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7" r:id="rId4"/>
    <p:sldId id="289" r:id="rId5"/>
    <p:sldId id="283" r:id="rId6"/>
    <p:sldId id="290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8"/>
    <p:restoredTop sz="94694"/>
  </p:normalViewPr>
  <p:slideViewPr>
    <p:cSldViewPr snapToGrid="0">
      <p:cViewPr varScale="1">
        <p:scale>
          <a:sx n="56" d="100"/>
          <a:sy n="56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Data-Driven Workflow for Predicting Stock Trends in Dating App Companies</a:t>
            </a:r>
            <a:endParaRPr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1007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EA90E9-050A-DC9A-8FE5-6AB591405F9C}"/>
              </a:ext>
            </a:extLst>
          </p:cNvPr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4CB5BC-4101-77C2-03C1-CD04F8893912}"/>
              </a:ext>
            </a:extLst>
          </p:cNvPr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C19F89-2BD2-F9BA-D955-B70DED89DC5F}"/>
              </a:ext>
            </a:extLst>
          </p:cNvPr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44A9E8-7183-0FB8-D310-2215AE051775}"/>
              </a:ext>
            </a:extLst>
          </p:cNvPr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EB0925-CA9A-9CB5-1926-B8CB526947D4}"/>
              </a:ext>
            </a:extLst>
          </p:cNvPr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F92AEF-50FF-5D9A-DADC-6F53D4481612}"/>
              </a:ext>
            </a:extLst>
          </p:cNvPr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C55216-E32C-86F2-4E96-2A7C696DA91E}"/>
              </a:ext>
            </a:extLst>
          </p:cNvPr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片 10" descr="一張含有 白色, 設計 的圖片&#10;&#10;自動產生的描述">
            <a:extLst>
              <a:ext uri="{FF2B5EF4-FFF2-40B4-BE49-F238E27FC236}">
                <a16:creationId xmlns:a16="http://schemas.microsoft.com/office/drawing/2014/main" id="{867DFA89-4F0A-23E4-B0B8-EBA6B8F9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0" y="4410740"/>
            <a:ext cx="5232400" cy="395765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3D4026-4E68-C20D-80D5-537FE86263F8}"/>
              </a:ext>
            </a:extLst>
          </p:cNvPr>
          <p:cNvSpPr txBox="1"/>
          <p:nvPr/>
        </p:nvSpPr>
        <p:spPr>
          <a:xfrm>
            <a:off x="1032890" y="5429153"/>
            <a:ext cx="1718819" cy="725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/>
              <a:t>Scottie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</a:t>
            </a:r>
            <a:r>
              <a:rPr lang="en-US" altLang="zh-TW" dirty="0"/>
              <a:t>(https://finance.yahoo.com/quote/MTCH/)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269FC0-1AFF-F2C1-8782-FF7FA48AA504}"/>
              </a:ext>
            </a:extLst>
          </p:cNvPr>
          <p:cNvSpPr txBox="1"/>
          <p:nvPr/>
        </p:nvSpPr>
        <p:spPr>
          <a:xfrm>
            <a:off x="784226" y="6167480"/>
            <a:ext cx="1190127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Date: The specific date of the trading day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2">
                    <a:lumMod val="50000"/>
                  </a:schemeClr>
                </a:solidFill>
              </a:rPr>
              <a:t>Adj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Close: The adjusted closing price of the stock, taking into account dividends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andstock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 splits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Close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: The closing price of the stock on the trading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day.High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: The highest price reached during the trading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day.Low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: The lowest price reached during the trading day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: The opening price of the stock on the trading day</a:t>
            </a: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2">
                    <a:lumMod val="50000"/>
                  </a:schemeClr>
                </a:solidFill>
              </a:rPr>
              <a:t>Volume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: The number of shares traded during the trading day.</a:t>
            </a:r>
            <a:endParaRPr lang="zh-TW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06B0BD6-E290-D305-A0EA-365FFED70A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3" y="1565555"/>
            <a:ext cx="6313273" cy="406277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90" y="1565555"/>
            <a:ext cx="5221234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314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6" y="1842052"/>
            <a:ext cx="6633385" cy="54868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04" y="1842052"/>
            <a:ext cx="4938188" cy="5486875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562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Feature </a:t>
            </a:r>
            <a:r>
              <a:rPr lang="en-US" altLang="zh-TW" dirty="0" err="1" smtClean="0"/>
              <a:t>Engerineering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0D373-431F-6843-2A5E-D5A97D89AC96}"/>
              </a:ext>
            </a:extLst>
          </p:cNvPr>
          <p:cNvSpPr txBox="1"/>
          <p:nvPr/>
        </p:nvSpPr>
        <p:spPr>
          <a:xfrm>
            <a:off x="7935920" y="2801350"/>
            <a:ext cx="11311467" cy="4093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chemeClr val="accent6"/>
                </a:solidFill>
              </a:rPr>
              <a:t>MA</a:t>
            </a: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endParaRPr lang="en-US" altLang="zh-TW" sz="2000" dirty="0" smtClean="0">
              <a:solidFill>
                <a:schemeClr val="accent6"/>
              </a:solidFill>
            </a:endParaRPr>
          </a:p>
          <a:p>
            <a:endParaRPr lang="en-US" altLang="zh-TW" sz="2000" dirty="0">
              <a:solidFill>
                <a:schemeClr val="accent6"/>
              </a:solidFill>
            </a:endParaRPr>
          </a:p>
          <a:p>
            <a:r>
              <a:rPr lang="en-US" altLang="zh-TW" sz="2000" dirty="0" smtClean="0">
                <a:solidFill>
                  <a:schemeClr val="accent6"/>
                </a:solidFill>
              </a:rPr>
              <a:t>Bollinger </a:t>
            </a:r>
            <a:r>
              <a:rPr lang="en-US" altLang="zh-TW" sz="2000" dirty="0">
                <a:solidFill>
                  <a:schemeClr val="accent6"/>
                </a:solidFill>
              </a:rPr>
              <a:t>Bands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9" y="1667572"/>
            <a:ext cx="6115420" cy="3289674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" y="5252963"/>
            <a:ext cx="6845451" cy="36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435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9" y="1802468"/>
            <a:ext cx="9658350" cy="5257800"/>
          </a:xfrm>
          <a:prstGeom prst="rect">
            <a:avLst/>
          </a:prstGeom>
        </p:spPr>
      </p:pic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2000" y="762000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51127" y="7710985"/>
            <a:ext cx="6005015" cy="1023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8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/>
              <a:t>LSTM </a:t>
            </a:r>
            <a:br>
              <a:rPr lang="en-US" altLang="zh-TW" sz="3200" dirty="0" smtClean="0"/>
            </a:br>
            <a:r>
              <a:rPr lang="en-US" altLang="zh-TW" sz="3200" dirty="0" err="1" smtClean="0"/>
              <a:t>acc</a:t>
            </a:r>
            <a:r>
              <a:rPr lang="en-US" altLang="zh-TW" sz="3200" dirty="0" smtClean="0"/>
              <a:t> : 0.7079 </a:t>
            </a:r>
            <a:r>
              <a:rPr lang="en-US" altLang="zh-TW" sz="3200" smtClean="0"/>
              <a:t>(test set)</a:t>
            </a:r>
            <a:r>
              <a:rPr lang="en-US" altLang="zh-TW" smtClean="0"/>
              <a:t>  </a:t>
            </a: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50276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2000" y="762000"/>
            <a:ext cx="11467783" cy="60985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22" y="1371855"/>
            <a:ext cx="11136713" cy="57669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056" r="1712" b="-1"/>
          <a:stretch/>
        </p:blipFill>
        <p:spPr>
          <a:xfrm>
            <a:off x="1279122" y="7348686"/>
            <a:ext cx="4351819" cy="17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571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10442</TotalTime>
  <Words>136</Words>
  <Application>Microsoft Office PowerPoint</Application>
  <PresentationFormat>自訂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Avenir</vt:lpstr>
      <vt:lpstr>Avenir Roman</vt:lpstr>
      <vt:lpstr>Helvetica Neue</vt:lpstr>
      <vt:lpstr>Helvetica Neue Light</vt:lpstr>
      <vt:lpstr>Helvetica Neue Thin</vt:lpstr>
      <vt:lpstr>Arial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Scottie Ho</dc:creator>
  <cp:lastModifiedBy>Scottie Ho</cp:lastModifiedBy>
  <cp:revision>32</cp:revision>
  <dcterms:modified xsi:type="dcterms:W3CDTF">2024-11-24T23:36:39Z</dcterms:modified>
</cp:coreProperties>
</file>