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2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will walk you through mainly 3 parts covering motivation, methodology, and expected results.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310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600"/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 userDrawn="1"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897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303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 (HWTeng)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 (HWTeng)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Machine Learning Prediction of Taiwan Corporate</a:t>
            </a:r>
            <a:r>
              <a:rPr lang="zh-TW" altLang="en-US" dirty="0"/>
              <a:t> </a:t>
            </a:r>
            <a:r>
              <a:rPr lang="en-US" altLang="zh-TW" dirty="0"/>
              <a:t>Credit Risk Index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1401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Introduction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dirty="0"/>
              <a:t>Data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6FC3E4-6C4F-1A36-A835-CEE552D625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8508" y="9147943"/>
            <a:ext cx="8870791" cy="410369"/>
          </a:xfrm>
        </p:spPr>
        <p:txBody>
          <a:bodyPr/>
          <a:lstStyle/>
          <a:p>
            <a:r>
              <a:rPr lang="en-US" altLang="zh-TW" dirty="0"/>
              <a:t>Machine Learning Prediction of Taiwan Corporate Credit Risk Index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53539C-2897-04D4-E949-3D8A00D2E1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2</a:t>
            </a:fld>
            <a:endParaRPr lang="zh-TW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1" name="Section Title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872034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endParaRPr lang="zh-TW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6B8CC393-CA36-D617-3BF8-9FF16408794E}"/>
              </a:ext>
            </a:extLst>
          </p:cNvPr>
          <p:cNvSpPr txBox="1">
            <a:spLocks/>
          </p:cNvSpPr>
          <p:nvPr/>
        </p:nvSpPr>
        <p:spPr>
          <a:xfrm>
            <a:off x="768508" y="9147943"/>
            <a:ext cx="887079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0" marR="0" indent="0" algn="l" defTabSz="4572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5A5F5E"/>
                </a:solidFill>
                <a:uFillTx/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/>
              <a:t>Machine Learning Prediction of Taiwan Corporate Credit Risk Index</a:t>
            </a:r>
            <a:endParaRPr lang="en-US" altLang="zh-TW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DC451FE-7DFB-E384-7F45-21800C33F9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467782" cy="656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TW" sz="4000" dirty="0">
                <a:solidFill>
                  <a:prstClr val="black"/>
                </a:solidFill>
                <a:latin typeface="Aptos" panose="02110004020202020204"/>
                <a:ea typeface="新細明體" panose="02020500000000000000" pitchFamily="18" charset="-120"/>
              </a:rPr>
              <a:t>Taiwan Corporate Credit Risk Index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圖片 14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A992284C-50C4-700B-321E-4B07148F83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3311769"/>
            <a:ext cx="5880100" cy="4343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9254D-29D2-0AEB-6F21-04C8C3163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8D872949-4BAC-9308-043E-37F43906375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1" name="Section Title">
            <a:extLst>
              <a:ext uri="{FF2B5EF4-FFF2-40B4-BE49-F238E27FC236}">
                <a16:creationId xmlns:a16="http://schemas.microsoft.com/office/drawing/2014/main" id="{3E41B2FC-98D4-1AB7-17CF-70769B41D6D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72" name="Slide Title">
            <a:extLst>
              <a:ext uri="{FF2B5EF4-FFF2-40B4-BE49-F238E27FC236}">
                <a16:creationId xmlns:a16="http://schemas.microsoft.com/office/drawing/2014/main" id="{31AC56E2-B937-6650-EC7D-322C057381BB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5A5F5E"/>
                </a:solidFill>
              </a:rPr>
              <a:t>Exploratory Data Analysis (EDA)</a:t>
            </a:r>
            <a:endParaRPr lang="zh-TW" altLang="en-US" dirty="0">
              <a:solidFill>
                <a:srgbClr val="5A5F5E"/>
              </a:solidFill>
            </a:endParaRP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0B468B3D-3415-DC9D-DC00-EBC29D0DCECB}"/>
              </a:ext>
            </a:extLst>
          </p:cNvPr>
          <p:cNvSpPr txBox="1">
            <a:spLocks/>
          </p:cNvSpPr>
          <p:nvPr/>
        </p:nvSpPr>
        <p:spPr>
          <a:xfrm>
            <a:off x="768508" y="9147943"/>
            <a:ext cx="887079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0" marR="0" indent="0" algn="l" defTabSz="4572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5A5F5E"/>
                </a:solidFill>
                <a:uFillTx/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/>
              <a:t>Machine Learning Prediction of Taiwan Corporate Credit Risk Index</a:t>
            </a:r>
            <a:endParaRPr lang="en-US" altLang="zh-TW" dirty="0"/>
          </a:p>
        </p:txBody>
      </p:sp>
      <p:pic>
        <p:nvPicPr>
          <p:cNvPr id="7" name="圖片 6" descr="一張含有 螢幕擷取畫面, 行, 設計 的圖片&#10;&#10;AI 產生的內容可能不正確。">
            <a:extLst>
              <a:ext uri="{FF2B5EF4-FFF2-40B4-BE49-F238E27FC236}">
                <a16:creationId xmlns:a16="http://schemas.microsoft.com/office/drawing/2014/main" id="{3E0B0E4F-5DFA-99AB-5AC8-D23F9B8122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8" y="2904739"/>
            <a:ext cx="5074930" cy="3944120"/>
          </a:xfrm>
          <a:prstGeom prst="rect">
            <a:avLst/>
          </a:prstGeom>
        </p:spPr>
      </p:pic>
      <p:pic>
        <p:nvPicPr>
          <p:cNvPr id="9" name="圖片 8" descr="一張含有 螢幕擷取畫面, 文字, 正方形, Rectangle 的圖片&#10;&#10;AI 產生的內容可能不正確。">
            <a:extLst>
              <a:ext uri="{FF2B5EF4-FFF2-40B4-BE49-F238E27FC236}">
                <a16:creationId xmlns:a16="http://schemas.microsoft.com/office/drawing/2014/main" id="{1C2F634D-1117-3326-9548-D48D34983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52" y="2182362"/>
            <a:ext cx="6007620" cy="53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18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F102D-E6B2-F48C-BE13-F738DA5BB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049E2A8E-B240-8D1B-B8D5-6CC7F05E883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1" name="Section Title">
            <a:extLst>
              <a:ext uri="{FF2B5EF4-FFF2-40B4-BE49-F238E27FC236}">
                <a16:creationId xmlns:a16="http://schemas.microsoft.com/office/drawing/2014/main" id="{1FE03E6B-5E88-F99E-6A26-CCA673D150F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72" name="Slide Title">
            <a:extLst>
              <a:ext uri="{FF2B5EF4-FFF2-40B4-BE49-F238E27FC236}">
                <a16:creationId xmlns:a16="http://schemas.microsoft.com/office/drawing/2014/main" id="{D73ECC6C-EDC9-5B6C-562D-EB4886FC8516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5A5F5E"/>
                </a:solidFill>
              </a:rPr>
              <a:t>Exploratory Data Analysis (EDA)</a:t>
            </a:r>
            <a:endParaRPr lang="zh-TW" altLang="en-US" dirty="0">
              <a:solidFill>
                <a:srgbClr val="5A5F5E"/>
              </a:solidFill>
            </a:endParaRP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68D6F6C9-6E31-0C71-0CCE-2DA54F8CC4EB}"/>
              </a:ext>
            </a:extLst>
          </p:cNvPr>
          <p:cNvSpPr txBox="1">
            <a:spLocks/>
          </p:cNvSpPr>
          <p:nvPr/>
        </p:nvSpPr>
        <p:spPr>
          <a:xfrm>
            <a:off x="768508" y="9147943"/>
            <a:ext cx="887079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0" marR="0" indent="0" algn="l" defTabSz="4572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5A5F5E"/>
                </a:solidFill>
                <a:uFillTx/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/>
              <a:t>Machine Learning Prediction of Taiwan Corporate Credit Risk Index</a:t>
            </a:r>
            <a:endParaRPr lang="en-US" altLang="zh-TW" dirty="0"/>
          </a:p>
        </p:txBody>
      </p:sp>
      <p:pic>
        <p:nvPicPr>
          <p:cNvPr id="3" name="圖片 2" descr="一張含有 螢幕擷取畫面, 鮮豔, 文字, 設計 的圖片&#10;&#10;AI 產生的內容可能不正確。">
            <a:extLst>
              <a:ext uri="{FF2B5EF4-FFF2-40B4-BE49-F238E27FC236}">
                <a16:creationId xmlns:a16="http://schemas.microsoft.com/office/drawing/2014/main" id="{017D0024-CFDA-C9E4-60F4-5381ED093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1" y="2904740"/>
            <a:ext cx="5074930" cy="3944120"/>
          </a:xfrm>
          <a:prstGeom prst="rect">
            <a:avLst/>
          </a:prstGeom>
        </p:spPr>
      </p:pic>
      <p:pic>
        <p:nvPicPr>
          <p:cNvPr id="5" name="圖片 4" descr="一張含有 螢幕擷取畫面, 文字, 軟體, 多媒體軟體 的圖片&#10;&#10;AI 產生的內容可能不正確。">
            <a:extLst>
              <a:ext uri="{FF2B5EF4-FFF2-40B4-BE49-F238E27FC236}">
                <a16:creationId xmlns:a16="http://schemas.microsoft.com/office/drawing/2014/main" id="{AB698198-6B17-A182-54F6-672E246996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06" y="2904740"/>
            <a:ext cx="5074930" cy="394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319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88</Words>
  <Application>Microsoft Office PowerPoint</Application>
  <PresentationFormat>自訂</PresentationFormat>
  <Paragraphs>18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Avenir Roman</vt:lpstr>
      <vt:lpstr>Helvetica Neue</vt:lpstr>
      <vt:lpstr>Helvetica Neue Light</vt:lpstr>
      <vt:lpstr>Helvetica Neue Thin</vt:lpstr>
      <vt:lpstr>Aptos</vt:lpstr>
      <vt:lpstr>Showroom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吳隆傑</dc:creator>
  <cp:lastModifiedBy>吳隆傑</cp:lastModifiedBy>
  <cp:revision>2</cp:revision>
  <dcterms:modified xsi:type="dcterms:W3CDTF">2025-09-23T18:54:55Z</dcterms:modified>
</cp:coreProperties>
</file>