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0A36B-2802-4D2A-84DF-29BDA97F98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95C5B-BD95-46FD-9984-AAB9EF9423FE}">
      <dgm:prSet phldrT="[文本]"/>
      <dgm:spPr/>
      <dgm:t>
        <a:bodyPr/>
        <a:lstStyle/>
        <a:p>
          <a:r>
            <a:rPr lang="en-US" altLang="zh-CN" dirty="0"/>
            <a:t>Server</a:t>
          </a:r>
          <a:endParaRPr lang="zh-CN" altLang="en-US" dirty="0"/>
        </a:p>
      </dgm:t>
    </dgm:pt>
    <dgm:pt modelId="{34609A9F-9BF8-4DE5-8890-E20DE04C9CB2}" type="parTrans" cxnId="{B9D81304-B4F2-402B-AC94-0F056A143B13}">
      <dgm:prSet/>
      <dgm:spPr/>
      <dgm:t>
        <a:bodyPr/>
        <a:lstStyle/>
        <a:p>
          <a:endParaRPr lang="zh-CN" altLang="en-US"/>
        </a:p>
      </dgm:t>
    </dgm:pt>
    <dgm:pt modelId="{B0B44282-0711-4180-BE79-B3D95DA9E69E}" type="sibTrans" cxnId="{B9D81304-B4F2-402B-AC94-0F056A143B13}">
      <dgm:prSet/>
      <dgm:spPr/>
      <dgm:t>
        <a:bodyPr/>
        <a:lstStyle/>
        <a:p>
          <a:endParaRPr lang="zh-CN" altLang="en-US"/>
        </a:p>
      </dgm:t>
    </dgm:pt>
    <dgm:pt modelId="{7451B388-CCAD-4EBD-9ED8-51B75C6B4E8D}">
      <dgm:prSet phldrT="[文本]"/>
      <dgm:spPr/>
      <dgm:t>
        <a:bodyPr/>
        <a:lstStyle/>
        <a:p>
          <a:r>
            <a:rPr lang="zh-CN" altLang="en-US" dirty="0"/>
            <a:t>数据库引擎</a:t>
          </a:r>
        </a:p>
      </dgm:t>
    </dgm:pt>
    <dgm:pt modelId="{843E2BFF-437A-4A44-AA4D-3103B81F6B2E}" type="parTrans" cxnId="{14187350-1D3E-4EDB-BF3A-5A6A83A7CE6B}">
      <dgm:prSet/>
      <dgm:spPr/>
      <dgm:t>
        <a:bodyPr/>
        <a:lstStyle/>
        <a:p>
          <a:endParaRPr lang="zh-CN" altLang="en-US"/>
        </a:p>
      </dgm:t>
    </dgm:pt>
    <dgm:pt modelId="{80A6ABD4-5B75-4754-A53B-9BF342B64F45}" type="sibTrans" cxnId="{14187350-1D3E-4EDB-BF3A-5A6A83A7CE6B}">
      <dgm:prSet/>
      <dgm:spPr/>
      <dgm:t>
        <a:bodyPr/>
        <a:lstStyle/>
        <a:p>
          <a:endParaRPr lang="zh-CN" altLang="en-US"/>
        </a:p>
      </dgm:t>
    </dgm:pt>
    <dgm:pt modelId="{E7F0974A-CE44-4E0C-A357-4A0FD26727ED}">
      <dgm:prSet phldrT="[文本]"/>
      <dgm:spPr/>
      <dgm:t>
        <a:bodyPr/>
        <a:lstStyle/>
        <a:p>
          <a:r>
            <a:rPr lang="zh-CN" altLang="en-US" dirty="0"/>
            <a:t>权限认证、处理指令</a:t>
          </a:r>
        </a:p>
      </dgm:t>
    </dgm:pt>
    <dgm:pt modelId="{DC6865A7-783F-425D-86F1-531BDA58060A}" type="parTrans" cxnId="{CF170BD0-8941-4B0C-B423-B5F1597A2C0E}">
      <dgm:prSet/>
      <dgm:spPr/>
      <dgm:t>
        <a:bodyPr/>
        <a:lstStyle/>
        <a:p>
          <a:endParaRPr lang="zh-CN" altLang="en-US"/>
        </a:p>
      </dgm:t>
    </dgm:pt>
    <dgm:pt modelId="{B5896EB9-60FC-40A9-BFCA-FF3C4D24E02E}" type="sibTrans" cxnId="{CF170BD0-8941-4B0C-B423-B5F1597A2C0E}">
      <dgm:prSet/>
      <dgm:spPr/>
      <dgm:t>
        <a:bodyPr/>
        <a:lstStyle/>
        <a:p>
          <a:endParaRPr lang="zh-CN" altLang="en-US"/>
        </a:p>
      </dgm:t>
    </dgm:pt>
    <dgm:pt modelId="{00F8FFEC-8A4D-49D8-B066-1BA58CFCC5AB}">
      <dgm:prSet phldrT="[文本]"/>
      <dgm:spPr/>
      <dgm:t>
        <a:bodyPr/>
        <a:lstStyle/>
        <a:p>
          <a:r>
            <a:rPr lang="zh-CN" altLang="en-US" dirty="0"/>
            <a:t>通信服务器</a:t>
          </a:r>
        </a:p>
      </dgm:t>
    </dgm:pt>
    <dgm:pt modelId="{DFC7DE4A-B4BE-4F73-9996-BB342DCE9371}" type="parTrans" cxnId="{7E0D335B-2D09-42E4-AF6D-D2F086734B48}">
      <dgm:prSet/>
      <dgm:spPr/>
      <dgm:t>
        <a:bodyPr/>
        <a:lstStyle/>
        <a:p>
          <a:endParaRPr lang="zh-CN" altLang="en-US"/>
        </a:p>
      </dgm:t>
    </dgm:pt>
    <dgm:pt modelId="{4554C541-B04E-4BD6-85C2-8AA0E6574E5A}" type="sibTrans" cxnId="{7E0D335B-2D09-42E4-AF6D-D2F086734B48}">
      <dgm:prSet/>
      <dgm:spPr/>
      <dgm:t>
        <a:bodyPr/>
        <a:lstStyle/>
        <a:p>
          <a:endParaRPr lang="zh-CN" altLang="en-US"/>
        </a:p>
      </dgm:t>
    </dgm:pt>
    <dgm:pt modelId="{54BE3991-287D-420C-A78F-BC38DAE25FFD}" type="pres">
      <dgm:prSet presAssocID="{81F0A36B-2802-4D2A-84DF-29BDA97F98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5FE7D9-B179-414B-B50C-2CEDE24B990B}" type="pres">
      <dgm:prSet presAssocID="{B2195C5B-BD95-46FD-9984-AAB9EF9423FE}" presName="root1" presStyleCnt="0"/>
      <dgm:spPr/>
    </dgm:pt>
    <dgm:pt modelId="{F4E4B312-00D8-47E8-8602-51BC3F148F43}" type="pres">
      <dgm:prSet presAssocID="{B2195C5B-BD95-46FD-9984-AAB9EF9423FE}" presName="LevelOneTextNode" presStyleLbl="node0" presStyleIdx="0" presStyleCnt="1">
        <dgm:presLayoutVars>
          <dgm:chPref val="3"/>
        </dgm:presLayoutVars>
      </dgm:prSet>
      <dgm:spPr/>
    </dgm:pt>
    <dgm:pt modelId="{A49F38EB-C667-4A8F-9818-CC1E82946340}" type="pres">
      <dgm:prSet presAssocID="{B2195C5B-BD95-46FD-9984-AAB9EF9423FE}" presName="level2hierChild" presStyleCnt="0"/>
      <dgm:spPr/>
    </dgm:pt>
    <dgm:pt modelId="{427ADC10-F2C2-41F2-8E8A-E9208376267A}" type="pres">
      <dgm:prSet presAssocID="{843E2BFF-437A-4A44-AA4D-3103B81F6B2E}" presName="conn2-1" presStyleLbl="parChTrans1D2" presStyleIdx="0" presStyleCnt="3"/>
      <dgm:spPr/>
    </dgm:pt>
    <dgm:pt modelId="{1787E1CA-3D86-4402-9A94-0BC0512BB237}" type="pres">
      <dgm:prSet presAssocID="{843E2BFF-437A-4A44-AA4D-3103B81F6B2E}" presName="connTx" presStyleLbl="parChTrans1D2" presStyleIdx="0" presStyleCnt="3"/>
      <dgm:spPr/>
    </dgm:pt>
    <dgm:pt modelId="{D6C085C8-5834-4D32-B7DA-B7260A00B11E}" type="pres">
      <dgm:prSet presAssocID="{7451B388-CCAD-4EBD-9ED8-51B75C6B4E8D}" presName="root2" presStyleCnt="0"/>
      <dgm:spPr/>
    </dgm:pt>
    <dgm:pt modelId="{0A75F856-11F8-4989-A507-C4ECF19CCC2D}" type="pres">
      <dgm:prSet presAssocID="{7451B388-CCAD-4EBD-9ED8-51B75C6B4E8D}" presName="LevelTwoTextNode" presStyleLbl="node2" presStyleIdx="0" presStyleCnt="3">
        <dgm:presLayoutVars>
          <dgm:chPref val="3"/>
        </dgm:presLayoutVars>
      </dgm:prSet>
      <dgm:spPr/>
    </dgm:pt>
    <dgm:pt modelId="{0A5BA2D6-EA8F-4560-8355-2F152555D04F}" type="pres">
      <dgm:prSet presAssocID="{7451B388-CCAD-4EBD-9ED8-51B75C6B4E8D}" presName="level3hierChild" presStyleCnt="0"/>
      <dgm:spPr/>
    </dgm:pt>
    <dgm:pt modelId="{ECBD334C-060A-4F03-B155-F1702684937C}" type="pres">
      <dgm:prSet presAssocID="{DC6865A7-783F-425D-86F1-531BDA58060A}" presName="conn2-1" presStyleLbl="parChTrans1D2" presStyleIdx="1" presStyleCnt="3"/>
      <dgm:spPr/>
    </dgm:pt>
    <dgm:pt modelId="{9DA45922-A418-49FC-95AF-AC76AFCA1050}" type="pres">
      <dgm:prSet presAssocID="{DC6865A7-783F-425D-86F1-531BDA58060A}" presName="connTx" presStyleLbl="parChTrans1D2" presStyleIdx="1" presStyleCnt="3"/>
      <dgm:spPr/>
    </dgm:pt>
    <dgm:pt modelId="{21C31731-CA67-463E-A6EB-563BA9DF9EE3}" type="pres">
      <dgm:prSet presAssocID="{E7F0974A-CE44-4E0C-A357-4A0FD26727ED}" presName="root2" presStyleCnt="0"/>
      <dgm:spPr/>
    </dgm:pt>
    <dgm:pt modelId="{197E5587-5B9C-4EAB-96FB-26B93D97E2F6}" type="pres">
      <dgm:prSet presAssocID="{E7F0974A-CE44-4E0C-A357-4A0FD26727ED}" presName="LevelTwoTextNode" presStyleLbl="node2" presStyleIdx="1" presStyleCnt="3">
        <dgm:presLayoutVars>
          <dgm:chPref val="3"/>
        </dgm:presLayoutVars>
      </dgm:prSet>
      <dgm:spPr/>
    </dgm:pt>
    <dgm:pt modelId="{C7AEF73B-D0D7-4B48-8F85-8525472AE453}" type="pres">
      <dgm:prSet presAssocID="{E7F0974A-CE44-4E0C-A357-4A0FD26727ED}" presName="level3hierChild" presStyleCnt="0"/>
      <dgm:spPr/>
    </dgm:pt>
    <dgm:pt modelId="{74A8BBEC-21EB-482E-8665-5053BF4E81B3}" type="pres">
      <dgm:prSet presAssocID="{DFC7DE4A-B4BE-4F73-9996-BB342DCE9371}" presName="conn2-1" presStyleLbl="parChTrans1D2" presStyleIdx="2" presStyleCnt="3"/>
      <dgm:spPr/>
    </dgm:pt>
    <dgm:pt modelId="{379A1B67-C002-49A5-969E-81F6F6BEC689}" type="pres">
      <dgm:prSet presAssocID="{DFC7DE4A-B4BE-4F73-9996-BB342DCE9371}" presName="connTx" presStyleLbl="parChTrans1D2" presStyleIdx="2" presStyleCnt="3"/>
      <dgm:spPr/>
    </dgm:pt>
    <dgm:pt modelId="{815E25DB-529D-4228-8158-CDE9152F12B3}" type="pres">
      <dgm:prSet presAssocID="{00F8FFEC-8A4D-49D8-B066-1BA58CFCC5AB}" presName="root2" presStyleCnt="0"/>
      <dgm:spPr/>
    </dgm:pt>
    <dgm:pt modelId="{2BD11417-0387-4C0B-BF80-A892F2EE4DAA}" type="pres">
      <dgm:prSet presAssocID="{00F8FFEC-8A4D-49D8-B066-1BA58CFCC5AB}" presName="LevelTwoTextNode" presStyleLbl="node2" presStyleIdx="2" presStyleCnt="3">
        <dgm:presLayoutVars>
          <dgm:chPref val="3"/>
        </dgm:presLayoutVars>
      </dgm:prSet>
      <dgm:spPr/>
    </dgm:pt>
    <dgm:pt modelId="{FCBA8DE9-BC14-48DA-8C6B-C10060615C09}" type="pres">
      <dgm:prSet presAssocID="{00F8FFEC-8A4D-49D8-B066-1BA58CFCC5AB}" presName="level3hierChild" presStyleCnt="0"/>
      <dgm:spPr/>
    </dgm:pt>
  </dgm:ptLst>
  <dgm:cxnLst>
    <dgm:cxn modelId="{B9D81304-B4F2-402B-AC94-0F056A143B13}" srcId="{81F0A36B-2802-4D2A-84DF-29BDA97F985C}" destId="{B2195C5B-BD95-46FD-9984-AAB9EF9423FE}" srcOrd="0" destOrd="0" parTransId="{34609A9F-9BF8-4DE5-8890-E20DE04C9CB2}" sibTransId="{B0B44282-0711-4180-BE79-B3D95DA9E69E}"/>
    <dgm:cxn modelId="{1C2AB112-49D8-416D-8613-EDCA90FB296C}" type="presOf" srcId="{7451B388-CCAD-4EBD-9ED8-51B75C6B4E8D}" destId="{0A75F856-11F8-4989-A507-C4ECF19CCC2D}" srcOrd="0" destOrd="0" presId="urn:microsoft.com/office/officeart/2008/layout/HorizontalMultiLevelHierarchy"/>
    <dgm:cxn modelId="{EA360E5B-04A1-4A50-816A-105893B5BB27}" type="presOf" srcId="{E7F0974A-CE44-4E0C-A357-4A0FD26727ED}" destId="{197E5587-5B9C-4EAB-96FB-26B93D97E2F6}" srcOrd="0" destOrd="0" presId="urn:microsoft.com/office/officeart/2008/layout/HorizontalMultiLevelHierarchy"/>
    <dgm:cxn modelId="{7E0D335B-2D09-42E4-AF6D-D2F086734B48}" srcId="{B2195C5B-BD95-46FD-9984-AAB9EF9423FE}" destId="{00F8FFEC-8A4D-49D8-B066-1BA58CFCC5AB}" srcOrd="2" destOrd="0" parTransId="{DFC7DE4A-B4BE-4F73-9996-BB342DCE9371}" sibTransId="{4554C541-B04E-4BD6-85C2-8AA0E6574E5A}"/>
    <dgm:cxn modelId="{640A1F5D-3ADE-4AE2-9B0A-1F752DEA3466}" type="presOf" srcId="{843E2BFF-437A-4A44-AA4D-3103B81F6B2E}" destId="{1787E1CA-3D86-4402-9A94-0BC0512BB237}" srcOrd="1" destOrd="0" presId="urn:microsoft.com/office/officeart/2008/layout/HorizontalMultiLevelHierarchy"/>
    <dgm:cxn modelId="{E81FAC63-9CBB-4444-8AA0-FF4CA8E03A9C}" type="presOf" srcId="{DC6865A7-783F-425D-86F1-531BDA58060A}" destId="{9DA45922-A418-49FC-95AF-AC76AFCA1050}" srcOrd="1" destOrd="0" presId="urn:microsoft.com/office/officeart/2008/layout/HorizontalMultiLevelHierarchy"/>
    <dgm:cxn modelId="{89EF296D-9017-41BF-AFF2-42A54B1CF154}" type="presOf" srcId="{81F0A36B-2802-4D2A-84DF-29BDA97F985C}" destId="{54BE3991-287D-420C-A78F-BC38DAE25FFD}" srcOrd="0" destOrd="0" presId="urn:microsoft.com/office/officeart/2008/layout/HorizontalMultiLevelHierarchy"/>
    <dgm:cxn modelId="{14187350-1D3E-4EDB-BF3A-5A6A83A7CE6B}" srcId="{B2195C5B-BD95-46FD-9984-AAB9EF9423FE}" destId="{7451B388-CCAD-4EBD-9ED8-51B75C6B4E8D}" srcOrd="0" destOrd="0" parTransId="{843E2BFF-437A-4A44-AA4D-3103B81F6B2E}" sibTransId="{80A6ABD4-5B75-4754-A53B-9BF342B64F45}"/>
    <dgm:cxn modelId="{3343647F-98DF-4E2D-BE93-2C58D6434AEC}" type="presOf" srcId="{00F8FFEC-8A4D-49D8-B066-1BA58CFCC5AB}" destId="{2BD11417-0387-4C0B-BF80-A892F2EE4DAA}" srcOrd="0" destOrd="0" presId="urn:microsoft.com/office/officeart/2008/layout/HorizontalMultiLevelHierarchy"/>
    <dgm:cxn modelId="{7F12528F-A04D-45BE-9C38-C7F90DE3B874}" type="presOf" srcId="{DC6865A7-783F-425D-86F1-531BDA58060A}" destId="{ECBD334C-060A-4F03-B155-F1702684937C}" srcOrd="0" destOrd="0" presId="urn:microsoft.com/office/officeart/2008/layout/HorizontalMultiLevelHierarchy"/>
    <dgm:cxn modelId="{4225B3A7-634B-4447-BB7E-96D35390CFC9}" type="presOf" srcId="{DFC7DE4A-B4BE-4F73-9996-BB342DCE9371}" destId="{74A8BBEC-21EB-482E-8665-5053BF4E81B3}" srcOrd="0" destOrd="0" presId="urn:microsoft.com/office/officeart/2008/layout/HorizontalMultiLevelHierarchy"/>
    <dgm:cxn modelId="{D3C499B9-ABF8-4EA5-A8AA-6DA251C68F1B}" type="presOf" srcId="{B2195C5B-BD95-46FD-9984-AAB9EF9423FE}" destId="{F4E4B312-00D8-47E8-8602-51BC3F148F43}" srcOrd="0" destOrd="0" presId="urn:microsoft.com/office/officeart/2008/layout/HorizontalMultiLevelHierarchy"/>
    <dgm:cxn modelId="{6CAD41BC-695F-40DF-B751-2D0E2A49D3CD}" type="presOf" srcId="{DFC7DE4A-B4BE-4F73-9996-BB342DCE9371}" destId="{379A1B67-C002-49A5-969E-81F6F6BEC689}" srcOrd="1" destOrd="0" presId="urn:microsoft.com/office/officeart/2008/layout/HorizontalMultiLevelHierarchy"/>
    <dgm:cxn modelId="{8919EABC-4592-4462-8C37-E5BCA86A6ADB}" type="presOf" srcId="{843E2BFF-437A-4A44-AA4D-3103B81F6B2E}" destId="{427ADC10-F2C2-41F2-8E8A-E9208376267A}" srcOrd="0" destOrd="0" presId="urn:microsoft.com/office/officeart/2008/layout/HorizontalMultiLevelHierarchy"/>
    <dgm:cxn modelId="{CF170BD0-8941-4B0C-B423-B5F1597A2C0E}" srcId="{B2195C5B-BD95-46FD-9984-AAB9EF9423FE}" destId="{E7F0974A-CE44-4E0C-A357-4A0FD26727ED}" srcOrd="1" destOrd="0" parTransId="{DC6865A7-783F-425D-86F1-531BDA58060A}" sibTransId="{B5896EB9-60FC-40A9-BFCA-FF3C4D24E02E}"/>
    <dgm:cxn modelId="{F009516A-9605-496D-A756-F04ED856C1FF}" type="presParOf" srcId="{54BE3991-287D-420C-A78F-BC38DAE25FFD}" destId="{205FE7D9-B179-414B-B50C-2CEDE24B990B}" srcOrd="0" destOrd="0" presId="urn:microsoft.com/office/officeart/2008/layout/HorizontalMultiLevelHierarchy"/>
    <dgm:cxn modelId="{72F01F7F-EDF5-4930-92D7-AB6887C0F049}" type="presParOf" srcId="{205FE7D9-B179-414B-B50C-2CEDE24B990B}" destId="{F4E4B312-00D8-47E8-8602-51BC3F148F43}" srcOrd="0" destOrd="0" presId="urn:microsoft.com/office/officeart/2008/layout/HorizontalMultiLevelHierarchy"/>
    <dgm:cxn modelId="{A673236D-4369-4AF1-BFC8-7E694B6B1A63}" type="presParOf" srcId="{205FE7D9-B179-414B-B50C-2CEDE24B990B}" destId="{A49F38EB-C667-4A8F-9818-CC1E82946340}" srcOrd="1" destOrd="0" presId="urn:microsoft.com/office/officeart/2008/layout/HorizontalMultiLevelHierarchy"/>
    <dgm:cxn modelId="{806A40A2-6115-407D-A8DE-881FC3DA6218}" type="presParOf" srcId="{A49F38EB-C667-4A8F-9818-CC1E82946340}" destId="{427ADC10-F2C2-41F2-8E8A-E9208376267A}" srcOrd="0" destOrd="0" presId="urn:microsoft.com/office/officeart/2008/layout/HorizontalMultiLevelHierarchy"/>
    <dgm:cxn modelId="{56A28785-CA64-41AF-B972-679DA952C41B}" type="presParOf" srcId="{427ADC10-F2C2-41F2-8E8A-E9208376267A}" destId="{1787E1CA-3D86-4402-9A94-0BC0512BB237}" srcOrd="0" destOrd="0" presId="urn:microsoft.com/office/officeart/2008/layout/HorizontalMultiLevelHierarchy"/>
    <dgm:cxn modelId="{EA0B41A5-CDEB-4FC6-A4B2-886642DB1565}" type="presParOf" srcId="{A49F38EB-C667-4A8F-9818-CC1E82946340}" destId="{D6C085C8-5834-4D32-B7DA-B7260A00B11E}" srcOrd="1" destOrd="0" presId="urn:microsoft.com/office/officeart/2008/layout/HorizontalMultiLevelHierarchy"/>
    <dgm:cxn modelId="{D213FE53-3009-4EFF-9115-07F9E37A5D85}" type="presParOf" srcId="{D6C085C8-5834-4D32-B7DA-B7260A00B11E}" destId="{0A75F856-11F8-4989-A507-C4ECF19CCC2D}" srcOrd="0" destOrd="0" presId="urn:microsoft.com/office/officeart/2008/layout/HorizontalMultiLevelHierarchy"/>
    <dgm:cxn modelId="{06786541-F06D-4627-ABCE-579956F94FA0}" type="presParOf" srcId="{D6C085C8-5834-4D32-B7DA-B7260A00B11E}" destId="{0A5BA2D6-EA8F-4560-8355-2F152555D04F}" srcOrd="1" destOrd="0" presId="urn:microsoft.com/office/officeart/2008/layout/HorizontalMultiLevelHierarchy"/>
    <dgm:cxn modelId="{F26F895A-8EE2-4C3B-8492-57398BF354A9}" type="presParOf" srcId="{A49F38EB-C667-4A8F-9818-CC1E82946340}" destId="{ECBD334C-060A-4F03-B155-F1702684937C}" srcOrd="2" destOrd="0" presId="urn:microsoft.com/office/officeart/2008/layout/HorizontalMultiLevelHierarchy"/>
    <dgm:cxn modelId="{5533778F-9993-47F1-81E2-27A8D4ACD2F0}" type="presParOf" srcId="{ECBD334C-060A-4F03-B155-F1702684937C}" destId="{9DA45922-A418-49FC-95AF-AC76AFCA1050}" srcOrd="0" destOrd="0" presId="urn:microsoft.com/office/officeart/2008/layout/HorizontalMultiLevelHierarchy"/>
    <dgm:cxn modelId="{0A771F47-8BED-4141-8552-0B2F2B023F12}" type="presParOf" srcId="{A49F38EB-C667-4A8F-9818-CC1E82946340}" destId="{21C31731-CA67-463E-A6EB-563BA9DF9EE3}" srcOrd="3" destOrd="0" presId="urn:microsoft.com/office/officeart/2008/layout/HorizontalMultiLevelHierarchy"/>
    <dgm:cxn modelId="{2A4E4470-8E8F-4FC1-A50B-287A7395A5EC}" type="presParOf" srcId="{21C31731-CA67-463E-A6EB-563BA9DF9EE3}" destId="{197E5587-5B9C-4EAB-96FB-26B93D97E2F6}" srcOrd="0" destOrd="0" presId="urn:microsoft.com/office/officeart/2008/layout/HorizontalMultiLevelHierarchy"/>
    <dgm:cxn modelId="{0118172F-34C6-46B0-8455-9F3C9B11D591}" type="presParOf" srcId="{21C31731-CA67-463E-A6EB-563BA9DF9EE3}" destId="{C7AEF73B-D0D7-4B48-8F85-8525472AE453}" srcOrd="1" destOrd="0" presId="urn:microsoft.com/office/officeart/2008/layout/HorizontalMultiLevelHierarchy"/>
    <dgm:cxn modelId="{F0B9B687-A358-4D2F-90A9-1E13FEB02107}" type="presParOf" srcId="{A49F38EB-C667-4A8F-9818-CC1E82946340}" destId="{74A8BBEC-21EB-482E-8665-5053BF4E81B3}" srcOrd="4" destOrd="0" presId="urn:microsoft.com/office/officeart/2008/layout/HorizontalMultiLevelHierarchy"/>
    <dgm:cxn modelId="{E5974BCF-C37D-4CB0-85CF-23B923DC8B11}" type="presParOf" srcId="{74A8BBEC-21EB-482E-8665-5053BF4E81B3}" destId="{379A1B67-C002-49A5-969E-81F6F6BEC689}" srcOrd="0" destOrd="0" presId="urn:microsoft.com/office/officeart/2008/layout/HorizontalMultiLevelHierarchy"/>
    <dgm:cxn modelId="{639B2871-4CF7-49B2-B149-1724677886D5}" type="presParOf" srcId="{A49F38EB-C667-4A8F-9818-CC1E82946340}" destId="{815E25DB-529D-4228-8158-CDE9152F12B3}" srcOrd="5" destOrd="0" presId="urn:microsoft.com/office/officeart/2008/layout/HorizontalMultiLevelHierarchy"/>
    <dgm:cxn modelId="{AC356047-CEFB-40D6-A125-6EC6DDCA5722}" type="presParOf" srcId="{815E25DB-529D-4228-8158-CDE9152F12B3}" destId="{2BD11417-0387-4C0B-BF80-A892F2EE4DAA}" srcOrd="0" destOrd="0" presId="urn:microsoft.com/office/officeart/2008/layout/HorizontalMultiLevelHierarchy"/>
    <dgm:cxn modelId="{37E07D8E-5BA9-414E-B278-1A1E7C5967B6}" type="presParOf" srcId="{815E25DB-529D-4228-8158-CDE9152F12B3}" destId="{FCBA8DE9-BC14-48DA-8C6B-C10060615C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0B607-A03F-4FDC-87CF-68639E41EF6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92CDC6-6B9E-4371-8579-AB6AEB816AA2}">
      <dgm:prSet phldrT="[文本]"/>
      <dgm:spPr/>
      <dgm:t>
        <a:bodyPr/>
        <a:lstStyle/>
        <a:p>
          <a:r>
            <a:rPr lang="zh-CN" altLang="en-US" dirty="0"/>
            <a:t>头文件</a:t>
          </a:r>
        </a:p>
      </dgm:t>
    </dgm:pt>
    <dgm:pt modelId="{BE0A9061-3D31-457D-8126-2C0A2E21DA9E}" type="parTrans" cxnId="{B4E44B59-54F4-4897-9BEE-5A85D05E2232}">
      <dgm:prSet/>
      <dgm:spPr/>
      <dgm:t>
        <a:bodyPr/>
        <a:lstStyle/>
        <a:p>
          <a:endParaRPr lang="zh-CN" altLang="en-US"/>
        </a:p>
      </dgm:t>
    </dgm:pt>
    <dgm:pt modelId="{9AB8F825-79FA-46DC-AAC9-3F2D8EA8D248}" type="sibTrans" cxnId="{B4E44B59-54F4-4897-9BEE-5A85D05E2232}">
      <dgm:prSet/>
      <dgm:spPr/>
      <dgm:t>
        <a:bodyPr/>
        <a:lstStyle/>
        <a:p>
          <a:r>
            <a:rPr lang="en-US" altLang="zh-CN" dirty="0" err="1"/>
            <a:t>client.h</a:t>
          </a:r>
          <a:endParaRPr lang="zh-CN" altLang="en-US" dirty="0"/>
        </a:p>
      </dgm:t>
    </dgm:pt>
    <dgm:pt modelId="{645AE984-7FBA-4653-901B-9AE40C9F9723}">
      <dgm:prSet phldrT="[文本]"/>
      <dgm:spPr/>
      <dgm:t>
        <a:bodyPr/>
        <a:lstStyle/>
        <a:p>
          <a:r>
            <a:rPr lang="zh-CN" altLang="en-US" dirty="0"/>
            <a:t>动</a:t>
          </a:r>
          <a:r>
            <a:rPr lang="en-US" altLang="zh-CN" dirty="0"/>
            <a:t>/</a:t>
          </a:r>
          <a:r>
            <a:rPr lang="zh-CN" altLang="en-US" dirty="0"/>
            <a:t>静态链接库</a:t>
          </a:r>
        </a:p>
      </dgm:t>
    </dgm:pt>
    <dgm:pt modelId="{A53E8EEB-2727-4B03-8425-EEE607B93D7E}" type="parTrans" cxnId="{30246BCE-44E6-40FA-AEE5-0AA13072F7C6}">
      <dgm:prSet/>
      <dgm:spPr/>
      <dgm:t>
        <a:bodyPr/>
        <a:lstStyle/>
        <a:p>
          <a:endParaRPr lang="zh-CN" altLang="en-US"/>
        </a:p>
      </dgm:t>
    </dgm:pt>
    <dgm:pt modelId="{057DC45A-130D-4FB9-9930-4C1AFCB904BA}" type="sibTrans" cxnId="{30246BCE-44E6-40FA-AEE5-0AA13072F7C6}">
      <dgm:prSet/>
      <dgm:spPr/>
      <dgm:t>
        <a:bodyPr/>
        <a:lstStyle/>
        <a:p>
          <a:r>
            <a:rPr lang="en-US" altLang="zh-CN" dirty="0"/>
            <a:t>client.dll(lib)</a:t>
          </a:r>
          <a:endParaRPr lang="zh-CN" altLang="en-US" dirty="0"/>
        </a:p>
      </dgm:t>
    </dgm:pt>
    <dgm:pt modelId="{AFF3AD1A-DDC3-4826-B904-6E35694F2B9A}">
      <dgm:prSet phldrT="[文本]"/>
      <dgm:spPr/>
      <dgm:t>
        <a:bodyPr/>
        <a:lstStyle/>
        <a:p>
          <a:r>
            <a:rPr lang="en-US" altLang="zh-CN" dirty="0"/>
            <a:t>shell</a:t>
          </a:r>
          <a:endParaRPr lang="zh-CN" altLang="en-US" dirty="0"/>
        </a:p>
      </dgm:t>
    </dgm:pt>
    <dgm:pt modelId="{F7E77061-A31E-4B63-B7E8-4A3A32AFFA4C}" type="parTrans" cxnId="{27C11FEA-6555-44BD-87C4-C2F2431E6A9D}">
      <dgm:prSet/>
      <dgm:spPr/>
      <dgm:t>
        <a:bodyPr/>
        <a:lstStyle/>
        <a:p>
          <a:endParaRPr lang="zh-CN" altLang="en-US"/>
        </a:p>
      </dgm:t>
    </dgm:pt>
    <dgm:pt modelId="{717B3B5F-DC79-41B9-9F29-D9F047D82B79}" type="sibTrans" cxnId="{27C11FEA-6555-44BD-87C4-C2F2431E6A9D}">
      <dgm:prSet/>
      <dgm:spPr/>
      <dgm:t>
        <a:bodyPr/>
        <a:lstStyle/>
        <a:p>
          <a:r>
            <a:rPr lang="en-US" altLang="zh-CN" dirty="0"/>
            <a:t>Windows/Linux</a:t>
          </a:r>
          <a:endParaRPr lang="zh-CN" altLang="en-US" dirty="0"/>
        </a:p>
      </dgm:t>
    </dgm:pt>
    <dgm:pt modelId="{F1885AC3-0F35-4A37-9A33-AC394BEAD763}">
      <dgm:prSet phldrT="[文本]"/>
      <dgm:spPr/>
      <dgm:t>
        <a:bodyPr/>
        <a:lstStyle/>
        <a:p>
          <a:r>
            <a:rPr lang="en-US" altLang="zh-CN" dirty="0"/>
            <a:t>GUI\web</a:t>
          </a:r>
          <a:endParaRPr lang="zh-CN" altLang="en-US" dirty="0"/>
        </a:p>
      </dgm:t>
    </dgm:pt>
    <dgm:pt modelId="{EA314F3A-197D-479C-9883-22BD88E31E23}" type="parTrans" cxnId="{64AF611D-8935-4FD4-9E47-A204204A006F}">
      <dgm:prSet/>
      <dgm:spPr/>
      <dgm:t>
        <a:bodyPr/>
        <a:lstStyle/>
        <a:p>
          <a:endParaRPr lang="zh-CN" altLang="en-US"/>
        </a:p>
      </dgm:t>
    </dgm:pt>
    <dgm:pt modelId="{C391AA90-5B12-4DCD-B742-B5DC529BC006}" type="sibTrans" cxnId="{64AF611D-8935-4FD4-9E47-A204204A006F}">
      <dgm:prSet/>
      <dgm:spPr/>
      <dgm:t>
        <a:bodyPr/>
        <a:lstStyle/>
        <a:p>
          <a:r>
            <a:rPr lang="en-US" altLang="zh-CN" dirty="0" err="1"/>
            <a:t>UI_client</a:t>
          </a:r>
          <a:endParaRPr lang="zh-CN" altLang="en-US" dirty="0"/>
        </a:p>
      </dgm:t>
    </dgm:pt>
    <dgm:pt modelId="{C6697904-A9F3-4936-8A7D-D4F9C75940FF}" type="pres">
      <dgm:prSet presAssocID="{21A0B607-A03F-4FDC-87CF-68639E41EF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DF302C-E00E-4F15-AFDD-2B068B3131BA}" type="pres">
      <dgm:prSet presAssocID="{D092CDC6-6B9E-4371-8579-AB6AEB816AA2}" presName="hierRoot1" presStyleCnt="0">
        <dgm:presLayoutVars>
          <dgm:hierBranch val="init"/>
        </dgm:presLayoutVars>
      </dgm:prSet>
      <dgm:spPr/>
    </dgm:pt>
    <dgm:pt modelId="{705E7DD4-0FDA-4C01-87C3-58D29B65E89C}" type="pres">
      <dgm:prSet presAssocID="{D092CDC6-6B9E-4371-8579-AB6AEB816AA2}" presName="rootComposite1" presStyleCnt="0"/>
      <dgm:spPr/>
    </dgm:pt>
    <dgm:pt modelId="{BFF30D0B-2550-496E-85D2-F2D62D2CEFB5}" type="pres">
      <dgm:prSet presAssocID="{D092CDC6-6B9E-4371-8579-AB6AEB816AA2}" presName="rootText1" presStyleLbl="node0" presStyleIdx="0" presStyleCnt="1">
        <dgm:presLayoutVars>
          <dgm:chMax/>
          <dgm:chPref val="3"/>
        </dgm:presLayoutVars>
      </dgm:prSet>
      <dgm:spPr/>
    </dgm:pt>
    <dgm:pt modelId="{41EFE46A-31B1-4848-A810-E56FD977F407}" type="pres">
      <dgm:prSet presAssocID="{D092CDC6-6B9E-4371-8579-AB6AEB816AA2}" presName="titleText1" presStyleLbl="fgAcc0" presStyleIdx="0" presStyleCnt="1">
        <dgm:presLayoutVars>
          <dgm:chMax val="0"/>
          <dgm:chPref val="0"/>
        </dgm:presLayoutVars>
      </dgm:prSet>
      <dgm:spPr/>
    </dgm:pt>
    <dgm:pt modelId="{AA54E8BA-DA2F-43EA-B3C7-DC74BF281094}" type="pres">
      <dgm:prSet presAssocID="{D092CDC6-6B9E-4371-8579-AB6AEB816AA2}" presName="rootConnector1" presStyleLbl="node1" presStyleIdx="0" presStyleCnt="3"/>
      <dgm:spPr/>
    </dgm:pt>
    <dgm:pt modelId="{EE0602B7-F8A1-48AA-B8CA-BC7528F330AE}" type="pres">
      <dgm:prSet presAssocID="{D092CDC6-6B9E-4371-8579-AB6AEB816AA2}" presName="hierChild2" presStyleCnt="0"/>
      <dgm:spPr/>
    </dgm:pt>
    <dgm:pt modelId="{69855EE0-13BA-4DEB-B3F7-04541F0F338A}" type="pres">
      <dgm:prSet presAssocID="{A53E8EEB-2727-4B03-8425-EEE607B93D7E}" presName="Name37" presStyleLbl="parChTrans1D2" presStyleIdx="0" presStyleCnt="3"/>
      <dgm:spPr/>
    </dgm:pt>
    <dgm:pt modelId="{1C33ABF7-D3EA-4E84-AC37-5026E0D71F7D}" type="pres">
      <dgm:prSet presAssocID="{645AE984-7FBA-4653-901B-9AE40C9F9723}" presName="hierRoot2" presStyleCnt="0">
        <dgm:presLayoutVars>
          <dgm:hierBranch val="init"/>
        </dgm:presLayoutVars>
      </dgm:prSet>
      <dgm:spPr/>
    </dgm:pt>
    <dgm:pt modelId="{DB32CB7B-8035-4902-8D61-DC3FFE59F5F9}" type="pres">
      <dgm:prSet presAssocID="{645AE984-7FBA-4653-901B-9AE40C9F9723}" presName="rootComposite" presStyleCnt="0"/>
      <dgm:spPr/>
    </dgm:pt>
    <dgm:pt modelId="{020DF97C-0EFC-4856-A837-057436904E5F}" type="pres">
      <dgm:prSet presAssocID="{645AE984-7FBA-4653-901B-9AE40C9F9723}" presName="rootText" presStyleLbl="node1" presStyleIdx="0" presStyleCnt="3">
        <dgm:presLayoutVars>
          <dgm:chMax/>
          <dgm:chPref val="3"/>
        </dgm:presLayoutVars>
      </dgm:prSet>
      <dgm:spPr/>
    </dgm:pt>
    <dgm:pt modelId="{772DE9FE-0B39-4A6C-B165-B71120503491}" type="pres">
      <dgm:prSet presAssocID="{645AE984-7FBA-4653-901B-9AE40C9F9723}" presName="titleText2" presStyleLbl="fgAcc1" presStyleIdx="0" presStyleCnt="3">
        <dgm:presLayoutVars>
          <dgm:chMax val="0"/>
          <dgm:chPref val="0"/>
        </dgm:presLayoutVars>
      </dgm:prSet>
      <dgm:spPr/>
    </dgm:pt>
    <dgm:pt modelId="{087103F2-45C9-4E88-90F0-2D720428AF46}" type="pres">
      <dgm:prSet presAssocID="{645AE984-7FBA-4653-901B-9AE40C9F9723}" presName="rootConnector" presStyleLbl="node2" presStyleIdx="0" presStyleCnt="0"/>
      <dgm:spPr/>
    </dgm:pt>
    <dgm:pt modelId="{F2CD5DEB-C9C7-4971-AAF5-CA645B39F584}" type="pres">
      <dgm:prSet presAssocID="{645AE984-7FBA-4653-901B-9AE40C9F9723}" presName="hierChild4" presStyleCnt="0"/>
      <dgm:spPr/>
    </dgm:pt>
    <dgm:pt modelId="{EDFCDB4D-9806-48DB-B371-DE3423BD83D6}" type="pres">
      <dgm:prSet presAssocID="{645AE984-7FBA-4653-901B-9AE40C9F9723}" presName="hierChild5" presStyleCnt="0"/>
      <dgm:spPr/>
    </dgm:pt>
    <dgm:pt modelId="{7888354B-213C-4180-A182-3EE3DC32C999}" type="pres">
      <dgm:prSet presAssocID="{F7E77061-A31E-4B63-B7E8-4A3A32AFFA4C}" presName="Name37" presStyleLbl="parChTrans1D2" presStyleIdx="1" presStyleCnt="3"/>
      <dgm:spPr/>
    </dgm:pt>
    <dgm:pt modelId="{AD0B9A3C-56BF-40F0-AAC1-B3AE0B1DA53B}" type="pres">
      <dgm:prSet presAssocID="{AFF3AD1A-DDC3-4826-B904-6E35694F2B9A}" presName="hierRoot2" presStyleCnt="0">
        <dgm:presLayoutVars>
          <dgm:hierBranch val="init"/>
        </dgm:presLayoutVars>
      </dgm:prSet>
      <dgm:spPr/>
    </dgm:pt>
    <dgm:pt modelId="{FA15AED3-7425-415E-B2BC-0C916BB0217C}" type="pres">
      <dgm:prSet presAssocID="{AFF3AD1A-DDC3-4826-B904-6E35694F2B9A}" presName="rootComposite" presStyleCnt="0"/>
      <dgm:spPr/>
    </dgm:pt>
    <dgm:pt modelId="{C8D0001A-F856-4E1F-BF51-95B1836112B6}" type="pres">
      <dgm:prSet presAssocID="{AFF3AD1A-DDC3-4826-B904-6E35694F2B9A}" presName="rootText" presStyleLbl="node1" presStyleIdx="1" presStyleCnt="3">
        <dgm:presLayoutVars>
          <dgm:chMax/>
          <dgm:chPref val="3"/>
        </dgm:presLayoutVars>
      </dgm:prSet>
      <dgm:spPr/>
    </dgm:pt>
    <dgm:pt modelId="{A54158A4-3D7A-464D-A826-D43200F1BC37}" type="pres">
      <dgm:prSet presAssocID="{AFF3AD1A-DDC3-4826-B904-6E35694F2B9A}" presName="titleText2" presStyleLbl="fgAcc1" presStyleIdx="1" presStyleCnt="3">
        <dgm:presLayoutVars>
          <dgm:chMax val="0"/>
          <dgm:chPref val="0"/>
        </dgm:presLayoutVars>
      </dgm:prSet>
      <dgm:spPr/>
    </dgm:pt>
    <dgm:pt modelId="{B1A83FC5-EB0F-48E1-B92C-B438119A60E5}" type="pres">
      <dgm:prSet presAssocID="{AFF3AD1A-DDC3-4826-B904-6E35694F2B9A}" presName="rootConnector" presStyleLbl="node2" presStyleIdx="0" presStyleCnt="0"/>
      <dgm:spPr/>
    </dgm:pt>
    <dgm:pt modelId="{99702F8C-BBA6-4287-858D-FE4E00BF0F8A}" type="pres">
      <dgm:prSet presAssocID="{AFF3AD1A-DDC3-4826-B904-6E35694F2B9A}" presName="hierChild4" presStyleCnt="0"/>
      <dgm:spPr/>
    </dgm:pt>
    <dgm:pt modelId="{E80DB663-9299-476C-B908-83CAAAEA317A}" type="pres">
      <dgm:prSet presAssocID="{AFF3AD1A-DDC3-4826-B904-6E35694F2B9A}" presName="hierChild5" presStyleCnt="0"/>
      <dgm:spPr/>
    </dgm:pt>
    <dgm:pt modelId="{C7D95F3A-0BD8-40AE-A110-8A6F3869A43A}" type="pres">
      <dgm:prSet presAssocID="{EA314F3A-197D-479C-9883-22BD88E31E23}" presName="Name37" presStyleLbl="parChTrans1D2" presStyleIdx="2" presStyleCnt="3"/>
      <dgm:spPr/>
    </dgm:pt>
    <dgm:pt modelId="{AF11F80F-FDB9-4DD7-ACC7-CC83BAE1FB3B}" type="pres">
      <dgm:prSet presAssocID="{F1885AC3-0F35-4A37-9A33-AC394BEAD763}" presName="hierRoot2" presStyleCnt="0">
        <dgm:presLayoutVars>
          <dgm:hierBranch val="init"/>
        </dgm:presLayoutVars>
      </dgm:prSet>
      <dgm:spPr/>
    </dgm:pt>
    <dgm:pt modelId="{0DA12D85-ED1B-427C-A28A-7210087B2FD2}" type="pres">
      <dgm:prSet presAssocID="{F1885AC3-0F35-4A37-9A33-AC394BEAD763}" presName="rootComposite" presStyleCnt="0"/>
      <dgm:spPr/>
    </dgm:pt>
    <dgm:pt modelId="{4546C1DD-8EDF-4FC5-9EF3-24F4B42CF2E3}" type="pres">
      <dgm:prSet presAssocID="{F1885AC3-0F35-4A37-9A33-AC394BEAD763}" presName="rootText" presStyleLbl="node1" presStyleIdx="2" presStyleCnt="3">
        <dgm:presLayoutVars>
          <dgm:chMax/>
          <dgm:chPref val="3"/>
        </dgm:presLayoutVars>
      </dgm:prSet>
      <dgm:spPr/>
    </dgm:pt>
    <dgm:pt modelId="{E3E468AE-646E-481C-A221-2A23E0EAA549}" type="pres">
      <dgm:prSet presAssocID="{F1885AC3-0F35-4A37-9A33-AC394BEAD763}" presName="titleText2" presStyleLbl="fgAcc1" presStyleIdx="2" presStyleCnt="3">
        <dgm:presLayoutVars>
          <dgm:chMax val="0"/>
          <dgm:chPref val="0"/>
        </dgm:presLayoutVars>
      </dgm:prSet>
      <dgm:spPr/>
    </dgm:pt>
    <dgm:pt modelId="{DD2B1106-C8F7-4004-8FB2-2968C5510457}" type="pres">
      <dgm:prSet presAssocID="{F1885AC3-0F35-4A37-9A33-AC394BEAD763}" presName="rootConnector" presStyleLbl="node2" presStyleIdx="0" presStyleCnt="0"/>
      <dgm:spPr/>
    </dgm:pt>
    <dgm:pt modelId="{4CFCE500-7CEB-4531-92B8-80D9875D8CDF}" type="pres">
      <dgm:prSet presAssocID="{F1885AC3-0F35-4A37-9A33-AC394BEAD763}" presName="hierChild4" presStyleCnt="0"/>
      <dgm:spPr/>
    </dgm:pt>
    <dgm:pt modelId="{46F980BA-37A1-4B82-94E9-C6F1F5D80F6B}" type="pres">
      <dgm:prSet presAssocID="{F1885AC3-0F35-4A37-9A33-AC394BEAD763}" presName="hierChild5" presStyleCnt="0"/>
      <dgm:spPr/>
    </dgm:pt>
    <dgm:pt modelId="{CE2B0BB4-EDB3-4867-B568-0B6DC2503093}" type="pres">
      <dgm:prSet presAssocID="{D092CDC6-6B9E-4371-8579-AB6AEB816AA2}" presName="hierChild3" presStyleCnt="0"/>
      <dgm:spPr/>
    </dgm:pt>
  </dgm:ptLst>
  <dgm:cxnLst>
    <dgm:cxn modelId="{07DA2705-2421-45F1-8354-1C7FB6B55D87}" type="presOf" srcId="{EA314F3A-197D-479C-9883-22BD88E31E23}" destId="{C7D95F3A-0BD8-40AE-A110-8A6F3869A43A}" srcOrd="0" destOrd="0" presId="urn:microsoft.com/office/officeart/2008/layout/NameandTitleOrganizationalChart"/>
    <dgm:cxn modelId="{98FA4A07-CF7D-4102-8E55-67664C031205}" type="presOf" srcId="{717B3B5F-DC79-41B9-9F29-D9F047D82B79}" destId="{A54158A4-3D7A-464D-A826-D43200F1BC37}" srcOrd="0" destOrd="0" presId="urn:microsoft.com/office/officeart/2008/layout/NameandTitleOrganizationalChart"/>
    <dgm:cxn modelId="{DC6D8F15-0D94-4C24-BA51-C3ED3FF6F3F2}" type="presOf" srcId="{F1885AC3-0F35-4A37-9A33-AC394BEAD763}" destId="{DD2B1106-C8F7-4004-8FB2-2968C5510457}" srcOrd="1" destOrd="0" presId="urn:microsoft.com/office/officeart/2008/layout/NameandTitleOrganizationalChart"/>
    <dgm:cxn modelId="{4AF1E116-297D-4241-A7DC-346976A49B33}" type="presOf" srcId="{645AE984-7FBA-4653-901B-9AE40C9F9723}" destId="{087103F2-45C9-4E88-90F0-2D720428AF46}" srcOrd="1" destOrd="0" presId="urn:microsoft.com/office/officeart/2008/layout/NameandTitleOrganizationalChart"/>
    <dgm:cxn modelId="{B4DD0518-2961-484B-ABA7-4F9E7E2350A1}" type="presOf" srcId="{C391AA90-5B12-4DCD-B742-B5DC529BC006}" destId="{E3E468AE-646E-481C-A221-2A23E0EAA549}" srcOrd="0" destOrd="0" presId="urn:microsoft.com/office/officeart/2008/layout/NameandTitleOrganizationalChart"/>
    <dgm:cxn modelId="{1297FB1A-9406-4E5C-B475-8BD286943E70}" type="presOf" srcId="{F7E77061-A31E-4B63-B7E8-4A3A32AFFA4C}" destId="{7888354B-213C-4180-A182-3EE3DC32C999}" srcOrd="0" destOrd="0" presId="urn:microsoft.com/office/officeart/2008/layout/NameandTitleOrganizationalChart"/>
    <dgm:cxn modelId="{64AF611D-8935-4FD4-9E47-A204204A006F}" srcId="{D092CDC6-6B9E-4371-8579-AB6AEB816AA2}" destId="{F1885AC3-0F35-4A37-9A33-AC394BEAD763}" srcOrd="2" destOrd="0" parTransId="{EA314F3A-197D-479C-9883-22BD88E31E23}" sibTransId="{C391AA90-5B12-4DCD-B742-B5DC529BC006}"/>
    <dgm:cxn modelId="{0DCC8120-F6E6-4ED8-915D-522E9A389E5B}" type="presOf" srcId="{645AE984-7FBA-4653-901B-9AE40C9F9723}" destId="{020DF97C-0EFC-4856-A837-057436904E5F}" srcOrd="0" destOrd="0" presId="urn:microsoft.com/office/officeart/2008/layout/NameandTitleOrganizationalChart"/>
    <dgm:cxn modelId="{9AD23022-8B4A-4049-B29D-189E5E3ADF87}" type="presOf" srcId="{21A0B607-A03F-4FDC-87CF-68639E41EF60}" destId="{C6697904-A9F3-4936-8A7D-D4F9C75940FF}" srcOrd="0" destOrd="0" presId="urn:microsoft.com/office/officeart/2008/layout/NameandTitleOrganizationalChart"/>
    <dgm:cxn modelId="{B8C65526-3CE9-446E-B551-620E18350368}" type="presOf" srcId="{AFF3AD1A-DDC3-4826-B904-6E35694F2B9A}" destId="{B1A83FC5-EB0F-48E1-B92C-B438119A60E5}" srcOrd="1" destOrd="0" presId="urn:microsoft.com/office/officeart/2008/layout/NameandTitleOrganizationalChart"/>
    <dgm:cxn modelId="{6DA53A3E-9C6B-4B18-90FC-0E658E545BEE}" type="presOf" srcId="{A53E8EEB-2727-4B03-8425-EEE607B93D7E}" destId="{69855EE0-13BA-4DEB-B3F7-04541F0F338A}" srcOrd="0" destOrd="0" presId="urn:microsoft.com/office/officeart/2008/layout/NameandTitleOrganizationalChart"/>
    <dgm:cxn modelId="{F8524441-A31A-494D-8937-EA19651F8C8D}" type="presOf" srcId="{D092CDC6-6B9E-4371-8579-AB6AEB816AA2}" destId="{BFF30D0B-2550-496E-85D2-F2D62D2CEFB5}" srcOrd="0" destOrd="0" presId="urn:microsoft.com/office/officeart/2008/layout/NameandTitleOrganizationalChart"/>
    <dgm:cxn modelId="{378FA061-0DB6-4A41-B760-FACC3266B022}" type="presOf" srcId="{057DC45A-130D-4FB9-9930-4C1AFCB904BA}" destId="{772DE9FE-0B39-4A6C-B165-B71120503491}" srcOrd="0" destOrd="0" presId="urn:microsoft.com/office/officeart/2008/layout/NameandTitleOrganizationalChart"/>
    <dgm:cxn modelId="{F1063F65-DDE5-4747-9976-04FDD35F7FED}" type="presOf" srcId="{9AB8F825-79FA-46DC-AAC9-3F2D8EA8D248}" destId="{41EFE46A-31B1-4848-A810-E56FD977F407}" srcOrd="0" destOrd="0" presId="urn:microsoft.com/office/officeart/2008/layout/NameandTitleOrganizationalChart"/>
    <dgm:cxn modelId="{B4E44B59-54F4-4897-9BEE-5A85D05E2232}" srcId="{21A0B607-A03F-4FDC-87CF-68639E41EF60}" destId="{D092CDC6-6B9E-4371-8579-AB6AEB816AA2}" srcOrd="0" destOrd="0" parTransId="{BE0A9061-3D31-457D-8126-2C0A2E21DA9E}" sibTransId="{9AB8F825-79FA-46DC-AAC9-3F2D8EA8D248}"/>
    <dgm:cxn modelId="{090C8A7F-2CBF-406C-A555-7D68BBEA7557}" type="presOf" srcId="{AFF3AD1A-DDC3-4826-B904-6E35694F2B9A}" destId="{C8D0001A-F856-4E1F-BF51-95B1836112B6}" srcOrd="0" destOrd="0" presId="urn:microsoft.com/office/officeart/2008/layout/NameandTitleOrganizationalChart"/>
    <dgm:cxn modelId="{001EAD8F-9A22-4B0A-8872-50D642267B53}" type="presOf" srcId="{D092CDC6-6B9E-4371-8579-AB6AEB816AA2}" destId="{AA54E8BA-DA2F-43EA-B3C7-DC74BF281094}" srcOrd="1" destOrd="0" presId="urn:microsoft.com/office/officeart/2008/layout/NameandTitleOrganizationalChart"/>
    <dgm:cxn modelId="{30246BCE-44E6-40FA-AEE5-0AA13072F7C6}" srcId="{D092CDC6-6B9E-4371-8579-AB6AEB816AA2}" destId="{645AE984-7FBA-4653-901B-9AE40C9F9723}" srcOrd="0" destOrd="0" parTransId="{A53E8EEB-2727-4B03-8425-EEE607B93D7E}" sibTransId="{057DC45A-130D-4FB9-9930-4C1AFCB904BA}"/>
    <dgm:cxn modelId="{2E4A8EDB-B7A7-483A-BA66-9BF975CF4FC7}" type="presOf" srcId="{F1885AC3-0F35-4A37-9A33-AC394BEAD763}" destId="{4546C1DD-8EDF-4FC5-9EF3-24F4B42CF2E3}" srcOrd="0" destOrd="0" presId="urn:microsoft.com/office/officeart/2008/layout/NameandTitleOrganizationalChart"/>
    <dgm:cxn modelId="{27C11FEA-6555-44BD-87C4-C2F2431E6A9D}" srcId="{D092CDC6-6B9E-4371-8579-AB6AEB816AA2}" destId="{AFF3AD1A-DDC3-4826-B904-6E35694F2B9A}" srcOrd="1" destOrd="0" parTransId="{F7E77061-A31E-4B63-B7E8-4A3A32AFFA4C}" sibTransId="{717B3B5F-DC79-41B9-9F29-D9F047D82B79}"/>
    <dgm:cxn modelId="{08C4E708-15C1-4363-8AB8-B83C9A03E627}" type="presParOf" srcId="{C6697904-A9F3-4936-8A7D-D4F9C75940FF}" destId="{78DF302C-E00E-4F15-AFDD-2B068B3131BA}" srcOrd="0" destOrd="0" presId="urn:microsoft.com/office/officeart/2008/layout/NameandTitleOrganizationalChart"/>
    <dgm:cxn modelId="{BB12382A-1C72-404A-AE2B-32DA6E554CCE}" type="presParOf" srcId="{78DF302C-E00E-4F15-AFDD-2B068B3131BA}" destId="{705E7DD4-0FDA-4C01-87C3-58D29B65E89C}" srcOrd="0" destOrd="0" presId="urn:microsoft.com/office/officeart/2008/layout/NameandTitleOrganizationalChart"/>
    <dgm:cxn modelId="{1B1218D4-F143-4382-A630-5FC4BB682CF2}" type="presParOf" srcId="{705E7DD4-0FDA-4C01-87C3-58D29B65E89C}" destId="{BFF30D0B-2550-496E-85D2-F2D62D2CEFB5}" srcOrd="0" destOrd="0" presId="urn:microsoft.com/office/officeart/2008/layout/NameandTitleOrganizationalChart"/>
    <dgm:cxn modelId="{69C23C50-3AB1-4B7A-84FD-A4597122B81B}" type="presParOf" srcId="{705E7DD4-0FDA-4C01-87C3-58D29B65E89C}" destId="{41EFE46A-31B1-4848-A810-E56FD977F407}" srcOrd="1" destOrd="0" presId="urn:microsoft.com/office/officeart/2008/layout/NameandTitleOrganizationalChart"/>
    <dgm:cxn modelId="{10CDDD29-E7BA-46AA-BE5F-E5246865FACE}" type="presParOf" srcId="{705E7DD4-0FDA-4C01-87C3-58D29B65E89C}" destId="{AA54E8BA-DA2F-43EA-B3C7-DC74BF281094}" srcOrd="2" destOrd="0" presId="urn:microsoft.com/office/officeart/2008/layout/NameandTitleOrganizationalChart"/>
    <dgm:cxn modelId="{CF476531-2205-4B06-8D02-059F216CDF49}" type="presParOf" srcId="{78DF302C-E00E-4F15-AFDD-2B068B3131BA}" destId="{EE0602B7-F8A1-48AA-B8CA-BC7528F330AE}" srcOrd="1" destOrd="0" presId="urn:microsoft.com/office/officeart/2008/layout/NameandTitleOrganizationalChart"/>
    <dgm:cxn modelId="{EA4314C7-5EE5-472D-B018-A6225495C7F3}" type="presParOf" srcId="{EE0602B7-F8A1-48AA-B8CA-BC7528F330AE}" destId="{69855EE0-13BA-4DEB-B3F7-04541F0F338A}" srcOrd="0" destOrd="0" presId="urn:microsoft.com/office/officeart/2008/layout/NameandTitleOrganizationalChart"/>
    <dgm:cxn modelId="{AC10B662-F362-44B6-8FB4-E352E042937C}" type="presParOf" srcId="{EE0602B7-F8A1-48AA-B8CA-BC7528F330AE}" destId="{1C33ABF7-D3EA-4E84-AC37-5026E0D71F7D}" srcOrd="1" destOrd="0" presId="urn:microsoft.com/office/officeart/2008/layout/NameandTitleOrganizationalChart"/>
    <dgm:cxn modelId="{04E4FC3E-68D5-414B-A842-9FF74415A0EA}" type="presParOf" srcId="{1C33ABF7-D3EA-4E84-AC37-5026E0D71F7D}" destId="{DB32CB7B-8035-4902-8D61-DC3FFE59F5F9}" srcOrd="0" destOrd="0" presId="urn:microsoft.com/office/officeart/2008/layout/NameandTitleOrganizationalChart"/>
    <dgm:cxn modelId="{B7EF2DF0-CA67-485B-8DC8-4007A862F348}" type="presParOf" srcId="{DB32CB7B-8035-4902-8D61-DC3FFE59F5F9}" destId="{020DF97C-0EFC-4856-A837-057436904E5F}" srcOrd="0" destOrd="0" presId="urn:microsoft.com/office/officeart/2008/layout/NameandTitleOrganizationalChart"/>
    <dgm:cxn modelId="{45F2F750-4943-403A-BBA8-EEAD671ECC1C}" type="presParOf" srcId="{DB32CB7B-8035-4902-8D61-DC3FFE59F5F9}" destId="{772DE9FE-0B39-4A6C-B165-B71120503491}" srcOrd="1" destOrd="0" presId="urn:microsoft.com/office/officeart/2008/layout/NameandTitleOrganizationalChart"/>
    <dgm:cxn modelId="{F92648E7-16FF-408F-9624-E587D414CF37}" type="presParOf" srcId="{DB32CB7B-8035-4902-8D61-DC3FFE59F5F9}" destId="{087103F2-45C9-4E88-90F0-2D720428AF46}" srcOrd="2" destOrd="0" presId="urn:microsoft.com/office/officeart/2008/layout/NameandTitleOrganizationalChart"/>
    <dgm:cxn modelId="{A7D2BCA6-0B15-408A-B91E-2B567C90A99D}" type="presParOf" srcId="{1C33ABF7-D3EA-4E84-AC37-5026E0D71F7D}" destId="{F2CD5DEB-C9C7-4971-AAF5-CA645B39F584}" srcOrd="1" destOrd="0" presId="urn:microsoft.com/office/officeart/2008/layout/NameandTitleOrganizationalChart"/>
    <dgm:cxn modelId="{B1EC7DC4-44F9-4C9A-BC42-0376AE03B2E1}" type="presParOf" srcId="{1C33ABF7-D3EA-4E84-AC37-5026E0D71F7D}" destId="{EDFCDB4D-9806-48DB-B371-DE3423BD83D6}" srcOrd="2" destOrd="0" presId="urn:microsoft.com/office/officeart/2008/layout/NameandTitleOrganizationalChart"/>
    <dgm:cxn modelId="{5E74220C-FE70-4320-ACF4-8AEC0174D3C0}" type="presParOf" srcId="{EE0602B7-F8A1-48AA-B8CA-BC7528F330AE}" destId="{7888354B-213C-4180-A182-3EE3DC32C999}" srcOrd="2" destOrd="0" presId="urn:microsoft.com/office/officeart/2008/layout/NameandTitleOrganizationalChart"/>
    <dgm:cxn modelId="{3F249477-AAC2-4882-9820-A40BF0EECF2C}" type="presParOf" srcId="{EE0602B7-F8A1-48AA-B8CA-BC7528F330AE}" destId="{AD0B9A3C-56BF-40F0-AAC1-B3AE0B1DA53B}" srcOrd="3" destOrd="0" presId="urn:microsoft.com/office/officeart/2008/layout/NameandTitleOrganizationalChart"/>
    <dgm:cxn modelId="{0B0550A4-4A9B-4E05-AF11-CAF50CA770D2}" type="presParOf" srcId="{AD0B9A3C-56BF-40F0-AAC1-B3AE0B1DA53B}" destId="{FA15AED3-7425-415E-B2BC-0C916BB0217C}" srcOrd="0" destOrd="0" presId="urn:microsoft.com/office/officeart/2008/layout/NameandTitleOrganizationalChart"/>
    <dgm:cxn modelId="{D7B3C5FA-A6DB-4386-99DB-09066CB1B48D}" type="presParOf" srcId="{FA15AED3-7425-415E-B2BC-0C916BB0217C}" destId="{C8D0001A-F856-4E1F-BF51-95B1836112B6}" srcOrd="0" destOrd="0" presId="urn:microsoft.com/office/officeart/2008/layout/NameandTitleOrganizationalChart"/>
    <dgm:cxn modelId="{D4E18B6E-AEC2-4663-93D8-9EDE08D5BDC2}" type="presParOf" srcId="{FA15AED3-7425-415E-B2BC-0C916BB0217C}" destId="{A54158A4-3D7A-464D-A826-D43200F1BC37}" srcOrd="1" destOrd="0" presId="urn:microsoft.com/office/officeart/2008/layout/NameandTitleOrganizationalChart"/>
    <dgm:cxn modelId="{759CC618-6E36-421E-9100-F85A71881ACC}" type="presParOf" srcId="{FA15AED3-7425-415E-B2BC-0C916BB0217C}" destId="{B1A83FC5-EB0F-48E1-B92C-B438119A60E5}" srcOrd="2" destOrd="0" presId="urn:microsoft.com/office/officeart/2008/layout/NameandTitleOrganizationalChart"/>
    <dgm:cxn modelId="{7846FCD5-DB33-43B1-B7A8-4FC2E98C7A43}" type="presParOf" srcId="{AD0B9A3C-56BF-40F0-AAC1-B3AE0B1DA53B}" destId="{99702F8C-BBA6-4287-858D-FE4E00BF0F8A}" srcOrd="1" destOrd="0" presId="urn:microsoft.com/office/officeart/2008/layout/NameandTitleOrganizationalChart"/>
    <dgm:cxn modelId="{88063C13-F0E0-422B-9D58-FBE2F5958453}" type="presParOf" srcId="{AD0B9A3C-56BF-40F0-AAC1-B3AE0B1DA53B}" destId="{E80DB663-9299-476C-B908-83CAAAEA317A}" srcOrd="2" destOrd="0" presId="urn:microsoft.com/office/officeart/2008/layout/NameandTitleOrganizationalChart"/>
    <dgm:cxn modelId="{B1487206-A970-490A-B225-BB7F2652A484}" type="presParOf" srcId="{EE0602B7-F8A1-48AA-B8CA-BC7528F330AE}" destId="{C7D95F3A-0BD8-40AE-A110-8A6F3869A43A}" srcOrd="4" destOrd="0" presId="urn:microsoft.com/office/officeart/2008/layout/NameandTitleOrganizationalChart"/>
    <dgm:cxn modelId="{670B8DA9-1EBC-40C8-A148-D38F3DE2BE78}" type="presParOf" srcId="{EE0602B7-F8A1-48AA-B8CA-BC7528F330AE}" destId="{AF11F80F-FDB9-4DD7-ACC7-CC83BAE1FB3B}" srcOrd="5" destOrd="0" presId="urn:microsoft.com/office/officeart/2008/layout/NameandTitleOrganizationalChart"/>
    <dgm:cxn modelId="{268D55EB-B26B-4DB6-A1DF-B24306EA590A}" type="presParOf" srcId="{AF11F80F-FDB9-4DD7-ACC7-CC83BAE1FB3B}" destId="{0DA12D85-ED1B-427C-A28A-7210087B2FD2}" srcOrd="0" destOrd="0" presId="urn:microsoft.com/office/officeart/2008/layout/NameandTitleOrganizationalChart"/>
    <dgm:cxn modelId="{979C57C3-4444-4D20-9A40-02F3199BEF1A}" type="presParOf" srcId="{0DA12D85-ED1B-427C-A28A-7210087B2FD2}" destId="{4546C1DD-8EDF-4FC5-9EF3-24F4B42CF2E3}" srcOrd="0" destOrd="0" presId="urn:microsoft.com/office/officeart/2008/layout/NameandTitleOrganizationalChart"/>
    <dgm:cxn modelId="{CC86EED1-9650-4F0C-93D3-227D001E6225}" type="presParOf" srcId="{0DA12D85-ED1B-427C-A28A-7210087B2FD2}" destId="{E3E468AE-646E-481C-A221-2A23E0EAA549}" srcOrd="1" destOrd="0" presId="urn:microsoft.com/office/officeart/2008/layout/NameandTitleOrganizationalChart"/>
    <dgm:cxn modelId="{DE593889-5BD0-4313-9857-77F1DBA58FB7}" type="presParOf" srcId="{0DA12D85-ED1B-427C-A28A-7210087B2FD2}" destId="{DD2B1106-C8F7-4004-8FB2-2968C5510457}" srcOrd="2" destOrd="0" presId="urn:microsoft.com/office/officeart/2008/layout/NameandTitleOrganizationalChart"/>
    <dgm:cxn modelId="{9FB1DE47-B775-4A55-A3F8-C792E3C17F6E}" type="presParOf" srcId="{AF11F80F-FDB9-4DD7-ACC7-CC83BAE1FB3B}" destId="{4CFCE500-7CEB-4531-92B8-80D9875D8CDF}" srcOrd="1" destOrd="0" presId="urn:microsoft.com/office/officeart/2008/layout/NameandTitleOrganizationalChart"/>
    <dgm:cxn modelId="{160FA733-13EE-4E75-943D-66B9C2C726D4}" type="presParOf" srcId="{AF11F80F-FDB9-4DD7-ACC7-CC83BAE1FB3B}" destId="{46F980BA-37A1-4B82-94E9-C6F1F5D80F6B}" srcOrd="2" destOrd="0" presId="urn:microsoft.com/office/officeart/2008/layout/NameandTitleOrganizationalChart"/>
    <dgm:cxn modelId="{DB0EBD0C-9407-4378-9EA1-0717B7737E66}" type="presParOf" srcId="{78DF302C-E00E-4F15-AFDD-2B068B3131BA}" destId="{CE2B0BB4-EDB3-4867-B568-0B6DC250309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A8395-D308-4165-A86B-7B08A9B225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46F305-79C9-4431-90DA-5F536E77CDBF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PATH</a:t>
          </a:r>
          <a:endParaRPr lang="zh-CN" altLang="en-US" dirty="0">
            <a:latin typeface="New Time"/>
          </a:endParaRPr>
        </a:p>
      </dgm:t>
    </dgm:pt>
    <dgm:pt modelId="{1ECD514B-3827-4C69-8489-9B2BD5D0FE67}" type="par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D4C18070-4C96-42A6-B731-647C5C69221F}" type="sib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341A81F4-D512-4ED1-92B0-980AB24716A4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Version</a:t>
          </a:r>
          <a:endParaRPr lang="zh-CN" altLang="en-US" dirty="0">
            <a:latin typeface="New Time"/>
          </a:endParaRPr>
        </a:p>
      </dgm:t>
    </dgm:pt>
    <dgm:pt modelId="{9F3987D4-67BD-4A1D-8B17-82A66A14698D}" type="par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24B5AFF8-2E51-4206-A9D1-761891CF2201}" type="sib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50039574-6E38-4774-82EF-B93823E86795}">
      <dgm:prSet phldrT="[文本]"/>
      <dgm:spPr/>
      <dgm:t>
        <a:bodyPr/>
        <a:lstStyle/>
        <a:p>
          <a:r>
            <a:rPr lang="en-US" altLang="zh-CN" dirty="0" err="1">
              <a:latin typeface="New Time"/>
            </a:rPr>
            <a:t>SQL_space</a:t>
          </a:r>
          <a:endParaRPr lang="zh-CN" altLang="en-US" dirty="0">
            <a:latin typeface="New Time"/>
          </a:endParaRPr>
        </a:p>
      </dgm:t>
    </dgm:pt>
    <dgm:pt modelId="{33D710AF-12E9-4C38-A764-946E65211013}" type="par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65C40CF2-7B81-4C7B-8C82-A6EE2418B88B}" type="sib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84AE24AA-7585-4A1B-9987-35CEB4A2FA66}" type="pres">
      <dgm:prSet presAssocID="{0F7A8395-D308-4165-A86B-7B08A9B225E2}" presName="linearFlow" presStyleCnt="0">
        <dgm:presLayoutVars>
          <dgm:resizeHandles val="exact"/>
        </dgm:presLayoutVars>
      </dgm:prSet>
      <dgm:spPr/>
    </dgm:pt>
    <dgm:pt modelId="{AC9DEBE2-AFDC-496C-B153-6844A0DC79D7}" type="pres">
      <dgm:prSet presAssocID="{9546F305-79C9-4431-90DA-5F536E77CDBF}" presName="node" presStyleLbl="node1" presStyleIdx="0" presStyleCnt="3">
        <dgm:presLayoutVars>
          <dgm:bulletEnabled val="1"/>
        </dgm:presLayoutVars>
      </dgm:prSet>
      <dgm:spPr/>
    </dgm:pt>
    <dgm:pt modelId="{4FC95995-103B-4171-B4AC-F64B91011B00}" type="pres">
      <dgm:prSet presAssocID="{D4C18070-4C96-42A6-B731-647C5C69221F}" presName="sibTrans" presStyleLbl="sibTrans2D1" presStyleIdx="0" presStyleCnt="2"/>
      <dgm:spPr/>
    </dgm:pt>
    <dgm:pt modelId="{10AF70E0-5DEB-4A1B-B19F-BE1718F5B7ED}" type="pres">
      <dgm:prSet presAssocID="{D4C18070-4C96-42A6-B731-647C5C69221F}" presName="connectorText" presStyleLbl="sibTrans2D1" presStyleIdx="0" presStyleCnt="2"/>
      <dgm:spPr/>
    </dgm:pt>
    <dgm:pt modelId="{3BB25DA6-4E46-4DAF-8129-24A9C88D1FFB}" type="pres">
      <dgm:prSet presAssocID="{341A81F4-D512-4ED1-92B0-980AB24716A4}" presName="node" presStyleLbl="node1" presStyleIdx="1" presStyleCnt="3">
        <dgm:presLayoutVars>
          <dgm:bulletEnabled val="1"/>
        </dgm:presLayoutVars>
      </dgm:prSet>
      <dgm:spPr/>
    </dgm:pt>
    <dgm:pt modelId="{400A1F14-78C4-4B6C-B56F-9B27CE4524D3}" type="pres">
      <dgm:prSet presAssocID="{24B5AFF8-2E51-4206-A9D1-761891CF2201}" presName="sibTrans" presStyleLbl="sibTrans2D1" presStyleIdx="1" presStyleCnt="2"/>
      <dgm:spPr/>
    </dgm:pt>
    <dgm:pt modelId="{0E756A0E-A167-4F30-92D4-2D992CCDCDD2}" type="pres">
      <dgm:prSet presAssocID="{24B5AFF8-2E51-4206-A9D1-761891CF2201}" presName="connectorText" presStyleLbl="sibTrans2D1" presStyleIdx="1" presStyleCnt="2"/>
      <dgm:spPr/>
    </dgm:pt>
    <dgm:pt modelId="{AED5B88A-5B0C-4ED3-AA3D-2D4243417FA5}" type="pres">
      <dgm:prSet presAssocID="{50039574-6E38-4774-82EF-B93823E86795}" presName="node" presStyleLbl="node1" presStyleIdx="2" presStyleCnt="3">
        <dgm:presLayoutVars>
          <dgm:bulletEnabled val="1"/>
        </dgm:presLayoutVars>
      </dgm:prSet>
      <dgm:spPr/>
    </dgm:pt>
  </dgm:ptLst>
  <dgm:cxnLst>
    <dgm:cxn modelId="{21E35A03-41D7-4603-AA7A-89DB749D0C41}" srcId="{0F7A8395-D308-4165-A86B-7B08A9B225E2}" destId="{50039574-6E38-4774-82EF-B93823E86795}" srcOrd="2" destOrd="0" parTransId="{33D710AF-12E9-4C38-A764-946E65211013}" sibTransId="{65C40CF2-7B81-4C7B-8C82-A6EE2418B88B}"/>
    <dgm:cxn modelId="{6D20A405-305F-4357-8150-FEA2117C0DC2}" type="presOf" srcId="{24B5AFF8-2E51-4206-A9D1-761891CF2201}" destId="{0E756A0E-A167-4F30-92D4-2D992CCDCDD2}" srcOrd="1" destOrd="0" presId="urn:microsoft.com/office/officeart/2005/8/layout/process2"/>
    <dgm:cxn modelId="{4418F719-FCC7-401B-9DE1-DD9E2F922D6C}" srcId="{0F7A8395-D308-4165-A86B-7B08A9B225E2}" destId="{9546F305-79C9-4431-90DA-5F536E77CDBF}" srcOrd="0" destOrd="0" parTransId="{1ECD514B-3827-4C69-8489-9B2BD5D0FE67}" sibTransId="{D4C18070-4C96-42A6-B731-647C5C69221F}"/>
    <dgm:cxn modelId="{5A7C2F2E-6803-4C24-BFA9-DA0C481D5B30}" type="presOf" srcId="{24B5AFF8-2E51-4206-A9D1-761891CF2201}" destId="{400A1F14-78C4-4B6C-B56F-9B27CE4524D3}" srcOrd="0" destOrd="0" presId="urn:microsoft.com/office/officeart/2005/8/layout/process2"/>
    <dgm:cxn modelId="{05FC1045-CBA3-4127-BF19-BAB3A73091DD}" type="presOf" srcId="{D4C18070-4C96-42A6-B731-647C5C69221F}" destId="{4FC95995-103B-4171-B4AC-F64B91011B00}" srcOrd="0" destOrd="0" presId="urn:microsoft.com/office/officeart/2005/8/layout/process2"/>
    <dgm:cxn modelId="{35279AA5-9B18-467D-8577-B4A348466CB8}" type="presOf" srcId="{D4C18070-4C96-42A6-B731-647C5C69221F}" destId="{10AF70E0-5DEB-4A1B-B19F-BE1718F5B7ED}" srcOrd="1" destOrd="0" presId="urn:microsoft.com/office/officeart/2005/8/layout/process2"/>
    <dgm:cxn modelId="{66AD7BB2-D3F6-4FAF-97EE-4D87F830C51E}" type="presOf" srcId="{9546F305-79C9-4431-90DA-5F536E77CDBF}" destId="{AC9DEBE2-AFDC-496C-B153-6844A0DC79D7}" srcOrd="0" destOrd="0" presId="urn:microsoft.com/office/officeart/2005/8/layout/process2"/>
    <dgm:cxn modelId="{EAA51FBB-A079-4579-A6D4-619F74997652}" type="presOf" srcId="{0F7A8395-D308-4165-A86B-7B08A9B225E2}" destId="{84AE24AA-7585-4A1B-9987-35CEB4A2FA66}" srcOrd="0" destOrd="0" presId="urn:microsoft.com/office/officeart/2005/8/layout/process2"/>
    <dgm:cxn modelId="{1F8320C5-2E83-4DE3-84EB-0CCE8FCACE4D}" type="presOf" srcId="{341A81F4-D512-4ED1-92B0-980AB24716A4}" destId="{3BB25DA6-4E46-4DAF-8129-24A9C88D1FFB}" srcOrd="0" destOrd="0" presId="urn:microsoft.com/office/officeart/2005/8/layout/process2"/>
    <dgm:cxn modelId="{3978ADEB-3DDB-474C-B957-DDD0936760B7}" type="presOf" srcId="{50039574-6E38-4774-82EF-B93823E86795}" destId="{AED5B88A-5B0C-4ED3-AA3D-2D4243417FA5}" srcOrd="0" destOrd="0" presId="urn:microsoft.com/office/officeart/2005/8/layout/process2"/>
    <dgm:cxn modelId="{6D3777F9-AF38-482F-8DA5-088B50DFC55D}" srcId="{0F7A8395-D308-4165-A86B-7B08A9B225E2}" destId="{341A81F4-D512-4ED1-92B0-980AB24716A4}" srcOrd="1" destOrd="0" parTransId="{9F3987D4-67BD-4A1D-8B17-82A66A14698D}" sibTransId="{24B5AFF8-2E51-4206-A9D1-761891CF2201}"/>
    <dgm:cxn modelId="{F6C88A42-B047-4976-A18E-1D3A7D84B816}" type="presParOf" srcId="{84AE24AA-7585-4A1B-9987-35CEB4A2FA66}" destId="{AC9DEBE2-AFDC-496C-B153-6844A0DC79D7}" srcOrd="0" destOrd="0" presId="urn:microsoft.com/office/officeart/2005/8/layout/process2"/>
    <dgm:cxn modelId="{1E830E78-E4EA-4B23-965A-5EDA5C5D8BF8}" type="presParOf" srcId="{84AE24AA-7585-4A1B-9987-35CEB4A2FA66}" destId="{4FC95995-103B-4171-B4AC-F64B91011B00}" srcOrd="1" destOrd="0" presId="urn:microsoft.com/office/officeart/2005/8/layout/process2"/>
    <dgm:cxn modelId="{3FD27002-0C6D-4E57-8BF7-70666B3E653C}" type="presParOf" srcId="{4FC95995-103B-4171-B4AC-F64B91011B00}" destId="{10AF70E0-5DEB-4A1B-B19F-BE1718F5B7ED}" srcOrd="0" destOrd="0" presId="urn:microsoft.com/office/officeart/2005/8/layout/process2"/>
    <dgm:cxn modelId="{85D95D45-D3CA-446D-9842-E0BFE36984B3}" type="presParOf" srcId="{84AE24AA-7585-4A1B-9987-35CEB4A2FA66}" destId="{3BB25DA6-4E46-4DAF-8129-24A9C88D1FFB}" srcOrd="2" destOrd="0" presId="urn:microsoft.com/office/officeart/2005/8/layout/process2"/>
    <dgm:cxn modelId="{49175A5E-BF40-420C-89C4-FEB61A1C4C1A}" type="presParOf" srcId="{84AE24AA-7585-4A1B-9987-35CEB4A2FA66}" destId="{400A1F14-78C4-4B6C-B56F-9B27CE4524D3}" srcOrd="3" destOrd="0" presId="urn:microsoft.com/office/officeart/2005/8/layout/process2"/>
    <dgm:cxn modelId="{406D9BF7-7550-43D9-A65A-E3ED779BC68D}" type="presParOf" srcId="{400A1F14-78C4-4B6C-B56F-9B27CE4524D3}" destId="{0E756A0E-A167-4F30-92D4-2D992CCDCDD2}" srcOrd="0" destOrd="0" presId="urn:microsoft.com/office/officeart/2005/8/layout/process2"/>
    <dgm:cxn modelId="{D5476098-2237-4578-84BA-7AE4B5571A25}" type="presParOf" srcId="{84AE24AA-7585-4A1B-9987-35CEB4A2FA66}" destId="{AED5B88A-5B0C-4ED3-AA3D-2D4243417FA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7A8395-D308-4165-A86B-7B08A9B225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46F305-79C9-4431-90DA-5F536E77CDBF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PATH</a:t>
          </a:r>
          <a:endParaRPr lang="zh-CN" altLang="en-US" dirty="0">
            <a:latin typeface="New Time"/>
          </a:endParaRPr>
        </a:p>
      </dgm:t>
    </dgm:pt>
    <dgm:pt modelId="{1ECD514B-3827-4C69-8489-9B2BD5D0FE67}" type="par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D4C18070-4C96-42A6-B731-647C5C69221F}" type="sib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341A81F4-D512-4ED1-92B0-980AB24716A4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Version</a:t>
          </a:r>
          <a:endParaRPr lang="zh-CN" altLang="en-US" dirty="0">
            <a:latin typeface="New Time"/>
          </a:endParaRPr>
        </a:p>
      </dgm:t>
    </dgm:pt>
    <dgm:pt modelId="{9F3987D4-67BD-4A1D-8B17-82A66A14698D}" type="par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24B5AFF8-2E51-4206-A9D1-761891CF2201}" type="sib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50039574-6E38-4774-82EF-B93823E86795}">
      <dgm:prSet phldrT="[文本]"/>
      <dgm:spPr/>
      <dgm:t>
        <a:bodyPr/>
        <a:lstStyle/>
        <a:p>
          <a:r>
            <a:rPr lang="en-US" altLang="zh-CN" dirty="0" err="1">
              <a:latin typeface="New Time"/>
            </a:rPr>
            <a:t>DB_space</a:t>
          </a:r>
          <a:endParaRPr lang="zh-CN" altLang="en-US" dirty="0">
            <a:latin typeface="New Time"/>
          </a:endParaRPr>
        </a:p>
      </dgm:t>
    </dgm:pt>
    <dgm:pt modelId="{33D710AF-12E9-4C38-A764-946E65211013}" type="par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65C40CF2-7B81-4C7B-8C82-A6EE2418B88B}" type="sib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84AE24AA-7585-4A1B-9987-35CEB4A2FA66}" type="pres">
      <dgm:prSet presAssocID="{0F7A8395-D308-4165-A86B-7B08A9B225E2}" presName="linearFlow" presStyleCnt="0">
        <dgm:presLayoutVars>
          <dgm:resizeHandles val="exact"/>
        </dgm:presLayoutVars>
      </dgm:prSet>
      <dgm:spPr/>
    </dgm:pt>
    <dgm:pt modelId="{AC9DEBE2-AFDC-496C-B153-6844A0DC79D7}" type="pres">
      <dgm:prSet presAssocID="{9546F305-79C9-4431-90DA-5F536E77CDBF}" presName="node" presStyleLbl="node1" presStyleIdx="0" presStyleCnt="3">
        <dgm:presLayoutVars>
          <dgm:bulletEnabled val="1"/>
        </dgm:presLayoutVars>
      </dgm:prSet>
      <dgm:spPr/>
    </dgm:pt>
    <dgm:pt modelId="{4FC95995-103B-4171-B4AC-F64B91011B00}" type="pres">
      <dgm:prSet presAssocID="{D4C18070-4C96-42A6-B731-647C5C69221F}" presName="sibTrans" presStyleLbl="sibTrans2D1" presStyleIdx="0" presStyleCnt="2"/>
      <dgm:spPr/>
    </dgm:pt>
    <dgm:pt modelId="{10AF70E0-5DEB-4A1B-B19F-BE1718F5B7ED}" type="pres">
      <dgm:prSet presAssocID="{D4C18070-4C96-42A6-B731-647C5C69221F}" presName="connectorText" presStyleLbl="sibTrans2D1" presStyleIdx="0" presStyleCnt="2"/>
      <dgm:spPr/>
    </dgm:pt>
    <dgm:pt modelId="{3BB25DA6-4E46-4DAF-8129-24A9C88D1FFB}" type="pres">
      <dgm:prSet presAssocID="{341A81F4-D512-4ED1-92B0-980AB24716A4}" presName="node" presStyleLbl="node1" presStyleIdx="1" presStyleCnt="3">
        <dgm:presLayoutVars>
          <dgm:bulletEnabled val="1"/>
        </dgm:presLayoutVars>
      </dgm:prSet>
      <dgm:spPr/>
    </dgm:pt>
    <dgm:pt modelId="{400A1F14-78C4-4B6C-B56F-9B27CE4524D3}" type="pres">
      <dgm:prSet presAssocID="{24B5AFF8-2E51-4206-A9D1-761891CF2201}" presName="sibTrans" presStyleLbl="sibTrans2D1" presStyleIdx="1" presStyleCnt="2"/>
      <dgm:spPr/>
    </dgm:pt>
    <dgm:pt modelId="{0E756A0E-A167-4F30-92D4-2D992CCDCDD2}" type="pres">
      <dgm:prSet presAssocID="{24B5AFF8-2E51-4206-A9D1-761891CF2201}" presName="connectorText" presStyleLbl="sibTrans2D1" presStyleIdx="1" presStyleCnt="2"/>
      <dgm:spPr/>
    </dgm:pt>
    <dgm:pt modelId="{AED5B88A-5B0C-4ED3-AA3D-2D4243417FA5}" type="pres">
      <dgm:prSet presAssocID="{50039574-6E38-4774-82EF-B93823E86795}" presName="node" presStyleLbl="node1" presStyleIdx="2" presStyleCnt="3">
        <dgm:presLayoutVars>
          <dgm:bulletEnabled val="1"/>
        </dgm:presLayoutVars>
      </dgm:prSet>
      <dgm:spPr/>
    </dgm:pt>
  </dgm:ptLst>
  <dgm:cxnLst>
    <dgm:cxn modelId="{21E35A03-41D7-4603-AA7A-89DB749D0C41}" srcId="{0F7A8395-D308-4165-A86B-7B08A9B225E2}" destId="{50039574-6E38-4774-82EF-B93823E86795}" srcOrd="2" destOrd="0" parTransId="{33D710AF-12E9-4C38-A764-946E65211013}" sibTransId="{65C40CF2-7B81-4C7B-8C82-A6EE2418B88B}"/>
    <dgm:cxn modelId="{6D20A405-305F-4357-8150-FEA2117C0DC2}" type="presOf" srcId="{24B5AFF8-2E51-4206-A9D1-761891CF2201}" destId="{0E756A0E-A167-4F30-92D4-2D992CCDCDD2}" srcOrd="1" destOrd="0" presId="urn:microsoft.com/office/officeart/2005/8/layout/process2"/>
    <dgm:cxn modelId="{4418F719-FCC7-401B-9DE1-DD9E2F922D6C}" srcId="{0F7A8395-D308-4165-A86B-7B08A9B225E2}" destId="{9546F305-79C9-4431-90DA-5F536E77CDBF}" srcOrd="0" destOrd="0" parTransId="{1ECD514B-3827-4C69-8489-9B2BD5D0FE67}" sibTransId="{D4C18070-4C96-42A6-B731-647C5C69221F}"/>
    <dgm:cxn modelId="{5A7C2F2E-6803-4C24-BFA9-DA0C481D5B30}" type="presOf" srcId="{24B5AFF8-2E51-4206-A9D1-761891CF2201}" destId="{400A1F14-78C4-4B6C-B56F-9B27CE4524D3}" srcOrd="0" destOrd="0" presId="urn:microsoft.com/office/officeart/2005/8/layout/process2"/>
    <dgm:cxn modelId="{05FC1045-CBA3-4127-BF19-BAB3A73091DD}" type="presOf" srcId="{D4C18070-4C96-42A6-B731-647C5C69221F}" destId="{4FC95995-103B-4171-B4AC-F64B91011B00}" srcOrd="0" destOrd="0" presId="urn:microsoft.com/office/officeart/2005/8/layout/process2"/>
    <dgm:cxn modelId="{35279AA5-9B18-467D-8577-B4A348466CB8}" type="presOf" srcId="{D4C18070-4C96-42A6-B731-647C5C69221F}" destId="{10AF70E0-5DEB-4A1B-B19F-BE1718F5B7ED}" srcOrd="1" destOrd="0" presId="urn:microsoft.com/office/officeart/2005/8/layout/process2"/>
    <dgm:cxn modelId="{66AD7BB2-D3F6-4FAF-97EE-4D87F830C51E}" type="presOf" srcId="{9546F305-79C9-4431-90DA-5F536E77CDBF}" destId="{AC9DEBE2-AFDC-496C-B153-6844A0DC79D7}" srcOrd="0" destOrd="0" presId="urn:microsoft.com/office/officeart/2005/8/layout/process2"/>
    <dgm:cxn modelId="{EAA51FBB-A079-4579-A6D4-619F74997652}" type="presOf" srcId="{0F7A8395-D308-4165-A86B-7B08A9B225E2}" destId="{84AE24AA-7585-4A1B-9987-35CEB4A2FA66}" srcOrd="0" destOrd="0" presId="urn:microsoft.com/office/officeart/2005/8/layout/process2"/>
    <dgm:cxn modelId="{1F8320C5-2E83-4DE3-84EB-0CCE8FCACE4D}" type="presOf" srcId="{341A81F4-D512-4ED1-92B0-980AB24716A4}" destId="{3BB25DA6-4E46-4DAF-8129-24A9C88D1FFB}" srcOrd="0" destOrd="0" presId="urn:microsoft.com/office/officeart/2005/8/layout/process2"/>
    <dgm:cxn modelId="{3978ADEB-3DDB-474C-B957-DDD0936760B7}" type="presOf" srcId="{50039574-6E38-4774-82EF-B93823E86795}" destId="{AED5B88A-5B0C-4ED3-AA3D-2D4243417FA5}" srcOrd="0" destOrd="0" presId="urn:microsoft.com/office/officeart/2005/8/layout/process2"/>
    <dgm:cxn modelId="{6D3777F9-AF38-482F-8DA5-088B50DFC55D}" srcId="{0F7A8395-D308-4165-A86B-7B08A9B225E2}" destId="{341A81F4-D512-4ED1-92B0-980AB24716A4}" srcOrd="1" destOrd="0" parTransId="{9F3987D4-67BD-4A1D-8B17-82A66A14698D}" sibTransId="{24B5AFF8-2E51-4206-A9D1-761891CF2201}"/>
    <dgm:cxn modelId="{F6C88A42-B047-4976-A18E-1D3A7D84B816}" type="presParOf" srcId="{84AE24AA-7585-4A1B-9987-35CEB4A2FA66}" destId="{AC9DEBE2-AFDC-496C-B153-6844A0DC79D7}" srcOrd="0" destOrd="0" presId="urn:microsoft.com/office/officeart/2005/8/layout/process2"/>
    <dgm:cxn modelId="{1E830E78-E4EA-4B23-965A-5EDA5C5D8BF8}" type="presParOf" srcId="{84AE24AA-7585-4A1B-9987-35CEB4A2FA66}" destId="{4FC95995-103B-4171-B4AC-F64B91011B00}" srcOrd="1" destOrd="0" presId="urn:microsoft.com/office/officeart/2005/8/layout/process2"/>
    <dgm:cxn modelId="{3FD27002-0C6D-4E57-8BF7-70666B3E653C}" type="presParOf" srcId="{4FC95995-103B-4171-B4AC-F64B91011B00}" destId="{10AF70E0-5DEB-4A1B-B19F-BE1718F5B7ED}" srcOrd="0" destOrd="0" presId="urn:microsoft.com/office/officeart/2005/8/layout/process2"/>
    <dgm:cxn modelId="{85D95D45-D3CA-446D-9842-E0BFE36984B3}" type="presParOf" srcId="{84AE24AA-7585-4A1B-9987-35CEB4A2FA66}" destId="{3BB25DA6-4E46-4DAF-8129-24A9C88D1FFB}" srcOrd="2" destOrd="0" presId="urn:microsoft.com/office/officeart/2005/8/layout/process2"/>
    <dgm:cxn modelId="{49175A5E-BF40-420C-89C4-FEB61A1C4C1A}" type="presParOf" srcId="{84AE24AA-7585-4A1B-9987-35CEB4A2FA66}" destId="{400A1F14-78C4-4B6C-B56F-9B27CE4524D3}" srcOrd="3" destOrd="0" presId="urn:microsoft.com/office/officeart/2005/8/layout/process2"/>
    <dgm:cxn modelId="{406D9BF7-7550-43D9-A65A-E3ED779BC68D}" type="presParOf" srcId="{400A1F14-78C4-4B6C-B56F-9B27CE4524D3}" destId="{0E756A0E-A167-4F30-92D4-2D992CCDCDD2}" srcOrd="0" destOrd="0" presId="urn:microsoft.com/office/officeart/2005/8/layout/process2"/>
    <dgm:cxn modelId="{D5476098-2237-4578-84BA-7AE4B5571A25}" type="presParOf" srcId="{84AE24AA-7585-4A1B-9987-35CEB4A2FA66}" destId="{AED5B88A-5B0C-4ED3-AA3D-2D4243417FA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7A8395-D308-4165-A86B-7B08A9B225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46F305-79C9-4431-90DA-5F536E77CDBF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PATH</a:t>
          </a:r>
          <a:endParaRPr lang="zh-CN" altLang="en-US" dirty="0">
            <a:latin typeface="New Time"/>
          </a:endParaRPr>
        </a:p>
      </dgm:t>
    </dgm:pt>
    <dgm:pt modelId="{1ECD514B-3827-4C69-8489-9B2BD5D0FE67}" type="par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D4C18070-4C96-42A6-B731-647C5C69221F}" type="sibTrans" cxnId="{4418F719-FCC7-401B-9DE1-DD9E2F922D6C}">
      <dgm:prSet/>
      <dgm:spPr/>
      <dgm:t>
        <a:bodyPr/>
        <a:lstStyle/>
        <a:p>
          <a:endParaRPr lang="zh-CN" altLang="en-US"/>
        </a:p>
      </dgm:t>
    </dgm:pt>
    <dgm:pt modelId="{341A81F4-D512-4ED1-92B0-980AB24716A4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Version</a:t>
          </a:r>
          <a:endParaRPr lang="zh-CN" altLang="en-US" dirty="0">
            <a:latin typeface="New Time"/>
          </a:endParaRPr>
        </a:p>
      </dgm:t>
    </dgm:pt>
    <dgm:pt modelId="{9F3987D4-67BD-4A1D-8B17-82A66A14698D}" type="par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24B5AFF8-2E51-4206-A9D1-761891CF2201}" type="sibTrans" cxnId="{6D3777F9-AF38-482F-8DA5-088B50DFC55D}">
      <dgm:prSet/>
      <dgm:spPr/>
      <dgm:t>
        <a:bodyPr/>
        <a:lstStyle/>
        <a:p>
          <a:endParaRPr lang="zh-CN" altLang="en-US"/>
        </a:p>
      </dgm:t>
    </dgm:pt>
    <dgm:pt modelId="{50039574-6E38-4774-82EF-B93823E86795}">
      <dgm:prSet phldrT="[文本]"/>
      <dgm:spPr/>
      <dgm:t>
        <a:bodyPr/>
        <a:lstStyle/>
        <a:p>
          <a:r>
            <a:rPr lang="en-US" altLang="zh-CN" dirty="0" err="1">
              <a:latin typeface="New Time"/>
            </a:rPr>
            <a:t>Tab_space</a:t>
          </a:r>
          <a:endParaRPr lang="zh-CN" altLang="en-US" dirty="0">
            <a:latin typeface="New Time"/>
          </a:endParaRPr>
        </a:p>
      </dgm:t>
    </dgm:pt>
    <dgm:pt modelId="{33D710AF-12E9-4C38-A764-946E65211013}" type="par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65C40CF2-7B81-4C7B-8C82-A6EE2418B88B}" type="sibTrans" cxnId="{21E35A03-41D7-4603-AA7A-89DB749D0C41}">
      <dgm:prSet/>
      <dgm:spPr/>
      <dgm:t>
        <a:bodyPr/>
        <a:lstStyle/>
        <a:p>
          <a:endParaRPr lang="zh-CN" altLang="en-US"/>
        </a:p>
      </dgm:t>
    </dgm:pt>
    <dgm:pt modelId="{30BC79FC-9A1B-4F86-A7F7-76E220A703ED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page1</a:t>
          </a:r>
          <a:endParaRPr lang="zh-CN" altLang="en-US" dirty="0">
            <a:latin typeface="New Time"/>
          </a:endParaRPr>
        </a:p>
      </dgm:t>
    </dgm:pt>
    <dgm:pt modelId="{5CDCCF72-82C1-4FCB-8A2B-4543B617723E}" type="parTrans" cxnId="{40622323-4549-475B-A2D5-573912BC1691}">
      <dgm:prSet/>
      <dgm:spPr/>
      <dgm:t>
        <a:bodyPr/>
        <a:lstStyle/>
        <a:p>
          <a:endParaRPr lang="zh-CN" altLang="en-US"/>
        </a:p>
      </dgm:t>
    </dgm:pt>
    <dgm:pt modelId="{C5041307-E2D1-4694-8AD9-EE456388A4B6}" type="sibTrans" cxnId="{40622323-4549-475B-A2D5-573912BC1691}">
      <dgm:prSet/>
      <dgm:spPr/>
      <dgm:t>
        <a:bodyPr/>
        <a:lstStyle/>
        <a:p>
          <a:endParaRPr lang="zh-CN" altLang="en-US"/>
        </a:p>
      </dgm:t>
    </dgm:pt>
    <dgm:pt modelId="{634CDDBC-69E2-4043-98B4-9A81AEC0C5D0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page2</a:t>
          </a:r>
          <a:endParaRPr lang="zh-CN" altLang="en-US" dirty="0">
            <a:latin typeface="New Time"/>
          </a:endParaRPr>
        </a:p>
      </dgm:t>
    </dgm:pt>
    <dgm:pt modelId="{EB84E22B-D2ED-43FB-A351-65F5748F4B93}" type="parTrans" cxnId="{502D640D-32A9-46B4-B1EE-86D21E286D94}">
      <dgm:prSet/>
      <dgm:spPr/>
      <dgm:t>
        <a:bodyPr/>
        <a:lstStyle/>
        <a:p>
          <a:endParaRPr lang="zh-CN" altLang="en-US"/>
        </a:p>
      </dgm:t>
    </dgm:pt>
    <dgm:pt modelId="{E51F5DCB-6CC3-4B95-A0AA-B9D09096D73C}" type="sibTrans" cxnId="{502D640D-32A9-46B4-B1EE-86D21E286D94}">
      <dgm:prSet/>
      <dgm:spPr/>
      <dgm:t>
        <a:bodyPr/>
        <a:lstStyle/>
        <a:p>
          <a:endParaRPr lang="zh-CN" altLang="en-US"/>
        </a:p>
      </dgm:t>
    </dgm:pt>
    <dgm:pt modelId="{71CEAA39-03A5-4624-A91E-96A00A8519C3}">
      <dgm:prSet phldrT="[文本]"/>
      <dgm:spPr/>
      <dgm:t>
        <a:bodyPr/>
        <a:lstStyle/>
        <a:p>
          <a:r>
            <a:rPr lang="en-US" altLang="zh-CN" dirty="0">
              <a:latin typeface="New Time"/>
            </a:rPr>
            <a:t>……</a:t>
          </a:r>
        </a:p>
      </dgm:t>
    </dgm:pt>
    <dgm:pt modelId="{EA205C6C-F958-40C9-BC73-CD72ECF90AA4}" type="parTrans" cxnId="{2CDCF0D6-8E69-4CF5-9516-1F798E4D4875}">
      <dgm:prSet/>
      <dgm:spPr/>
      <dgm:t>
        <a:bodyPr/>
        <a:lstStyle/>
        <a:p>
          <a:endParaRPr lang="zh-CN" altLang="en-US"/>
        </a:p>
      </dgm:t>
    </dgm:pt>
    <dgm:pt modelId="{E3FC64AF-0E97-45FA-BFF6-0AB2092FD55E}" type="sibTrans" cxnId="{2CDCF0D6-8E69-4CF5-9516-1F798E4D4875}">
      <dgm:prSet/>
      <dgm:spPr/>
      <dgm:t>
        <a:bodyPr/>
        <a:lstStyle/>
        <a:p>
          <a:endParaRPr lang="zh-CN" altLang="en-US"/>
        </a:p>
      </dgm:t>
    </dgm:pt>
    <dgm:pt modelId="{84AE24AA-7585-4A1B-9987-35CEB4A2FA66}" type="pres">
      <dgm:prSet presAssocID="{0F7A8395-D308-4165-A86B-7B08A9B225E2}" presName="linearFlow" presStyleCnt="0">
        <dgm:presLayoutVars>
          <dgm:resizeHandles val="exact"/>
        </dgm:presLayoutVars>
      </dgm:prSet>
      <dgm:spPr/>
    </dgm:pt>
    <dgm:pt modelId="{AC9DEBE2-AFDC-496C-B153-6844A0DC79D7}" type="pres">
      <dgm:prSet presAssocID="{9546F305-79C9-4431-90DA-5F536E77CDBF}" presName="node" presStyleLbl="node1" presStyleIdx="0" presStyleCnt="6">
        <dgm:presLayoutVars>
          <dgm:bulletEnabled val="1"/>
        </dgm:presLayoutVars>
      </dgm:prSet>
      <dgm:spPr/>
    </dgm:pt>
    <dgm:pt modelId="{4FC95995-103B-4171-B4AC-F64B91011B00}" type="pres">
      <dgm:prSet presAssocID="{D4C18070-4C96-42A6-B731-647C5C69221F}" presName="sibTrans" presStyleLbl="sibTrans2D1" presStyleIdx="0" presStyleCnt="5"/>
      <dgm:spPr/>
    </dgm:pt>
    <dgm:pt modelId="{10AF70E0-5DEB-4A1B-B19F-BE1718F5B7ED}" type="pres">
      <dgm:prSet presAssocID="{D4C18070-4C96-42A6-B731-647C5C69221F}" presName="connectorText" presStyleLbl="sibTrans2D1" presStyleIdx="0" presStyleCnt="5"/>
      <dgm:spPr/>
    </dgm:pt>
    <dgm:pt modelId="{3BB25DA6-4E46-4DAF-8129-24A9C88D1FFB}" type="pres">
      <dgm:prSet presAssocID="{341A81F4-D512-4ED1-92B0-980AB24716A4}" presName="node" presStyleLbl="node1" presStyleIdx="1" presStyleCnt="6">
        <dgm:presLayoutVars>
          <dgm:bulletEnabled val="1"/>
        </dgm:presLayoutVars>
      </dgm:prSet>
      <dgm:spPr/>
    </dgm:pt>
    <dgm:pt modelId="{400A1F14-78C4-4B6C-B56F-9B27CE4524D3}" type="pres">
      <dgm:prSet presAssocID="{24B5AFF8-2E51-4206-A9D1-761891CF2201}" presName="sibTrans" presStyleLbl="sibTrans2D1" presStyleIdx="1" presStyleCnt="5"/>
      <dgm:spPr/>
    </dgm:pt>
    <dgm:pt modelId="{0E756A0E-A167-4F30-92D4-2D992CCDCDD2}" type="pres">
      <dgm:prSet presAssocID="{24B5AFF8-2E51-4206-A9D1-761891CF2201}" presName="connectorText" presStyleLbl="sibTrans2D1" presStyleIdx="1" presStyleCnt="5"/>
      <dgm:spPr/>
    </dgm:pt>
    <dgm:pt modelId="{AED5B88A-5B0C-4ED3-AA3D-2D4243417FA5}" type="pres">
      <dgm:prSet presAssocID="{50039574-6E38-4774-82EF-B93823E86795}" presName="node" presStyleLbl="node1" presStyleIdx="2" presStyleCnt="6">
        <dgm:presLayoutVars>
          <dgm:bulletEnabled val="1"/>
        </dgm:presLayoutVars>
      </dgm:prSet>
      <dgm:spPr/>
    </dgm:pt>
    <dgm:pt modelId="{57D83C4E-ACEF-4EA6-8C38-B9D3345AA0BB}" type="pres">
      <dgm:prSet presAssocID="{65C40CF2-7B81-4C7B-8C82-A6EE2418B88B}" presName="sibTrans" presStyleLbl="sibTrans2D1" presStyleIdx="2" presStyleCnt="5"/>
      <dgm:spPr/>
    </dgm:pt>
    <dgm:pt modelId="{5825BD7C-2552-415F-9CD9-97D02503D9BD}" type="pres">
      <dgm:prSet presAssocID="{65C40CF2-7B81-4C7B-8C82-A6EE2418B88B}" presName="connectorText" presStyleLbl="sibTrans2D1" presStyleIdx="2" presStyleCnt="5"/>
      <dgm:spPr/>
    </dgm:pt>
    <dgm:pt modelId="{DF08AC68-1505-4E33-9CB3-9668D95D5B82}" type="pres">
      <dgm:prSet presAssocID="{30BC79FC-9A1B-4F86-A7F7-76E220A703ED}" presName="node" presStyleLbl="node1" presStyleIdx="3" presStyleCnt="6">
        <dgm:presLayoutVars>
          <dgm:bulletEnabled val="1"/>
        </dgm:presLayoutVars>
      </dgm:prSet>
      <dgm:spPr/>
    </dgm:pt>
    <dgm:pt modelId="{6A37EE28-5EB9-4FBF-9100-58AEE41C8B21}" type="pres">
      <dgm:prSet presAssocID="{C5041307-E2D1-4694-8AD9-EE456388A4B6}" presName="sibTrans" presStyleLbl="sibTrans2D1" presStyleIdx="3" presStyleCnt="5"/>
      <dgm:spPr/>
    </dgm:pt>
    <dgm:pt modelId="{0FB70335-77D3-460A-92F6-E67CBBFB3564}" type="pres">
      <dgm:prSet presAssocID="{C5041307-E2D1-4694-8AD9-EE456388A4B6}" presName="connectorText" presStyleLbl="sibTrans2D1" presStyleIdx="3" presStyleCnt="5"/>
      <dgm:spPr/>
    </dgm:pt>
    <dgm:pt modelId="{F2397503-B203-4A31-8826-2C6875544403}" type="pres">
      <dgm:prSet presAssocID="{634CDDBC-69E2-4043-98B4-9A81AEC0C5D0}" presName="node" presStyleLbl="node1" presStyleIdx="4" presStyleCnt="6">
        <dgm:presLayoutVars>
          <dgm:bulletEnabled val="1"/>
        </dgm:presLayoutVars>
      </dgm:prSet>
      <dgm:spPr/>
    </dgm:pt>
    <dgm:pt modelId="{D937FC83-78B8-48A3-A479-A3FCA83BC779}" type="pres">
      <dgm:prSet presAssocID="{E51F5DCB-6CC3-4B95-A0AA-B9D09096D73C}" presName="sibTrans" presStyleLbl="sibTrans2D1" presStyleIdx="4" presStyleCnt="5"/>
      <dgm:spPr/>
    </dgm:pt>
    <dgm:pt modelId="{8565DF7E-95DA-43EF-8DA2-DFC134E9AFB6}" type="pres">
      <dgm:prSet presAssocID="{E51F5DCB-6CC3-4B95-A0AA-B9D09096D73C}" presName="connectorText" presStyleLbl="sibTrans2D1" presStyleIdx="4" presStyleCnt="5"/>
      <dgm:spPr/>
    </dgm:pt>
    <dgm:pt modelId="{2530E504-85EF-4409-88D8-5AE9CEBE5968}" type="pres">
      <dgm:prSet presAssocID="{71CEAA39-03A5-4624-A91E-96A00A8519C3}" presName="node" presStyleLbl="node1" presStyleIdx="5" presStyleCnt="6">
        <dgm:presLayoutVars>
          <dgm:bulletEnabled val="1"/>
        </dgm:presLayoutVars>
      </dgm:prSet>
      <dgm:spPr/>
    </dgm:pt>
  </dgm:ptLst>
  <dgm:cxnLst>
    <dgm:cxn modelId="{21E35A03-41D7-4603-AA7A-89DB749D0C41}" srcId="{0F7A8395-D308-4165-A86B-7B08A9B225E2}" destId="{50039574-6E38-4774-82EF-B93823E86795}" srcOrd="2" destOrd="0" parTransId="{33D710AF-12E9-4C38-A764-946E65211013}" sibTransId="{65C40CF2-7B81-4C7B-8C82-A6EE2418B88B}"/>
    <dgm:cxn modelId="{6D20A405-305F-4357-8150-FEA2117C0DC2}" type="presOf" srcId="{24B5AFF8-2E51-4206-A9D1-761891CF2201}" destId="{0E756A0E-A167-4F30-92D4-2D992CCDCDD2}" srcOrd="1" destOrd="0" presId="urn:microsoft.com/office/officeart/2005/8/layout/process2"/>
    <dgm:cxn modelId="{E6801409-1463-4B26-A6B0-F95E9E2ACF0E}" type="presOf" srcId="{C5041307-E2D1-4694-8AD9-EE456388A4B6}" destId="{0FB70335-77D3-460A-92F6-E67CBBFB3564}" srcOrd="1" destOrd="0" presId="urn:microsoft.com/office/officeart/2005/8/layout/process2"/>
    <dgm:cxn modelId="{502D640D-32A9-46B4-B1EE-86D21E286D94}" srcId="{0F7A8395-D308-4165-A86B-7B08A9B225E2}" destId="{634CDDBC-69E2-4043-98B4-9A81AEC0C5D0}" srcOrd="4" destOrd="0" parTransId="{EB84E22B-D2ED-43FB-A351-65F5748F4B93}" sibTransId="{E51F5DCB-6CC3-4B95-A0AA-B9D09096D73C}"/>
    <dgm:cxn modelId="{4418F719-FCC7-401B-9DE1-DD9E2F922D6C}" srcId="{0F7A8395-D308-4165-A86B-7B08A9B225E2}" destId="{9546F305-79C9-4431-90DA-5F536E77CDBF}" srcOrd="0" destOrd="0" parTransId="{1ECD514B-3827-4C69-8489-9B2BD5D0FE67}" sibTransId="{D4C18070-4C96-42A6-B731-647C5C69221F}"/>
    <dgm:cxn modelId="{40622323-4549-475B-A2D5-573912BC1691}" srcId="{0F7A8395-D308-4165-A86B-7B08A9B225E2}" destId="{30BC79FC-9A1B-4F86-A7F7-76E220A703ED}" srcOrd="3" destOrd="0" parTransId="{5CDCCF72-82C1-4FCB-8A2B-4543B617723E}" sibTransId="{C5041307-E2D1-4694-8AD9-EE456388A4B6}"/>
    <dgm:cxn modelId="{8F9E832D-6845-4031-91AA-D5370AAD9707}" type="presOf" srcId="{65C40CF2-7B81-4C7B-8C82-A6EE2418B88B}" destId="{57D83C4E-ACEF-4EA6-8C38-B9D3345AA0BB}" srcOrd="0" destOrd="0" presId="urn:microsoft.com/office/officeart/2005/8/layout/process2"/>
    <dgm:cxn modelId="{5A7C2F2E-6803-4C24-BFA9-DA0C481D5B30}" type="presOf" srcId="{24B5AFF8-2E51-4206-A9D1-761891CF2201}" destId="{400A1F14-78C4-4B6C-B56F-9B27CE4524D3}" srcOrd="0" destOrd="0" presId="urn:microsoft.com/office/officeart/2005/8/layout/process2"/>
    <dgm:cxn modelId="{05FC1045-CBA3-4127-BF19-BAB3A73091DD}" type="presOf" srcId="{D4C18070-4C96-42A6-B731-647C5C69221F}" destId="{4FC95995-103B-4171-B4AC-F64B91011B00}" srcOrd="0" destOrd="0" presId="urn:microsoft.com/office/officeart/2005/8/layout/process2"/>
    <dgm:cxn modelId="{2D2EBD6E-0C4D-4FEE-80E7-289C470124C6}" type="presOf" srcId="{E51F5DCB-6CC3-4B95-A0AA-B9D09096D73C}" destId="{D937FC83-78B8-48A3-A479-A3FCA83BC779}" srcOrd="0" destOrd="0" presId="urn:microsoft.com/office/officeart/2005/8/layout/process2"/>
    <dgm:cxn modelId="{7E34CD72-1EC1-4FC8-85F3-BA3FC89C8F49}" type="presOf" srcId="{30BC79FC-9A1B-4F86-A7F7-76E220A703ED}" destId="{DF08AC68-1505-4E33-9CB3-9668D95D5B82}" srcOrd="0" destOrd="0" presId="urn:microsoft.com/office/officeart/2005/8/layout/process2"/>
    <dgm:cxn modelId="{D44BF654-9A33-45C2-AA51-829877B7F27E}" type="presOf" srcId="{71CEAA39-03A5-4624-A91E-96A00A8519C3}" destId="{2530E504-85EF-4409-88D8-5AE9CEBE5968}" srcOrd="0" destOrd="0" presId="urn:microsoft.com/office/officeart/2005/8/layout/process2"/>
    <dgm:cxn modelId="{ED3D1F77-B249-4FC9-9684-7BC203B8BAFA}" type="presOf" srcId="{C5041307-E2D1-4694-8AD9-EE456388A4B6}" destId="{6A37EE28-5EB9-4FBF-9100-58AEE41C8B21}" srcOrd="0" destOrd="0" presId="urn:microsoft.com/office/officeart/2005/8/layout/process2"/>
    <dgm:cxn modelId="{B89D049D-41F6-4880-9E49-268B061F0F4F}" type="presOf" srcId="{634CDDBC-69E2-4043-98B4-9A81AEC0C5D0}" destId="{F2397503-B203-4A31-8826-2C6875544403}" srcOrd="0" destOrd="0" presId="urn:microsoft.com/office/officeart/2005/8/layout/process2"/>
    <dgm:cxn modelId="{35279AA5-9B18-467D-8577-B4A348466CB8}" type="presOf" srcId="{D4C18070-4C96-42A6-B731-647C5C69221F}" destId="{10AF70E0-5DEB-4A1B-B19F-BE1718F5B7ED}" srcOrd="1" destOrd="0" presId="urn:microsoft.com/office/officeart/2005/8/layout/process2"/>
    <dgm:cxn modelId="{66AD7BB2-D3F6-4FAF-97EE-4D87F830C51E}" type="presOf" srcId="{9546F305-79C9-4431-90DA-5F536E77CDBF}" destId="{AC9DEBE2-AFDC-496C-B153-6844A0DC79D7}" srcOrd="0" destOrd="0" presId="urn:microsoft.com/office/officeart/2005/8/layout/process2"/>
    <dgm:cxn modelId="{EAA51FBB-A079-4579-A6D4-619F74997652}" type="presOf" srcId="{0F7A8395-D308-4165-A86B-7B08A9B225E2}" destId="{84AE24AA-7585-4A1B-9987-35CEB4A2FA66}" srcOrd="0" destOrd="0" presId="urn:microsoft.com/office/officeart/2005/8/layout/process2"/>
    <dgm:cxn modelId="{1F8320C5-2E83-4DE3-84EB-0CCE8FCACE4D}" type="presOf" srcId="{341A81F4-D512-4ED1-92B0-980AB24716A4}" destId="{3BB25DA6-4E46-4DAF-8129-24A9C88D1FFB}" srcOrd="0" destOrd="0" presId="urn:microsoft.com/office/officeart/2005/8/layout/process2"/>
    <dgm:cxn modelId="{2CDCF0D6-8E69-4CF5-9516-1F798E4D4875}" srcId="{0F7A8395-D308-4165-A86B-7B08A9B225E2}" destId="{71CEAA39-03A5-4624-A91E-96A00A8519C3}" srcOrd="5" destOrd="0" parTransId="{EA205C6C-F958-40C9-BC73-CD72ECF90AA4}" sibTransId="{E3FC64AF-0E97-45FA-BFF6-0AB2092FD55E}"/>
    <dgm:cxn modelId="{6F3C53D7-CD60-4A6D-BE46-21E33AC26714}" type="presOf" srcId="{E51F5DCB-6CC3-4B95-A0AA-B9D09096D73C}" destId="{8565DF7E-95DA-43EF-8DA2-DFC134E9AFB6}" srcOrd="1" destOrd="0" presId="urn:microsoft.com/office/officeart/2005/8/layout/process2"/>
    <dgm:cxn modelId="{31059FDE-64D1-4AC9-8082-3E7EA2D7261B}" type="presOf" srcId="{65C40CF2-7B81-4C7B-8C82-A6EE2418B88B}" destId="{5825BD7C-2552-415F-9CD9-97D02503D9BD}" srcOrd="1" destOrd="0" presId="urn:microsoft.com/office/officeart/2005/8/layout/process2"/>
    <dgm:cxn modelId="{3978ADEB-3DDB-474C-B957-DDD0936760B7}" type="presOf" srcId="{50039574-6E38-4774-82EF-B93823E86795}" destId="{AED5B88A-5B0C-4ED3-AA3D-2D4243417FA5}" srcOrd="0" destOrd="0" presId="urn:microsoft.com/office/officeart/2005/8/layout/process2"/>
    <dgm:cxn modelId="{6D3777F9-AF38-482F-8DA5-088B50DFC55D}" srcId="{0F7A8395-D308-4165-A86B-7B08A9B225E2}" destId="{341A81F4-D512-4ED1-92B0-980AB24716A4}" srcOrd="1" destOrd="0" parTransId="{9F3987D4-67BD-4A1D-8B17-82A66A14698D}" sibTransId="{24B5AFF8-2E51-4206-A9D1-761891CF2201}"/>
    <dgm:cxn modelId="{F6C88A42-B047-4976-A18E-1D3A7D84B816}" type="presParOf" srcId="{84AE24AA-7585-4A1B-9987-35CEB4A2FA66}" destId="{AC9DEBE2-AFDC-496C-B153-6844A0DC79D7}" srcOrd="0" destOrd="0" presId="urn:microsoft.com/office/officeart/2005/8/layout/process2"/>
    <dgm:cxn modelId="{1E830E78-E4EA-4B23-965A-5EDA5C5D8BF8}" type="presParOf" srcId="{84AE24AA-7585-4A1B-9987-35CEB4A2FA66}" destId="{4FC95995-103B-4171-B4AC-F64B91011B00}" srcOrd="1" destOrd="0" presId="urn:microsoft.com/office/officeart/2005/8/layout/process2"/>
    <dgm:cxn modelId="{3FD27002-0C6D-4E57-8BF7-70666B3E653C}" type="presParOf" srcId="{4FC95995-103B-4171-B4AC-F64B91011B00}" destId="{10AF70E0-5DEB-4A1B-B19F-BE1718F5B7ED}" srcOrd="0" destOrd="0" presId="urn:microsoft.com/office/officeart/2005/8/layout/process2"/>
    <dgm:cxn modelId="{85D95D45-D3CA-446D-9842-E0BFE36984B3}" type="presParOf" srcId="{84AE24AA-7585-4A1B-9987-35CEB4A2FA66}" destId="{3BB25DA6-4E46-4DAF-8129-24A9C88D1FFB}" srcOrd="2" destOrd="0" presId="urn:microsoft.com/office/officeart/2005/8/layout/process2"/>
    <dgm:cxn modelId="{49175A5E-BF40-420C-89C4-FEB61A1C4C1A}" type="presParOf" srcId="{84AE24AA-7585-4A1B-9987-35CEB4A2FA66}" destId="{400A1F14-78C4-4B6C-B56F-9B27CE4524D3}" srcOrd="3" destOrd="0" presId="urn:microsoft.com/office/officeart/2005/8/layout/process2"/>
    <dgm:cxn modelId="{406D9BF7-7550-43D9-A65A-E3ED779BC68D}" type="presParOf" srcId="{400A1F14-78C4-4B6C-B56F-9B27CE4524D3}" destId="{0E756A0E-A167-4F30-92D4-2D992CCDCDD2}" srcOrd="0" destOrd="0" presId="urn:microsoft.com/office/officeart/2005/8/layout/process2"/>
    <dgm:cxn modelId="{D5476098-2237-4578-84BA-7AE4B5571A25}" type="presParOf" srcId="{84AE24AA-7585-4A1B-9987-35CEB4A2FA66}" destId="{AED5B88A-5B0C-4ED3-AA3D-2D4243417FA5}" srcOrd="4" destOrd="0" presId="urn:microsoft.com/office/officeart/2005/8/layout/process2"/>
    <dgm:cxn modelId="{15ED2056-B5AE-4EE8-AF4E-601D59F2BDE5}" type="presParOf" srcId="{84AE24AA-7585-4A1B-9987-35CEB4A2FA66}" destId="{57D83C4E-ACEF-4EA6-8C38-B9D3345AA0BB}" srcOrd="5" destOrd="0" presId="urn:microsoft.com/office/officeart/2005/8/layout/process2"/>
    <dgm:cxn modelId="{7EA8A8A3-0135-4D07-A562-F6545569FFB3}" type="presParOf" srcId="{57D83C4E-ACEF-4EA6-8C38-B9D3345AA0BB}" destId="{5825BD7C-2552-415F-9CD9-97D02503D9BD}" srcOrd="0" destOrd="0" presId="urn:microsoft.com/office/officeart/2005/8/layout/process2"/>
    <dgm:cxn modelId="{A456C523-F225-4549-A3F8-04691043E5D4}" type="presParOf" srcId="{84AE24AA-7585-4A1B-9987-35CEB4A2FA66}" destId="{DF08AC68-1505-4E33-9CB3-9668D95D5B82}" srcOrd="6" destOrd="0" presId="urn:microsoft.com/office/officeart/2005/8/layout/process2"/>
    <dgm:cxn modelId="{57E86F61-12DC-4D31-B85E-EE219BF26CAA}" type="presParOf" srcId="{84AE24AA-7585-4A1B-9987-35CEB4A2FA66}" destId="{6A37EE28-5EB9-4FBF-9100-58AEE41C8B21}" srcOrd="7" destOrd="0" presId="urn:microsoft.com/office/officeart/2005/8/layout/process2"/>
    <dgm:cxn modelId="{408AE5EA-AAB0-4D6E-B56F-A596D14389E5}" type="presParOf" srcId="{6A37EE28-5EB9-4FBF-9100-58AEE41C8B21}" destId="{0FB70335-77D3-460A-92F6-E67CBBFB3564}" srcOrd="0" destOrd="0" presId="urn:microsoft.com/office/officeart/2005/8/layout/process2"/>
    <dgm:cxn modelId="{1BE4E5BB-26FD-43DC-B38A-E75EB3628840}" type="presParOf" srcId="{84AE24AA-7585-4A1B-9987-35CEB4A2FA66}" destId="{F2397503-B203-4A31-8826-2C6875544403}" srcOrd="8" destOrd="0" presId="urn:microsoft.com/office/officeart/2005/8/layout/process2"/>
    <dgm:cxn modelId="{26E89AF3-5F51-4301-BCFB-24E45FD24DFD}" type="presParOf" srcId="{84AE24AA-7585-4A1B-9987-35CEB4A2FA66}" destId="{D937FC83-78B8-48A3-A479-A3FCA83BC779}" srcOrd="9" destOrd="0" presId="urn:microsoft.com/office/officeart/2005/8/layout/process2"/>
    <dgm:cxn modelId="{42C077A5-ED99-4E5F-9E83-1F1B30FA230C}" type="presParOf" srcId="{D937FC83-78B8-48A3-A479-A3FCA83BC779}" destId="{8565DF7E-95DA-43EF-8DA2-DFC134E9AFB6}" srcOrd="0" destOrd="0" presId="urn:microsoft.com/office/officeart/2005/8/layout/process2"/>
    <dgm:cxn modelId="{CE7548E0-6A1E-404A-8F89-AD32DEE7965A}" type="presParOf" srcId="{84AE24AA-7585-4A1B-9987-35CEB4A2FA66}" destId="{2530E504-85EF-4409-88D8-5AE9CEBE596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8BBEC-21EB-482E-8665-5053BF4E81B3}">
      <dsp:nvSpPr>
        <dsp:cNvPr id="0" name=""/>
        <dsp:cNvSpPr/>
      </dsp:nvSpPr>
      <dsp:spPr>
        <a:xfrm>
          <a:off x="4262428" y="1818481"/>
          <a:ext cx="453311" cy="86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655" y="0"/>
              </a:lnTo>
              <a:lnTo>
                <a:pt x="226655" y="863778"/>
              </a:lnTo>
              <a:lnTo>
                <a:pt x="453311" y="86377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4696" y="2225983"/>
        <a:ext cx="48775" cy="48775"/>
      </dsp:txXfrm>
    </dsp:sp>
    <dsp:sp modelId="{ECBD334C-060A-4F03-B155-F1702684937C}">
      <dsp:nvSpPr>
        <dsp:cNvPr id="0" name=""/>
        <dsp:cNvSpPr/>
      </dsp:nvSpPr>
      <dsp:spPr>
        <a:xfrm>
          <a:off x="4262428" y="1772761"/>
          <a:ext cx="453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311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7751" y="1807148"/>
        <a:ext cx="22665" cy="22665"/>
      </dsp:txXfrm>
    </dsp:sp>
    <dsp:sp modelId="{427ADC10-F2C2-41F2-8E8A-E9208376267A}">
      <dsp:nvSpPr>
        <dsp:cNvPr id="0" name=""/>
        <dsp:cNvSpPr/>
      </dsp:nvSpPr>
      <dsp:spPr>
        <a:xfrm>
          <a:off x="4262428" y="954702"/>
          <a:ext cx="453311" cy="863778"/>
        </a:xfrm>
        <a:custGeom>
          <a:avLst/>
          <a:gdLst/>
          <a:ahLst/>
          <a:cxnLst/>
          <a:rect l="0" t="0" r="0" b="0"/>
          <a:pathLst>
            <a:path>
              <a:moveTo>
                <a:pt x="0" y="863778"/>
              </a:moveTo>
              <a:lnTo>
                <a:pt x="226655" y="863778"/>
              </a:lnTo>
              <a:lnTo>
                <a:pt x="226655" y="0"/>
              </a:lnTo>
              <a:lnTo>
                <a:pt x="45331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4696" y="1362204"/>
        <a:ext cx="48775" cy="48775"/>
      </dsp:txXfrm>
    </dsp:sp>
    <dsp:sp modelId="{F4E4B312-00D8-47E8-8602-51BC3F148F43}">
      <dsp:nvSpPr>
        <dsp:cNvPr id="0" name=""/>
        <dsp:cNvSpPr/>
      </dsp:nvSpPr>
      <dsp:spPr>
        <a:xfrm rot="16200000">
          <a:off x="2098435" y="1472970"/>
          <a:ext cx="3636963" cy="691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Server</a:t>
          </a:r>
          <a:endParaRPr lang="zh-CN" altLang="en-US" sz="4500" kern="1200" dirty="0"/>
        </a:p>
      </dsp:txBody>
      <dsp:txXfrm>
        <a:off x="2098435" y="1472970"/>
        <a:ext cx="3636963" cy="691022"/>
      </dsp:txXfrm>
    </dsp:sp>
    <dsp:sp modelId="{0A75F856-11F8-4989-A507-C4ECF19CCC2D}">
      <dsp:nvSpPr>
        <dsp:cNvPr id="0" name=""/>
        <dsp:cNvSpPr/>
      </dsp:nvSpPr>
      <dsp:spPr>
        <a:xfrm>
          <a:off x="4715739" y="609191"/>
          <a:ext cx="2266555" cy="691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数据库引擎</a:t>
          </a:r>
        </a:p>
      </dsp:txBody>
      <dsp:txXfrm>
        <a:off x="4715739" y="609191"/>
        <a:ext cx="2266555" cy="691022"/>
      </dsp:txXfrm>
    </dsp:sp>
    <dsp:sp modelId="{197E5587-5B9C-4EAB-96FB-26B93D97E2F6}">
      <dsp:nvSpPr>
        <dsp:cNvPr id="0" name=""/>
        <dsp:cNvSpPr/>
      </dsp:nvSpPr>
      <dsp:spPr>
        <a:xfrm>
          <a:off x="4715739" y="1472970"/>
          <a:ext cx="2266555" cy="691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权限认证、处理指令</a:t>
          </a:r>
        </a:p>
      </dsp:txBody>
      <dsp:txXfrm>
        <a:off x="4715739" y="1472970"/>
        <a:ext cx="2266555" cy="691022"/>
      </dsp:txXfrm>
    </dsp:sp>
    <dsp:sp modelId="{2BD11417-0387-4C0B-BF80-A892F2EE4DAA}">
      <dsp:nvSpPr>
        <dsp:cNvPr id="0" name=""/>
        <dsp:cNvSpPr/>
      </dsp:nvSpPr>
      <dsp:spPr>
        <a:xfrm>
          <a:off x="4715739" y="2336748"/>
          <a:ext cx="2266555" cy="691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通信服务器</a:t>
          </a:r>
        </a:p>
      </dsp:txBody>
      <dsp:txXfrm>
        <a:off x="4715739" y="2336748"/>
        <a:ext cx="2266555" cy="691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95F3A-0BD8-40AE-A110-8A6F3869A43A}">
      <dsp:nvSpPr>
        <dsp:cNvPr id="0" name=""/>
        <dsp:cNvSpPr/>
      </dsp:nvSpPr>
      <dsp:spPr>
        <a:xfrm>
          <a:off x="5146264" y="1352715"/>
          <a:ext cx="3503913" cy="781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766"/>
              </a:lnTo>
              <a:lnTo>
                <a:pt x="3503913" y="465766"/>
              </a:lnTo>
              <a:lnTo>
                <a:pt x="3503913" y="7812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8354B-213C-4180-A182-3EE3DC32C999}">
      <dsp:nvSpPr>
        <dsp:cNvPr id="0" name=""/>
        <dsp:cNvSpPr/>
      </dsp:nvSpPr>
      <dsp:spPr>
        <a:xfrm>
          <a:off x="5100544" y="1352715"/>
          <a:ext cx="91440" cy="781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2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55EE0-13BA-4DEB-B3F7-04541F0F338A}">
      <dsp:nvSpPr>
        <dsp:cNvPr id="0" name=""/>
        <dsp:cNvSpPr/>
      </dsp:nvSpPr>
      <dsp:spPr>
        <a:xfrm>
          <a:off x="1642351" y="1352715"/>
          <a:ext cx="3503913" cy="781285"/>
        </a:xfrm>
        <a:custGeom>
          <a:avLst/>
          <a:gdLst/>
          <a:ahLst/>
          <a:cxnLst/>
          <a:rect l="0" t="0" r="0" b="0"/>
          <a:pathLst>
            <a:path>
              <a:moveTo>
                <a:pt x="3503913" y="0"/>
              </a:moveTo>
              <a:lnTo>
                <a:pt x="3503913" y="465766"/>
              </a:lnTo>
              <a:lnTo>
                <a:pt x="0" y="465766"/>
              </a:lnTo>
              <a:lnTo>
                <a:pt x="0" y="7812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30D0B-2550-496E-85D2-F2D62D2CEFB5}">
      <dsp:nvSpPr>
        <dsp:cNvPr id="0" name=""/>
        <dsp:cNvSpPr/>
      </dsp:nvSpPr>
      <dsp:spPr>
        <a:xfrm>
          <a:off x="3840412" y="490"/>
          <a:ext cx="2611704" cy="135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90814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头文件</a:t>
          </a:r>
        </a:p>
      </dsp:txBody>
      <dsp:txXfrm>
        <a:off x="3840412" y="490"/>
        <a:ext cx="2611704" cy="1352225"/>
      </dsp:txXfrm>
    </dsp:sp>
    <dsp:sp modelId="{41EFE46A-31B1-4848-A810-E56FD977F407}">
      <dsp:nvSpPr>
        <dsp:cNvPr id="0" name=""/>
        <dsp:cNvSpPr/>
      </dsp:nvSpPr>
      <dsp:spPr>
        <a:xfrm>
          <a:off x="4362753" y="1052220"/>
          <a:ext cx="2350534" cy="4507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client.h</a:t>
          </a:r>
          <a:endParaRPr lang="zh-CN" altLang="en-US" sz="2900" kern="1200" dirty="0"/>
        </a:p>
      </dsp:txBody>
      <dsp:txXfrm>
        <a:off x="4362753" y="1052220"/>
        <a:ext cx="2350534" cy="450741"/>
      </dsp:txXfrm>
    </dsp:sp>
    <dsp:sp modelId="{020DF97C-0EFC-4856-A837-057436904E5F}">
      <dsp:nvSpPr>
        <dsp:cNvPr id="0" name=""/>
        <dsp:cNvSpPr/>
      </dsp:nvSpPr>
      <dsp:spPr>
        <a:xfrm>
          <a:off x="336498" y="2134000"/>
          <a:ext cx="2611704" cy="135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90814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动</a:t>
          </a:r>
          <a:r>
            <a:rPr lang="en-US" altLang="zh-CN" sz="3800" kern="1200" dirty="0"/>
            <a:t>/</a:t>
          </a:r>
          <a:r>
            <a:rPr lang="zh-CN" altLang="en-US" sz="3800" kern="1200" dirty="0"/>
            <a:t>静态链接库</a:t>
          </a:r>
        </a:p>
      </dsp:txBody>
      <dsp:txXfrm>
        <a:off x="336498" y="2134000"/>
        <a:ext cx="2611704" cy="1352225"/>
      </dsp:txXfrm>
    </dsp:sp>
    <dsp:sp modelId="{772DE9FE-0B39-4A6C-B165-B71120503491}">
      <dsp:nvSpPr>
        <dsp:cNvPr id="0" name=""/>
        <dsp:cNvSpPr/>
      </dsp:nvSpPr>
      <dsp:spPr>
        <a:xfrm>
          <a:off x="858839" y="3185731"/>
          <a:ext cx="2350534" cy="4507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client.dll(lib)</a:t>
          </a:r>
          <a:endParaRPr lang="zh-CN" altLang="en-US" sz="2900" kern="1200" dirty="0"/>
        </a:p>
      </dsp:txBody>
      <dsp:txXfrm>
        <a:off x="858839" y="3185731"/>
        <a:ext cx="2350534" cy="450741"/>
      </dsp:txXfrm>
    </dsp:sp>
    <dsp:sp modelId="{C8D0001A-F856-4E1F-BF51-95B1836112B6}">
      <dsp:nvSpPr>
        <dsp:cNvPr id="0" name=""/>
        <dsp:cNvSpPr/>
      </dsp:nvSpPr>
      <dsp:spPr>
        <a:xfrm>
          <a:off x="3840412" y="2134000"/>
          <a:ext cx="2611704" cy="135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90814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shell</a:t>
          </a:r>
          <a:endParaRPr lang="zh-CN" altLang="en-US" sz="3800" kern="1200" dirty="0"/>
        </a:p>
      </dsp:txBody>
      <dsp:txXfrm>
        <a:off x="3840412" y="2134000"/>
        <a:ext cx="2611704" cy="1352225"/>
      </dsp:txXfrm>
    </dsp:sp>
    <dsp:sp modelId="{A54158A4-3D7A-464D-A826-D43200F1BC37}">
      <dsp:nvSpPr>
        <dsp:cNvPr id="0" name=""/>
        <dsp:cNvSpPr/>
      </dsp:nvSpPr>
      <dsp:spPr>
        <a:xfrm>
          <a:off x="4362753" y="3185731"/>
          <a:ext cx="2350534" cy="4507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Windows/Linux</a:t>
          </a:r>
          <a:endParaRPr lang="zh-CN" altLang="en-US" sz="2400" kern="1200" dirty="0"/>
        </a:p>
      </dsp:txBody>
      <dsp:txXfrm>
        <a:off x="4362753" y="3185731"/>
        <a:ext cx="2350534" cy="450741"/>
      </dsp:txXfrm>
    </dsp:sp>
    <dsp:sp modelId="{4546C1DD-8EDF-4FC5-9EF3-24F4B42CF2E3}">
      <dsp:nvSpPr>
        <dsp:cNvPr id="0" name=""/>
        <dsp:cNvSpPr/>
      </dsp:nvSpPr>
      <dsp:spPr>
        <a:xfrm>
          <a:off x="7344326" y="2134000"/>
          <a:ext cx="2611704" cy="135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90814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GUI\web</a:t>
          </a:r>
          <a:endParaRPr lang="zh-CN" altLang="en-US" sz="3800" kern="1200" dirty="0"/>
        </a:p>
      </dsp:txBody>
      <dsp:txXfrm>
        <a:off x="7344326" y="2134000"/>
        <a:ext cx="2611704" cy="1352225"/>
      </dsp:txXfrm>
    </dsp:sp>
    <dsp:sp modelId="{E3E468AE-646E-481C-A221-2A23E0EAA549}">
      <dsp:nvSpPr>
        <dsp:cNvPr id="0" name=""/>
        <dsp:cNvSpPr/>
      </dsp:nvSpPr>
      <dsp:spPr>
        <a:xfrm>
          <a:off x="7866666" y="3185731"/>
          <a:ext cx="2350534" cy="4507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UI_client</a:t>
          </a:r>
          <a:endParaRPr lang="zh-CN" altLang="en-US" sz="2900" kern="1200" dirty="0"/>
        </a:p>
      </dsp:txBody>
      <dsp:txXfrm>
        <a:off x="7866666" y="3185731"/>
        <a:ext cx="2350534" cy="450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EBE2-AFDC-496C-B153-6844A0DC79D7}">
      <dsp:nvSpPr>
        <dsp:cNvPr id="0" name=""/>
        <dsp:cNvSpPr/>
      </dsp:nvSpPr>
      <dsp:spPr>
        <a:xfrm>
          <a:off x="4458533" y="0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New Time"/>
            </a:rPr>
            <a:t>PATH</a:t>
          </a:r>
          <a:endParaRPr lang="zh-CN" altLang="en-US" sz="2500" kern="1200" dirty="0">
            <a:latin typeface="New Time"/>
          </a:endParaRPr>
        </a:p>
      </dsp:txBody>
      <dsp:txXfrm>
        <a:off x="4485164" y="26631"/>
        <a:ext cx="1583371" cy="855978"/>
      </dsp:txXfrm>
    </dsp:sp>
    <dsp:sp modelId="{4FC95995-103B-4171-B4AC-F64B91011B00}">
      <dsp:nvSpPr>
        <dsp:cNvPr id="0" name=""/>
        <dsp:cNvSpPr/>
      </dsp:nvSpPr>
      <dsp:spPr>
        <a:xfrm rot="5400000">
          <a:off x="5106367" y="931971"/>
          <a:ext cx="340965" cy="409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-5400000">
        <a:off x="5154103" y="966068"/>
        <a:ext cx="245494" cy="238676"/>
      </dsp:txXfrm>
    </dsp:sp>
    <dsp:sp modelId="{3BB25DA6-4E46-4DAF-8129-24A9C88D1FFB}">
      <dsp:nvSpPr>
        <dsp:cNvPr id="0" name=""/>
        <dsp:cNvSpPr/>
      </dsp:nvSpPr>
      <dsp:spPr>
        <a:xfrm>
          <a:off x="4458533" y="1363861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New Time"/>
            </a:rPr>
            <a:t>Version</a:t>
          </a:r>
          <a:endParaRPr lang="zh-CN" altLang="en-US" sz="2500" kern="1200" dirty="0">
            <a:latin typeface="New Time"/>
          </a:endParaRPr>
        </a:p>
      </dsp:txBody>
      <dsp:txXfrm>
        <a:off x="4485164" y="1390492"/>
        <a:ext cx="1583371" cy="855978"/>
      </dsp:txXfrm>
    </dsp:sp>
    <dsp:sp modelId="{400A1F14-78C4-4B6C-B56F-9B27CE4524D3}">
      <dsp:nvSpPr>
        <dsp:cNvPr id="0" name=""/>
        <dsp:cNvSpPr/>
      </dsp:nvSpPr>
      <dsp:spPr>
        <a:xfrm rot="5400000">
          <a:off x="5106367" y="2295832"/>
          <a:ext cx="340965" cy="409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-5400000">
        <a:off x="5154103" y="2329929"/>
        <a:ext cx="245494" cy="238676"/>
      </dsp:txXfrm>
    </dsp:sp>
    <dsp:sp modelId="{AED5B88A-5B0C-4ED3-AA3D-2D4243417FA5}">
      <dsp:nvSpPr>
        <dsp:cNvPr id="0" name=""/>
        <dsp:cNvSpPr/>
      </dsp:nvSpPr>
      <dsp:spPr>
        <a:xfrm>
          <a:off x="4458533" y="2727722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>
              <a:latin typeface="New Time"/>
            </a:rPr>
            <a:t>SQL_space</a:t>
          </a:r>
          <a:endParaRPr lang="zh-CN" altLang="en-US" sz="2500" kern="1200" dirty="0">
            <a:latin typeface="New Time"/>
          </a:endParaRPr>
        </a:p>
      </dsp:txBody>
      <dsp:txXfrm>
        <a:off x="4485164" y="2754353"/>
        <a:ext cx="1583371" cy="855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EBE2-AFDC-496C-B153-6844A0DC79D7}">
      <dsp:nvSpPr>
        <dsp:cNvPr id="0" name=""/>
        <dsp:cNvSpPr/>
      </dsp:nvSpPr>
      <dsp:spPr>
        <a:xfrm>
          <a:off x="4458533" y="0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New Time"/>
            </a:rPr>
            <a:t>PATH</a:t>
          </a:r>
          <a:endParaRPr lang="zh-CN" altLang="en-US" sz="2700" kern="1200" dirty="0">
            <a:latin typeface="New Time"/>
          </a:endParaRPr>
        </a:p>
      </dsp:txBody>
      <dsp:txXfrm>
        <a:off x="4485164" y="26631"/>
        <a:ext cx="1583371" cy="855978"/>
      </dsp:txXfrm>
    </dsp:sp>
    <dsp:sp modelId="{4FC95995-103B-4171-B4AC-F64B91011B00}">
      <dsp:nvSpPr>
        <dsp:cNvPr id="0" name=""/>
        <dsp:cNvSpPr/>
      </dsp:nvSpPr>
      <dsp:spPr>
        <a:xfrm rot="5400000">
          <a:off x="5106367" y="931971"/>
          <a:ext cx="340965" cy="409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-5400000">
        <a:off x="5154103" y="966068"/>
        <a:ext cx="245494" cy="238676"/>
      </dsp:txXfrm>
    </dsp:sp>
    <dsp:sp modelId="{3BB25DA6-4E46-4DAF-8129-24A9C88D1FFB}">
      <dsp:nvSpPr>
        <dsp:cNvPr id="0" name=""/>
        <dsp:cNvSpPr/>
      </dsp:nvSpPr>
      <dsp:spPr>
        <a:xfrm>
          <a:off x="4458533" y="1363861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New Time"/>
            </a:rPr>
            <a:t>Version</a:t>
          </a:r>
          <a:endParaRPr lang="zh-CN" altLang="en-US" sz="2700" kern="1200" dirty="0">
            <a:latin typeface="New Time"/>
          </a:endParaRPr>
        </a:p>
      </dsp:txBody>
      <dsp:txXfrm>
        <a:off x="4485164" y="1390492"/>
        <a:ext cx="1583371" cy="855978"/>
      </dsp:txXfrm>
    </dsp:sp>
    <dsp:sp modelId="{400A1F14-78C4-4B6C-B56F-9B27CE4524D3}">
      <dsp:nvSpPr>
        <dsp:cNvPr id="0" name=""/>
        <dsp:cNvSpPr/>
      </dsp:nvSpPr>
      <dsp:spPr>
        <a:xfrm rot="5400000">
          <a:off x="5106367" y="2295832"/>
          <a:ext cx="340965" cy="409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-5400000">
        <a:off x="5154103" y="2329929"/>
        <a:ext cx="245494" cy="238676"/>
      </dsp:txXfrm>
    </dsp:sp>
    <dsp:sp modelId="{AED5B88A-5B0C-4ED3-AA3D-2D4243417FA5}">
      <dsp:nvSpPr>
        <dsp:cNvPr id="0" name=""/>
        <dsp:cNvSpPr/>
      </dsp:nvSpPr>
      <dsp:spPr>
        <a:xfrm>
          <a:off x="4458533" y="2727722"/>
          <a:ext cx="1636633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>
              <a:latin typeface="New Time"/>
            </a:rPr>
            <a:t>DB_space</a:t>
          </a:r>
          <a:endParaRPr lang="zh-CN" altLang="en-US" sz="2700" kern="1200" dirty="0">
            <a:latin typeface="New Time"/>
          </a:endParaRPr>
        </a:p>
      </dsp:txBody>
      <dsp:txXfrm>
        <a:off x="4485164" y="2754353"/>
        <a:ext cx="1583371" cy="855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DEBE2-AFDC-496C-B153-6844A0DC79D7}">
      <dsp:nvSpPr>
        <dsp:cNvPr id="0" name=""/>
        <dsp:cNvSpPr/>
      </dsp:nvSpPr>
      <dsp:spPr>
        <a:xfrm>
          <a:off x="4701468" y="1442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New Time"/>
            </a:rPr>
            <a:t>PATH</a:t>
          </a:r>
          <a:endParaRPr lang="zh-CN" altLang="en-US" sz="1800" kern="1200" dirty="0">
            <a:latin typeface="New Time"/>
          </a:endParaRPr>
        </a:p>
      </dsp:txBody>
      <dsp:txXfrm>
        <a:off x="4713990" y="13964"/>
        <a:ext cx="1125719" cy="402494"/>
      </dsp:txXfrm>
    </dsp:sp>
    <dsp:sp modelId="{4FC95995-103B-4171-B4AC-F64B91011B00}">
      <dsp:nvSpPr>
        <dsp:cNvPr id="0" name=""/>
        <dsp:cNvSpPr/>
      </dsp:nvSpPr>
      <dsp:spPr>
        <a:xfrm rot="5400000">
          <a:off x="5196686" y="439669"/>
          <a:ext cx="160326" cy="1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5219131" y="455702"/>
        <a:ext cx="115436" cy="112228"/>
      </dsp:txXfrm>
    </dsp:sp>
    <dsp:sp modelId="{3BB25DA6-4E46-4DAF-8129-24A9C88D1FFB}">
      <dsp:nvSpPr>
        <dsp:cNvPr id="0" name=""/>
        <dsp:cNvSpPr/>
      </dsp:nvSpPr>
      <dsp:spPr>
        <a:xfrm>
          <a:off x="4701468" y="642750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New Time"/>
            </a:rPr>
            <a:t>Version</a:t>
          </a:r>
          <a:endParaRPr lang="zh-CN" altLang="en-US" sz="1800" kern="1200" dirty="0">
            <a:latin typeface="New Time"/>
          </a:endParaRPr>
        </a:p>
      </dsp:txBody>
      <dsp:txXfrm>
        <a:off x="4713990" y="655272"/>
        <a:ext cx="1125719" cy="402494"/>
      </dsp:txXfrm>
    </dsp:sp>
    <dsp:sp modelId="{400A1F14-78C4-4B6C-B56F-9B27CE4524D3}">
      <dsp:nvSpPr>
        <dsp:cNvPr id="0" name=""/>
        <dsp:cNvSpPr/>
      </dsp:nvSpPr>
      <dsp:spPr>
        <a:xfrm rot="5400000">
          <a:off x="5196686" y="1080977"/>
          <a:ext cx="160326" cy="1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5219131" y="1097010"/>
        <a:ext cx="115436" cy="112228"/>
      </dsp:txXfrm>
    </dsp:sp>
    <dsp:sp modelId="{AED5B88A-5B0C-4ED3-AA3D-2D4243417FA5}">
      <dsp:nvSpPr>
        <dsp:cNvPr id="0" name=""/>
        <dsp:cNvSpPr/>
      </dsp:nvSpPr>
      <dsp:spPr>
        <a:xfrm>
          <a:off x="4701468" y="1284058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New Time"/>
            </a:rPr>
            <a:t>Tab_space</a:t>
          </a:r>
          <a:endParaRPr lang="zh-CN" altLang="en-US" sz="1800" kern="1200" dirty="0">
            <a:latin typeface="New Time"/>
          </a:endParaRPr>
        </a:p>
      </dsp:txBody>
      <dsp:txXfrm>
        <a:off x="4713990" y="1296580"/>
        <a:ext cx="1125719" cy="402494"/>
      </dsp:txXfrm>
    </dsp:sp>
    <dsp:sp modelId="{57D83C4E-ACEF-4EA6-8C38-B9D3345AA0BB}">
      <dsp:nvSpPr>
        <dsp:cNvPr id="0" name=""/>
        <dsp:cNvSpPr/>
      </dsp:nvSpPr>
      <dsp:spPr>
        <a:xfrm rot="5400000">
          <a:off x="5196686" y="1722285"/>
          <a:ext cx="160326" cy="1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5219131" y="1738318"/>
        <a:ext cx="115436" cy="112228"/>
      </dsp:txXfrm>
    </dsp:sp>
    <dsp:sp modelId="{DF08AC68-1505-4E33-9CB3-9668D95D5B82}">
      <dsp:nvSpPr>
        <dsp:cNvPr id="0" name=""/>
        <dsp:cNvSpPr/>
      </dsp:nvSpPr>
      <dsp:spPr>
        <a:xfrm>
          <a:off x="4701468" y="1925366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New Time"/>
            </a:rPr>
            <a:t>page1</a:t>
          </a:r>
          <a:endParaRPr lang="zh-CN" altLang="en-US" sz="1800" kern="1200" dirty="0">
            <a:latin typeface="New Time"/>
          </a:endParaRPr>
        </a:p>
      </dsp:txBody>
      <dsp:txXfrm>
        <a:off x="4713990" y="1937888"/>
        <a:ext cx="1125719" cy="402494"/>
      </dsp:txXfrm>
    </dsp:sp>
    <dsp:sp modelId="{6A37EE28-5EB9-4FBF-9100-58AEE41C8B21}">
      <dsp:nvSpPr>
        <dsp:cNvPr id="0" name=""/>
        <dsp:cNvSpPr/>
      </dsp:nvSpPr>
      <dsp:spPr>
        <a:xfrm rot="5400000">
          <a:off x="5196686" y="2363593"/>
          <a:ext cx="160326" cy="1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5219131" y="2379626"/>
        <a:ext cx="115436" cy="112228"/>
      </dsp:txXfrm>
    </dsp:sp>
    <dsp:sp modelId="{F2397503-B203-4A31-8826-2C6875544403}">
      <dsp:nvSpPr>
        <dsp:cNvPr id="0" name=""/>
        <dsp:cNvSpPr/>
      </dsp:nvSpPr>
      <dsp:spPr>
        <a:xfrm>
          <a:off x="4701468" y="2566673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New Time"/>
            </a:rPr>
            <a:t>page2</a:t>
          </a:r>
          <a:endParaRPr lang="zh-CN" altLang="en-US" sz="1800" kern="1200" dirty="0">
            <a:latin typeface="New Time"/>
          </a:endParaRPr>
        </a:p>
      </dsp:txBody>
      <dsp:txXfrm>
        <a:off x="4713990" y="2579195"/>
        <a:ext cx="1125719" cy="402494"/>
      </dsp:txXfrm>
    </dsp:sp>
    <dsp:sp modelId="{D937FC83-78B8-48A3-A479-A3FCA83BC779}">
      <dsp:nvSpPr>
        <dsp:cNvPr id="0" name=""/>
        <dsp:cNvSpPr/>
      </dsp:nvSpPr>
      <dsp:spPr>
        <a:xfrm rot="5400000">
          <a:off x="5196686" y="3004900"/>
          <a:ext cx="160326" cy="192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5219131" y="3020933"/>
        <a:ext cx="115436" cy="112228"/>
      </dsp:txXfrm>
    </dsp:sp>
    <dsp:sp modelId="{2530E504-85EF-4409-88D8-5AE9CEBE5968}">
      <dsp:nvSpPr>
        <dsp:cNvPr id="0" name=""/>
        <dsp:cNvSpPr/>
      </dsp:nvSpPr>
      <dsp:spPr>
        <a:xfrm>
          <a:off x="4701468" y="3207981"/>
          <a:ext cx="1150763" cy="42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New Time"/>
            </a:rPr>
            <a:t>……</a:t>
          </a:r>
        </a:p>
      </dsp:txBody>
      <dsp:txXfrm>
        <a:off x="4713990" y="3220503"/>
        <a:ext cx="1125719" cy="402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052C0-AAA6-4D7A-A1AE-9CB96412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NBUT Best 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BCCAE-1951-42AF-A3B3-5ADE0FD8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68283"/>
          </a:xfrm>
        </p:spPr>
        <p:txBody>
          <a:bodyPr>
            <a:normAutofit/>
          </a:bodyPr>
          <a:lstStyle/>
          <a:p>
            <a:r>
              <a:rPr lang="zh-CN" altLang="en-US" dirty="0"/>
              <a:t>宁工人自己研发的</a:t>
            </a:r>
            <a:r>
              <a:rPr lang="en-US" altLang="zh-CN" dirty="0"/>
              <a:t>SQL</a:t>
            </a:r>
          </a:p>
          <a:p>
            <a:r>
              <a:rPr lang="en-US" altLang="zh-CN" dirty="0">
                <a:latin typeface="New Time"/>
              </a:rPr>
              <a:t>https://github.com/HWZen/NBUT_Best_SQL</a:t>
            </a:r>
            <a:endParaRPr lang="zh-CN" altLang="en-US" dirty="0">
              <a:latin typeface="New Time"/>
            </a:endParaRPr>
          </a:p>
        </p:txBody>
      </p:sp>
    </p:spTree>
    <p:extLst>
      <p:ext uri="{BB962C8B-B14F-4D97-AF65-F5344CB8AC3E}">
        <p14:creationId xmlns:p14="http://schemas.microsoft.com/office/powerpoint/2010/main" val="401298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1E208-0D6D-454C-873C-BBAF076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DB.space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DF11E3-52F8-441C-962A-92CEAA7CC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19937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2B591CE-6541-412D-801B-F7F1A66D7126}"/>
              </a:ext>
            </a:extLst>
          </p:cNvPr>
          <p:cNvSpPr txBox="1"/>
          <p:nvPr/>
        </p:nvSpPr>
        <p:spPr>
          <a:xfrm>
            <a:off x="4043494" y="2084950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DEFF1-BD31-471B-B4B5-3927643E326A}"/>
              </a:ext>
            </a:extLst>
          </p:cNvPr>
          <p:cNvSpPr txBox="1"/>
          <p:nvPr/>
        </p:nvSpPr>
        <p:spPr>
          <a:xfrm>
            <a:off x="4026716" y="2854920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BFE22-FDE5-482A-8452-22696B291938}"/>
              </a:ext>
            </a:extLst>
          </p:cNvPr>
          <p:cNvSpPr txBox="1"/>
          <p:nvPr/>
        </p:nvSpPr>
        <p:spPr>
          <a:xfrm>
            <a:off x="4026716" y="351068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257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E5301C-3621-4563-A87B-6612A9B879D9}"/>
              </a:ext>
            </a:extLst>
          </p:cNvPr>
          <p:cNvSpPr txBox="1"/>
          <p:nvPr/>
        </p:nvSpPr>
        <p:spPr>
          <a:xfrm>
            <a:off x="4660085" y="4236939"/>
            <a:ext cx="6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9E7AE6-C66A-4FFD-B3A8-A86D545F01EF}"/>
              </a:ext>
            </a:extLst>
          </p:cNvPr>
          <p:cNvSpPr txBox="1"/>
          <p:nvPr/>
        </p:nvSpPr>
        <p:spPr>
          <a:xfrm>
            <a:off x="4651696" y="4928186"/>
            <a:ext cx="6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04EDF-B8F9-4F17-BE05-538D7EBF4579}"/>
              </a:ext>
            </a:extLst>
          </p:cNvPr>
          <p:cNvSpPr txBox="1"/>
          <p:nvPr/>
        </p:nvSpPr>
        <p:spPr>
          <a:xfrm>
            <a:off x="2290195" y="5648082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265+sizeof(</a:t>
            </a:r>
            <a:r>
              <a:rPr lang="en-US" altLang="zh-CN" dirty="0" err="1"/>
              <a:t>db_space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36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BD00E-6F76-4D48-832F-2C379BCD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DB_SPACE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A07628C-6354-47D4-845D-A559B42B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87" y="2231472"/>
            <a:ext cx="10554574" cy="42800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MAX_TABLE_NUM </a:t>
            </a:r>
            <a:r>
              <a:rPr lang="pt-BR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pt-BR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MAX_INDEX_NUM </a:t>
            </a:r>
            <a:r>
              <a:rPr lang="pt-BR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zh-CN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DB_SPACE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MAX_TABLE_NUM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MAX_INDEX_NUM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09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1E208-0D6D-454C-873C-BBAF076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Tab file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DF11E3-52F8-441C-962A-92CEAA7CC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41882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2B591CE-6541-412D-801B-F7F1A66D7126}"/>
              </a:ext>
            </a:extLst>
          </p:cNvPr>
          <p:cNvSpPr txBox="1"/>
          <p:nvPr/>
        </p:nvSpPr>
        <p:spPr>
          <a:xfrm>
            <a:off x="4253219" y="2084024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DEFF1-BD31-471B-B4B5-3927643E326A}"/>
              </a:ext>
            </a:extLst>
          </p:cNvPr>
          <p:cNvSpPr txBox="1"/>
          <p:nvPr/>
        </p:nvSpPr>
        <p:spPr>
          <a:xfrm>
            <a:off x="4265803" y="2560676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E5301C-3621-4563-A87B-6612A9B879D9}"/>
              </a:ext>
            </a:extLst>
          </p:cNvPr>
          <p:cNvSpPr txBox="1"/>
          <p:nvPr/>
        </p:nvSpPr>
        <p:spPr>
          <a:xfrm>
            <a:off x="4890783" y="3204771"/>
            <a:ext cx="6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04EDF-B8F9-4F17-BE05-538D7EBF4579}"/>
              </a:ext>
            </a:extLst>
          </p:cNvPr>
          <p:cNvSpPr txBox="1"/>
          <p:nvPr/>
        </p:nvSpPr>
        <p:spPr>
          <a:xfrm>
            <a:off x="2588005" y="3775099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265+sizeof(</a:t>
            </a:r>
            <a:r>
              <a:rPr lang="en-US" altLang="zh-CN" dirty="0" err="1"/>
              <a:t>Tab_space</a:t>
            </a:r>
            <a:r>
              <a:rPr lang="en-US" altLang="zh-CN" dirty="0"/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02A4-15CE-4506-9CC6-145265309B8B}"/>
              </a:ext>
            </a:extLst>
          </p:cNvPr>
          <p:cNvSpPr txBox="1"/>
          <p:nvPr/>
        </p:nvSpPr>
        <p:spPr>
          <a:xfrm>
            <a:off x="2529281" y="4417815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+ page size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5A819C-7877-48F9-852E-F0D48FA5CA5C}"/>
              </a:ext>
            </a:extLst>
          </p:cNvPr>
          <p:cNvSpPr txBox="1"/>
          <p:nvPr/>
        </p:nvSpPr>
        <p:spPr>
          <a:xfrm>
            <a:off x="2529281" y="5083958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+ 2 * page size</a:t>
            </a:r>
          </a:p>
        </p:txBody>
      </p:sp>
    </p:spTree>
    <p:extLst>
      <p:ext uri="{BB962C8B-B14F-4D97-AF65-F5344CB8AC3E}">
        <p14:creationId xmlns:p14="http://schemas.microsoft.com/office/powerpoint/2010/main" val="311631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231F-CC22-4D04-A49F-B200785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Tab_SPACE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EEB97-CFC7-4E62-9704-3D0906DB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2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MAX_COL </a:t>
            </a:r>
            <a:r>
              <a:rPr lang="it-IT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it-IT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MAX_VOID_BUF </a:t>
            </a:r>
            <a:r>
              <a:rPr lang="it-IT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Tab_SPACE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MAX_COL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DataType_Enum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MAX_COL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Rol_num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Rol_void_buf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MAX_VOID_BUF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015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0A95-7F2F-430E-87D9-EDF76F4E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E78E-A56E-4B12-B755-F474F26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DataType_Enum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LONG_CHAR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3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4F14-2A97-44A7-A047-DEEC5F5A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struct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73D7-959E-4091-B4A2-6C710E42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*(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*)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*)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*)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page_size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Tab_fptr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951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7CA723-B892-46BE-9DD8-5565DAD4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索引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FAE4DB4-EA7D-4955-A912-F8CD27B25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7225" y="1389983"/>
            <a:ext cx="7224149" cy="44789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885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5448-A8BD-4613-B191-ED1F45CC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E7BC-2E73-4F44-926B-1D533324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谢谢聆听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6370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5EF36-566E-4732-84CF-A71EA3D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项目概述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299EB-F9E2-4705-A18D-F332AFD4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机器人学院团学的成员在收集和处理学生信息的过程中，会遇到各种各样问题和困难。例如将两张表的数据进行合并，我们会遇到表中有的列的内容是一样的，但是顺序不一样的情况，此时我们将两张表合并的过程便将变得困难。再例如我们要查询某个数据且与之相关的数据，或将表中的数据按照某个特定的顺序排列，且只输出我想要的部分时，这些操作将会变得复杂。所以我们想要做的项目是一个可以中断运行的了（数据存入硬盘不单单存入内存）的支持</a:t>
            </a:r>
            <a:r>
              <a:rPr lang="en-US" altLang="zh-CN" dirty="0" err="1"/>
              <a:t>sql</a:t>
            </a:r>
            <a:r>
              <a:rPr lang="zh-CN" altLang="en-US" dirty="0"/>
              <a:t>语法的数据库。</a:t>
            </a:r>
          </a:p>
        </p:txBody>
      </p:sp>
    </p:spTree>
    <p:extLst>
      <p:ext uri="{BB962C8B-B14F-4D97-AF65-F5344CB8AC3E}">
        <p14:creationId xmlns:p14="http://schemas.microsoft.com/office/powerpoint/2010/main" val="232461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2FE24-181B-44AC-BDE6-5D9FA3E5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DEF8-16EC-48B4-986E-B7C451A1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可建立多个数据表，且每个数据表中的字段（列）是可以不同数据类型的，字段的多少也是可以自定义的。</a:t>
            </a:r>
            <a:endParaRPr lang="en-US" altLang="zh-CN" dirty="0"/>
          </a:p>
          <a:p>
            <a:r>
              <a:rPr lang="zh-CN" altLang="en-US" dirty="0"/>
              <a:t>对每个表的的内容进行增删查和更新。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风格的查找。</a:t>
            </a:r>
            <a:endParaRPr lang="en-US" altLang="zh-CN" dirty="0"/>
          </a:p>
          <a:p>
            <a:r>
              <a:rPr lang="zh-CN" altLang="en-US" dirty="0"/>
              <a:t>可以中断运行后数据不丢失（重启程序数据不丢失）</a:t>
            </a:r>
            <a:endParaRPr lang="en-US" altLang="zh-CN" dirty="0"/>
          </a:p>
          <a:p>
            <a:r>
              <a:rPr lang="zh-CN" altLang="en-US" dirty="0"/>
              <a:t>优秀的读写性能。</a:t>
            </a:r>
            <a:endParaRPr lang="en-US" altLang="zh-CN" dirty="0"/>
          </a:p>
          <a:p>
            <a:r>
              <a:rPr lang="zh-CN" altLang="en-US" dirty="0"/>
              <a:t>可靠的稳定性。</a:t>
            </a:r>
            <a:endParaRPr lang="en-US" altLang="zh-CN" dirty="0"/>
          </a:p>
          <a:p>
            <a:r>
              <a:rPr lang="zh-CN" altLang="en-US" dirty="0"/>
              <a:t>外部访问接口。</a:t>
            </a:r>
            <a:endParaRPr lang="en-US" altLang="zh-CN" b="1" dirty="0"/>
          </a:p>
          <a:p>
            <a:r>
              <a:rPr lang="zh-CN" altLang="en-US" dirty="0"/>
              <a:t>待选需求</a:t>
            </a:r>
            <a:r>
              <a:rPr lang="en-US" altLang="zh-CN" dirty="0"/>
              <a:t>:  </a:t>
            </a:r>
            <a:r>
              <a:rPr lang="en-US" altLang="zh-CN" dirty="0" err="1"/>
              <a:t>ui</a:t>
            </a:r>
            <a:r>
              <a:rPr lang="en-US" altLang="zh-CN" dirty="0"/>
              <a:t>,</a:t>
            </a:r>
            <a:r>
              <a:rPr lang="zh-CN" altLang="en-US" dirty="0"/>
              <a:t>权限系统。</a:t>
            </a:r>
          </a:p>
        </p:txBody>
      </p:sp>
    </p:spTree>
    <p:extLst>
      <p:ext uri="{BB962C8B-B14F-4D97-AF65-F5344CB8AC3E}">
        <p14:creationId xmlns:p14="http://schemas.microsoft.com/office/powerpoint/2010/main" val="19218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211E-DA9D-4CC0-A943-0E1CB0A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数据结构与算法规划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8075F-1B5A-4AB4-80EB-BC3F7D0F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Sort(</a:t>
            </a:r>
            <a:r>
              <a:rPr lang="zh-CN" altLang="en-US" dirty="0"/>
              <a:t>数据排序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队列</a:t>
            </a:r>
            <a:r>
              <a:rPr lang="en-US" altLang="zh-CN" dirty="0"/>
              <a:t>(</a:t>
            </a:r>
            <a:r>
              <a:rPr lang="zh-CN" altLang="en-US" dirty="0"/>
              <a:t>多线程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数据库引擎</a:t>
            </a:r>
          </a:p>
          <a:p>
            <a:r>
              <a:rPr lang="zh-CN" altLang="en-US" dirty="0"/>
              <a:t>文件指针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通信协议</a:t>
            </a:r>
            <a:r>
              <a:rPr lang="en-US" altLang="zh-CN" dirty="0"/>
              <a:t>(</a:t>
            </a:r>
            <a:r>
              <a:rPr lang="zh-CN" altLang="en-US" dirty="0"/>
              <a:t>客户端与服务端进行通信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sock5</a:t>
            </a:r>
            <a:r>
              <a:rPr lang="zh-CN" altLang="en-US" dirty="0"/>
              <a:t>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49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A2DA-3ABD-4D1D-91BB-800BDBC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CA48EF5-144B-4A78-BAAD-CECED74BE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4408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8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FD2B-3AB2-49B2-87B7-08ACE9EA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</a:rPr>
              <a:t>客户端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46645DC-DB91-4C43-936A-B6B8E89F1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941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31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0812DF-3900-4E0F-AF77-6C9260C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400"/>
              <a:t>文件结构</a:t>
            </a:r>
          </a:p>
        </p:txBody>
      </p:sp>
      <p:pic>
        <p:nvPicPr>
          <p:cNvPr id="10" name="内容占位符 9" descr="文本&#10;&#10;低可信度描述已自动生成">
            <a:extLst>
              <a:ext uri="{FF2B5EF4-FFF2-40B4-BE49-F238E27FC236}">
                <a16:creationId xmlns:a16="http://schemas.microsoft.com/office/drawing/2014/main" id="{8AA15569-A702-4447-8695-FE599968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2632" y="643465"/>
            <a:ext cx="58437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88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1E208-0D6D-454C-873C-BBAF0767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SQL.space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DF11E3-52F8-441C-962A-92CEAA7CC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82611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2B591CE-6541-412D-801B-F7F1A66D7126}"/>
              </a:ext>
            </a:extLst>
          </p:cNvPr>
          <p:cNvSpPr txBox="1"/>
          <p:nvPr/>
        </p:nvSpPr>
        <p:spPr>
          <a:xfrm>
            <a:off x="4043494" y="2084950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DEFF1-BD31-471B-B4B5-3927643E326A}"/>
              </a:ext>
            </a:extLst>
          </p:cNvPr>
          <p:cNvSpPr txBox="1"/>
          <p:nvPr/>
        </p:nvSpPr>
        <p:spPr>
          <a:xfrm>
            <a:off x="4026716" y="2854920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BFE22-FDE5-482A-8452-22696B291938}"/>
              </a:ext>
            </a:extLst>
          </p:cNvPr>
          <p:cNvSpPr txBox="1"/>
          <p:nvPr/>
        </p:nvSpPr>
        <p:spPr>
          <a:xfrm>
            <a:off x="4026716" y="351068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257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E5301C-3621-4563-A87B-6612A9B879D9}"/>
              </a:ext>
            </a:extLst>
          </p:cNvPr>
          <p:cNvSpPr txBox="1"/>
          <p:nvPr/>
        </p:nvSpPr>
        <p:spPr>
          <a:xfrm>
            <a:off x="4660085" y="4236939"/>
            <a:ext cx="6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9E7AE6-C66A-4FFD-B3A8-A86D545F01EF}"/>
              </a:ext>
            </a:extLst>
          </p:cNvPr>
          <p:cNvSpPr txBox="1"/>
          <p:nvPr/>
        </p:nvSpPr>
        <p:spPr>
          <a:xfrm>
            <a:off x="4651696" y="4928186"/>
            <a:ext cx="6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04EDF-B8F9-4F17-BE05-538D7EBF4579}"/>
              </a:ext>
            </a:extLst>
          </p:cNvPr>
          <p:cNvSpPr txBox="1"/>
          <p:nvPr/>
        </p:nvSpPr>
        <p:spPr>
          <a:xfrm>
            <a:off x="2290195" y="5648082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265+sizeof(</a:t>
            </a:r>
            <a:r>
              <a:rPr lang="en-US" altLang="zh-CN" dirty="0" err="1"/>
              <a:t>SQL_space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70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BD00E-6F76-4D48-832F-2C379BCD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SQL_SPACE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A07628C-6354-47D4-845D-A559B42B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87" y="2322954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CHAR_SIZE 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MAX_DB_NUM </a:t>
            </a:r>
            <a:r>
              <a:rPr lang="pt-BR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CN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SQL_SPACE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MAX_DB_NUM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CHAR_SIZE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10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421</TotalTime>
  <Words>891</Words>
  <Application>Microsoft Office PowerPoint</Application>
  <PresentationFormat>宽屏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New Time</vt:lpstr>
      <vt:lpstr>思源黑体</vt:lpstr>
      <vt:lpstr>Century Gothic</vt:lpstr>
      <vt:lpstr>Consolas</vt:lpstr>
      <vt:lpstr>Wingdings 2</vt:lpstr>
      <vt:lpstr>引用</vt:lpstr>
      <vt:lpstr>NBUT Best SQL</vt:lpstr>
      <vt:lpstr>项目概述</vt:lpstr>
      <vt:lpstr>需求分析</vt:lpstr>
      <vt:lpstr>数据结构与算法规划</vt:lpstr>
      <vt:lpstr>项目结构</vt:lpstr>
      <vt:lpstr>客户端</vt:lpstr>
      <vt:lpstr>文件结构</vt:lpstr>
      <vt:lpstr>SQL.space</vt:lpstr>
      <vt:lpstr>SQL_SPACE</vt:lpstr>
      <vt:lpstr>DB.space</vt:lpstr>
      <vt:lpstr>DB_SPACE</vt:lpstr>
      <vt:lpstr>Tab file</vt:lpstr>
      <vt:lpstr>Tab_SPACE</vt:lpstr>
      <vt:lpstr>Data type</vt:lpstr>
      <vt:lpstr>Page struct</vt:lpstr>
      <vt:lpstr>索引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NBUT Best SQL</dc:title>
  <dc:creator>何 文臻</dc:creator>
  <cp:lastModifiedBy>何 文臻</cp:lastModifiedBy>
  <cp:revision>16</cp:revision>
  <dcterms:created xsi:type="dcterms:W3CDTF">2020-12-17T08:54:08Z</dcterms:created>
  <dcterms:modified xsi:type="dcterms:W3CDTF">2020-12-28T03:10:33Z</dcterms:modified>
</cp:coreProperties>
</file>