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3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D2B3-F1E6-4207-9C5C-EDC36A7B18E3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DED76-851D-4F77-9C2C-EA899D3F4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2021/03/04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Hardware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262857" cy="422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500174"/>
            <a:ext cx="3394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643042" y="2285992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25003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 chip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3042" y="3143248"/>
            <a:ext cx="1643074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Triode  array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86116" y="4071942"/>
            <a:ext cx="85725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86116" y="428625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Variable resistor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Software of scan signal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38953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500174"/>
            <a:ext cx="5348572" cy="51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software of reading data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7677" y="1600200"/>
            <a:ext cx="75886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Future plan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PCB assembly</a:t>
            </a:r>
          </a:p>
          <a:p>
            <a:r>
              <a:rPr lang="en-US" altLang="zh-CN" dirty="0" smtClean="0"/>
              <a:t>Cooperate with software for testing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28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Work report</vt:lpstr>
      <vt:lpstr>Hardware </vt:lpstr>
      <vt:lpstr>Software of scan signal</vt:lpstr>
      <vt:lpstr>software of reading data</vt:lpstr>
      <vt:lpstr>Future plan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dell</dc:creator>
  <cp:lastModifiedBy>dell</cp:lastModifiedBy>
  <cp:revision>6</cp:revision>
  <dcterms:created xsi:type="dcterms:W3CDTF">2021-03-03T12:52:15Z</dcterms:created>
  <dcterms:modified xsi:type="dcterms:W3CDTF">2021-03-04T04:46:04Z</dcterms:modified>
</cp:coreProperties>
</file>