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3" r:id="rId4"/>
    <p:sldId id="264" r:id="rId5"/>
    <p:sldId id="265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86EA-0FF1-4707-AC14-78E71B6A40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16F4-276D-41B5-8E53-A67AC247F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chenying@mail.sim.ac.cn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5932" y="1157190"/>
            <a:ext cx="6032136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MHP300</a:t>
            </a:r>
            <a:r>
              <a:rPr lang="zh-CN" altLang="en-US" sz="3600" dirty="0" smtClean="0"/>
              <a:t>型</a:t>
            </a:r>
            <a:r>
              <a:rPr lang="en-US" altLang="zh-CN" sz="3600" dirty="0" smtClean="0"/>
              <a:t>MEMS</a:t>
            </a:r>
            <a:r>
              <a:rPr lang="zh-CN" altLang="en-US" sz="3600" dirty="0" smtClean="0"/>
              <a:t>气体传感器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286000" y="46200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中国科学院上海微系统与信息技术研究所</a:t>
            </a:r>
            <a:endParaRPr lang="en-US" altLang="zh-CN" dirty="0"/>
          </a:p>
          <a:p>
            <a:pPr algn="ctr"/>
            <a:r>
              <a:rPr lang="zh-CN" altLang="en-US" dirty="0" smtClean="0"/>
              <a:t>陈滢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1"/>
              </a:rPr>
              <a:t>chenying@mail.sim.ac.cn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234" y="707850"/>
            <a:ext cx="7765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加热盘上集成有加热器和叉指电极，可用于气体传感器，提供合适的工作温度同时测试气敏材料的电阻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7" name="Picture 3" descr="D:\外送\MHP300照片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139" b="98344" l="22602" r="919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6" y="4267061"/>
            <a:ext cx="4000945" cy="22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3" y="4168533"/>
            <a:ext cx="3013185" cy="2259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314" y="173554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用途</a:t>
            </a:r>
            <a:r>
              <a:rPr lang="en-US" altLang="zh-CN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96314" y="1519842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特点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64234" y="2191467"/>
            <a:ext cx="78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微加热盘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为悬空薄膜，强度高、功耗低。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MEMS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技术批量制造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测试电极区域面积大，直径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250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微米，便于材料涂覆。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材料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精准上载：测试电极区域为亲水亲油表面，其他区域表面均为疏水疏油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表面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材料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上载量的一致性提供保障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测试电极区温度可达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en-US" altLang="zh-CN" sz="2000" dirty="0" smtClean="0">
                <a:latin typeface="Times New Roman" panose="02020603050405020304"/>
                <a:ea typeface="华文楷体" panose="02010600040101010101" pitchFamily="2" charset="-122"/>
                <a:cs typeface="Times New Roman" panose="02020603050405020304"/>
                <a:sym typeface="Symbol" panose="05050102010706020507"/>
              </a:rPr>
              <a:t>C</a:t>
            </a:r>
            <a:r>
              <a:rPr lang="zh-CN" altLang="en-US" sz="2000" dirty="0" smtClean="0">
                <a:latin typeface="Times New Roman" panose="02020603050405020304"/>
                <a:ea typeface="华文楷体" panose="02010600040101010101" pitchFamily="2" charset="-122"/>
                <a:cs typeface="Times New Roman" panose="02020603050405020304"/>
                <a:sym typeface="Symbol" panose="05050102010706020507"/>
              </a:rPr>
              <a:t>，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进行材料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原位烧结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380" y="602584"/>
            <a:ext cx="3193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芯片尺寸：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1mm×1mm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加热盘直径：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/>
              </a:rPr>
              <a:t>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/>
              </a:rPr>
              <a:t>m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冷态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电阻：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59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4ohm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加热电极：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典型工作电压：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2V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加热电压上限：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3.3V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封装：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395" y="71401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规格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734398" y="3535937"/>
            <a:ext cx="2920784" cy="3261396"/>
            <a:chOff x="661686" y="117770"/>
            <a:chExt cx="5855265" cy="685825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6" t="580" r="18196" b="3640"/>
            <a:stretch>
              <a:fillRect/>
            </a:stretch>
          </p:blipFill>
          <p:spPr>
            <a:xfrm>
              <a:off x="711599" y="813610"/>
              <a:ext cx="5440102" cy="5254907"/>
            </a:xfrm>
            <a:prstGeom prst="rect">
              <a:avLst/>
            </a:prstGeom>
          </p:spPr>
        </p:pic>
        <p:sp>
          <p:nvSpPr>
            <p:cNvPr id="8" name="文本框 4"/>
            <p:cNvSpPr txBox="1"/>
            <p:nvPr/>
          </p:nvSpPr>
          <p:spPr>
            <a:xfrm>
              <a:off x="4070592" y="133960"/>
              <a:ext cx="2446359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加热电极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440101" y="787343"/>
              <a:ext cx="2" cy="671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661686" y="6264097"/>
              <a:ext cx="2043896" cy="66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接地电极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 flipV="1">
              <a:off x="1101525" y="5629417"/>
              <a:ext cx="9644" cy="6346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0"/>
            <p:cNvSpPr txBox="1"/>
            <p:nvPr/>
          </p:nvSpPr>
          <p:spPr>
            <a:xfrm>
              <a:off x="4131511" y="6264095"/>
              <a:ext cx="2020192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测试电极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5266481" y="5442961"/>
              <a:ext cx="23142" cy="6996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2"/>
            <p:cNvSpPr txBox="1"/>
            <p:nvPr/>
          </p:nvSpPr>
          <p:spPr>
            <a:xfrm>
              <a:off x="770679" y="117770"/>
              <a:ext cx="2528104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测试电极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427546" y="777779"/>
              <a:ext cx="9644" cy="6346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4"/>
            <p:cNvSpPr txBox="1"/>
            <p:nvPr/>
          </p:nvSpPr>
          <p:spPr>
            <a:xfrm>
              <a:off x="2705581" y="1498135"/>
              <a:ext cx="1997198" cy="64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加热元件</a:t>
              </a:r>
              <a:endParaRPr lang="zh-CN" altLang="en-US" sz="1400" baseline="-25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298785" y="2076512"/>
              <a:ext cx="0" cy="593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07133" y="5014771"/>
              <a:ext cx="2595646" cy="62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aseline="-25000" dirty="0" smtClean="0">
                  <a:solidFill>
                    <a:schemeClr val="bg1"/>
                  </a:solidFill>
                  <a:latin typeface="+mn-ea"/>
                </a:rPr>
                <a:t>测试叉指电极</a:t>
              </a:r>
              <a:endParaRPr lang="zh-CN" altLang="en-US" sz="2000" baseline="-25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51079" y="2787335"/>
              <a:ext cx="1319514" cy="130753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395356" y="3842795"/>
              <a:ext cx="0" cy="1319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D:\外送\绘图\结构图jpg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2" t="20273" b="23531"/>
          <a:stretch>
            <a:fillRect/>
          </a:stretch>
        </p:blipFill>
        <p:spPr bwMode="auto">
          <a:xfrm>
            <a:off x="4439665" y="3664352"/>
            <a:ext cx="4089118" cy="31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734398" y="3001364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结构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pic>
        <p:nvPicPr>
          <p:cNvPr id="23" name="Picture 3" descr="D:\work\2020.01.10 器件介绍\20200110_副本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5667" l="6125" r="94750">
                        <a14:foregroundMark x1="72625" y1="70667" x2="67125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563"/>
          <a:stretch>
            <a:fillRect/>
          </a:stretch>
        </p:blipFill>
        <p:spPr bwMode="auto">
          <a:xfrm>
            <a:off x="4649227" y="607044"/>
            <a:ext cx="2866209" cy="1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4863579" y="13825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封装管</a:t>
            </a:r>
            <a:r>
              <a:rPr lang="zh-CN" altLang="en-US" sz="2400" dirty="0" smtClean="0"/>
              <a:t>脚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649227" y="2137365"/>
            <a:ext cx="319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加热电压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GND: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R1 R2: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测试电阻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6395" y="15580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特征参数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19329" y="94828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温度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电压关系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68529" y="1423777"/>
          <a:ext cx="5483168" cy="33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1" imgW="3923665" imgH="2176145" progId="Origin95.Graph">
                  <p:embed/>
                </p:oleObj>
              </mc:Choice>
              <mc:Fallback>
                <p:oleObj name="Graph" r:id="rId1" imgW="3923665" imgH="2176145" progId="Origin95.Graph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529" y="1423777"/>
                        <a:ext cx="5483168" cy="331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77040" y="497433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P1</a:t>
            </a:r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P2</a:t>
            </a:r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P3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为敏感区域中心至边缘径向三点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" t="4362" r="1503" b="3341"/>
          <a:stretch>
            <a:fillRect/>
          </a:stretch>
        </p:blipFill>
        <p:spPr>
          <a:xfrm rot="5400000">
            <a:off x="5275690" y="2397616"/>
            <a:ext cx="2569976" cy="25699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395" y="967109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Eppendorf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显微操作系统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微量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点样仪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微型喷墨点样仪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1843" y="518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水滴负载于敏感区域结果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395" y="15580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材料负载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7" y="2256939"/>
            <a:ext cx="2635445" cy="35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6"/>
          <p:cNvSpPr txBox="1"/>
          <p:nvPr/>
        </p:nvSpPr>
        <p:spPr>
          <a:xfrm>
            <a:off x="1303054" y="577384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微量点样仪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477</Words>
  <Application>WPS 演示</Application>
  <PresentationFormat>全屏显示(4:3)</PresentationFormat>
  <Paragraphs>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华文楷体</vt:lpstr>
      <vt:lpstr>Times New Roman</vt:lpstr>
      <vt:lpstr>Symbol</vt:lpstr>
      <vt:lpstr>Times New Roman</vt:lpstr>
      <vt:lpstr>Adobe 楷体 Std R</vt:lpstr>
      <vt:lpstr>Calibri Light</vt:lpstr>
      <vt:lpstr>Calibri</vt:lpstr>
      <vt:lpstr>微软雅黑</vt:lpstr>
      <vt:lpstr>Arial Unicode MS</vt:lpstr>
      <vt:lpstr>Office 主题</vt:lpstr>
      <vt:lpstr>Origin95.Graph</vt:lpstr>
      <vt:lpstr>MHP300型MEMS气体传感器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SIMIT_1009</dc:creator>
  <cp:lastModifiedBy>dell</cp:lastModifiedBy>
  <cp:revision>47</cp:revision>
  <dcterms:created xsi:type="dcterms:W3CDTF">2019-04-08T03:00:00Z</dcterms:created>
  <dcterms:modified xsi:type="dcterms:W3CDTF">2021-05-21T04:04:42Z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