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4255" y="1296035"/>
            <a:ext cx="760285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0000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6955" y="1296035"/>
            <a:ext cx="757745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1110" y="1296035"/>
            <a:ext cx="712914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296035"/>
            <a:ext cx="792035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205" y="1296035"/>
            <a:ext cx="713232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8690" y="1296035"/>
            <a:ext cx="775335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0590" y="1296035"/>
            <a:ext cx="783018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5525" y="1296035"/>
            <a:ext cx="759968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100ms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0770" y="1296035"/>
            <a:ext cx="748919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同一传感器 </a:t>
            </a:r>
            <a:r>
              <a:rPr lang="en-US" altLang="zh-CN"/>
              <a:t>5</a:t>
            </a:r>
            <a:r>
              <a:t>个通道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215" y="1639570"/>
            <a:ext cx="10020300" cy="4352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689100"/>
            <a:ext cx="10852150" cy="425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690" y="1296035"/>
            <a:ext cx="953198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4120" y="1630045"/>
            <a:ext cx="9763125" cy="4371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t>月</a:t>
            </a:r>
            <a:r>
              <a:rPr lang="en-US" altLang="zh-CN"/>
              <a:t>24</a:t>
            </a:r>
            <a:r>
              <a:t>号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4750" y="1296035"/>
            <a:ext cx="730123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3930" y="1296035"/>
            <a:ext cx="772287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2695" y="1350645"/>
            <a:ext cx="779399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5835" y="1296035"/>
            <a:ext cx="7719060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12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28</cp:revision>
  <dcterms:created xsi:type="dcterms:W3CDTF">2019-06-19T02:08:00Z</dcterms:created>
  <dcterms:modified xsi:type="dcterms:W3CDTF">2021-05-24T07:07:45Z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