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50" d="100"/>
          <a:sy n="250" d="100"/>
        </p:scale>
        <p:origin x="-34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D2B3-F1E6-4207-9C5C-EDC36A7B1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D76-851D-4F77-9C2C-EA899D3F4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D2B3-F1E6-4207-9C5C-EDC36A7B1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D76-851D-4F77-9C2C-EA899D3F4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D2B3-F1E6-4207-9C5C-EDC36A7B1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D76-851D-4F77-9C2C-EA899D3F4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D2B3-F1E6-4207-9C5C-EDC36A7B1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D76-851D-4F77-9C2C-EA899D3F4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D2B3-F1E6-4207-9C5C-EDC36A7B1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D76-851D-4F77-9C2C-EA899D3F4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D2B3-F1E6-4207-9C5C-EDC36A7B1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D76-851D-4F77-9C2C-EA899D3F4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D2B3-F1E6-4207-9C5C-EDC36A7B1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D76-851D-4F77-9C2C-EA899D3F4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D2B3-F1E6-4207-9C5C-EDC36A7B1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D76-851D-4F77-9C2C-EA899D3F4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D2B3-F1E6-4207-9C5C-EDC36A7B1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D76-851D-4F77-9C2C-EA899D3F4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D2B3-F1E6-4207-9C5C-EDC36A7B1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D76-851D-4F77-9C2C-EA899D3F4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D2B3-F1E6-4207-9C5C-EDC36A7B1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D76-851D-4F77-9C2C-EA899D3F4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7D2B3-F1E6-4207-9C5C-EDC36A7B1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DED76-851D-4F77-9C2C-EA899D3F4E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tags" Target="../tags/tag1.xml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tags" Target="../tags/tag2.xml"/><Relationship Id="rId2" Type="http://schemas.microsoft.com/office/2007/relationships/media" Target="../media/media2.mp4"/><Relationship Id="rId1" Type="http://schemas.openxmlformats.org/officeDocument/2006/relationships/video" Target="../media/media2.mp4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Work report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2021/03/04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Hardware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596" y="1714488"/>
            <a:ext cx="4262857" cy="422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1500174"/>
            <a:ext cx="33944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643042" y="2285992"/>
            <a:ext cx="1714512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85918" y="250030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Decode chip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43042" y="3143248"/>
            <a:ext cx="1643074" cy="2214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4480" y="371475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Triode  array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86116" y="4071942"/>
            <a:ext cx="857256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86116" y="4286256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Variable resistor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Software of scan signal</a:t>
            </a:r>
            <a:endParaRPr lang="zh-CN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571472" y="1428736"/>
            <a:ext cx="389539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500174"/>
            <a:ext cx="5348572" cy="516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software of reading data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777677" y="1600200"/>
            <a:ext cx="758864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air_2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6825" y="1872457"/>
            <a:ext cx="6610350" cy="3981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gas_2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19250" y="1843882"/>
            <a:ext cx="59055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Future plan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PCB assembly</a:t>
            </a:r>
            <a:endParaRPr lang="en-US" altLang="zh-CN" dirty="0" smtClean="0"/>
          </a:p>
          <a:p>
            <a:r>
              <a:rPr lang="en-US" altLang="zh-CN" dirty="0" smtClean="0"/>
              <a:t>Cooperate with software for testing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6807*5691*784*784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2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6807*5691*784*784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WPS 演示</Application>
  <PresentationFormat>全屏显示(4:3)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Work report</vt:lpstr>
      <vt:lpstr>Hardware </vt:lpstr>
      <vt:lpstr>Software of scan signal</vt:lpstr>
      <vt:lpstr>software of reading data</vt:lpstr>
      <vt:lpstr>PowerPoint 演示文稿</vt:lpstr>
      <vt:lpstr>PowerPoint 演示文稿</vt:lpstr>
      <vt:lpstr>Future plan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report</dc:title>
  <dc:creator>dell</dc:creator>
  <cp:lastModifiedBy>dell</cp:lastModifiedBy>
  <cp:revision>7</cp:revision>
  <dcterms:created xsi:type="dcterms:W3CDTF">2021-03-03T12:52:00Z</dcterms:created>
  <dcterms:modified xsi:type="dcterms:W3CDTF">2021-03-10T12:33:27Z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