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>
        <p:scale>
          <a:sx n="75" d="100"/>
          <a:sy n="75" d="100"/>
        </p:scale>
        <p:origin x="178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hen" userId="114c5932-f005-4575-980e-e221ccfc137b" providerId="ADAL" clId="{9426EB84-926A-4115-BAE2-348719FEB095}"/>
    <pc:docChg chg="undo custSel addSld delSld modSld sldOrd">
      <pc:chgData name="Yushen" userId="114c5932-f005-4575-980e-e221ccfc137b" providerId="ADAL" clId="{9426EB84-926A-4115-BAE2-348719FEB095}" dt="2020-09-29T11:03:44.212" v="283" actId="2711"/>
      <pc:docMkLst>
        <pc:docMk/>
      </pc:docMkLst>
      <pc:sldChg chg="addSp delSp modSp mod">
        <pc:chgData name="Yushen" userId="114c5932-f005-4575-980e-e221ccfc137b" providerId="ADAL" clId="{9426EB84-926A-4115-BAE2-348719FEB095}" dt="2020-09-29T09:47:29.900" v="224" actId="1076"/>
        <pc:sldMkLst>
          <pc:docMk/>
          <pc:sldMk cId="1116559384" sldId="257"/>
        </pc:sldMkLst>
        <pc:spChg chg="mod">
          <ac:chgData name="Yushen" userId="114c5932-f005-4575-980e-e221ccfc137b" providerId="ADAL" clId="{9426EB84-926A-4115-BAE2-348719FEB095}" dt="2020-09-29T07:31:47.604" v="99" actId="165"/>
          <ac:spMkLst>
            <pc:docMk/>
            <pc:sldMk cId="1116559384" sldId="257"/>
            <ac:spMk id="3" creationId="{FE2927F7-A9B3-40F4-808D-C40B10B152E1}"/>
          </ac:spMkLst>
        </pc:spChg>
        <pc:spChg chg="mod">
          <ac:chgData name="Yushen" userId="114c5932-f005-4575-980e-e221ccfc137b" providerId="ADAL" clId="{9426EB84-926A-4115-BAE2-348719FEB095}" dt="2020-09-29T07:31:47.604" v="99" actId="165"/>
          <ac:spMkLst>
            <pc:docMk/>
            <pc:sldMk cId="1116559384" sldId="257"/>
            <ac:spMk id="5" creationId="{AB600510-2940-463D-B575-D0869E48741B}"/>
          </ac:spMkLst>
        </pc:spChg>
        <pc:spChg chg="mod">
          <ac:chgData name="Yushen" userId="114c5932-f005-4575-980e-e221ccfc137b" providerId="ADAL" clId="{9426EB84-926A-4115-BAE2-348719FEB095}" dt="2020-09-29T07:31:47.604" v="99" actId="165"/>
          <ac:spMkLst>
            <pc:docMk/>
            <pc:sldMk cId="1116559384" sldId="257"/>
            <ac:spMk id="7" creationId="{ADCB4138-836C-4104-B301-418833C0A7BB}"/>
          </ac:spMkLst>
        </pc:spChg>
        <pc:spChg chg="add mod">
          <ac:chgData name="Yushen" userId="114c5932-f005-4575-980e-e221ccfc137b" providerId="ADAL" clId="{9426EB84-926A-4115-BAE2-348719FEB095}" dt="2020-09-29T09:47:18.050" v="219" actId="1076"/>
          <ac:spMkLst>
            <pc:docMk/>
            <pc:sldMk cId="1116559384" sldId="257"/>
            <ac:spMk id="8" creationId="{79B86C53-0468-451D-83A3-9BF7CACF18E4}"/>
          </ac:spMkLst>
        </pc:spChg>
        <pc:spChg chg="mod">
          <ac:chgData name="Yushen" userId="114c5932-f005-4575-980e-e221ccfc137b" providerId="ADAL" clId="{9426EB84-926A-4115-BAE2-348719FEB095}" dt="2020-09-29T07:31:47.604" v="99" actId="165"/>
          <ac:spMkLst>
            <pc:docMk/>
            <pc:sldMk cId="1116559384" sldId="257"/>
            <ac:spMk id="9" creationId="{09FF83ED-50B4-4E8F-99CC-4BDEB0E04F0C}"/>
          </ac:spMkLst>
        </pc:spChg>
        <pc:spChg chg="add mod">
          <ac:chgData name="Yushen" userId="114c5932-f005-4575-980e-e221ccfc137b" providerId="ADAL" clId="{9426EB84-926A-4115-BAE2-348719FEB095}" dt="2020-09-29T09:47:20.729" v="220" actId="1076"/>
          <ac:spMkLst>
            <pc:docMk/>
            <pc:sldMk cId="1116559384" sldId="257"/>
            <ac:spMk id="10" creationId="{C1CD85A3-FE00-434F-B211-8EC1FBCFD9FD}"/>
          </ac:spMkLst>
        </pc:spChg>
        <pc:spChg chg="mod">
          <ac:chgData name="Yushen" userId="114c5932-f005-4575-980e-e221ccfc137b" providerId="ADAL" clId="{9426EB84-926A-4115-BAE2-348719FEB095}" dt="2020-09-29T07:31:47.604" v="99" actId="165"/>
          <ac:spMkLst>
            <pc:docMk/>
            <pc:sldMk cId="1116559384" sldId="257"/>
            <ac:spMk id="11" creationId="{D05ABC18-C68B-4AC3-8AD3-2D085AD36A99}"/>
          </ac:spMkLst>
        </pc:spChg>
        <pc:spChg chg="add mod">
          <ac:chgData name="Yushen" userId="114c5932-f005-4575-980e-e221ccfc137b" providerId="ADAL" clId="{9426EB84-926A-4115-BAE2-348719FEB095}" dt="2020-09-29T09:47:22.836" v="221" actId="1076"/>
          <ac:spMkLst>
            <pc:docMk/>
            <pc:sldMk cId="1116559384" sldId="257"/>
            <ac:spMk id="12" creationId="{C15BB40F-7343-48C3-86DB-B073C528F873}"/>
          </ac:spMkLst>
        </pc:spChg>
        <pc:spChg chg="mod">
          <ac:chgData name="Yushen" userId="114c5932-f005-4575-980e-e221ccfc137b" providerId="ADAL" clId="{9426EB84-926A-4115-BAE2-348719FEB095}" dt="2020-09-29T07:31:47.604" v="99" actId="165"/>
          <ac:spMkLst>
            <pc:docMk/>
            <pc:sldMk cId="1116559384" sldId="257"/>
            <ac:spMk id="13" creationId="{5F8B5A68-E96C-4DA2-A5F8-884D5A45B524}"/>
          </ac:spMkLst>
        </pc:spChg>
        <pc:spChg chg="add mod">
          <ac:chgData name="Yushen" userId="114c5932-f005-4575-980e-e221ccfc137b" providerId="ADAL" clId="{9426EB84-926A-4115-BAE2-348719FEB095}" dt="2020-09-29T09:47:24.611" v="222" actId="1076"/>
          <ac:spMkLst>
            <pc:docMk/>
            <pc:sldMk cId="1116559384" sldId="257"/>
            <ac:spMk id="15" creationId="{529C7ADF-A7AF-48BC-83CA-92824FC938D4}"/>
          </ac:spMkLst>
        </pc:spChg>
        <pc:spChg chg="mod topLvl">
          <ac:chgData name="Yushen" userId="114c5932-f005-4575-980e-e221ccfc137b" providerId="ADAL" clId="{9426EB84-926A-4115-BAE2-348719FEB095}" dt="2020-09-29T07:32:08.245" v="105" actId="164"/>
          <ac:spMkLst>
            <pc:docMk/>
            <pc:sldMk cId="1116559384" sldId="257"/>
            <ac:spMk id="16" creationId="{5816A2B3-FD3F-4DEB-B932-B175E24C6447}"/>
          </ac:spMkLst>
        </pc:spChg>
        <pc:spChg chg="add mod">
          <ac:chgData name="Yushen" userId="114c5932-f005-4575-980e-e221ccfc137b" providerId="ADAL" clId="{9426EB84-926A-4115-BAE2-348719FEB095}" dt="2020-09-29T09:47:27.025" v="223" actId="1076"/>
          <ac:spMkLst>
            <pc:docMk/>
            <pc:sldMk cId="1116559384" sldId="257"/>
            <ac:spMk id="27" creationId="{BBB8D0FA-A8FE-4B63-A48C-27E234C05F24}"/>
          </ac:spMkLst>
        </pc:spChg>
        <pc:spChg chg="add mod">
          <ac:chgData name="Yushen" userId="114c5932-f005-4575-980e-e221ccfc137b" providerId="ADAL" clId="{9426EB84-926A-4115-BAE2-348719FEB095}" dt="2020-09-29T09:47:29.900" v="224" actId="1076"/>
          <ac:spMkLst>
            <pc:docMk/>
            <pc:sldMk cId="1116559384" sldId="257"/>
            <ac:spMk id="29" creationId="{F46349CC-908E-4237-97FB-5CE807CD897D}"/>
          </ac:spMkLst>
        </pc:spChg>
        <pc:grpChg chg="add mod">
          <ac:chgData name="Yushen" userId="114c5932-f005-4575-980e-e221ccfc137b" providerId="ADAL" clId="{9426EB84-926A-4115-BAE2-348719FEB095}" dt="2020-09-29T07:32:08.245" v="105" actId="164"/>
          <ac:grpSpMkLst>
            <pc:docMk/>
            <pc:sldMk cId="1116559384" sldId="257"/>
            <ac:grpSpMk id="6" creationId="{692C8738-FC86-4F21-8A55-AE1EA054C552}"/>
          </ac:grpSpMkLst>
        </pc:grpChg>
        <pc:grpChg chg="del mod topLvl">
          <ac:chgData name="Yushen" userId="114c5932-f005-4575-980e-e221ccfc137b" providerId="ADAL" clId="{9426EB84-926A-4115-BAE2-348719FEB095}" dt="2020-09-29T07:31:49.414" v="100" actId="478"/>
          <ac:grpSpMkLst>
            <pc:docMk/>
            <pc:sldMk cId="1116559384" sldId="257"/>
            <ac:grpSpMk id="14" creationId="{E04625D1-965A-4413-A872-41692563AA66}"/>
          </ac:grpSpMkLst>
        </pc:grpChg>
        <pc:grpChg chg="add del mod topLvl">
          <ac:chgData name="Yushen" userId="114c5932-f005-4575-980e-e221ccfc137b" providerId="ADAL" clId="{9426EB84-926A-4115-BAE2-348719FEB095}" dt="2020-09-29T07:31:47.604" v="99" actId="165"/>
          <ac:grpSpMkLst>
            <pc:docMk/>
            <pc:sldMk cId="1116559384" sldId="257"/>
            <ac:grpSpMk id="17" creationId="{C845E60D-0C5A-4E04-BDE2-B0F14AAF1B7B}"/>
          </ac:grpSpMkLst>
        </pc:grpChg>
        <pc:grpChg chg="del">
          <ac:chgData name="Yushen" userId="114c5932-f005-4575-980e-e221ccfc137b" providerId="ADAL" clId="{9426EB84-926A-4115-BAE2-348719FEB095}" dt="2020-09-29T07:31:31.658" v="94" actId="165"/>
          <ac:grpSpMkLst>
            <pc:docMk/>
            <pc:sldMk cId="1116559384" sldId="257"/>
            <ac:grpSpMk id="25" creationId="{89D1D55C-FF87-4C6A-A078-481C88A4458C}"/>
          </ac:grpSpMkLst>
        </pc:grpChg>
        <pc:picChg chg="mod">
          <ac:chgData name="Yushen" userId="114c5932-f005-4575-980e-e221ccfc137b" providerId="ADAL" clId="{9426EB84-926A-4115-BAE2-348719FEB095}" dt="2020-09-29T07:31:47.604" v="99" actId="165"/>
          <ac:picMkLst>
            <pc:docMk/>
            <pc:sldMk cId="1116559384" sldId="257"/>
            <ac:picMk id="2" creationId="{F71DBA91-56A8-4178-841C-482A4920A9C4}"/>
          </ac:picMkLst>
        </pc:picChg>
        <pc:picChg chg="add mod ord">
          <ac:chgData name="Yushen" userId="114c5932-f005-4575-980e-e221ccfc137b" providerId="ADAL" clId="{9426EB84-926A-4115-BAE2-348719FEB095}" dt="2020-09-29T07:32:08.245" v="105" actId="164"/>
          <ac:picMkLst>
            <pc:docMk/>
            <pc:sldMk cId="1116559384" sldId="257"/>
            <ac:picMk id="4" creationId="{E7F0C5E6-6D76-428D-B70A-703E5E8B0D02}"/>
          </ac:picMkLst>
        </pc:picChg>
        <pc:cxnChg chg="add del mod topLvl">
          <ac:chgData name="Yushen" userId="114c5932-f005-4575-980e-e221ccfc137b" providerId="ADAL" clId="{9426EB84-926A-4115-BAE2-348719FEB095}" dt="2020-09-29T07:32:08.245" v="105" actId="164"/>
          <ac:cxnSpMkLst>
            <pc:docMk/>
            <pc:sldMk cId="1116559384" sldId="257"/>
            <ac:cxnSpMk id="19" creationId="{5253089C-7354-46B7-A0E3-0D92F7799967}"/>
          </ac:cxnSpMkLst>
        </pc:cxnChg>
        <pc:cxnChg chg="add del mod topLvl">
          <ac:chgData name="Yushen" userId="114c5932-f005-4575-980e-e221ccfc137b" providerId="ADAL" clId="{9426EB84-926A-4115-BAE2-348719FEB095}" dt="2020-09-29T07:32:08.245" v="105" actId="164"/>
          <ac:cxnSpMkLst>
            <pc:docMk/>
            <pc:sldMk cId="1116559384" sldId="257"/>
            <ac:cxnSpMk id="20" creationId="{095D4FA5-07B6-4A2E-BD3E-7E5A800384D7}"/>
          </ac:cxnSpMkLst>
        </pc:cxnChg>
        <pc:cxnChg chg="add del mod topLvl">
          <ac:chgData name="Yushen" userId="114c5932-f005-4575-980e-e221ccfc137b" providerId="ADAL" clId="{9426EB84-926A-4115-BAE2-348719FEB095}" dt="2020-09-29T07:32:08.245" v="105" actId="164"/>
          <ac:cxnSpMkLst>
            <pc:docMk/>
            <pc:sldMk cId="1116559384" sldId="257"/>
            <ac:cxnSpMk id="21" creationId="{A36A25F0-D52C-4936-9DDC-96DEBDDC902A}"/>
          </ac:cxnSpMkLst>
        </pc:cxnChg>
      </pc:sldChg>
      <pc:sldChg chg="addSp delSp modSp mod">
        <pc:chgData name="Yushen" userId="114c5932-f005-4575-980e-e221ccfc137b" providerId="ADAL" clId="{9426EB84-926A-4115-BAE2-348719FEB095}" dt="2020-09-29T07:41:48.688" v="140" actId="1076"/>
        <pc:sldMkLst>
          <pc:docMk/>
          <pc:sldMk cId="1406387066" sldId="258"/>
        </pc:sldMkLst>
        <pc:spChg chg="add del mod topLvl">
          <ac:chgData name="Yushen" userId="114c5932-f005-4575-980e-e221ccfc137b" providerId="ADAL" clId="{9426EB84-926A-4115-BAE2-348719FEB095}" dt="2020-09-29T07:41:23.824" v="135" actId="1076"/>
          <ac:spMkLst>
            <pc:docMk/>
            <pc:sldMk cId="1406387066" sldId="258"/>
            <ac:spMk id="6" creationId="{479ABCBF-FE60-43E0-979D-66DBAD88D5FF}"/>
          </ac:spMkLst>
        </pc:spChg>
        <pc:spChg chg="add del mod topLvl">
          <ac:chgData name="Yushen" userId="114c5932-f005-4575-980e-e221ccfc137b" providerId="ADAL" clId="{9426EB84-926A-4115-BAE2-348719FEB095}" dt="2020-09-29T07:41:23.824" v="135" actId="1076"/>
          <ac:spMkLst>
            <pc:docMk/>
            <pc:sldMk cId="1406387066" sldId="258"/>
            <ac:spMk id="8" creationId="{333212B0-120C-4244-8E83-EF96B9E0B81F}"/>
          </ac:spMkLst>
        </pc:spChg>
        <pc:spChg chg="add del mod topLvl">
          <ac:chgData name="Yushen" userId="114c5932-f005-4575-980e-e221ccfc137b" providerId="ADAL" clId="{9426EB84-926A-4115-BAE2-348719FEB095}" dt="2020-09-29T07:41:48.688" v="140" actId="1076"/>
          <ac:spMkLst>
            <pc:docMk/>
            <pc:sldMk cId="1406387066" sldId="258"/>
            <ac:spMk id="10" creationId="{D890EBE2-C4D0-4B87-B854-E325A231A9B1}"/>
          </ac:spMkLst>
        </pc:spChg>
        <pc:spChg chg="add del mod topLvl">
          <ac:chgData name="Yushen" userId="114c5932-f005-4575-980e-e221ccfc137b" providerId="ADAL" clId="{9426EB84-926A-4115-BAE2-348719FEB095}" dt="2020-09-29T07:41:44.872" v="139" actId="1076"/>
          <ac:spMkLst>
            <pc:docMk/>
            <pc:sldMk cId="1406387066" sldId="258"/>
            <ac:spMk id="12" creationId="{D3856086-1A92-4BB6-A4C0-7F85C1DEB208}"/>
          </ac:spMkLst>
        </pc:spChg>
        <pc:spChg chg="add del mod topLvl">
          <ac:chgData name="Yushen" userId="114c5932-f005-4575-980e-e221ccfc137b" providerId="ADAL" clId="{9426EB84-926A-4115-BAE2-348719FEB095}" dt="2020-09-29T07:41:40.119" v="138" actId="1076"/>
          <ac:spMkLst>
            <pc:docMk/>
            <pc:sldMk cId="1406387066" sldId="258"/>
            <ac:spMk id="14" creationId="{23AF2A0F-4E65-421C-B3F9-52DEEB7C3E81}"/>
          </ac:spMkLst>
        </pc:spChg>
        <pc:spChg chg="add del mod topLvl">
          <ac:chgData name="Yushen" userId="114c5932-f005-4575-980e-e221ccfc137b" providerId="ADAL" clId="{9426EB84-926A-4115-BAE2-348719FEB095}" dt="2020-09-29T07:41:35.623" v="137" actId="1076"/>
          <ac:spMkLst>
            <pc:docMk/>
            <pc:sldMk cId="1406387066" sldId="258"/>
            <ac:spMk id="16" creationId="{00FD446B-BC6A-4ED7-8A6E-CAFBE0F089FC}"/>
          </ac:spMkLst>
        </pc:spChg>
        <pc:spChg chg="add del mod topLvl">
          <ac:chgData name="Yushen" userId="114c5932-f005-4575-980e-e221ccfc137b" providerId="ADAL" clId="{9426EB84-926A-4115-BAE2-348719FEB095}" dt="2020-09-29T07:41:30.499" v="136" actId="1076"/>
          <ac:spMkLst>
            <pc:docMk/>
            <pc:sldMk cId="1406387066" sldId="258"/>
            <ac:spMk id="18" creationId="{924FB80F-1DD1-4F8E-8ADE-C77F99DEF24D}"/>
          </ac:spMkLst>
        </pc:spChg>
        <pc:spChg chg="mod topLvl">
          <ac:chgData name="Yushen" userId="114c5932-f005-4575-980e-e221ccfc137b" providerId="ADAL" clId="{9426EB84-926A-4115-BAE2-348719FEB095}" dt="2020-09-29T07:41:23.824" v="135" actId="1076"/>
          <ac:spMkLst>
            <pc:docMk/>
            <pc:sldMk cId="1406387066" sldId="258"/>
            <ac:spMk id="34" creationId="{65CCA9B3-1E85-450D-B037-007246ED1430}"/>
          </ac:spMkLst>
        </pc:spChg>
        <pc:grpChg chg="add del mod topLvl">
          <ac:chgData name="Yushen" userId="114c5932-f005-4575-980e-e221ccfc137b" providerId="ADAL" clId="{9426EB84-926A-4115-BAE2-348719FEB095}" dt="2020-09-29T07:39:11.159" v="116" actId="165"/>
          <ac:grpSpMkLst>
            <pc:docMk/>
            <pc:sldMk cId="1406387066" sldId="258"/>
            <ac:grpSpMk id="33" creationId="{55612870-56C6-443D-BE31-07B7A4E84199}"/>
          </ac:grpSpMkLst>
        </pc:grpChg>
        <pc:grpChg chg="del">
          <ac:chgData name="Yushen" userId="114c5932-f005-4575-980e-e221ccfc137b" providerId="ADAL" clId="{9426EB84-926A-4115-BAE2-348719FEB095}" dt="2020-09-29T07:38:57.852" v="112" actId="165"/>
          <ac:grpSpMkLst>
            <pc:docMk/>
            <pc:sldMk cId="1406387066" sldId="258"/>
            <ac:grpSpMk id="38" creationId="{A02F0928-F196-42C3-853F-2A93358D75D1}"/>
          </ac:grpSpMkLst>
        </pc:grpChg>
        <pc:picChg chg="add mod ord">
          <ac:chgData name="Yushen" userId="114c5932-f005-4575-980e-e221ccfc137b" providerId="ADAL" clId="{9426EB84-926A-4115-BAE2-348719FEB095}" dt="2020-09-29T07:41:23.824" v="135" actId="1076"/>
          <ac:picMkLst>
            <pc:docMk/>
            <pc:sldMk cId="1406387066" sldId="258"/>
            <ac:picMk id="2" creationId="{F2318DED-8C60-486B-AA91-88C4656E9505}"/>
          </ac:picMkLst>
        </pc:picChg>
        <pc:picChg chg="add del mod topLvl">
          <ac:chgData name="Yushen" userId="114c5932-f005-4575-980e-e221ccfc137b" providerId="ADAL" clId="{9426EB84-926A-4115-BAE2-348719FEB095}" dt="2020-09-29T07:39:15.248" v="119" actId="478"/>
          <ac:picMkLst>
            <pc:docMk/>
            <pc:sldMk cId="1406387066" sldId="258"/>
            <ac:picMk id="3" creationId="{FA3D044F-092E-435B-B77D-BA4F8323AE26}"/>
          </ac:picMkLst>
        </pc:picChg>
        <pc:picChg chg="del">
          <ac:chgData name="Yushen" userId="114c5932-f005-4575-980e-e221ccfc137b" providerId="ADAL" clId="{9426EB84-926A-4115-BAE2-348719FEB095}" dt="2020-09-29T07:38:54.263" v="111" actId="478"/>
          <ac:picMkLst>
            <pc:docMk/>
            <pc:sldMk cId="1406387066" sldId="258"/>
            <ac:picMk id="4" creationId="{42158623-6A67-401F-9F89-1F7DBA007733}"/>
          </ac:picMkLst>
        </pc:picChg>
        <pc:picChg chg="add mod">
          <ac:chgData name="Yushen" userId="114c5932-f005-4575-980e-e221ccfc137b" providerId="ADAL" clId="{9426EB84-926A-4115-BAE2-348719FEB095}" dt="2020-09-29T07:41:23.824" v="135" actId="1076"/>
          <ac:picMkLst>
            <pc:docMk/>
            <pc:sldMk cId="1406387066" sldId="258"/>
            <ac:picMk id="5" creationId="{EC61B6FF-40A5-4155-A83E-954E3EB0B853}"/>
          </ac:picMkLst>
        </pc:picChg>
        <pc:cxnChg chg="add del mod topLvl">
          <ac:chgData name="Yushen" userId="114c5932-f005-4575-980e-e221ccfc137b" providerId="ADAL" clId="{9426EB84-926A-4115-BAE2-348719FEB095}" dt="2020-09-29T07:41:23.824" v="135" actId="1076"/>
          <ac:cxnSpMkLst>
            <pc:docMk/>
            <pc:sldMk cId="1406387066" sldId="258"/>
            <ac:cxnSpMk id="20" creationId="{7B68AD0C-5A76-4001-865A-8A52374CD162}"/>
          </ac:cxnSpMkLst>
        </pc:cxnChg>
        <pc:cxnChg chg="add del mod topLvl">
          <ac:chgData name="Yushen" userId="114c5932-f005-4575-980e-e221ccfc137b" providerId="ADAL" clId="{9426EB84-926A-4115-BAE2-348719FEB095}" dt="2020-09-29T07:41:23.824" v="135" actId="1076"/>
          <ac:cxnSpMkLst>
            <pc:docMk/>
            <pc:sldMk cId="1406387066" sldId="258"/>
            <ac:cxnSpMk id="21" creationId="{3BEFA69F-489A-4CCB-9451-A24ADF52004E}"/>
          </ac:cxnSpMkLst>
        </pc:cxnChg>
        <pc:cxnChg chg="add del mod topLvl">
          <ac:chgData name="Yushen" userId="114c5932-f005-4575-980e-e221ccfc137b" providerId="ADAL" clId="{9426EB84-926A-4115-BAE2-348719FEB095}" dt="2020-09-29T07:41:48.688" v="140" actId="1076"/>
          <ac:cxnSpMkLst>
            <pc:docMk/>
            <pc:sldMk cId="1406387066" sldId="258"/>
            <ac:cxnSpMk id="23" creationId="{8FF9C1AE-4E78-41A3-BBDA-E3C087761B72}"/>
          </ac:cxnSpMkLst>
        </pc:cxnChg>
        <pc:cxnChg chg="add del mod topLvl">
          <ac:chgData name="Yushen" userId="114c5932-f005-4575-980e-e221ccfc137b" providerId="ADAL" clId="{9426EB84-926A-4115-BAE2-348719FEB095}" dt="2020-09-29T07:41:44.872" v="139" actId="1076"/>
          <ac:cxnSpMkLst>
            <pc:docMk/>
            <pc:sldMk cId="1406387066" sldId="258"/>
            <ac:cxnSpMk id="25" creationId="{333C4E0F-4E2D-45F0-A26E-662A85050C6C}"/>
          </ac:cxnSpMkLst>
        </pc:cxnChg>
        <pc:cxnChg chg="add del mod topLvl">
          <ac:chgData name="Yushen" userId="114c5932-f005-4575-980e-e221ccfc137b" providerId="ADAL" clId="{9426EB84-926A-4115-BAE2-348719FEB095}" dt="2020-09-29T07:41:40.119" v="138" actId="1076"/>
          <ac:cxnSpMkLst>
            <pc:docMk/>
            <pc:sldMk cId="1406387066" sldId="258"/>
            <ac:cxnSpMk id="27" creationId="{926312F5-74E9-48B0-963D-5973C2AB4226}"/>
          </ac:cxnSpMkLst>
        </pc:cxnChg>
        <pc:cxnChg chg="add del mod topLvl">
          <ac:chgData name="Yushen" userId="114c5932-f005-4575-980e-e221ccfc137b" providerId="ADAL" clId="{9426EB84-926A-4115-BAE2-348719FEB095}" dt="2020-09-29T07:41:35.623" v="137" actId="1076"/>
          <ac:cxnSpMkLst>
            <pc:docMk/>
            <pc:sldMk cId="1406387066" sldId="258"/>
            <ac:cxnSpMk id="29" creationId="{0B7F68F1-FCE1-4DD8-80B6-9D98D84D3E26}"/>
          </ac:cxnSpMkLst>
        </pc:cxnChg>
        <pc:cxnChg chg="add del mod topLvl">
          <ac:chgData name="Yushen" userId="114c5932-f005-4575-980e-e221ccfc137b" providerId="ADAL" clId="{9426EB84-926A-4115-BAE2-348719FEB095}" dt="2020-09-29T07:41:30.499" v="136" actId="1076"/>
          <ac:cxnSpMkLst>
            <pc:docMk/>
            <pc:sldMk cId="1406387066" sldId="258"/>
            <ac:cxnSpMk id="31" creationId="{77AB0F90-17C2-4261-A094-E5F7FD303A71}"/>
          </ac:cxnSpMkLst>
        </pc:cxnChg>
        <pc:cxnChg chg="mod topLvl">
          <ac:chgData name="Yushen" userId="114c5932-f005-4575-980e-e221ccfc137b" providerId="ADAL" clId="{9426EB84-926A-4115-BAE2-348719FEB095}" dt="2020-09-29T07:41:23.824" v="135" actId="1076"/>
          <ac:cxnSpMkLst>
            <pc:docMk/>
            <pc:sldMk cId="1406387066" sldId="258"/>
            <ac:cxnSpMk id="35" creationId="{E1DE3D2F-946F-4D44-B196-57918D7C47C0}"/>
          </ac:cxnSpMkLst>
        </pc:cxnChg>
        <pc:cxnChg chg="mod topLvl">
          <ac:chgData name="Yushen" userId="114c5932-f005-4575-980e-e221ccfc137b" providerId="ADAL" clId="{9426EB84-926A-4115-BAE2-348719FEB095}" dt="2020-09-29T07:41:23.824" v="135" actId="1076"/>
          <ac:cxnSpMkLst>
            <pc:docMk/>
            <pc:sldMk cId="1406387066" sldId="258"/>
            <ac:cxnSpMk id="36" creationId="{90D0ED72-CB15-46FC-818F-4A0A8E36AA96}"/>
          </ac:cxnSpMkLst>
        </pc:cxnChg>
        <pc:cxnChg chg="mod topLvl">
          <ac:chgData name="Yushen" userId="114c5932-f005-4575-980e-e221ccfc137b" providerId="ADAL" clId="{9426EB84-926A-4115-BAE2-348719FEB095}" dt="2020-09-29T07:41:23.824" v="135" actId="1076"/>
          <ac:cxnSpMkLst>
            <pc:docMk/>
            <pc:sldMk cId="1406387066" sldId="258"/>
            <ac:cxnSpMk id="37" creationId="{4585C8C7-B03A-4B68-8F9D-47A6AE8BD305}"/>
          </ac:cxnSpMkLst>
        </pc:cxnChg>
      </pc:sldChg>
      <pc:sldChg chg="addSp delSp modSp mod">
        <pc:chgData name="Yushen" userId="114c5932-f005-4575-980e-e221ccfc137b" providerId="ADAL" clId="{9426EB84-926A-4115-BAE2-348719FEB095}" dt="2020-09-29T09:45:36.019" v="213" actId="1076"/>
        <pc:sldMkLst>
          <pc:docMk/>
          <pc:sldMk cId="124953953" sldId="259"/>
        </pc:sldMkLst>
        <pc:spChg chg="mod">
          <ac:chgData name="Yushen" userId="114c5932-f005-4575-980e-e221ccfc137b" providerId="ADAL" clId="{9426EB84-926A-4115-BAE2-348719FEB095}" dt="2020-09-29T09:38:29.151" v="175" actId="1076"/>
          <ac:spMkLst>
            <pc:docMk/>
            <pc:sldMk cId="124953953" sldId="259"/>
            <ac:spMk id="16" creationId="{15C796B2-287F-470D-9632-D50E334D1D55}"/>
          </ac:spMkLst>
        </pc:spChg>
        <pc:spChg chg="add del mod">
          <ac:chgData name="Yushen" userId="114c5932-f005-4575-980e-e221ccfc137b" providerId="ADAL" clId="{9426EB84-926A-4115-BAE2-348719FEB095}" dt="2020-09-29T09:40:59.792" v="181" actId="1076"/>
          <ac:spMkLst>
            <pc:docMk/>
            <pc:sldMk cId="124953953" sldId="259"/>
            <ac:spMk id="21" creationId="{2F2BB5F6-0815-4A1F-9E1A-078D91FA8F99}"/>
          </ac:spMkLst>
        </pc:spChg>
        <pc:spChg chg="add del">
          <ac:chgData name="Yushen" userId="114c5932-f005-4575-980e-e221ccfc137b" providerId="ADAL" clId="{9426EB84-926A-4115-BAE2-348719FEB095}" dt="2020-09-29T09:32:02.204" v="155" actId="478"/>
          <ac:spMkLst>
            <pc:docMk/>
            <pc:sldMk cId="124953953" sldId="259"/>
            <ac:spMk id="25" creationId="{34A589A3-C942-4D0F-9DCB-D8EB0A86D90A}"/>
          </ac:spMkLst>
        </pc:spChg>
        <pc:spChg chg="add del mod">
          <ac:chgData name="Yushen" userId="114c5932-f005-4575-980e-e221ccfc137b" providerId="ADAL" clId="{9426EB84-926A-4115-BAE2-348719FEB095}" dt="2020-09-29T09:44:28.554" v="206" actId="1076"/>
          <ac:spMkLst>
            <pc:docMk/>
            <pc:sldMk cId="124953953" sldId="259"/>
            <ac:spMk id="29" creationId="{074AD0EF-CE08-447A-8552-7E9447BE695A}"/>
          </ac:spMkLst>
        </pc:spChg>
        <pc:spChg chg="add del mod">
          <ac:chgData name="Yushen" userId="114c5932-f005-4575-980e-e221ccfc137b" providerId="ADAL" clId="{9426EB84-926A-4115-BAE2-348719FEB095}" dt="2020-09-29T09:45:36.019" v="213" actId="1076"/>
          <ac:spMkLst>
            <pc:docMk/>
            <pc:sldMk cId="124953953" sldId="259"/>
            <ac:spMk id="33" creationId="{49981C7A-C619-4D77-956A-BB9AE5F0AE63}"/>
          </ac:spMkLst>
        </pc:spChg>
        <pc:spChg chg="add mod">
          <ac:chgData name="Yushen" userId="114c5932-f005-4575-980e-e221ccfc137b" providerId="ADAL" clId="{9426EB84-926A-4115-BAE2-348719FEB095}" dt="2020-09-29T09:32:16.073" v="169" actId="1076"/>
          <ac:spMkLst>
            <pc:docMk/>
            <pc:sldMk cId="124953953" sldId="259"/>
            <ac:spMk id="37" creationId="{E7A1988D-3639-49C2-87E4-9D7B54BEFB6C}"/>
          </ac:spMkLst>
        </pc:spChg>
        <pc:grpChg chg="del">
          <ac:chgData name="Yushen" userId="114c5932-f005-4575-980e-e221ccfc137b" providerId="ADAL" clId="{9426EB84-926A-4115-BAE2-348719FEB095}" dt="2020-09-29T09:31:31.569" v="141" actId="478"/>
          <ac:grpSpMkLst>
            <pc:docMk/>
            <pc:sldMk cId="124953953" sldId="259"/>
            <ac:grpSpMk id="14" creationId="{DD6C83CA-4D5D-44B5-9B17-7B0FE5937456}"/>
          </ac:grpSpMkLst>
        </pc:grpChg>
        <pc:picChg chg="add mod">
          <ac:chgData name="Yushen" userId="114c5932-f005-4575-980e-e221ccfc137b" providerId="ADAL" clId="{9426EB84-926A-4115-BAE2-348719FEB095}" dt="2020-09-29T09:31:47.130" v="146" actId="14100"/>
          <ac:picMkLst>
            <pc:docMk/>
            <pc:sldMk cId="124953953" sldId="259"/>
            <ac:picMk id="2" creationId="{5FCEA5A1-69C0-4CB7-A383-4D20FEF1074E}"/>
          </ac:picMkLst>
        </pc:picChg>
        <pc:picChg chg="add del">
          <ac:chgData name="Yushen" userId="114c5932-f005-4575-980e-e221ccfc137b" providerId="ADAL" clId="{9426EB84-926A-4115-BAE2-348719FEB095}" dt="2020-09-29T09:32:07.873" v="164" actId="478"/>
          <ac:picMkLst>
            <pc:docMk/>
            <pc:sldMk cId="124953953" sldId="259"/>
            <ac:picMk id="3" creationId="{46A851D9-CD7B-4D69-8E1F-3AA3521EE21A}"/>
          </ac:picMkLst>
        </pc:picChg>
        <pc:picChg chg="add mod ord">
          <ac:chgData name="Yushen" userId="114c5932-f005-4575-980e-e221ccfc137b" providerId="ADAL" clId="{9426EB84-926A-4115-BAE2-348719FEB095}" dt="2020-09-29T09:38:21.073" v="174" actId="167"/>
          <ac:picMkLst>
            <pc:docMk/>
            <pc:sldMk cId="124953953" sldId="259"/>
            <ac:picMk id="8" creationId="{48C2DB7D-17DF-4A25-B66B-5E8CC569FF76}"/>
          </ac:picMkLst>
        </pc:picChg>
        <pc:picChg chg="add del">
          <ac:chgData name="Yushen" userId="114c5932-f005-4575-980e-e221ccfc137b" providerId="ADAL" clId="{9426EB84-926A-4115-BAE2-348719FEB095}" dt="2020-09-29T09:32:08.698" v="165" actId="478"/>
          <ac:picMkLst>
            <pc:docMk/>
            <pc:sldMk cId="124953953" sldId="259"/>
            <ac:picMk id="9" creationId="{BFD8ED40-5773-40F1-BF01-A827CC4F99C4}"/>
          </ac:picMkLst>
        </pc:picChg>
        <pc:picChg chg="add mod ord">
          <ac:chgData name="Yushen" userId="114c5932-f005-4575-980e-e221ccfc137b" providerId="ADAL" clId="{9426EB84-926A-4115-BAE2-348719FEB095}" dt="2020-09-29T09:40:52.649" v="180" actId="14100"/>
          <ac:picMkLst>
            <pc:docMk/>
            <pc:sldMk cId="124953953" sldId="259"/>
            <ac:picMk id="10" creationId="{8D3D3FBE-0E18-406E-A465-EB1C2D209A81}"/>
          </ac:picMkLst>
        </pc:picChg>
        <pc:picChg chg="add del">
          <ac:chgData name="Yushen" userId="114c5932-f005-4575-980e-e221ccfc137b" providerId="ADAL" clId="{9426EB84-926A-4115-BAE2-348719FEB095}" dt="2020-09-29T09:32:09.018" v="166" actId="478"/>
          <ac:picMkLst>
            <pc:docMk/>
            <pc:sldMk cId="124953953" sldId="259"/>
            <ac:picMk id="12" creationId="{C5DF7F2B-AECC-4A83-B7A9-A274EF368D33}"/>
          </ac:picMkLst>
        </pc:picChg>
        <pc:picChg chg="add mod ord">
          <ac:chgData name="Yushen" userId="114c5932-f005-4575-980e-e221ccfc137b" providerId="ADAL" clId="{9426EB84-926A-4115-BAE2-348719FEB095}" dt="2020-09-29T09:42:08.917" v="200" actId="1035"/>
          <ac:picMkLst>
            <pc:docMk/>
            <pc:sldMk cId="124953953" sldId="259"/>
            <ac:picMk id="13" creationId="{7A34CBA4-94A9-4A72-A106-7A668DB4FD89}"/>
          </ac:picMkLst>
        </pc:picChg>
        <pc:picChg chg="add del">
          <ac:chgData name="Yushen" userId="114c5932-f005-4575-980e-e221ccfc137b" providerId="ADAL" clId="{9426EB84-926A-4115-BAE2-348719FEB095}" dt="2020-09-29T09:32:07.495" v="163" actId="478"/>
          <ac:picMkLst>
            <pc:docMk/>
            <pc:sldMk cId="124953953" sldId="259"/>
            <ac:picMk id="15" creationId="{5F92FFDE-AC2D-4154-8E33-ED4EDE4BA34A}"/>
          </ac:picMkLst>
        </pc:picChg>
        <pc:picChg chg="add del">
          <ac:chgData name="Yushen" userId="114c5932-f005-4575-980e-e221ccfc137b" providerId="ADAL" clId="{9426EB84-926A-4115-BAE2-348719FEB095}" dt="2020-09-29T09:32:09.385" v="167" actId="478"/>
          <ac:picMkLst>
            <pc:docMk/>
            <pc:sldMk cId="124953953" sldId="259"/>
            <ac:picMk id="20" creationId="{B010C5A6-3D63-4784-AECD-8EEB661888E1}"/>
          </ac:picMkLst>
        </pc:picChg>
        <pc:picChg chg="add mod ord">
          <ac:chgData name="Yushen" userId="114c5932-f005-4575-980e-e221ccfc137b" providerId="ADAL" clId="{9426EB84-926A-4115-BAE2-348719FEB095}" dt="2020-09-29T09:44:21.457" v="205" actId="1076"/>
          <ac:picMkLst>
            <pc:docMk/>
            <pc:sldMk cId="124953953" sldId="259"/>
            <ac:picMk id="41" creationId="{43E60EC3-C364-4BA3-AE37-D89403671A79}"/>
          </ac:picMkLst>
        </pc:picChg>
        <pc:picChg chg="add mod ord">
          <ac:chgData name="Yushen" userId="114c5932-f005-4575-980e-e221ccfc137b" providerId="ADAL" clId="{9426EB84-926A-4115-BAE2-348719FEB095}" dt="2020-09-29T09:45:30.219" v="212" actId="14100"/>
          <ac:picMkLst>
            <pc:docMk/>
            <pc:sldMk cId="124953953" sldId="259"/>
            <ac:picMk id="42" creationId="{4AA55671-0CFE-42D7-B446-7682E150AAA5}"/>
          </ac:picMkLst>
        </pc:picChg>
        <pc:cxnChg chg="mod">
          <ac:chgData name="Yushen" userId="114c5932-f005-4575-980e-e221ccfc137b" providerId="ADAL" clId="{9426EB84-926A-4115-BAE2-348719FEB095}" dt="2020-09-29T09:38:29.151" v="175" actId="1076"/>
          <ac:cxnSpMkLst>
            <pc:docMk/>
            <pc:sldMk cId="124953953" sldId="259"/>
            <ac:cxnSpMk id="17" creationId="{41A32A6C-8419-417E-A334-C399E9465C26}"/>
          </ac:cxnSpMkLst>
        </pc:cxnChg>
        <pc:cxnChg chg="mod">
          <ac:chgData name="Yushen" userId="114c5932-f005-4575-980e-e221ccfc137b" providerId="ADAL" clId="{9426EB84-926A-4115-BAE2-348719FEB095}" dt="2020-09-29T09:38:29.151" v="175" actId="1076"/>
          <ac:cxnSpMkLst>
            <pc:docMk/>
            <pc:sldMk cId="124953953" sldId="259"/>
            <ac:cxnSpMk id="18" creationId="{923E7BD1-217A-47B7-B955-A350F706D866}"/>
          </ac:cxnSpMkLst>
        </pc:cxnChg>
        <pc:cxnChg chg="mod">
          <ac:chgData name="Yushen" userId="114c5932-f005-4575-980e-e221ccfc137b" providerId="ADAL" clId="{9426EB84-926A-4115-BAE2-348719FEB095}" dt="2020-09-29T09:38:29.151" v="175" actId="1076"/>
          <ac:cxnSpMkLst>
            <pc:docMk/>
            <pc:sldMk cId="124953953" sldId="259"/>
            <ac:cxnSpMk id="19" creationId="{B1F4C318-8272-4CD9-A0B5-9A0C91377475}"/>
          </ac:cxnSpMkLst>
        </pc:cxnChg>
        <pc:cxnChg chg="add del mod">
          <ac:chgData name="Yushen" userId="114c5932-f005-4575-980e-e221ccfc137b" providerId="ADAL" clId="{9426EB84-926A-4115-BAE2-348719FEB095}" dt="2020-09-29T09:40:59.792" v="181" actId="1076"/>
          <ac:cxnSpMkLst>
            <pc:docMk/>
            <pc:sldMk cId="124953953" sldId="259"/>
            <ac:cxnSpMk id="22" creationId="{6F319037-50C7-4597-8973-1B65F7E91BD4}"/>
          </ac:cxnSpMkLst>
        </pc:cxnChg>
        <pc:cxnChg chg="add del mod">
          <ac:chgData name="Yushen" userId="114c5932-f005-4575-980e-e221ccfc137b" providerId="ADAL" clId="{9426EB84-926A-4115-BAE2-348719FEB095}" dt="2020-09-29T09:40:59.792" v="181" actId="1076"/>
          <ac:cxnSpMkLst>
            <pc:docMk/>
            <pc:sldMk cId="124953953" sldId="259"/>
            <ac:cxnSpMk id="23" creationId="{173A7F51-9988-4874-BD48-A150164BB9FD}"/>
          </ac:cxnSpMkLst>
        </pc:cxnChg>
        <pc:cxnChg chg="add del mod">
          <ac:chgData name="Yushen" userId="114c5932-f005-4575-980e-e221ccfc137b" providerId="ADAL" clId="{9426EB84-926A-4115-BAE2-348719FEB095}" dt="2020-09-29T09:40:59.792" v="181" actId="1076"/>
          <ac:cxnSpMkLst>
            <pc:docMk/>
            <pc:sldMk cId="124953953" sldId="259"/>
            <ac:cxnSpMk id="24" creationId="{DE56BAC0-BD69-4AFE-B5A8-9FF972611AEB}"/>
          </ac:cxnSpMkLst>
        </pc:cxnChg>
        <pc:cxnChg chg="add del">
          <ac:chgData name="Yushen" userId="114c5932-f005-4575-980e-e221ccfc137b" providerId="ADAL" clId="{9426EB84-926A-4115-BAE2-348719FEB095}" dt="2020-09-29T09:32:02.204" v="155" actId="478"/>
          <ac:cxnSpMkLst>
            <pc:docMk/>
            <pc:sldMk cId="124953953" sldId="259"/>
            <ac:cxnSpMk id="26" creationId="{A697C17E-A54B-40F8-A9D0-23B9D297E5DA}"/>
          </ac:cxnSpMkLst>
        </pc:cxnChg>
        <pc:cxnChg chg="add del">
          <ac:chgData name="Yushen" userId="114c5932-f005-4575-980e-e221ccfc137b" providerId="ADAL" clId="{9426EB84-926A-4115-BAE2-348719FEB095}" dt="2020-09-29T09:32:02.204" v="155" actId="478"/>
          <ac:cxnSpMkLst>
            <pc:docMk/>
            <pc:sldMk cId="124953953" sldId="259"/>
            <ac:cxnSpMk id="27" creationId="{82CC6161-1F47-4DFE-9BEA-98FD6F55C9B4}"/>
          </ac:cxnSpMkLst>
        </pc:cxnChg>
        <pc:cxnChg chg="add del">
          <ac:chgData name="Yushen" userId="114c5932-f005-4575-980e-e221ccfc137b" providerId="ADAL" clId="{9426EB84-926A-4115-BAE2-348719FEB095}" dt="2020-09-29T09:32:02.204" v="155" actId="478"/>
          <ac:cxnSpMkLst>
            <pc:docMk/>
            <pc:sldMk cId="124953953" sldId="259"/>
            <ac:cxnSpMk id="28" creationId="{8FCCF935-2F4C-41B0-9D60-E4212DFCD42D}"/>
          </ac:cxnSpMkLst>
        </pc:cxnChg>
        <pc:cxnChg chg="add del mod">
          <ac:chgData name="Yushen" userId="114c5932-f005-4575-980e-e221ccfc137b" providerId="ADAL" clId="{9426EB84-926A-4115-BAE2-348719FEB095}" dt="2020-09-29T09:44:28.554" v="206" actId="1076"/>
          <ac:cxnSpMkLst>
            <pc:docMk/>
            <pc:sldMk cId="124953953" sldId="259"/>
            <ac:cxnSpMk id="30" creationId="{5C482889-4E74-4CE3-8540-C01864C343E0}"/>
          </ac:cxnSpMkLst>
        </pc:cxnChg>
        <pc:cxnChg chg="add del mod">
          <ac:chgData name="Yushen" userId="114c5932-f005-4575-980e-e221ccfc137b" providerId="ADAL" clId="{9426EB84-926A-4115-BAE2-348719FEB095}" dt="2020-09-29T09:44:28.554" v="206" actId="1076"/>
          <ac:cxnSpMkLst>
            <pc:docMk/>
            <pc:sldMk cId="124953953" sldId="259"/>
            <ac:cxnSpMk id="31" creationId="{A3CC0D7C-B230-447D-8765-54349AA58CD8}"/>
          </ac:cxnSpMkLst>
        </pc:cxnChg>
        <pc:cxnChg chg="add del mod">
          <ac:chgData name="Yushen" userId="114c5932-f005-4575-980e-e221ccfc137b" providerId="ADAL" clId="{9426EB84-926A-4115-BAE2-348719FEB095}" dt="2020-09-29T09:44:28.554" v="206" actId="1076"/>
          <ac:cxnSpMkLst>
            <pc:docMk/>
            <pc:sldMk cId="124953953" sldId="259"/>
            <ac:cxnSpMk id="32" creationId="{A6F9C88F-5D36-4DED-A5A1-D926BEE226DC}"/>
          </ac:cxnSpMkLst>
        </pc:cxnChg>
        <pc:cxnChg chg="add del mod">
          <ac:chgData name="Yushen" userId="114c5932-f005-4575-980e-e221ccfc137b" providerId="ADAL" clId="{9426EB84-926A-4115-BAE2-348719FEB095}" dt="2020-09-29T09:45:36.019" v="213" actId="1076"/>
          <ac:cxnSpMkLst>
            <pc:docMk/>
            <pc:sldMk cId="124953953" sldId="259"/>
            <ac:cxnSpMk id="34" creationId="{68C8F043-0CD6-4208-85F2-D72AB6B6B612}"/>
          </ac:cxnSpMkLst>
        </pc:cxnChg>
        <pc:cxnChg chg="add del mod">
          <ac:chgData name="Yushen" userId="114c5932-f005-4575-980e-e221ccfc137b" providerId="ADAL" clId="{9426EB84-926A-4115-BAE2-348719FEB095}" dt="2020-09-29T09:45:36.019" v="213" actId="1076"/>
          <ac:cxnSpMkLst>
            <pc:docMk/>
            <pc:sldMk cId="124953953" sldId="259"/>
            <ac:cxnSpMk id="35" creationId="{494FB63A-E94C-4EBD-AF38-ECA5532684B4}"/>
          </ac:cxnSpMkLst>
        </pc:cxnChg>
        <pc:cxnChg chg="add del mod">
          <ac:chgData name="Yushen" userId="114c5932-f005-4575-980e-e221ccfc137b" providerId="ADAL" clId="{9426EB84-926A-4115-BAE2-348719FEB095}" dt="2020-09-29T09:45:36.019" v="213" actId="1076"/>
          <ac:cxnSpMkLst>
            <pc:docMk/>
            <pc:sldMk cId="124953953" sldId="259"/>
            <ac:cxnSpMk id="36" creationId="{193A9F1A-8E91-4D8E-BA8E-00EF8BA34B8E}"/>
          </ac:cxnSpMkLst>
        </pc:cxnChg>
        <pc:cxnChg chg="add mod">
          <ac:chgData name="Yushen" userId="114c5932-f005-4575-980e-e221ccfc137b" providerId="ADAL" clId="{9426EB84-926A-4115-BAE2-348719FEB095}" dt="2020-09-29T09:32:16.073" v="169" actId="1076"/>
          <ac:cxnSpMkLst>
            <pc:docMk/>
            <pc:sldMk cId="124953953" sldId="259"/>
            <ac:cxnSpMk id="38" creationId="{218ED667-9240-4C10-9F5D-440A026429A8}"/>
          </ac:cxnSpMkLst>
        </pc:cxnChg>
        <pc:cxnChg chg="add mod">
          <ac:chgData name="Yushen" userId="114c5932-f005-4575-980e-e221ccfc137b" providerId="ADAL" clId="{9426EB84-926A-4115-BAE2-348719FEB095}" dt="2020-09-29T09:32:16.073" v="169" actId="1076"/>
          <ac:cxnSpMkLst>
            <pc:docMk/>
            <pc:sldMk cId="124953953" sldId="259"/>
            <ac:cxnSpMk id="39" creationId="{00647C98-ECA7-4139-9E98-7BD0A81BA2CE}"/>
          </ac:cxnSpMkLst>
        </pc:cxnChg>
        <pc:cxnChg chg="add mod">
          <ac:chgData name="Yushen" userId="114c5932-f005-4575-980e-e221ccfc137b" providerId="ADAL" clId="{9426EB84-926A-4115-BAE2-348719FEB095}" dt="2020-09-29T09:32:16.073" v="169" actId="1076"/>
          <ac:cxnSpMkLst>
            <pc:docMk/>
            <pc:sldMk cId="124953953" sldId="259"/>
            <ac:cxnSpMk id="40" creationId="{64EDD283-9B1E-413C-A472-4C31C72C0891}"/>
          </ac:cxnSpMkLst>
        </pc:cxnChg>
      </pc:sldChg>
      <pc:sldChg chg="addSp delSp modSp new mod">
        <pc:chgData name="Yushen" userId="114c5932-f005-4575-980e-e221ccfc137b" providerId="ADAL" clId="{9426EB84-926A-4115-BAE2-348719FEB095}" dt="2020-09-29T09:48:15.665" v="230" actId="1076"/>
        <pc:sldMkLst>
          <pc:docMk/>
          <pc:sldMk cId="513232696" sldId="260"/>
        </pc:sldMkLst>
        <pc:spChg chg="del">
          <ac:chgData name="Yushen" userId="114c5932-f005-4575-980e-e221ccfc137b" providerId="ADAL" clId="{9426EB84-926A-4115-BAE2-348719FEB095}" dt="2020-09-29T03:01:13.748" v="1" actId="478"/>
          <ac:spMkLst>
            <pc:docMk/>
            <pc:sldMk cId="513232696" sldId="260"/>
            <ac:spMk id="2" creationId="{E803F612-B10F-48D7-9315-5323B96D235E}"/>
          </ac:spMkLst>
        </pc:spChg>
        <pc:spChg chg="add mod">
          <ac:chgData name="Yushen" userId="114c5932-f005-4575-980e-e221ccfc137b" providerId="ADAL" clId="{9426EB84-926A-4115-BAE2-348719FEB095}" dt="2020-09-29T07:02:34.447" v="33" actId="1076"/>
          <ac:spMkLst>
            <pc:docMk/>
            <pc:sldMk cId="513232696" sldId="260"/>
            <ac:spMk id="6" creationId="{709A3795-5C85-4BEB-8DC9-FDFAF7C07FBD}"/>
          </ac:spMkLst>
        </pc:spChg>
        <pc:spChg chg="add mod">
          <ac:chgData name="Yushen" userId="114c5932-f005-4575-980e-e221ccfc137b" providerId="ADAL" clId="{9426EB84-926A-4115-BAE2-348719FEB095}" dt="2020-09-29T07:02:34.447" v="33" actId="1076"/>
          <ac:spMkLst>
            <pc:docMk/>
            <pc:sldMk cId="513232696" sldId="260"/>
            <ac:spMk id="8" creationId="{32B6FB81-1B6B-4072-B58F-7DCC6938EA35}"/>
          </ac:spMkLst>
        </pc:spChg>
        <pc:spChg chg="add mod">
          <ac:chgData name="Yushen" userId="114c5932-f005-4575-980e-e221ccfc137b" providerId="ADAL" clId="{9426EB84-926A-4115-BAE2-348719FEB095}" dt="2020-09-29T07:02:34.447" v="33" actId="1076"/>
          <ac:spMkLst>
            <pc:docMk/>
            <pc:sldMk cId="513232696" sldId="260"/>
            <ac:spMk id="10" creationId="{41F7C48D-B528-4E0C-99BA-5DDA208171B8}"/>
          </ac:spMkLst>
        </pc:spChg>
        <pc:spChg chg="add mod">
          <ac:chgData name="Yushen" userId="114c5932-f005-4575-980e-e221ccfc137b" providerId="ADAL" clId="{9426EB84-926A-4115-BAE2-348719FEB095}" dt="2020-09-29T07:02:34.447" v="33" actId="1076"/>
          <ac:spMkLst>
            <pc:docMk/>
            <pc:sldMk cId="513232696" sldId="260"/>
            <ac:spMk id="12" creationId="{1FC6F91B-4E22-4B77-A6C8-2E5E4A6AD1D3}"/>
          </ac:spMkLst>
        </pc:spChg>
        <pc:spChg chg="add mod">
          <ac:chgData name="Yushen" userId="114c5932-f005-4575-980e-e221ccfc137b" providerId="ADAL" clId="{9426EB84-926A-4115-BAE2-348719FEB095}" dt="2020-09-29T07:02:34.447" v="33" actId="1076"/>
          <ac:spMkLst>
            <pc:docMk/>
            <pc:sldMk cId="513232696" sldId="260"/>
            <ac:spMk id="14" creationId="{726C0949-4256-45D5-95D1-869FF13E39AD}"/>
          </ac:spMkLst>
        </pc:spChg>
        <pc:spChg chg="add mod">
          <ac:chgData name="Yushen" userId="114c5932-f005-4575-980e-e221ccfc137b" providerId="ADAL" clId="{9426EB84-926A-4115-BAE2-348719FEB095}" dt="2020-09-29T07:02:34.447" v="33" actId="1076"/>
          <ac:spMkLst>
            <pc:docMk/>
            <pc:sldMk cId="513232696" sldId="260"/>
            <ac:spMk id="16" creationId="{0E914C44-E08C-4E24-9EF9-A15C3A451CB2}"/>
          </ac:spMkLst>
        </pc:spChg>
        <pc:spChg chg="mod">
          <ac:chgData name="Yushen" userId="114c5932-f005-4575-980e-e221ccfc137b" providerId="ADAL" clId="{9426EB84-926A-4115-BAE2-348719FEB095}" dt="2020-09-29T07:02:40.320" v="34"/>
          <ac:spMkLst>
            <pc:docMk/>
            <pc:sldMk cId="513232696" sldId="260"/>
            <ac:spMk id="19" creationId="{2BF155C9-FB2D-4447-989D-F96B03881DC8}"/>
          </ac:spMkLst>
        </pc:spChg>
        <pc:spChg chg="add del mod">
          <ac:chgData name="Yushen" userId="114c5932-f005-4575-980e-e221ccfc137b" providerId="ADAL" clId="{9426EB84-926A-4115-BAE2-348719FEB095}" dt="2020-09-29T07:03:11.559" v="42" actId="478"/>
          <ac:spMkLst>
            <pc:docMk/>
            <pc:sldMk cId="513232696" sldId="260"/>
            <ac:spMk id="23" creationId="{A93186A9-5F13-40DD-9C0F-CDFCB0AE824C}"/>
          </ac:spMkLst>
        </pc:spChg>
        <pc:spChg chg="add del mod">
          <ac:chgData name="Yushen" userId="114c5932-f005-4575-980e-e221ccfc137b" providerId="ADAL" clId="{9426EB84-926A-4115-BAE2-348719FEB095}" dt="2020-09-29T07:11:33.643" v="86" actId="21"/>
          <ac:spMkLst>
            <pc:docMk/>
            <pc:sldMk cId="513232696" sldId="260"/>
            <ac:spMk id="26" creationId="{0C3AE719-A60B-4AD5-8242-2FB0D84AA456}"/>
          </ac:spMkLst>
        </pc:spChg>
        <pc:spChg chg="add mod ord">
          <ac:chgData name="Yushen" userId="114c5932-f005-4575-980e-e221ccfc137b" providerId="ADAL" clId="{9426EB84-926A-4115-BAE2-348719FEB095}" dt="2020-09-29T09:48:15.665" v="230" actId="1076"/>
          <ac:spMkLst>
            <pc:docMk/>
            <pc:sldMk cId="513232696" sldId="260"/>
            <ac:spMk id="28" creationId="{DE5E7331-5666-479F-BC19-5915981E403B}"/>
          </ac:spMkLst>
        </pc:spChg>
        <pc:grpChg chg="add del mod">
          <ac:chgData name="Yushen" userId="114c5932-f005-4575-980e-e221ccfc137b" providerId="ADAL" clId="{9426EB84-926A-4115-BAE2-348719FEB095}" dt="2020-09-29T09:48:00.450" v="225" actId="478"/>
          <ac:grpSpMkLst>
            <pc:docMk/>
            <pc:sldMk cId="513232696" sldId="260"/>
            <ac:grpSpMk id="17" creationId="{5E422F17-CED3-4DC9-ADBA-E31A2288D7FC}"/>
          </ac:grpSpMkLst>
        </pc:grpChg>
        <pc:picChg chg="add del mod">
          <ac:chgData name="Yushen" userId="114c5932-f005-4575-980e-e221ccfc137b" providerId="ADAL" clId="{9426EB84-926A-4115-BAE2-348719FEB095}" dt="2020-09-29T07:01:35.704" v="5" actId="478"/>
          <ac:picMkLst>
            <pc:docMk/>
            <pc:sldMk cId="513232696" sldId="260"/>
            <ac:picMk id="3" creationId="{FFF27320-1243-4F05-835E-C7196BB3498F}"/>
          </ac:picMkLst>
        </pc:picChg>
        <pc:picChg chg="add mod">
          <ac:chgData name="Yushen" userId="114c5932-f005-4575-980e-e221ccfc137b" providerId="ADAL" clId="{9426EB84-926A-4115-BAE2-348719FEB095}" dt="2020-09-29T07:02:34.447" v="33" actId="1076"/>
          <ac:picMkLst>
            <pc:docMk/>
            <pc:sldMk cId="513232696" sldId="260"/>
            <ac:picMk id="4" creationId="{576132BC-E407-4CFB-A6D6-6446DB502906}"/>
          </ac:picMkLst>
        </pc:picChg>
        <pc:picChg chg="mod">
          <ac:chgData name="Yushen" userId="114c5932-f005-4575-980e-e221ccfc137b" providerId="ADAL" clId="{9426EB84-926A-4115-BAE2-348719FEB095}" dt="2020-09-29T07:02:40.320" v="34"/>
          <ac:picMkLst>
            <pc:docMk/>
            <pc:sldMk cId="513232696" sldId="260"/>
            <ac:picMk id="18" creationId="{B19D943F-1380-46AA-B0B3-B5C8445D3DB7}"/>
          </ac:picMkLst>
        </pc:picChg>
        <pc:picChg chg="add mod ord">
          <ac:chgData name="Yushen" userId="114c5932-f005-4575-980e-e221ccfc137b" providerId="ADAL" clId="{9426EB84-926A-4115-BAE2-348719FEB095}" dt="2020-09-29T09:48:15.665" v="230" actId="1076"/>
          <ac:picMkLst>
            <pc:docMk/>
            <pc:sldMk cId="513232696" sldId="260"/>
            <ac:picMk id="27" creationId="{08B6BFD6-5519-4E14-ADC7-3B7535010E32}"/>
          </ac:picMkLst>
        </pc:picChg>
        <pc:cxnChg chg="mod">
          <ac:chgData name="Yushen" userId="114c5932-f005-4575-980e-e221ccfc137b" providerId="ADAL" clId="{9426EB84-926A-4115-BAE2-348719FEB095}" dt="2020-09-29T07:02:40.320" v="34"/>
          <ac:cxnSpMkLst>
            <pc:docMk/>
            <pc:sldMk cId="513232696" sldId="260"/>
            <ac:cxnSpMk id="20" creationId="{4FE9FD07-593F-43C0-B1F7-0ED1D90C44D0}"/>
          </ac:cxnSpMkLst>
        </pc:cxnChg>
        <pc:cxnChg chg="mod">
          <ac:chgData name="Yushen" userId="114c5932-f005-4575-980e-e221ccfc137b" providerId="ADAL" clId="{9426EB84-926A-4115-BAE2-348719FEB095}" dt="2020-09-29T07:02:40.320" v="34"/>
          <ac:cxnSpMkLst>
            <pc:docMk/>
            <pc:sldMk cId="513232696" sldId="260"/>
            <ac:cxnSpMk id="21" creationId="{A6DA1FE8-76A0-4E28-9447-33074C6A7070}"/>
          </ac:cxnSpMkLst>
        </pc:cxnChg>
        <pc:cxnChg chg="mod">
          <ac:chgData name="Yushen" userId="114c5932-f005-4575-980e-e221ccfc137b" providerId="ADAL" clId="{9426EB84-926A-4115-BAE2-348719FEB095}" dt="2020-09-29T07:02:40.320" v="34"/>
          <ac:cxnSpMkLst>
            <pc:docMk/>
            <pc:sldMk cId="513232696" sldId="260"/>
            <ac:cxnSpMk id="22" creationId="{C9205669-B668-4537-84BF-5D56E052E74E}"/>
          </ac:cxnSpMkLst>
        </pc:cxnChg>
        <pc:cxnChg chg="add del mod">
          <ac:chgData name="Yushen" userId="114c5932-f005-4575-980e-e221ccfc137b" providerId="ADAL" clId="{9426EB84-926A-4115-BAE2-348719FEB095}" dt="2020-09-29T07:11:33.643" v="86" actId="21"/>
          <ac:cxnSpMkLst>
            <pc:docMk/>
            <pc:sldMk cId="513232696" sldId="260"/>
            <ac:cxnSpMk id="25" creationId="{FB8FCB33-E7A5-4AF8-878B-FC7FB05D94AB}"/>
          </ac:cxnSpMkLst>
        </pc:cxnChg>
        <pc:cxnChg chg="add mod ord">
          <ac:chgData name="Yushen" userId="114c5932-f005-4575-980e-e221ccfc137b" providerId="ADAL" clId="{9426EB84-926A-4115-BAE2-348719FEB095}" dt="2020-09-29T09:48:15.665" v="230" actId="1076"/>
          <ac:cxnSpMkLst>
            <pc:docMk/>
            <pc:sldMk cId="513232696" sldId="260"/>
            <ac:cxnSpMk id="29" creationId="{CB57F0F5-A083-495F-9047-FB99D4687D0D}"/>
          </ac:cxnSpMkLst>
        </pc:cxnChg>
        <pc:cxnChg chg="add mod ord">
          <ac:chgData name="Yushen" userId="114c5932-f005-4575-980e-e221ccfc137b" providerId="ADAL" clId="{9426EB84-926A-4115-BAE2-348719FEB095}" dt="2020-09-29T09:48:15.665" v="230" actId="1076"/>
          <ac:cxnSpMkLst>
            <pc:docMk/>
            <pc:sldMk cId="513232696" sldId="260"/>
            <ac:cxnSpMk id="30" creationId="{9895F49C-7E4C-4A27-9C60-2BCF7092F16E}"/>
          </ac:cxnSpMkLst>
        </pc:cxnChg>
        <pc:cxnChg chg="add mod ord">
          <ac:chgData name="Yushen" userId="114c5932-f005-4575-980e-e221ccfc137b" providerId="ADAL" clId="{9426EB84-926A-4115-BAE2-348719FEB095}" dt="2020-09-29T09:48:15.665" v="230" actId="1076"/>
          <ac:cxnSpMkLst>
            <pc:docMk/>
            <pc:sldMk cId="513232696" sldId="260"/>
            <ac:cxnSpMk id="31" creationId="{13050F50-5F82-49BB-8854-A84EA1AC6EB9}"/>
          </ac:cxnSpMkLst>
        </pc:cxnChg>
      </pc:sldChg>
      <pc:sldChg chg="addSp delSp modSp new mod">
        <pc:chgData name="Yushen" userId="114c5932-f005-4575-980e-e221ccfc137b" providerId="ADAL" clId="{9426EB84-926A-4115-BAE2-348719FEB095}" dt="2020-09-29T09:48:20.818" v="233" actId="1076"/>
        <pc:sldMkLst>
          <pc:docMk/>
          <pc:sldMk cId="867878062" sldId="261"/>
        </pc:sldMkLst>
        <pc:spChg chg="del">
          <ac:chgData name="Yushen" userId="114c5932-f005-4575-980e-e221ccfc137b" providerId="ADAL" clId="{9426EB84-926A-4115-BAE2-348719FEB095}" dt="2020-09-29T07:11:24.129" v="80" actId="478"/>
          <ac:spMkLst>
            <pc:docMk/>
            <pc:sldMk cId="867878062" sldId="261"/>
            <ac:spMk id="2" creationId="{A97DCD08-4630-49AE-8CF0-569CD07A11F6}"/>
          </ac:spMkLst>
        </pc:spChg>
        <pc:spChg chg="mod">
          <ac:chgData name="Yushen" userId="114c5932-f005-4575-980e-e221ccfc137b" providerId="ADAL" clId="{9426EB84-926A-4115-BAE2-348719FEB095}" dt="2020-09-29T07:11:35.254" v="87"/>
          <ac:spMkLst>
            <pc:docMk/>
            <pc:sldMk cId="867878062" sldId="261"/>
            <ac:spMk id="6" creationId="{ED3A5262-F933-435C-98A9-4C4F3A29F757}"/>
          </ac:spMkLst>
        </pc:spChg>
        <pc:spChg chg="add del mod">
          <ac:chgData name="Yushen" userId="114c5932-f005-4575-980e-e221ccfc137b" providerId="ADAL" clId="{9426EB84-926A-4115-BAE2-348719FEB095}" dt="2020-09-29T09:48:19.402" v="231" actId="478"/>
          <ac:spMkLst>
            <pc:docMk/>
            <pc:sldMk cId="867878062" sldId="261"/>
            <ac:spMk id="11" creationId="{A45EFA39-A3F3-464E-814E-F4B6305FF175}"/>
          </ac:spMkLst>
        </pc:spChg>
        <pc:spChg chg="add mod">
          <ac:chgData name="Yushen" userId="114c5932-f005-4575-980e-e221ccfc137b" providerId="ADAL" clId="{9426EB84-926A-4115-BAE2-348719FEB095}" dt="2020-09-29T09:48:20.818" v="233" actId="1076"/>
          <ac:spMkLst>
            <pc:docMk/>
            <pc:sldMk cId="867878062" sldId="261"/>
            <ac:spMk id="13" creationId="{7A5649CB-486C-4CBE-B38F-67C4614FCB97}"/>
          </ac:spMkLst>
        </pc:spChg>
        <pc:spChg chg="add mod">
          <ac:chgData name="Yushen" userId="114c5932-f005-4575-980e-e221ccfc137b" providerId="ADAL" clId="{9426EB84-926A-4115-BAE2-348719FEB095}" dt="2020-09-29T09:48:20.818" v="233" actId="1076"/>
          <ac:spMkLst>
            <pc:docMk/>
            <pc:sldMk cId="867878062" sldId="261"/>
            <ac:spMk id="18" creationId="{FF9AD1C0-FAA1-471F-BD5F-D0F07FBAE70C}"/>
          </ac:spMkLst>
        </pc:spChg>
        <pc:grpChg chg="add del mod">
          <ac:chgData name="Yushen" userId="114c5932-f005-4575-980e-e221ccfc137b" providerId="ADAL" clId="{9426EB84-926A-4115-BAE2-348719FEB095}" dt="2020-09-29T09:48:19.402" v="231" actId="478"/>
          <ac:grpSpMkLst>
            <pc:docMk/>
            <pc:sldMk cId="867878062" sldId="261"/>
            <ac:grpSpMk id="4" creationId="{DB3A7D50-859B-4565-B4E8-CE75FECA5290}"/>
          </ac:grpSpMkLst>
        </pc:grpChg>
        <pc:picChg chg="add mod">
          <ac:chgData name="Yushen" userId="114c5932-f005-4575-980e-e221ccfc137b" providerId="ADAL" clId="{9426EB84-926A-4115-BAE2-348719FEB095}" dt="2020-09-29T07:11:44.799" v="91" actId="1076"/>
          <ac:picMkLst>
            <pc:docMk/>
            <pc:sldMk cId="867878062" sldId="261"/>
            <ac:picMk id="3" creationId="{F88D847A-FE83-4974-B855-BF6FB864A4C9}"/>
          </ac:picMkLst>
        </pc:picChg>
        <pc:picChg chg="mod">
          <ac:chgData name="Yushen" userId="114c5932-f005-4575-980e-e221ccfc137b" providerId="ADAL" clId="{9426EB84-926A-4115-BAE2-348719FEB095}" dt="2020-09-29T07:11:35.254" v="87"/>
          <ac:picMkLst>
            <pc:docMk/>
            <pc:sldMk cId="867878062" sldId="261"/>
            <ac:picMk id="5" creationId="{18DBE3E3-A156-408C-9B21-471D34E70BFA}"/>
          </ac:picMkLst>
        </pc:picChg>
        <pc:picChg chg="add mod">
          <ac:chgData name="Yushen" userId="114c5932-f005-4575-980e-e221ccfc137b" providerId="ADAL" clId="{9426EB84-926A-4115-BAE2-348719FEB095}" dt="2020-09-29T09:48:20.818" v="233" actId="1076"/>
          <ac:picMkLst>
            <pc:docMk/>
            <pc:sldMk cId="867878062" sldId="261"/>
            <ac:picMk id="12" creationId="{A48281D2-D46D-4800-ABE5-E68322754619}"/>
          </ac:picMkLst>
        </pc:picChg>
        <pc:cxnChg chg="mod">
          <ac:chgData name="Yushen" userId="114c5932-f005-4575-980e-e221ccfc137b" providerId="ADAL" clId="{9426EB84-926A-4115-BAE2-348719FEB095}" dt="2020-09-29T07:11:35.254" v="87"/>
          <ac:cxnSpMkLst>
            <pc:docMk/>
            <pc:sldMk cId="867878062" sldId="261"/>
            <ac:cxnSpMk id="7" creationId="{F8EA5AB4-31FB-4AF2-A9AD-1858D3005FB6}"/>
          </ac:cxnSpMkLst>
        </pc:cxnChg>
        <pc:cxnChg chg="mod">
          <ac:chgData name="Yushen" userId="114c5932-f005-4575-980e-e221ccfc137b" providerId="ADAL" clId="{9426EB84-926A-4115-BAE2-348719FEB095}" dt="2020-09-29T07:11:35.254" v="87"/>
          <ac:cxnSpMkLst>
            <pc:docMk/>
            <pc:sldMk cId="867878062" sldId="261"/>
            <ac:cxnSpMk id="8" creationId="{34AEB655-73E9-4D69-A257-275725977263}"/>
          </ac:cxnSpMkLst>
        </pc:cxnChg>
        <pc:cxnChg chg="mod">
          <ac:chgData name="Yushen" userId="114c5932-f005-4575-980e-e221ccfc137b" providerId="ADAL" clId="{9426EB84-926A-4115-BAE2-348719FEB095}" dt="2020-09-29T07:11:35.254" v="87"/>
          <ac:cxnSpMkLst>
            <pc:docMk/>
            <pc:sldMk cId="867878062" sldId="261"/>
            <ac:cxnSpMk id="9" creationId="{CA05B260-9258-439E-AB43-903FF4D2259A}"/>
          </ac:cxnSpMkLst>
        </pc:cxnChg>
        <pc:cxnChg chg="add del mod">
          <ac:chgData name="Yushen" userId="114c5932-f005-4575-980e-e221ccfc137b" providerId="ADAL" clId="{9426EB84-926A-4115-BAE2-348719FEB095}" dt="2020-09-29T09:48:19.402" v="231" actId="478"/>
          <ac:cxnSpMkLst>
            <pc:docMk/>
            <pc:sldMk cId="867878062" sldId="261"/>
            <ac:cxnSpMk id="10" creationId="{5935FBBE-0F79-4A54-BD76-7C7FA5851F73}"/>
          </ac:cxnSpMkLst>
        </pc:cxnChg>
        <pc:cxnChg chg="add mod">
          <ac:chgData name="Yushen" userId="114c5932-f005-4575-980e-e221ccfc137b" providerId="ADAL" clId="{9426EB84-926A-4115-BAE2-348719FEB095}" dt="2020-09-29T09:48:20.818" v="233" actId="1076"/>
          <ac:cxnSpMkLst>
            <pc:docMk/>
            <pc:sldMk cId="867878062" sldId="261"/>
            <ac:cxnSpMk id="14" creationId="{4C2C93E4-911E-4B97-879A-85A3DB1D661F}"/>
          </ac:cxnSpMkLst>
        </pc:cxnChg>
        <pc:cxnChg chg="add mod">
          <ac:chgData name="Yushen" userId="114c5932-f005-4575-980e-e221ccfc137b" providerId="ADAL" clId="{9426EB84-926A-4115-BAE2-348719FEB095}" dt="2020-09-29T09:48:20.818" v="233" actId="1076"/>
          <ac:cxnSpMkLst>
            <pc:docMk/>
            <pc:sldMk cId="867878062" sldId="261"/>
            <ac:cxnSpMk id="15" creationId="{9814BA3A-EB17-484C-90DB-E761ACC04A93}"/>
          </ac:cxnSpMkLst>
        </pc:cxnChg>
        <pc:cxnChg chg="add mod">
          <ac:chgData name="Yushen" userId="114c5932-f005-4575-980e-e221ccfc137b" providerId="ADAL" clId="{9426EB84-926A-4115-BAE2-348719FEB095}" dt="2020-09-29T09:48:20.818" v="233" actId="1076"/>
          <ac:cxnSpMkLst>
            <pc:docMk/>
            <pc:sldMk cId="867878062" sldId="261"/>
            <ac:cxnSpMk id="16" creationId="{07359F7C-C390-4E5F-83F7-551B77359396}"/>
          </ac:cxnSpMkLst>
        </pc:cxnChg>
        <pc:cxnChg chg="add mod">
          <ac:chgData name="Yushen" userId="114c5932-f005-4575-980e-e221ccfc137b" providerId="ADAL" clId="{9426EB84-926A-4115-BAE2-348719FEB095}" dt="2020-09-29T09:48:20.818" v="233" actId="1076"/>
          <ac:cxnSpMkLst>
            <pc:docMk/>
            <pc:sldMk cId="867878062" sldId="261"/>
            <ac:cxnSpMk id="17" creationId="{5C2173E2-DEF3-4909-A4AB-413CECCFF819}"/>
          </ac:cxnSpMkLst>
        </pc:cxnChg>
      </pc:sldChg>
      <pc:sldChg chg="delSp modSp add">
        <pc:chgData name="Yushen" userId="114c5932-f005-4575-980e-e221ccfc137b" providerId="ADAL" clId="{9426EB84-926A-4115-BAE2-348719FEB095}" dt="2020-09-29T09:47:11.206" v="217" actId="165"/>
        <pc:sldMkLst>
          <pc:docMk/>
          <pc:sldMk cId="1146818749" sldId="262"/>
        </pc:sldMkLst>
        <pc:spChg chg="mod topLvl">
          <ac:chgData name="Yushen" userId="114c5932-f005-4575-980e-e221ccfc137b" providerId="ADAL" clId="{9426EB84-926A-4115-BAE2-348719FEB095}" dt="2020-09-29T09:47:11.206" v="217" actId="165"/>
          <ac:spMkLst>
            <pc:docMk/>
            <pc:sldMk cId="1146818749" sldId="262"/>
            <ac:spMk id="3" creationId="{FE2927F7-A9B3-40F4-808D-C40B10B152E1}"/>
          </ac:spMkLst>
        </pc:spChg>
        <pc:spChg chg="mod topLvl">
          <ac:chgData name="Yushen" userId="114c5932-f005-4575-980e-e221ccfc137b" providerId="ADAL" clId="{9426EB84-926A-4115-BAE2-348719FEB095}" dt="2020-09-29T09:47:11.206" v="217" actId="165"/>
          <ac:spMkLst>
            <pc:docMk/>
            <pc:sldMk cId="1146818749" sldId="262"/>
            <ac:spMk id="5" creationId="{AB600510-2940-463D-B575-D0869E48741B}"/>
          </ac:spMkLst>
        </pc:spChg>
        <pc:spChg chg="mod topLvl">
          <ac:chgData name="Yushen" userId="114c5932-f005-4575-980e-e221ccfc137b" providerId="ADAL" clId="{9426EB84-926A-4115-BAE2-348719FEB095}" dt="2020-09-29T09:47:11.206" v="217" actId="165"/>
          <ac:spMkLst>
            <pc:docMk/>
            <pc:sldMk cId="1146818749" sldId="262"/>
            <ac:spMk id="7" creationId="{ADCB4138-836C-4104-B301-418833C0A7BB}"/>
          </ac:spMkLst>
        </pc:spChg>
        <pc:spChg chg="mod topLvl">
          <ac:chgData name="Yushen" userId="114c5932-f005-4575-980e-e221ccfc137b" providerId="ADAL" clId="{9426EB84-926A-4115-BAE2-348719FEB095}" dt="2020-09-29T09:47:11.206" v="217" actId="165"/>
          <ac:spMkLst>
            <pc:docMk/>
            <pc:sldMk cId="1146818749" sldId="262"/>
            <ac:spMk id="9" creationId="{09FF83ED-50B4-4E8F-99CC-4BDEB0E04F0C}"/>
          </ac:spMkLst>
        </pc:spChg>
        <pc:spChg chg="mod topLvl">
          <ac:chgData name="Yushen" userId="114c5932-f005-4575-980e-e221ccfc137b" providerId="ADAL" clId="{9426EB84-926A-4115-BAE2-348719FEB095}" dt="2020-09-29T09:47:11.206" v="217" actId="165"/>
          <ac:spMkLst>
            <pc:docMk/>
            <pc:sldMk cId="1146818749" sldId="262"/>
            <ac:spMk id="11" creationId="{D05ABC18-C68B-4AC3-8AD3-2D085AD36A99}"/>
          </ac:spMkLst>
        </pc:spChg>
        <pc:spChg chg="mod topLvl">
          <ac:chgData name="Yushen" userId="114c5932-f005-4575-980e-e221ccfc137b" providerId="ADAL" clId="{9426EB84-926A-4115-BAE2-348719FEB095}" dt="2020-09-29T09:47:11.206" v="217" actId="165"/>
          <ac:spMkLst>
            <pc:docMk/>
            <pc:sldMk cId="1146818749" sldId="262"/>
            <ac:spMk id="13" creationId="{5F8B5A68-E96C-4DA2-A5F8-884D5A45B524}"/>
          </ac:spMkLst>
        </pc:spChg>
        <pc:spChg chg="mod topLvl">
          <ac:chgData name="Yushen" userId="114c5932-f005-4575-980e-e221ccfc137b" providerId="ADAL" clId="{9426EB84-926A-4115-BAE2-348719FEB095}" dt="2020-09-29T09:47:07.909" v="216" actId="165"/>
          <ac:spMkLst>
            <pc:docMk/>
            <pc:sldMk cId="1146818749" sldId="262"/>
            <ac:spMk id="16" creationId="{5816A2B3-FD3F-4DEB-B932-B175E24C6447}"/>
          </ac:spMkLst>
        </pc:spChg>
        <pc:grpChg chg="del mod topLvl">
          <ac:chgData name="Yushen" userId="114c5932-f005-4575-980e-e221ccfc137b" providerId="ADAL" clId="{9426EB84-926A-4115-BAE2-348719FEB095}" dt="2020-09-29T09:47:11.206" v="217" actId="165"/>
          <ac:grpSpMkLst>
            <pc:docMk/>
            <pc:sldMk cId="1146818749" sldId="262"/>
            <ac:grpSpMk id="14" creationId="{E04625D1-965A-4413-A872-41692563AA66}"/>
          </ac:grpSpMkLst>
        </pc:grpChg>
        <pc:grpChg chg="del mod topLvl">
          <ac:chgData name="Yushen" userId="114c5932-f005-4575-980e-e221ccfc137b" providerId="ADAL" clId="{9426EB84-926A-4115-BAE2-348719FEB095}" dt="2020-09-29T09:47:07.909" v="216" actId="165"/>
          <ac:grpSpMkLst>
            <pc:docMk/>
            <pc:sldMk cId="1146818749" sldId="262"/>
            <ac:grpSpMk id="17" creationId="{C845E60D-0C5A-4E04-BDE2-B0F14AAF1B7B}"/>
          </ac:grpSpMkLst>
        </pc:grpChg>
        <pc:grpChg chg="del">
          <ac:chgData name="Yushen" userId="114c5932-f005-4575-980e-e221ccfc137b" providerId="ADAL" clId="{9426EB84-926A-4115-BAE2-348719FEB095}" dt="2020-09-29T09:47:02.557" v="215" actId="165"/>
          <ac:grpSpMkLst>
            <pc:docMk/>
            <pc:sldMk cId="1146818749" sldId="262"/>
            <ac:grpSpMk id="25" creationId="{89D1D55C-FF87-4C6A-A078-481C88A4458C}"/>
          </ac:grpSpMkLst>
        </pc:grpChg>
        <pc:picChg chg="mod topLvl">
          <ac:chgData name="Yushen" userId="114c5932-f005-4575-980e-e221ccfc137b" providerId="ADAL" clId="{9426EB84-926A-4115-BAE2-348719FEB095}" dt="2020-09-29T09:47:11.206" v="217" actId="165"/>
          <ac:picMkLst>
            <pc:docMk/>
            <pc:sldMk cId="1146818749" sldId="262"/>
            <ac:picMk id="2" creationId="{F71DBA91-56A8-4178-841C-482A4920A9C4}"/>
          </ac:picMkLst>
        </pc:picChg>
        <pc:cxnChg chg="mod topLvl">
          <ac:chgData name="Yushen" userId="114c5932-f005-4575-980e-e221ccfc137b" providerId="ADAL" clId="{9426EB84-926A-4115-BAE2-348719FEB095}" dt="2020-09-29T09:47:02.557" v="215" actId="165"/>
          <ac:cxnSpMkLst>
            <pc:docMk/>
            <pc:sldMk cId="1146818749" sldId="262"/>
            <ac:cxnSpMk id="19" creationId="{5253089C-7354-46B7-A0E3-0D92F7799967}"/>
          </ac:cxnSpMkLst>
        </pc:cxnChg>
        <pc:cxnChg chg="mod topLvl">
          <ac:chgData name="Yushen" userId="114c5932-f005-4575-980e-e221ccfc137b" providerId="ADAL" clId="{9426EB84-926A-4115-BAE2-348719FEB095}" dt="2020-09-29T09:47:02.557" v="215" actId="165"/>
          <ac:cxnSpMkLst>
            <pc:docMk/>
            <pc:sldMk cId="1146818749" sldId="262"/>
            <ac:cxnSpMk id="20" creationId="{095D4FA5-07B6-4A2E-BD3E-7E5A800384D7}"/>
          </ac:cxnSpMkLst>
        </pc:cxnChg>
        <pc:cxnChg chg="mod topLvl">
          <ac:chgData name="Yushen" userId="114c5932-f005-4575-980e-e221ccfc137b" providerId="ADAL" clId="{9426EB84-926A-4115-BAE2-348719FEB095}" dt="2020-09-29T09:47:02.557" v="215" actId="165"/>
          <ac:cxnSpMkLst>
            <pc:docMk/>
            <pc:sldMk cId="1146818749" sldId="262"/>
            <ac:cxnSpMk id="21" creationId="{A36A25F0-D52C-4936-9DDC-96DEBDDC902A}"/>
          </ac:cxnSpMkLst>
        </pc:cxnChg>
      </pc:sldChg>
      <pc:sldChg chg="add">
        <pc:chgData name="Yushen" userId="114c5932-f005-4575-980e-e221ccfc137b" providerId="ADAL" clId="{9426EB84-926A-4115-BAE2-348719FEB095}" dt="2020-09-29T09:46:53.463" v="214"/>
        <pc:sldMkLst>
          <pc:docMk/>
          <pc:sldMk cId="1273885698" sldId="263"/>
        </pc:sldMkLst>
      </pc:sldChg>
      <pc:sldChg chg="add">
        <pc:chgData name="Yushen" userId="114c5932-f005-4575-980e-e221ccfc137b" providerId="ADAL" clId="{9426EB84-926A-4115-BAE2-348719FEB095}" dt="2020-09-29T09:46:53.463" v="214"/>
        <pc:sldMkLst>
          <pc:docMk/>
          <pc:sldMk cId="1322406005" sldId="264"/>
        </pc:sldMkLst>
      </pc:sldChg>
      <pc:sldChg chg="modSp new mod ord">
        <pc:chgData name="Yushen" userId="114c5932-f005-4575-980e-e221ccfc137b" providerId="ADAL" clId="{9426EB84-926A-4115-BAE2-348719FEB095}" dt="2020-09-29T11:03:44.212" v="283" actId="2711"/>
        <pc:sldMkLst>
          <pc:docMk/>
          <pc:sldMk cId="1505132945" sldId="265"/>
        </pc:sldMkLst>
        <pc:spChg chg="mod">
          <ac:chgData name="Yushen" userId="114c5932-f005-4575-980e-e221ccfc137b" providerId="ADAL" clId="{9426EB84-926A-4115-BAE2-348719FEB095}" dt="2020-09-29T11:03:30.026" v="248" actId="2711"/>
          <ac:spMkLst>
            <pc:docMk/>
            <pc:sldMk cId="1505132945" sldId="265"/>
            <ac:spMk id="2" creationId="{C9958A3D-826D-4FBD-85AF-24CF3CDBE8CB}"/>
          </ac:spMkLst>
        </pc:spChg>
        <pc:spChg chg="mod">
          <ac:chgData name="Yushen" userId="114c5932-f005-4575-980e-e221ccfc137b" providerId="ADAL" clId="{9426EB84-926A-4115-BAE2-348719FEB095}" dt="2020-09-29T11:03:44.212" v="283" actId="2711"/>
          <ac:spMkLst>
            <pc:docMk/>
            <pc:sldMk cId="1505132945" sldId="265"/>
            <ac:spMk id="3" creationId="{2774939B-B33B-482A-ABED-51B3A59357FB}"/>
          </ac:spMkLst>
        </pc:spChg>
      </pc:sldChg>
      <pc:sldChg chg="new del">
        <pc:chgData name="Yushen" userId="114c5932-f005-4575-980e-e221ccfc137b" providerId="ADAL" clId="{9426EB84-926A-4115-BAE2-348719FEB095}" dt="2020-09-29T11:03:11.258" v="235" actId="47"/>
        <pc:sldMkLst>
          <pc:docMk/>
          <pc:sldMk cId="1534936190" sldId="265"/>
        </pc:sldMkLst>
      </pc:sldChg>
    </pc:docChg>
  </pc:docChgLst>
  <pc:docChgLst>
    <pc:chgData name="Yushen" userId="114c5932-f005-4575-980e-e221ccfc137b" providerId="ADAL" clId="{9DAAEA10-CC24-4FAF-9663-75C427B4151A}"/>
    <pc:docChg chg="undo custSel addSld delSld modSld">
      <pc:chgData name="Yushen" userId="114c5932-f005-4575-980e-e221ccfc137b" providerId="ADAL" clId="{9DAAEA10-CC24-4FAF-9663-75C427B4151A}" dt="2020-11-10T13:36:56.847" v="260" actId="207"/>
      <pc:docMkLst>
        <pc:docMk/>
      </pc:docMkLst>
      <pc:sldChg chg="del">
        <pc:chgData name="Yushen" userId="114c5932-f005-4575-980e-e221ccfc137b" providerId="ADAL" clId="{9DAAEA10-CC24-4FAF-9663-75C427B4151A}" dt="2020-11-09T09:20:54.138" v="53" actId="47"/>
        <pc:sldMkLst>
          <pc:docMk/>
          <pc:sldMk cId="907487687" sldId="261"/>
        </pc:sldMkLst>
      </pc:sldChg>
      <pc:sldChg chg="modSp mod">
        <pc:chgData name="Yushen" userId="114c5932-f005-4575-980e-e221ccfc137b" providerId="ADAL" clId="{9DAAEA10-CC24-4FAF-9663-75C427B4151A}" dt="2020-11-09T09:21:16.106" v="65" actId="1076"/>
        <pc:sldMkLst>
          <pc:docMk/>
          <pc:sldMk cId="1929978048" sldId="270"/>
        </pc:sldMkLst>
        <pc:picChg chg="mod">
          <ac:chgData name="Yushen" userId="114c5932-f005-4575-980e-e221ccfc137b" providerId="ADAL" clId="{9DAAEA10-CC24-4FAF-9663-75C427B4151A}" dt="2020-11-09T09:21:16.106" v="65" actId="1076"/>
          <ac:picMkLst>
            <pc:docMk/>
            <pc:sldMk cId="1929978048" sldId="270"/>
            <ac:picMk id="11" creationId="{83A10F03-6D55-404D-B9B8-16FDD222C6D1}"/>
          </ac:picMkLst>
        </pc:picChg>
      </pc:sldChg>
      <pc:sldChg chg="del">
        <pc:chgData name="Yushen" userId="114c5932-f005-4575-980e-e221ccfc137b" providerId="ADAL" clId="{9DAAEA10-CC24-4FAF-9663-75C427B4151A}" dt="2020-11-09T09:21:00.769" v="63" actId="47"/>
        <pc:sldMkLst>
          <pc:docMk/>
          <pc:sldMk cId="2455622288" sldId="389"/>
        </pc:sldMkLst>
      </pc:sldChg>
      <pc:sldChg chg="add del">
        <pc:chgData name="Yushen" userId="114c5932-f005-4575-980e-e221ccfc137b" providerId="ADAL" clId="{9DAAEA10-CC24-4FAF-9663-75C427B4151A}" dt="2020-11-09T09:20:50.833" v="52" actId="47"/>
        <pc:sldMkLst>
          <pc:docMk/>
          <pc:sldMk cId="879008427" sldId="397"/>
        </pc:sldMkLst>
      </pc:sldChg>
      <pc:sldChg chg="del">
        <pc:chgData name="Yushen" userId="114c5932-f005-4575-980e-e221ccfc137b" providerId="ADAL" clId="{9DAAEA10-CC24-4FAF-9663-75C427B4151A}" dt="2020-11-09T09:20:55.592" v="55" actId="47"/>
        <pc:sldMkLst>
          <pc:docMk/>
          <pc:sldMk cId="4179698177" sldId="400"/>
        </pc:sldMkLst>
      </pc:sldChg>
      <pc:sldChg chg="del">
        <pc:chgData name="Yushen" userId="114c5932-f005-4575-980e-e221ccfc137b" providerId="ADAL" clId="{9DAAEA10-CC24-4FAF-9663-75C427B4151A}" dt="2020-11-09T09:20:58.698" v="59" actId="47"/>
        <pc:sldMkLst>
          <pc:docMk/>
          <pc:sldMk cId="3325490199" sldId="402"/>
        </pc:sldMkLst>
      </pc:sldChg>
      <pc:sldChg chg="del">
        <pc:chgData name="Yushen" userId="114c5932-f005-4575-980e-e221ccfc137b" providerId="ADAL" clId="{9DAAEA10-CC24-4FAF-9663-75C427B4151A}" dt="2020-11-09T09:20:49.584" v="51" actId="47"/>
        <pc:sldMkLst>
          <pc:docMk/>
          <pc:sldMk cId="781973001" sldId="405"/>
        </pc:sldMkLst>
      </pc:sldChg>
      <pc:sldChg chg="addSp delSp modSp mod">
        <pc:chgData name="Yushen" userId="114c5932-f005-4575-980e-e221ccfc137b" providerId="ADAL" clId="{9DAAEA10-CC24-4FAF-9663-75C427B4151A}" dt="2020-11-09T09:16:24.044" v="13" actId="20577"/>
        <pc:sldMkLst>
          <pc:docMk/>
          <pc:sldMk cId="2350993897" sldId="406"/>
        </pc:sldMkLst>
        <pc:spChg chg="mod">
          <ac:chgData name="Yushen" userId="114c5932-f005-4575-980e-e221ccfc137b" providerId="ADAL" clId="{9DAAEA10-CC24-4FAF-9663-75C427B4151A}" dt="2020-11-09T09:16:24.044" v="13" actId="20577"/>
          <ac:spMkLst>
            <pc:docMk/>
            <pc:sldMk cId="2350993897" sldId="406"/>
            <ac:spMk id="59" creationId="{1E2BAEB5-1862-41CA-916C-0A8AB6DC9FD4}"/>
          </ac:spMkLst>
        </pc:spChg>
        <pc:picChg chg="add del">
          <ac:chgData name="Yushen" userId="114c5932-f005-4575-980e-e221ccfc137b" providerId="ADAL" clId="{9DAAEA10-CC24-4FAF-9663-75C427B4151A}" dt="2020-11-09T09:16:19.247" v="7" actId="478"/>
          <ac:picMkLst>
            <pc:docMk/>
            <pc:sldMk cId="2350993897" sldId="406"/>
            <ac:picMk id="3" creationId="{D9921E2E-104C-442B-B38E-3980FB7AC6F3}"/>
          </ac:picMkLst>
        </pc:picChg>
        <pc:picChg chg="add del">
          <ac:chgData name="Yushen" userId="114c5932-f005-4575-980e-e221ccfc137b" providerId="ADAL" clId="{9DAAEA10-CC24-4FAF-9663-75C427B4151A}" dt="2020-11-09T09:16:19.247" v="7" actId="478"/>
          <ac:picMkLst>
            <pc:docMk/>
            <pc:sldMk cId="2350993897" sldId="406"/>
            <ac:picMk id="4" creationId="{5F18F2FD-DCD9-415C-9557-FD4862B64552}"/>
          </ac:picMkLst>
        </pc:picChg>
      </pc:sldChg>
      <pc:sldChg chg="del">
        <pc:chgData name="Yushen" userId="114c5932-f005-4575-980e-e221ccfc137b" providerId="ADAL" clId="{9DAAEA10-CC24-4FAF-9663-75C427B4151A}" dt="2020-11-09T09:20:59.121" v="60" actId="47"/>
        <pc:sldMkLst>
          <pc:docMk/>
          <pc:sldMk cId="2352643958" sldId="407"/>
        </pc:sldMkLst>
      </pc:sldChg>
      <pc:sldChg chg="del">
        <pc:chgData name="Yushen" userId="114c5932-f005-4575-980e-e221ccfc137b" providerId="ADAL" clId="{9DAAEA10-CC24-4FAF-9663-75C427B4151A}" dt="2020-11-09T09:20:45" v="48" actId="47"/>
        <pc:sldMkLst>
          <pc:docMk/>
          <pc:sldMk cId="384237753" sldId="408"/>
        </pc:sldMkLst>
      </pc:sldChg>
      <pc:sldChg chg="del">
        <pc:chgData name="Yushen" userId="114c5932-f005-4575-980e-e221ccfc137b" providerId="ADAL" clId="{9DAAEA10-CC24-4FAF-9663-75C427B4151A}" dt="2020-11-09T09:20:56.428" v="57" actId="47"/>
        <pc:sldMkLst>
          <pc:docMk/>
          <pc:sldMk cId="2951946543" sldId="411"/>
        </pc:sldMkLst>
      </pc:sldChg>
      <pc:sldChg chg="del">
        <pc:chgData name="Yushen" userId="114c5932-f005-4575-980e-e221ccfc137b" providerId="ADAL" clId="{9DAAEA10-CC24-4FAF-9663-75C427B4151A}" dt="2020-11-09T09:20:59.616" v="61" actId="47"/>
        <pc:sldMkLst>
          <pc:docMk/>
          <pc:sldMk cId="3465681365" sldId="412"/>
        </pc:sldMkLst>
      </pc:sldChg>
      <pc:sldChg chg="del">
        <pc:chgData name="Yushen" userId="114c5932-f005-4575-980e-e221ccfc137b" providerId="ADAL" clId="{9DAAEA10-CC24-4FAF-9663-75C427B4151A}" dt="2020-11-09T09:21:00.141" v="62" actId="47"/>
        <pc:sldMkLst>
          <pc:docMk/>
          <pc:sldMk cId="2215391118" sldId="413"/>
        </pc:sldMkLst>
      </pc:sldChg>
      <pc:sldChg chg="del">
        <pc:chgData name="Yushen" userId="114c5932-f005-4575-980e-e221ccfc137b" providerId="ADAL" clId="{9DAAEA10-CC24-4FAF-9663-75C427B4151A}" dt="2020-11-09T09:20:56.004" v="56" actId="47"/>
        <pc:sldMkLst>
          <pc:docMk/>
          <pc:sldMk cId="1086514190" sldId="414"/>
        </pc:sldMkLst>
      </pc:sldChg>
      <pc:sldChg chg="del">
        <pc:chgData name="Yushen" userId="114c5932-f005-4575-980e-e221ccfc137b" providerId="ADAL" clId="{9DAAEA10-CC24-4FAF-9663-75C427B4151A}" dt="2020-11-09T09:20:57.793" v="58" actId="47"/>
        <pc:sldMkLst>
          <pc:docMk/>
          <pc:sldMk cId="1802408466" sldId="415"/>
        </pc:sldMkLst>
      </pc:sldChg>
      <pc:sldChg chg="del">
        <pc:chgData name="Yushen" userId="114c5932-f005-4575-980e-e221ccfc137b" providerId="ADAL" clId="{9DAAEA10-CC24-4FAF-9663-75C427B4151A}" dt="2020-11-09T09:20:55.130" v="54" actId="47"/>
        <pc:sldMkLst>
          <pc:docMk/>
          <pc:sldMk cId="1885221616" sldId="416"/>
        </pc:sldMkLst>
      </pc:sldChg>
      <pc:sldChg chg="addSp delSp modSp add mod">
        <pc:chgData name="Yushen" userId="114c5932-f005-4575-980e-e221ccfc137b" providerId="ADAL" clId="{9DAAEA10-CC24-4FAF-9663-75C427B4151A}" dt="2020-11-09T11:23:05.455" v="253" actId="1076"/>
        <pc:sldMkLst>
          <pc:docMk/>
          <pc:sldMk cId="2077256479" sldId="417"/>
        </pc:sldMkLst>
        <pc:spChg chg="add mod">
          <ac:chgData name="Yushen" userId="114c5932-f005-4575-980e-e221ccfc137b" providerId="ADAL" clId="{9DAAEA10-CC24-4FAF-9663-75C427B4151A}" dt="2020-11-09T10:51:40.683" v="230" actId="20577"/>
          <ac:spMkLst>
            <pc:docMk/>
            <pc:sldMk cId="2077256479" sldId="417"/>
            <ac:spMk id="56" creationId="{F410714C-0374-4F09-98DF-B05F46850E79}"/>
          </ac:spMkLst>
        </pc:spChg>
        <pc:spChg chg="mod">
          <ac:chgData name="Yushen" userId="114c5932-f005-4575-980e-e221ccfc137b" providerId="ADAL" clId="{9DAAEA10-CC24-4FAF-9663-75C427B4151A}" dt="2020-11-09T11:23:05.455" v="253" actId="1076"/>
          <ac:spMkLst>
            <pc:docMk/>
            <pc:sldMk cId="2077256479" sldId="417"/>
            <ac:spMk id="57" creationId="{9662F250-B552-431A-8346-8FBEB4C56CBD}"/>
          </ac:spMkLst>
        </pc:spChg>
        <pc:spChg chg="mod">
          <ac:chgData name="Yushen" userId="114c5932-f005-4575-980e-e221ccfc137b" providerId="ADAL" clId="{9DAAEA10-CC24-4FAF-9663-75C427B4151A}" dt="2020-11-09T10:51:24.969" v="217" actId="20577"/>
          <ac:spMkLst>
            <pc:docMk/>
            <pc:sldMk cId="2077256479" sldId="417"/>
            <ac:spMk id="59" creationId="{1E2BAEB5-1862-41CA-916C-0A8AB6DC9FD4}"/>
          </ac:spMkLst>
        </pc:spChg>
        <pc:spChg chg="add mod">
          <ac:chgData name="Yushen" userId="114c5932-f005-4575-980e-e221ccfc137b" providerId="ADAL" clId="{9DAAEA10-CC24-4FAF-9663-75C427B4151A}" dt="2020-11-09T10:50:59.250" v="204" actId="14100"/>
          <ac:spMkLst>
            <pc:docMk/>
            <pc:sldMk cId="2077256479" sldId="417"/>
            <ac:spMk id="62" creationId="{C99159C6-22AA-40E3-A28F-D508F9425735}"/>
          </ac:spMkLst>
        </pc:spChg>
        <pc:spChg chg="add mod">
          <ac:chgData name="Yushen" userId="114c5932-f005-4575-980e-e221ccfc137b" providerId="ADAL" clId="{9DAAEA10-CC24-4FAF-9663-75C427B4151A}" dt="2020-11-09T10:51:28.696" v="218" actId="14100"/>
          <ac:spMkLst>
            <pc:docMk/>
            <pc:sldMk cId="2077256479" sldId="417"/>
            <ac:spMk id="64" creationId="{1D42FB31-A801-4B4F-A7FB-C9406099DC29}"/>
          </ac:spMkLst>
        </pc:spChg>
        <pc:picChg chg="del">
          <ac:chgData name="Yushen" userId="114c5932-f005-4575-980e-e221ccfc137b" providerId="ADAL" clId="{9DAAEA10-CC24-4FAF-9663-75C427B4151A}" dt="2020-11-09T09:16:37.994" v="20" actId="478"/>
          <ac:picMkLst>
            <pc:docMk/>
            <pc:sldMk cId="2077256479" sldId="417"/>
            <ac:picMk id="3" creationId="{D9921E2E-104C-442B-B38E-3980FB7AC6F3}"/>
          </ac:picMkLst>
        </pc:picChg>
        <pc:picChg chg="del">
          <ac:chgData name="Yushen" userId="114c5932-f005-4575-980e-e221ccfc137b" providerId="ADAL" clId="{9DAAEA10-CC24-4FAF-9663-75C427B4151A}" dt="2020-11-09T09:16:38.788" v="21" actId="478"/>
          <ac:picMkLst>
            <pc:docMk/>
            <pc:sldMk cId="2077256479" sldId="417"/>
            <ac:picMk id="4" creationId="{5F18F2FD-DCD9-415C-9557-FD4862B64552}"/>
          </ac:picMkLst>
        </pc:picChg>
        <pc:picChg chg="add del mod">
          <ac:chgData name="Yushen" userId="114c5932-f005-4575-980e-e221ccfc137b" providerId="ADAL" clId="{9DAAEA10-CC24-4FAF-9663-75C427B4151A}" dt="2020-11-09T09:17:12.171" v="29"/>
          <ac:picMkLst>
            <pc:docMk/>
            <pc:sldMk cId="2077256479" sldId="417"/>
            <ac:picMk id="53" creationId="{85CBAC92-B75E-4A3A-A9BB-5A82B1948CCF}"/>
          </ac:picMkLst>
        </pc:picChg>
        <pc:picChg chg="add mod">
          <ac:chgData name="Yushen" userId="114c5932-f005-4575-980e-e221ccfc137b" providerId="ADAL" clId="{9DAAEA10-CC24-4FAF-9663-75C427B4151A}" dt="2020-11-09T09:18:33.643" v="47" actId="1076"/>
          <ac:picMkLst>
            <pc:docMk/>
            <pc:sldMk cId="2077256479" sldId="417"/>
            <ac:picMk id="54" creationId="{A3544C4F-1CAD-410F-B179-FF9BAEE12B54}"/>
          </ac:picMkLst>
        </pc:picChg>
        <pc:picChg chg="add mod">
          <ac:chgData name="Yushen" userId="114c5932-f005-4575-980e-e221ccfc137b" providerId="ADAL" clId="{9DAAEA10-CC24-4FAF-9663-75C427B4151A}" dt="2020-11-09T09:18:33.643" v="47" actId="1076"/>
          <ac:picMkLst>
            <pc:docMk/>
            <pc:sldMk cId="2077256479" sldId="417"/>
            <ac:picMk id="55" creationId="{147AA432-BF28-4CDB-80BD-31A0353C44A9}"/>
          </ac:picMkLst>
        </pc:picChg>
        <pc:picChg chg="add mod">
          <ac:chgData name="Yushen" userId="114c5932-f005-4575-980e-e221ccfc137b" providerId="ADAL" clId="{9DAAEA10-CC24-4FAF-9663-75C427B4151A}" dt="2020-11-09T09:28:19.571" v="177" actId="1076"/>
          <ac:picMkLst>
            <pc:docMk/>
            <pc:sldMk cId="2077256479" sldId="417"/>
            <ac:picMk id="60" creationId="{B485E47A-EE05-4E5F-B384-E3D759B20C88}"/>
          </ac:picMkLst>
        </pc:picChg>
        <pc:picChg chg="add mod">
          <ac:chgData name="Yushen" userId="114c5932-f005-4575-980e-e221ccfc137b" providerId="ADAL" clId="{9DAAEA10-CC24-4FAF-9663-75C427B4151A}" dt="2020-11-09T09:29:01.826" v="182" actId="14100"/>
          <ac:picMkLst>
            <pc:docMk/>
            <pc:sldMk cId="2077256479" sldId="417"/>
            <ac:picMk id="61" creationId="{998D77B8-081A-4F20-9114-E6EA495F556A}"/>
          </ac:picMkLst>
        </pc:picChg>
      </pc:sldChg>
      <pc:sldChg chg="addSp delSp modSp add mod">
        <pc:chgData name="Yushen" userId="114c5932-f005-4575-980e-e221ccfc137b" providerId="ADAL" clId="{9DAAEA10-CC24-4FAF-9663-75C427B4151A}" dt="2020-11-10T13:36:56.847" v="260" actId="207"/>
        <pc:sldMkLst>
          <pc:docMk/>
          <pc:sldMk cId="1249081142" sldId="418"/>
        </pc:sldMkLst>
        <pc:graphicFrameChg chg="add mod modGraphic">
          <ac:chgData name="Yushen" userId="114c5932-f005-4575-980e-e221ccfc137b" providerId="ADAL" clId="{9DAAEA10-CC24-4FAF-9663-75C427B4151A}" dt="2020-11-10T13:36:56.847" v="260" actId="207"/>
          <ac:graphicFrameMkLst>
            <pc:docMk/>
            <pc:sldMk cId="1249081142" sldId="418"/>
            <ac:graphicFrameMk id="3" creationId="{B3936046-CB28-41AC-BF7E-94BEE535177A}"/>
          </ac:graphicFrameMkLst>
        </pc:graphicFrameChg>
        <pc:picChg chg="del">
          <ac:chgData name="Yushen" userId="114c5932-f005-4575-980e-e221ccfc137b" providerId="ADAL" clId="{9DAAEA10-CC24-4FAF-9663-75C427B4151A}" dt="2020-11-09T09:21:34.394" v="66" actId="478"/>
          <ac:picMkLst>
            <pc:docMk/>
            <pc:sldMk cId="1249081142" sldId="418"/>
            <ac:picMk id="11" creationId="{83A10F03-6D55-404D-B9B8-16FDD222C6D1}"/>
          </ac:picMkLst>
        </pc:picChg>
      </pc:sldChg>
    </pc:docChg>
  </pc:docChgLst>
  <pc:docChgLst>
    <pc:chgData name="Yushen" userId="114c5932-f005-4575-980e-e221ccfc137b" providerId="ADAL" clId="{BDC009C1-D9D3-4CB3-B054-789DE0C717C1}"/>
    <pc:docChg chg="undo custSel addSld delSld modSld sldOrd">
      <pc:chgData name="Yushen" userId="114c5932-f005-4575-980e-e221ccfc137b" providerId="ADAL" clId="{BDC009C1-D9D3-4CB3-B054-789DE0C717C1}" dt="2020-11-02T11:13:52.966" v="708" actId="1076"/>
      <pc:docMkLst>
        <pc:docMk/>
      </pc:docMkLst>
      <pc:sldChg chg="add">
        <pc:chgData name="Yushen" userId="114c5932-f005-4575-980e-e221ccfc137b" providerId="ADAL" clId="{BDC009C1-D9D3-4CB3-B054-789DE0C717C1}" dt="2020-11-02T08:28:45.955" v="595"/>
        <pc:sldMkLst>
          <pc:docMk/>
          <pc:sldMk cId="907487687" sldId="261"/>
        </pc:sldMkLst>
      </pc:sldChg>
      <pc:sldChg chg="modSp mod">
        <pc:chgData name="Yushen" userId="114c5932-f005-4575-980e-e221ccfc137b" providerId="ADAL" clId="{BDC009C1-D9D3-4CB3-B054-789DE0C717C1}" dt="2020-11-02T08:36:40.833" v="599" actId="20577"/>
        <pc:sldMkLst>
          <pc:docMk/>
          <pc:sldMk cId="1505132945" sldId="265"/>
        </pc:sldMkLst>
        <pc:spChg chg="mod">
          <ac:chgData name="Yushen" userId="114c5932-f005-4575-980e-e221ccfc137b" providerId="ADAL" clId="{BDC009C1-D9D3-4CB3-B054-789DE0C717C1}" dt="2020-11-02T08:36:40.833" v="599" actId="20577"/>
          <ac:spMkLst>
            <pc:docMk/>
            <pc:sldMk cId="1505132945" sldId="265"/>
            <ac:spMk id="3" creationId="{2774939B-B33B-482A-ABED-51B3A59357FB}"/>
          </ac:spMkLst>
        </pc:spChg>
      </pc:sldChg>
      <pc:sldChg chg="addSp delSp modSp mod">
        <pc:chgData name="Yushen" userId="114c5932-f005-4575-980e-e221ccfc137b" providerId="ADAL" clId="{BDC009C1-D9D3-4CB3-B054-789DE0C717C1}" dt="2020-11-02T11:13:52.966" v="708" actId="1076"/>
        <pc:sldMkLst>
          <pc:docMk/>
          <pc:sldMk cId="1929978048" sldId="270"/>
        </pc:sldMkLst>
        <pc:spChg chg="mod">
          <ac:chgData name="Yushen" userId="114c5932-f005-4575-980e-e221ccfc137b" providerId="ADAL" clId="{BDC009C1-D9D3-4CB3-B054-789DE0C717C1}" dt="2020-11-02T10:56:16.070" v="634" actId="1076"/>
          <ac:spMkLst>
            <pc:docMk/>
            <pc:sldMk cId="1929978048" sldId="270"/>
            <ac:spMk id="2" creationId="{CDDBEDDE-8539-434F-9CAF-B404055A47BD}"/>
          </ac:spMkLst>
        </pc:spChg>
        <pc:spChg chg="del">
          <ac:chgData name="Yushen" userId="114c5932-f005-4575-980e-e221ccfc137b" providerId="ADAL" clId="{BDC009C1-D9D3-4CB3-B054-789DE0C717C1}" dt="2020-11-02T03:01:33.301" v="505" actId="478"/>
          <ac:spMkLst>
            <pc:docMk/>
            <pc:sldMk cId="1929978048" sldId="270"/>
            <ac:spMk id="5" creationId="{AE659DEC-EE68-482B-A5B5-98DE0DCA0C59}"/>
          </ac:spMkLst>
        </pc:spChg>
        <pc:spChg chg="del">
          <ac:chgData name="Yushen" userId="114c5932-f005-4575-980e-e221ccfc137b" providerId="ADAL" clId="{BDC009C1-D9D3-4CB3-B054-789DE0C717C1}" dt="2020-11-02T03:01:33.301" v="505" actId="478"/>
          <ac:spMkLst>
            <pc:docMk/>
            <pc:sldMk cId="1929978048" sldId="270"/>
            <ac:spMk id="7" creationId="{9E08353A-C4B7-475F-9035-D12E1FE576D9}"/>
          </ac:spMkLst>
        </pc:spChg>
        <pc:spChg chg="del">
          <ac:chgData name="Yushen" userId="114c5932-f005-4575-980e-e221ccfc137b" providerId="ADAL" clId="{BDC009C1-D9D3-4CB3-B054-789DE0C717C1}" dt="2020-11-02T03:01:33.301" v="505" actId="478"/>
          <ac:spMkLst>
            <pc:docMk/>
            <pc:sldMk cId="1929978048" sldId="270"/>
            <ac:spMk id="10" creationId="{AEC862DE-2A1A-4315-8198-5F905F952438}"/>
          </ac:spMkLst>
        </pc:spChg>
        <pc:spChg chg="del">
          <ac:chgData name="Yushen" userId="114c5932-f005-4575-980e-e221ccfc137b" providerId="ADAL" clId="{BDC009C1-D9D3-4CB3-B054-789DE0C717C1}" dt="2020-11-02T03:01:33.301" v="505" actId="478"/>
          <ac:spMkLst>
            <pc:docMk/>
            <pc:sldMk cId="1929978048" sldId="270"/>
            <ac:spMk id="13" creationId="{F36377C6-93B1-4D0A-8B15-62ED981E3C03}"/>
          </ac:spMkLst>
        </pc:spChg>
        <pc:graphicFrameChg chg="del mod modGraphic">
          <ac:chgData name="Yushen" userId="114c5932-f005-4575-980e-e221ccfc137b" providerId="ADAL" clId="{BDC009C1-D9D3-4CB3-B054-789DE0C717C1}" dt="2020-11-02T10:55:59.897" v="628" actId="478"/>
          <ac:graphicFrameMkLst>
            <pc:docMk/>
            <pc:sldMk cId="1929978048" sldId="270"/>
            <ac:graphicFrameMk id="3" creationId="{D1CA6871-B3DB-45C0-BE80-04C18498C506}"/>
          </ac:graphicFrameMkLst>
        </pc:graphicFrameChg>
        <pc:picChg chg="del">
          <ac:chgData name="Yushen" userId="114c5932-f005-4575-980e-e221ccfc137b" providerId="ADAL" clId="{BDC009C1-D9D3-4CB3-B054-789DE0C717C1}" dt="2020-11-02T03:01:33.301" v="505" actId="478"/>
          <ac:picMkLst>
            <pc:docMk/>
            <pc:sldMk cId="1929978048" sldId="270"/>
            <ac:picMk id="4" creationId="{51A57C47-3F90-4193-8FCE-4EF2C04FC3F2}"/>
          </ac:picMkLst>
        </pc:picChg>
        <pc:picChg chg="del">
          <ac:chgData name="Yushen" userId="114c5932-f005-4575-980e-e221ccfc137b" providerId="ADAL" clId="{BDC009C1-D9D3-4CB3-B054-789DE0C717C1}" dt="2020-11-02T03:01:33.301" v="505" actId="478"/>
          <ac:picMkLst>
            <pc:docMk/>
            <pc:sldMk cId="1929978048" sldId="270"/>
            <ac:picMk id="6" creationId="{55F39A22-9A27-426B-8A7F-8179C55FF47A}"/>
          </ac:picMkLst>
        </pc:picChg>
        <pc:picChg chg="del">
          <ac:chgData name="Yushen" userId="114c5932-f005-4575-980e-e221ccfc137b" providerId="ADAL" clId="{BDC009C1-D9D3-4CB3-B054-789DE0C717C1}" dt="2020-11-02T03:01:33.301" v="505" actId="478"/>
          <ac:picMkLst>
            <pc:docMk/>
            <pc:sldMk cId="1929978048" sldId="270"/>
            <ac:picMk id="8" creationId="{3C53BDD4-6B0D-4F68-B8FF-737AA631F834}"/>
          </ac:picMkLst>
        </pc:picChg>
        <pc:picChg chg="add del mod">
          <ac:chgData name="Yushen" userId="114c5932-f005-4575-980e-e221ccfc137b" providerId="ADAL" clId="{BDC009C1-D9D3-4CB3-B054-789DE0C717C1}" dt="2020-11-02T11:13:45.657" v="704" actId="478"/>
          <ac:picMkLst>
            <pc:docMk/>
            <pc:sldMk cId="1929978048" sldId="270"/>
            <ac:picMk id="9" creationId="{909551D3-03F4-4EF0-ABB8-FA32306F43E6}"/>
          </ac:picMkLst>
        </pc:picChg>
        <pc:picChg chg="add mod">
          <ac:chgData name="Yushen" userId="114c5932-f005-4575-980e-e221ccfc137b" providerId="ADAL" clId="{BDC009C1-D9D3-4CB3-B054-789DE0C717C1}" dt="2020-11-02T11:13:52.966" v="708" actId="1076"/>
          <ac:picMkLst>
            <pc:docMk/>
            <pc:sldMk cId="1929978048" sldId="270"/>
            <ac:picMk id="11" creationId="{83A10F03-6D55-404D-B9B8-16FDD222C6D1}"/>
          </ac:picMkLst>
        </pc:picChg>
        <pc:picChg chg="del">
          <ac:chgData name="Yushen" userId="114c5932-f005-4575-980e-e221ccfc137b" providerId="ADAL" clId="{BDC009C1-D9D3-4CB3-B054-789DE0C717C1}" dt="2020-11-02T03:01:33.301" v="505" actId="478"/>
          <ac:picMkLst>
            <pc:docMk/>
            <pc:sldMk cId="1929978048" sldId="270"/>
            <ac:picMk id="14" creationId="{0D16B0A1-E44B-479C-A6CB-A1151807FDD7}"/>
          </ac:picMkLst>
        </pc:picChg>
      </pc:sldChg>
      <pc:sldChg chg="add">
        <pc:chgData name="Yushen" userId="114c5932-f005-4575-980e-e221ccfc137b" providerId="ADAL" clId="{BDC009C1-D9D3-4CB3-B054-789DE0C717C1}" dt="2020-11-02T02:40:35.622" v="395"/>
        <pc:sldMkLst>
          <pc:docMk/>
          <pc:sldMk cId="2455622288" sldId="389"/>
        </pc:sldMkLst>
      </pc:sldChg>
      <pc:sldChg chg="addSp delSp modSp add mod ord">
        <pc:chgData name="Yushen" userId="114c5932-f005-4575-980e-e221ccfc137b" providerId="ADAL" clId="{BDC009C1-D9D3-4CB3-B054-789DE0C717C1}" dt="2020-11-02T02:48:08.954" v="504"/>
        <pc:sldMkLst>
          <pc:docMk/>
          <pc:sldMk cId="879008427" sldId="397"/>
        </pc:sldMkLst>
        <pc:spChg chg="del">
          <ac:chgData name="Yushen" userId="114c5932-f005-4575-980e-e221ccfc137b" providerId="ADAL" clId="{BDC009C1-D9D3-4CB3-B054-789DE0C717C1}" dt="2020-11-02T02:34:05.472" v="375" actId="478"/>
          <ac:spMkLst>
            <pc:docMk/>
            <pc:sldMk cId="879008427" sldId="397"/>
            <ac:spMk id="2" creationId="{0862CD28-2AE8-4BEF-89BB-44C9B47F00BF}"/>
          </ac:spMkLst>
        </pc:spChg>
        <pc:spChg chg="add del mod">
          <ac:chgData name="Yushen" userId="114c5932-f005-4575-980e-e221ccfc137b" providerId="ADAL" clId="{BDC009C1-D9D3-4CB3-B054-789DE0C717C1}" dt="2020-11-02T02:34:08.028" v="376" actId="478"/>
          <ac:spMkLst>
            <pc:docMk/>
            <pc:sldMk cId="879008427" sldId="397"/>
            <ac:spMk id="7" creationId="{DBBB3DFB-1452-4032-892B-4EBD463381A3}"/>
          </ac:spMkLst>
        </pc:spChg>
        <pc:spChg chg="add">
          <ac:chgData name="Yushen" userId="114c5932-f005-4575-980e-e221ccfc137b" providerId="ADAL" clId="{BDC009C1-D9D3-4CB3-B054-789DE0C717C1}" dt="2020-11-02T02:34:13.729" v="377" actId="22"/>
          <ac:spMkLst>
            <pc:docMk/>
            <pc:sldMk cId="879008427" sldId="397"/>
            <ac:spMk id="9" creationId="{11F011D3-FFE2-4906-8113-3FCB9AED3D72}"/>
          </ac:spMkLst>
        </pc:spChg>
      </pc:sldChg>
      <pc:sldChg chg="add">
        <pc:chgData name="Yushen" userId="114c5932-f005-4575-980e-e221ccfc137b" providerId="ADAL" clId="{BDC009C1-D9D3-4CB3-B054-789DE0C717C1}" dt="2020-11-02T02:43:17.437" v="458"/>
        <pc:sldMkLst>
          <pc:docMk/>
          <pc:sldMk cId="4179698177" sldId="400"/>
        </pc:sldMkLst>
      </pc:sldChg>
      <pc:sldChg chg="del">
        <pc:chgData name="Yushen" userId="114c5932-f005-4575-980e-e221ccfc137b" providerId="ADAL" clId="{BDC009C1-D9D3-4CB3-B054-789DE0C717C1}" dt="2020-11-02T02:42:54.575" v="457" actId="47"/>
        <pc:sldMkLst>
          <pc:docMk/>
          <pc:sldMk cId="2249633734" sldId="404"/>
        </pc:sldMkLst>
      </pc:sldChg>
      <pc:sldChg chg="modSp mod">
        <pc:chgData name="Yushen" userId="114c5932-f005-4575-980e-e221ccfc137b" providerId="ADAL" clId="{BDC009C1-D9D3-4CB3-B054-789DE0C717C1}" dt="2020-11-02T02:34:27.713" v="388" actId="20577"/>
        <pc:sldMkLst>
          <pc:docMk/>
          <pc:sldMk cId="781973001" sldId="405"/>
        </pc:sldMkLst>
        <pc:spChg chg="mod">
          <ac:chgData name="Yushen" userId="114c5932-f005-4575-980e-e221ccfc137b" providerId="ADAL" clId="{BDC009C1-D9D3-4CB3-B054-789DE0C717C1}" dt="2020-11-02T02:34:27.713" v="388" actId="20577"/>
          <ac:spMkLst>
            <pc:docMk/>
            <pc:sldMk cId="781973001" sldId="405"/>
            <ac:spMk id="2" creationId="{4AC5E8C0-94D4-4F2A-86BD-FCB70BCE126D}"/>
          </ac:spMkLst>
        </pc:spChg>
      </pc:sldChg>
      <pc:sldChg chg="addSp delSp modSp mod">
        <pc:chgData name="Yushen" userId="114c5932-f005-4575-980e-e221ccfc137b" providerId="ADAL" clId="{BDC009C1-D9D3-4CB3-B054-789DE0C717C1}" dt="2020-11-02T11:05:34.880" v="678" actId="20577"/>
        <pc:sldMkLst>
          <pc:docMk/>
          <pc:sldMk cId="2350993897" sldId="406"/>
        </pc:sldMkLst>
        <pc:spChg chg="mod">
          <ac:chgData name="Yushen" userId="114c5932-f005-4575-980e-e221ccfc137b" providerId="ADAL" clId="{BDC009C1-D9D3-4CB3-B054-789DE0C717C1}" dt="2020-11-02T08:45:54.044" v="625" actId="2711"/>
          <ac:spMkLst>
            <pc:docMk/>
            <pc:sldMk cId="2350993897" sldId="406"/>
            <ac:spMk id="2" creationId="{4A1F1CBF-9E4E-48F7-B869-B07F83989BBA}"/>
          </ac:spMkLst>
        </pc:spChg>
        <pc:spChg chg="mod">
          <ac:chgData name="Yushen" userId="114c5932-f005-4575-980e-e221ccfc137b" providerId="ADAL" clId="{BDC009C1-D9D3-4CB3-B054-789DE0C717C1}" dt="2020-11-02T11:05:07.168" v="645" actId="1076"/>
          <ac:spMkLst>
            <pc:docMk/>
            <pc:sldMk cId="2350993897" sldId="406"/>
            <ac:spMk id="52" creationId="{4758D670-F426-4EA7-B651-E41C9A87795A}"/>
          </ac:spMkLst>
        </pc:spChg>
        <pc:spChg chg="add mod">
          <ac:chgData name="Yushen" userId="114c5932-f005-4575-980e-e221ccfc137b" providerId="ADAL" clId="{BDC009C1-D9D3-4CB3-B054-789DE0C717C1}" dt="2020-11-02T11:05:30.477" v="674" actId="1076"/>
          <ac:spMkLst>
            <pc:docMk/>
            <pc:sldMk cId="2350993897" sldId="406"/>
            <ac:spMk id="57" creationId="{9662F250-B552-431A-8346-8FBEB4C56CBD}"/>
          </ac:spMkLst>
        </pc:spChg>
        <pc:spChg chg="add mod">
          <ac:chgData name="Yushen" userId="114c5932-f005-4575-980e-e221ccfc137b" providerId="ADAL" clId="{BDC009C1-D9D3-4CB3-B054-789DE0C717C1}" dt="2020-11-02T11:05:34.880" v="678" actId="20577"/>
          <ac:spMkLst>
            <pc:docMk/>
            <pc:sldMk cId="2350993897" sldId="406"/>
            <ac:spMk id="59" creationId="{1E2BAEB5-1862-41CA-916C-0A8AB6DC9FD4}"/>
          </ac:spMkLst>
        </pc:spChg>
        <pc:grpChg chg="mod">
          <ac:chgData name="Yushen" userId="114c5932-f005-4575-980e-e221ccfc137b" providerId="ADAL" clId="{BDC009C1-D9D3-4CB3-B054-789DE0C717C1}" dt="2020-11-02T11:05:07.168" v="645" actId="1076"/>
          <ac:grpSpMkLst>
            <pc:docMk/>
            <pc:sldMk cId="2350993897" sldId="406"/>
            <ac:grpSpMk id="5" creationId="{D1D9E2A9-1539-4093-BE49-3B1B4C9B0491}"/>
          </ac:grpSpMkLst>
        </pc:grpChg>
        <pc:picChg chg="mod">
          <ac:chgData name="Yushen" userId="114c5932-f005-4575-980e-e221ccfc137b" providerId="ADAL" clId="{BDC009C1-D9D3-4CB3-B054-789DE0C717C1}" dt="2020-11-02T11:05:07.168" v="645" actId="1076"/>
          <ac:picMkLst>
            <pc:docMk/>
            <pc:sldMk cId="2350993897" sldId="406"/>
            <ac:picMk id="3" creationId="{D9921E2E-104C-442B-B38E-3980FB7AC6F3}"/>
          </ac:picMkLst>
        </pc:picChg>
        <pc:picChg chg="mod">
          <ac:chgData name="Yushen" userId="114c5932-f005-4575-980e-e221ccfc137b" providerId="ADAL" clId="{BDC009C1-D9D3-4CB3-B054-789DE0C717C1}" dt="2020-11-02T11:05:07.168" v="645" actId="1076"/>
          <ac:picMkLst>
            <pc:docMk/>
            <pc:sldMk cId="2350993897" sldId="406"/>
            <ac:picMk id="4" creationId="{5F18F2FD-DCD9-415C-9557-FD4862B64552}"/>
          </ac:picMkLst>
        </pc:picChg>
        <pc:picChg chg="add del mod">
          <ac:chgData name="Yushen" userId="114c5932-f005-4575-980e-e221ccfc137b" providerId="ADAL" clId="{BDC009C1-D9D3-4CB3-B054-789DE0C717C1}" dt="2020-11-02T11:02:45.833" v="643" actId="478"/>
          <ac:picMkLst>
            <pc:docMk/>
            <pc:sldMk cId="2350993897" sldId="406"/>
            <ac:picMk id="54" creationId="{1E5E3506-FEB5-48B8-A7F8-511132455985}"/>
          </ac:picMkLst>
        </pc:picChg>
        <pc:picChg chg="add del mod">
          <ac:chgData name="Yushen" userId="114c5932-f005-4575-980e-e221ccfc137b" providerId="ADAL" clId="{BDC009C1-D9D3-4CB3-B054-789DE0C717C1}" dt="2020-11-02T11:02:45.833" v="643" actId="478"/>
          <ac:picMkLst>
            <pc:docMk/>
            <pc:sldMk cId="2350993897" sldId="406"/>
            <ac:picMk id="56" creationId="{5D75F51D-0D69-4903-B8A6-E93B6977EB84}"/>
          </ac:picMkLst>
        </pc:picChg>
      </pc:sldChg>
      <pc:sldChg chg="addSp modSp mod ord">
        <pc:chgData name="Yushen" userId="114c5932-f005-4575-980e-e221ccfc137b" providerId="ADAL" clId="{BDC009C1-D9D3-4CB3-B054-789DE0C717C1}" dt="2020-11-02T02:41:50.113" v="455" actId="2711"/>
        <pc:sldMkLst>
          <pc:docMk/>
          <pc:sldMk cId="2352643958" sldId="407"/>
        </pc:sldMkLst>
        <pc:spChg chg="mod">
          <ac:chgData name="Yushen" userId="114c5932-f005-4575-980e-e221ccfc137b" providerId="ADAL" clId="{BDC009C1-D9D3-4CB3-B054-789DE0C717C1}" dt="2020-11-02T02:41:50.113" v="455" actId="2711"/>
          <ac:spMkLst>
            <pc:docMk/>
            <pc:sldMk cId="2352643958" sldId="407"/>
            <ac:spMk id="2" creationId="{D13CC471-80D0-409F-B8A7-63ECBB0A7FE5}"/>
          </ac:spMkLst>
        </pc:spChg>
        <pc:picChg chg="add mod">
          <ac:chgData name="Yushen" userId="114c5932-f005-4575-980e-e221ccfc137b" providerId="ADAL" clId="{BDC009C1-D9D3-4CB3-B054-789DE0C717C1}" dt="2020-11-02T02:40:51.065" v="400" actId="1076"/>
          <ac:picMkLst>
            <pc:docMk/>
            <pc:sldMk cId="2352643958" sldId="407"/>
            <ac:picMk id="3" creationId="{EC2C5C84-525D-4224-ABD6-231402C2409B}"/>
          </ac:picMkLst>
        </pc:picChg>
        <pc:picChg chg="mod">
          <ac:chgData name="Yushen" userId="114c5932-f005-4575-980e-e221ccfc137b" providerId="ADAL" clId="{BDC009C1-D9D3-4CB3-B054-789DE0C717C1}" dt="2020-11-02T02:40:52.400" v="401" actId="1076"/>
          <ac:picMkLst>
            <pc:docMk/>
            <pc:sldMk cId="2352643958" sldId="407"/>
            <ac:picMk id="4" creationId="{01B6EB40-6513-4DE0-8E95-7876F7F3AA6B}"/>
          </ac:picMkLst>
        </pc:picChg>
      </pc:sldChg>
      <pc:sldChg chg="addSp delSp modSp new mod">
        <pc:chgData name="Yushen" userId="114c5932-f005-4575-980e-e221ccfc137b" providerId="ADAL" clId="{BDC009C1-D9D3-4CB3-B054-789DE0C717C1}" dt="2020-11-02T02:39:48.696" v="394" actId="478"/>
        <pc:sldMkLst>
          <pc:docMk/>
          <pc:sldMk cId="384237753" sldId="408"/>
        </pc:sldMkLst>
        <pc:spChg chg="mod">
          <ac:chgData name="Yushen" userId="114c5932-f005-4575-980e-e221ccfc137b" providerId="ADAL" clId="{BDC009C1-D9D3-4CB3-B054-789DE0C717C1}" dt="2020-11-02T02:32:33.547" v="362" actId="20577"/>
          <ac:spMkLst>
            <pc:docMk/>
            <pc:sldMk cId="384237753" sldId="408"/>
            <ac:spMk id="2" creationId="{B41FFF91-5640-4358-BDB6-91B4AAE218BA}"/>
          </ac:spMkLst>
        </pc:spChg>
        <pc:spChg chg="add mod">
          <ac:chgData name="Yushen" userId="114c5932-f005-4575-980e-e221ccfc137b" providerId="ADAL" clId="{BDC009C1-D9D3-4CB3-B054-789DE0C717C1}" dt="2020-11-02T01:51:26.020" v="201" actId="1035"/>
          <ac:spMkLst>
            <pc:docMk/>
            <pc:sldMk cId="384237753" sldId="408"/>
            <ac:spMk id="5" creationId="{B551020C-9CFD-42A2-9933-5BB382C17DCC}"/>
          </ac:spMkLst>
        </pc:spChg>
        <pc:spChg chg="add mod">
          <ac:chgData name="Yushen" userId="114c5932-f005-4575-980e-e221ccfc137b" providerId="ADAL" clId="{BDC009C1-D9D3-4CB3-B054-789DE0C717C1}" dt="2020-11-02T01:51:26.020" v="201" actId="1035"/>
          <ac:spMkLst>
            <pc:docMk/>
            <pc:sldMk cId="384237753" sldId="408"/>
            <ac:spMk id="8" creationId="{7F18C257-F613-4092-BD37-404CC6071D18}"/>
          </ac:spMkLst>
        </pc:spChg>
        <pc:spChg chg="add mod">
          <ac:chgData name="Yushen" userId="114c5932-f005-4575-980e-e221ccfc137b" providerId="ADAL" clId="{BDC009C1-D9D3-4CB3-B054-789DE0C717C1}" dt="2020-11-02T02:29:42.609" v="337" actId="1076"/>
          <ac:spMkLst>
            <pc:docMk/>
            <pc:sldMk cId="384237753" sldId="408"/>
            <ac:spMk id="10" creationId="{363E3075-8527-4791-BF79-7BACDF6E1AF7}"/>
          </ac:spMkLst>
        </pc:spChg>
        <pc:spChg chg="add mod">
          <ac:chgData name="Yushen" userId="114c5932-f005-4575-980e-e221ccfc137b" providerId="ADAL" clId="{BDC009C1-D9D3-4CB3-B054-789DE0C717C1}" dt="2020-11-02T02:29:38.875" v="334" actId="1076"/>
          <ac:spMkLst>
            <pc:docMk/>
            <pc:sldMk cId="384237753" sldId="408"/>
            <ac:spMk id="12" creationId="{5DD17CDD-9E70-4748-91F8-4111C5104810}"/>
          </ac:spMkLst>
        </pc:spChg>
        <pc:spChg chg="add mod">
          <ac:chgData name="Yushen" userId="114c5932-f005-4575-980e-e221ccfc137b" providerId="ADAL" clId="{BDC009C1-D9D3-4CB3-B054-789DE0C717C1}" dt="2020-11-02T02:29:36.928" v="333" actId="1076"/>
          <ac:spMkLst>
            <pc:docMk/>
            <pc:sldMk cId="384237753" sldId="408"/>
            <ac:spMk id="14" creationId="{D1E8D0F7-995D-4A2C-AA40-6DFCBDA4D864}"/>
          </ac:spMkLst>
        </pc:spChg>
        <pc:spChg chg="add mod">
          <ac:chgData name="Yushen" userId="114c5932-f005-4575-980e-e221ccfc137b" providerId="ADAL" clId="{BDC009C1-D9D3-4CB3-B054-789DE0C717C1}" dt="2020-11-02T02:29:35.217" v="332" actId="1076"/>
          <ac:spMkLst>
            <pc:docMk/>
            <pc:sldMk cId="384237753" sldId="408"/>
            <ac:spMk id="16" creationId="{A27FB013-01EE-4E67-867E-E655B6D20838}"/>
          </ac:spMkLst>
        </pc:spChg>
        <pc:spChg chg="add mod">
          <ac:chgData name="Yushen" userId="114c5932-f005-4575-980e-e221ccfc137b" providerId="ADAL" clId="{BDC009C1-D9D3-4CB3-B054-789DE0C717C1}" dt="2020-11-02T02:29:33.224" v="331" actId="1076"/>
          <ac:spMkLst>
            <pc:docMk/>
            <pc:sldMk cId="384237753" sldId="408"/>
            <ac:spMk id="18" creationId="{82E32A1D-6165-4E15-859F-D6210896BB81}"/>
          </ac:spMkLst>
        </pc:spChg>
        <pc:spChg chg="add mod">
          <ac:chgData name="Yushen" userId="114c5932-f005-4575-980e-e221ccfc137b" providerId="ADAL" clId="{BDC009C1-D9D3-4CB3-B054-789DE0C717C1}" dt="2020-11-02T02:29:27.145" v="328" actId="1076"/>
          <ac:spMkLst>
            <pc:docMk/>
            <pc:sldMk cId="384237753" sldId="408"/>
            <ac:spMk id="20" creationId="{E8AEE4ED-D1E4-4C73-BDAF-5D8591B9B3A8}"/>
          </ac:spMkLst>
        </pc:spChg>
        <pc:spChg chg="add mod">
          <ac:chgData name="Yushen" userId="114c5932-f005-4575-980e-e221ccfc137b" providerId="ADAL" clId="{BDC009C1-D9D3-4CB3-B054-789DE0C717C1}" dt="2020-11-02T02:29:28.776" v="329" actId="1076"/>
          <ac:spMkLst>
            <pc:docMk/>
            <pc:sldMk cId="384237753" sldId="408"/>
            <ac:spMk id="22" creationId="{DB98F3CE-E998-47FA-8723-667B0536C30A}"/>
          </ac:spMkLst>
        </pc:spChg>
        <pc:spChg chg="add mod">
          <ac:chgData name="Yushen" userId="114c5932-f005-4575-980e-e221ccfc137b" providerId="ADAL" clId="{BDC009C1-D9D3-4CB3-B054-789DE0C717C1}" dt="2020-11-02T02:29:31.119" v="330" actId="1076"/>
          <ac:spMkLst>
            <pc:docMk/>
            <pc:sldMk cId="384237753" sldId="408"/>
            <ac:spMk id="24" creationId="{33304CAE-C0D1-4DF4-AA8E-8324F000A332}"/>
          </ac:spMkLst>
        </pc:spChg>
        <pc:spChg chg="add mod">
          <ac:chgData name="Yushen" userId="114c5932-f005-4575-980e-e221ccfc137b" providerId="ADAL" clId="{BDC009C1-D9D3-4CB3-B054-789DE0C717C1}" dt="2020-11-02T01:51:26.020" v="201" actId="1035"/>
          <ac:spMkLst>
            <pc:docMk/>
            <pc:sldMk cId="384237753" sldId="408"/>
            <ac:spMk id="27" creationId="{C73BA427-22D9-4C0D-A45A-5670FD39868A}"/>
          </ac:spMkLst>
        </pc:spChg>
        <pc:spChg chg="add mod">
          <ac:chgData name="Yushen" userId="114c5932-f005-4575-980e-e221ccfc137b" providerId="ADAL" clId="{BDC009C1-D9D3-4CB3-B054-789DE0C717C1}" dt="2020-11-02T01:51:26.020" v="201" actId="1035"/>
          <ac:spMkLst>
            <pc:docMk/>
            <pc:sldMk cId="384237753" sldId="408"/>
            <ac:spMk id="29" creationId="{8AB62681-CED7-480A-BA15-D49047946F36}"/>
          </ac:spMkLst>
        </pc:spChg>
        <pc:spChg chg="add mod">
          <ac:chgData name="Yushen" userId="114c5932-f005-4575-980e-e221ccfc137b" providerId="ADAL" clId="{BDC009C1-D9D3-4CB3-B054-789DE0C717C1}" dt="2020-11-02T01:58:57.586" v="294" actId="1037"/>
          <ac:spMkLst>
            <pc:docMk/>
            <pc:sldMk cId="384237753" sldId="408"/>
            <ac:spMk id="34" creationId="{61D8585E-8AF3-4441-9B56-A6A77158631C}"/>
          </ac:spMkLst>
        </pc:spChg>
        <pc:spChg chg="add mod">
          <ac:chgData name="Yushen" userId="114c5932-f005-4575-980e-e221ccfc137b" providerId="ADAL" clId="{BDC009C1-D9D3-4CB3-B054-789DE0C717C1}" dt="2020-11-02T02:03:27.059" v="305" actId="20577"/>
          <ac:spMkLst>
            <pc:docMk/>
            <pc:sldMk cId="384237753" sldId="408"/>
            <ac:spMk id="37" creationId="{358EF70B-689A-467A-9B0C-7AD7F53DA3D1}"/>
          </ac:spMkLst>
        </pc:spChg>
        <pc:spChg chg="add mod">
          <ac:chgData name="Yushen" userId="114c5932-f005-4575-980e-e221ccfc137b" providerId="ADAL" clId="{BDC009C1-D9D3-4CB3-B054-789DE0C717C1}" dt="2020-11-02T02:12:25.869" v="315" actId="20577"/>
          <ac:spMkLst>
            <pc:docMk/>
            <pc:sldMk cId="384237753" sldId="408"/>
            <ac:spMk id="40" creationId="{FD7C4E94-FE43-49E8-AB8E-ECD18A950AE5}"/>
          </ac:spMkLst>
        </pc:spChg>
        <pc:picChg chg="add del mod">
          <ac:chgData name="Yushen" userId="114c5932-f005-4575-980e-e221ccfc137b" providerId="ADAL" clId="{BDC009C1-D9D3-4CB3-B054-789DE0C717C1}" dt="2020-11-02T01:46:59.885" v="153" actId="478"/>
          <ac:picMkLst>
            <pc:docMk/>
            <pc:sldMk cId="384237753" sldId="408"/>
            <ac:picMk id="3" creationId="{09900CF3-EAAD-47EC-8360-8C0F3A76695F}"/>
          </ac:picMkLst>
        </pc:picChg>
        <pc:picChg chg="add mod">
          <ac:chgData name="Yushen" userId="114c5932-f005-4575-980e-e221ccfc137b" providerId="ADAL" clId="{BDC009C1-D9D3-4CB3-B054-789DE0C717C1}" dt="2020-11-02T01:51:17.571" v="181" actId="1035"/>
          <ac:picMkLst>
            <pc:docMk/>
            <pc:sldMk cId="384237753" sldId="408"/>
            <ac:picMk id="4" creationId="{D146A9F2-EC98-4A8A-B044-35333B5CA52E}"/>
          </ac:picMkLst>
        </pc:picChg>
        <pc:picChg chg="add mod">
          <ac:chgData name="Yushen" userId="114c5932-f005-4575-980e-e221ccfc137b" providerId="ADAL" clId="{BDC009C1-D9D3-4CB3-B054-789DE0C717C1}" dt="2020-11-02T01:51:26.020" v="201" actId="1035"/>
          <ac:picMkLst>
            <pc:docMk/>
            <pc:sldMk cId="384237753" sldId="408"/>
            <ac:picMk id="25" creationId="{0AC530A5-D077-4EF6-A841-5022A6E6745D}"/>
          </ac:picMkLst>
        </pc:picChg>
        <pc:picChg chg="add del">
          <ac:chgData name="Yushen" userId="114c5932-f005-4575-980e-e221ccfc137b" providerId="ADAL" clId="{BDC009C1-D9D3-4CB3-B054-789DE0C717C1}" dt="2020-11-02T01:46:45.878" v="147"/>
          <ac:picMkLst>
            <pc:docMk/>
            <pc:sldMk cId="384237753" sldId="408"/>
            <ac:picMk id="30" creationId="{14EFB525-9E55-4AAE-A8B2-8140F821F428}"/>
          </ac:picMkLst>
        </pc:picChg>
        <pc:picChg chg="add del mod ord">
          <ac:chgData name="Yushen" userId="114c5932-f005-4575-980e-e221ccfc137b" providerId="ADAL" clId="{BDC009C1-D9D3-4CB3-B054-789DE0C717C1}" dt="2020-11-02T02:29:14.298" v="324" actId="478"/>
          <ac:picMkLst>
            <pc:docMk/>
            <pc:sldMk cId="384237753" sldId="408"/>
            <ac:picMk id="31" creationId="{4992D85B-7BA4-4827-9C4F-7E2AE713AA78}"/>
          </ac:picMkLst>
        </pc:picChg>
        <pc:picChg chg="add mod">
          <ac:chgData name="Yushen" userId="114c5932-f005-4575-980e-e221ccfc137b" providerId="ADAL" clId="{BDC009C1-D9D3-4CB3-B054-789DE0C717C1}" dt="2020-11-02T01:58:57.586" v="294" actId="1037"/>
          <ac:picMkLst>
            <pc:docMk/>
            <pc:sldMk cId="384237753" sldId="408"/>
            <ac:picMk id="32" creationId="{8B93A7AD-36BE-48EB-8C36-EB228EA59F76}"/>
          </ac:picMkLst>
        </pc:picChg>
        <pc:picChg chg="add mod">
          <ac:chgData name="Yushen" userId="114c5932-f005-4575-980e-e221ccfc137b" providerId="ADAL" clId="{BDC009C1-D9D3-4CB3-B054-789DE0C717C1}" dt="2020-11-02T02:38:37.112" v="389" actId="1076"/>
          <ac:picMkLst>
            <pc:docMk/>
            <pc:sldMk cId="384237753" sldId="408"/>
            <ac:picMk id="35" creationId="{EC87F8D8-8E87-4422-9B88-950080358473}"/>
          </ac:picMkLst>
        </pc:picChg>
        <pc:picChg chg="add mod">
          <ac:chgData name="Yushen" userId="114c5932-f005-4575-980e-e221ccfc137b" providerId="ADAL" clId="{BDC009C1-D9D3-4CB3-B054-789DE0C717C1}" dt="2020-11-02T02:12:11.661" v="309" actId="14100"/>
          <ac:picMkLst>
            <pc:docMk/>
            <pc:sldMk cId="384237753" sldId="408"/>
            <ac:picMk id="38" creationId="{F3219C04-3E16-4BD7-B037-2BD364246416}"/>
          </ac:picMkLst>
        </pc:picChg>
        <pc:picChg chg="add mod ord">
          <ac:chgData name="Yushen" userId="114c5932-f005-4575-980e-e221ccfc137b" providerId="ADAL" clId="{BDC009C1-D9D3-4CB3-B054-789DE0C717C1}" dt="2020-11-02T02:29:40.867" v="336" actId="1076"/>
          <ac:picMkLst>
            <pc:docMk/>
            <pc:sldMk cId="384237753" sldId="408"/>
            <ac:picMk id="41" creationId="{DA62AE3B-FE8E-4DBD-A307-AEDDA5E98BAA}"/>
          </ac:picMkLst>
        </pc:picChg>
        <pc:cxnChg chg="add mod">
          <ac:chgData name="Yushen" userId="114c5932-f005-4575-980e-e221ccfc137b" providerId="ADAL" clId="{BDC009C1-D9D3-4CB3-B054-789DE0C717C1}" dt="2020-11-02T01:51:26.020" v="201" actId="1035"/>
          <ac:cxnSpMkLst>
            <pc:docMk/>
            <pc:sldMk cId="384237753" sldId="408"/>
            <ac:cxnSpMk id="7" creationId="{3D8B44B2-5E04-4C62-A10B-59D7D7C9F486}"/>
          </ac:cxnSpMkLst>
        </pc:cxnChg>
        <pc:cxnChg chg="add del mod">
          <ac:chgData name="Yushen" userId="114c5932-f005-4575-980e-e221ccfc137b" providerId="ADAL" clId="{BDC009C1-D9D3-4CB3-B054-789DE0C717C1}" dt="2020-11-02T02:39:48.696" v="394" actId="478"/>
          <ac:cxnSpMkLst>
            <pc:docMk/>
            <pc:sldMk cId="384237753" sldId="408"/>
            <ac:cxnSpMk id="43" creationId="{375A304C-7732-4B89-9B5F-7AABD7D3CD19}"/>
          </ac:cxnSpMkLst>
        </pc:cxnChg>
      </pc:sldChg>
      <pc:sldChg chg="addSp modSp new del mod">
        <pc:chgData name="Yushen" userId="114c5932-f005-4575-980e-e221ccfc137b" providerId="ADAL" clId="{BDC009C1-D9D3-4CB3-B054-789DE0C717C1}" dt="2020-11-02T02:34:15.704" v="378" actId="47"/>
        <pc:sldMkLst>
          <pc:docMk/>
          <pc:sldMk cId="2179015616" sldId="409"/>
        </pc:sldMkLst>
        <pc:spChg chg="add mod">
          <ac:chgData name="Yushen" userId="114c5932-f005-4575-980e-e221ccfc137b" providerId="ADAL" clId="{BDC009C1-D9D3-4CB3-B054-789DE0C717C1}" dt="2020-11-02T02:32:52.833" v="373" actId="20577"/>
          <ac:spMkLst>
            <pc:docMk/>
            <pc:sldMk cId="2179015616" sldId="409"/>
            <ac:spMk id="2" creationId="{282376B2-F754-4963-9FE9-C8DC9886EDFE}"/>
          </ac:spMkLst>
        </pc:spChg>
      </pc:sldChg>
      <pc:sldChg chg="delSp add del mod delAnim">
        <pc:chgData name="Yushen" userId="114c5932-f005-4575-980e-e221ccfc137b" providerId="ADAL" clId="{BDC009C1-D9D3-4CB3-B054-789DE0C717C1}" dt="2020-11-02T02:42:48.415" v="456" actId="47"/>
        <pc:sldMkLst>
          <pc:docMk/>
          <pc:sldMk cId="3269119728" sldId="409"/>
        </pc:sldMkLst>
        <pc:picChg chg="del">
          <ac:chgData name="Yushen" userId="114c5932-f005-4575-980e-e221ccfc137b" providerId="ADAL" clId="{BDC009C1-D9D3-4CB3-B054-789DE0C717C1}" dt="2020-11-02T02:40:46.924" v="398" actId="478"/>
          <ac:picMkLst>
            <pc:docMk/>
            <pc:sldMk cId="3269119728" sldId="409"/>
            <ac:picMk id="4" creationId="{9D3223E9-1872-4432-97A1-8FB3475286FD}"/>
          </ac:picMkLst>
        </pc:picChg>
      </pc:sldChg>
      <pc:sldChg chg="add">
        <pc:chgData name="Yushen" userId="114c5932-f005-4575-980e-e221ccfc137b" providerId="ADAL" clId="{BDC009C1-D9D3-4CB3-B054-789DE0C717C1}" dt="2020-11-02T02:43:17.437" v="458"/>
        <pc:sldMkLst>
          <pc:docMk/>
          <pc:sldMk cId="2951946543" sldId="411"/>
        </pc:sldMkLst>
      </pc:sldChg>
      <pc:sldChg chg="add">
        <pc:chgData name="Yushen" userId="114c5932-f005-4575-980e-e221ccfc137b" providerId="ADAL" clId="{BDC009C1-D9D3-4CB3-B054-789DE0C717C1}" dt="2020-11-02T02:40:35.622" v="395"/>
        <pc:sldMkLst>
          <pc:docMk/>
          <pc:sldMk cId="3465681365" sldId="412"/>
        </pc:sldMkLst>
      </pc:sldChg>
      <pc:sldChg chg="add">
        <pc:chgData name="Yushen" userId="114c5932-f005-4575-980e-e221ccfc137b" providerId="ADAL" clId="{BDC009C1-D9D3-4CB3-B054-789DE0C717C1}" dt="2020-11-02T02:40:35.622" v="395"/>
        <pc:sldMkLst>
          <pc:docMk/>
          <pc:sldMk cId="2215391118" sldId="413"/>
        </pc:sldMkLst>
      </pc:sldChg>
      <pc:sldChg chg="add">
        <pc:chgData name="Yushen" userId="114c5932-f005-4575-980e-e221ccfc137b" providerId="ADAL" clId="{BDC009C1-D9D3-4CB3-B054-789DE0C717C1}" dt="2020-11-02T02:43:17.437" v="458"/>
        <pc:sldMkLst>
          <pc:docMk/>
          <pc:sldMk cId="1086514190" sldId="414"/>
        </pc:sldMkLst>
      </pc:sldChg>
      <pc:sldChg chg="addSp modSp add mod modAnim">
        <pc:chgData name="Yushen" userId="114c5932-f005-4575-980e-e221ccfc137b" providerId="ADAL" clId="{BDC009C1-D9D3-4CB3-B054-789DE0C717C1}" dt="2020-11-02T11:06:56.219" v="703" actId="1076"/>
        <pc:sldMkLst>
          <pc:docMk/>
          <pc:sldMk cId="1802408466" sldId="415"/>
        </pc:sldMkLst>
        <pc:spChg chg="add mod">
          <ac:chgData name="Yushen" userId="114c5932-f005-4575-980e-e221ccfc137b" providerId="ADAL" clId="{BDC009C1-D9D3-4CB3-B054-789DE0C717C1}" dt="2020-11-02T08:26:13.399" v="590" actId="207"/>
          <ac:spMkLst>
            <pc:docMk/>
            <pc:sldMk cId="1802408466" sldId="415"/>
            <ac:spMk id="5" creationId="{569C6A58-634D-4918-B584-A00D32191612}"/>
          </ac:spMkLst>
        </pc:spChg>
        <pc:spChg chg="add mod">
          <ac:chgData name="Yushen" userId="114c5932-f005-4575-980e-e221ccfc137b" providerId="ADAL" clId="{BDC009C1-D9D3-4CB3-B054-789DE0C717C1}" dt="2020-11-02T11:06:15.927" v="688" actId="207"/>
          <ac:spMkLst>
            <pc:docMk/>
            <pc:sldMk cId="1802408466" sldId="415"/>
            <ac:spMk id="11" creationId="{3772C812-F093-4EE6-B6D2-7C8AD417D80E}"/>
          </ac:spMkLst>
        </pc:spChg>
        <pc:spChg chg="add mod">
          <ac:chgData name="Yushen" userId="114c5932-f005-4575-980e-e221ccfc137b" providerId="ADAL" clId="{BDC009C1-D9D3-4CB3-B054-789DE0C717C1}" dt="2020-11-02T11:06:56.219" v="703" actId="1076"/>
          <ac:spMkLst>
            <pc:docMk/>
            <pc:sldMk cId="1802408466" sldId="415"/>
            <ac:spMk id="13" creationId="{F1D1EB5F-8A98-4BB4-91B3-CF8D3B1DE552}"/>
          </ac:spMkLst>
        </pc:spChg>
        <pc:cxnChg chg="add mod">
          <ac:chgData name="Yushen" userId="114c5932-f005-4575-980e-e221ccfc137b" providerId="ADAL" clId="{BDC009C1-D9D3-4CB3-B054-789DE0C717C1}" dt="2020-11-02T08:26:27.431" v="593" actId="208"/>
          <ac:cxnSpMkLst>
            <pc:docMk/>
            <pc:sldMk cId="1802408466" sldId="415"/>
            <ac:cxnSpMk id="7" creationId="{5BEB6C2B-C678-452A-87CB-75773A109E33}"/>
          </ac:cxnSpMkLst>
        </pc:cxnChg>
        <pc:cxnChg chg="add mod">
          <ac:chgData name="Yushen" userId="114c5932-f005-4575-980e-e221ccfc137b" providerId="ADAL" clId="{BDC009C1-D9D3-4CB3-B054-789DE0C717C1}" dt="2020-11-02T11:06:01.024" v="682" actId="1076"/>
          <ac:cxnSpMkLst>
            <pc:docMk/>
            <pc:sldMk cId="1802408466" sldId="415"/>
            <ac:cxnSpMk id="10" creationId="{1D17ADB1-0900-4D5D-BD82-5150A88B22CF}"/>
          </ac:cxnSpMkLst>
        </pc:cxnChg>
        <pc:cxnChg chg="add mod">
          <ac:chgData name="Yushen" userId="114c5932-f005-4575-980e-e221ccfc137b" providerId="ADAL" clId="{BDC009C1-D9D3-4CB3-B054-789DE0C717C1}" dt="2020-11-02T11:06:39.591" v="696" actId="1076"/>
          <ac:cxnSpMkLst>
            <pc:docMk/>
            <pc:sldMk cId="1802408466" sldId="415"/>
            <ac:cxnSpMk id="14" creationId="{31BA7D80-4688-4D26-9207-012CDBD93B73}"/>
          </ac:cxnSpMkLst>
        </pc:cxnChg>
      </pc:sldChg>
      <pc:sldChg chg="delSp modSp new mod">
        <pc:chgData name="Yushen" userId="114c5932-f005-4575-980e-e221ccfc137b" providerId="ADAL" clId="{BDC009C1-D9D3-4CB3-B054-789DE0C717C1}" dt="2020-11-02T02:43:55.409" v="502" actId="1076"/>
        <pc:sldMkLst>
          <pc:docMk/>
          <pc:sldMk cId="1885221616" sldId="416"/>
        </pc:sldMkLst>
        <pc:spChg chg="mod">
          <ac:chgData name="Yushen" userId="114c5932-f005-4575-980e-e221ccfc137b" providerId="ADAL" clId="{BDC009C1-D9D3-4CB3-B054-789DE0C717C1}" dt="2020-11-02T02:43:55.409" v="502" actId="1076"/>
          <ac:spMkLst>
            <pc:docMk/>
            <pc:sldMk cId="1885221616" sldId="416"/>
            <ac:spMk id="2" creationId="{FE9D4E3D-FA72-49C8-95B3-9653C786DC0C}"/>
          </ac:spMkLst>
        </pc:spChg>
        <pc:spChg chg="del">
          <ac:chgData name="Yushen" userId="114c5932-f005-4575-980e-e221ccfc137b" providerId="ADAL" clId="{BDC009C1-D9D3-4CB3-B054-789DE0C717C1}" dt="2020-11-02T02:43:51.883" v="501" actId="478"/>
          <ac:spMkLst>
            <pc:docMk/>
            <pc:sldMk cId="1885221616" sldId="416"/>
            <ac:spMk id="3" creationId="{F4CA9555-BA62-4287-A73F-E74AE5963994}"/>
          </ac:spMkLst>
        </pc:spChg>
      </pc:sldChg>
      <pc:sldChg chg="new del">
        <pc:chgData name="Yushen" userId="114c5932-f005-4575-980e-e221ccfc137b" providerId="ADAL" clId="{BDC009C1-D9D3-4CB3-B054-789DE0C717C1}" dt="2020-11-02T02:43:25.736" v="460" actId="47"/>
        <pc:sldMkLst>
          <pc:docMk/>
          <pc:sldMk cId="3385917666" sldId="416"/>
        </pc:sldMkLst>
      </pc:sldChg>
      <pc:sldChg chg="new del">
        <pc:chgData name="Yushen" userId="114c5932-f005-4575-980e-e221ccfc137b" providerId="ADAL" clId="{BDC009C1-D9D3-4CB3-B054-789DE0C717C1}" dt="2020-11-02T10:59:56.653" v="636" actId="47"/>
        <pc:sldMkLst>
          <pc:docMk/>
          <pc:sldMk cId="2543840220" sldId="417"/>
        </pc:sldMkLst>
      </pc:sldChg>
    </pc:docChg>
  </pc:docChgLst>
  <pc:docChgLst>
    <pc:chgData name="Yushen" userId="114c5932-f005-4575-980e-e221ccfc137b" providerId="ADAL" clId="{9F91B1D5-424C-4CD3-8637-779ED287BE70}"/>
    <pc:docChg chg="undo custSel addSld delSld modSld sldOrd">
      <pc:chgData name="Yushen" userId="114c5932-f005-4575-980e-e221ccfc137b" providerId="ADAL" clId="{9F91B1D5-424C-4CD3-8637-779ED287BE70}" dt="2020-11-16T11:08:15.897" v="969" actId="20577"/>
      <pc:docMkLst>
        <pc:docMk/>
      </pc:docMkLst>
      <pc:sldChg chg="modSp mod">
        <pc:chgData name="Yushen" userId="114c5932-f005-4575-980e-e221ccfc137b" providerId="ADAL" clId="{9F91B1D5-424C-4CD3-8637-779ED287BE70}" dt="2020-11-16T10:56:19.160" v="889" actId="20577"/>
        <pc:sldMkLst>
          <pc:docMk/>
          <pc:sldMk cId="1505132945" sldId="265"/>
        </pc:sldMkLst>
        <pc:spChg chg="mod">
          <ac:chgData name="Yushen" userId="114c5932-f005-4575-980e-e221ccfc137b" providerId="ADAL" clId="{9F91B1D5-424C-4CD3-8637-779ED287BE70}" dt="2020-11-16T10:56:19.160" v="889" actId="20577"/>
          <ac:spMkLst>
            <pc:docMk/>
            <pc:sldMk cId="1505132945" sldId="265"/>
            <ac:spMk id="3" creationId="{2774939B-B33B-482A-ABED-51B3A59357FB}"/>
          </ac:spMkLst>
        </pc:spChg>
      </pc:sldChg>
      <pc:sldChg chg="addSp modSp mod">
        <pc:chgData name="Yushen" userId="114c5932-f005-4575-980e-e221ccfc137b" providerId="ADAL" clId="{9F91B1D5-424C-4CD3-8637-779ED287BE70}" dt="2020-11-16T02:44:45.386" v="25" actId="1036"/>
        <pc:sldMkLst>
          <pc:docMk/>
          <pc:sldMk cId="2077256479" sldId="417"/>
        </pc:sldMkLst>
        <pc:spChg chg="add mod">
          <ac:chgData name="Yushen" userId="114c5932-f005-4575-980e-e221ccfc137b" providerId="ADAL" clId="{9F91B1D5-424C-4CD3-8637-779ED287BE70}" dt="2020-11-16T02:44:38" v="16" actId="1037"/>
          <ac:spMkLst>
            <pc:docMk/>
            <pc:sldMk cId="2077256479" sldId="417"/>
            <ac:spMk id="3" creationId="{D7ADABBA-B783-4722-A741-3C62267EE110}"/>
          </ac:spMkLst>
        </pc:spChg>
        <pc:spChg chg="add mod">
          <ac:chgData name="Yushen" userId="114c5932-f005-4575-980e-e221ccfc137b" providerId="ADAL" clId="{9F91B1D5-424C-4CD3-8637-779ED287BE70}" dt="2020-11-16T02:44:45.386" v="25" actId="1036"/>
          <ac:spMkLst>
            <pc:docMk/>
            <pc:sldMk cId="2077256479" sldId="417"/>
            <ac:spMk id="4" creationId="{A969BDE5-8F47-4D32-B1EC-DA8EFD1F714D}"/>
          </ac:spMkLst>
        </pc:spChg>
      </pc:sldChg>
      <pc:sldChg chg="addSp delSp modSp new mod ord">
        <pc:chgData name="Yushen" userId="114c5932-f005-4575-980e-e221ccfc137b" providerId="ADAL" clId="{9F91B1D5-424C-4CD3-8637-779ED287BE70}" dt="2020-11-16T06:41:20.132" v="452" actId="1076"/>
        <pc:sldMkLst>
          <pc:docMk/>
          <pc:sldMk cId="2686905689" sldId="419"/>
        </pc:sldMkLst>
        <pc:spChg chg="mod">
          <ac:chgData name="Yushen" userId="114c5932-f005-4575-980e-e221ccfc137b" providerId="ADAL" clId="{9F91B1D5-424C-4CD3-8637-779ED287BE70}" dt="2020-11-16T06:05:53.671" v="262" actId="1035"/>
          <ac:spMkLst>
            <pc:docMk/>
            <pc:sldMk cId="2686905689" sldId="419"/>
            <ac:spMk id="2" creationId="{5FF15209-5DA9-466B-89D6-9FE3A4F79F3D}"/>
          </ac:spMkLst>
        </pc:spChg>
        <pc:spChg chg="mod">
          <ac:chgData name="Yushen" userId="114c5932-f005-4575-980e-e221ccfc137b" providerId="ADAL" clId="{9F91B1D5-424C-4CD3-8637-779ED287BE70}" dt="2020-11-16T06:04:28.243" v="203"/>
          <ac:spMkLst>
            <pc:docMk/>
            <pc:sldMk cId="2686905689" sldId="419"/>
            <ac:spMk id="7" creationId="{6A87248D-C15C-4A2F-9DDE-20A2F18EDC82}"/>
          </ac:spMkLst>
        </pc:spChg>
        <pc:spChg chg="mod">
          <ac:chgData name="Yushen" userId="114c5932-f005-4575-980e-e221ccfc137b" providerId="ADAL" clId="{9F91B1D5-424C-4CD3-8637-779ED287BE70}" dt="2020-11-16T06:04:28.243" v="203"/>
          <ac:spMkLst>
            <pc:docMk/>
            <pc:sldMk cId="2686905689" sldId="419"/>
            <ac:spMk id="8" creationId="{552B5967-2B18-458C-87F0-2811DBBD103E}"/>
          </ac:spMkLst>
        </pc:spChg>
        <pc:spChg chg="mod">
          <ac:chgData name="Yushen" userId="114c5932-f005-4575-980e-e221ccfc137b" providerId="ADAL" clId="{9F91B1D5-424C-4CD3-8637-779ED287BE70}" dt="2020-11-16T06:04:28.243" v="203"/>
          <ac:spMkLst>
            <pc:docMk/>
            <pc:sldMk cId="2686905689" sldId="419"/>
            <ac:spMk id="9" creationId="{0F151A64-C578-4D71-BD15-1E4D88423247}"/>
          </ac:spMkLst>
        </pc:spChg>
        <pc:spChg chg="mod">
          <ac:chgData name="Yushen" userId="114c5932-f005-4575-980e-e221ccfc137b" providerId="ADAL" clId="{9F91B1D5-424C-4CD3-8637-779ED287BE70}" dt="2020-11-16T06:04:28.243" v="203"/>
          <ac:spMkLst>
            <pc:docMk/>
            <pc:sldMk cId="2686905689" sldId="419"/>
            <ac:spMk id="10" creationId="{394C8756-4990-4122-910D-595B68305234}"/>
          </ac:spMkLst>
        </pc:spChg>
        <pc:spChg chg="mod">
          <ac:chgData name="Yushen" userId="114c5932-f005-4575-980e-e221ccfc137b" providerId="ADAL" clId="{9F91B1D5-424C-4CD3-8637-779ED287BE70}" dt="2020-11-16T06:04:28.243" v="203"/>
          <ac:spMkLst>
            <pc:docMk/>
            <pc:sldMk cId="2686905689" sldId="419"/>
            <ac:spMk id="11" creationId="{1D27318B-C192-4AFE-916A-8BD5CA049192}"/>
          </ac:spMkLst>
        </pc:spChg>
        <pc:spChg chg="add mod">
          <ac:chgData name="Yushen" userId="114c5932-f005-4575-980e-e221ccfc137b" providerId="ADAL" clId="{9F91B1D5-424C-4CD3-8637-779ED287BE70}" dt="2020-11-16T06:41:07.627" v="445" actId="1076"/>
          <ac:spMkLst>
            <pc:docMk/>
            <pc:sldMk cId="2686905689" sldId="419"/>
            <ac:spMk id="13" creationId="{A5A8D28F-38E5-46BB-82E4-0DA9035B8804}"/>
          </ac:spMkLst>
        </pc:spChg>
        <pc:spChg chg="add mod">
          <ac:chgData name="Yushen" userId="114c5932-f005-4575-980e-e221ccfc137b" providerId="ADAL" clId="{9F91B1D5-424C-4CD3-8637-779ED287BE70}" dt="2020-11-16T06:41:20.132" v="452" actId="1076"/>
          <ac:spMkLst>
            <pc:docMk/>
            <pc:sldMk cId="2686905689" sldId="419"/>
            <ac:spMk id="14" creationId="{17F2C51B-54DC-4CA1-AC9C-062E08865A56}"/>
          </ac:spMkLst>
        </pc:spChg>
        <pc:grpChg chg="add mod">
          <ac:chgData name="Yushen" userId="114c5932-f005-4575-980e-e221ccfc137b" providerId="ADAL" clId="{9F91B1D5-424C-4CD3-8637-779ED287BE70}" dt="2020-11-16T06:41:16.935" v="451" actId="1076"/>
          <ac:grpSpMkLst>
            <pc:docMk/>
            <pc:sldMk cId="2686905689" sldId="419"/>
            <ac:grpSpMk id="5" creationId="{9A36E03D-3341-40BD-9D3A-F28F599E57B7}"/>
          </ac:grpSpMkLst>
        </pc:grpChg>
        <pc:picChg chg="add del mod">
          <ac:chgData name="Yushen" userId="114c5932-f005-4575-980e-e221ccfc137b" providerId="ADAL" clId="{9F91B1D5-424C-4CD3-8637-779ED287BE70}" dt="2020-11-16T06:04:00.711" v="197" actId="478"/>
          <ac:picMkLst>
            <pc:docMk/>
            <pc:sldMk cId="2686905689" sldId="419"/>
            <ac:picMk id="3" creationId="{104B998F-6D9F-47AB-910C-BAB547A09748}"/>
          </ac:picMkLst>
        </pc:picChg>
        <pc:picChg chg="add del mod">
          <ac:chgData name="Yushen" userId="114c5932-f005-4575-980e-e221ccfc137b" providerId="ADAL" clId="{9F91B1D5-424C-4CD3-8637-779ED287BE70}" dt="2020-11-16T06:04:02.111" v="198" actId="478"/>
          <ac:picMkLst>
            <pc:docMk/>
            <pc:sldMk cId="2686905689" sldId="419"/>
            <ac:picMk id="4" creationId="{3C06D58A-7F53-49B4-8C86-A39FDA758CB6}"/>
          </ac:picMkLst>
        </pc:picChg>
        <pc:picChg chg="mod">
          <ac:chgData name="Yushen" userId="114c5932-f005-4575-980e-e221ccfc137b" providerId="ADAL" clId="{9F91B1D5-424C-4CD3-8637-779ED287BE70}" dt="2020-11-16T06:04:28.243" v="203"/>
          <ac:picMkLst>
            <pc:docMk/>
            <pc:sldMk cId="2686905689" sldId="419"/>
            <ac:picMk id="6" creationId="{9C48643B-AB7A-48EF-91D1-D3A894BDB0FC}"/>
          </ac:picMkLst>
        </pc:picChg>
        <pc:picChg chg="add mod">
          <ac:chgData name="Yushen" userId="114c5932-f005-4575-980e-e221ccfc137b" providerId="ADAL" clId="{9F91B1D5-424C-4CD3-8637-779ED287BE70}" dt="2020-11-16T06:05:28.280" v="243" actId="14100"/>
          <ac:picMkLst>
            <pc:docMk/>
            <pc:sldMk cId="2686905689" sldId="419"/>
            <ac:picMk id="12" creationId="{81E3F7CD-1C02-4EC7-8B10-8F49D1DDD817}"/>
          </ac:picMkLst>
        </pc:picChg>
        <pc:picChg chg="add mod">
          <ac:chgData name="Yushen" userId="114c5932-f005-4575-980e-e221ccfc137b" providerId="ADAL" clId="{9F91B1D5-424C-4CD3-8637-779ED287BE70}" dt="2020-11-16T06:05:28.280" v="243" actId="14100"/>
          <ac:picMkLst>
            <pc:docMk/>
            <pc:sldMk cId="2686905689" sldId="419"/>
            <ac:picMk id="16" creationId="{F405D20D-0550-491D-A5C1-0BB618D3CF32}"/>
          </ac:picMkLst>
        </pc:picChg>
        <pc:picChg chg="add mod">
          <ac:chgData name="Yushen" userId="114c5932-f005-4575-980e-e221ccfc137b" providerId="ADAL" clId="{9F91B1D5-424C-4CD3-8637-779ED287BE70}" dt="2020-11-16T06:05:31.790" v="244" actId="1076"/>
          <ac:picMkLst>
            <pc:docMk/>
            <pc:sldMk cId="2686905689" sldId="419"/>
            <ac:picMk id="17" creationId="{5064F997-BF37-44EB-AFB8-4F701ACB604B}"/>
          </ac:picMkLst>
        </pc:picChg>
        <pc:picChg chg="add mod">
          <ac:chgData name="Yushen" userId="114c5932-f005-4575-980e-e221ccfc137b" providerId="ADAL" clId="{9F91B1D5-424C-4CD3-8637-779ED287BE70}" dt="2020-11-16T06:05:31.790" v="244" actId="1076"/>
          <ac:picMkLst>
            <pc:docMk/>
            <pc:sldMk cId="2686905689" sldId="419"/>
            <ac:picMk id="18" creationId="{DF28D49A-1ADB-48DB-92A7-E8592FD6BE0F}"/>
          </ac:picMkLst>
        </pc:picChg>
        <pc:picChg chg="add mod">
          <ac:chgData name="Yushen" userId="114c5932-f005-4575-980e-e221ccfc137b" providerId="ADAL" clId="{9F91B1D5-424C-4CD3-8637-779ED287BE70}" dt="2020-11-16T06:05:31.790" v="244" actId="1076"/>
          <ac:picMkLst>
            <pc:docMk/>
            <pc:sldMk cId="2686905689" sldId="419"/>
            <ac:picMk id="19" creationId="{1AA39539-8AB7-4231-9D7C-6E8FC576D2EE}"/>
          </ac:picMkLst>
        </pc:picChg>
        <pc:cxnChg chg="add mod">
          <ac:chgData name="Yushen" userId="114c5932-f005-4575-980e-e221ccfc137b" providerId="ADAL" clId="{9F91B1D5-424C-4CD3-8637-779ED287BE70}" dt="2020-11-16T06:41:04.924" v="444" actId="14100"/>
          <ac:cxnSpMkLst>
            <pc:docMk/>
            <pc:sldMk cId="2686905689" sldId="419"/>
            <ac:cxnSpMk id="15" creationId="{A90519D5-CC2E-4041-909A-79D70C0B4FE8}"/>
          </ac:cxnSpMkLst>
        </pc:cxnChg>
      </pc:sldChg>
      <pc:sldChg chg="addSp delSp modSp new mod">
        <pc:chgData name="Yushen" userId="114c5932-f005-4575-980e-e221ccfc137b" providerId="ADAL" clId="{9F91B1D5-424C-4CD3-8637-779ED287BE70}" dt="2020-11-16T11:01:31.327" v="910" actId="1035"/>
        <pc:sldMkLst>
          <pc:docMk/>
          <pc:sldMk cId="3023053544" sldId="420"/>
        </pc:sldMkLst>
        <pc:spChg chg="add mod">
          <ac:chgData name="Yushen" userId="114c5932-f005-4575-980e-e221ccfc137b" providerId="ADAL" clId="{9F91B1D5-424C-4CD3-8637-779ED287BE70}" dt="2020-11-16T11:01:31.327" v="910" actId="1035"/>
          <ac:spMkLst>
            <pc:docMk/>
            <pc:sldMk cId="3023053544" sldId="420"/>
            <ac:spMk id="6" creationId="{87F1C809-B124-46C7-AF6D-09BB3DD7BF3F}"/>
          </ac:spMkLst>
        </pc:spChg>
        <pc:spChg chg="add mod">
          <ac:chgData name="Yushen" userId="114c5932-f005-4575-980e-e221ccfc137b" providerId="ADAL" clId="{9F91B1D5-424C-4CD3-8637-779ED287BE70}" dt="2020-11-16T06:06:28.638" v="271" actId="1076"/>
          <ac:spMkLst>
            <pc:docMk/>
            <pc:sldMk cId="3023053544" sldId="420"/>
            <ac:spMk id="7" creationId="{DDCDAFC8-FA9C-4B9D-9DB3-8AC13A96EB51}"/>
          </ac:spMkLst>
        </pc:spChg>
        <pc:spChg chg="add mod">
          <ac:chgData name="Yushen" userId="114c5932-f005-4575-980e-e221ccfc137b" providerId="ADAL" clId="{9F91B1D5-424C-4CD3-8637-779ED287BE70}" dt="2020-11-16T06:06:34.767" v="276" actId="20577"/>
          <ac:spMkLst>
            <pc:docMk/>
            <pc:sldMk cId="3023053544" sldId="420"/>
            <ac:spMk id="9" creationId="{43CA2D15-132D-4EEE-991F-CF01E301EF1E}"/>
          </ac:spMkLst>
        </pc:spChg>
        <pc:spChg chg="add mod">
          <ac:chgData name="Yushen" userId="114c5932-f005-4575-980e-e221ccfc137b" providerId="ADAL" clId="{9F91B1D5-424C-4CD3-8637-779ED287BE70}" dt="2020-11-16T06:06:46.489" v="280" actId="20577"/>
          <ac:spMkLst>
            <pc:docMk/>
            <pc:sldMk cId="3023053544" sldId="420"/>
            <ac:spMk id="11" creationId="{382B4BCC-F195-4640-8271-6FB56F1055DD}"/>
          </ac:spMkLst>
        </pc:spChg>
        <pc:spChg chg="add mod">
          <ac:chgData name="Yushen" userId="114c5932-f005-4575-980e-e221ccfc137b" providerId="ADAL" clId="{9F91B1D5-424C-4CD3-8637-779ED287BE70}" dt="2020-11-16T06:06:57.134" v="288" actId="1076"/>
          <ac:spMkLst>
            <pc:docMk/>
            <pc:sldMk cId="3023053544" sldId="420"/>
            <ac:spMk id="13" creationId="{F479CBB9-A66A-47B4-B415-177B3D3FAD02}"/>
          </ac:spMkLst>
        </pc:spChg>
        <pc:spChg chg="add mod">
          <ac:chgData name="Yushen" userId="114c5932-f005-4575-980e-e221ccfc137b" providerId="ADAL" clId="{9F91B1D5-424C-4CD3-8637-779ED287BE70}" dt="2020-11-16T06:07:01.486" v="290" actId="1076"/>
          <ac:spMkLst>
            <pc:docMk/>
            <pc:sldMk cId="3023053544" sldId="420"/>
            <ac:spMk id="15" creationId="{42BBDAFB-652A-4A46-A1C8-B55FCA16F70B}"/>
          </ac:spMkLst>
        </pc:spChg>
        <pc:spChg chg="add mod">
          <ac:chgData name="Yushen" userId="114c5932-f005-4575-980e-e221ccfc137b" providerId="ADAL" clId="{9F91B1D5-424C-4CD3-8637-779ED287BE70}" dt="2020-11-16T06:07:07.111" v="295" actId="20577"/>
          <ac:spMkLst>
            <pc:docMk/>
            <pc:sldMk cId="3023053544" sldId="420"/>
            <ac:spMk id="17" creationId="{32FD5F9F-FF93-48CA-AD1E-67984EEB96E3}"/>
          </ac:spMkLst>
        </pc:spChg>
        <pc:picChg chg="add del mod">
          <ac:chgData name="Yushen" userId="114c5932-f005-4575-980e-e221ccfc137b" providerId="ADAL" clId="{9F91B1D5-424C-4CD3-8637-779ED287BE70}" dt="2020-11-16T02:58:55.117" v="84" actId="478"/>
          <ac:picMkLst>
            <pc:docMk/>
            <pc:sldMk cId="3023053544" sldId="420"/>
            <ac:picMk id="2" creationId="{25D89C5B-2AD6-438E-8D5E-CE2BC4D46000}"/>
          </ac:picMkLst>
        </pc:picChg>
        <pc:picChg chg="add mod">
          <ac:chgData name="Yushen" userId="114c5932-f005-4575-980e-e221ccfc137b" providerId="ADAL" clId="{9F91B1D5-424C-4CD3-8637-779ED287BE70}" dt="2020-11-16T02:59:28.832" v="94" actId="1076"/>
          <ac:picMkLst>
            <pc:docMk/>
            <pc:sldMk cId="3023053544" sldId="420"/>
            <ac:picMk id="3" creationId="{63E021DF-29D0-45AB-A9AD-37A74C86ABD5}"/>
          </ac:picMkLst>
        </pc:picChg>
        <pc:picChg chg="add mod">
          <ac:chgData name="Yushen" userId="114c5932-f005-4575-980e-e221ccfc137b" providerId="ADAL" clId="{9F91B1D5-424C-4CD3-8637-779ED287BE70}" dt="2020-11-16T02:59:27.413" v="93" actId="14100"/>
          <ac:picMkLst>
            <pc:docMk/>
            <pc:sldMk cId="3023053544" sldId="420"/>
            <ac:picMk id="4" creationId="{142E6EFF-03A8-47D0-9E88-34DC0E92B2A0}"/>
          </ac:picMkLst>
        </pc:picChg>
        <pc:picChg chg="add mod">
          <ac:chgData name="Yushen" userId="114c5932-f005-4575-980e-e221ccfc137b" providerId="ADAL" clId="{9F91B1D5-424C-4CD3-8637-779ED287BE70}" dt="2020-11-16T03:03:07.444" v="98" actId="14100"/>
          <ac:picMkLst>
            <pc:docMk/>
            <pc:sldMk cId="3023053544" sldId="420"/>
            <ac:picMk id="5" creationId="{3B9C3433-C1B9-4C34-BA5E-6B96F3CA34CB}"/>
          </ac:picMkLst>
        </pc:picChg>
      </pc:sldChg>
      <pc:sldChg chg="addSp modSp new mod">
        <pc:chgData name="Yushen" userId="114c5932-f005-4575-980e-e221ccfc137b" providerId="ADAL" clId="{9F91B1D5-424C-4CD3-8637-779ED287BE70}" dt="2020-11-16T11:08:15.897" v="969" actId="20577"/>
        <pc:sldMkLst>
          <pc:docMk/>
          <pc:sldMk cId="3085036890" sldId="421"/>
        </pc:sldMkLst>
        <pc:spChg chg="mod">
          <ac:chgData name="Yushen" userId="114c5932-f005-4575-980e-e221ccfc137b" providerId="ADAL" clId="{9F91B1D5-424C-4CD3-8637-779ED287BE70}" dt="2020-11-16T06:11:34.398" v="304" actId="2711"/>
          <ac:spMkLst>
            <pc:docMk/>
            <pc:sldMk cId="3085036890" sldId="421"/>
            <ac:spMk id="2" creationId="{5F13A328-A7B0-4758-9ED1-4E865D7AA3BA}"/>
          </ac:spMkLst>
        </pc:spChg>
        <pc:spChg chg="add mod">
          <ac:chgData name="Yushen" userId="114c5932-f005-4575-980e-e221ccfc137b" providerId="ADAL" clId="{9F91B1D5-424C-4CD3-8637-779ED287BE70}" dt="2020-11-16T11:08:15.897" v="969" actId="20577"/>
          <ac:spMkLst>
            <pc:docMk/>
            <pc:sldMk cId="3085036890" sldId="421"/>
            <ac:spMk id="3" creationId="{94CACECE-A8C8-47FD-B4B6-6407DCF9E80B}"/>
          </ac:spMkLst>
        </pc:spChg>
      </pc:sldChg>
      <pc:sldChg chg="addSp delSp modSp new del mod">
        <pc:chgData name="Yushen" userId="114c5932-f005-4575-980e-e221ccfc137b" providerId="ADAL" clId="{9F91B1D5-424C-4CD3-8637-779ED287BE70}" dt="2020-11-16T06:05:34.705" v="245" actId="47"/>
        <pc:sldMkLst>
          <pc:docMk/>
          <pc:sldMk cId="3106417365" sldId="421"/>
        </pc:sldMkLst>
        <pc:spChg chg="add mod">
          <ac:chgData name="Yushen" userId="114c5932-f005-4575-980e-e221ccfc137b" providerId="ADAL" clId="{9F91B1D5-424C-4CD3-8637-779ED287BE70}" dt="2020-11-16T03:09:50.822" v="158" actId="164"/>
          <ac:spMkLst>
            <pc:docMk/>
            <pc:sldMk cId="3106417365" sldId="421"/>
            <ac:spMk id="3" creationId="{A9DA6C0E-91E3-46F2-9804-D0502537DCCE}"/>
          </ac:spMkLst>
        </pc:spChg>
        <pc:spChg chg="add mod">
          <ac:chgData name="Yushen" userId="114c5932-f005-4575-980e-e221ccfc137b" providerId="ADAL" clId="{9F91B1D5-424C-4CD3-8637-779ED287BE70}" dt="2020-11-16T03:09:50.822" v="158" actId="164"/>
          <ac:spMkLst>
            <pc:docMk/>
            <pc:sldMk cId="3106417365" sldId="421"/>
            <ac:spMk id="5" creationId="{0B4CCA5E-831B-495A-8653-DE91F6EB8BDB}"/>
          </ac:spMkLst>
        </pc:spChg>
        <pc:spChg chg="add mod">
          <ac:chgData name="Yushen" userId="114c5932-f005-4575-980e-e221ccfc137b" providerId="ADAL" clId="{9F91B1D5-424C-4CD3-8637-779ED287BE70}" dt="2020-11-16T03:09:50.822" v="158" actId="164"/>
          <ac:spMkLst>
            <pc:docMk/>
            <pc:sldMk cId="3106417365" sldId="421"/>
            <ac:spMk id="7" creationId="{DC314370-2D16-4FCB-BA0B-0D9EC09C93DD}"/>
          </ac:spMkLst>
        </pc:spChg>
        <pc:spChg chg="add mod">
          <ac:chgData name="Yushen" userId="114c5932-f005-4575-980e-e221ccfc137b" providerId="ADAL" clId="{9F91B1D5-424C-4CD3-8637-779ED287BE70}" dt="2020-11-16T03:09:50.822" v="158" actId="164"/>
          <ac:spMkLst>
            <pc:docMk/>
            <pc:sldMk cId="3106417365" sldId="421"/>
            <ac:spMk id="9" creationId="{2253759E-CAED-4552-A0E7-E61FAD7DAAD3}"/>
          </ac:spMkLst>
        </pc:spChg>
        <pc:spChg chg="add mod">
          <ac:chgData name="Yushen" userId="114c5932-f005-4575-980e-e221ccfc137b" providerId="ADAL" clId="{9F91B1D5-424C-4CD3-8637-779ED287BE70}" dt="2020-11-16T03:09:50.822" v="158" actId="164"/>
          <ac:spMkLst>
            <pc:docMk/>
            <pc:sldMk cId="3106417365" sldId="421"/>
            <ac:spMk id="11" creationId="{0F430E3F-003A-48F4-AE5C-9F6D2AED8F0B}"/>
          </ac:spMkLst>
        </pc:spChg>
        <pc:spChg chg="add del mod">
          <ac:chgData name="Yushen" userId="114c5932-f005-4575-980e-e221ccfc137b" providerId="ADAL" clId="{9F91B1D5-424C-4CD3-8637-779ED287BE70}" dt="2020-11-16T03:12:07.104" v="166"/>
          <ac:spMkLst>
            <pc:docMk/>
            <pc:sldMk cId="3106417365" sldId="421"/>
            <ac:spMk id="14" creationId="{6B1A0156-8AC8-4443-8718-3B7B5143040D}"/>
          </ac:spMkLst>
        </pc:spChg>
        <pc:spChg chg="add mod">
          <ac:chgData name="Yushen" userId="114c5932-f005-4575-980e-e221ccfc137b" providerId="ADAL" clId="{9F91B1D5-424C-4CD3-8637-779ED287BE70}" dt="2020-11-16T06:04:20.950" v="202" actId="1076"/>
          <ac:spMkLst>
            <pc:docMk/>
            <pc:sldMk cId="3106417365" sldId="421"/>
            <ac:spMk id="16" creationId="{454AB742-019B-4002-8EC8-B008316AD097}"/>
          </ac:spMkLst>
        </pc:spChg>
        <pc:spChg chg="add mod">
          <ac:chgData name="Yushen" userId="114c5932-f005-4575-980e-e221ccfc137b" providerId="ADAL" clId="{9F91B1D5-424C-4CD3-8637-779ED287BE70}" dt="2020-11-16T06:04:14.558" v="201" actId="1076"/>
          <ac:spMkLst>
            <pc:docMk/>
            <pc:sldMk cId="3106417365" sldId="421"/>
            <ac:spMk id="18" creationId="{1F9A4AC6-C787-4A4E-9790-3FC40207951E}"/>
          </ac:spMkLst>
        </pc:spChg>
        <pc:grpChg chg="add mod">
          <ac:chgData name="Yushen" userId="114c5932-f005-4575-980e-e221ccfc137b" providerId="ADAL" clId="{9F91B1D5-424C-4CD3-8637-779ED287BE70}" dt="2020-11-16T06:03:57.640" v="196" actId="14100"/>
          <ac:grpSpMkLst>
            <pc:docMk/>
            <pc:sldMk cId="3106417365" sldId="421"/>
            <ac:grpSpMk id="12" creationId="{5D160A8A-31CC-4DAB-B754-F779BF4B629D}"/>
          </ac:grpSpMkLst>
        </pc:grpChg>
        <pc:picChg chg="add mod">
          <ac:chgData name="Yushen" userId="114c5932-f005-4575-980e-e221ccfc137b" providerId="ADAL" clId="{9F91B1D5-424C-4CD3-8637-779ED287BE70}" dt="2020-11-16T03:09:50.822" v="158" actId="164"/>
          <ac:picMkLst>
            <pc:docMk/>
            <pc:sldMk cId="3106417365" sldId="421"/>
            <ac:picMk id="2" creationId="{29FA184C-D4B7-4DDC-810B-FA420A8572F7}"/>
          </ac:picMkLst>
        </pc:picChg>
        <pc:picChg chg="add mod">
          <ac:chgData name="Yushen" userId="114c5932-f005-4575-980e-e221ccfc137b" providerId="ADAL" clId="{9F91B1D5-424C-4CD3-8637-779ED287BE70}" dt="2020-11-16T06:03:57.640" v="196" actId="14100"/>
          <ac:picMkLst>
            <pc:docMk/>
            <pc:sldMk cId="3106417365" sldId="421"/>
            <ac:picMk id="13" creationId="{84585AA1-3682-41E4-BE76-B45386498847}"/>
          </ac:picMkLst>
        </pc:picChg>
        <pc:picChg chg="add mod">
          <ac:chgData name="Yushen" userId="114c5932-f005-4575-980e-e221ccfc137b" providerId="ADAL" clId="{9F91B1D5-424C-4CD3-8637-779ED287BE70}" dt="2020-11-16T06:03:57.640" v="196" actId="14100"/>
          <ac:picMkLst>
            <pc:docMk/>
            <pc:sldMk cId="3106417365" sldId="421"/>
            <ac:picMk id="21" creationId="{4376C7EC-BA66-416D-A855-AFD86A8491D7}"/>
          </ac:picMkLst>
        </pc:picChg>
        <pc:picChg chg="add mod">
          <ac:chgData name="Yushen" userId="114c5932-f005-4575-980e-e221ccfc137b" providerId="ADAL" clId="{9F91B1D5-424C-4CD3-8637-779ED287BE70}" dt="2020-11-16T06:03:57.640" v="196" actId="14100"/>
          <ac:picMkLst>
            <pc:docMk/>
            <pc:sldMk cId="3106417365" sldId="421"/>
            <ac:picMk id="22" creationId="{8D6EAEC5-52CD-4720-AFD5-72AD7017A2A4}"/>
          </ac:picMkLst>
        </pc:picChg>
        <pc:picChg chg="add mod">
          <ac:chgData name="Yushen" userId="114c5932-f005-4575-980e-e221ccfc137b" providerId="ADAL" clId="{9F91B1D5-424C-4CD3-8637-779ED287BE70}" dt="2020-11-16T06:03:57.640" v="196" actId="14100"/>
          <ac:picMkLst>
            <pc:docMk/>
            <pc:sldMk cId="3106417365" sldId="421"/>
            <ac:picMk id="24" creationId="{4ACD570B-3302-4808-8E39-C52A39D052D8}"/>
          </ac:picMkLst>
        </pc:picChg>
        <pc:picChg chg="add mod">
          <ac:chgData name="Yushen" userId="114c5932-f005-4575-980e-e221ccfc137b" providerId="ADAL" clId="{9F91B1D5-424C-4CD3-8637-779ED287BE70}" dt="2020-11-16T06:03:57.640" v="196" actId="14100"/>
          <ac:picMkLst>
            <pc:docMk/>
            <pc:sldMk cId="3106417365" sldId="421"/>
            <ac:picMk id="26" creationId="{56E55492-AC78-4F45-BAB7-16BD14A4C7F1}"/>
          </ac:picMkLst>
        </pc:picChg>
        <pc:cxnChg chg="add mod">
          <ac:chgData name="Yushen" userId="114c5932-f005-4575-980e-e221ccfc137b" providerId="ADAL" clId="{9F91B1D5-424C-4CD3-8637-779ED287BE70}" dt="2020-11-16T06:04:20.950" v="202" actId="1076"/>
          <ac:cxnSpMkLst>
            <pc:docMk/>
            <pc:sldMk cId="3106417365" sldId="421"/>
            <ac:cxnSpMk id="20" creationId="{954F61C6-BADB-410C-B661-81903A4A781A}"/>
          </ac:cxnSpMkLst>
        </pc:cxnChg>
      </pc:sldChg>
      <pc:sldChg chg="addSp modSp new mod modAnim">
        <pc:chgData name="Yushen" userId="114c5932-f005-4575-980e-e221ccfc137b" providerId="ADAL" clId="{9F91B1D5-424C-4CD3-8637-779ED287BE70}" dt="2020-11-16T11:07:51.606" v="962" actId="1076"/>
        <pc:sldMkLst>
          <pc:docMk/>
          <pc:sldMk cId="2747730122" sldId="422"/>
        </pc:sldMkLst>
        <pc:spChg chg="add mod">
          <ac:chgData name="Yushen" userId="114c5932-f005-4575-980e-e221ccfc137b" providerId="ADAL" clId="{9F91B1D5-424C-4CD3-8637-779ED287BE70}" dt="2020-11-16T11:07:51.606" v="962" actId="1076"/>
          <ac:spMkLst>
            <pc:docMk/>
            <pc:sldMk cId="2747730122" sldId="422"/>
            <ac:spMk id="4" creationId="{72B6F179-366B-4451-BE1E-319E91DEBF18}"/>
          </ac:spMkLst>
        </pc:spChg>
        <pc:spChg chg="add mod">
          <ac:chgData name="Yushen" userId="114c5932-f005-4575-980e-e221ccfc137b" providerId="ADAL" clId="{9F91B1D5-424C-4CD3-8637-779ED287BE70}" dt="2020-11-16T08:16:39.242" v="590" actId="20577"/>
          <ac:spMkLst>
            <pc:docMk/>
            <pc:sldMk cId="2747730122" sldId="422"/>
            <ac:spMk id="6" creationId="{1B846E8B-9E14-404B-B0B1-567CCC5814D6}"/>
          </ac:spMkLst>
        </pc:spChg>
        <pc:picChg chg="add mod">
          <ac:chgData name="Yushen" userId="114c5932-f005-4575-980e-e221ccfc137b" providerId="ADAL" clId="{9F91B1D5-424C-4CD3-8637-779ED287BE70}" dt="2020-11-16T08:16:48.544" v="593" actId="14100"/>
          <ac:picMkLst>
            <pc:docMk/>
            <pc:sldMk cId="2747730122" sldId="422"/>
            <ac:picMk id="2" creationId="{19B649B3-8219-4478-8A4B-BC82A2920BD8}"/>
          </ac:picMkLst>
        </pc:picChg>
        <pc:picChg chg="add mod">
          <ac:chgData name="Yushen" userId="114c5932-f005-4575-980e-e221ccfc137b" providerId="ADAL" clId="{9F91B1D5-424C-4CD3-8637-779ED287BE70}" dt="2020-11-16T08:16:43.160" v="591" actId="1076"/>
          <ac:picMkLst>
            <pc:docMk/>
            <pc:sldMk cId="2747730122" sldId="422"/>
            <ac:picMk id="3" creationId="{9DD3D658-6B70-4D6C-AF5F-2B95688866A2}"/>
          </ac:picMkLst>
        </pc:picChg>
        <pc:picChg chg="add mod">
          <ac:chgData name="Yushen" userId="114c5932-f005-4575-980e-e221ccfc137b" providerId="ADAL" clId="{9F91B1D5-424C-4CD3-8637-779ED287BE70}" dt="2020-11-16T08:16:43.160" v="591" actId="1076"/>
          <ac:picMkLst>
            <pc:docMk/>
            <pc:sldMk cId="2747730122" sldId="422"/>
            <ac:picMk id="5" creationId="{FE6A3343-465F-4C16-BEC9-9D8CBC993C5C}"/>
          </ac:picMkLst>
        </pc:picChg>
      </pc:sldChg>
    </pc:docChg>
  </pc:docChgLst>
  <pc:docChgLst>
    <pc:chgData name="Yushen" userId="114c5932-f005-4575-980e-e221ccfc137b" providerId="ADAL" clId="{6CC2496E-ED62-4B40-83D5-8BC5DDAE0B07}"/>
    <pc:docChg chg="undo custSel addSld delSld modSld">
      <pc:chgData name="Yushen" userId="114c5932-f005-4575-980e-e221ccfc137b" providerId="ADAL" clId="{6CC2496E-ED62-4B40-83D5-8BC5DDAE0B07}" dt="2020-12-24T06:27:36.391" v="224" actId="1076"/>
      <pc:docMkLst>
        <pc:docMk/>
      </pc:docMkLst>
      <pc:sldChg chg="add del">
        <pc:chgData name="Yushen" userId="114c5932-f005-4575-980e-e221ccfc137b" providerId="ADAL" clId="{6CC2496E-ED62-4B40-83D5-8BC5DDAE0B07}" dt="2020-12-22T07:49:10.849" v="29" actId="47"/>
        <pc:sldMkLst>
          <pc:docMk/>
          <pc:sldMk cId="3908421738" sldId="285"/>
        </pc:sldMkLst>
      </pc:sldChg>
      <pc:sldChg chg="add del">
        <pc:chgData name="Yushen" userId="114c5932-f005-4575-980e-e221ccfc137b" providerId="ADAL" clId="{6CC2496E-ED62-4B40-83D5-8BC5DDAE0B07}" dt="2020-12-22T07:49:11.063" v="30" actId="47"/>
        <pc:sldMkLst>
          <pc:docMk/>
          <pc:sldMk cId="759230912" sldId="286"/>
        </pc:sldMkLst>
      </pc:sldChg>
      <pc:sldChg chg="add del">
        <pc:chgData name="Yushen" userId="114c5932-f005-4575-980e-e221ccfc137b" providerId="ADAL" clId="{6CC2496E-ED62-4B40-83D5-8BC5DDAE0B07}" dt="2020-12-22T07:49:11.413" v="32" actId="47"/>
        <pc:sldMkLst>
          <pc:docMk/>
          <pc:sldMk cId="419569742" sldId="295"/>
        </pc:sldMkLst>
      </pc:sldChg>
      <pc:sldChg chg="add del">
        <pc:chgData name="Yushen" userId="114c5932-f005-4575-980e-e221ccfc137b" providerId="ADAL" clId="{6CC2496E-ED62-4B40-83D5-8BC5DDAE0B07}" dt="2020-12-22T07:49:11.919" v="35" actId="47"/>
        <pc:sldMkLst>
          <pc:docMk/>
          <pc:sldMk cId="3979958831" sldId="296"/>
        </pc:sldMkLst>
      </pc:sldChg>
      <pc:sldChg chg="add del">
        <pc:chgData name="Yushen" userId="114c5932-f005-4575-980e-e221ccfc137b" providerId="ADAL" clId="{6CC2496E-ED62-4B40-83D5-8BC5DDAE0B07}" dt="2020-12-22T07:49:12.088" v="36" actId="47"/>
        <pc:sldMkLst>
          <pc:docMk/>
          <pc:sldMk cId="1993048583" sldId="297"/>
        </pc:sldMkLst>
      </pc:sldChg>
      <pc:sldChg chg="add del">
        <pc:chgData name="Yushen" userId="114c5932-f005-4575-980e-e221ccfc137b" providerId="ADAL" clId="{6CC2496E-ED62-4B40-83D5-8BC5DDAE0B07}" dt="2020-12-22T07:49:11.254" v="31" actId="47"/>
        <pc:sldMkLst>
          <pc:docMk/>
          <pc:sldMk cId="2197116461" sldId="302"/>
        </pc:sldMkLst>
      </pc:sldChg>
      <pc:sldChg chg="new del">
        <pc:chgData name="Yushen" userId="114c5932-f005-4575-980e-e221ccfc137b" providerId="ADAL" clId="{6CC2496E-ED62-4B40-83D5-8BC5DDAE0B07}" dt="2020-12-22T07:48:29.021" v="14" actId="680"/>
        <pc:sldMkLst>
          <pc:docMk/>
          <pc:sldMk cId="3206587073" sldId="302"/>
        </pc:sldMkLst>
      </pc:sldChg>
      <pc:sldChg chg="add del">
        <pc:chgData name="Yushen" userId="114c5932-f005-4575-980e-e221ccfc137b" providerId="ADAL" clId="{6CC2496E-ED62-4B40-83D5-8BC5DDAE0B07}" dt="2020-12-22T07:49:11.549" v="33" actId="47"/>
        <pc:sldMkLst>
          <pc:docMk/>
          <pc:sldMk cId="1195658841" sldId="303"/>
        </pc:sldMkLst>
      </pc:sldChg>
      <pc:sldChg chg="add del">
        <pc:chgData name="Yushen" userId="114c5932-f005-4575-980e-e221ccfc137b" providerId="ADAL" clId="{6CC2496E-ED62-4B40-83D5-8BC5DDAE0B07}" dt="2020-12-22T07:49:11.765" v="34" actId="47"/>
        <pc:sldMkLst>
          <pc:docMk/>
          <pc:sldMk cId="3121602314" sldId="304"/>
        </pc:sldMkLst>
      </pc:sldChg>
      <pc:sldChg chg="add del">
        <pc:chgData name="Yushen" userId="114c5932-f005-4575-980e-e221ccfc137b" providerId="ADAL" clId="{6CC2496E-ED62-4B40-83D5-8BC5DDAE0B07}" dt="2020-12-22T07:49:12.223" v="37" actId="47"/>
        <pc:sldMkLst>
          <pc:docMk/>
          <pc:sldMk cId="3409368140" sldId="305"/>
        </pc:sldMkLst>
      </pc:sldChg>
      <pc:sldChg chg="add del">
        <pc:chgData name="Yushen" userId="114c5932-f005-4575-980e-e221ccfc137b" providerId="ADAL" clId="{6CC2496E-ED62-4B40-83D5-8BC5DDAE0B07}" dt="2020-12-22T07:49:12.370" v="38" actId="47"/>
        <pc:sldMkLst>
          <pc:docMk/>
          <pc:sldMk cId="1853493539" sldId="306"/>
        </pc:sldMkLst>
      </pc:sldChg>
      <pc:sldChg chg="add del">
        <pc:chgData name="Yushen" userId="114c5932-f005-4575-980e-e221ccfc137b" providerId="ADAL" clId="{6CC2496E-ED62-4B40-83D5-8BC5DDAE0B07}" dt="2020-12-22T07:49:12.553" v="39" actId="47"/>
        <pc:sldMkLst>
          <pc:docMk/>
          <pc:sldMk cId="2216817548" sldId="307"/>
        </pc:sldMkLst>
      </pc:sldChg>
      <pc:sldChg chg="add del">
        <pc:chgData name="Yushen" userId="114c5932-f005-4575-980e-e221ccfc137b" providerId="ADAL" clId="{6CC2496E-ED62-4B40-83D5-8BC5DDAE0B07}" dt="2020-12-22T07:49:12.743" v="40" actId="47"/>
        <pc:sldMkLst>
          <pc:docMk/>
          <pc:sldMk cId="3234390294" sldId="308"/>
        </pc:sldMkLst>
      </pc:sldChg>
      <pc:sldChg chg="add del">
        <pc:chgData name="Yushen" userId="114c5932-f005-4575-980e-e221ccfc137b" providerId="ADAL" clId="{6CC2496E-ED62-4B40-83D5-8BC5DDAE0B07}" dt="2020-12-22T07:49:13.157" v="41" actId="47"/>
        <pc:sldMkLst>
          <pc:docMk/>
          <pc:sldMk cId="1025214131" sldId="309"/>
        </pc:sldMkLst>
      </pc:sldChg>
      <pc:sldChg chg="modSp add mod">
        <pc:chgData name="Yushen" userId="114c5932-f005-4575-980e-e221ccfc137b" providerId="ADAL" clId="{6CC2496E-ED62-4B40-83D5-8BC5DDAE0B07}" dt="2020-12-24T06:27:36.391" v="224" actId="1076"/>
        <pc:sldMkLst>
          <pc:docMk/>
          <pc:sldMk cId="2829428224" sldId="310"/>
        </pc:sldMkLst>
        <pc:picChg chg="mod">
          <ac:chgData name="Yushen" userId="114c5932-f005-4575-980e-e221ccfc137b" providerId="ADAL" clId="{6CC2496E-ED62-4B40-83D5-8BC5DDAE0B07}" dt="2020-12-24T06:27:36.391" v="224" actId="1076"/>
          <ac:picMkLst>
            <pc:docMk/>
            <pc:sldMk cId="2829428224" sldId="310"/>
            <ac:picMk id="3" creationId="{B7502F16-FF7C-4625-AD73-8474F2BAD4EE}"/>
          </ac:picMkLst>
        </pc:picChg>
      </pc:sldChg>
      <pc:sldChg chg="new del">
        <pc:chgData name="Yushen" userId="114c5932-f005-4575-980e-e221ccfc137b" providerId="ADAL" clId="{6CC2496E-ED62-4B40-83D5-8BC5DDAE0B07}" dt="2020-12-22T07:49:19.382" v="43" actId="680"/>
        <pc:sldMkLst>
          <pc:docMk/>
          <pc:sldMk cId="3153984478" sldId="311"/>
        </pc:sldMkLst>
      </pc:sldChg>
      <pc:sldChg chg="addSp modSp new mod">
        <pc:chgData name="Yushen" userId="114c5932-f005-4575-980e-e221ccfc137b" providerId="ADAL" clId="{6CC2496E-ED62-4B40-83D5-8BC5DDAE0B07}" dt="2020-12-22T08:17:31.182" v="161" actId="1076"/>
        <pc:sldMkLst>
          <pc:docMk/>
          <pc:sldMk cId="3905939230" sldId="311"/>
        </pc:sldMkLst>
        <pc:spChg chg="mod">
          <ac:chgData name="Yushen" userId="114c5932-f005-4575-980e-e221ccfc137b" providerId="ADAL" clId="{6CC2496E-ED62-4B40-83D5-8BC5DDAE0B07}" dt="2020-12-22T07:49:41.405" v="54" actId="2711"/>
          <ac:spMkLst>
            <pc:docMk/>
            <pc:sldMk cId="3905939230" sldId="311"/>
            <ac:spMk id="2" creationId="{70742548-9666-4554-8179-85CC51DFE1B9}"/>
          </ac:spMkLst>
        </pc:spChg>
        <pc:spChg chg="add mod">
          <ac:chgData name="Yushen" userId="114c5932-f005-4575-980e-e221ccfc137b" providerId="ADAL" clId="{6CC2496E-ED62-4B40-83D5-8BC5DDAE0B07}" dt="2020-12-22T08:14:27.696" v="90" actId="1076"/>
          <ac:spMkLst>
            <pc:docMk/>
            <pc:sldMk cId="3905939230" sldId="311"/>
            <ac:spMk id="9" creationId="{765ED706-0BD3-4615-90CA-3333F3DB59A9}"/>
          </ac:spMkLst>
        </pc:spChg>
        <pc:spChg chg="add mod">
          <ac:chgData name="Yushen" userId="114c5932-f005-4575-980e-e221ccfc137b" providerId="ADAL" clId="{6CC2496E-ED62-4B40-83D5-8BC5DDAE0B07}" dt="2020-12-22T08:14:54.423" v="101" actId="1076"/>
          <ac:spMkLst>
            <pc:docMk/>
            <pc:sldMk cId="3905939230" sldId="311"/>
            <ac:spMk id="10" creationId="{3CF28CD6-C6D8-4597-9BC8-1646293A9AC2}"/>
          </ac:spMkLst>
        </pc:spChg>
        <pc:spChg chg="add mod">
          <ac:chgData name="Yushen" userId="114c5932-f005-4575-980e-e221ccfc137b" providerId="ADAL" clId="{6CC2496E-ED62-4B40-83D5-8BC5DDAE0B07}" dt="2020-12-22T08:15:07.831" v="106" actId="688"/>
          <ac:spMkLst>
            <pc:docMk/>
            <pc:sldMk cId="3905939230" sldId="311"/>
            <ac:spMk id="11" creationId="{F039CA33-25E0-4709-BC8A-6EF34EA94DCC}"/>
          </ac:spMkLst>
        </pc:spChg>
        <pc:spChg chg="add mod">
          <ac:chgData name="Yushen" userId="114c5932-f005-4575-980e-e221ccfc137b" providerId="ADAL" clId="{6CC2496E-ED62-4B40-83D5-8BC5DDAE0B07}" dt="2020-12-22T08:15:36.648" v="117" actId="1076"/>
          <ac:spMkLst>
            <pc:docMk/>
            <pc:sldMk cId="3905939230" sldId="311"/>
            <ac:spMk id="12" creationId="{6651D027-93E3-49BD-BB0B-1BDB37AED5A0}"/>
          </ac:spMkLst>
        </pc:spChg>
        <pc:spChg chg="add mod">
          <ac:chgData name="Yushen" userId="114c5932-f005-4575-980e-e221ccfc137b" providerId="ADAL" clId="{6CC2496E-ED62-4B40-83D5-8BC5DDAE0B07}" dt="2020-12-22T08:17:12.961" v="144" actId="20577"/>
          <ac:spMkLst>
            <pc:docMk/>
            <pc:sldMk cId="3905939230" sldId="311"/>
            <ac:spMk id="13" creationId="{ACE36264-C822-4CCA-90D4-DEC50C008FB5}"/>
          </ac:spMkLst>
        </pc:spChg>
        <pc:spChg chg="add mod">
          <ac:chgData name="Yushen" userId="114c5932-f005-4575-980e-e221ccfc137b" providerId="ADAL" clId="{6CC2496E-ED62-4B40-83D5-8BC5DDAE0B07}" dt="2020-12-22T08:17:31.182" v="161" actId="1076"/>
          <ac:spMkLst>
            <pc:docMk/>
            <pc:sldMk cId="3905939230" sldId="311"/>
            <ac:spMk id="14" creationId="{F8923774-231F-4CB4-BB3D-A19418709A88}"/>
          </ac:spMkLst>
        </pc:spChg>
        <pc:picChg chg="add mod">
          <ac:chgData name="Yushen" userId="114c5932-f005-4575-980e-e221ccfc137b" providerId="ADAL" clId="{6CC2496E-ED62-4B40-83D5-8BC5DDAE0B07}" dt="2020-12-22T08:14:48.075" v="100" actId="1076"/>
          <ac:picMkLst>
            <pc:docMk/>
            <pc:sldMk cId="3905939230" sldId="311"/>
            <ac:picMk id="4" creationId="{36081F34-5A77-4150-B409-13C9E6CAAFD2}"/>
          </ac:picMkLst>
        </pc:picChg>
        <pc:picChg chg="add mod">
          <ac:chgData name="Yushen" userId="114c5932-f005-4575-980e-e221ccfc137b" providerId="ADAL" clId="{6CC2496E-ED62-4B40-83D5-8BC5DDAE0B07}" dt="2020-12-22T08:13:04.730" v="70" actId="14100"/>
          <ac:picMkLst>
            <pc:docMk/>
            <pc:sldMk cId="3905939230" sldId="311"/>
            <ac:picMk id="6" creationId="{718A73DB-E975-4726-91BE-F63950B9F4C2}"/>
          </ac:picMkLst>
        </pc:picChg>
        <pc:picChg chg="add mod">
          <ac:chgData name="Yushen" userId="114c5932-f005-4575-980e-e221ccfc137b" providerId="ADAL" clId="{6CC2496E-ED62-4B40-83D5-8BC5DDAE0B07}" dt="2020-12-22T08:13:15.687" v="73" actId="14100"/>
          <ac:picMkLst>
            <pc:docMk/>
            <pc:sldMk cId="3905939230" sldId="311"/>
            <ac:picMk id="8" creationId="{2D21ED7F-1347-475E-ABED-CD5FD0173722}"/>
          </ac:picMkLst>
        </pc:picChg>
      </pc:sldChg>
      <pc:sldChg chg="addSp delSp modSp add mod">
        <pc:chgData name="Yushen" userId="114c5932-f005-4575-980e-e221ccfc137b" providerId="ADAL" clId="{6CC2496E-ED62-4B40-83D5-8BC5DDAE0B07}" dt="2020-12-22T08:29:05.518" v="222" actId="1076"/>
        <pc:sldMkLst>
          <pc:docMk/>
          <pc:sldMk cId="2907851829" sldId="312"/>
        </pc:sldMkLst>
        <pc:spChg chg="mod ord">
          <ac:chgData name="Yushen" userId="114c5932-f005-4575-980e-e221ccfc137b" providerId="ADAL" clId="{6CC2496E-ED62-4B40-83D5-8BC5DDAE0B07}" dt="2020-12-22T08:28:11.127" v="195" actId="688"/>
          <ac:spMkLst>
            <pc:docMk/>
            <pc:sldMk cId="2907851829" sldId="312"/>
            <ac:spMk id="9" creationId="{765ED706-0BD3-4615-90CA-3333F3DB59A9}"/>
          </ac:spMkLst>
        </pc:spChg>
        <pc:spChg chg="mod ord">
          <ac:chgData name="Yushen" userId="114c5932-f005-4575-980e-e221ccfc137b" providerId="ADAL" clId="{6CC2496E-ED62-4B40-83D5-8BC5DDAE0B07}" dt="2020-12-22T08:28:40.670" v="213" actId="14100"/>
          <ac:spMkLst>
            <pc:docMk/>
            <pc:sldMk cId="2907851829" sldId="312"/>
            <ac:spMk id="10" creationId="{3CF28CD6-C6D8-4597-9BC8-1646293A9AC2}"/>
          </ac:spMkLst>
        </pc:spChg>
        <pc:spChg chg="mod ord">
          <ac:chgData name="Yushen" userId="114c5932-f005-4575-980e-e221ccfc137b" providerId="ADAL" clId="{6CC2496E-ED62-4B40-83D5-8BC5DDAE0B07}" dt="2020-12-22T08:29:02.342" v="221" actId="1076"/>
          <ac:spMkLst>
            <pc:docMk/>
            <pc:sldMk cId="2907851829" sldId="312"/>
            <ac:spMk id="11" creationId="{F039CA33-25E0-4709-BC8A-6EF34EA94DCC}"/>
          </ac:spMkLst>
        </pc:spChg>
        <pc:spChg chg="mod ord">
          <ac:chgData name="Yushen" userId="114c5932-f005-4575-980e-e221ccfc137b" providerId="ADAL" clId="{6CC2496E-ED62-4B40-83D5-8BC5DDAE0B07}" dt="2020-12-22T08:28:45.041" v="214" actId="1076"/>
          <ac:spMkLst>
            <pc:docMk/>
            <pc:sldMk cId="2907851829" sldId="312"/>
            <ac:spMk id="12" creationId="{6651D027-93E3-49BD-BB0B-1BDB37AED5A0}"/>
          </ac:spMkLst>
        </pc:spChg>
        <pc:spChg chg="mod ord">
          <ac:chgData name="Yushen" userId="114c5932-f005-4575-980e-e221ccfc137b" providerId="ADAL" clId="{6CC2496E-ED62-4B40-83D5-8BC5DDAE0B07}" dt="2020-12-22T08:28:15.534" v="196" actId="1076"/>
          <ac:spMkLst>
            <pc:docMk/>
            <pc:sldMk cId="2907851829" sldId="312"/>
            <ac:spMk id="13" creationId="{ACE36264-C822-4CCA-90D4-DEC50C008FB5}"/>
          </ac:spMkLst>
        </pc:spChg>
        <pc:spChg chg="mod ord">
          <ac:chgData name="Yushen" userId="114c5932-f005-4575-980e-e221ccfc137b" providerId="ADAL" clId="{6CC2496E-ED62-4B40-83D5-8BC5DDAE0B07}" dt="2020-12-22T08:29:05.518" v="222" actId="1076"/>
          <ac:spMkLst>
            <pc:docMk/>
            <pc:sldMk cId="2907851829" sldId="312"/>
            <ac:spMk id="14" creationId="{F8923774-231F-4CB4-BB3D-A19418709A88}"/>
          </ac:spMkLst>
        </pc:spChg>
        <pc:picChg chg="del">
          <ac:chgData name="Yushen" userId="114c5932-f005-4575-980e-e221ccfc137b" providerId="ADAL" clId="{6CC2496E-ED62-4B40-83D5-8BC5DDAE0B07}" dt="2020-12-22T08:17:56.946" v="171" actId="478"/>
          <ac:picMkLst>
            <pc:docMk/>
            <pc:sldMk cId="2907851829" sldId="312"/>
            <ac:picMk id="4" creationId="{36081F34-5A77-4150-B409-13C9E6CAAFD2}"/>
          </ac:picMkLst>
        </pc:picChg>
        <pc:picChg chg="add mod ord">
          <ac:chgData name="Yushen" userId="114c5932-f005-4575-980e-e221ccfc137b" providerId="ADAL" clId="{6CC2496E-ED62-4B40-83D5-8BC5DDAE0B07}" dt="2020-12-22T08:28:24.764" v="201" actId="1076"/>
          <ac:picMkLst>
            <pc:docMk/>
            <pc:sldMk cId="2907851829" sldId="312"/>
            <ac:picMk id="5" creationId="{B1C8BFD5-2254-4357-A238-675F17CF48FC}"/>
          </ac:picMkLst>
        </pc:picChg>
        <pc:picChg chg="del">
          <ac:chgData name="Yushen" userId="114c5932-f005-4575-980e-e221ccfc137b" providerId="ADAL" clId="{6CC2496E-ED62-4B40-83D5-8BC5DDAE0B07}" dt="2020-12-22T08:17:56.946" v="171" actId="478"/>
          <ac:picMkLst>
            <pc:docMk/>
            <pc:sldMk cId="2907851829" sldId="312"/>
            <ac:picMk id="6" creationId="{718A73DB-E975-4726-91BE-F63950B9F4C2}"/>
          </ac:picMkLst>
        </pc:picChg>
        <pc:picChg chg="del">
          <ac:chgData name="Yushen" userId="114c5932-f005-4575-980e-e221ccfc137b" providerId="ADAL" clId="{6CC2496E-ED62-4B40-83D5-8BC5DDAE0B07}" dt="2020-12-22T08:17:56.946" v="171" actId="478"/>
          <ac:picMkLst>
            <pc:docMk/>
            <pc:sldMk cId="2907851829" sldId="312"/>
            <ac:picMk id="8" creationId="{2D21ED7F-1347-475E-ABED-CD5FD0173722}"/>
          </ac:picMkLst>
        </pc:picChg>
        <pc:picChg chg="add mod">
          <ac:chgData name="Yushen" userId="114c5932-f005-4575-980e-e221ccfc137b" providerId="ADAL" clId="{6CC2496E-ED62-4B40-83D5-8BC5DDAE0B07}" dt="2020-12-22T08:27:36.824" v="185" actId="14100"/>
          <ac:picMkLst>
            <pc:docMk/>
            <pc:sldMk cId="2907851829" sldId="312"/>
            <ac:picMk id="15" creationId="{96F51166-F3C4-470A-9FF0-74C58EDB9A73}"/>
          </ac:picMkLst>
        </pc:picChg>
        <pc:picChg chg="add mod">
          <ac:chgData name="Yushen" userId="114c5932-f005-4575-980e-e221ccfc137b" providerId="ADAL" clId="{6CC2496E-ED62-4B40-83D5-8BC5DDAE0B07}" dt="2020-12-22T08:27:38.017" v="186" actId="1076"/>
          <ac:picMkLst>
            <pc:docMk/>
            <pc:sldMk cId="2907851829" sldId="312"/>
            <ac:picMk id="17" creationId="{708917AA-5C46-4A2C-B82B-7E211E6B1F26}"/>
          </ac:picMkLst>
        </pc:picChg>
      </pc:sldChg>
    </pc:docChg>
  </pc:docChgLst>
  <pc:docChgLst>
    <pc:chgData name="Yushen" userId="114c5932-f005-4575-980e-e221ccfc137b" providerId="ADAL" clId="{C857FE0A-EAD8-43CC-9D9D-ADA5D22EFAB9}"/>
    <pc:docChg chg="undo custSel addSld delSld modSld">
      <pc:chgData name="Yushen" userId="114c5932-f005-4575-980e-e221ccfc137b" providerId="ADAL" clId="{C857FE0A-EAD8-43CC-9D9D-ADA5D22EFAB9}" dt="2020-10-26T07:27:59.836" v="83" actId="208"/>
      <pc:docMkLst>
        <pc:docMk/>
      </pc:docMkLst>
      <pc:sldChg chg="modSp mod">
        <pc:chgData name="Yushen" userId="114c5932-f005-4575-980e-e221ccfc137b" providerId="ADAL" clId="{C857FE0A-EAD8-43CC-9D9D-ADA5D22EFAB9}" dt="2020-10-26T01:53:02.448" v="3" actId="20577"/>
        <pc:sldMkLst>
          <pc:docMk/>
          <pc:sldMk cId="1505132945" sldId="265"/>
        </pc:sldMkLst>
        <pc:spChg chg="mod">
          <ac:chgData name="Yushen" userId="114c5932-f005-4575-980e-e221ccfc137b" providerId="ADAL" clId="{C857FE0A-EAD8-43CC-9D9D-ADA5D22EFAB9}" dt="2020-10-26T01:53:02.448" v="3" actId="20577"/>
          <ac:spMkLst>
            <pc:docMk/>
            <pc:sldMk cId="1505132945" sldId="265"/>
            <ac:spMk id="3" creationId="{2774939B-B33B-482A-ABED-51B3A59357FB}"/>
          </ac:spMkLst>
        </pc:spChg>
      </pc:sldChg>
      <pc:sldChg chg="del">
        <pc:chgData name="Yushen" userId="114c5932-f005-4575-980e-e221ccfc137b" providerId="ADAL" clId="{C857FE0A-EAD8-43CC-9D9D-ADA5D22EFAB9}" dt="2020-10-26T01:53:34.182" v="4" actId="47"/>
        <pc:sldMkLst>
          <pc:docMk/>
          <pc:sldMk cId="787429515" sldId="266"/>
        </pc:sldMkLst>
      </pc:sldChg>
      <pc:sldChg chg="del">
        <pc:chgData name="Yushen" userId="114c5932-f005-4575-980e-e221ccfc137b" providerId="ADAL" clId="{C857FE0A-EAD8-43CC-9D9D-ADA5D22EFAB9}" dt="2020-10-26T01:53:34.521" v="5" actId="47"/>
        <pc:sldMkLst>
          <pc:docMk/>
          <pc:sldMk cId="3645775541" sldId="267"/>
        </pc:sldMkLst>
      </pc:sldChg>
      <pc:sldChg chg="add del">
        <pc:chgData name="Yushen" userId="114c5932-f005-4575-980e-e221ccfc137b" providerId="ADAL" clId="{C857FE0A-EAD8-43CC-9D9D-ADA5D22EFAB9}" dt="2020-10-26T01:53:42.007" v="14" actId="47"/>
        <pc:sldMkLst>
          <pc:docMk/>
          <pc:sldMk cId="764874554" sldId="268"/>
        </pc:sldMkLst>
      </pc:sldChg>
      <pc:sldChg chg="add del">
        <pc:chgData name="Yushen" userId="114c5932-f005-4575-980e-e221ccfc137b" providerId="ADAL" clId="{C857FE0A-EAD8-43CC-9D9D-ADA5D22EFAB9}" dt="2020-10-26T01:53:43.001" v="15" actId="47"/>
        <pc:sldMkLst>
          <pc:docMk/>
          <pc:sldMk cId="2320260545" sldId="269"/>
        </pc:sldMkLst>
      </pc:sldChg>
      <pc:sldChg chg="add del">
        <pc:chgData name="Yushen" userId="114c5932-f005-4575-980e-e221ccfc137b" providerId="ADAL" clId="{C857FE0A-EAD8-43CC-9D9D-ADA5D22EFAB9}" dt="2020-10-26T01:53:37.640" v="10" actId="47"/>
        <pc:sldMkLst>
          <pc:docMk/>
          <pc:sldMk cId="1929978048" sldId="270"/>
        </pc:sldMkLst>
      </pc:sldChg>
      <pc:sldChg chg="add del">
        <pc:chgData name="Yushen" userId="114c5932-f005-4575-980e-e221ccfc137b" providerId="ADAL" clId="{C857FE0A-EAD8-43CC-9D9D-ADA5D22EFAB9}" dt="2020-10-26T01:53:44.676" v="16" actId="47"/>
        <pc:sldMkLst>
          <pc:docMk/>
          <pc:sldMk cId="348877105" sldId="271"/>
        </pc:sldMkLst>
      </pc:sldChg>
      <pc:sldChg chg="del">
        <pc:chgData name="Yushen" userId="114c5932-f005-4575-980e-e221ccfc137b" providerId="ADAL" clId="{C857FE0A-EAD8-43CC-9D9D-ADA5D22EFAB9}" dt="2020-10-26T01:53:46.046" v="17" actId="47"/>
        <pc:sldMkLst>
          <pc:docMk/>
          <pc:sldMk cId="133269063" sldId="272"/>
        </pc:sldMkLst>
      </pc:sldChg>
      <pc:sldChg chg="del">
        <pc:chgData name="Yushen" userId="114c5932-f005-4575-980e-e221ccfc137b" providerId="ADAL" clId="{C857FE0A-EAD8-43CC-9D9D-ADA5D22EFAB9}" dt="2020-10-26T01:53:52.065" v="21" actId="47"/>
        <pc:sldMkLst>
          <pc:docMk/>
          <pc:sldMk cId="3015288390" sldId="383"/>
        </pc:sldMkLst>
      </pc:sldChg>
      <pc:sldChg chg="del">
        <pc:chgData name="Yushen" userId="114c5932-f005-4575-980e-e221ccfc137b" providerId="ADAL" clId="{C857FE0A-EAD8-43CC-9D9D-ADA5D22EFAB9}" dt="2020-10-26T01:53:46.923" v="18" actId="47"/>
        <pc:sldMkLst>
          <pc:docMk/>
          <pc:sldMk cId="3323374207" sldId="397"/>
        </pc:sldMkLst>
      </pc:sldChg>
      <pc:sldChg chg="del">
        <pc:chgData name="Yushen" userId="114c5932-f005-4575-980e-e221ccfc137b" providerId="ADAL" clId="{C857FE0A-EAD8-43CC-9D9D-ADA5D22EFAB9}" dt="2020-10-26T01:53:47.342" v="19" actId="47"/>
        <pc:sldMkLst>
          <pc:docMk/>
          <pc:sldMk cId="3226146299" sldId="399"/>
        </pc:sldMkLst>
      </pc:sldChg>
      <pc:sldChg chg="del">
        <pc:chgData name="Yushen" userId="114c5932-f005-4575-980e-e221ccfc137b" providerId="ADAL" clId="{C857FE0A-EAD8-43CC-9D9D-ADA5D22EFAB9}" dt="2020-10-26T01:53:47.990" v="20" actId="47"/>
        <pc:sldMkLst>
          <pc:docMk/>
          <pc:sldMk cId="4179698177" sldId="400"/>
        </pc:sldMkLst>
      </pc:sldChg>
      <pc:sldChg chg="del">
        <pc:chgData name="Yushen" userId="114c5932-f005-4575-980e-e221ccfc137b" providerId="ADAL" clId="{C857FE0A-EAD8-43CC-9D9D-ADA5D22EFAB9}" dt="2020-10-26T01:53:53.934" v="22" actId="47"/>
        <pc:sldMkLst>
          <pc:docMk/>
          <pc:sldMk cId="3160593423" sldId="403"/>
        </pc:sldMkLst>
      </pc:sldChg>
      <pc:sldChg chg="addSp modSp new mod">
        <pc:chgData name="Yushen" userId="114c5932-f005-4575-980e-e221ccfc137b" providerId="ADAL" clId="{C857FE0A-EAD8-43CC-9D9D-ADA5D22EFAB9}" dt="2020-10-26T02:03:02.992" v="44" actId="1076"/>
        <pc:sldMkLst>
          <pc:docMk/>
          <pc:sldMk cId="781973001" sldId="405"/>
        </pc:sldMkLst>
        <pc:spChg chg="add mod">
          <ac:chgData name="Yushen" userId="114c5932-f005-4575-980e-e221ccfc137b" providerId="ADAL" clId="{C857FE0A-EAD8-43CC-9D9D-ADA5D22EFAB9}" dt="2020-10-26T02:03:02.992" v="44" actId="1076"/>
          <ac:spMkLst>
            <pc:docMk/>
            <pc:sldMk cId="781973001" sldId="405"/>
            <ac:spMk id="6" creationId="{C0B748DC-0815-4C2B-8CFB-085CB75B0E2A}"/>
          </ac:spMkLst>
        </pc:spChg>
        <pc:picChg chg="add mod">
          <ac:chgData name="Yushen" userId="114c5932-f005-4575-980e-e221ccfc137b" providerId="ADAL" clId="{C857FE0A-EAD8-43CC-9D9D-ADA5D22EFAB9}" dt="2020-10-26T02:02:42.600" v="32" actId="1076"/>
          <ac:picMkLst>
            <pc:docMk/>
            <pc:sldMk cId="781973001" sldId="405"/>
            <ac:picMk id="3" creationId="{A1229006-7D90-427E-8567-E0CC1719BB5C}"/>
          </ac:picMkLst>
        </pc:picChg>
        <pc:picChg chg="add mod modCrop">
          <ac:chgData name="Yushen" userId="114c5932-f005-4575-980e-e221ccfc137b" providerId="ADAL" clId="{C857FE0A-EAD8-43CC-9D9D-ADA5D22EFAB9}" dt="2020-10-26T02:02:42.600" v="32" actId="1076"/>
          <ac:picMkLst>
            <pc:docMk/>
            <pc:sldMk cId="781973001" sldId="405"/>
            <ac:picMk id="5" creationId="{F3F799F2-1EEC-451C-A92F-E35AD334095A}"/>
          </ac:picMkLst>
        </pc:picChg>
      </pc:sldChg>
      <pc:sldChg chg="addSp modSp new mod">
        <pc:chgData name="Yushen" userId="114c5932-f005-4575-980e-e221ccfc137b" providerId="ADAL" clId="{C857FE0A-EAD8-43CC-9D9D-ADA5D22EFAB9}" dt="2020-10-26T07:27:59.836" v="83" actId="208"/>
        <pc:sldMkLst>
          <pc:docMk/>
          <pc:sldMk cId="2350993897" sldId="406"/>
        </pc:sldMkLst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8" creationId="{D9042109-56AE-4597-89EB-F285965F67B7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9" creationId="{A06618FB-CDE4-4484-823B-624BCA6DB359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0" creationId="{AF8C802E-B551-4AE9-9418-D697BEF39F44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1" creationId="{B3FD44A6-A86F-43BC-8E2D-2B881205D102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2" creationId="{5756E85C-362A-45A7-9A74-0698528703C5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3" creationId="{1793F59E-44BC-486F-9207-8095689D0813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4" creationId="{C615D2ED-A544-4922-9FD9-6ECED792C459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5" creationId="{489C1F85-3E45-4917-A99D-E73D17FB939A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6" creationId="{BE207278-DB8C-41A3-A792-4751908F61F1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7" creationId="{EED6043A-1D34-4674-A31D-7A6D04C31C94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8" creationId="{0A02F55B-C901-4DDF-BAE2-B5044D51F9B1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19" creationId="{7B8C0844-BACF-48DA-AEEC-4E4338DA5E88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0" creationId="{FA6991D9-F0E7-47A6-90C2-D341120427B1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1" creationId="{03173DB9-3CB3-467E-8A12-543509A4F2F4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2" creationId="{5E57DBB1-E639-46E4-89AB-A37E27AD9641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3" creationId="{968D0127-8591-4368-B0A4-507BD2546065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4" creationId="{7CC62041-8656-4867-B470-3B3D32D31CDF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5" creationId="{EB3BC820-E393-47D7-B4D7-1E8348036D63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6" creationId="{9AF37E5D-D2F9-4A42-9C23-4381CF3F2DB4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7" creationId="{26458C9A-C5CA-40B7-8170-D66A7364168E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8" creationId="{CADB87E6-7055-4444-8A48-5821FE154483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29" creationId="{AED1105E-86C7-458D-A418-F6ED0BBC133C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0" creationId="{BE18E759-42DD-4E9A-945C-EE5FB2077E21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1" creationId="{87362D4C-22F0-4788-8191-7B2A2CEA2FB3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2" creationId="{CE79AA02-1093-4A84-8D13-84255ED45D12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3" creationId="{503EEABF-C509-476C-B7BB-003020607669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4" creationId="{127F82FD-8053-4861-96E1-2D483947FF8D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5" creationId="{D5B410C5-50D6-4A54-B482-83D60C67BDB3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6" creationId="{2A8AEC17-8545-4DD3-8F70-32B5E915BEA2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7" creationId="{A466B7C2-8CCC-4CAD-BBE9-70E6015C94DC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8" creationId="{28DCF251-D5B4-46CD-AD54-979653075BFA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39" creationId="{C43274E9-78DF-44CD-A961-949C78A8BCED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0" creationId="{190F6EDF-C762-46E5-8D1E-A87C7F43929B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1" creationId="{35D46050-95D4-4323-A0F5-273BDA89EA10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2" creationId="{C0EDE2DE-85B5-4A07-95EE-4F0615405732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3" creationId="{4CC181E5-E148-444C-B559-D96B6C3E66E3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4" creationId="{AE39F175-1055-4F65-ACB1-913BF9283283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5" creationId="{3FCC36D8-C27E-4060-AB50-B75E8E931857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6" creationId="{72131B5C-EE87-4368-864C-C25A5E4999C7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7" creationId="{322CA112-B143-4448-B864-08E3EF14D9E8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8" creationId="{03F785C8-4661-4647-8BD2-41C954C64BAC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49" creationId="{24E2E226-5D7F-4A66-9A87-43D8C484B40F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50" creationId="{2EBF5D79-780B-4966-8325-7A1CB3D0CDB3}"/>
          </ac:spMkLst>
        </pc:spChg>
        <pc:spChg chg="mod">
          <ac:chgData name="Yushen" userId="114c5932-f005-4575-980e-e221ccfc137b" providerId="ADAL" clId="{C857FE0A-EAD8-43CC-9D9D-ADA5D22EFAB9}" dt="2020-10-26T07:27:41.233" v="76"/>
          <ac:spMkLst>
            <pc:docMk/>
            <pc:sldMk cId="2350993897" sldId="406"/>
            <ac:spMk id="51" creationId="{DFD2F9BC-8972-45F5-852B-E10BDB900CDD}"/>
          </ac:spMkLst>
        </pc:spChg>
        <pc:spChg chg="add mod">
          <ac:chgData name="Yushen" userId="114c5932-f005-4575-980e-e221ccfc137b" providerId="ADAL" clId="{C857FE0A-EAD8-43CC-9D9D-ADA5D22EFAB9}" dt="2020-10-26T07:27:59.836" v="83" actId="208"/>
          <ac:spMkLst>
            <pc:docMk/>
            <pc:sldMk cId="2350993897" sldId="406"/>
            <ac:spMk id="52" creationId="{4758D670-F426-4EA7-B651-E41C9A87795A}"/>
          </ac:spMkLst>
        </pc:spChg>
        <pc:grpChg chg="add mod">
          <ac:chgData name="Yushen" userId="114c5932-f005-4575-980e-e221ccfc137b" providerId="ADAL" clId="{C857FE0A-EAD8-43CC-9D9D-ADA5D22EFAB9}" dt="2020-10-26T07:27:49.221" v="79" actId="1076"/>
          <ac:grpSpMkLst>
            <pc:docMk/>
            <pc:sldMk cId="2350993897" sldId="406"/>
            <ac:grpSpMk id="5" creationId="{D1D9E2A9-1539-4093-BE49-3B1B4C9B0491}"/>
          </ac:grpSpMkLst>
        </pc:grpChg>
        <pc:grpChg chg="mod">
          <ac:chgData name="Yushen" userId="114c5932-f005-4575-980e-e221ccfc137b" providerId="ADAL" clId="{C857FE0A-EAD8-43CC-9D9D-ADA5D22EFAB9}" dt="2020-10-26T07:27:41.233" v="76"/>
          <ac:grpSpMkLst>
            <pc:docMk/>
            <pc:sldMk cId="2350993897" sldId="406"/>
            <ac:grpSpMk id="7" creationId="{9963899E-C012-47EA-A94D-ECC3887FE04F}"/>
          </ac:grpSpMkLst>
        </pc:grpChg>
        <pc:picChg chg="add mod">
          <ac:chgData name="Yushen" userId="114c5932-f005-4575-980e-e221ccfc137b" providerId="ADAL" clId="{C857FE0A-EAD8-43CC-9D9D-ADA5D22EFAB9}" dt="2020-10-26T07:27:46.069" v="78" actId="1076"/>
          <ac:picMkLst>
            <pc:docMk/>
            <pc:sldMk cId="2350993897" sldId="406"/>
            <ac:picMk id="3" creationId="{D9921E2E-104C-442B-B38E-3980FB7AC6F3}"/>
          </ac:picMkLst>
        </pc:picChg>
        <pc:picChg chg="add mod">
          <ac:chgData name="Yushen" userId="114c5932-f005-4575-980e-e221ccfc137b" providerId="ADAL" clId="{C857FE0A-EAD8-43CC-9D9D-ADA5D22EFAB9}" dt="2020-10-26T07:27:46.069" v="78" actId="1076"/>
          <ac:picMkLst>
            <pc:docMk/>
            <pc:sldMk cId="2350993897" sldId="406"/>
            <ac:picMk id="4" creationId="{5F18F2FD-DCD9-415C-9557-FD4862B64552}"/>
          </ac:picMkLst>
        </pc:picChg>
        <pc:picChg chg="mod">
          <ac:chgData name="Yushen" userId="114c5932-f005-4575-980e-e221ccfc137b" providerId="ADAL" clId="{C857FE0A-EAD8-43CC-9D9D-ADA5D22EFAB9}" dt="2020-10-26T07:27:41.233" v="76"/>
          <ac:picMkLst>
            <pc:docMk/>
            <pc:sldMk cId="2350993897" sldId="406"/>
            <ac:picMk id="6" creationId="{50CFE143-C4BF-48EB-806C-2E2EBE7A3E8E}"/>
          </ac:picMkLst>
        </pc:picChg>
      </pc:sldChg>
      <pc:sldChg chg="addSp modSp new mod">
        <pc:chgData name="Yushen" userId="114c5932-f005-4575-980e-e221ccfc137b" providerId="ADAL" clId="{C857FE0A-EAD8-43CC-9D9D-ADA5D22EFAB9}" dt="2020-10-26T02:47:17.521" v="65" actId="1076"/>
        <pc:sldMkLst>
          <pc:docMk/>
          <pc:sldMk cId="2352643958" sldId="407"/>
        </pc:sldMkLst>
        <pc:picChg chg="add mod modCrop">
          <ac:chgData name="Yushen" userId="114c5932-f005-4575-980e-e221ccfc137b" providerId="ADAL" clId="{C857FE0A-EAD8-43CC-9D9D-ADA5D22EFAB9}" dt="2020-10-26T02:47:17.521" v="65" actId="1076"/>
          <ac:picMkLst>
            <pc:docMk/>
            <pc:sldMk cId="2352643958" sldId="407"/>
            <ac:picMk id="4" creationId="{01B6EB40-6513-4DE0-8E95-7876F7F3AA6B}"/>
          </ac:picMkLst>
        </pc:picChg>
      </pc:sldChg>
      <pc:sldChg chg="addSp delSp modSp new del mod">
        <pc:chgData name="Yushen" userId="114c5932-f005-4575-980e-e221ccfc137b" providerId="ADAL" clId="{C857FE0A-EAD8-43CC-9D9D-ADA5D22EFAB9}" dt="2020-10-26T07:27:06.043" v="75" actId="47"/>
        <pc:sldMkLst>
          <pc:docMk/>
          <pc:sldMk cId="783952722" sldId="408"/>
        </pc:sldMkLst>
        <pc:spChg chg="del">
          <ac:chgData name="Yushen" userId="114c5932-f005-4575-980e-e221ccfc137b" providerId="ADAL" clId="{C857FE0A-EAD8-43CC-9D9D-ADA5D22EFAB9}" dt="2020-10-26T06:31:07.058" v="67" actId="478"/>
          <ac:spMkLst>
            <pc:docMk/>
            <pc:sldMk cId="783952722" sldId="408"/>
            <ac:spMk id="2" creationId="{9FF11FC3-8B96-4B4B-A376-F4E353D0EF6C}"/>
          </ac:spMkLst>
        </pc:spChg>
        <pc:picChg chg="add del mod">
          <ac:chgData name="Yushen" userId="114c5932-f005-4575-980e-e221ccfc137b" providerId="ADAL" clId="{C857FE0A-EAD8-43CC-9D9D-ADA5D22EFAB9}" dt="2020-10-26T07:27:04.149" v="74" actId="478"/>
          <ac:picMkLst>
            <pc:docMk/>
            <pc:sldMk cId="783952722" sldId="408"/>
            <ac:picMk id="3" creationId="{932A3877-8C9A-40EB-90C7-E37B61EFD372}"/>
          </ac:picMkLst>
        </pc:picChg>
        <pc:picChg chg="add del mod">
          <ac:chgData name="Yushen" userId="114c5932-f005-4575-980e-e221ccfc137b" providerId="ADAL" clId="{C857FE0A-EAD8-43CC-9D9D-ADA5D22EFAB9}" dt="2020-10-26T07:27:04.149" v="74" actId="478"/>
          <ac:picMkLst>
            <pc:docMk/>
            <pc:sldMk cId="783952722" sldId="408"/>
            <ac:picMk id="4" creationId="{94431675-DC2F-4651-97B2-9B715BF28049}"/>
          </ac:picMkLst>
        </pc:picChg>
      </pc:sldChg>
    </pc:docChg>
  </pc:docChgLst>
  <pc:docChgLst>
    <pc:chgData name="Yushen" userId="114c5932-f005-4575-980e-e221ccfc137b" providerId="ADAL" clId="{FB303E5A-AAF0-4943-ABA8-E14792CB7351}"/>
    <pc:docChg chg="undo custSel addSld delSld modSld">
      <pc:chgData name="Yushen" userId="114c5932-f005-4575-980e-e221ccfc137b" providerId="ADAL" clId="{FB303E5A-AAF0-4943-ABA8-E14792CB7351}" dt="2020-12-14T11:26:22.439" v="526" actId="20577"/>
      <pc:docMkLst>
        <pc:docMk/>
      </pc:docMkLst>
      <pc:sldChg chg="modSp mod">
        <pc:chgData name="Yushen" userId="114c5932-f005-4575-980e-e221ccfc137b" providerId="ADAL" clId="{FB303E5A-AAF0-4943-ABA8-E14792CB7351}" dt="2020-12-14T10:52:21.784" v="448" actId="20577"/>
        <pc:sldMkLst>
          <pc:docMk/>
          <pc:sldMk cId="1505132945" sldId="265"/>
        </pc:sldMkLst>
        <pc:spChg chg="mod">
          <ac:chgData name="Yushen" userId="114c5932-f005-4575-980e-e221ccfc137b" providerId="ADAL" clId="{FB303E5A-AAF0-4943-ABA8-E14792CB7351}" dt="2020-12-14T10:52:21.784" v="448" actId="20577"/>
          <ac:spMkLst>
            <pc:docMk/>
            <pc:sldMk cId="1505132945" sldId="265"/>
            <ac:spMk id="3" creationId="{2774939B-B33B-482A-ABED-51B3A59357FB}"/>
          </ac:spMkLst>
        </pc:spChg>
      </pc:sldChg>
      <pc:sldChg chg="del">
        <pc:chgData name="Yushen" userId="114c5932-f005-4575-980e-e221ccfc137b" providerId="ADAL" clId="{FB303E5A-AAF0-4943-ABA8-E14792CB7351}" dt="2020-12-14T02:17:40.159" v="20" actId="47"/>
        <pc:sldMkLst>
          <pc:docMk/>
          <pc:sldMk cId="60960688" sldId="266"/>
        </pc:sldMkLst>
      </pc:sldChg>
      <pc:sldChg chg="del">
        <pc:chgData name="Yushen" userId="114c5932-f005-4575-980e-e221ccfc137b" providerId="ADAL" clId="{FB303E5A-AAF0-4943-ABA8-E14792CB7351}" dt="2020-12-14T02:17:46.078" v="22" actId="47"/>
        <pc:sldMkLst>
          <pc:docMk/>
          <pc:sldMk cId="1548890993" sldId="271"/>
        </pc:sldMkLst>
      </pc:sldChg>
      <pc:sldChg chg="del">
        <pc:chgData name="Yushen" userId="114c5932-f005-4575-980e-e221ccfc137b" providerId="ADAL" clId="{FB303E5A-AAF0-4943-ABA8-E14792CB7351}" dt="2020-12-14T02:17:28.740" v="19" actId="47"/>
        <pc:sldMkLst>
          <pc:docMk/>
          <pc:sldMk cId="2160530934" sldId="272"/>
        </pc:sldMkLst>
      </pc:sldChg>
      <pc:sldChg chg="del">
        <pc:chgData name="Yushen" userId="114c5932-f005-4575-980e-e221ccfc137b" providerId="ADAL" clId="{FB303E5A-AAF0-4943-ABA8-E14792CB7351}" dt="2020-12-14T02:17:27.989" v="18" actId="47"/>
        <pc:sldMkLst>
          <pc:docMk/>
          <pc:sldMk cId="2488361084" sldId="273"/>
        </pc:sldMkLst>
      </pc:sldChg>
      <pc:sldChg chg="add del">
        <pc:chgData name="Yushen" userId="114c5932-f005-4575-980e-e221ccfc137b" providerId="ADAL" clId="{FB303E5A-AAF0-4943-ABA8-E14792CB7351}" dt="2020-12-14T02:17:14.422" v="12" actId="47"/>
        <pc:sldMkLst>
          <pc:docMk/>
          <pc:sldMk cId="456134851" sldId="282"/>
        </pc:sldMkLst>
      </pc:sldChg>
      <pc:sldChg chg="del">
        <pc:chgData name="Yushen" userId="114c5932-f005-4575-980e-e221ccfc137b" providerId="ADAL" clId="{FB303E5A-AAF0-4943-ABA8-E14792CB7351}" dt="2020-12-14T02:17:41.180" v="21" actId="47"/>
        <pc:sldMkLst>
          <pc:docMk/>
          <pc:sldMk cId="2356830112" sldId="283"/>
        </pc:sldMkLst>
      </pc:sldChg>
      <pc:sldChg chg="del">
        <pc:chgData name="Yushen" userId="114c5932-f005-4575-980e-e221ccfc137b" providerId="ADAL" clId="{FB303E5A-AAF0-4943-ABA8-E14792CB7351}" dt="2020-12-14T02:17:26.747" v="17" actId="47"/>
        <pc:sldMkLst>
          <pc:docMk/>
          <pc:sldMk cId="3202594433" sldId="284"/>
        </pc:sldMkLst>
      </pc:sldChg>
      <pc:sldChg chg="add del">
        <pc:chgData name="Yushen" userId="114c5932-f005-4575-980e-e221ccfc137b" providerId="ADAL" clId="{FB303E5A-AAF0-4943-ABA8-E14792CB7351}" dt="2020-12-14T02:17:05.996" v="8" actId="47"/>
        <pc:sldMkLst>
          <pc:docMk/>
          <pc:sldMk cId="3908421738" sldId="285"/>
        </pc:sldMkLst>
      </pc:sldChg>
      <pc:sldChg chg="add del">
        <pc:chgData name="Yushen" userId="114c5932-f005-4575-980e-e221ccfc137b" providerId="ADAL" clId="{FB303E5A-AAF0-4943-ABA8-E14792CB7351}" dt="2020-12-14T02:17:09.642" v="10" actId="47"/>
        <pc:sldMkLst>
          <pc:docMk/>
          <pc:sldMk cId="759230912" sldId="286"/>
        </pc:sldMkLst>
      </pc:sldChg>
      <pc:sldChg chg="del">
        <pc:chgData name="Yushen" userId="114c5932-f005-4575-980e-e221ccfc137b" providerId="ADAL" clId="{FB303E5A-AAF0-4943-ABA8-E14792CB7351}" dt="2020-12-14T02:16:54.989" v="1" actId="47"/>
        <pc:sldMkLst>
          <pc:docMk/>
          <pc:sldMk cId="701627425" sldId="287"/>
        </pc:sldMkLst>
      </pc:sldChg>
      <pc:sldChg chg="add del">
        <pc:chgData name="Yushen" userId="114c5932-f005-4575-980e-e221ccfc137b" providerId="ADAL" clId="{FB303E5A-AAF0-4943-ABA8-E14792CB7351}" dt="2020-12-14T02:17:13.035" v="11" actId="47"/>
        <pc:sldMkLst>
          <pc:docMk/>
          <pc:sldMk cId="1733284468" sldId="288"/>
        </pc:sldMkLst>
      </pc:sldChg>
      <pc:sldChg chg="del">
        <pc:chgData name="Yushen" userId="114c5932-f005-4575-980e-e221ccfc137b" providerId="ADAL" clId="{FB303E5A-AAF0-4943-ABA8-E14792CB7351}" dt="2020-12-14T02:16:55.780" v="2" actId="47"/>
        <pc:sldMkLst>
          <pc:docMk/>
          <pc:sldMk cId="1371986678" sldId="289"/>
        </pc:sldMkLst>
      </pc:sldChg>
      <pc:sldChg chg="del">
        <pc:chgData name="Yushen" userId="114c5932-f005-4575-980e-e221ccfc137b" providerId="ADAL" clId="{FB303E5A-AAF0-4943-ABA8-E14792CB7351}" dt="2020-12-14T02:16:53.151" v="0" actId="47"/>
        <pc:sldMkLst>
          <pc:docMk/>
          <pc:sldMk cId="428143607" sldId="290"/>
        </pc:sldMkLst>
      </pc:sldChg>
      <pc:sldChg chg="del">
        <pc:chgData name="Yushen" userId="114c5932-f005-4575-980e-e221ccfc137b" providerId="ADAL" clId="{FB303E5A-AAF0-4943-ABA8-E14792CB7351}" dt="2020-12-14T02:17:18.860" v="16" actId="47"/>
        <pc:sldMkLst>
          <pc:docMk/>
          <pc:sldMk cId="2339653385" sldId="291"/>
        </pc:sldMkLst>
      </pc:sldChg>
      <pc:sldChg chg="del">
        <pc:chgData name="Yushen" userId="114c5932-f005-4575-980e-e221ccfc137b" providerId="ADAL" clId="{FB303E5A-AAF0-4943-ABA8-E14792CB7351}" dt="2020-12-14T02:17:16.540" v="14" actId="47"/>
        <pc:sldMkLst>
          <pc:docMk/>
          <pc:sldMk cId="1897898103" sldId="292"/>
        </pc:sldMkLst>
      </pc:sldChg>
      <pc:sldChg chg="del">
        <pc:chgData name="Yushen" userId="114c5932-f005-4575-980e-e221ccfc137b" providerId="ADAL" clId="{FB303E5A-AAF0-4943-ABA8-E14792CB7351}" dt="2020-12-14T02:17:17.605" v="15" actId="47"/>
        <pc:sldMkLst>
          <pc:docMk/>
          <pc:sldMk cId="1285578329" sldId="293"/>
        </pc:sldMkLst>
      </pc:sldChg>
      <pc:sldChg chg="del">
        <pc:chgData name="Yushen" userId="114c5932-f005-4575-980e-e221ccfc137b" providerId="ADAL" clId="{FB303E5A-AAF0-4943-ABA8-E14792CB7351}" dt="2020-12-14T02:17:15.702" v="13" actId="47"/>
        <pc:sldMkLst>
          <pc:docMk/>
          <pc:sldMk cId="2178661382" sldId="294"/>
        </pc:sldMkLst>
      </pc:sldChg>
      <pc:sldChg chg="addSp delSp modSp new mod modAnim">
        <pc:chgData name="Yushen" userId="114c5932-f005-4575-980e-e221ccfc137b" providerId="ADAL" clId="{FB303E5A-AAF0-4943-ABA8-E14792CB7351}" dt="2020-12-14T10:56:27.279" v="460" actId="1076"/>
        <pc:sldMkLst>
          <pc:docMk/>
          <pc:sldMk cId="3979958831" sldId="296"/>
        </pc:sldMkLst>
        <pc:spChg chg="mod">
          <ac:chgData name="Yushen" userId="114c5932-f005-4575-980e-e221ccfc137b" providerId="ADAL" clId="{FB303E5A-AAF0-4943-ABA8-E14792CB7351}" dt="2020-12-14T03:09:58.183" v="29" actId="2711"/>
          <ac:spMkLst>
            <pc:docMk/>
            <pc:sldMk cId="3979958831" sldId="296"/>
            <ac:spMk id="2" creationId="{B14590E6-E765-4C34-A920-EE2F225709B5}"/>
          </ac:spMkLst>
        </pc:spChg>
        <pc:spChg chg="add mod">
          <ac:chgData name="Yushen" userId="114c5932-f005-4575-980e-e221ccfc137b" providerId="ADAL" clId="{FB303E5A-AAF0-4943-ABA8-E14792CB7351}" dt="2020-12-14T08:41:21.516" v="268" actId="1076"/>
          <ac:spMkLst>
            <pc:docMk/>
            <pc:sldMk cId="3979958831" sldId="296"/>
            <ac:spMk id="3" creationId="{69739FBB-0408-4061-A28E-788A93A5A9F6}"/>
          </ac:spMkLst>
        </pc:spChg>
        <pc:spChg chg="add mod">
          <ac:chgData name="Yushen" userId="114c5932-f005-4575-980e-e221ccfc137b" providerId="ADAL" clId="{FB303E5A-AAF0-4943-ABA8-E14792CB7351}" dt="2020-12-14T08:35:41.164" v="211" actId="1076"/>
          <ac:spMkLst>
            <pc:docMk/>
            <pc:sldMk cId="3979958831" sldId="296"/>
            <ac:spMk id="4" creationId="{507404CB-895F-4DBC-858F-93A534E28B73}"/>
          </ac:spMkLst>
        </pc:spChg>
        <pc:spChg chg="add del mod">
          <ac:chgData name="Yushen" userId="114c5932-f005-4575-980e-e221ccfc137b" providerId="ADAL" clId="{FB303E5A-AAF0-4943-ABA8-E14792CB7351}" dt="2020-12-14T03:11:12.665" v="63"/>
          <ac:spMkLst>
            <pc:docMk/>
            <pc:sldMk cId="3979958831" sldId="296"/>
            <ac:spMk id="5" creationId="{290B00FD-7C80-4421-BD9B-5F84F16AC7CE}"/>
          </ac:spMkLst>
        </pc:spChg>
        <pc:spChg chg="add mod">
          <ac:chgData name="Yushen" userId="114c5932-f005-4575-980e-e221ccfc137b" providerId="ADAL" clId="{FB303E5A-AAF0-4943-ABA8-E14792CB7351}" dt="2020-12-14T08:35:41.164" v="211" actId="1076"/>
          <ac:spMkLst>
            <pc:docMk/>
            <pc:sldMk cId="3979958831" sldId="296"/>
            <ac:spMk id="6" creationId="{8934C015-E88F-46AE-8902-3CF9B5B4D37B}"/>
          </ac:spMkLst>
        </pc:spChg>
        <pc:spChg chg="add del mod">
          <ac:chgData name="Yushen" userId="114c5932-f005-4575-980e-e221ccfc137b" providerId="ADAL" clId="{FB303E5A-AAF0-4943-ABA8-E14792CB7351}" dt="2020-12-14T08:33:38.761" v="184" actId="478"/>
          <ac:spMkLst>
            <pc:docMk/>
            <pc:sldMk cId="3979958831" sldId="296"/>
            <ac:spMk id="7" creationId="{38A49EA3-9D34-4FA1-BEAB-C6338B5A9F3D}"/>
          </ac:spMkLst>
        </pc:spChg>
        <pc:spChg chg="add del mod">
          <ac:chgData name="Yushen" userId="114c5932-f005-4575-980e-e221ccfc137b" providerId="ADAL" clId="{FB303E5A-AAF0-4943-ABA8-E14792CB7351}" dt="2020-12-14T08:33:37.503" v="183" actId="478"/>
          <ac:spMkLst>
            <pc:docMk/>
            <pc:sldMk cId="3979958831" sldId="296"/>
            <ac:spMk id="8" creationId="{1605B1F0-E4E8-4037-8455-BF04CF566D7D}"/>
          </ac:spMkLst>
        </pc:spChg>
        <pc:spChg chg="add mod">
          <ac:chgData name="Yushen" userId="114c5932-f005-4575-980e-e221ccfc137b" providerId="ADAL" clId="{FB303E5A-AAF0-4943-ABA8-E14792CB7351}" dt="2020-12-14T10:56:27.279" v="460" actId="1076"/>
          <ac:spMkLst>
            <pc:docMk/>
            <pc:sldMk cId="3979958831" sldId="296"/>
            <ac:spMk id="8" creationId="{CC16493B-5533-4677-A1F3-C8520D793A83}"/>
          </ac:spMkLst>
        </pc:spChg>
        <pc:spChg chg="add del mod">
          <ac:chgData name="Yushen" userId="114c5932-f005-4575-980e-e221ccfc137b" providerId="ADAL" clId="{FB303E5A-AAF0-4943-ABA8-E14792CB7351}" dt="2020-12-14T08:33:57.712" v="187" actId="478"/>
          <ac:spMkLst>
            <pc:docMk/>
            <pc:sldMk cId="3979958831" sldId="296"/>
            <ac:spMk id="9" creationId="{87E6A8A4-BE97-473F-ACE7-147BDE8F7A6D}"/>
          </ac:spMkLst>
        </pc:spChg>
        <pc:spChg chg="add del mod">
          <ac:chgData name="Yushen" userId="114c5932-f005-4575-980e-e221ccfc137b" providerId="ADAL" clId="{FB303E5A-AAF0-4943-ABA8-E14792CB7351}" dt="2020-12-14T08:35:00.343" v="197" actId="478"/>
          <ac:spMkLst>
            <pc:docMk/>
            <pc:sldMk cId="3979958831" sldId="296"/>
            <ac:spMk id="12" creationId="{FD404395-A9D1-4951-B440-20119F362246}"/>
          </ac:spMkLst>
        </pc:spChg>
        <pc:spChg chg="add mod">
          <ac:chgData name="Yushen" userId="114c5932-f005-4575-980e-e221ccfc137b" providerId="ADAL" clId="{FB303E5A-AAF0-4943-ABA8-E14792CB7351}" dt="2020-12-14T08:35:41.164" v="211" actId="1076"/>
          <ac:spMkLst>
            <pc:docMk/>
            <pc:sldMk cId="3979958831" sldId="296"/>
            <ac:spMk id="13" creationId="{F9B1A10C-61CC-4738-BEB5-FD91BFE37582}"/>
          </ac:spMkLst>
        </pc:spChg>
        <pc:spChg chg="add mod">
          <ac:chgData name="Yushen" userId="114c5932-f005-4575-980e-e221ccfc137b" providerId="ADAL" clId="{FB303E5A-AAF0-4943-ABA8-E14792CB7351}" dt="2020-12-14T08:35:55.822" v="224" actId="1076"/>
          <ac:spMkLst>
            <pc:docMk/>
            <pc:sldMk cId="3979958831" sldId="296"/>
            <ac:spMk id="14" creationId="{35E0A9B0-6C42-4C5E-9972-08C79B2967C3}"/>
          </ac:spMkLst>
        </pc:spChg>
        <pc:spChg chg="add mod">
          <ac:chgData name="Yushen" userId="114c5932-f005-4575-980e-e221ccfc137b" providerId="ADAL" clId="{FB303E5A-AAF0-4943-ABA8-E14792CB7351}" dt="2020-12-14T08:42:00.981" v="274" actId="208"/>
          <ac:spMkLst>
            <pc:docMk/>
            <pc:sldMk cId="3979958831" sldId="296"/>
            <ac:spMk id="15" creationId="{1992AAEA-BE9A-497C-8568-63FDD3C6A54E}"/>
          </ac:spMkLst>
        </pc:spChg>
        <pc:spChg chg="add del mod">
          <ac:chgData name="Yushen" userId="114c5932-f005-4575-980e-e221ccfc137b" providerId="ADAL" clId="{FB303E5A-AAF0-4943-ABA8-E14792CB7351}" dt="2020-12-14T08:42:19.687" v="295" actId="478"/>
          <ac:spMkLst>
            <pc:docMk/>
            <pc:sldMk cId="3979958831" sldId="296"/>
            <ac:spMk id="16" creationId="{B807CE6D-825B-40E6-B538-A3B61ECC7F31}"/>
          </ac:spMkLst>
        </pc:spChg>
        <pc:spChg chg="add del">
          <ac:chgData name="Yushen" userId="114c5932-f005-4575-980e-e221ccfc137b" providerId="ADAL" clId="{FB303E5A-AAF0-4943-ABA8-E14792CB7351}" dt="2020-12-14T08:42:26.505" v="297" actId="478"/>
          <ac:spMkLst>
            <pc:docMk/>
            <pc:sldMk cId="3979958831" sldId="296"/>
            <ac:spMk id="17" creationId="{69CEE299-4EBB-4D39-B7A5-4AC23BCBD37B}"/>
          </ac:spMkLst>
        </pc:spChg>
        <pc:spChg chg="add mod">
          <ac:chgData name="Yushen" userId="114c5932-f005-4575-980e-e221ccfc137b" providerId="ADAL" clId="{FB303E5A-AAF0-4943-ABA8-E14792CB7351}" dt="2020-12-14T08:42:31.390" v="299" actId="1076"/>
          <ac:spMkLst>
            <pc:docMk/>
            <pc:sldMk cId="3979958831" sldId="296"/>
            <ac:spMk id="18" creationId="{5111D08F-A950-47F6-ADC4-4F63E7CD35A8}"/>
          </ac:spMkLst>
        </pc:spChg>
        <pc:spChg chg="add del mod">
          <ac:chgData name="Yushen" userId="114c5932-f005-4575-980e-e221ccfc137b" providerId="ADAL" clId="{FB303E5A-AAF0-4943-ABA8-E14792CB7351}" dt="2020-12-14T08:42:39.481" v="301" actId="478"/>
          <ac:spMkLst>
            <pc:docMk/>
            <pc:sldMk cId="3979958831" sldId="296"/>
            <ac:spMk id="19" creationId="{62349BCB-9397-48C5-B6AB-42082A23F9EF}"/>
          </ac:spMkLst>
        </pc:spChg>
        <pc:spChg chg="mod topLvl">
          <ac:chgData name="Yushen" userId="114c5932-f005-4575-980e-e221ccfc137b" providerId="ADAL" clId="{FB303E5A-AAF0-4943-ABA8-E14792CB7351}" dt="2020-12-14T08:49:31.136" v="376" actId="164"/>
          <ac:spMkLst>
            <pc:docMk/>
            <pc:sldMk cId="3979958831" sldId="296"/>
            <ac:spMk id="62" creationId="{1D7C4F35-F861-4101-82A5-CF7CF3E3D33F}"/>
          </ac:spMkLst>
        </pc:spChg>
        <pc:spChg chg="mod topLvl">
          <ac:chgData name="Yushen" userId="114c5932-f005-4575-980e-e221ccfc137b" providerId="ADAL" clId="{FB303E5A-AAF0-4943-ABA8-E14792CB7351}" dt="2020-12-14T08:49:31.136" v="376" actId="164"/>
          <ac:spMkLst>
            <pc:docMk/>
            <pc:sldMk cId="3979958831" sldId="296"/>
            <ac:spMk id="63" creationId="{C96649C6-049F-4D66-91A7-CF5A95F8E1C9}"/>
          </ac:spMkLst>
        </pc:spChg>
        <pc:spChg chg="mod topLvl">
          <ac:chgData name="Yushen" userId="114c5932-f005-4575-980e-e221ccfc137b" providerId="ADAL" clId="{FB303E5A-AAF0-4943-ABA8-E14792CB7351}" dt="2020-12-14T08:49:31.136" v="376" actId="164"/>
          <ac:spMkLst>
            <pc:docMk/>
            <pc:sldMk cId="3979958831" sldId="296"/>
            <ac:spMk id="64" creationId="{2891E6CE-A592-49AB-8B6A-A625B34B6136}"/>
          </ac:spMkLst>
        </pc:spChg>
        <pc:spChg chg="mod topLvl">
          <ac:chgData name="Yushen" userId="114c5932-f005-4575-980e-e221ccfc137b" providerId="ADAL" clId="{FB303E5A-AAF0-4943-ABA8-E14792CB7351}" dt="2020-12-14T08:49:31.136" v="376" actId="164"/>
          <ac:spMkLst>
            <pc:docMk/>
            <pc:sldMk cId="3979958831" sldId="296"/>
            <ac:spMk id="65" creationId="{182EA1D2-74B8-47B8-93B0-9E7E0F17D0D7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66" creationId="{4397D237-E952-4FA8-8F3E-A865FC09078E}"/>
          </ac:spMkLst>
        </pc:spChg>
        <pc:spChg chg="mod">
          <ac:chgData name="Yushen" userId="114c5932-f005-4575-980e-e221ccfc137b" providerId="ADAL" clId="{FB303E5A-AAF0-4943-ABA8-E14792CB7351}" dt="2020-12-14T08:47:30.541" v="335" actId="14100"/>
          <ac:spMkLst>
            <pc:docMk/>
            <pc:sldMk cId="3979958831" sldId="296"/>
            <ac:spMk id="68" creationId="{749488B9-91CC-4E2C-B6CC-4AC85D02E24B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70" creationId="{192EAEF1-6098-4E5C-A842-481BCD5CACD6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72" creationId="{1F9BAB24-BA81-41E7-A270-3838422B7C95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74" creationId="{206DA7B5-6D10-46DB-8429-11392A292C13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76" creationId="{EED06F60-7199-4222-A5D1-59B714A66E2A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78" creationId="{6F231E12-250F-41FD-AF57-9136B07C0F64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80" creationId="{1C2B645D-567D-485F-BF8D-E23A52A495C5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84" creationId="{0C8995DD-2DD0-4996-9FDD-54C8B10DAB8C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88" creationId="{B060FE31-C274-4282-B99C-D14B0E6429D5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92" creationId="{14E45001-67C9-4741-A41D-79A2EE78A17B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96" creationId="{8486EF76-6102-46A2-B53D-13AC0FBE8F49}"/>
          </ac:spMkLst>
        </pc:spChg>
        <pc:spChg chg="mod">
          <ac:chgData name="Yushen" userId="114c5932-f005-4575-980e-e221ccfc137b" providerId="ADAL" clId="{FB303E5A-AAF0-4943-ABA8-E14792CB7351}" dt="2020-12-14T08:47:24.847" v="334" actId="165"/>
          <ac:spMkLst>
            <pc:docMk/>
            <pc:sldMk cId="3979958831" sldId="296"/>
            <ac:spMk id="100" creationId="{4E15D1B6-E839-4762-9B55-06DBB8A7AEC1}"/>
          </ac:spMkLst>
        </pc:spChg>
        <pc:spChg chg="mod">
          <ac:chgData name="Yushen" userId="114c5932-f005-4575-980e-e221ccfc137b" providerId="ADAL" clId="{FB303E5A-AAF0-4943-ABA8-E14792CB7351}" dt="2020-12-14T08:47:51.512" v="343"/>
          <ac:spMkLst>
            <pc:docMk/>
            <pc:sldMk cId="3979958831" sldId="296"/>
            <ac:spMk id="110" creationId="{761A6768-FBBC-438A-9FC7-2A36C31A583F}"/>
          </ac:spMkLst>
        </pc:spChg>
        <pc:spChg chg="mod">
          <ac:chgData name="Yushen" userId="114c5932-f005-4575-980e-e221ccfc137b" providerId="ADAL" clId="{FB303E5A-AAF0-4943-ABA8-E14792CB7351}" dt="2020-12-14T08:47:57.967" v="345"/>
          <ac:spMkLst>
            <pc:docMk/>
            <pc:sldMk cId="3979958831" sldId="296"/>
            <ac:spMk id="113" creationId="{D395EAF7-6686-49C6-8700-B3D2050BFE98}"/>
          </ac:spMkLst>
        </pc:spChg>
        <pc:grpChg chg="add del mod">
          <ac:chgData name="Yushen" userId="114c5932-f005-4575-980e-e221ccfc137b" providerId="ADAL" clId="{FB303E5A-AAF0-4943-ABA8-E14792CB7351}" dt="2020-12-14T08:46:21.045" v="314" actId="165"/>
          <ac:grpSpMkLst>
            <pc:docMk/>
            <pc:sldMk cId="3979958831" sldId="296"/>
            <ac:grpSpMk id="20" creationId="{A99A9C22-00C5-4C8E-B9DF-A5B0A0D498A2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21" creationId="{5AADEC73-4A31-4562-B3BD-FD1DD99292BC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22" creationId="{3EED1A5B-D2A3-45B4-B828-40A4854CFBAF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23" creationId="{E4F1838F-4FCE-467F-8235-FD6C7B7FA922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24" creationId="{A9DAA1DA-47FE-4E63-9016-D1D4820FA0D2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25" creationId="{37559433-B623-4D3F-BB22-D70209D63903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26" creationId="{7FFC5D50-7E44-4FAB-A3E1-872EAE4047B8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27" creationId="{437D9FEE-A0D4-4351-8A8B-117A77C10C56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28" creationId="{F5574F70-EB52-4718-9556-0C6AAA9AE73D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29" creationId="{F1A41567-85F7-4F88-BF22-9E1C089CAF4B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30" creationId="{1B365A02-8389-463F-A316-C5C1A2D76ED8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31" creationId="{2C5E6EE1-7AD1-4696-BAB9-D6137EA40AA2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32" creationId="{3F356A3E-B9E6-4668-9EE7-3E7113F12DB2}"/>
          </ac:grpSpMkLst>
        </pc:grpChg>
        <pc:grpChg chg="mod topLvl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33" creationId="{2C46801E-01FD-4973-97AC-9E841F5FB4AF}"/>
          </ac:grpSpMkLst>
        </pc:grpChg>
        <pc:grpChg chg="add del mod">
          <ac:chgData name="Yushen" userId="114c5932-f005-4575-980e-e221ccfc137b" providerId="ADAL" clId="{FB303E5A-AAF0-4943-ABA8-E14792CB7351}" dt="2020-12-14T08:47:24.847" v="334" actId="165"/>
          <ac:grpSpMkLst>
            <pc:docMk/>
            <pc:sldMk cId="3979958831" sldId="296"/>
            <ac:grpSpMk id="107" creationId="{2D38DAA5-148C-4157-B5AD-DD709C03D0E3}"/>
          </ac:grpSpMkLst>
        </pc:grpChg>
        <pc:grpChg chg="add mod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109" creationId="{8864EB69-9C0C-4342-858C-8D521308A6D8}"/>
          </ac:grpSpMkLst>
        </pc:grpChg>
        <pc:grpChg chg="add mod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112" creationId="{760391ED-E55B-4E6E-A8D5-897DC2A2C7E8}"/>
          </ac:grpSpMkLst>
        </pc:grpChg>
        <pc:grpChg chg="add mod">
          <ac:chgData name="Yushen" userId="114c5932-f005-4575-980e-e221ccfc137b" providerId="ADAL" clId="{FB303E5A-AAF0-4943-ABA8-E14792CB7351}" dt="2020-12-14T08:49:31.136" v="376" actId="164"/>
          <ac:grpSpMkLst>
            <pc:docMk/>
            <pc:sldMk cId="3979958831" sldId="296"/>
            <ac:grpSpMk id="143" creationId="{4D7B58AC-42BA-4B30-9754-8741A27138CE}"/>
          </ac:grpSpMkLst>
        </pc:grp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67" creationId="{A5E373E4-9BFC-4B7F-91FD-1562CBAECD7F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69" creationId="{AD9B66D0-843A-4DA1-8422-810A9136619B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71" creationId="{ACA87197-0A0B-47FA-B2A6-40EE17ADD6B2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73" creationId="{016D82B5-6593-43BC-AF69-18D4C5B3FD47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75" creationId="{03A3C1A5-46AC-4850-97D2-BA4433B86227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77" creationId="{FA2619CF-0356-473D-99D7-60E119294C1A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79" creationId="{CDF031B8-C733-4F6C-90BC-9D415C6FCAC4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82" creationId="{E5C27643-1A5A-42FF-83E2-00926E2F554C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83" creationId="{5E571EFB-2478-49AE-8CE4-4F90E397267A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86" creationId="{BF66BC47-EC9D-41CA-8232-6674D70318ED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87" creationId="{364EFADB-CF27-4417-AB28-21F2B8C335A8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90" creationId="{F1D5517C-AB73-4FF2-8DCC-B22664AE5DAA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91" creationId="{01902086-F776-4C5D-8CD9-A6BFCC6D187E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94" creationId="{0416D8DD-FDC6-47C2-B6B4-DC6C917BAAD5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95" creationId="{BB27ADEA-7F9B-4EE4-B25D-52BA901BEE6A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98" creationId="{B4803B49-EE8C-42B0-BB1D-0986F72BD996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99" creationId="{F4149F74-ACD4-44FC-8F9C-4C6FFF127CA2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102" creationId="{2662BA87-ADA2-46BF-ADFC-B4E37ED51EE6}"/>
          </ac:graphicFrameMkLst>
        </pc:graphicFrameChg>
        <pc:graphicFrameChg chg="mod">
          <ac:chgData name="Yushen" userId="114c5932-f005-4575-980e-e221ccfc137b" providerId="ADAL" clId="{FB303E5A-AAF0-4943-ABA8-E14792CB7351}" dt="2020-12-14T08:47:24.847" v="334" actId="165"/>
          <ac:graphicFrameMkLst>
            <pc:docMk/>
            <pc:sldMk cId="3979958831" sldId="296"/>
            <ac:graphicFrameMk id="103" creationId="{352FF42C-756B-45ED-BFCC-ED9B1AA4FD72}"/>
          </ac:graphicFrameMkLst>
        </pc:graphicFrameChg>
        <pc:graphicFrameChg chg="add mod">
          <ac:chgData name="Yushen" userId="114c5932-f005-4575-980e-e221ccfc137b" providerId="ADAL" clId="{FB303E5A-AAF0-4943-ABA8-E14792CB7351}" dt="2020-12-14T08:45:58.479" v="313" actId="1076"/>
          <ac:graphicFrameMkLst>
            <pc:docMk/>
            <pc:sldMk cId="3979958831" sldId="296"/>
            <ac:graphicFrameMk id="104" creationId="{C936CF34-D6CC-4AEB-AC2D-ADE8F51BD9C6}"/>
          </ac:graphicFrameMkLst>
        </pc:graphicFrameChg>
        <pc:graphicFrameChg chg="mod">
          <ac:chgData name="Yushen" userId="114c5932-f005-4575-980e-e221ccfc137b" providerId="ADAL" clId="{FB303E5A-AAF0-4943-ABA8-E14792CB7351}" dt="2020-12-14T08:47:51.512" v="343"/>
          <ac:graphicFrameMkLst>
            <pc:docMk/>
            <pc:sldMk cId="3979958831" sldId="296"/>
            <ac:graphicFrameMk id="111" creationId="{94D9612B-B601-4514-A36E-05DA41932656}"/>
          </ac:graphicFrameMkLst>
        </pc:graphicFrameChg>
        <pc:graphicFrameChg chg="mod">
          <ac:chgData name="Yushen" userId="114c5932-f005-4575-980e-e221ccfc137b" providerId="ADAL" clId="{FB303E5A-AAF0-4943-ABA8-E14792CB7351}" dt="2020-12-14T08:47:57.967" v="345"/>
          <ac:graphicFrameMkLst>
            <pc:docMk/>
            <pc:sldMk cId="3979958831" sldId="296"/>
            <ac:graphicFrameMk id="114" creationId="{97B922F1-3A6C-4279-B66B-D780BBFEAE1A}"/>
          </ac:graphicFrameMkLst>
        </pc:graphicFrameChg>
        <pc:picChg chg="add mod">
          <ac:chgData name="Yushen" userId="114c5932-f005-4575-980e-e221ccfc137b" providerId="ADAL" clId="{FB303E5A-AAF0-4943-ABA8-E14792CB7351}" dt="2020-12-14T10:56:10.031" v="453" actId="1076"/>
          <ac:picMkLst>
            <pc:docMk/>
            <pc:sldMk cId="3979958831" sldId="296"/>
            <ac:picMk id="7" creationId="{B7EDA60D-0A10-4017-A7F7-C866C1CB4BD9}"/>
          </ac:picMkLst>
        </pc:picChg>
        <pc:picChg chg="add mod">
          <ac:chgData name="Yushen" userId="114c5932-f005-4575-980e-e221ccfc137b" providerId="ADAL" clId="{FB303E5A-AAF0-4943-ABA8-E14792CB7351}" dt="2020-12-14T08:45:53.446" v="311" actId="1076"/>
          <ac:picMkLst>
            <pc:docMk/>
            <pc:sldMk cId="3979958831" sldId="296"/>
            <ac:picMk id="11" creationId="{83174A02-7A2D-4674-9FA1-AA7CC249CBC9}"/>
          </ac:picMkLst>
        </pc:pic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34" creationId="{75570449-9364-4708-894A-B788E6A35405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35" creationId="{B9D3F9AC-A7A9-41E3-9178-C61920975C80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36" creationId="{9082E345-B074-4D9A-BB3D-01C4D32E1378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37" creationId="{E1070D6E-E2F1-4173-AFE3-61B08D37A527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38" creationId="{60DC2EF8-FF89-4302-B617-3065C892B0BF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39" creationId="{4EEDF035-4355-41D1-99D2-9C7A33EE9713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0" creationId="{CAE4E54C-8DF8-4022-BC11-1CC6B26C4C33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1" creationId="{9E4DD7C1-64D4-45A3-99EC-F599C7D6D2B0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2" creationId="{0584527B-2ABA-4343-9B51-D93CED8F7483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3" creationId="{F228CFF1-5668-4FEB-8741-C8D8FE92735B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4" creationId="{C08DC0A9-69AD-4E9F-8121-66C228E24ABC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5" creationId="{1E32C0A9-0DCF-4D4F-82BA-9C9F662CA617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6" creationId="{FA56564C-E5C8-4687-9582-20E357B9BAB0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7" creationId="{E787C0D5-E0E6-4F7D-9396-38EC71DAD3C3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8" creationId="{64BE9D29-5754-487F-B150-57D588F41B32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49" creationId="{E71C6E54-55D5-44B0-A589-4C86912DE7EE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50" creationId="{0337F32E-275A-4397-ABED-6AD62D25CA47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51" creationId="{59EB40F8-835D-4530-986B-F4AFA6878AFF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52" creationId="{6D13FEF6-DF28-4658-98DC-5CDE8F5A5A2F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53" creationId="{9F49E812-A647-4A99-8CEA-F52DA92AA6A4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54" creationId="{55DA58C4-F659-4EA8-B09E-79F649CE4805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55" creationId="{B8020FB2-9227-4FE9-9F76-49F8A2307D50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56" creationId="{1D281709-57E3-4FE1-883D-AEF7DF8EDB60}"/>
          </ac:cxnSpMkLst>
        </pc:cxnChg>
        <pc:cxnChg chg="mod topLvl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57" creationId="{6C0CAB84-1A7A-48CF-8B08-807879A2ED00}"/>
          </ac:cxnSpMkLst>
        </pc:cxnChg>
        <pc:cxnChg chg="del mod topLvl">
          <ac:chgData name="Yushen" userId="114c5932-f005-4575-980e-e221ccfc137b" providerId="ADAL" clId="{FB303E5A-AAF0-4943-ABA8-E14792CB7351}" dt="2020-12-14T08:47:09.519" v="326" actId="478"/>
          <ac:cxnSpMkLst>
            <pc:docMk/>
            <pc:sldMk cId="3979958831" sldId="296"/>
            <ac:cxnSpMk id="58" creationId="{CC5C890F-D5AD-434D-BF9C-788470E00A3F}"/>
          </ac:cxnSpMkLst>
        </pc:cxnChg>
        <pc:cxnChg chg="del mod topLvl">
          <ac:chgData name="Yushen" userId="114c5932-f005-4575-980e-e221ccfc137b" providerId="ADAL" clId="{FB303E5A-AAF0-4943-ABA8-E14792CB7351}" dt="2020-12-14T08:47:13.175" v="329" actId="478"/>
          <ac:cxnSpMkLst>
            <pc:docMk/>
            <pc:sldMk cId="3979958831" sldId="296"/>
            <ac:cxnSpMk id="59" creationId="{DAD180F5-7D9B-49CB-AF07-138F849CDFFA}"/>
          </ac:cxnSpMkLst>
        </pc:cxnChg>
        <pc:cxnChg chg="del mod topLvl">
          <ac:chgData name="Yushen" userId="114c5932-f005-4575-980e-e221ccfc137b" providerId="ADAL" clId="{FB303E5A-AAF0-4943-ABA8-E14792CB7351}" dt="2020-12-14T08:47:14.927" v="330" actId="478"/>
          <ac:cxnSpMkLst>
            <pc:docMk/>
            <pc:sldMk cId="3979958831" sldId="296"/>
            <ac:cxnSpMk id="60" creationId="{58DCA601-EFF1-4E6E-A4AB-CC2588609B71}"/>
          </ac:cxnSpMkLst>
        </pc:cxnChg>
        <pc:cxnChg chg="del mod topLvl">
          <ac:chgData name="Yushen" userId="114c5932-f005-4575-980e-e221ccfc137b" providerId="ADAL" clId="{FB303E5A-AAF0-4943-ABA8-E14792CB7351}" dt="2020-12-14T08:47:16.960" v="331" actId="478"/>
          <ac:cxnSpMkLst>
            <pc:docMk/>
            <pc:sldMk cId="3979958831" sldId="296"/>
            <ac:cxnSpMk id="61" creationId="{740FAD5D-7930-4DF6-85E8-DF80B5CCEAC3}"/>
          </ac:cxnSpMkLst>
        </pc:cxnChg>
        <pc:cxnChg chg="mod">
          <ac:chgData name="Yushen" userId="114c5932-f005-4575-980e-e221ccfc137b" providerId="ADAL" clId="{FB303E5A-AAF0-4943-ABA8-E14792CB7351}" dt="2020-12-14T08:47:24.847" v="334" actId="165"/>
          <ac:cxnSpMkLst>
            <pc:docMk/>
            <pc:sldMk cId="3979958831" sldId="296"/>
            <ac:cxnSpMk id="81" creationId="{96116ABD-2EEE-45E0-9B69-B04148C4F919}"/>
          </ac:cxnSpMkLst>
        </pc:cxnChg>
        <pc:cxnChg chg="mod">
          <ac:chgData name="Yushen" userId="114c5932-f005-4575-980e-e221ccfc137b" providerId="ADAL" clId="{FB303E5A-AAF0-4943-ABA8-E14792CB7351}" dt="2020-12-14T08:47:24.847" v="334" actId="165"/>
          <ac:cxnSpMkLst>
            <pc:docMk/>
            <pc:sldMk cId="3979958831" sldId="296"/>
            <ac:cxnSpMk id="85" creationId="{C3BD061E-3E8B-4A20-8573-F34D16C8B576}"/>
          </ac:cxnSpMkLst>
        </pc:cxnChg>
        <pc:cxnChg chg="mod">
          <ac:chgData name="Yushen" userId="114c5932-f005-4575-980e-e221ccfc137b" providerId="ADAL" clId="{FB303E5A-AAF0-4943-ABA8-E14792CB7351}" dt="2020-12-14T08:47:24.847" v="334" actId="165"/>
          <ac:cxnSpMkLst>
            <pc:docMk/>
            <pc:sldMk cId="3979958831" sldId="296"/>
            <ac:cxnSpMk id="89" creationId="{D40544EB-D1CF-466D-90A7-749EC88E5494}"/>
          </ac:cxnSpMkLst>
        </pc:cxnChg>
        <pc:cxnChg chg="mod">
          <ac:chgData name="Yushen" userId="114c5932-f005-4575-980e-e221ccfc137b" providerId="ADAL" clId="{FB303E5A-AAF0-4943-ABA8-E14792CB7351}" dt="2020-12-14T08:47:24.847" v="334" actId="165"/>
          <ac:cxnSpMkLst>
            <pc:docMk/>
            <pc:sldMk cId="3979958831" sldId="296"/>
            <ac:cxnSpMk id="93" creationId="{C04E86DC-1FDF-4D4A-8D77-9CA0A445DD77}"/>
          </ac:cxnSpMkLst>
        </pc:cxnChg>
        <pc:cxnChg chg="mod">
          <ac:chgData name="Yushen" userId="114c5932-f005-4575-980e-e221ccfc137b" providerId="ADAL" clId="{FB303E5A-AAF0-4943-ABA8-E14792CB7351}" dt="2020-12-14T08:47:24.847" v="334" actId="165"/>
          <ac:cxnSpMkLst>
            <pc:docMk/>
            <pc:sldMk cId="3979958831" sldId="296"/>
            <ac:cxnSpMk id="97" creationId="{1C000F1E-2579-4F0A-853E-A7EE6EABA331}"/>
          </ac:cxnSpMkLst>
        </pc:cxnChg>
        <pc:cxnChg chg="mod">
          <ac:chgData name="Yushen" userId="114c5932-f005-4575-980e-e221ccfc137b" providerId="ADAL" clId="{FB303E5A-AAF0-4943-ABA8-E14792CB7351}" dt="2020-12-14T08:47:24.847" v="334" actId="165"/>
          <ac:cxnSpMkLst>
            <pc:docMk/>
            <pc:sldMk cId="3979958831" sldId="296"/>
            <ac:cxnSpMk id="101" creationId="{0F094C33-E546-4D4B-900B-00F2C667DFE5}"/>
          </ac:cxnSpMkLst>
        </pc:cxnChg>
        <pc:cxnChg chg="add del mod">
          <ac:chgData name="Yushen" userId="114c5932-f005-4575-980e-e221ccfc137b" providerId="ADAL" clId="{FB303E5A-AAF0-4943-ABA8-E14792CB7351}" dt="2020-12-14T08:46:37.502" v="318" actId="478"/>
          <ac:cxnSpMkLst>
            <pc:docMk/>
            <pc:sldMk cId="3979958831" sldId="296"/>
            <ac:cxnSpMk id="105" creationId="{DDAB49FA-FAA4-4E1F-A526-4AA751087CA6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16" creationId="{E29AD2F9-534F-4FF7-8F8E-C95A8BD02F17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18" creationId="{2664F833-F000-46AB-B342-C96D9BCA8B55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20" creationId="{BA86E897-EAC9-4D4A-89FE-CD2EE2B147F0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22" creationId="{D1A8EDCD-37ED-4F6A-BEDC-B2D3E23B9EFA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24" creationId="{F00D52AD-B3E1-4831-B85D-BC09C91F81DA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26" creationId="{7D10D425-8ED9-4158-8BCD-2BD1D24182EC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28" creationId="{5624B8D0-5E47-492E-AB49-6FB1AE2F0F3D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31" creationId="{1E7CD71F-8A81-4A9E-97BA-F54507FD0C25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34" creationId="{7A9C0EA0-90A9-45DC-85BA-ABB64BD27A7A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37" creationId="{A358B6AB-9A2D-4EC9-815C-BD81B9CE7EC6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39" creationId="{BDF21C2D-C5B6-44FA-984F-ACBC4BE5225E}"/>
          </ac:cxnSpMkLst>
        </pc:cxnChg>
        <pc:cxnChg chg="add mod">
          <ac:chgData name="Yushen" userId="114c5932-f005-4575-980e-e221ccfc137b" providerId="ADAL" clId="{FB303E5A-AAF0-4943-ABA8-E14792CB7351}" dt="2020-12-14T08:49:31.136" v="376" actId="164"/>
          <ac:cxnSpMkLst>
            <pc:docMk/>
            <pc:sldMk cId="3979958831" sldId="296"/>
            <ac:cxnSpMk id="141" creationId="{13503F2A-7649-4BFF-AF84-5B718C14D0D2}"/>
          </ac:cxnSpMkLst>
        </pc:cxnChg>
      </pc:sldChg>
      <pc:sldChg chg="addSp delSp modSp new mod modAnim">
        <pc:chgData name="Yushen" userId="114c5932-f005-4575-980e-e221ccfc137b" providerId="ADAL" clId="{FB303E5A-AAF0-4943-ABA8-E14792CB7351}" dt="2020-12-14T08:39:08.231" v="267"/>
        <pc:sldMkLst>
          <pc:docMk/>
          <pc:sldMk cId="1993048583" sldId="297"/>
        </pc:sldMkLst>
        <pc:spChg chg="mod">
          <ac:chgData name="Yushen" userId="114c5932-f005-4575-980e-e221ccfc137b" providerId="ADAL" clId="{FB303E5A-AAF0-4943-ABA8-E14792CB7351}" dt="2020-12-14T08:30:11.110" v="153" actId="2711"/>
          <ac:spMkLst>
            <pc:docMk/>
            <pc:sldMk cId="1993048583" sldId="297"/>
            <ac:spMk id="2" creationId="{1D850BE0-97B6-4300-8717-C460F2CAF302}"/>
          </ac:spMkLst>
        </pc:spChg>
        <pc:spChg chg="add del mod">
          <ac:chgData name="Yushen" userId="114c5932-f005-4575-980e-e221ccfc137b" providerId="ADAL" clId="{FB303E5A-AAF0-4943-ABA8-E14792CB7351}" dt="2020-12-14T08:37:23.368" v="233" actId="478"/>
          <ac:spMkLst>
            <pc:docMk/>
            <pc:sldMk cId="1993048583" sldId="297"/>
            <ac:spMk id="11" creationId="{F6BF8019-69C9-423C-B07F-972ACE0E12A0}"/>
          </ac:spMkLst>
        </pc:spChg>
        <pc:spChg chg="add mod">
          <ac:chgData name="Yushen" userId="114c5932-f005-4575-980e-e221ccfc137b" providerId="ADAL" clId="{FB303E5A-AAF0-4943-ABA8-E14792CB7351}" dt="2020-12-14T08:38:36.038" v="246" actId="1035"/>
          <ac:spMkLst>
            <pc:docMk/>
            <pc:sldMk cId="1993048583" sldId="297"/>
            <ac:spMk id="12" creationId="{D51DB674-6E9C-4861-BCFB-77011AD43A56}"/>
          </ac:spMkLst>
        </pc:spChg>
        <pc:spChg chg="add mod">
          <ac:chgData name="Yushen" userId="114c5932-f005-4575-980e-e221ccfc137b" providerId="ADAL" clId="{FB303E5A-AAF0-4943-ABA8-E14792CB7351}" dt="2020-12-14T08:39:00.389" v="266" actId="1076"/>
          <ac:spMkLst>
            <pc:docMk/>
            <pc:sldMk cId="1993048583" sldId="297"/>
            <ac:spMk id="13" creationId="{F592A180-9ADB-4B06-BCBE-E524A969F19B}"/>
          </ac:spMkLst>
        </pc:spChg>
        <pc:picChg chg="add mod modCrop">
          <ac:chgData name="Yushen" userId="114c5932-f005-4575-980e-e221ccfc137b" providerId="ADAL" clId="{FB303E5A-AAF0-4943-ABA8-E14792CB7351}" dt="2020-12-14T08:33:15.268" v="180" actId="1076"/>
          <ac:picMkLst>
            <pc:docMk/>
            <pc:sldMk cId="1993048583" sldId="297"/>
            <ac:picMk id="4" creationId="{FE7A534C-374A-40D4-9603-4F70E8AEB0E3}"/>
          </ac:picMkLst>
        </pc:picChg>
        <pc:picChg chg="add mod">
          <ac:chgData name="Yushen" userId="114c5932-f005-4575-980e-e221ccfc137b" providerId="ADAL" clId="{FB303E5A-AAF0-4943-ABA8-E14792CB7351}" dt="2020-12-14T08:33:19.317" v="181" actId="1076"/>
          <ac:picMkLst>
            <pc:docMk/>
            <pc:sldMk cId="1993048583" sldId="297"/>
            <ac:picMk id="6" creationId="{C2365871-DFB4-46CF-840B-4FC742248237}"/>
          </ac:picMkLst>
        </pc:picChg>
        <pc:picChg chg="add mod">
          <ac:chgData name="Yushen" userId="114c5932-f005-4575-980e-e221ccfc137b" providerId="ADAL" clId="{FB303E5A-AAF0-4943-ABA8-E14792CB7351}" dt="2020-12-14T08:33:19.317" v="181" actId="1076"/>
          <ac:picMkLst>
            <pc:docMk/>
            <pc:sldMk cId="1993048583" sldId="297"/>
            <ac:picMk id="8" creationId="{F974845D-0121-472A-8795-3DBB34AE922A}"/>
          </ac:picMkLst>
        </pc:picChg>
        <pc:picChg chg="add mod">
          <ac:chgData name="Yushen" userId="114c5932-f005-4575-980e-e221ccfc137b" providerId="ADAL" clId="{FB303E5A-AAF0-4943-ABA8-E14792CB7351}" dt="2020-12-14T08:37:28.431" v="234" actId="1076"/>
          <ac:picMkLst>
            <pc:docMk/>
            <pc:sldMk cId="1993048583" sldId="297"/>
            <ac:picMk id="10" creationId="{D3167F26-17B9-45B0-88D5-9A90A1C34698}"/>
          </ac:picMkLst>
        </pc:picChg>
      </pc:sldChg>
      <pc:sldChg chg="addSp delSp modSp new del mod">
        <pc:chgData name="Yushen" userId="114c5932-f005-4575-980e-e221ccfc137b" providerId="ADAL" clId="{FB303E5A-AAF0-4943-ABA8-E14792CB7351}" dt="2020-12-14T10:47:43.033" v="420" actId="47"/>
        <pc:sldMkLst>
          <pc:docMk/>
          <pc:sldMk cId="1534785173" sldId="298"/>
        </pc:sldMkLst>
        <pc:spChg chg="del mod">
          <ac:chgData name="Yushen" userId="114c5932-f005-4575-980e-e221ccfc137b" providerId="ADAL" clId="{FB303E5A-AAF0-4943-ABA8-E14792CB7351}" dt="2020-12-14T08:51:47.963" v="402" actId="478"/>
          <ac:spMkLst>
            <pc:docMk/>
            <pc:sldMk cId="1534785173" sldId="298"/>
            <ac:spMk id="2" creationId="{7C42296F-5DC5-46A9-9119-FDD311F288A8}"/>
          </ac:spMkLst>
        </pc:spChg>
        <pc:spChg chg="add del mod">
          <ac:chgData name="Yushen" userId="114c5932-f005-4575-980e-e221ccfc137b" providerId="ADAL" clId="{FB303E5A-AAF0-4943-ABA8-E14792CB7351}" dt="2020-12-14T08:51:44.488" v="401"/>
          <ac:spMkLst>
            <pc:docMk/>
            <pc:sldMk cId="1534785173" sldId="298"/>
            <ac:spMk id="5" creationId="{51DAE6F4-17EC-4737-9C74-74A9BDF906D5}"/>
          </ac:spMkLst>
        </pc:spChg>
        <pc:spChg chg="add del mod">
          <ac:chgData name="Yushen" userId="114c5932-f005-4575-980e-e221ccfc137b" providerId="ADAL" clId="{FB303E5A-AAF0-4943-ABA8-E14792CB7351}" dt="2020-12-14T08:51:44.488" v="401"/>
          <ac:spMkLst>
            <pc:docMk/>
            <pc:sldMk cId="1534785173" sldId="298"/>
            <ac:spMk id="6" creationId="{930A3B05-B8ED-477C-B4D0-A65424351459}"/>
          </ac:spMkLst>
        </pc:spChg>
        <pc:spChg chg="add del mod">
          <ac:chgData name="Yushen" userId="114c5932-f005-4575-980e-e221ccfc137b" providerId="ADAL" clId="{FB303E5A-AAF0-4943-ABA8-E14792CB7351}" dt="2020-12-14T08:51:44.488" v="401"/>
          <ac:spMkLst>
            <pc:docMk/>
            <pc:sldMk cId="1534785173" sldId="298"/>
            <ac:spMk id="7" creationId="{C27ED5FF-FAD5-4605-8556-4DC5216F231A}"/>
          </ac:spMkLst>
        </pc:spChg>
        <pc:spChg chg="add del mod">
          <ac:chgData name="Yushen" userId="114c5932-f005-4575-980e-e221ccfc137b" providerId="ADAL" clId="{FB303E5A-AAF0-4943-ABA8-E14792CB7351}" dt="2020-12-14T08:51:44.488" v="401"/>
          <ac:spMkLst>
            <pc:docMk/>
            <pc:sldMk cId="1534785173" sldId="298"/>
            <ac:spMk id="8" creationId="{C115E4E2-0B3C-444E-A7C5-391990B74256}"/>
          </ac:spMkLst>
        </pc:spChg>
        <pc:spChg chg="add del mod">
          <ac:chgData name="Yushen" userId="114c5932-f005-4575-980e-e221ccfc137b" providerId="ADAL" clId="{FB303E5A-AAF0-4943-ABA8-E14792CB7351}" dt="2020-12-14T08:51:50.167" v="403" actId="478"/>
          <ac:spMkLst>
            <pc:docMk/>
            <pc:sldMk cId="1534785173" sldId="298"/>
            <ac:spMk id="14" creationId="{FCDA8A44-222D-4164-BA01-F551A6F62B1A}"/>
          </ac:spMkLst>
        </pc:spChg>
        <pc:spChg chg="add mod">
          <ac:chgData name="Yushen" userId="114c5932-f005-4575-980e-e221ccfc137b" providerId="ADAL" clId="{FB303E5A-AAF0-4943-ABA8-E14792CB7351}" dt="2020-12-14T08:51:51.472" v="404"/>
          <ac:spMkLst>
            <pc:docMk/>
            <pc:sldMk cId="1534785173" sldId="298"/>
            <ac:spMk id="17" creationId="{66CB181B-A0ED-40CC-BB56-BBEF1540A41D}"/>
          </ac:spMkLst>
        </pc:spChg>
        <pc:spChg chg="add mod">
          <ac:chgData name="Yushen" userId="114c5932-f005-4575-980e-e221ccfc137b" providerId="ADAL" clId="{FB303E5A-AAF0-4943-ABA8-E14792CB7351}" dt="2020-12-14T08:51:51.472" v="404"/>
          <ac:spMkLst>
            <pc:docMk/>
            <pc:sldMk cId="1534785173" sldId="298"/>
            <ac:spMk id="18" creationId="{8455D83F-D617-4EBE-8616-52C9E094F576}"/>
          </ac:spMkLst>
        </pc:spChg>
        <pc:spChg chg="add mod">
          <ac:chgData name="Yushen" userId="114c5932-f005-4575-980e-e221ccfc137b" providerId="ADAL" clId="{FB303E5A-AAF0-4943-ABA8-E14792CB7351}" dt="2020-12-14T08:51:51.472" v="404"/>
          <ac:spMkLst>
            <pc:docMk/>
            <pc:sldMk cId="1534785173" sldId="298"/>
            <ac:spMk id="19" creationId="{6DBD574F-0A3E-4001-9617-D5B8E54B7005}"/>
          </ac:spMkLst>
        </pc:spChg>
        <pc:spChg chg="add mod">
          <ac:chgData name="Yushen" userId="114c5932-f005-4575-980e-e221ccfc137b" providerId="ADAL" clId="{FB303E5A-AAF0-4943-ABA8-E14792CB7351}" dt="2020-12-14T08:51:51.472" v="404"/>
          <ac:spMkLst>
            <pc:docMk/>
            <pc:sldMk cId="1534785173" sldId="298"/>
            <ac:spMk id="20" creationId="{94F6D0E9-2A40-49DE-A7DD-A1652AE27722}"/>
          </ac:spMkLst>
        </pc:spChg>
        <pc:spChg chg="add mod">
          <ac:chgData name="Yushen" userId="114c5932-f005-4575-980e-e221ccfc137b" providerId="ADAL" clId="{FB303E5A-AAF0-4943-ABA8-E14792CB7351}" dt="2020-12-14T08:52:45.733" v="414" actId="20577"/>
          <ac:spMkLst>
            <pc:docMk/>
            <pc:sldMk cId="1534785173" sldId="298"/>
            <ac:spMk id="25" creationId="{B2EE3E32-9624-4FDC-9DD6-33EB337216BE}"/>
          </ac:spMkLst>
        </pc:spChg>
        <pc:spChg chg="add mod">
          <ac:chgData name="Yushen" userId="114c5932-f005-4575-980e-e221ccfc137b" providerId="ADAL" clId="{FB303E5A-AAF0-4943-ABA8-E14792CB7351}" dt="2020-12-14T08:51:57.728" v="405"/>
          <ac:spMkLst>
            <pc:docMk/>
            <pc:sldMk cId="1534785173" sldId="298"/>
            <ac:spMk id="26" creationId="{BB9DBF44-0843-4FDC-8F86-12171BC4F97F}"/>
          </ac:spMkLst>
        </pc:spChg>
        <pc:picChg chg="add del mod">
          <ac:chgData name="Yushen" userId="114c5932-f005-4575-980e-e221ccfc137b" providerId="ADAL" clId="{FB303E5A-AAF0-4943-ABA8-E14792CB7351}" dt="2020-12-14T08:51:44.488" v="401"/>
          <ac:picMkLst>
            <pc:docMk/>
            <pc:sldMk cId="1534785173" sldId="298"/>
            <ac:picMk id="3" creationId="{72BBEAC7-783B-4DA8-BAB8-34D7B0584165}"/>
          </ac:picMkLst>
        </pc:picChg>
        <pc:picChg chg="add del mod">
          <ac:chgData name="Yushen" userId="114c5932-f005-4575-980e-e221ccfc137b" providerId="ADAL" clId="{FB303E5A-AAF0-4943-ABA8-E14792CB7351}" dt="2020-12-14T10:47:37.295" v="417" actId="478"/>
          <ac:picMkLst>
            <pc:docMk/>
            <pc:sldMk cId="1534785173" sldId="298"/>
            <ac:picMk id="3" creationId="{9C644BBF-2272-47AA-BB8E-F223A136E77F}"/>
          </ac:picMkLst>
        </pc:picChg>
        <pc:picChg chg="add del mod">
          <ac:chgData name="Yushen" userId="114c5932-f005-4575-980e-e221ccfc137b" providerId="ADAL" clId="{FB303E5A-AAF0-4943-ABA8-E14792CB7351}" dt="2020-12-14T08:51:44.488" v="401"/>
          <ac:picMkLst>
            <pc:docMk/>
            <pc:sldMk cId="1534785173" sldId="298"/>
            <ac:picMk id="4" creationId="{14FAFDF6-5384-4AEB-8CD6-8D79B49F28BD}"/>
          </ac:picMkLst>
        </pc:picChg>
        <pc:picChg chg="add del mod">
          <ac:chgData name="Yushen" userId="114c5932-f005-4575-980e-e221ccfc137b" providerId="ADAL" clId="{FB303E5A-AAF0-4943-ABA8-E14792CB7351}" dt="2020-12-14T08:51:44.488" v="401"/>
          <ac:picMkLst>
            <pc:docMk/>
            <pc:sldMk cId="1534785173" sldId="298"/>
            <ac:picMk id="9" creationId="{2ED3DAC1-3741-49ED-BD81-2870C85EEE1F}"/>
          </ac:picMkLst>
        </pc:picChg>
        <pc:picChg chg="add del mod">
          <ac:chgData name="Yushen" userId="114c5932-f005-4575-980e-e221ccfc137b" providerId="ADAL" clId="{FB303E5A-AAF0-4943-ABA8-E14792CB7351}" dt="2020-12-14T08:51:44.488" v="401"/>
          <ac:picMkLst>
            <pc:docMk/>
            <pc:sldMk cId="1534785173" sldId="298"/>
            <ac:picMk id="10" creationId="{895BCA63-9812-4E9B-8780-46E5591941B7}"/>
          </ac:picMkLst>
        </pc:picChg>
        <pc:picChg chg="add del mod">
          <ac:chgData name="Yushen" userId="114c5932-f005-4575-980e-e221ccfc137b" providerId="ADAL" clId="{FB303E5A-AAF0-4943-ABA8-E14792CB7351}" dt="2020-12-14T08:51:44.488" v="401"/>
          <ac:picMkLst>
            <pc:docMk/>
            <pc:sldMk cId="1534785173" sldId="298"/>
            <ac:picMk id="11" creationId="{8A218142-884B-4C6D-A31A-554EEAF92B03}"/>
          </ac:picMkLst>
        </pc:picChg>
        <pc:picChg chg="add del mod">
          <ac:chgData name="Yushen" userId="114c5932-f005-4575-980e-e221ccfc137b" providerId="ADAL" clId="{FB303E5A-AAF0-4943-ABA8-E14792CB7351}" dt="2020-12-14T08:51:44.488" v="401"/>
          <ac:picMkLst>
            <pc:docMk/>
            <pc:sldMk cId="1534785173" sldId="298"/>
            <ac:picMk id="12" creationId="{F0A9D37B-61CB-45E3-A1A6-FD48B85F544C}"/>
          </ac:picMkLst>
        </pc:picChg>
        <pc:picChg chg="add mod">
          <ac:chgData name="Yushen" userId="114c5932-f005-4575-980e-e221ccfc137b" providerId="ADAL" clId="{FB303E5A-AAF0-4943-ABA8-E14792CB7351}" dt="2020-12-14T08:51:51.472" v="404"/>
          <ac:picMkLst>
            <pc:docMk/>
            <pc:sldMk cId="1534785173" sldId="298"/>
            <ac:picMk id="15" creationId="{A9AEE570-B3CB-4035-9E75-AEBE59E3936D}"/>
          </ac:picMkLst>
        </pc:picChg>
        <pc:picChg chg="add mod">
          <ac:chgData name="Yushen" userId="114c5932-f005-4575-980e-e221ccfc137b" providerId="ADAL" clId="{FB303E5A-AAF0-4943-ABA8-E14792CB7351}" dt="2020-12-14T08:51:51.472" v="404"/>
          <ac:picMkLst>
            <pc:docMk/>
            <pc:sldMk cId="1534785173" sldId="298"/>
            <ac:picMk id="16" creationId="{E349A9B1-EA5D-4AB1-BEA3-B63773C37FEB}"/>
          </ac:picMkLst>
        </pc:picChg>
        <pc:picChg chg="add mod">
          <ac:chgData name="Yushen" userId="114c5932-f005-4575-980e-e221ccfc137b" providerId="ADAL" clId="{FB303E5A-AAF0-4943-ABA8-E14792CB7351}" dt="2020-12-14T08:51:51.472" v="404"/>
          <ac:picMkLst>
            <pc:docMk/>
            <pc:sldMk cId="1534785173" sldId="298"/>
            <ac:picMk id="21" creationId="{8A79A33E-95B0-42B1-81F4-7059BB588422}"/>
          </ac:picMkLst>
        </pc:picChg>
        <pc:picChg chg="add mod">
          <ac:chgData name="Yushen" userId="114c5932-f005-4575-980e-e221ccfc137b" providerId="ADAL" clId="{FB303E5A-AAF0-4943-ABA8-E14792CB7351}" dt="2020-12-14T08:51:51.472" v="404"/>
          <ac:picMkLst>
            <pc:docMk/>
            <pc:sldMk cId="1534785173" sldId="298"/>
            <ac:picMk id="22" creationId="{AFE9F664-C465-4734-B8ED-1C73AACDAC5E}"/>
          </ac:picMkLst>
        </pc:picChg>
        <pc:picChg chg="add mod">
          <ac:chgData name="Yushen" userId="114c5932-f005-4575-980e-e221ccfc137b" providerId="ADAL" clId="{FB303E5A-AAF0-4943-ABA8-E14792CB7351}" dt="2020-12-14T08:51:51.472" v="404"/>
          <ac:picMkLst>
            <pc:docMk/>
            <pc:sldMk cId="1534785173" sldId="298"/>
            <ac:picMk id="23" creationId="{D764A705-CAA8-4EDA-806B-123DB50A1195}"/>
          </ac:picMkLst>
        </pc:picChg>
        <pc:picChg chg="add mod">
          <ac:chgData name="Yushen" userId="114c5932-f005-4575-980e-e221ccfc137b" providerId="ADAL" clId="{FB303E5A-AAF0-4943-ABA8-E14792CB7351}" dt="2020-12-14T08:51:51.472" v="404"/>
          <ac:picMkLst>
            <pc:docMk/>
            <pc:sldMk cId="1534785173" sldId="298"/>
            <ac:picMk id="24" creationId="{1C21F6DD-89A2-4536-AE0A-3FD086314F50}"/>
          </ac:picMkLst>
        </pc:picChg>
      </pc:sldChg>
      <pc:sldChg chg="addSp delSp modSp add del mod">
        <pc:chgData name="Yushen" userId="114c5932-f005-4575-980e-e221ccfc137b" providerId="ADAL" clId="{FB303E5A-AAF0-4943-ABA8-E14792CB7351}" dt="2020-12-14T08:52:21.632" v="409" actId="47"/>
        <pc:sldMkLst>
          <pc:docMk/>
          <pc:sldMk cId="352232839" sldId="299"/>
        </pc:sldMkLst>
        <pc:spChg chg="del">
          <ac:chgData name="Yushen" userId="114c5932-f005-4575-980e-e221ccfc137b" providerId="ADAL" clId="{FB303E5A-AAF0-4943-ABA8-E14792CB7351}" dt="2020-12-14T08:52:11.269" v="407" actId="478"/>
          <ac:spMkLst>
            <pc:docMk/>
            <pc:sldMk cId="352232839" sldId="299"/>
            <ac:spMk id="6" creationId="{0395A42A-977F-4038-8B11-604357C9BFC9}"/>
          </ac:spMkLst>
        </pc:spChg>
        <pc:spChg chg="del">
          <ac:chgData name="Yushen" userId="114c5932-f005-4575-980e-e221ccfc137b" providerId="ADAL" clId="{FB303E5A-AAF0-4943-ABA8-E14792CB7351}" dt="2020-12-14T08:52:11.269" v="407" actId="478"/>
          <ac:spMkLst>
            <pc:docMk/>
            <pc:sldMk cId="352232839" sldId="299"/>
            <ac:spMk id="7" creationId="{F38282FC-EE61-495F-A035-554522834650}"/>
          </ac:spMkLst>
        </pc:spChg>
        <pc:spChg chg="del">
          <ac:chgData name="Yushen" userId="114c5932-f005-4575-980e-e221ccfc137b" providerId="ADAL" clId="{FB303E5A-AAF0-4943-ABA8-E14792CB7351}" dt="2020-12-14T08:52:11.269" v="407" actId="478"/>
          <ac:spMkLst>
            <pc:docMk/>
            <pc:sldMk cId="352232839" sldId="299"/>
            <ac:spMk id="8" creationId="{7DBD79C9-7C6D-402A-9907-EE2A7BFE3B08}"/>
          </ac:spMkLst>
        </pc:spChg>
        <pc:spChg chg="del">
          <ac:chgData name="Yushen" userId="114c5932-f005-4575-980e-e221ccfc137b" providerId="ADAL" clId="{FB303E5A-AAF0-4943-ABA8-E14792CB7351}" dt="2020-12-14T08:52:11.269" v="407" actId="478"/>
          <ac:spMkLst>
            <pc:docMk/>
            <pc:sldMk cId="352232839" sldId="299"/>
            <ac:spMk id="17" creationId="{259E9CDD-1EE5-4F1F-B973-C7DA4CBC629B}"/>
          </ac:spMkLst>
        </pc:spChg>
        <pc:spChg chg="del">
          <ac:chgData name="Yushen" userId="114c5932-f005-4575-980e-e221ccfc137b" providerId="ADAL" clId="{FB303E5A-AAF0-4943-ABA8-E14792CB7351}" dt="2020-12-14T08:52:11.269" v="407" actId="478"/>
          <ac:spMkLst>
            <pc:docMk/>
            <pc:sldMk cId="352232839" sldId="299"/>
            <ac:spMk id="18" creationId="{ED5937F4-4975-4A65-AB15-6DBF5A055CED}"/>
          </ac:spMkLst>
        </pc:spChg>
        <pc:spChg chg="del">
          <ac:chgData name="Yushen" userId="114c5932-f005-4575-980e-e221ccfc137b" providerId="ADAL" clId="{FB303E5A-AAF0-4943-ABA8-E14792CB7351}" dt="2020-12-14T08:52:11.269" v="407" actId="478"/>
          <ac:spMkLst>
            <pc:docMk/>
            <pc:sldMk cId="352232839" sldId="299"/>
            <ac:spMk id="19" creationId="{DB6EA4D1-45C4-4295-8636-E776006889F5}"/>
          </ac:spMkLst>
        </pc:spChg>
        <pc:picChg chg="del">
          <ac:chgData name="Yushen" userId="114c5932-f005-4575-980e-e221ccfc137b" providerId="ADAL" clId="{FB303E5A-AAF0-4943-ABA8-E14792CB7351}" dt="2020-12-14T08:52:11.269" v="407" actId="478"/>
          <ac:picMkLst>
            <pc:docMk/>
            <pc:sldMk cId="352232839" sldId="299"/>
            <ac:picMk id="2" creationId="{EF4720A9-212B-4B16-9803-7979C8739E26}"/>
          </ac:picMkLst>
        </pc:picChg>
        <pc:picChg chg="del">
          <ac:chgData name="Yushen" userId="114c5932-f005-4575-980e-e221ccfc137b" providerId="ADAL" clId="{FB303E5A-AAF0-4943-ABA8-E14792CB7351}" dt="2020-12-14T08:52:11.269" v="407" actId="478"/>
          <ac:picMkLst>
            <pc:docMk/>
            <pc:sldMk cId="352232839" sldId="299"/>
            <ac:picMk id="3" creationId="{F86DA55A-ACF4-4052-AB60-D27C83866974}"/>
          </ac:picMkLst>
        </pc:picChg>
        <pc:picChg chg="del">
          <ac:chgData name="Yushen" userId="114c5932-f005-4575-980e-e221ccfc137b" providerId="ADAL" clId="{FB303E5A-AAF0-4943-ABA8-E14792CB7351}" dt="2020-12-14T08:52:11.269" v="407" actId="478"/>
          <ac:picMkLst>
            <pc:docMk/>
            <pc:sldMk cId="352232839" sldId="299"/>
            <ac:picMk id="4" creationId="{BC5EDDB6-588B-472F-A009-468982D46E0D}"/>
          </ac:picMkLst>
        </pc:picChg>
        <pc:picChg chg="del">
          <ac:chgData name="Yushen" userId="114c5932-f005-4575-980e-e221ccfc137b" providerId="ADAL" clId="{FB303E5A-AAF0-4943-ABA8-E14792CB7351}" dt="2020-12-14T08:52:11.269" v="407" actId="478"/>
          <ac:picMkLst>
            <pc:docMk/>
            <pc:sldMk cId="352232839" sldId="299"/>
            <ac:picMk id="5" creationId="{0E374765-E59D-44C4-850D-5CBBCC857255}"/>
          </ac:picMkLst>
        </pc:picChg>
        <pc:picChg chg="del">
          <ac:chgData name="Yushen" userId="114c5932-f005-4575-980e-e221ccfc137b" providerId="ADAL" clId="{FB303E5A-AAF0-4943-ABA8-E14792CB7351}" dt="2020-12-14T08:52:11.269" v="407" actId="478"/>
          <ac:picMkLst>
            <pc:docMk/>
            <pc:sldMk cId="352232839" sldId="299"/>
            <ac:picMk id="9" creationId="{BD4718BF-BCAC-48FA-912E-39CC35645900}"/>
          </ac:picMkLst>
        </pc:picChg>
        <pc:picChg chg="del">
          <ac:chgData name="Yushen" userId="114c5932-f005-4575-980e-e221ccfc137b" providerId="ADAL" clId="{FB303E5A-AAF0-4943-ABA8-E14792CB7351}" dt="2020-12-14T08:52:11.269" v="407" actId="478"/>
          <ac:picMkLst>
            <pc:docMk/>
            <pc:sldMk cId="352232839" sldId="299"/>
            <ac:picMk id="10" creationId="{859EF345-7D14-47DD-9111-2BB6EC65FCF2}"/>
          </ac:picMkLst>
        </pc:picChg>
        <pc:picChg chg="del">
          <ac:chgData name="Yushen" userId="114c5932-f005-4575-980e-e221ccfc137b" providerId="ADAL" clId="{FB303E5A-AAF0-4943-ABA8-E14792CB7351}" dt="2020-12-14T08:52:11.269" v="407" actId="478"/>
          <ac:picMkLst>
            <pc:docMk/>
            <pc:sldMk cId="352232839" sldId="299"/>
            <ac:picMk id="20" creationId="{589B0B7E-F7BC-49BF-A27D-9BCB3A6F6EA4}"/>
          </ac:picMkLst>
        </pc:picChg>
        <pc:picChg chg="del">
          <ac:chgData name="Yushen" userId="114c5932-f005-4575-980e-e221ccfc137b" providerId="ADAL" clId="{FB303E5A-AAF0-4943-ABA8-E14792CB7351}" dt="2020-12-14T08:52:11.269" v="407" actId="478"/>
          <ac:picMkLst>
            <pc:docMk/>
            <pc:sldMk cId="352232839" sldId="299"/>
            <ac:picMk id="21" creationId="{EB64FE95-CBE5-4803-92F3-E98A9200A701}"/>
          </ac:picMkLst>
        </pc:picChg>
        <pc:picChg chg="del">
          <ac:chgData name="Yushen" userId="114c5932-f005-4575-980e-e221ccfc137b" providerId="ADAL" clId="{FB303E5A-AAF0-4943-ABA8-E14792CB7351}" dt="2020-12-14T08:52:11.269" v="407" actId="478"/>
          <ac:picMkLst>
            <pc:docMk/>
            <pc:sldMk cId="352232839" sldId="299"/>
            <ac:picMk id="22" creationId="{7EBA2D85-40C1-40D8-AB0E-204416AAA405}"/>
          </ac:picMkLst>
        </pc:picChg>
        <pc:cxnChg chg="add mod">
          <ac:chgData name="Yushen" userId="114c5932-f005-4575-980e-e221ccfc137b" providerId="ADAL" clId="{FB303E5A-AAF0-4943-ABA8-E14792CB7351}" dt="2020-12-14T08:52:09.030" v="406" actId="1076"/>
          <ac:cxnSpMkLst>
            <pc:docMk/>
            <pc:sldMk cId="352232839" sldId="299"/>
            <ac:cxnSpMk id="12" creationId="{2BB4BCC4-C637-4ADC-BF6F-B68B7F129772}"/>
          </ac:cxnSpMkLst>
        </pc:cxnChg>
        <pc:cxnChg chg="add mod">
          <ac:chgData name="Yushen" userId="114c5932-f005-4575-980e-e221ccfc137b" providerId="ADAL" clId="{FB303E5A-AAF0-4943-ABA8-E14792CB7351}" dt="2020-12-14T08:52:09.030" v="406" actId="1076"/>
          <ac:cxnSpMkLst>
            <pc:docMk/>
            <pc:sldMk cId="352232839" sldId="299"/>
            <ac:cxnSpMk id="23" creationId="{13BE38CB-F335-44B9-AC89-CAA7EA774485}"/>
          </ac:cxnSpMkLst>
        </pc:cxnChg>
      </pc:sldChg>
      <pc:sldChg chg="addSp delSp modSp add mod">
        <pc:chgData name="Yushen" userId="114c5932-f005-4575-980e-e221ccfc137b" providerId="ADAL" clId="{FB303E5A-AAF0-4943-ABA8-E14792CB7351}" dt="2020-12-14T10:50:04.304" v="444" actId="478"/>
        <pc:sldMkLst>
          <pc:docMk/>
          <pc:sldMk cId="836234900" sldId="300"/>
        </pc:sldMkLst>
        <pc:picChg chg="add del mod">
          <ac:chgData name="Yushen" userId="114c5932-f005-4575-980e-e221ccfc137b" providerId="ADAL" clId="{FB303E5A-AAF0-4943-ABA8-E14792CB7351}" dt="2020-12-14T10:50:04.304" v="444" actId="478"/>
          <ac:picMkLst>
            <pc:docMk/>
            <pc:sldMk cId="836234900" sldId="300"/>
            <ac:picMk id="16" creationId="{AEA1A408-4F6E-4403-9478-9ECE03AD68A9}"/>
          </ac:picMkLst>
        </pc:picChg>
        <pc:cxnChg chg="add mod">
          <ac:chgData name="Yushen" userId="114c5932-f005-4575-980e-e221ccfc137b" providerId="ADAL" clId="{FB303E5A-AAF0-4943-ABA8-E14792CB7351}" dt="2020-12-14T08:52:26.056" v="411" actId="1076"/>
          <ac:cxnSpMkLst>
            <pc:docMk/>
            <pc:sldMk cId="836234900" sldId="300"/>
            <ac:cxnSpMk id="14" creationId="{6A43A1C0-71A2-4A86-AD74-0501B2EDB768}"/>
          </ac:cxnSpMkLst>
        </pc:cxnChg>
        <pc:cxnChg chg="add mod">
          <ac:chgData name="Yushen" userId="114c5932-f005-4575-980e-e221ccfc137b" providerId="ADAL" clId="{FB303E5A-AAF0-4943-ABA8-E14792CB7351}" dt="2020-12-14T08:52:26.056" v="411" actId="1076"/>
          <ac:cxnSpMkLst>
            <pc:docMk/>
            <pc:sldMk cId="836234900" sldId="300"/>
            <ac:cxnSpMk id="15" creationId="{5DC9AF16-6528-4077-B6D2-6B2EB8C7E3F0}"/>
          </ac:cxnSpMkLst>
        </pc:cxnChg>
      </pc:sldChg>
      <pc:sldChg chg="addSp delSp modSp add mod">
        <pc:chgData name="Yushen" userId="114c5932-f005-4575-980e-e221ccfc137b" providerId="ADAL" clId="{FB303E5A-AAF0-4943-ABA8-E14792CB7351}" dt="2020-12-14T10:49:50.755" v="443" actId="1076"/>
        <pc:sldMkLst>
          <pc:docMk/>
          <pc:sldMk cId="3614180794" sldId="301"/>
        </pc:sldMkLst>
        <pc:spChg chg="add mod">
          <ac:chgData name="Yushen" userId="114c5932-f005-4575-980e-e221ccfc137b" providerId="ADAL" clId="{FB303E5A-AAF0-4943-ABA8-E14792CB7351}" dt="2020-12-14T10:49:47.292" v="441" actId="1076"/>
          <ac:spMkLst>
            <pc:docMk/>
            <pc:sldMk cId="3614180794" sldId="301"/>
            <ac:spMk id="18" creationId="{CC2D7723-E40B-4DED-9075-9145C930560E}"/>
          </ac:spMkLst>
        </pc:spChg>
        <pc:spChg chg="add mod">
          <ac:chgData name="Yushen" userId="114c5932-f005-4575-980e-e221ccfc137b" providerId="ADAL" clId="{FB303E5A-AAF0-4943-ABA8-E14792CB7351}" dt="2020-12-14T10:49:50.755" v="443" actId="1076"/>
          <ac:spMkLst>
            <pc:docMk/>
            <pc:sldMk cId="3614180794" sldId="301"/>
            <ac:spMk id="19" creationId="{AC197CDE-765C-4462-9F4C-279B5281A673}"/>
          </ac:spMkLst>
        </pc:spChg>
        <pc:picChg chg="del">
          <ac:chgData name="Yushen" userId="114c5932-f005-4575-980e-e221ccfc137b" providerId="ADAL" clId="{FB303E5A-AAF0-4943-ABA8-E14792CB7351}" dt="2020-12-14T10:47:49.872" v="425" actId="478"/>
          <ac:picMkLst>
            <pc:docMk/>
            <pc:sldMk cId="3614180794" sldId="301"/>
            <ac:picMk id="6" creationId="{80C1FAD9-4A18-46BB-84C3-1915FD7661F7}"/>
          </ac:picMkLst>
        </pc:picChg>
        <pc:picChg chg="del">
          <ac:chgData name="Yushen" userId="114c5932-f005-4575-980e-e221ccfc137b" providerId="ADAL" clId="{FB303E5A-AAF0-4943-ABA8-E14792CB7351}" dt="2020-12-14T10:47:50.312" v="426" actId="478"/>
          <ac:picMkLst>
            <pc:docMk/>
            <pc:sldMk cId="3614180794" sldId="301"/>
            <ac:picMk id="9" creationId="{71E14B5C-DB28-4C7D-983B-56CD249412D4}"/>
          </ac:picMkLst>
        </pc:picChg>
        <pc:picChg chg="mod">
          <ac:chgData name="Yushen" userId="114c5932-f005-4575-980e-e221ccfc137b" providerId="ADAL" clId="{FB303E5A-AAF0-4943-ABA8-E14792CB7351}" dt="2020-12-14T10:48:02.311" v="430" actId="14100"/>
          <ac:picMkLst>
            <pc:docMk/>
            <pc:sldMk cId="3614180794" sldId="301"/>
            <ac:picMk id="16" creationId="{AEA1A408-4F6E-4403-9478-9ECE03AD68A9}"/>
          </ac:picMkLst>
        </pc:picChg>
        <pc:picChg chg="add mod">
          <ac:chgData name="Yushen" userId="114c5932-f005-4575-980e-e221ccfc137b" providerId="ADAL" clId="{FB303E5A-AAF0-4943-ABA8-E14792CB7351}" dt="2020-12-14T10:49:03.625" v="435" actId="14100"/>
          <ac:picMkLst>
            <pc:docMk/>
            <pc:sldMk cId="3614180794" sldId="301"/>
            <ac:picMk id="17" creationId="{781EC564-DAC3-4385-A1FB-8888F1B4EE12}"/>
          </ac:picMkLst>
        </pc:picChg>
        <pc:cxnChg chg="del">
          <ac:chgData name="Yushen" userId="114c5932-f005-4575-980e-e221ccfc137b" providerId="ADAL" clId="{FB303E5A-AAF0-4943-ABA8-E14792CB7351}" dt="2020-12-14T10:47:49.343" v="424" actId="478"/>
          <ac:cxnSpMkLst>
            <pc:docMk/>
            <pc:sldMk cId="3614180794" sldId="301"/>
            <ac:cxnSpMk id="14" creationId="{6A43A1C0-71A2-4A86-AD74-0501B2EDB768}"/>
          </ac:cxnSpMkLst>
        </pc:cxnChg>
        <pc:cxnChg chg="del">
          <ac:chgData name="Yushen" userId="114c5932-f005-4575-980e-e221ccfc137b" providerId="ADAL" clId="{FB303E5A-AAF0-4943-ABA8-E14792CB7351}" dt="2020-12-14T10:47:48.586" v="423" actId="478"/>
          <ac:cxnSpMkLst>
            <pc:docMk/>
            <pc:sldMk cId="3614180794" sldId="301"/>
            <ac:cxnSpMk id="15" creationId="{5DC9AF16-6528-4077-B6D2-6B2EB8C7E3F0}"/>
          </ac:cxnSpMkLst>
        </pc:cxnChg>
      </pc:sldChg>
      <pc:sldChg chg="addSp delSp modSp new mod">
        <pc:chgData name="Yushen" userId="114c5932-f005-4575-980e-e221ccfc137b" providerId="ADAL" clId="{FB303E5A-AAF0-4943-ABA8-E14792CB7351}" dt="2020-12-14T11:26:22.439" v="526" actId="20577"/>
        <pc:sldMkLst>
          <pc:docMk/>
          <pc:sldMk cId="1208955668" sldId="302"/>
        </pc:sldMkLst>
        <pc:spChg chg="del">
          <ac:chgData name="Yushen" userId="114c5932-f005-4575-980e-e221ccfc137b" providerId="ADAL" clId="{FB303E5A-AAF0-4943-ABA8-E14792CB7351}" dt="2020-12-14T11:25:01.642" v="465" actId="478"/>
          <ac:spMkLst>
            <pc:docMk/>
            <pc:sldMk cId="1208955668" sldId="302"/>
            <ac:spMk id="2" creationId="{2419E6F5-0114-4409-8AD7-842D6DC2E4EF}"/>
          </ac:spMkLst>
        </pc:spChg>
        <pc:spChg chg="add mod">
          <ac:chgData name="Yushen" userId="114c5932-f005-4575-980e-e221ccfc137b" providerId="ADAL" clId="{FB303E5A-AAF0-4943-ABA8-E14792CB7351}" dt="2020-12-14T11:26:22.439" v="526" actId="20577"/>
          <ac:spMkLst>
            <pc:docMk/>
            <pc:sldMk cId="1208955668" sldId="302"/>
            <ac:spMk id="7" creationId="{ED4F20C4-C935-4AE8-A6FF-A5F95861A6CE}"/>
          </ac:spMkLst>
        </pc:spChg>
        <pc:picChg chg="add mod">
          <ac:chgData name="Yushen" userId="114c5932-f005-4575-980e-e221ccfc137b" providerId="ADAL" clId="{FB303E5A-AAF0-4943-ABA8-E14792CB7351}" dt="2020-12-14T11:26:19.738" v="525" actId="1076"/>
          <ac:picMkLst>
            <pc:docMk/>
            <pc:sldMk cId="1208955668" sldId="302"/>
            <ac:picMk id="4" creationId="{599AC7C8-FF3B-4D19-B44E-15347AD03266}"/>
          </ac:picMkLst>
        </pc:picChg>
        <pc:picChg chg="add mod">
          <ac:chgData name="Yushen" userId="114c5932-f005-4575-980e-e221ccfc137b" providerId="ADAL" clId="{FB303E5A-AAF0-4943-ABA8-E14792CB7351}" dt="2020-12-14T11:26:19.738" v="525" actId="1076"/>
          <ac:picMkLst>
            <pc:docMk/>
            <pc:sldMk cId="1208955668" sldId="302"/>
            <ac:picMk id="6" creationId="{1FCC4EED-F105-49FC-A03F-12649F6B58B6}"/>
          </ac:picMkLst>
        </pc:picChg>
      </pc:sldChg>
      <pc:sldChg chg="addSp delSp modSp new mod">
        <pc:chgData name="Yushen" userId="114c5932-f005-4575-980e-e221ccfc137b" providerId="ADAL" clId="{FB303E5A-AAF0-4943-ABA8-E14792CB7351}" dt="2020-12-14T11:26:13.138" v="523" actId="1076"/>
        <pc:sldMkLst>
          <pc:docMk/>
          <pc:sldMk cId="2829428224" sldId="303"/>
        </pc:sldMkLst>
        <pc:spChg chg="add del mod">
          <ac:chgData name="Yushen" userId="114c5932-f005-4575-980e-e221ccfc137b" providerId="ADAL" clId="{FB303E5A-AAF0-4943-ABA8-E14792CB7351}" dt="2020-12-14T11:26:03.404" v="519" actId="2711"/>
          <ac:spMkLst>
            <pc:docMk/>
            <pc:sldMk cId="2829428224" sldId="303"/>
            <ac:spMk id="2" creationId="{8E85E84A-932E-4D84-A7D0-61D8F6BE68DA}"/>
          </ac:spMkLst>
        </pc:spChg>
        <pc:picChg chg="add mod">
          <ac:chgData name="Yushen" userId="114c5932-f005-4575-980e-e221ccfc137b" providerId="ADAL" clId="{FB303E5A-AAF0-4943-ABA8-E14792CB7351}" dt="2020-12-14T11:26:13.138" v="523" actId="1076"/>
          <ac:picMkLst>
            <pc:docMk/>
            <pc:sldMk cId="2829428224" sldId="303"/>
            <ac:picMk id="3" creationId="{B7502F16-FF7C-4625-AD73-8474F2BAD4EE}"/>
          </ac:picMkLst>
        </pc:picChg>
        <pc:picChg chg="add mod">
          <ac:chgData name="Yushen" userId="114c5932-f005-4575-980e-e221ccfc137b" providerId="ADAL" clId="{FB303E5A-AAF0-4943-ABA8-E14792CB7351}" dt="2020-12-14T11:26:13.138" v="523" actId="1076"/>
          <ac:picMkLst>
            <pc:docMk/>
            <pc:sldMk cId="2829428224" sldId="303"/>
            <ac:picMk id="4" creationId="{062A7ABC-7966-4C65-9A2F-EBF2950AE40C}"/>
          </ac:picMkLst>
        </pc:picChg>
        <pc:picChg chg="add mod">
          <ac:chgData name="Yushen" userId="114c5932-f005-4575-980e-e221ccfc137b" providerId="ADAL" clId="{FB303E5A-AAF0-4943-ABA8-E14792CB7351}" dt="2020-12-14T11:26:13.138" v="523" actId="1076"/>
          <ac:picMkLst>
            <pc:docMk/>
            <pc:sldMk cId="2829428224" sldId="303"/>
            <ac:picMk id="5" creationId="{6FF7A83F-B983-4E4A-AA86-D8683D27079F}"/>
          </ac:picMkLst>
        </pc:picChg>
      </pc:sldChg>
    </pc:docChg>
  </pc:docChgLst>
  <pc:docChgLst>
    <pc:chgData name="Yushen" userId="114c5932-f005-4575-980e-e221ccfc137b" providerId="ADAL" clId="{9B4E1B2E-ACF3-4323-85CB-15DA29A4B6F5}"/>
    <pc:docChg chg="addSld modSld">
      <pc:chgData name="Yushen" userId="114c5932-f005-4575-980e-e221ccfc137b" providerId="ADAL" clId="{9B4E1B2E-ACF3-4323-85CB-15DA29A4B6F5}" dt="2021-01-11T11:12:20.231" v="61" actId="14100"/>
      <pc:docMkLst>
        <pc:docMk/>
      </pc:docMkLst>
      <pc:sldChg chg="add">
        <pc:chgData name="Yushen" userId="114c5932-f005-4575-980e-e221ccfc137b" providerId="ADAL" clId="{9B4E1B2E-ACF3-4323-85CB-15DA29A4B6F5}" dt="2021-01-11T10:53:18.425" v="0"/>
        <pc:sldMkLst>
          <pc:docMk/>
          <pc:sldMk cId="744847398" sldId="267"/>
        </pc:sldMkLst>
      </pc:sldChg>
      <pc:sldChg chg="modSp mod">
        <pc:chgData name="Yushen" userId="114c5932-f005-4575-980e-e221ccfc137b" providerId="ADAL" clId="{9B4E1B2E-ACF3-4323-85CB-15DA29A4B6F5}" dt="2021-01-11T10:53:40.882" v="19" actId="20577"/>
        <pc:sldMkLst>
          <pc:docMk/>
          <pc:sldMk cId="3614180794" sldId="301"/>
        </pc:sldMkLst>
        <pc:spChg chg="mod">
          <ac:chgData name="Yushen" userId="114c5932-f005-4575-980e-e221ccfc137b" providerId="ADAL" clId="{9B4E1B2E-ACF3-4323-85CB-15DA29A4B6F5}" dt="2021-01-11T10:53:40.882" v="19" actId="20577"/>
          <ac:spMkLst>
            <pc:docMk/>
            <pc:sldMk cId="3614180794" sldId="301"/>
            <ac:spMk id="2" creationId="{6BB81BFA-4F3B-4955-B818-B0E7C3CF3678}"/>
          </ac:spMkLst>
        </pc:spChg>
      </pc:sldChg>
      <pc:sldChg chg="addSp modSp new mod">
        <pc:chgData name="Yushen" userId="114c5932-f005-4575-980e-e221ccfc137b" providerId="ADAL" clId="{9B4E1B2E-ACF3-4323-85CB-15DA29A4B6F5}" dt="2021-01-11T11:12:20.231" v="61" actId="14100"/>
        <pc:sldMkLst>
          <pc:docMk/>
          <pc:sldMk cId="3157166673" sldId="313"/>
        </pc:sldMkLst>
        <pc:spChg chg="mod">
          <ac:chgData name="Yushen" userId="114c5932-f005-4575-980e-e221ccfc137b" providerId="ADAL" clId="{9B4E1B2E-ACF3-4323-85CB-15DA29A4B6F5}" dt="2021-01-11T11:05:32.111" v="49" actId="20577"/>
          <ac:spMkLst>
            <pc:docMk/>
            <pc:sldMk cId="3157166673" sldId="313"/>
            <ac:spMk id="2" creationId="{C34B7FE9-76A7-4481-BD0D-4EBE44370679}"/>
          </ac:spMkLst>
        </pc:spChg>
        <pc:picChg chg="add mod">
          <ac:chgData name="Yushen" userId="114c5932-f005-4575-980e-e221ccfc137b" providerId="ADAL" clId="{9B4E1B2E-ACF3-4323-85CB-15DA29A4B6F5}" dt="2021-01-11T11:12:20.231" v="61" actId="14100"/>
          <ac:picMkLst>
            <pc:docMk/>
            <pc:sldMk cId="3157166673" sldId="313"/>
            <ac:picMk id="4" creationId="{729084BF-170E-40E5-9787-B6CBA1FFF150}"/>
          </ac:picMkLst>
        </pc:picChg>
        <pc:picChg chg="add mod">
          <ac:chgData name="Yushen" userId="114c5932-f005-4575-980e-e221ccfc137b" providerId="ADAL" clId="{9B4E1B2E-ACF3-4323-85CB-15DA29A4B6F5}" dt="2021-01-11T11:12:20.231" v="61" actId="14100"/>
          <ac:picMkLst>
            <pc:docMk/>
            <pc:sldMk cId="3157166673" sldId="313"/>
            <ac:picMk id="6" creationId="{97218696-2912-4001-9E03-2B6F82F6DE0E}"/>
          </ac:picMkLst>
        </pc:picChg>
        <pc:picChg chg="add mod">
          <ac:chgData name="Yushen" userId="114c5932-f005-4575-980e-e221ccfc137b" providerId="ADAL" clId="{9B4E1B2E-ACF3-4323-85CB-15DA29A4B6F5}" dt="2021-01-11T11:12:20.231" v="61" actId="14100"/>
          <ac:picMkLst>
            <pc:docMk/>
            <pc:sldMk cId="3157166673" sldId="313"/>
            <ac:picMk id="8" creationId="{11A8123E-B3F5-4423-B8C4-44A79C397B57}"/>
          </ac:picMkLst>
        </pc:picChg>
      </pc:sldChg>
    </pc:docChg>
  </pc:docChgLst>
  <pc:docChgLst>
    <pc:chgData name="Yushen" userId="114c5932-f005-4575-980e-e221ccfc137b" providerId="ADAL" clId="{EAE09BE4-0DAA-4709-827F-3543539E11EF}"/>
    <pc:docChg chg="undo custSel addSld delSld modSld">
      <pc:chgData name="Yushen" userId="114c5932-f005-4575-980e-e221ccfc137b" providerId="ADAL" clId="{EAE09BE4-0DAA-4709-827F-3543539E11EF}" dt="2020-12-02T06:50:22.365" v="577" actId="1076"/>
      <pc:docMkLst>
        <pc:docMk/>
      </pc:docMkLst>
      <pc:sldChg chg="modSp mod">
        <pc:chgData name="Yushen" userId="114c5932-f005-4575-980e-e221ccfc137b" providerId="ADAL" clId="{EAE09BE4-0DAA-4709-827F-3543539E11EF}" dt="2020-11-30T11:12:01.446" v="441" actId="20577"/>
        <pc:sldMkLst>
          <pc:docMk/>
          <pc:sldMk cId="1505132945" sldId="265"/>
        </pc:sldMkLst>
        <pc:spChg chg="mod">
          <ac:chgData name="Yushen" userId="114c5932-f005-4575-980e-e221ccfc137b" providerId="ADAL" clId="{EAE09BE4-0DAA-4709-827F-3543539E11EF}" dt="2020-11-30T11:12:01.446" v="441" actId="20577"/>
          <ac:spMkLst>
            <pc:docMk/>
            <pc:sldMk cId="1505132945" sldId="265"/>
            <ac:spMk id="3" creationId="{2774939B-B33B-482A-ABED-51B3A59357FB}"/>
          </ac:spMkLst>
        </pc:spChg>
      </pc:sldChg>
      <pc:sldChg chg="addSp delSp modSp new mod">
        <pc:chgData name="Yushen" userId="114c5932-f005-4575-980e-e221ccfc137b" providerId="ADAL" clId="{EAE09BE4-0DAA-4709-827F-3543539E11EF}" dt="2020-11-27T07:46:31.490" v="90" actId="14100"/>
        <pc:sldMkLst>
          <pc:docMk/>
          <pc:sldMk cId="744847398" sldId="267"/>
        </pc:sldMkLst>
        <pc:spChg chg="mod">
          <ac:chgData name="Yushen" userId="114c5932-f005-4575-980e-e221ccfc137b" providerId="ADAL" clId="{EAE09BE4-0DAA-4709-827F-3543539E11EF}" dt="2020-11-27T07:46:16.168" v="87" actId="2711"/>
          <ac:spMkLst>
            <pc:docMk/>
            <pc:sldMk cId="744847398" sldId="267"/>
            <ac:spMk id="2" creationId="{DAAC2743-0CC6-4493-8D2F-D6DE333B97F9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6" creationId="{9FC1C34B-1C2A-4AF4-B969-55135AAE0EB5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7" creationId="{8956B049-666E-43E5-9050-49D5D5B7B637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8" creationId="{83C7BB34-C5C9-4EC2-A1FD-6C56485C9DA7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9" creationId="{F718A289-20C8-411C-BF78-460B589A5FE2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10" creationId="{A9C4C719-12CC-4B8C-85CB-5EE3B200294D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11" creationId="{27794FC1-75C8-4793-A9EC-AB19432A430B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12" creationId="{6FEE20F5-590F-488E-915C-5DF9539ADC4E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13" creationId="{FBBEB56E-45EB-4B74-8D57-ADDA0F2378BC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14" creationId="{15965FA5-4A5E-44B8-8E16-D5DF4419222E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15" creationId="{9FEE71C8-4314-4413-A5CF-61549D924CA1}"/>
          </ac:spMkLst>
        </pc:spChg>
        <pc:spChg chg="add mod">
          <ac:chgData name="Yushen" userId="114c5932-f005-4575-980e-e221ccfc137b" providerId="ADAL" clId="{EAE09BE4-0DAA-4709-827F-3543539E11EF}" dt="2020-11-27T07:46:23.836" v="88" actId="164"/>
          <ac:spMkLst>
            <pc:docMk/>
            <pc:sldMk cId="744847398" sldId="267"/>
            <ac:spMk id="16" creationId="{F4EEF785-1014-459E-98FD-E247A3C0463E}"/>
          </ac:spMkLst>
        </pc:spChg>
        <pc:grpChg chg="add mod">
          <ac:chgData name="Yushen" userId="114c5932-f005-4575-980e-e221ccfc137b" providerId="ADAL" clId="{EAE09BE4-0DAA-4709-827F-3543539E11EF}" dt="2020-11-27T07:46:26.402" v="89" actId="1076"/>
          <ac:grpSpMkLst>
            <pc:docMk/>
            <pc:sldMk cId="744847398" sldId="267"/>
            <ac:grpSpMk id="17" creationId="{C70E975C-89E5-4860-89B9-3FFCEDAB62A0}"/>
          </ac:grpSpMkLst>
        </pc:grpChg>
        <pc:graphicFrameChg chg="add del mod">
          <ac:chgData name="Yushen" userId="114c5932-f005-4575-980e-e221ccfc137b" providerId="ADAL" clId="{EAE09BE4-0DAA-4709-827F-3543539E11EF}" dt="2020-11-27T07:40:17.690" v="6" actId="478"/>
          <ac:graphicFrameMkLst>
            <pc:docMk/>
            <pc:sldMk cId="744847398" sldId="267"/>
            <ac:graphicFrameMk id="3" creationId="{69198341-257E-49C0-8D95-F1C2F854AA2A}"/>
          </ac:graphicFrameMkLst>
        </pc:graphicFrameChg>
        <pc:picChg chg="add mod">
          <ac:chgData name="Yushen" userId="114c5932-f005-4575-980e-e221ccfc137b" providerId="ADAL" clId="{EAE09BE4-0DAA-4709-827F-3543539E11EF}" dt="2020-11-27T07:46:23.836" v="88" actId="164"/>
          <ac:picMkLst>
            <pc:docMk/>
            <pc:sldMk cId="744847398" sldId="267"/>
            <ac:picMk id="4" creationId="{914A9F82-B44C-431D-919C-55D358B493BB}"/>
          </ac:picMkLst>
        </pc:picChg>
        <pc:picChg chg="add mod">
          <ac:chgData name="Yushen" userId="114c5932-f005-4575-980e-e221ccfc137b" providerId="ADAL" clId="{EAE09BE4-0DAA-4709-827F-3543539E11EF}" dt="2020-11-27T07:46:31.490" v="90" actId="14100"/>
          <ac:picMkLst>
            <pc:docMk/>
            <pc:sldMk cId="744847398" sldId="267"/>
            <ac:picMk id="5" creationId="{7215F77F-8F93-408C-8E78-7A14FC7FFABC}"/>
          </ac:picMkLst>
        </pc:picChg>
      </pc:sldChg>
      <pc:sldChg chg="del">
        <pc:chgData name="Yushen" userId="114c5932-f005-4575-980e-e221ccfc137b" providerId="ADAL" clId="{EAE09BE4-0DAA-4709-827F-3543539E11EF}" dt="2020-11-27T07:40:03.023" v="2" actId="47"/>
        <pc:sldMkLst>
          <pc:docMk/>
          <pc:sldMk cId="3037055450" sldId="267"/>
        </pc:sldMkLst>
      </pc:sldChg>
      <pc:sldChg chg="addSp modSp new mod">
        <pc:chgData name="Yushen" userId="114c5932-f005-4575-980e-e221ccfc137b" providerId="ADAL" clId="{EAE09BE4-0DAA-4709-827F-3543539E11EF}" dt="2020-11-30T11:05:48.630" v="370" actId="1076"/>
        <pc:sldMkLst>
          <pc:docMk/>
          <pc:sldMk cId="34021059" sldId="268"/>
        </pc:sldMkLst>
        <pc:spChg chg="mod">
          <ac:chgData name="Yushen" userId="114c5932-f005-4575-980e-e221ccfc137b" providerId="ADAL" clId="{EAE09BE4-0DAA-4709-827F-3543539E11EF}" dt="2020-11-30T10:26:36.251" v="118" actId="2711"/>
          <ac:spMkLst>
            <pc:docMk/>
            <pc:sldMk cId="34021059" sldId="268"/>
            <ac:spMk id="2" creationId="{8FC214E0-DE19-4DFB-923F-EAFAB2094D2B}"/>
          </ac:spMkLst>
        </pc:spChg>
        <pc:picChg chg="add mod">
          <ac:chgData name="Yushen" userId="114c5932-f005-4575-980e-e221ccfc137b" providerId="ADAL" clId="{EAE09BE4-0DAA-4709-827F-3543539E11EF}" dt="2020-11-30T11:04:05.357" v="364" actId="1076"/>
          <ac:picMkLst>
            <pc:docMk/>
            <pc:sldMk cId="34021059" sldId="268"/>
            <ac:picMk id="3" creationId="{0DDDD67F-A90A-4D04-B54B-F797FDBF5978}"/>
          </ac:picMkLst>
        </pc:picChg>
        <pc:picChg chg="add mod">
          <ac:chgData name="Yushen" userId="114c5932-f005-4575-980e-e221ccfc137b" providerId="ADAL" clId="{EAE09BE4-0DAA-4709-827F-3543539E11EF}" dt="2020-11-30T11:05:48.630" v="370" actId="1076"/>
          <ac:picMkLst>
            <pc:docMk/>
            <pc:sldMk cId="34021059" sldId="268"/>
            <ac:picMk id="4" creationId="{3771548B-9E18-4B75-8970-50CB17C99C3E}"/>
          </ac:picMkLst>
        </pc:picChg>
      </pc:sldChg>
      <pc:sldChg chg="del">
        <pc:chgData name="Yushen" userId="114c5932-f005-4575-980e-e221ccfc137b" providerId="ADAL" clId="{EAE09BE4-0DAA-4709-827F-3543539E11EF}" dt="2020-11-27T07:40:01.764" v="0" actId="47"/>
        <pc:sldMkLst>
          <pc:docMk/>
          <pc:sldMk cId="1919996197" sldId="268"/>
        </pc:sldMkLst>
      </pc:sldChg>
      <pc:sldChg chg="addSp modSp new mod">
        <pc:chgData name="Yushen" userId="114c5932-f005-4575-980e-e221ccfc137b" providerId="ADAL" clId="{EAE09BE4-0DAA-4709-827F-3543539E11EF}" dt="2020-11-30T11:04:25.365" v="365" actId="1076"/>
        <pc:sldMkLst>
          <pc:docMk/>
          <pc:sldMk cId="1648281359" sldId="269"/>
        </pc:sldMkLst>
        <pc:spChg chg="mod">
          <ac:chgData name="Yushen" userId="114c5932-f005-4575-980e-e221ccfc137b" providerId="ADAL" clId="{EAE09BE4-0DAA-4709-827F-3543539E11EF}" dt="2020-11-30T10:26:56.726" v="130" actId="20577"/>
          <ac:spMkLst>
            <pc:docMk/>
            <pc:sldMk cId="1648281359" sldId="269"/>
            <ac:spMk id="2" creationId="{415F432F-8170-4455-8413-1CAABC5A26C5}"/>
          </ac:spMkLst>
        </pc:spChg>
        <pc:picChg chg="add mod modCrop">
          <ac:chgData name="Yushen" userId="114c5932-f005-4575-980e-e221ccfc137b" providerId="ADAL" clId="{EAE09BE4-0DAA-4709-827F-3543539E11EF}" dt="2020-11-30T11:04:25.365" v="365" actId="1076"/>
          <ac:picMkLst>
            <pc:docMk/>
            <pc:sldMk cId="1648281359" sldId="269"/>
            <ac:picMk id="3" creationId="{628AABCF-9922-453F-8CB2-AE9E079C14FF}"/>
          </ac:picMkLst>
        </pc:picChg>
        <pc:picChg chg="add mod">
          <ac:chgData name="Yushen" userId="114c5932-f005-4575-980e-e221ccfc137b" providerId="ADAL" clId="{EAE09BE4-0DAA-4709-827F-3543539E11EF}" dt="2020-11-30T11:03:57.542" v="363" actId="1076"/>
          <ac:picMkLst>
            <pc:docMk/>
            <pc:sldMk cId="1648281359" sldId="269"/>
            <ac:picMk id="4" creationId="{2A4DB493-C90F-402E-AB63-926675028627}"/>
          </ac:picMkLst>
        </pc:picChg>
      </pc:sldChg>
      <pc:sldChg chg="del">
        <pc:chgData name="Yushen" userId="114c5932-f005-4575-980e-e221ccfc137b" providerId="ADAL" clId="{EAE09BE4-0DAA-4709-827F-3543539E11EF}" dt="2020-11-27T07:40:02.441" v="1" actId="47"/>
        <pc:sldMkLst>
          <pc:docMk/>
          <pc:sldMk cId="4222872547" sldId="269"/>
        </pc:sldMkLst>
      </pc:sldChg>
      <pc:sldChg chg="addSp modSp new mod">
        <pc:chgData name="Yushen" userId="114c5932-f005-4575-980e-e221ccfc137b" providerId="ADAL" clId="{EAE09BE4-0DAA-4709-827F-3543539E11EF}" dt="2020-11-30T10:46:16.113" v="256" actId="207"/>
        <pc:sldMkLst>
          <pc:docMk/>
          <pc:sldMk cId="2322796156" sldId="270"/>
        </pc:sldMkLst>
        <pc:spChg chg="mod">
          <ac:chgData name="Yushen" userId="114c5932-f005-4575-980e-e221ccfc137b" providerId="ADAL" clId="{EAE09BE4-0DAA-4709-827F-3543539E11EF}" dt="2020-11-30T10:36:20.338" v="140" actId="2711"/>
          <ac:spMkLst>
            <pc:docMk/>
            <pc:sldMk cId="2322796156" sldId="270"/>
            <ac:spMk id="2" creationId="{ADFD32BD-1FEB-4D7E-B2DE-D68BFEADACEF}"/>
          </ac:spMkLst>
        </pc:spChg>
        <pc:spChg chg="add mod">
          <ac:chgData name="Yushen" userId="114c5932-f005-4575-980e-e221ccfc137b" providerId="ADAL" clId="{EAE09BE4-0DAA-4709-827F-3543539E11EF}" dt="2020-11-30T10:46:16.113" v="256" actId="207"/>
          <ac:spMkLst>
            <pc:docMk/>
            <pc:sldMk cId="2322796156" sldId="270"/>
            <ac:spMk id="5" creationId="{15D218F0-C093-4C26-B07A-F3E53A4C5534}"/>
          </ac:spMkLst>
        </pc:spChg>
        <pc:picChg chg="add mod">
          <ac:chgData name="Yushen" userId="114c5932-f005-4575-980e-e221ccfc137b" providerId="ADAL" clId="{EAE09BE4-0DAA-4709-827F-3543539E11EF}" dt="2020-11-30T10:45:59.712" v="249" actId="1076"/>
          <ac:picMkLst>
            <pc:docMk/>
            <pc:sldMk cId="2322796156" sldId="270"/>
            <ac:picMk id="3" creationId="{EC92FDAC-116E-4F61-A920-AFB1862BC795}"/>
          </ac:picMkLst>
        </pc:picChg>
        <pc:picChg chg="add mod">
          <ac:chgData name="Yushen" userId="114c5932-f005-4575-980e-e221ccfc137b" providerId="ADAL" clId="{EAE09BE4-0DAA-4709-827F-3543539E11EF}" dt="2020-11-30T10:46:03.743" v="252" actId="1076"/>
          <ac:picMkLst>
            <pc:docMk/>
            <pc:sldMk cId="2322796156" sldId="270"/>
            <ac:picMk id="4" creationId="{44493558-FCA2-4324-9E6B-F811C728B676}"/>
          </ac:picMkLst>
        </pc:picChg>
      </pc:sldChg>
      <pc:sldChg chg="del">
        <pc:chgData name="Yushen" userId="114c5932-f005-4575-980e-e221ccfc137b" providerId="ADAL" clId="{EAE09BE4-0DAA-4709-827F-3543539E11EF}" dt="2020-11-27T07:40:03.605" v="3" actId="47"/>
        <pc:sldMkLst>
          <pc:docMk/>
          <pc:sldMk cId="2700636152" sldId="270"/>
        </pc:sldMkLst>
      </pc:sldChg>
      <pc:sldChg chg="addSp delSp modSp new mod">
        <pc:chgData name="Yushen" userId="114c5932-f005-4575-980e-e221ccfc137b" providerId="ADAL" clId="{EAE09BE4-0DAA-4709-827F-3543539E11EF}" dt="2020-12-02T06:03:50.188" v="537" actId="1035"/>
        <pc:sldMkLst>
          <pc:docMk/>
          <pc:sldMk cId="1548890993" sldId="271"/>
        </pc:sldMkLst>
        <pc:spChg chg="del mod">
          <ac:chgData name="Yushen" userId="114c5932-f005-4575-980e-e221ccfc137b" providerId="ADAL" clId="{EAE09BE4-0DAA-4709-827F-3543539E11EF}" dt="2020-11-30T13:50:32.816" v="457" actId="478"/>
          <ac:spMkLst>
            <pc:docMk/>
            <pc:sldMk cId="1548890993" sldId="271"/>
            <ac:spMk id="2" creationId="{D629E420-4862-4B7B-B17E-8F75C69ED530}"/>
          </ac:spMkLst>
        </pc:spChg>
        <pc:spChg chg="add mod">
          <ac:chgData name="Yushen" userId="114c5932-f005-4575-980e-e221ccfc137b" providerId="ADAL" clId="{EAE09BE4-0DAA-4709-827F-3543539E11EF}" dt="2020-12-02T06:03:50.188" v="537" actId="1035"/>
          <ac:spMkLst>
            <pc:docMk/>
            <pc:sldMk cId="1548890993" sldId="271"/>
            <ac:spMk id="6" creationId="{0395A42A-977F-4038-8B11-604357C9BFC9}"/>
          </ac:spMkLst>
        </pc:spChg>
        <pc:spChg chg="add mod">
          <ac:chgData name="Yushen" userId="114c5932-f005-4575-980e-e221ccfc137b" providerId="ADAL" clId="{EAE09BE4-0DAA-4709-827F-3543539E11EF}" dt="2020-12-02T06:03:50.188" v="537" actId="1035"/>
          <ac:spMkLst>
            <pc:docMk/>
            <pc:sldMk cId="1548890993" sldId="271"/>
            <ac:spMk id="7" creationId="{F38282FC-EE61-495F-A035-554522834650}"/>
          </ac:spMkLst>
        </pc:spChg>
        <pc:spChg chg="add mod">
          <ac:chgData name="Yushen" userId="114c5932-f005-4575-980e-e221ccfc137b" providerId="ADAL" clId="{EAE09BE4-0DAA-4709-827F-3543539E11EF}" dt="2020-12-02T06:03:50.188" v="537" actId="1035"/>
          <ac:spMkLst>
            <pc:docMk/>
            <pc:sldMk cId="1548890993" sldId="271"/>
            <ac:spMk id="8" creationId="{7DBD79C9-7C6D-402A-9907-EE2A7BFE3B08}"/>
          </ac:spMkLst>
        </pc:spChg>
        <pc:spChg chg="add del mod">
          <ac:chgData name="Yushen" userId="114c5932-f005-4575-980e-e221ccfc137b" providerId="ADAL" clId="{EAE09BE4-0DAA-4709-827F-3543539E11EF}" dt="2020-11-30T13:50:35.139" v="458" actId="478"/>
          <ac:spMkLst>
            <pc:docMk/>
            <pc:sldMk cId="1548890993" sldId="271"/>
            <ac:spMk id="10" creationId="{BED439EE-8A20-4BAF-850E-3A56003D6A93}"/>
          </ac:spMkLst>
        </pc:spChg>
        <pc:spChg chg="add mod">
          <ac:chgData name="Yushen" userId="114c5932-f005-4575-980e-e221ccfc137b" providerId="ADAL" clId="{EAE09BE4-0DAA-4709-827F-3543539E11EF}" dt="2020-12-02T06:03:50.188" v="537" actId="1035"/>
          <ac:spMkLst>
            <pc:docMk/>
            <pc:sldMk cId="1548890993" sldId="271"/>
            <ac:spMk id="17" creationId="{259E9CDD-1EE5-4F1F-B973-C7DA4CBC629B}"/>
          </ac:spMkLst>
        </pc:spChg>
        <pc:spChg chg="add mod">
          <ac:chgData name="Yushen" userId="114c5932-f005-4575-980e-e221ccfc137b" providerId="ADAL" clId="{EAE09BE4-0DAA-4709-827F-3543539E11EF}" dt="2020-12-02T06:03:50.188" v="537" actId="1035"/>
          <ac:spMkLst>
            <pc:docMk/>
            <pc:sldMk cId="1548890993" sldId="271"/>
            <ac:spMk id="18" creationId="{ED5937F4-4975-4A65-AB15-6DBF5A055CED}"/>
          </ac:spMkLst>
        </pc:spChg>
        <pc:spChg chg="add mod">
          <ac:chgData name="Yushen" userId="114c5932-f005-4575-980e-e221ccfc137b" providerId="ADAL" clId="{EAE09BE4-0DAA-4709-827F-3543539E11EF}" dt="2020-12-02T06:03:50.188" v="537" actId="1035"/>
          <ac:spMkLst>
            <pc:docMk/>
            <pc:sldMk cId="1548890993" sldId="271"/>
            <ac:spMk id="19" creationId="{DB6EA4D1-45C4-4295-8636-E776006889F5}"/>
          </ac:spMkLst>
        </pc:spChg>
        <pc:picChg chg="add mod">
          <ac:chgData name="Yushen" userId="114c5932-f005-4575-980e-e221ccfc137b" providerId="ADAL" clId="{EAE09BE4-0DAA-4709-827F-3543539E11EF}" dt="2020-12-02T06:03:50.188" v="537" actId="1035"/>
          <ac:picMkLst>
            <pc:docMk/>
            <pc:sldMk cId="1548890993" sldId="271"/>
            <ac:picMk id="3" creationId="{F86DA55A-ACF4-4052-AB60-D27C83866974}"/>
          </ac:picMkLst>
        </pc:picChg>
        <pc:picChg chg="add mod">
          <ac:chgData name="Yushen" userId="114c5932-f005-4575-980e-e221ccfc137b" providerId="ADAL" clId="{EAE09BE4-0DAA-4709-827F-3543539E11EF}" dt="2020-12-02T06:03:50.188" v="537" actId="1035"/>
          <ac:picMkLst>
            <pc:docMk/>
            <pc:sldMk cId="1548890993" sldId="271"/>
            <ac:picMk id="4" creationId="{BC5EDDB6-588B-472F-A009-468982D46E0D}"/>
          </ac:picMkLst>
        </pc:picChg>
        <pc:picChg chg="add mod">
          <ac:chgData name="Yushen" userId="114c5932-f005-4575-980e-e221ccfc137b" providerId="ADAL" clId="{EAE09BE4-0DAA-4709-827F-3543539E11EF}" dt="2020-12-02T06:03:50.188" v="537" actId="1035"/>
          <ac:picMkLst>
            <pc:docMk/>
            <pc:sldMk cId="1548890993" sldId="271"/>
            <ac:picMk id="5" creationId="{0E374765-E59D-44C4-850D-5CBBCC857255}"/>
          </ac:picMkLst>
        </pc:picChg>
        <pc:picChg chg="add mod">
          <ac:chgData name="Yushen" userId="114c5932-f005-4575-980e-e221ccfc137b" providerId="ADAL" clId="{EAE09BE4-0DAA-4709-827F-3543539E11EF}" dt="2020-12-02T06:03:50.188" v="537" actId="1035"/>
          <ac:picMkLst>
            <pc:docMk/>
            <pc:sldMk cId="1548890993" sldId="271"/>
            <ac:picMk id="11" creationId="{0E8F15B7-1C16-4AAB-BF5F-40765E0DF983}"/>
          </ac:picMkLst>
        </pc:picChg>
        <pc:picChg chg="add mod">
          <ac:chgData name="Yushen" userId="114c5932-f005-4575-980e-e221ccfc137b" providerId="ADAL" clId="{EAE09BE4-0DAA-4709-827F-3543539E11EF}" dt="2020-12-02T06:03:50.188" v="537" actId="1035"/>
          <ac:picMkLst>
            <pc:docMk/>
            <pc:sldMk cId="1548890993" sldId="271"/>
            <ac:picMk id="12" creationId="{4BF0FD75-D5E8-4CF7-811A-97B10A3DA29F}"/>
          </ac:picMkLst>
        </pc:picChg>
        <pc:picChg chg="add mod">
          <ac:chgData name="Yushen" userId="114c5932-f005-4575-980e-e221ccfc137b" providerId="ADAL" clId="{EAE09BE4-0DAA-4709-827F-3543539E11EF}" dt="2020-12-02T06:03:50.188" v="537" actId="1035"/>
          <ac:picMkLst>
            <pc:docMk/>
            <pc:sldMk cId="1548890993" sldId="271"/>
            <ac:picMk id="13" creationId="{B6ABE46C-99B7-4F66-A309-19F2D3633681}"/>
          </ac:picMkLst>
        </pc:picChg>
        <pc:picChg chg="add mod">
          <ac:chgData name="Yushen" userId="114c5932-f005-4575-980e-e221ccfc137b" providerId="ADAL" clId="{EAE09BE4-0DAA-4709-827F-3543539E11EF}" dt="2020-12-02T06:03:50.188" v="537" actId="1035"/>
          <ac:picMkLst>
            <pc:docMk/>
            <pc:sldMk cId="1548890993" sldId="271"/>
            <ac:picMk id="14" creationId="{BEBB1749-D65F-476C-8927-B7132464A9A5}"/>
          </ac:picMkLst>
        </pc:picChg>
        <pc:picChg chg="add mod">
          <ac:chgData name="Yushen" userId="114c5932-f005-4575-980e-e221ccfc137b" providerId="ADAL" clId="{EAE09BE4-0DAA-4709-827F-3543539E11EF}" dt="2020-12-02T06:03:50.188" v="537" actId="1035"/>
          <ac:picMkLst>
            <pc:docMk/>
            <pc:sldMk cId="1548890993" sldId="271"/>
            <ac:picMk id="15" creationId="{54385E9B-F49B-4A89-80F3-1248052687C7}"/>
          </ac:picMkLst>
        </pc:picChg>
        <pc:picChg chg="add mod">
          <ac:chgData name="Yushen" userId="114c5932-f005-4575-980e-e221ccfc137b" providerId="ADAL" clId="{EAE09BE4-0DAA-4709-827F-3543539E11EF}" dt="2020-12-02T06:03:50.188" v="537" actId="1035"/>
          <ac:picMkLst>
            <pc:docMk/>
            <pc:sldMk cId="1548890993" sldId="271"/>
            <ac:picMk id="16" creationId="{A346B7F4-ED12-40A2-81A7-8CCF52E47FDB}"/>
          </ac:picMkLst>
        </pc:picChg>
      </pc:sldChg>
      <pc:sldChg chg="addSp modSp new mod modAnim">
        <pc:chgData name="Yushen" userId="114c5932-f005-4575-980e-e221ccfc137b" providerId="ADAL" clId="{EAE09BE4-0DAA-4709-827F-3543539E11EF}" dt="2020-11-30T11:02:12.653" v="355" actId="1076"/>
        <pc:sldMkLst>
          <pc:docMk/>
          <pc:sldMk cId="2160530934" sldId="272"/>
        </pc:sldMkLst>
        <pc:spChg chg="mod">
          <ac:chgData name="Yushen" userId="114c5932-f005-4575-980e-e221ccfc137b" providerId="ADAL" clId="{EAE09BE4-0DAA-4709-827F-3543539E11EF}" dt="2020-11-30T10:43:04.151" v="248" actId="2711"/>
          <ac:spMkLst>
            <pc:docMk/>
            <pc:sldMk cId="2160530934" sldId="272"/>
            <ac:spMk id="2" creationId="{6761C810-C2F9-495B-BB4F-8E6C53A480A4}"/>
          </ac:spMkLst>
        </pc:spChg>
        <pc:spChg chg="add mod">
          <ac:chgData name="Yushen" userId="114c5932-f005-4575-980e-e221ccfc137b" providerId="ADAL" clId="{EAE09BE4-0DAA-4709-827F-3543539E11EF}" dt="2020-11-30T11:02:12.653" v="355" actId="1076"/>
          <ac:spMkLst>
            <pc:docMk/>
            <pc:sldMk cId="2160530934" sldId="272"/>
            <ac:spMk id="4" creationId="{09CC40B3-744F-4129-873D-C431FD8CC950}"/>
          </ac:spMkLst>
        </pc:spChg>
        <pc:spChg chg="add mod">
          <ac:chgData name="Yushen" userId="114c5932-f005-4575-980e-e221ccfc137b" providerId="ADAL" clId="{EAE09BE4-0DAA-4709-827F-3543539E11EF}" dt="2020-11-30T11:02:12.653" v="355" actId="1076"/>
          <ac:spMkLst>
            <pc:docMk/>
            <pc:sldMk cId="2160530934" sldId="272"/>
            <ac:spMk id="5" creationId="{60FE0E22-F69B-4020-8DFA-5F4910C573BA}"/>
          </ac:spMkLst>
        </pc:spChg>
        <pc:spChg chg="add mod">
          <ac:chgData name="Yushen" userId="114c5932-f005-4575-980e-e221ccfc137b" providerId="ADAL" clId="{EAE09BE4-0DAA-4709-827F-3543539E11EF}" dt="2020-11-30T11:02:12.653" v="355" actId="1076"/>
          <ac:spMkLst>
            <pc:docMk/>
            <pc:sldMk cId="2160530934" sldId="272"/>
            <ac:spMk id="6" creationId="{8303DE36-3049-4921-9CE9-B61D9EFB04B1}"/>
          </ac:spMkLst>
        </pc:spChg>
        <pc:spChg chg="add mod">
          <ac:chgData name="Yushen" userId="114c5932-f005-4575-980e-e221ccfc137b" providerId="ADAL" clId="{EAE09BE4-0DAA-4709-827F-3543539E11EF}" dt="2020-11-30T11:02:12.653" v="355" actId="1076"/>
          <ac:spMkLst>
            <pc:docMk/>
            <pc:sldMk cId="2160530934" sldId="272"/>
            <ac:spMk id="7" creationId="{D88A251A-442F-4F4D-A819-4CBA5890A439}"/>
          </ac:spMkLst>
        </pc:spChg>
        <pc:spChg chg="add mod">
          <ac:chgData name="Yushen" userId="114c5932-f005-4575-980e-e221ccfc137b" providerId="ADAL" clId="{EAE09BE4-0DAA-4709-827F-3543539E11EF}" dt="2020-11-30T11:02:12.653" v="355" actId="1076"/>
          <ac:spMkLst>
            <pc:docMk/>
            <pc:sldMk cId="2160530934" sldId="272"/>
            <ac:spMk id="8" creationId="{2D161A85-28D4-4889-B950-EE90D5B83576}"/>
          </ac:spMkLst>
        </pc:spChg>
        <pc:spChg chg="add mod">
          <ac:chgData name="Yushen" userId="114c5932-f005-4575-980e-e221ccfc137b" providerId="ADAL" clId="{EAE09BE4-0DAA-4709-827F-3543539E11EF}" dt="2020-11-30T11:02:12.653" v="355" actId="1076"/>
          <ac:spMkLst>
            <pc:docMk/>
            <pc:sldMk cId="2160530934" sldId="272"/>
            <ac:spMk id="9" creationId="{78D0C55E-22F0-4D92-BF17-479526A5B234}"/>
          </ac:spMkLst>
        </pc:spChg>
        <pc:picChg chg="add mod">
          <ac:chgData name="Yushen" userId="114c5932-f005-4575-980e-e221ccfc137b" providerId="ADAL" clId="{EAE09BE4-0DAA-4709-827F-3543539E11EF}" dt="2020-11-30T11:02:12.653" v="355" actId="1076"/>
          <ac:picMkLst>
            <pc:docMk/>
            <pc:sldMk cId="2160530934" sldId="272"/>
            <ac:picMk id="3" creationId="{FE46B2F8-4094-4DEA-8F67-F11B5AF468CA}"/>
          </ac:picMkLst>
        </pc:picChg>
      </pc:sldChg>
      <pc:sldChg chg="addSp modSp new mod modAnim">
        <pc:chgData name="Yushen" userId="114c5932-f005-4575-980e-e221ccfc137b" providerId="ADAL" clId="{EAE09BE4-0DAA-4709-827F-3543539E11EF}" dt="2020-11-30T11:01:49.102" v="354" actId="1076"/>
        <pc:sldMkLst>
          <pc:docMk/>
          <pc:sldMk cId="2488361084" sldId="273"/>
        </pc:sldMkLst>
        <pc:spChg chg="mod">
          <ac:chgData name="Yushen" userId="114c5932-f005-4575-980e-e221ccfc137b" providerId="ADAL" clId="{EAE09BE4-0DAA-4709-827F-3543539E11EF}" dt="2020-11-30T10:58:10.796" v="328"/>
          <ac:spMkLst>
            <pc:docMk/>
            <pc:sldMk cId="2488361084" sldId="273"/>
            <ac:spMk id="2" creationId="{D3C4BDEF-1070-457D-8742-E696AD61FD1C}"/>
          </ac:spMkLst>
        </pc:spChg>
        <pc:spChg chg="add mod">
          <ac:chgData name="Yushen" userId="114c5932-f005-4575-980e-e221ccfc137b" providerId="ADAL" clId="{EAE09BE4-0DAA-4709-827F-3543539E11EF}" dt="2020-11-30T11:01:28.916" v="345" actId="1076"/>
          <ac:spMkLst>
            <pc:docMk/>
            <pc:sldMk cId="2488361084" sldId="273"/>
            <ac:spMk id="4" creationId="{BD67B7A7-FEBB-44DC-B1A6-A285403AF12B}"/>
          </ac:spMkLst>
        </pc:spChg>
        <pc:spChg chg="add mod">
          <ac:chgData name="Yushen" userId="114c5932-f005-4575-980e-e221ccfc137b" providerId="ADAL" clId="{EAE09BE4-0DAA-4709-827F-3543539E11EF}" dt="2020-11-30T11:01:16.326" v="339" actId="1076"/>
          <ac:spMkLst>
            <pc:docMk/>
            <pc:sldMk cId="2488361084" sldId="273"/>
            <ac:spMk id="5" creationId="{D6CC16FA-E103-4479-8B9A-0931C16B343E}"/>
          </ac:spMkLst>
        </pc:spChg>
        <pc:spChg chg="add mod">
          <ac:chgData name="Yushen" userId="114c5932-f005-4575-980e-e221ccfc137b" providerId="ADAL" clId="{EAE09BE4-0DAA-4709-827F-3543539E11EF}" dt="2020-11-30T11:01:49.102" v="354" actId="1076"/>
          <ac:spMkLst>
            <pc:docMk/>
            <pc:sldMk cId="2488361084" sldId="273"/>
            <ac:spMk id="6" creationId="{54DD5660-397F-457C-9F0F-86FFA4AC6E8D}"/>
          </ac:spMkLst>
        </pc:spChg>
        <pc:spChg chg="add mod">
          <ac:chgData name="Yushen" userId="114c5932-f005-4575-980e-e221ccfc137b" providerId="ADAL" clId="{EAE09BE4-0DAA-4709-827F-3543539E11EF}" dt="2020-11-30T11:01:32.334" v="346" actId="1076"/>
          <ac:spMkLst>
            <pc:docMk/>
            <pc:sldMk cId="2488361084" sldId="273"/>
            <ac:spMk id="7" creationId="{91055387-B795-4D05-A4E8-DF600DA72CAC}"/>
          </ac:spMkLst>
        </pc:spChg>
        <pc:spChg chg="add mod">
          <ac:chgData name="Yushen" userId="114c5932-f005-4575-980e-e221ccfc137b" providerId="ADAL" clId="{EAE09BE4-0DAA-4709-827F-3543539E11EF}" dt="2020-11-30T11:01:19.599" v="340" actId="1076"/>
          <ac:spMkLst>
            <pc:docMk/>
            <pc:sldMk cId="2488361084" sldId="273"/>
            <ac:spMk id="8" creationId="{FA215E0A-D71D-496D-B202-8E2B7F5254C1}"/>
          </ac:spMkLst>
        </pc:spChg>
        <pc:spChg chg="add mod">
          <ac:chgData name="Yushen" userId="114c5932-f005-4575-980e-e221ccfc137b" providerId="ADAL" clId="{EAE09BE4-0DAA-4709-827F-3543539E11EF}" dt="2020-11-30T11:01:46.221" v="353" actId="688"/>
          <ac:spMkLst>
            <pc:docMk/>
            <pc:sldMk cId="2488361084" sldId="273"/>
            <ac:spMk id="9" creationId="{F5B1ECE2-C7D7-4645-BFB0-E43FB7000434}"/>
          </ac:spMkLst>
        </pc:spChg>
        <pc:picChg chg="add mod">
          <ac:chgData name="Yushen" userId="114c5932-f005-4575-980e-e221ccfc137b" providerId="ADAL" clId="{EAE09BE4-0DAA-4709-827F-3543539E11EF}" dt="2020-11-30T11:01:44.215" v="352" actId="1076"/>
          <ac:picMkLst>
            <pc:docMk/>
            <pc:sldMk cId="2488361084" sldId="273"/>
            <ac:picMk id="3" creationId="{8587C4EE-C690-4CA5-B59C-65A7B704BD87}"/>
          </ac:picMkLst>
        </pc:picChg>
      </pc:sldChg>
      <pc:sldChg chg="addSp modSp new mod">
        <pc:chgData name="Yushen" userId="114c5932-f005-4575-980e-e221ccfc137b" providerId="ADAL" clId="{EAE09BE4-0DAA-4709-827F-3543539E11EF}" dt="2020-11-30T11:14:00.406" v="454" actId="1076"/>
        <pc:sldMkLst>
          <pc:docMk/>
          <pc:sldMk cId="1321104065" sldId="274"/>
        </pc:sldMkLst>
        <pc:spChg chg="mod">
          <ac:chgData name="Yushen" userId="114c5932-f005-4575-980e-e221ccfc137b" providerId="ADAL" clId="{EAE09BE4-0DAA-4709-827F-3543539E11EF}" dt="2020-11-30T11:07:52.973" v="375"/>
          <ac:spMkLst>
            <pc:docMk/>
            <pc:sldMk cId="1321104065" sldId="274"/>
            <ac:spMk id="2" creationId="{DD7E80EA-288C-4EF9-9FA1-1C294D4ABB45}"/>
          </ac:spMkLst>
        </pc:spChg>
        <pc:spChg chg="add mod">
          <ac:chgData name="Yushen" userId="114c5932-f005-4575-980e-e221ccfc137b" providerId="ADAL" clId="{EAE09BE4-0DAA-4709-827F-3543539E11EF}" dt="2020-11-30T11:09:30.294" v="395" actId="1076"/>
          <ac:spMkLst>
            <pc:docMk/>
            <pc:sldMk cId="1321104065" sldId="274"/>
            <ac:spMk id="5" creationId="{247C7001-5DF1-4CCF-A00B-BDC1AC347422}"/>
          </ac:spMkLst>
        </pc:spChg>
        <pc:spChg chg="add mod">
          <ac:chgData name="Yushen" userId="114c5932-f005-4575-980e-e221ccfc137b" providerId="ADAL" clId="{EAE09BE4-0DAA-4709-827F-3543539E11EF}" dt="2020-11-30T11:14:00.406" v="454" actId="1076"/>
          <ac:spMkLst>
            <pc:docMk/>
            <pc:sldMk cId="1321104065" sldId="274"/>
            <ac:spMk id="6" creationId="{489055D5-FFEF-4772-92A4-C144015A344E}"/>
          </ac:spMkLst>
        </pc:spChg>
        <pc:spChg chg="add mod">
          <ac:chgData name="Yushen" userId="114c5932-f005-4575-980e-e221ccfc137b" providerId="ADAL" clId="{EAE09BE4-0DAA-4709-827F-3543539E11EF}" dt="2020-11-30T11:11:28.749" v="436" actId="1076"/>
          <ac:spMkLst>
            <pc:docMk/>
            <pc:sldMk cId="1321104065" sldId="274"/>
            <ac:spMk id="19" creationId="{45384AD7-CB33-4180-899A-1269BEBFE50C}"/>
          </ac:spMkLst>
        </pc:spChg>
        <pc:picChg chg="add mod">
          <ac:chgData name="Yushen" userId="114c5932-f005-4575-980e-e221ccfc137b" providerId="ADAL" clId="{EAE09BE4-0DAA-4709-827F-3543539E11EF}" dt="2020-11-30T11:11:30.508" v="437" actId="1076"/>
          <ac:picMkLst>
            <pc:docMk/>
            <pc:sldMk cId="1321104065" sldId="274"/>
            <ac:picMk id="3" creationId="{8A55A048-E0B8-408C-8397-5F3779F9447C}"/>
          </ac:picMkLst>
        </pc:picChg>
        <pc:picChg chg="add mod">
          <ac:chgData name="Yushen" userId="114c5932-f005-4575-980e-e221ccfc137b" providerId="ADAL" clId="{EAE09BE4-0DAA-4709-827F-3543539E11EF}" dt="2020-11-30T11:09:14.110" v="384" actId="1076"/>
          <ac:picMkLst>
            <pc:docMk/>
            <pc:sldMk cId="1321104065" sldId="274"/>
            <ac:picMk id="4" creationId="{79865B28-2AB5-4B90-ABFA-7F3AF38A2C90}"/>
          </ac:picMkLst>
        </pc:picChg>
        <pc:cxnChg chg="add mod">
          <ac:chgData name="Yushen" userId="114c5932-f005-4575-980e-e221ccfc137b" providerId="ADAL" clId="{EAE09BE4-0DAA-4709-827F-3543539E11EF}" dt="2020-11-30T11:13:26.807" v="442" actId="1076"/>
          <ac:cxnSpMkLst>
            <pc:docMk/>
            <pc:sldMk cId="1321104065" sldId="274"/>
            <ac:cxnSpMk id="8" creationId="{0272098D-6ADF-4941-85A8-0E6FF4DC05D9}"/>
          </ac:cxnSpMkLst>
        </pc:cxnChg>
        <pc:cxnChg chg="add mod">
          <ac:chgData name="Yushen" userId="114c5932-f005-4575-980e-e221ccfc137b" providerId="ADAL" clId="{EAE09BE4-0DAA-4709-827F-3543539E11EF}" dt="2020-11-30T11:10:02.567" v="406" actId="1076"/>
          <ac:cxnSpMkLst>
            <pc:docMk/>
            <pc:sldMk cId="1321104065" sldId="274"/>
            <ac:cxnSpMk id="9" creationId="{C62ABAD4-8BAB-4650-B556-CCAFD19CB70D}"/>
          </ac:cxnSpMkLst>
        </pc:cxnChg>
        <pc:cxnChg chg="add mod">
          <ac:chgData name="Yushen" userId="114c5932-f005-4575-980e-e221ccfc137b" providerId="ADAL" clId="{EAE09BE4-0DAA-4709-827F-3543539E11EF}" dt="2020-11-30T11:10:09.701" v="408" actId="1076"/>
          <ac:cxnSpMkLst>
            <pc:docMk/>
            <pc:sldMk cId="1321104065" sldId="274"/>
            <ac:cxnSpMk id="10" creationId="{DF578DDC-05ED-41A6-A6B0-A8481D75FC29}"/>
          </ac:cxnSpMkLst>
        </pc:cxnChg>
        <pc:cxnChg chg="add mod">
          <ac:chgData name="Yushen" userId="114c5932-f005-4575-980e-e221ccfc137b" providerId="ADAL" clId="{EAE09BE4-0DAA-4709-827F-3543539E11EF}" dt="2020-11-30T11:10:16.326" v="410" actId="1076"/>
          <ac:cxnSpMkLst>
            <pc:docMk/>
            <pc:sldMk cId="1321104065" sldId="274"/>
            <ac:cxnSpMk id="11" creationId="{6B6AC702-54F7-43BB-8AE6-5656F3659178}"/>
          </ac:cxnSpMkLst>
        </pc:cxnChg>
        <pc:cxnChg chg="add mod">
          <ac:chgData name="Yushen" userId="114c5932-f005-4575-980e-e221ccfc137b" providerId="ADAL" clId="{EAE09BE4-0DAA-4709-827F-3543539E11EF}" dt="2020-11-30T11:10:20.320" v="412" actId="1076"/>
          <ac:cxnSpMkLst>
            <pc:docMk/>
            <pc:sldMk cId="1321104065" sldId="274"/>
            <ac:cxnSpMk id="12" creationId="{CD4F1809-57AC-455A-AC50-4D32C8433958}"/>
          </ac:cxnSpMkLst>
        </pc:cxnChg>
        <pc:cxnChg chg="add mod">
          <ac:chgData name="Yushen" userId="114c5932-f005-4575-980e-e221ccfc137b" providerId="ADAL" clId="{EAE09BE4-0DAA-4709-827F-3543539E11EF}" dt="2020-11-30T11:10:25.487" v="414" actId="1076"/>
          <ac:cxnSpMkLst>
            <pc:docMk/>
            <pc:sldMk cId="1321104065" sldId="274"/>
            <ac:cxnSpMk id="13" creationId="{6F481587-C2BD-4640-BAFD-C4718077F041}"/>
          </ac:cxnSpMkLst>
        </pc:cxnChg>
        <pc:cxnChg chg="add mod">
          <ac:chgData name="Yushen" userId="114c5932-f005-4575-980e-e221ccfc137b" providerId="ADAL" clId="{EAE09BE4-0DAA-4709-827F-3543539E11EF}" dt="2020-11-30T11:10:30.853" v="417" actId="1076"/>
          <ac:cxnSpMkLst>
            <pc:docMk/>
            <pc:sldMk cId="1321104065" sldId="274"/>
            <ac:cxnSpMk id="14" creationId="{4ADAD910-31B8-43D8-BE45-FBFCA7D0D670}"/>
          </ac:cxnSpMkLst>
        </pc:cxnChg>
        <pc:cxnChg chg="add mod">
          <ac:chgData name="Yushen" userId="114c5932-f005-4575-980e-e221ccfc137b" providerId="ADAL" clId="{EAE09BE4-0DAA-4709-827F-3543539E11EF}" dt="2020-11-30T11:10:34.815" v="419" actId="1076"/>
          <ac:cxnSpMkLst>
            <pc:docMk/>
            <pc:sldMk cId="1321104065" sldId="274"/>
            <ac:cxnSpMk id="15" creationId="{0015FB7A-09DF-4797-B3AA-56381E76B295}"/>
          </ac:cxnSpMkLst>
        </pc:cxnChg>
        <pc:cxnChg chg="add mod">
          <ac:chgData name="Yushen" userId="114c5932-f005-4575-980e-e221ccfc137b" providerId="ADAL" clId="{EAE09BE4-0DAA-4709-827F-3543539E11EF}" dt="2020-11-30T11:10:39.023" v="421" actId="1076"/>
          <ac:cxnSpMkLst>
            <pc:docMk/>
            <pc:sldMk cId="1321104065" sldId="274"/>
            <ac:cxnSpMk id="16" creationId="{3AC58C7D-B4E1-456D-B8F9-F54B338E8CA8}"/>
          </ac:cxnSpMkLst>
        </pc:cxnChg>
        <pc:cxnChg chg="add mod">
          <ac:chgData name="Yushen" userId="114c5932-f005-4575-980e-e221ccfc137b" providerId="ADAL" clId="{EAE09BE4-0DAA-4709-827F-3543539E11EF}" dt="2020-11-30T11:10:41.790" v="423" actId="1076"/>
          <ac:cxnSpMkLst>
            <pc:docMk/>
            <pc:sldMk cId="1321104065" sldId="274"/>
            <ac:cxnSpMk id="17" creationId="{7CBD8D8A-E77D-4A22-8D11-21B8F16FEF27}"/>
          </ac:cxnSpMkLst>
        </pc:cxnChg>
        <pc:cxnChg chg="add mod">
          <ac:chgData name="Yushen" userId="114c5932-f005-4575-980e-e221ccfc137b" providerId="ADAL" clId="{EAE09BE4-0DAA-4709-827F-3543539E11EF}" dt="2020-11-30T11:13:56.878" v="453" actId="1037"/>
          <ac:cxnSpMkLst>
            <pc:docMk/>
            <pc:sldMk cId="1321104065" sldId="274"/>
            <ac:cxnSpMk id="18" creationId="{903A7B1B-31BA-488A-A364-5A02E3E002CE}"/>
          </ac:cxnSpMkLst>
        </pc:cxnChg>
      </pc:sldChg>
      <pc:sldChg chg="add">
        <pc:chgData name="Yushen" userId="114c5932-f005-4575-980e-e221ccfc137b" providerId="ADAL" clId="{EAE09BE4-0DAA-4709-827F-3543539E11EF}" dt="2020-11-30T11:15:53.688" v="455"/>
        <pc:sldMkLst>
          <pc:docMk/>
          <pc:sldMk cId="4222872547" sldId="275"/>
        </pc:sldMkLst>
      </pc:sldChg>
      <pc:sldChg chg="add">
        <pc:chgData name="Yushen" userId="114c5932-f005-4575-980e-e221ccfc137b" providerId="ADAL" clId="{EAE09BE4-0DAA-4709-827F-3543539E11EF}" dt="2020-11-30T11:15:53.688" v="455"/>
        <pc:sldMkLst>
          <pc:docMk/>
          <pc:sldMk cId="3037055450" sldId="276"/>
        </pc:sldMkLst>
      </pc:sldChg>
      <pc:sldChg chg="new del">
        <pc:chgData name="Yushen" userId="114c5932-f005-4575-980e-e221ccfc137b" providerId="ADAL" clId="{EAE09BE4-0DAA-4709-827F-3543539E11EF}" dt="2020-12-02T06:03:57.019" v="538" actId="47"/>
        <pc:sldMkLst>
          <pc:docMk/>
          <pc:sldMk cId="838124021" sldId="277"/>
        </pc:sldMkLst>
      </pc:sldChg>
      <pc:sldChg chg="addSp delSp modSp add mod">
        <pc:chgData name="Yushen" userId="114c5932-f005-4575-980e-e221ccfc137b" providerId="ADAL" clId="{EAE09BE4-0DAA-4709-827F-3543539E11EF}" dt="2020-12-02T06:50:22.365" v="577" actId="1076"/>
        <pc:sldMkLst>
          <pc:docMk/>
          <pc:sldMk cId="4281477255" sldId="277"/>
        </pc:sldMkLst>
        <pc:picChg chg="add mod">
          <ac:chgData name="Yushen" userId="114c5932-f005-4575-980e-e221ccfc137b" providerId="ADAL" clId="{EAE09BE4-0DAA-4709-827F-3543539E11EF}" dt="2020-12-02T06:22:08.241" v="549" actId="14100"/>
          <ac:picMkLst>
            <pc:docMk/>
            <pc:sldMk cId="4281477255" sldId="277"/>
            <ac:picMk id="2" creationId="{EF4720A9-212B-4B16-9803-7979C8739E26}"/>
          </ac:picMkLst>
        </pc:picChg>
        <pc:picChg chg="add mod">
          <ac:chgData name="Yushen" userId="114c5932-f005-4575-980e-e221ccfc137b" providerId="ADAL" clId="{EAE09BE4-0DAA-4709-827F-3543539E11EF}" dt="2020-12-02T06:26:51.825" v="554" actId="14100"/>
          <ac:picMkLst>
            <pc:docMk/>
            <pc:sldMk cId="4281477255" sldId="277"/>
            <ac:picMk id="9" creationId="{BD4718BF-BCAC-48FA-912E-39CC35645900}"/>
          </ac:picMkLst>
        </pc:picChg>
        <pc:picChg chg="add mod">
          <ac:chgData name="Yushen" userId="114c5932-f005-4575-980e-e221ccfc137b" providerId="ADAL" clId="{EAE09BE4-0DAA-4709-827F-3543539E11EF}" dt="2020-12-02T06:32:12.472" v="558" actId="14100"/>
          <ac:picMkLst>
            <pc:docMk/>
            <pc:sldMk cId="4281477255" sldId="277"/>
            <ac:picMk id="10" creationId="{859EF345-7D14-47DD-9111-2BB6EC65FCF2}"/>
          </ac:picMkLst>
        </pc:picChg>
        <pc:picChg chg="del">
          <ac:chgData name="Yushen" userId="114c5932-f005-4575-980e-e221ccfc137b" providerId="ADAL" clId="{EAE09BE4-0DAA-4709-827F-3543539E11EF}" dt="2020-12-02T06:04:01.751" v="540" actId="478"/>
          <ac:picMkLst>
            <pc:docMk/>
            <pc:sldMk cId="4281477255" sldId="277"/>
            <ac:picMk id="11" creationId="{0E8F15B7-1C16-4AAB-BF5F-40765E0DF983}"/>
          </ac:picMkLst>
        </pc:picChg>
        <pc:picChg chg="del">
          <ac:chgData name="Yushen" userId="114c5932-f005-4575-980e-e221ccfc137b" providerId="ADAL" clId="{EAE09BE4-0DAA-4709-827F-3543539E11EF}" dt="2020-12-02T06:04:04.018" v="545" actId="478"/>
          <ac:picMkLst>
            <pc:docMk/>
            <pc:sldMk cId="4281477255" sldId="277"/>
            <ac:picMk id="12" creationId="{4BF0FD75-D5E8-4CF7-811A-97B10A3DA29F}"/>
          </ac:picMkLst>
        </pc:picChg>
        <pc:picChg chg="del">
          <ac:chgData name="Yushen" userId="114c5932-f005-4575-980e-e221ccfc137b" providerId="ADAL" clId="{EAE09BE4-0DAA-4709-827F-3543539E11EF}" dt="2020-12-02T06:04:02.155" v="541" actId="478"/>
          <ac:picMkLst>
            <pc:docMk/>
            <pc:sldMk cId="4281477255" sldId="277"/>
            <ac:picMk id="13" creationId="{B6ABE46C-99B7-4F66-A309-19F2D3633681}"/>
          </ac:picMkLst>
        </pc:picChg>
        <pc:picChg chg="del">
          <ac:chgData name="Yushen" userId="114c5932-f005-4575-980e-e221ccfc137b" providerId="ADAL" clId="{EAE09BE4-0DAA-4709-827F-3543539E11EF}" dt="2020-12-02T06:04:03.547" v="544" actId="478"/>
          <ac:picMkLst>
            <pc:docMk/>
            <pc:sldMk cId="4281477255" sldId="277"/>
            <ac:picMk id="14" creationId="{BEBB1749-D65F-476C-8927-B7132464A9A5}"/>
          </ac:picMkLst>
        </pc:picChg>
        <pc:picChg chg="del">
          <ac:chgData name="Yushen" userId="114c5932-f005-4575-980e-e221ccfc137b" providerId="ADAL" clId="{EAE09BE4-0DAA-4709-827F-3543539E11EF}" dt="2020-12-02T06:04:02.642" v="542" actId="478"/>
          <ac:picMkLst>
            <pc:docMk/>
            <pc:sldMk cId="4281477255" sldId="277"/>
            <ac:picMk id="15" creationId="{54385E9B-F49B-4A89-80F3-1248052687C7}"/>
          </ac:picMkLst>
        </pc:picChg>
        <pc:picChg chg="del">
          <ac:chgData name="Yushen" userId="114c5932-f005-4575-980e-e221ccfc137b" providerId="ADAL" clId="{EAE09BE4-0DAA-4709-827F-3543539E11EF}" dt="2020-12-02T06:04:03.180" v="543" actId="478"/>
          <ac:picMkLst>
            <pc:docMk/>
            <pc:sldMk cId="4281477255" sldId="277"/>
            <ac:picMk id="16" creationId="{A346B7F4-ED12-40A2-81A7-8CCF52E47FDB}"/>
          </ac:picMkLst>
        </pc:picChg>
        <pc:picChg chg="add mod">
          <ac:chgData name="Yushen" userId="114c5932-f005-4575-980e-e221ccfc137b" providerId="ADAL" clId="{EAE09BE4-0DAA-4709-827F-3543539E11EF}" dt="2020-12-02T06:48:07.583" v="562" actId="1076"/>
          <ac:picMkLst>
            <pc:docMk/>
            <pc:sldMk cId="4281477255" sldId="277"/>
            <ac:picMk id="20" creationId="{589B0B7E-F7BC-49BF-A27D-9BCB3A6F6EA4}"/>
          </ac:picMkLst>
        </pc:picChg>
        <pc:picChg chg="add mod">
          <ac:chgData name="Yushen" userId="114c5932-f005-4575-980e-e221ccfc137b" providerId="ADAL" clId="{EAE09BE4-0DAA-4709-827F-3543539E11EF}" dt="2020-12-02T06:48:26.247" v="569" actId="1076"/>
          <ac:picMkLst>
            <pc:docMk/>
            <pc:sldMk cId="4281477255" sldId="277"/>
            <ac:picMk id="21" creationId="{EB64FE95-CBE5-4803-92F3-E98A9200A701}"/>
          </ac:picMkLst>
        </pc:picChg>
        <pc:picChg chg="add mod">
          <ac:chgData name="Yushen" userId="114c5932-f005-4575-980e-e221ccfc137b" providerId="ADAL" clId="{EAE09BE4-0DAA-4709-827F-3543539E11EF}" dt="2020-12-02T06:50:22.365" v="577" actId="1076"/>
          <ac:picMkLst>
            <pc:docMk/>
            <pc:sldMk cId="4281477255" sldId="277"/>
            <ac:picMk id="22" creationId="{7EBA2D85-40C1-40D8-AB0E-204416AAA405}"/>
          </ac:picMkLst>
        </pc:picChg>
      </pc:sldChg>
    </pc:docChg>
  </pc:docChgLst>
  <pc:docChgLst>
    <pc:chgData name="Yushen" userId="114c5932-f005-4575-980e-e221ccfc137b" providerId="ADAL" clId="{5DB92E46-2DEC-4AEC-A77C-11FE08935AFA}"/>
    <pc:docChg chg="undo custSel addSld delSld modSld sldOrd">
      <pc:chgData name="Yushen" userId="114c5932-f005-4575-980e-e221ccfc137b" providerId="ADAL" clId="{5DB92E46-2DEC-4AEC-A77C-11FE08935AFA}" dt="2020-12-08T13:44:42.980" v="787" actId="1076"/>
      <pc:docMkLst>
        <pc:docMk/>
      </pc:docMkLst>
      <pc:sldChg chg="modSp mod">
        <pc:chgData name="Yushen" userId="114c5932-f005-4575-980e-e221ccfc137b" providerId="ADAL" clId="{5DB92E46-2DEC-4AEC-A77C-11FE08935AFA}" dt="2020-12-08T10:46:44.959" v="771" actId="20577"/>
        <pc:sldMkLst>
          <pc:docMk/>
          <pc:sldMk cId="1505132945" sldId="265"/>
        </pc:sldMkLst>
        <pc:spChg chg="mod">
          <ac:chgData name="Yushen" userId="114c5932-f005-4575-980e-e221ccfc137b" providerId="ADAL" clId="{5DB92E46-2DEC-4AEC-A77C-11FE08935AFA}" dt="2020-12-08T10:46:44.959" v="771" actId="20577"/>
          <ac:spMkLst>
            <pc:docMk/>
            <pc:sldMk cId="1505132945" sldId="265"/>
            <ac:spMk id="3" creationId="{2774939B-B33B-482A-ABED-51B3A59357FB}"/>
          </ac:spMkLst>
        </pc:spChg>
      </pc:sldChg>
      <pc:sldChg chg="addSp delSp modSp mod">
        <pc:chgData name="Yushen" userId="114c5932-f005-4575-980e-e221ccfc137b" providerId="ADAL" clId="{5DB92E46-2DEC-4AEC-A77C-11FE08935AFA}" dt="2020-12-07T02:26:21.434" v="197" actId="1076"/>
        <pc:sldMkLst>
          <pc:docMk/>
          <pc:sldMk cId="60960688" sldId="266"/>
        </pc:sldMkLst>
        <pc:picChg chg="add del mod">
          <ac:chgData name="Yushen" userId="114c5932-f005-4575-980e-e221ccfc137b" providerId="ADAL" clId="{5DB92E46-2DEC-4AEC-A77C-11FE08935AFA}" dt="2020-12-07T02:26:12.100" v="193" actId="478"/>
          <ac:picMkLst>
            <pc:docMk/>
            <pc:sldMk cId="60960688" sldId="266"/>
            <ac:picMk id="3" creationId="{8A3E0F36-8B34-47AD-855E-10F9AF3D6F5B}"/>
          </ac:picMkLst>
        </pc:picChg>
        <pc:picChg chg="add mod">
          <ac:chgData name="Yushen" userId="114c5932-f005-4575-980e-e221ccfc137b" providerId="ADAL" clId="{5DB92E46-2DEC-4AEC-A77C-11FE08935AFA}" dt="2020-12-07T02:26:21.434" v="197" actId="1076"/>
          <ac:picMkLst>
            <pc:docMk/>
            <pc:sldMk cId="60960688" sldId="266"/>
            <ac:picMk id="5" creationId="{CC6C68B4-AA4A-4A5D-96F6-FCB2BB9EBE62}"/>
          </ac:picMkLst>
        </pc:picChg>
        <pc:picChg chg="mod">
          <ac:chgData name="Yushen" userId="114c5932-f005-4575-980e-e221ccfc137b" providerId="ADAL" clId="{5DB92E46-2DEC-4AEC-A77C-11FE08935AFA}" dt="2020-12-07T02:22:17.450" v="189" actId="1076"/>
          <ac:picMkLst>
            <pc:docMk/>
            <pc:sldMk cId="60960688" sldId="266"/>
            <ac:picMk id="7" creationId="{62657634-9DA2-43B1-9D53-116B63892A8C}"/>
          </ac:picMkLst>
        </pc:picChg>
        <pc:picChg chg="mod">
          <ac:chgData name="Yushen" userId="114c5932-f005-4575-980e-e221ccfc137b" providerId="ADAL" clId="{5DB92E46-2DEC-4AEC-A77C-11FE08935AFA}" dt="2020-12-07T02:22:17.450" v="189" actId="1076"/>
          <ac:picMkLst>
            <pc:docMk/>
            <pc:sldMk cId="60960688" sldId="266"/>
            <ac:picMk id="11" creationId="{755C6607-C13B-4BB0-9576-C0B786D275CE}"/>
          </ac:picMkLst>
        </pc:picChg>
        <pc:picChg chg="del">
          <ac:chgData name="Yushen" userId="114c5932-f005-4575-980e-e221ccfc137b" providerId="ADAL" clId="{5DB92E46-2DEC-4AEC-A77C-11FE08935AFA}" dt="2020-12-07T02:21:42.714" v="177" actId="478"/>
          <ac:picMkLst>
            <pc:docMk/>
            <pc:sldMk cId="60960688" sldId="266"/>
            <ac:picMk id="12" creationId="{76585F2C-016D-4858-9E4C-160CCC0EC9EC}"/>
          </ac:picMkLst>
        </pc:picChg>
      </pc:sldChg>
      <pc:sldChg chg="del">
        <pc:chgData name="Yushen" userId="114c5932-f005-4575-980e-e221ccfc137b" providerId="ADAL" clId="{5DB92E46-2DEC-4AEC-A77C-11FE08935AFA}" dt="2020-12-07T02:18:18.386" v="169" actId="47"/>
        <pc:sldMkLst>
          <pc:docMk/>
          <pc:sldMk cId="744847398" sldId="267"/>
        </pc:sldMkLst>
      </pc:sldChg>
      <pc:sldChg chg="del">
        <pc:chgData name="Yushen" userId="114c5932-f005-4575-980e-e221ccfc137b" providerId="ADAL" clId="{5DB92E46-2DEC-4AEC-A77C-11FE08935AFA}" dt="2020-12-07T02:18:22.155" v="170" actId="47"/>
        <pc:sldMkLst>
          <pc:docMk/>
          <pc:sldMk cId="34021059" sldId="268"/>
        </pc:sldMkLst>
      </pc:sldChg>
      <pc:sldChg chg="del">
        <pc:chgData name="Yushen" userId="114c5932-f005-4575-980e-e221ccfc137b" providerId="ADAL" clId="{5DB92E46-2DEC-4AEC-A77C-11FE08935AFA}" dt="2020-12-07T02:18:22.675" v="171" actId="47"/>
        <pc:sldMkLst>
          <pc:docMk/>
          <pc:sldMk cId="1648281359" sldId="269"/>
        </pc:sldMkLst>
      </pc:sldChg>
      <pc:sldChg chg="del">
        <pc:chgData name="Yushen" userId="114c5932-f005-4575-980e-e221ccfc137b" providerId="ADAL" clId="{5DB92E46-2DEC-4AEC-A77C-11FE08935AFA}" dt="2020-12-07T02:18:23.315" v="172" actId="47"/>
        <pc:sldMkLst>
          <pc:docMk/>
          <pc:sldMk cId="2322796156" sldId="270"/>
        </pc:sldMkLst>
      </pc:sldChg>
      <pc:sldChg chg="ord">
        <pc:chgData name="Yushen" userId="114c5932-f005-4575-980e-e221ccfc137b" providerId="ADAL" clId="{5DB92E46-2DEC-4AEC-A77C-11FE08935AFA}" dt="2020-12-07T02:18:28.827" v="174"/>
        <pc:sldMkLst>
          <pc:docMk/>
          <pc:sldMk cId="1548890993" sldId="271"/>
        </pc:sldMkLst>
      </pc:sldChg>
      <pc:sldChg chg="add del">
        <pc:chgData name="Yushen" userId="114c5932-f005-4575-980e-e221ccfc137b" providerId="ADAL" clId="{5DB92E46-2DEC-4AEC-A77C-11FE08935AFA}" dt="2020-12-07T02:29:05.485" v="198"/>
        <pc:sldMkLst>
          <pc:docMk/>
          <pc:sldMk cId="2160530934" sldId="272"/>
        </pc:sldMkLst>
      </pc:sldChg>
      <pc:sldChg chg="add del">
        <pc:chgData name="Yushen" userId="114c5932-f005-4575-980e-e221ccfc137b" providerId="ADAL" clId="{5DB92E46-2DEC-4AEC-A77C-11FE08935AFA}" dt="2020-12-07T02:29:05.485" v="198"/>
        <pc:sldMkLst>
          <pc:docMk/>
          <pc:sldMk cId="2488361084" sldId="273"/>
        </pc:sldMkLst>
      </pc:sldChg>
      <pc:sldChg chg="del">
        <pc:chgData name="Yushen" userId="114c5932-f005-4575-980e-e221ccfc137b" providerId="ADAL" clId="{5DB92E46-2DEC-4AEC-A77C-11FE08935AFA}" dt="2020-12-07T02:18:11.404" v="166" actId="47"/>
        <pc:sldMkLst>
          <pc:docMk/>
          <pc:sldMk cId="1321104065" sldId="274"/>
        </pc:sldMkLst>
      </pc:sldChg>
      <pc:sldChg chg="del">
        <pc:chgData name="Yushen" userId="114c5932-f005-4575-980e-e221ccfc137b" providerId="ADAL" clId="{5DB92E46-2DEC-4AEC-A77C-11FE08935AFA}" dt="2020-12-07T02:18:15.644" v="167" actId="47"/>
        <pc:sldMkLst>
          <pc:docMk/>
          <pc:sldMk cId="4222872547" sldId="275"/>
        </pc:sldMkLst>
      </pc:sldChg>
      <pc:sldChg chg="del">
        <pc:chgData name="Yushen" userId="114c5932-f005-4575-980e-e221ccfc137b" providerId="ADAL" clId="{5DB92E46-2DEC-4AEC-A77C-11FE08935AFA}" dt="2020-12-07T02:18:16.852" v="168" actId="47"/>
        <pc:sldMkLst>
          <pc:docMk/>
          <pc:sldMk cId="3037055450" sldId="276"/>
        </pc:sldMkLst>
      </pc:sldChg>
      <pc:sldChg chg="ord">
        <pc:chgData name="Yushen" userId="114c5932-f005-4575-980e-e221ccfc137b" providerId="ADAL" clId="{5DB92E46-2DEC-4AEC-A77C-11FE08935AFA}" dt="2020-12-07T02:18:28.827" v="174"/>
        <pc:sldMkLst>
          <pc:docMk/>
          <pc:sldMk cId="4281477255" sldId="277"/>
        </pc:sldMkLst>
      </pc:sldChg>
      <pc:sldChg chg="addSp modSp new del mod">
        <pc:chgData name="Yushen" userId="114c5932-f005-4575-980e-e221ccfc137b" providerId="ADAL" clId="{5DB92E46-2DEC-4AEC-A77C-11FE08935AFA}" dt="2020-12-07T02:17:12.449" v="163" actId="47"/>
        <pc:sldMkLst>
          <pc:docMk/>
          <pc:sldMk cId="2250264155" sldId="278"/>
        </pc:sldMkLst>
        <pc:spChg chg="mod">
          <ac:chgData name="Yushen" userId="114c5932-f005-4575-980e-e221ccfc137b" providerId="ADAL" clId="{5DB92E46-2DEC-4AEC-A77C-11FE08935AFA}" dt="2020-12-07T01:56:04.342" v="1"/>
          <ac:spMkLst>
            <pc:docMk/>
            <pc:sldMk cId="2250264155" sldId="278"/>
            <ac:spMk id="2" creationId="{EA661BE7-031D-4DD9-BE5F-618C49F45269}"/>
          </ac:spMkLst>
        </pc:spChg>
        <pc:picChg chg="add mod">
          <ac:chgData name="Yushen" userId="114c5932-f005-4575-980e-e221ccfc137b" providerId="ADAL" clId="{5DB92E46-2DEC-4AEC-A77C-11FE08935AFA}" dt="2020-12-07T01:56:57.274" v="5" actId="1076"/>
          <ac:picMkLst>
            <pc:docMk/>
            <pc:sldMk cId="2250264155" sldId="278"/>
            <ac:picMk id="3" creationId="{A588CBAD-F85F-48B2-9DB4-3B19D1CA142B}"/>
          </ac:picMkLst>
        </pc:picChg>
      </pc:sldChg>
      <pc:sldChg chg="addSp modSp new del mod">
        <pc:chgData name="Yushen" userId="114c5932-f005-4575-980e-e221ccfc137b" providerId="ADAL" clId="{5DB92E46-2DEC-4AEC-A77C-11FE08935AFA}" dt="2020-12-07T02:17:13.209" v="164" actId="47"/>
        <pc:sldMkLst>
          <pc:docMk/>
          <pc:sldMk cId="396832226" sldId="279"/>
        </pc:sldMkLst>
        <pc:spChg chg="mod">
          <ac:chgData name="Yushen" userId="114c5932-f005-4575-980e-e221ccfc137b" providerId="ADAL" clId="{5DB92E46-2DEC-4AEC-A77C-11FE08935AFA}" dt="2020-12-07T01:57:20.808" v="7"/>
          <ac:spMkLst>
            <pc:docMk/>
            <pc:sldMk cId="396832226" sldId="279"/>
            <ac:spMk id="2" creationId="{E16F7B4F-CA94-4572-A128-9B76834A806C}"/>
          </ac:spMkLst>
        </pc:spChg>
        <pc:picChg chg="add mod modCrop">
          <ac:chgData name="Yushen" userId="114c5932-f005-4575-980e-e221ccfc137b" providerId="ADAL" clId="{5DB92E46-2DEC-4AEC-A77C-11FE08935AFA}" dt="2020-12-07T02:03:15.800" v="14" actId="1076"/>
          <ac:picMkLst>
            <pc:docMk/>
            <pc:sldMk cId="396832226" sldId="279"/>
            <ac:picMk id="3" creationId="{732542FE-6164-49B2-ABDA-266FC6E2245C}"/>
          </ac:picMkLst>
        </pc:picChg>
      </pc:sldChg>
      <pc:sldChg chg="addSp modSp new del mod">
        <pc:chgData name="Yushen" userId="114c5932-f005-4575-980e-e221ccfc137b" providerId="ADAL" clId="{5DB92E46-2DEC-4AEC-A77C-11FE08935AFA}" dt="2020-12-07T02:17:13.829" v="165" actId="47"/>
        <pc:sldMkLst>
          <pc:docMk/>
          <pc:sldMk cId="3107214481" sldId="280"/>
        </pc:sldMkLst>
        <pc:spChg chg="mod">
          <ac:chgData name="Yushen" userId="114c5932-f005-4575-980e-e221ccfc137b" providerId="ADAL" clId="{5DB92E46-2DEC-4AEC-A77C-11FE08935AFA}" dt="2020-12-07T02:13:25.346" v="25" actId="20577"/>
          <ac:spMkLst>
            <pc:docMk/>
            <pc:sldMk cId="3107214481" sldId="280"/>
            <ac:spMk id="2" creationId="{3D3C3DE8-B633-46B1-BE83-8297DB0EB938}"/>
          </ac:spMkLst>
        </pc:spChg>
        <pc:picChg chg="add mod">
          <ac:chgData name="Yushen" userId="114c5932-f005-4575-980e-e221ccfc137b" providerId="ADAL" clId="{5DB92E46-2DEC-4AEC-A77C-11FE08935AFA}" dt="2020-12-07T02:13:30.850" v="27" actId="14100"/>
          <ac:picMkLst>
            <pc:docMk/>
            <pc:sldMk cId="3107214481" sldId="280"/>
            <ac:picMk id="3" creationId="{B316DCCB-67BA-40B4-8F9E-3DC0D4805682}"/>
          </ac:picMkLst>
        </pc:picChg>
      </pc:sldChg>
      <pc:sldChg chg="addSp delSp modSp new mod">
        <pc:chgData name="Yushen" userId="114c5932-f005-4575-980e-e221ccfc137b" providerId="ADAL" clId="{5DB92E46-2DEC-4AEC-A77C-11FE08935AFA}" dt="2020-12-07T02:17:04.485" v="162" actId="20577"/>
        <pc:sldMkLst>
          <pc:docMk/>
          <pc:sldMk cId="113083857" sldId="281"/>
        </pc:sldMkLst>
        <pc:spChg chg="mod">
          <ac:chgData name="Yushen" userId="114c5932-f005-4575-980e-e221ccfc137b" providerId="ADAL" clId="{5DB92E46-2DEC-4AEC-A77C-11FE08935AFA}" dt="2020-12-07T02:16:30.307" v="128" actId="20577"/>
          <ac:spMkLst>
            <pc:docMk/>
            <pc:sldMk cId="113083857" sldId="281"/>
            <ac:spMk id="2" creationId="{6BB81BFA-4F3B-4955-B818-B0E7C3CF3678}"/>
          </ac:spMkLst>
        </pc:spChg>
        <pc:spChg chg="add mod">
          <ac:chgData name="Yushen" userId="114c5932-f005-4575-980e-e221ccfc137b" providerId="ADAL" clId="{5DB92E46-2DEC-4AEC-A77C-11FE08935AFA}" dt="2020-12-07T02:16:35.234" v="145" actId="1035"/>
          <ac:spMkLst>
            <pc:docMk/>
            <pc:sldMk cId="113083857" sldId="281"/>
            <ac:spMk id="10" creationId="{2DE704C3-4DB3-4ED0-9167-F3D1D4BC96DD}"/>
          </ac:spMkLst>
        </pc:spChg>
        <pc:spChg chg="add mod">
          <ac:chgData name="Yushen" userId="114c5932-f005-4575-980e-e221ccfc137b" providerId="ADAL" clId="{5DB92E46-2DEC-4AEC-A77C-11FE08935AFA}" dt="2020-12-07T02:16:35.234" v="145" actId="1035"/>
          <ac:spMkLst>
            <pc:docMk/>
            <pc:sldMk cId="113083857" sldId="281"/>
            <ac:spMk id="11" creationId="{96126200-4172-4CED-913D-B624E172442B}"/>
          </ac:spMkLst>
        </pc:spChg>
        <pc:spChg chg="add mod">
          <ac:chgData name="Yushen" userId="114c5932-f005-4575-980e-e221ccfc137b" providerId="ADAL" clId="{5DB92E46-2DEC-4AEC-A77C-11FE08935AFA}" dt="2020-12-07T02:16:55.963" v="156" actId="1076"/>
          <ac:spMkLst>
            <pc:docMk/>
            <pc:sldMk cId="113083857" sldId="281"/>
            <ac:spMk id="12" creationId="{4519BD0A-8915-48F4-929F-A353188E71F6}"/>
          </ac:spMkLst>
        </pc:spChg>
        <pc:spChg chg="add mod">
          <ac:chgData name="Yushen" userId="114c5932-f005-4575-980e-e221ccfc137b" providerId="ADAL" clId="{5DB92E46-2DEC-4AEC-A77C-11FE08935AFA}" dt="2020-12-07T02:17:04.485" v="162" actId="20577"/>
          <ac:spMkLst>
            <pc:docMk/>
            <pc:sldMk cId="113083857" sldId="281"/>
            <ac:spMk id="13" creationId="{1CCB6C34-299E-4CED-8390-C222F7D15A65}"/>
          </ac:spMkLst>
        </pc:spChg>
        <pc:picChg chg="add del mod">
          <ac:chgData name="Yushen" userId="114c5932-f005-4575-980e-e221ccfc137b" providerId="ADAL" clId="{5DB92E46-2DEC-4AEC-A77C-11FE08935AFA}" dt="2020-12-07T02:14:16.482" v="44" actId="478"/>
          <ac:picMkLst>
            <pc:docMk/>
            <pc:sldMk cId="113083857" sldId="281"/>
            <ac:picMk id="3" creationId="{77E6CEE4-192E-456B-BE38-8907F811524F}"/>
          </ac:picMkLst>
        </pc:picChg>
        <pc:picChg chg="add mod">
          <ac:chgData name="Yushen" userId="114c5932-f005-4575-980e-e221ccfc137b" providerId="ADAL" clId="{5DB92E46-2DEC-4AEC-A77C-11FE08935AFA}" dt="2020-12-07T02:16:35.234" v="145" actId="1035"/>
          <ac:picMkLst>
            <pc:docMk/>
            <pc:sldMk cId="113083857" sldId="281"/>
            <ac:picMk id="4" creationId="{FC0D9C5D-62E9-4397-BF20-B8329ED400D7}"/>
          </ac:picMkLst>
        </pc:picChg>
        <pc:picChg chg="add mod">
          <ac:chgData name="Yushen" userId="114c5932-f005-4575-980e-e221ccfc137b" providerId="ADAL" clId="{5DB92E46-2DEC-4AEC-A77C-11FE08935AFA}" dt="2020-12-07T02:16:35.234" v="145" actId="1035"/>
          <ac:picMkLst>
            <pc:docMk/>
            <pc:sldMk cId="113083857" sldId="281"/>
            <ac:picMk id="5" creationId="{5B320D5D-07FE-4334-9333-D08265776585}"/>
          </ac:picMkLst>
        </pc:picChg>
        <pc:picChg chg="add mod">
          <ac:chgData name="Yushen" userId="114c5932-f005-4575-980e-e221ccfc137b" providerId="ADAL" clId="{5DB92E46-2DEC-4AEC-A77C-11FE08935AFA}" dt="2020-12-07T02:16:35.234" v="145" actId="1035"/>
          <ac:picMkLst>
            <pc:docMk/>
            <pc:sldMk cId="113083857" sldId="281"/>
            <ac:picMk id="6" creationId="{80C1FAD9-4A18-46BB-84C3-1915FD7661F7}"/>
          </ac:picMkLst>
        </pc:picChg>
        <pc:picChg chg="add mod">
          <ac:chgData name="Yushen" userId="114c5932-f005-4575-980e-e221ccfc137b" providerId="ADAL" clId="{5DB92E46-2DEC-4AEC-A77C-11FE08935AFA}" dt="2020-12-07T02:16:35.234" v="145" actId="1035"/>
          <ac:picMkLst>
            <pc:docMk/>
            <pc:sldMk cId="113083857" sldId="281"/>
            <ac:picMk id="7" creationId="{9AA6B238-F325-465E-8CCE-ACB0E0BFB256}"/>
          </ac:picMkLst>
        </pc:picChg>
        <pc:picChg chg="add mod">
          <ac:chgData name="Yushen" userId="114c5932-f005-4575-980e-e221ccfc137b" providerId="ADAL" clId="{5DB92E46-2DEC-4AEC-A77C-11FE08935AFA}" dt="2020-12-07T02:16:35.234" v="145" actId="1035"/>
          <ac:picMkLst>
            <pc:docMk/>
            <pc:sldMk cId="113083857" sldId="281"/>
            <ac:picMk id="8" creationId="{2DBAB91D-CBEB-471A-8CC7-EE38F8B16C1E}"/>
          </ac:picMkLst>
        </pc:picChg>
        <pc:picChg chg="add mod">
          <ac:chgData name="Yushen" userId="114c5932-f005-4575-980e-e221ccfc137b" providerId="ADAL" clId="{5DB92E46-2DEC-4AEC-A77C-11FE08935AFA}" dt="2020-12-07T02:16:35.234" v="145" actId="1035"/>
          <ac:picMkLst>
            <pc:docMk/>
            <pc:sldMk cId="113083857" sldId="281"/>
            <ac:picMk id="9" creationId="{71E14B5C-DB28-4C7D-983B-56CD249412D4}"/>
          </ac:picMkLst>
        </pc:picChg>
      </pc:sldChg>
      <pc:sldChg chg="addSp delSp modSp new mod">
        <pc:chgData name="Yushen" userId="114c5932-f005-4575-980e-e221ccfc137b" providerId="ADAL" clId="{5DB92E46-2DEC-4AEC-A77C-11FE08935AFA}" dt="2020-12-07T06:53:44.150" v="466" actId="1076"/>
        <pc:sldMkLst>
          <pc:docMk/>
          <pc:sldMk cId="456134851" sldId="282"/>
        </pc:sldMkLst>
        <pc:spChg chg="mod">
          <ac:chgData name="Yushen" userId="114c5932-f005-4575-980e-e221ccfc137b" providerId="ADAL" clId="{5DB92E46-2DEC-4AEC-A77C-11FE08935AFA}" dt="2020-12-07T06:51:54.788" v="449"/>
          <ac:spMkLst>
            <pc:docMk/>
            <pc:sldMk cId="456134851" sldId="282"/>
            <ac:spMk id="2" creationId="{3DB0CABB-DAD7-4139-9D68-7AF72CADECFD}"/>
          </ac:spMkLst>
        </pc:spChg>
        <pc:picChg chg="add del mod">
          <ac:chgData name="Yushen" userId="114c5932-f005-4575-980e-e221ccfc137b" providerId="ADAL" clId="{5DB92E46-2DEC-4AEC-A77C-11FE08935AFA}" dt="2020-12-07T06:26:26.798" v="377" actId="478"/>
          <ac:picMkLst>
            <pc:docMk/>
            <pc:sldMk cId="456134851" sldId="282"/>
            <ac:picMk id="3" creationId="{C9BA7C4C-2FA2-46ED-81C1-63CD4B721869}"/>
          </ac:picMkLst>
        </pc:picChg>
        <pc:picChg chg="add del mod">
          <ac:chgData name="Yushen" userId="114c5932-f005-4575-980e-e221ccfc137b" providerId="ADAL" clId="{5DB92E46-2DEC-4AEC-A77C-11FE08935AFA}" dt="2020-12-07T06:15:10.976" v="343" actId="478"/>
          <ac:picMkLst>
            <pc:docMk/>
            <pc:sldMk cId="456134851" sldId="282"/>
            <ac:picMk id="4" creationId="{72B77CFC-93B7-4D56-B8B0-BE3382B8E07E}"/>
          </ac:picMkLst>
        </pc:picChg>
        <pc:picChg chg="add del mod">
          <ac:chgData name="Yushen" userId="114c5932-f005-4575-980e-e221ccfc137b" providerId="ADAL" clId="{5DB92E46-2DEC-4AEC-A77C-11FE08935AFA}" dt="2020-12-07T06:27:34.336" v="384" actId="478"/>
          <ac:picMkLst>
            <pc:docMk/>
            <pc:sldMk cId="456134851" sldId="282"/>
            <ac:picMk id="5" creationId="{1AEA3AA5-F2FD-409B-86A4-E4A5D75B9C30}"/>
          </ac:picMkLst>
        </pc:picChg>
        <pc:picChg chg="add mod">
          <ac:chgData name="Yushen" userId="114c5932-f005-4575-980e-e221ccfc137b" providerId="ADAL" clId="{5DB92E46-2DEC-4AEC-A77C-11FE08935AFA}" dt="2020-12-07T06:53:44.150" v="466" actId="1076"/>
          <ac:picMkLst>
            <pc:docMk/>
            <pc:sldMk cId="456134851" sldId="282"/>
            <ac:picMk id="6" creationId="{9E4204B4-511D-4A5D-8021-3A9AE2BED9A6}"/>
          </ac:picMkLst>
        </pc:picChg>
        <pc:picChg chg="add mod">
          <ac:chgData name="Yushen" userId="114c5932-f005-4575-980e-e221ccfc137b" providerId="ADAL" clId="{5DB92E46-2DEC-4AEC-A77C-11FE08935AFA}" dt="2020-12-07T06:53:44.150" v="466" actId="1076"/>
          <ac:picMkLst>
            <pc:docMk/>
            <pc:sldMk cId="456134851" sldId="282"/>
            <ac:picMk id="7" creationId="{637065A6-13AE-4BE8-A51A-B1610604B876}"/>
          </ac:picMkLst>
        </pc:picChg>
        <pc:picChg chg="add del mod">
          <ac:chgData name="Yushen" userId="114c5932-f005-4575-980e-e221ccfc137b" providerId="ADAL" clId="{5DB92E46-2DEC-4AEC-A77C-11FE08935AFA}" dt="2020-12-07T06:51:24.407" v="434" actId="478"/>
          <ac:picMkLst>
            <pc:docMk/>
            <pc:sldMk cId="456134851" sldId="282"/>
            <ac:picMk id="8" creationId="{2E30BA99-7DD6-4E1D-9BBE-0561F49A4EB9}"/>
          </ac:picMkLst>
        </pc:picChg>
        <pc:picChg chg="add del mod">
          <ac:chgData name="Yushen" userId="114c5932-f005-4575-980e-e221ccfc137b" providerId="ADAL" clId="{5DB92E46-2DEC-4AEC-A77C-11FE08935AFA}" dt="2020-12-07T06:51:24.407" v="434" actId="478"/>
          <ac:picMkLst>
            <pc:docMk/>
            <pc:sldMk cId="456134851" sldId="282"/>
            <ac:picMk id="9" creationId="{5EB32655-C73F-467D-828B-E80A6CFCDAD5}"/>
          </ac:picMkLst>
        </pc:picChg>
        <pc:picChg chg="add del mod">
          <ac:chgData name="Yushen" userId="114c5932-f005-4575-980e-e221ccfc137b" providerId="ADAL" clId="{5DB92E46-2DEC-4AEC-A77C-11FE08935AFA}" dt="2020-12-07T06:38:21.233" v="403" actId="478"/>
          <ac:picMkLst>
            <pc:docMk/>
            <pc:sldMk cId="456134851" sldId="282"/>
            <ac:picMk id="10" creationId="{00FA67B5-0CC5-4A98-B4B2-E02517F0B41A}"/>
          </ac:picMkLst>
        </pc:picChg>
        <pc:picChg chg="add mod">
          <ac:chgData name="Yushen" userId="114c5932-f005-4575-980e-e221ccfc137b" providerId="ADAL" clId="{5DB92E46-2DEC-4AEC-A77C-11FE08935AFA}" dt="2020-12-07T06:53:44.150" v="466" actId="1076"/>
          <ac:picMkLst>
            <pc:docMk/>
            <pc:sldMk cId="456134851" sldId="282"/>
            <ac:picMk id="11" creationId="{D945FC72-4FBE-4F83-AF76-04363EDF583D}"/>
          </ac:picMkLst>
        </pc:picChg>
        <pc:picChg chg="add del mod">
          <ac:chgData name="Yushen" userId="114c5932-f005-4575-980e-e221ccfc137b" providerId="ADAL" clId="{5DB92E46-2DEC-4AEC-A77C-11FE08935AFA}" dt="2020-12-07T06:51:24.407" v="434" actId="478"/>
          <ac:picMkLst>
            <pc:docMk/>
            <pc:sldMk cId="456134851" sldId="282"/>
            <ac:picMk id="12" creationId="{7A842C7E-53AD-4C4D-88C6-43157EED166E}"/>
          </ac:picMkLst>
        </pc:picChg>
        <pc:picChg chg="add mod">
          <ac:chgData name="Yushen" userId="114c5932-f005-4575-980e-e221ccfc137b" providerId="ADAL" clId="{5DB92E46-2DEC-4AEC-A77C-11FE08935AFA}" dt="2020-12-07T06:53:44.150" v="466" actId="1076"/>
          <ac:picMkLst>
            <pc:docMk/>
            <pc:sldMk cId="456134851" sldId="282"/>
            <ac:picMk id="13" creationId="{0C5A5DEB-8BE5-461A-853D-2612AF4A48BF}"/>
          </ac:picMkLst>
        </pc:picChg>
        <pc:picChg chg="add del mod">
          <ac:chgData name="Yushen" userId="114c5932-f005-4575-980e-e221ccfc137b" providerId="ADAL" clId="{5DB92E46-2DEC-4AEC-A77C-11FE08935AFA}" dt="2020-12-07T06:51:24.407" v="434" actId="478"/>
          <ac:picMkLst>
            <pc:docMk/>
            <pc:sldMk cId="456134851" sldId="282"/>
            <ac:picMk id="14" creationId="{0C6593DA-2E98-4F58-963C-A988A62F0C35}"/>
          </ac:picMkLst>
        </pc:picChg>
        <pc:picChg chg="add del mod">
          <ac:chgData name="Yushen" userId="114c5932-f005-4575-980e-e221ccfc137b" providerId="ADAL" clId="{5DB92E46-2DEC-4AEC-A77C-11FE08935AFA}" dt="2020-12-07T06:51:24.407" v="434" actId="478"/>
          <ac:picMkLst>
            <pc:docMk/>
            <pc:sldMk cId="456134851" sldId="282"/>
            <ac:picMk id="15" creationId="{6C5E46CD-6499-404C-A8B7-A8408A57CD38}"/>
          </ac:picMkLst>
        </pc:picChg>
        <pc:picChg chg="add mod">
          <ac:chgData name="Yushen" userId="114c5932-f005-4575-980e-e221ccfc137b" providerId="ADAL" clId="{5DB92E46-2DEC-4AEC-A77C-11FE08935AFA}" dt="2020-12-07T06:53:44.150" v="466" actId="1076"/>
          <ac:picMkLst>
            <pc:docMk/>
            <pc:sldMk cId="456134851" sldId="282"/>
            <ac:picMk id="16" creationId="{F334F7FF-3844-4418-9825-44BD7851E449}"/>
          </ac:picMkLst>
        </pc:picChg>
      </pc:sldChg>
      <pc:sldChg chg="addSp modSp new mod ord">
        <pc:chgData name="Yushen" userId="114c5932-f005-4575-980e-e221ccfc137b" providerId="ADAL" clId="{5DB92E46-2DEC-4AEC-A77C-11FE08935AFA}" dt="2020-12-07T02:34:11.171" v="254" actId="2711"/>
        <pc:sldMkLst>
          <pc:docMk/>
          <pc:sldMk cId="2356830112" sldId="283"/>
        </pc:sldMkLst>
        <pc:spChg chg="mod">
          <ac:chgData name="Yushen" userId="114c5932-f005-4575-980e-e221ccfc137b" providerId="ADAL" clId="{5DB92E46-2DEC-4AEC-A77C-11FE08935AFA}" dt="2020-12-07T02:34:11.171" v="254" actId="2711"/>
          <ac:spMkLst>
            <pc:docMk/>
            <pc:sldMk cId="2356830112" sldId="283"/>
            <ac:spMk id="2" creationId="{237CB5FF-9D95-4F5D-9F58-4D8C29ED19AA}"/>
          </ac:spMkLst>
        </pc:spChg>
        <pc:picChg chg="add mod">
          <ac:chgData name="Yushen" userId="114c5932-f005-4575-980e-e221ccfc137b" providerId="ADAL" clId="{5DB92E46-2DEC-4AEC-A77C-11FE08935AFA}" dt="2020-12-07T02:33:55.555" v="239" actId="1076"/>
          <ac:picMkLst>
            <pc:docMk/>
            <pc:sldMk cId="2356830112" sldId="283"/>
            <ac:picMk id="4" creationId="{5D95E300-A78F-4028-8706-B2C4180EDEE4}"/>
          </ac:picMkLst>
        </pc:picChg>
        <pc:picChg chg="add mod">
          <ac:chgData name="Yushen" userId="114c5932-f005-4575-980e-e221ccfc137b" providerId="ADAL" clId="{5DB92E46-2DEC-4AEC-A77C-11FE08935AFA}" dt="2020-12-07T02:33:55.555" v="239" actId="1076"/>
          <ac:picMkLst>
            <pc:docMk/>
            <pc:sldMk cId="2356830112" sldId="283"/>
            <ac:picMk id="6" creationId="{4E46F52B-62C0-4FD5-B27D-1BDB7626F632}"/>
          </ac:picMkLst>
        </pc:picChg>
      </pc:sldChg>
      <pc:sldChg chg="addSp modSp new mod ord">
        <pc:chgData name="Yushen" userId="114c5932-f005-4575-980e-e221ccfc137b" providerId="ADAL" clId="{5DB92E46-2DEC-4AEC-A77C-11FE08935AFA}" dt="2020-12-07T03:00:45.668" v="308" actId="1076"/>
        <pc:sldMkLst>
          <pc:docMk/>
          <pc:sldMk cId="3202594433" sldId="284"/>
        </pc:sldMkLst>
        <pc:spChg chg="mod">
          <ac:chgData name="Yushen" userId="114c5932-f005-4575-980e-e221ccfc137b" providerId="ADAL" clId="{5DB92E46-2DEC-4AEC-A77C-11FE08935AFA}" dt="2020-12-07T03:00:17.669" v="297" actId="2711"/>
          <ac:spMkLst>
            <pc:docMk/>
            <pc:sldMk cId="3202594433" sldId="284"/>
            <ac:spMk id="2" creationId="{CACE9AAB-A5AF-4499-A0C8-22FD5A88C964}"/>
          </ac:spMkLst>
        </pc:spChg>
        <pc:picChg chg="add mod">
          <ac:chgData name="Yushen" userId="114c5932-f005-4575-980e-e221ccfc137b" providerId="ADAL" clId="{5DB92E46-2DEC-4AEC-A77C-11FE08935AFA}" dt="2020-12-07T03:00:39.620" v="306" actId="1076"/>
          <ac:picMkLst>
            <pc:docMk/>
            <pc:sldMk cId="3202594433" sldId="284"/>
            <ac:picMk id="3" creationId="{C86B9D75-CB1B-4C56-8950-2F9F9C179533}"/>
          </ac:picMkLst>
        </pc:picChg>
        <pc:picChg chg="add mod">
          <ac:chgData name="Yushen" userId="114c5932-f005-4575-980e-e221ccfc137b" providerId="ADAL" clId="{5DB92E46-2DEC-4AEC-A77C-11FE08935AFA}" dt="2020-12-07T03:00:45.668" v="308" actId="1076"/>
          <ac:picMkLst>
            <pc:docMk/>
            <pc:sldMk cId="3202594433" sldId="284"/>
            <ac:picMk id="4" creationId="{3EC968B9-4F99-4B14-91A0-CAC660D5DC16}"/>
          </ac:picMkLst>
        </pc:picChg>
      </pc:sldChg>
      <pc:sldChg chg="addSp delSp modSp add mod">
        <pc:chgData name="Yushen" userId="114c5932-f005-4575-980e-e221ccfc137b" providerId="ADAL" clId="{5DB92E46-2DEC-4AEC-A77C-11FE08935AFA}" dt="2020-12-07T07:44:05.843" v="545" actId="20577"/>
        <pc:sldMkLst>
          <pc:docMk/>
          <pc:sldMk cId="3908421738" sldId="285"/>
        </pc:sldMkLst>
        <pc:spChg chg="mod">
          <ac:chgData name="Yushen" userId="114c5932-f005-4575-980e-e221ccfc137b" providerId="ADAL" clId="{5DB92E46-2DEC-4AEC-A77C-11FE08935AFA}" dt="2020-12-07T07:44:05.843" v="545" actId="20577"/>
          <ac:spMkLst>
            <pc:docMk/>
            <pc:sldMk cId="3908421738" sldId="285"/>
            <ac:spMk id="2" creationId="{3DB0CABB-DAD7-4139-9D68-7AF72CADECFD}"/>
          </ac:spMkLst>
        </pc:spChg>
        <pc:graphicFrameChg chg="add mod">
          <ac:chgData name="Yushen" userId="114c5932-f005-4575-980e-e221ccfc137b" providerId="ADAL" clId="{5DB92E46-2DEC-4AEC-A77C-11FE08935AFA}" dt="2020-12-07T06:54:57.693" v="474"/>
          <ac:graphicFrameMkLst>
            <pc:docMk/>
            <pc:sldMk cId="3908421738" sldId="285"/>
            <ac:graphicFrameMk id="3" creationId="{080859B5-B785-4AE9-9780-26C71D51227A}"/>
          </ac:graphicFrameMkLst>
        </pc:graphicFrameChg>
        <pc:picChg chg="del">
          <ac:chgData name="Yushen" userId="114c5932-f005-4575-980e-e221ccfc137b" providerId="ADAL" clId="{5DB92E46-2DEC-4AEC-A77C-11FE08935AFA}" dt="2020-12-07T06:52:05.072" v="450" actId="478"/>
          <ac:picMkLst>
            <pc:docMk/>
            <pc:sldMk cId="3908421738" sldId="285"/>
            <ac:picMk id="6" creationId="{9E4204B4-511D-4A5D-8021-3A9AE2BED9A6}"/>
          </ac:picMkLst>
        </pc:picChg>
        <pc:picChg chg="del">
          <ac:chgData name="Yushen" userId="114c5932-f005-4575-980e-e221ccfc137b" providerId="ADAL" clId="{5DB92E46-2DEC-4AEC-A77C-11FE08935AFA}" dt="2020-12-07T06:52:05.072" v="450" actId="478"/>
          <ac:picMkLst>
            <pc:docMk/>
            <pc:sldMk cId="3908421738" sldId="285"/>
            <ac:picMk id="7" creationId="{637065A6-13AE-4BE8-A51A-B1610604B876}"/>
          </ac:picMkLst>
        </pc:picChg>
        <pc:picChg chg="mod">
          <ac:chgData name="Yushen" userId="114c5932-f005-4575-980e-e221ccfc137b" providerId="ADAL" clId="{5DB92E46-2DEC-4AEC-A77C-11FE08935AFA}" dt="2020-12-07T06:53:39.263" v="465" actId="1076"/>
          <ac:picMkLst>
            <pc:docMk/>
            <pc:sldMk cId="3908421738" sldId="285"/>
            <ac:picMk id="8" creationId="{2E30BA99-7DD6-4E1D-9BBE-0561F49A4EB9}"/>
          </ac:picMkLst>
        </pc:picChg>
        <pc:picChg chg="mod">
          <ac:chgData name="Yushen" userId="114c5932-f005-4575-980e-e221ccfc137b" providerId="ADAL" clId="{5DB92E46-2DEC-4AEC-A77C-11FE08935AFA}" dt="2020-12-07T06:53:39.263" v="465" actId="1076"/>
          <ac:picMkLst>
            <pc:docMk/>
            <pc:sldMk cId="3908421738" sldId="285"/>
            <ac:picMk id="9" creationId="{5EB32655-C73F-467D-828B-E80A6CFCDAD5}"/>
          </ac:picMkLst>
        </pc:picChg>
        <pc:picChg chg="del">
          <ac:chgData name="Yushen" userId="114c5932-f005-4575-980e-e221ccfc137b" providerId="ADAL" clId="{5DB92E46-2DEC-4AEC-A77C-11FE08935AFA}" dt="2020-12-07T06:52:05.072" v="450" actId="478"/>
          <ac:picMkLst>
            <pc:docMk/>
            <pc:sldMk cId="3908421738" sldId="285"/>
            <ac:picMk id="11" creationId="{D945FC72-4FBE-4F83-AF76-04363EDF583D}"/>
          </ac:picMkLst>
        </pc:picChg>
        <pc:picChg chg="mod">
          <ac:chgData name="Yushen" userId="114c5932-f005-4575-980e-e221ccfc137b" providerId="ADAL" clId="{5DB92E46-2DEC-4AEC-A77C-11FE08935AFA}" dt="2020-12-07T06:53:39.263" v="465" actId="1076"/>
          <ac:picMkLst>
            <pc:docMk/>
            <pc:sldMk cId="3908421738" sldId="285"/>
            <ac:picMk id="12" creationId="{7A842C7E-53AD-4C4D-88C6-43157EED166E}"/>
          </ac:picMkLst>
        </pc:picChg>
        <pc:picChg chg="del">
          <ac:chgData name="Yushen" userId="114c5932-f005-4575-980e-e221ccfc137b" providerId="ADAL" clId="{5DB92E46-2DEC-4AEC-A77C-11FE08935AFA}" dt="2020-12-07T06:52:05.072" v="450" actId="478"/>
          <ac:picMkLst>
            <pc:docMk/>
            <pc:sldMk cId="3908421738" sldId="285"/>
            <ac:picMk id="13" creationId="{0C5A5DEB-8BE5-461A-853D-2612AF4A48BF}"/>
          </ac:picMkLst>
        </pc:picChg>
        <pc:picChg chg="mod">
          <ac:chgData name="Yushen" userId="114c5932-f005-4575-980e-e221ccfc137b" providerId="ADAL" clId="{5DB92E46-2DEC-4AEC-A77C-11FE08935AFA}" dt="2020-12-07T06:53:39.263" v="465" actId="1076"/>
          <ac:picMkLst>
            <pc:docMk/>
            <pc:sldMk cId="3908421738" sldId="285"/>
            <ac:picMk id="14" creationId="{0C6593DA-2E98-4F58-963C-A988A62F0C35}"/>
          </ac:picMkLst>
        </pc:picChg>
        <pc:picChg chg="mod">
          <ac:chgData name="Yushen" userId="114c5932-f005-4575-980e-e221ccfc137b" providerId="ADAL" clId="{5DB92E46-2DEC-4AEC-A77C-11FE08935AFA}" dt="2020-12-07T06:53:39.263" v="465" actId="1076"/>
          <ac:picMkLst>
            <pc:docMk/>
            <pc:sldMk cId="3908421738" sldId="285"/>
            <ac:picMk id="15" creationId="{6C5E46CD-6499-404C-A8B7-A8408A57CD38}"/>
          </ac:picMkLst>
        </pc:picChg>
        <pc:picChg chg="del">
          <ac:chgData name="Yushen" userId="114c5932-f005-4575-980e-e221ccfc137b" providerId="ADAL" clId="{5DB92E46-2DEC-4AEC-A77C-11FE08935AFA}" dt="2020-12-07T06:52:05.072" v="450" actId="478"/>
          <ac:picMkLst>
            <pc:docMk/>
            <pc:sldMk cId="3908421738" sldId="285"/>
            <ac:picMk id="16" creationId="{F334F7FF-3844-4418-9825-44BD7851E449}"/>
          </ac:picMkLst>
        </pc:picChg>
      </pc:sldChg>
      <pc:sldChg chg="addSp delSp modSp add mod">
        <pc:chgData name="Yushen" userId="114c5932-f005-4575-980e-e221ccfc137b" providerId="ADAL" clId="{5DB92E46-2DEC-4AEC-A77C-11FE08935AFA}" dt="2020-12-07T07:44:09.977" v="547" actId="20577"/>
        <pc:sldMkLst>
          <pc:docMk/>
          <pc:sldMk cId="759230912" sldId="286"/>
        </pc:sldMkLst>
        <pc:spChg chg="mod">
          <ac:chgData name="Yushen" userId="114c5932-f005-4575-980e-e221ccfc137b" providerId="ADAL" clId="{5DB92E46-2DEC-4AEC-A77C-11FE08935AFA}" dt="2020-12-07T07:44:09.977" v="547" actId="20577"/>
          <ac:spMkLst>
            <pc:docMk/>
            <pc:sldMk cId="759230912" sldId="286"/>
            <ac:spMk id="2" creationId="{3DB0CABB-DAD7-4139-9D68-7AF72CADECFD}"/>
          </ac:spMkLst>
        </pc:spChg>
        <pc:picChg chg="add mod">
          <ac:chgData name="Yushen" userId="114c5932-f005-4575-980e-e221ccfc137b" providerId="ADAL" clId="{5DB92E46-2DEC-4AEC-A77C-11FE08935AFA}" dt="2020-12-07T06:58:26.591" v="486" actId="1076"/>
          <ac:picMkLst>
            <pc:docMk/>
            <pc:sldMk cId="759230912" sldId="286"/>
            <ac:picMk id="4" creationId="{29B147A8-0FC7-4D7A-90B2-DA7AEB118D33}"/>
          </ac:picMkLst>
        </pc:picChg>
        <pc:picChg chg="add mod">
          <ac:chgData name="Yushen" userId="114c5932-f005-4575-980e-e221ccfc137b" providerId="ADAL" clId="{5DB92E46-2DEC-4AEC-A77C-11FE08935AFA}" dt="2020-12-07T07:19:02.497" v="492" actId="14100"/>
          <ac:picMkLst>
            <pc:docMk/>
            <pc:sldMk cId="759230912" sldId="286"/>
            <ac:picMk id="5" creationId="{7918CCB5-0A1B-4FED-9647-292B98A280CF}"/>
          </ac:picMkLst>
        </pc:picChg>
        <pc:picChg chg="add mod">
          <ac:chgData name="Yushen" userId="114c5932-f005-4575-980e-e221ccfc137b" providerId="ADAL" clId="{5DB92E46-2DEC-4AEC-A77C-11FE08935AFA}" dt="2020-12-07T07:21:15.950" v="497" actId="14100"/>
          <ac:picMkLst>
            <pc:docMk/>
            <pc:sldMk cId="759230912" sldId="286"/>
            <ac:picMk id="6" creationId="{F6D263B0-B25B-4ECC-83DF-AB7EC68A52DC}"/>
          </ac:picMkLst>
        </pc:picChg>
        <pc:picChg chg="add mod">
          <ac:chgData name="Yushen" userId="114c5932-f005-4575-980e-e221ccfc137b" providerId="ADAL" clId="{5DB92E46-2DEC-4AEC-A77C-11FE08935AFA}" dt="2020-12-07T07:23:55.979" v="502" actId="1076"/>
          <ac:picMkLst>
            <pc:docMk/>
            <pc:sldMk cId="759230912" sldId="286"/>
            <ac:picMk id="7" creationId="{2C2BD631-21D1-4F00-9BC5-287919672C3B}"/>
          </ac:picMkLst>
        </pc:picChg>
        <pc:picChg chg="del">
          <ac:chgData name="Yushen" userId="114c5932-f005-4575-980e-e221ccfc137b" providerId="ADAL" clId="{5DB92E46-2DEC-4AEC-A77C-11FE08935AFA}" dt="2020-12-07T06:57:56.522" v="482" actId="478"/>
          <ac:picMkLst>
            <pc:docMk/>
            <pc:sldMk cId="759230912" sldId="286"/>
            <ac:picMk id="8" creationId="{2E30BA99-7DD6-4E1D-9BBE-0561F49A4EB9}"/>
          </ac:picMkLst>
        </pc:picChg>
        <pc:picChg chg="del">
          <ac:chgData name="Yushen" userId="114c5932-f005-4575-980e-e221ccfc137b" providerId="ADAL" clId="{5DB92E46-2DEC-4AEC-A77C-11FE08935AFA}" dt="2020-12-07T07:16:21.586" v="487" actId="478"/>
          <ac:picMkLst>
            <pc:docMk/>
            <pc:sldMk cId="759230912" sldId="286"/>
            <ac:picMk id="9" creationId="{5EB32655-C73F-467D-828B-E80A6CFCDAD5}"/>
          </ac:picMkLst>
        </pc:picChg>
        <pc:picChg chg="add mod">
          <ac:chgData name="Yushen" userId="114c5932-f005-4575-980e-e221ccfc137b" providerId="ADAL" clId="{5DB92E46-2DEC-4AEC-A77C-11FE08935AFA}" dt="2020-12-07T07:27:53.508" v="507" actId="14100"/>
          <ac:picMkLst>
            <pc:docMk/>
            <pc:sldMk cId="759230912" sldId="286"/>
            <ac:picMk id="10" creationId="{0F68915A-B9CA-46F4-8FB2-7FBAF25C4736}"/>
          </ac:picMkLst>
        </pc:picChg>
        <pc:picChg chg="del">
          <ac:chgData name="Yushen" userId="114c5932-f005-4575-980e-e221ccfc137b" providerId="ADAL" clId="{5DB92E46-2DEC-4AEC-A77C-11FE08935AFA}" dt="2020-12-07T07:19:06.776" v="493" actId="478"/>
          <ac:picMkLst>
            <pc:docMk/>
            <pc:sldMk cId="759230912" sldId="286"/>
            <ac:picMk id="12" creationId="{7A842C7E-53AD-4C4D-88C6-43157EED166E}"/>
          </ac:picMkLst>
        </pc:picChg>
        <pc:picChg chg="del">
          <ac:chgData name="Yushen" userId="114c5932-f005-4575-980e-e221ccfc137b" providerId="ADAL" clId="{5DB92E46-2DEC-4AEC-A77C-11FE08935AFA}" dt="2020-12-07T07:23:45.244" v="498" actId="478"/>
          <ac:picMkLst>
            <pc:docMk/>
            <pc:sldMk cId="759230912" sldId="286"/>
            <ac:picMk id="14" creationId="{0C6593DA-2E98-4F58-963C-A988A62F0C35}"/>
          </ac:picMkLst>
        </pc:picChg>
        <pc:picChg chg="del">
          <ac:chgData name="Yushen" userId="114c5932-f005-4575-980e-e221ccfc137b" providerId="ADAL" clId="{5DB92E46-2DEC-4AEC-A77C-11FE08935AFA}" dt="2020-12-07T07:24:00.657" v="503" actId="478"/>
          <ac:picMkLst>
            <pc:docMk/>
            <pc:sldMk cId="759230912" sldId="286"/>
            <ac:picMk id="15" creationId="{6C5E46CD-6499-404C-A8B7-A8408A57CD38}"/>
          </ac:picMkLst>
        </pc:picChg>
      </pc:sldChg>
      <pc:sldChg chg="addSp delSp modSp add mod">
        <pc:chgData name="Yushen" userId="114c5932-f005-4575-980e-e221ccfc137b" providerId="ADAL" clId="{5DB92E46-2DEC-4AEC-A77C-11FE08935AFA}" dt="2020-12-07T07:44:13.699" v="549" actId="20577"/>
        <pc:sldMkLst>
          <pc:docMk/>
          <pc:sldMk cId="701627425" sldId="287"/>
        </pc:sldMkLst>
        <pc:spChg chg="mod">
          <ac:chgData name="Yushen" userId="114c5932-f005-4575-980e-e221ccfc137b" providerId="ADAL" clId="{5DB92E46-2DEC-4AEC-A77C-11FE08935AFA}" dt="2020-12-07T07:44:13.699" v="549" actId="20577"/>
          <ac:spMkLst>
            <pc:docMk/>
            <pc:sldMk cId="701627425" sldId="287"/>
            <ac:spMk id="2" creationId="{3DB0CABB-DAD7-4139-9D68-7AF72CADECFD}"/>
          </ac:spMkLst>
        </pc:spChg>
        <pc:picChg chg="del">
          <ac:chgData name="Yushen" userId="114c5932-f005-4575-980e-e221ccfc137b" providerId="ADAL" clId="{5DB92E46-2DEC-4AEC-A77C-11FE08935AFA}" dt="2020-12-07T07:32:38.585" v="514" actId="478"/>
          <ac:picMkLst>
            <pc:docMk/>
            <pc:sldMk cId="701627425" sldId="287"/>
            <ac:picMk id="4" creationId="{29B147A8-0FC7-4D7A-90B2-DA7AEB118D33}"/>
          </ac:picMkLst>
        </pc:picChg>
        <pc:picChg chg="del">
          <ac:chgData name="Yushen" userId="114c5932-f005-4575-980e-e221ccfc137b" providerId="ADAL" clId="{5DB92E46-2DEC-4AEC-A77C-11FE08935AFA}" dt="2020-12-07T07:33:11.304" v="520" actId="478"/>
          <ac:picMkLst>
            <pc:docMk/>
            <pc:sldMk cId="701627425" sldId="287"/>
            <ac:picMk id="5" creationId="{7918CCB5-0A1B-4FED-9647-292B98A280CF}"/>
          </ac:picMkLst>
        </pc:picChg>
        <pc:picChg chg="del">
          <ac:chgData name="Yushen" userId="114c5932-f005-4575-980e-e221ccfc137b" providerId="ADAL" clId="{5DB92E46-2DEC-4AEC-A77C-11FE08935AFA}" dt="2020-12-07T07:36:52.937" v="527" actId="478"/>
          <ac:picMkLst>
            <pc:docMk/>
            <pc:sldMk cId="701627425" sldId="287"/>
            <ac:picMk id="6" creationId="{F6D263B0-B25B-4ECC-83DF-AB7EC68A52DC}"/>
          </ac:picMkLst>
        </pc:picChg>
        <pc:picChg chg="del">
          <ac:chgData name="Yushen" userId="114c5932-f005-4575-980e-e221ccfc137b" providerId="ADAL" clId="{5DB92E46-2DEC-4AEC-A77C-11FE08935AFA}" dt="2020-12-07T07:39:15.833" v="534" actId="478"/>
          <ac:picMkLst>
            <pc:docMk/>
            <pc:sldMk cId="701627425" sldId="287"/>
            <ac:picMk id="7" creationId="{2C2BD631-21D1-4F00-9BC5-287919672C3B}"/>
          </ac:picMkLst>
        </pc:picChg>
        <pc:picChg chg="add mod">
          <ac:chgData name="Yushen" userId="114c5932-f005-4575-980e-e221ccfc137b" providerId="ADAL" clId="{5DB92E46-2DEC-4AEC-A77C-11FE08935AFA}" dt="2020-12-07T07:33:09.140" v="519" actId="14100"/>
          <ac:picMkLst>
            <pc:docMk/>
            <pc:sldMk cId="701627425" sldId="287"/>
            <ac:picMk id="8" creationId="{56ACD225-A165-4F7B-9F9A-A552607A421E}"/>
          </ac:picMkLst>
        </pc:picChg>
        <pc:picChg chg="add mod">
          <ac:chgData name="Yushen" userId="114c5932-f005-4575-980e-e221ccfc137b" providerId="ADAL" clId="{5DB92E46-2DEC-4AEC-A77C-11FE08935AFA}" dt="2020-12-07T07:36:49.546" v="526" actId="1076"/>
          <ac:picMkLst>
            <pc:docMk/>
            <pc:sldMk cId="701627425" sldId="287"/>
            <ac:picMk id="9" creationId="{BA9BE948-1756-4304-A69C-52881C589F25}"/>
          </ac:picMkLst>
        </pc:picChg>
        <pc:picChg chg="del">
          <ac:chgData name="Yushen" userId="114c5932-f005-4575-980e-e221ccfc137b" providerId="ADAL" clId="{5DB92E46-2DEC-4AEC-A77C-11FE08935AFA}" dt="2020-12-07T07:41:19.762" v="540" actId="478"/>
          <ac:picMkLst>
            <pc:docMk/>
            <pc:sldMk cId="701627425" sldId="287"/>
            <ac:picMk id="10" creationId="{0F68915A-B9CA-46F4-8FB2-7FBAF25C4736}"/>
          </ac:picMkLst>
        </pc:picChg>
        <pc:picChg chg="add mod">
          <ac:chgData name="Yushen" userId="114c5932-f005-4575-980e-e221ccfc137b" providerId="ADAL" clId="{5DB92E46-2DEC-4AEC-A77C-11FE08935AFA}" dt="2020-12-07T07:39:13.369" v="533" actId="14100"/>
          <ac:picMkLst>
            <pc:docMk/>
            <pc:sldMk cId="701627425" sldId="287"/>
            <ac:picMk id="11" creationId="{D5F157E3-7B09-4BE5-9A35-C4C486B528BB}"/>
          </ac:picMkLst>
        </pc:picChg>
        <pc:picChg chg="add mod">
          <ac:chgData name="Yushen" userId="114c5932-f005-4575-980e-e221ccfc137b" providerId="ADAL" clId="{5DB92E46-2DEC-4AEC-A77C-11FE08935AFA}" dt="2020-12-07T07:41:17.642" v="539" actId="1076"/>
          <ac:picMkLst>
            <pc:docMk/>
            <pc:sldMk cId="701627425" sldId="287"/>
            <ac:picMk id="12" creationId="{A660B2D2-6E86-44D5-A9D4-378DDE5CC284}"/>
          </ac:picMkLst>
        </pc:picChg>
        <pc:picChg chg="add mod">
          <ac:chgData name="Yushen" userId="114c5932-f005-4575-980e-e221ccfc137b" providerId="ADAL" clId="{5DB92E46-2DEC-4AEC-A77C-11FE08935AFA}" dt="2020-12-07T07:43:05.514" v="543" actId="1076"/>
          <ac:picMkLst>
            <pc:docMk/>
            <pc:sldMk cId="701627425" sldId="287"/>
            <ac:picMk id="13" creationId="{78052664-1384-47AB-9606-86B61F46E809}"/>
          </ac:picMkLst>
        </pc:picChg>
      </pc:sldChg>
      <pc:sldChg chg="addSp delSp modSp add mod ord">
        <pc:chgData name="Yushen" userId="114c5932-f005-4575-980e-e221ccfc137b" providerId="ADAL" clId="{5DB92E46-2DEC-4AEC-A77C-11FE08935AFA}" dt="2020-12-08T13:32:46.582" v="773"/>
        <pc:sldMkLst>
          <pc:docMk/>
          <pc:sldMk cId="1733284468" sldId="288"/>
        </pc:sldMkLst>
        <pc:spChg chg="mod">
          <ac:chgData name="Yushen" userId="114c5932-f005-4575-980e-e221ccfc137b" providerId="ADAL" clId="{5DB92E46-2DEC-4AEC-A77C-11FE08935AFA}" dt="2020-12-07T07:44:22.418" v="552" actId="20577"/>
          <ac:spMkLst>
            <pc:docMk/>
            <pc:sldMk cId="1733284468" sldId="288"/>
            <ac:spMk id="2" creationId="{3DB0CABB-DAD7-4139-9D68-7AF72CADECFD}"/>
          </ac:spMkLst>
        </pc:spChg>
        <pc:picChg chg="add mod">
          <ac:chgData name="Yushen" userId="114c5932-f005-4575-980e-e221ccfc137b" providerId="ADAL" clId="{5DB92E46-2DEC-4AEC-A77C-11FE08935AFA}" dt="2020-12-07T07:50:17.842" v="564" actId="1076"/>
          <ac:picMkLst>
            <pc:docMk/>
            <pc:sldMk cId="1733284468" sldId="288"/>
            <ac:picMk id="4" creationId="{40C335E6-B75E-40B3-8899-20EB295994A1}"/>
          </ac:picMkLst>
        </pc:picChg>
        <pc:picChg chg="add mod">
          <ac:chgData name="Yushen" userId="114c5932-f005-4575-980e-e221ccfc137b" providerId="ADAL" clId="{5DB92E46-2DEC-4AEC-A77C-11FE08935AFA}" dt="2020-12-07T07:52:09.387" v="570" actId="14100"/>
          <ac:picMkLst>
            <pc:docMk/>
            <pc:sldMk cId="1733284468" sldId="288"/>
            <ac:picMk id="5" creationId="{69C6DA8B-4216-4E98-8732-561FF1300911}"/>
          </ac:picMkLst>
        </pc:picChg>
        <pc:picChg chg="add mod">
          <ac:chgData name="Yushen" userId="114c5932-f005-4575-980e-e221ccfc137b" providerId="ADAL" clId="{5DB92E46-2DEC-4AEC-A77C-11FE08935AFA}" dt="2020-12-07T07:54:15.084" v="575" actId="14100"/>
          <ac:picMkLst>
            <pc:docMk/>
            <pc:sldMk cId="1733284468" sldId="288"/>
            <ac:picMk id="6" creationId="{7475C450-C03F-4DA2-9A9F-84B3192E3EB0}"/>
          </ac:picMkLst>
        </pc:picChg>
        <pc:picChg chg="add mod">
          <ac:chgData name="Yushen" userId="114c5932-f005-4575-980e-e221ccfc137b" providerId="ADAL" clId="{5DB92E46-2DEC-4AEC-A77C-11FE08935AFA}" dt="2020-12-07T07:56:59.933" v="581" actId="1076"/>
          <ac:picMkLst>
            <pc:docMk/>
            <pc:sldMk cId="1733284468" sldId="288"/>
            <ac:picMk id="7" creationId="{D0B07F21-8E11-4325-9482-D3FCC4D440EF}"/>
          </ac:picMkLst>
        </pc:picChg>
        <pc:picChg chg="del">
          <ac:chgData name="Yushen" userId="114c5932-f005-4575-980e-e221ccfc137b" providerId="ADAL" clId="{5DB92E46-2DEC-4AEC-A77C-11FE08935AFA}" dt="2020-12-07T07:49:53.588" v="557" actId="478"/>
          <ac:picMkLst>
            <pc:docMk/>
            <pc:sldMk cId="1733284468" sldId="288"/>
            <ac:picMk id="8" creationId="{2E30BA99-7DD6-4E1D-9BBE-0561F49A4EB9}"/>
          </ac:picMkLst>
        </pc:picChg>
        <pc:picChg chg="del">
          <ac:chgData name="Yushen" userId="114c5932-f005-4575-980e-e221ccfc137b" providerId="ADAL" clId="{5DB92E46-2DEC-4AEC-A77C-11FE08935AFA}" dt="2020-12-07T07:50:20.843" v="565" actId="478"/>
          <ac:picMkLst>
            <pc:docMk/>
            <pc:sldMk cId="1733284468" sldId="288"/>
            <ac:picMk id="9" creationId="{5EB32655-C73F-467D-828B-E80A6CFCDAD5}"/>
          </ac:picMkLst>
        </pc:picChg>
        <pc:picChg chg="add mod">
          <ac:chgData name="Yushen" userId="114c5932-f005-4575-980e-e221ccfc137b" providerId="ADAL" clId="{5DB92E46-2DEC-4AEC-A77C-11FE08935AFA}" dt="2020-12-07T07:59:55.924" v="585" actId="1076"/>
          <ac:picMkLst>
            <pc:docMk/>
            <pc:sldMk cId="1733284468" sldId="288"/>
            <ac:picMk id="10" creationId="{EF84DEB0-5963-4BF4-A491-F42CD012CEA3}"/>
          </ac:picMkLst>
        </pc:picChg>
        <pc:picChg chg="del">
          <ac:chgData name="Yushen" userId="114c5932-f005-4575-980e-e221ccfc137b" providerId="ADAL" clId="{5DB92E46-2DEC-4AEC-A77C-11FE08935AFA}" dt="2020-12-07T07:52:14.250" v="571" actId="478"/>
          <ac:picMkLst>
            <pc:docMk/>
            <pc:sldMk cId="1733284468" sldId="288"/>
            <ac:picMk id="12" creationId="{7A842C7E-53AD-4C4D-88C6-43157EED166E}"/>
          </ac:picMkLst>
        </pc:picChg>
        <pc:picChg chg="del">
          <ac:chgData name="Yushen" userId="114c5932-f005-4575-980e-e221ccfc137b" providerId="ADAL" clId="{5DB92E46-2DEC-4AEC-A77C-11FE08935AFA}" dt="2020-12-07T07:54:57.482" v="576" actId="478"/>
          <ac:picMkLst>
            <pc:docMk/>
            <pc:sldMk cId="1733284468" sldId="288"/>
            <ac:picMk id="14" creationId="{0C6593DA-2E98-4F58-963C-A988A62F0C35}"/>
          </ac:picMkLst>
        </pc:picChg>
        <pc:picChg chg="del">
          <ac:chgData name="Yushen" userId="114c5932-f005-4575-980e-e221ccfc137b" providerId="ADAL" clId="{5DB92E46-2DEC-4AEC-A77C-11FE08935AFA}" dt="2020-12-07T07:58:41.970" v="582" actId="478"/>
          <ac:picMkLst>
            <pc:docMk/>
            <pc:sldMk cId="1733284468" sldId="288"/>
            <ac:picMk id="15" creationId="{6C5E46CD-6499-404C-A8B7-A8408A57CD38}"/>
          </ac:picMkLst>
        </pc:picChg>
      </pc:sldChg>
      <pc:sldChg chg="addSp delSp modSp add mod ord">
        <pc:chgData name="Yushen" userId="114c5932-f005-4575-980e-e221ccfc137b" providerId="ADAL" clId="{5DB92E46-2DEC-4AEC-A77C-11FE08935AFA}" dt="2020-12-08T13:32:50.654" v="775"/>
        <pc:sldMkLst>
          <pc:docMk/>
          <pc:sldMk cId="1371986678" sldId="289"/>
        </pc:sldMkLst>
        <pc:spChg chg="mod">
          <ac:chgData name="Yushen" userId="114c5932-f005-4575-980e-e221ccfc137b" providerId="ADAL" clId="{5DB92E46-2DEC-4AEC-A77C-11FE08935AFA}" dt="2020-12-07T07:44:26.546" v="554" actId="20577"/>
          <ac:spMkLst>
            <pc:docMk/>
            <pc:sldMk cId="1371986678" sldId="289"/>
            <ac:spMk id="2" creationId="{3DB0CABB-DAD7-4139-9D68-7AF72CADECFD}"/>
          </ac:spMkLst>
        </pc:spChg>
        <pc:picChg chg="add del">
          <ac:chgData name="Yushen" userId="114c5932-f005-4575-980e-e221ccfc137b" providerId="ADAL" clId="{5DB92E46-2DEC-4AEC-A77C-11FE08935AFA}" dt="2020-12-07T08:02:54.955" v="588" actId="478"/>
          <ac:picMkLst>
            <pc:docMk/>
            <pc:sldMk cId="1371986678" sldId="289"/>
            <ac:picMk id="4" creationId="{29B147A8-0FC7-4D7A-90B2-DA7AEB118D33}"/>
          </ac:picMkLst>
        </pc:picChg>
        <pc:picChg chg="del">
          <ac:chgData name="Yushen" userId="114c5932-f005-4575-980e-e221ccfc137b" providerId="ADAL" clId="{5DB92E46-2DEC-4AEC-A77C-11FE08935AFA}" dt="2020-12-07T08:03:09.328" v="594" actId="478"/>
          <ac:picMkLst>
            <pc:docMk/>
            <pc:sldMk cId="1371986678" sldId="289"/>
            <ac:picMk id="5" creationId="{7918CCB5-0A1B-4FED-9647-292B98A280CF}"/>
          </ac:picMkLst>
        </pc:picChg>
        <pc:picChg chg="add del mod">
          <ac:chgData name="Yushen" userId="114c5932-f005-4575-980e-e221ccfc137b" providerId="ADAL" clId="{5DB92E46-2DEC-4AEC-A77C-11FE08935AFA}" dt="2020-12-07T08:12:10.642" v="602" actId="478"/>
          <ac:picMkLst>
            <pc:docMk/>
            <pc:sldMk cId="1371986678" sldId="289"/>
            <ac:picMk id="6" creationId="{F6D263B0-B25B-4ECC-83DF-AB7EC68A52DC}"/>
          </ac:picMkLst>
        </pc:picChg>
        <pc:picChg chg="del">
          <ac:chgData name="Yushen" userId="114c5932-f005-4575-980e-e221ccfc137b" providerId="ADAL" clId="{5DB92E46-2DEC-4AEC-A77C-11FE08935AFA}" dt="2020-12-07T08:13:50.666" v="607" actId="478"/>
          <ac:picMkLst>
            <pc:docMk/>
            <pc:sldMk cId="1371986678" sldId="289"/>
            <ac:picMk id="7" creationId="{2C2BD631-21D1-4F00-9BC5-287919672C3B}"/>
          </ac:picMkLst>
        </pc:picChg>
        <pc:picChg chg="add mod">
          <ac:chgData name="Yushen" userId="114c5932-f005-4575-980e-e221ccfc137b" providerId="ADAL" clId="{5DB92E46-2DEC-4AEC-A77C-11FE08935AFA}" dt="2020-12-07T08:03:06.468" v="593" actId="14100"/>
          <ac:picMkLst>
            <pc:docMk/>
            <pc:sldMk cId="1371986678" sldId="289"/>
            <ac:picMk id="8" creationId="{6C96E71B-7814-466D-9A5F-5D30436B0BBE}"/>
          </ac:picMkLst>
        </pc:picChg>
        <pc:picChg chg="add mod">
          <ac:chgData name="Yushen" userId="114c5932-f005-4575-980e-e221ccfc137b" providerId="ADAL" clId="{5DB92E46-2DEC-4AEC-A77C-11FE08935AFA}" dt="2020-12-07T08:10:33.853" v="598" actId="1076"/>
          <ac:picMkLst>
            <pc:docMk/>
            <pc:sldMk cId="1371986678" sldId="289"/>
            <ac:picMk id="9" creationId="{CE20AC52-3D83-41ED-8E2B-EC524BB2681D}"/>
          </ac:picMkLst>
        </pc:picChg>
        <pc:picChg chg="del">
          <ac:chgData name="Yushen" userId="114c5932-f005-4575-980e-e221ccfc137b" providerId="ADAL" clId="{5DB92E46-2DEC-4AEC-A77C-11FE08935AFA}" dt="2020-12-07T08:15:43.700" v="613" actId="478"/>
          <ac:picMkLst>
            <pc:docMk/>
            <pc:sldMk cId="1371986678" sldId="289"/>
            <ac:picMk id="10" creationId="{0F68915A-B9CA-46F4-8FB2-7FBAF25C4736}"/>
          </ac:picMkLst>
        </pc:picChg>
        <pc:picChg chg="add mod">
          <ac:chgData name="Yushen" userId="114c5932-f005-4575-980e-e221ccfc137b" providerId="ADAL" clId="{5DB92E46-2DEC-4AEC-A77C-11FE08935AFA}" dt="2020-12-07T08:12:34.149" v="606" actId="1076"/>
          <ac:picMkLst>
            <pc:docMk/>
            <pc:sldMk cId="1371986678" sldId="289"/>
            <ac:picMk id="11" creationId="{8C1D7E12-DEF2-4F5C-8688-581EF39AE381}"/>
          </ac:picMkLst>
        </pc:picChg>
        <pc:picChg chg="add mod">
          <ac:chgData name="Yushen" userId="114c5932-f005-4575-980e-e221ccfc137b" providerId="ADAL" clId="{5DB92E46-2DEC-4AEC-A77C-11FE08935AFA}" dt="2020-12-07T08:13:59.995" v="612" actId="1076"/>
          <ac:picMkLst>
            <pc:docMk/>
            <pc:sldMk cId="1371986678" sldId="289"/>
            <ac:picMk id="12" creationId="{59AA3A10-4C41-451A-B2B2-47CB545F911A}"/>
          </ac:picMkLst>
        </pc:picChg>
        <pc:picChg chg="add mod">
          <ac:chgData name="Yushen" userId="114c5932-f005-4575-980e-e221ccfc137b" providerId="ADAL" clId="{5DB92E46-2DEC-4AEC-A77C-11FE08935AFA}" dt="2020-12-07T08:15:56.624" v="617" actId="14100"/>
          <ac:picMkLst>
            <pc:docMk/>
            <pc:sldMk cId="1371986678" sldId="289"/>
            <ac:picMk id="13" creationId="{7122757E-2E26-424F-B094-B6A116260A61}"/>
          </ac:picMkLst>
        </pc:picChg>
      </pc:sldChg>
      <pc:sldChg chg="addSp delSp modSp add mod">
        <pc:chgData name="Yushen" userId="114c5932-f005-4575-980e-e221ccfc137b" providerId="ADAL" clId="{5DB92E46-2DEC-4AEC-A77C-11FE08935AFA}" dt="2020-12-07T08:28:14.100" v="658" actId="1035"/>
        <pc:sldMkLst>
          <pc:docMk/>
          <pc:sldMk cId="428143607" sldId="290"/>
        </pc:sldMkLst>
        <pc:spChg chg="mod">
          <ac:chgData name="Yushen" userId="114c5932-f005-4575-980e-e221ccfc137b" providerId="ADAL" clId="{5DB92E46-2DEC-4AEC-A77C-11FE08935AFA}" dt="2020-12-07T07:44:29.507" v="556" actId="20577"/>
          <ac:spMkLst>
            <pc:docMk/>
            <pc:sldMk cId="428143607" sldId="290"/>
            <ac:spMk id="2" creationId="{3DB0CABB-DAD7-4139-9D68-7AF72CADECFD}"/>
          </ac:spMkLst>
        </pc:spChg>
        <pc:picChg chg="add mod">
          <ac:chgData name="Yushen" userId="114c5932-f005-4575-980e-e221ccfc137b" providerId="ADAL" clId="{5DB92E46-2DEC-4AEC-A77C-11FE08935AFA}" dt="2020-12-07T08:28:10.876" v="654" actId="1035"/>
          <ac:picMkLst>
            <pc:docMk/>
            <pc:sldMk cId="428143607" sldId="290"/>
            <ac:picMk id="4" creationId="{C111193F-E337-4EA0-A08D-08A0E5B53CC2}"/>
          </ac:picMkLst>
        </pc:picChg>
        <pc:picChg chg="add mod">
          <ac:chgData name="Yushen" userId="114c5932-f005-4575-980e-e221ccfc137b" providerId="ADAL" clId="{5DB92E46-2DEC-4AEC-A77C-11FE08935AFA}" dt="2020-12-07T08:28:10.876" v="654" actId="1035"/>
          <ac:picMkLst>
            <pc:docMk/>
            <pc:sldMk cId="428143607" sldId="290"/>
            <ac:picMk id="5" creationId="{A5FDA0D3-C9A4-4E6A-BB0B-FEB0BFFA1496}"/>
          </ac:picMkLst>
        </pc:picChg>
        <pc:picChg chg="add mod">
          <ac:chgData name="Yushen" userId="114c5932-f005-4575-980e-e221ccfc137b" providerId="ADAL" clId="{5DB92E46-2DEC-4AEC-A77C-11FE08935AFA}" dt="2020-12-07T08:28:10.876" v="654" actId="1035"/>
          <ac:picMkLst>
            <pc:docMk/>
            <pc:sldMk cId="428143607" sldId="290"/>
            <ac:picMk id="6" creationId="{0C864265-2CCB-4322-B0F9-9445ADFB59F4}"/>
          </ac:picMkLst>
        </pc:picChg>
        <pc:picChg chg="add mod">
          <ac:chgData name="Yushen" userId="114c5932-f005-4575-980e-e221ccfc137b" providerId="ADAL" clId="{5DB92E46-2DEC-4AEC-A77C-11FE08935AFA}" dt="2020-12-07T08:28:14.100" v="658" actId="1035"/>
          <ac:picMkLst>
            <pc:docMk/>
            <pc:sldMk cId="428143607" sldId="290"/>
            <ac:picMk id="7" creationId="{414AD5B5-AED5-4C46-9A10-C47A8FFBA05F}"/>
          </ac:picMkLst>
        </pc:picChg>
        <pc:picChg chg="del">
          <ac:chgData name="Yushen" userId="114c5932-f005-4575-980e-e221ccfc137b" providerId="ADAL" clId="{5DB92E46-2DEC-4AEC-A77C-11FE08935AFA}" dt="2020-12-07T08:17:25.789" v="618" actId="478"/>
          <ac:picMkLst>
            <pc:docMk/>
            <pc:sldMk cId="428143607" sldId="290"/>
            <ac:picMk id="8" creationId="{56ACD225-A165-4F7B-9F9A-A552607A421E}"/>
          </ac:picMkLst>
        </pc:picChg>
        <pc:picChg chg="del mod">
          <ac:chgData name="Yushen" userId="114c5932-f005-4575-980e-e221ccfc137b" providerId="ADAL" clId="{5DB92E46-2DEC-4AEC-A77C-11FE08935AFA}" dt="2020-12-07T08:19:38.611" v="624" actId="478"/>
          <ac:picMkLst>
            <pc:docMk/>
            <pc:sldMk cId="428143607" sldId="290"/>
            <ac:picMk id="9" creationId="{BA9BE948-1756-4304-A69C-52881C589F25}"/>
          </ac:picMkLst>
        </pc:picChg>
        <pc:picChg chg="add mod">
          <ac:chgData name="Yushen" userId="114c5932-f005-4575-980e-e221ccfc137b" providerId="ADAL" clId="{5DB92E46-2DEC-4AEC-A77C-11FE08935AFA}" dt="2020-12-07T08:28:14.100" v="658" actId="1035"/>
          <ac:picMkLst>
            <pc:docMk/>
            <pc:sldMk cId="428143607" sldId="290"/>
            <ac:picMk id="10" creationId="{19B529F1-7854-49FE-8E55-60D9F8BED494}"/>
          </ac:picMkLst>
        </pc:picChg>
        <pc:picChg chg="del">
          <ac:chgData name="Yushen" userId="114c5932-f005-4575-980e-e221ccfc137b" providerId="ADAL" clId="{5DB92E46-2DEC-4AEC-A77C-11FE08935AFA}" dt="2020-12-07T08:22:26.035" v="629" actId="478"/>
          <ac:picMkLst>
            <pc:docMk/>
            <pc:sldMk cId="428143607" sldId="290"/>
            <ac:picMk id="11" creationId="{D5F157E3-7B09-4BE5-9A35-C4C486B528BB}"/>
          </ac:picMkLst>
        </pc:picChg>
        <pc:picChg chg="del">
          <ac:chgData name="Yushen" userId="114c5932-f005-4575-980e-e221ccfc137b" providerId="ADAL" clId="{5DB92E46-2DEC-4AEC-A77C-11FE08935AFA}" dt="2020-12-07T08:24:35.742" v="634" actId="478"/>
          <ac:picMkLst>
            <pc:docMk/>
            <pc:sldMk cId="428143607" sldId="290"/>
            <ac:picMk id="12" creationId="{A660B2D2-6E86-44D5-A9D4-378DDE5CC284}"/>
          </ac:picMkLst>
        </pc:picChg>
        <pc:picChg chg="del">
          <ac:chgData name="Yushen" userId="114c5932-f005-4575-980e-e221ccfc137b" providerId="ADAL" clId="{5DB92E46-2DEC-4AEC-A77C-11FE08935AFA}" dt="2020-12-07T08:24:36.653" v="635" actId="478"/>
          <ac:picMkLst>
            <pc:docMk/>
            <pc:sldMk cId="428143607" sldId="290"/>
            <ac:picMk id="13" creationId="{78052664-1384-47AB-9606-86B61F46E809}"/>
          </ac:picMkLst>
        </pc:picChg>
      </pc:sldChg>
      <pc:sldChg chg="addSp modSp new mod">
        <pc:chgData name="Yushen" userId="114c5932-f005-4575-980e-e221ccfc137b" providerId="ADAL" clId="{5DB92E46-2DEC-4AEC-A77C-11FE08935AFA}" dt="2020-12-08T10:31:37.728" v="719" actId="20577"/>
        <pc:sldMkLst>
          <pc:docMk/>
          <pc:sldMk cId="2339653385" sldId="291"/>
        </pc:sldMkLst>
        <pc:spChg chg="mod">
          <ac:chgData name="Yushen" userId="114c5932-f005-4575-980e-e221ccfc137b" providerId="ADAL" clId="{5DB92E46-2DEC-4AEC-A77C-11FE08935AFA}" dt="2020-12-08T10:31:37.728" v="719" actId="20577"/>
          <ac:spMkLst>
            <pc:docMk/>
            <pc:sldMk cId="2339653385" sldId="291"/>
            <ac:spMk id="2" creationId="{FB68E52A-CE37-4B03-A7DB-F5809C5E8008}"/>
          </ac:spMkLst>
        </pc:spChg>
        <pc:picChg chg="add mod">
          <ac:chgData name="Yushen" userId="114c5932-f005-4575-980e-e221ccfc137b" providerId="ADAL" clId="{5DB92E46-2DEC-4AEC-A77C-11FE08935AFA}" dt="2020-12-08T10:15:06.620" v="694" actId="1076"/>
          <ac:picMkLst>
            <pc:docMk/>
            <pc:sldMk cId="2339653385" sldId="291"/>
            <ac:picMk id="3" creationId="{CB397BDF-CC09-497A-A68C-3FEF06E11FA2}"/>
          </ac:picMkLst>
        </pc:picChg>
        <pc:picChg chg="add mod">
          <ac:chgData name="Yushen" userId="114c5932-f005-4575-980e-e221ccfc137b" providerId="ADAL" clId="{5DB92E46-2DEC-4AEC-A77C-11FE08935AFA}" dt="2020-12-08T10:15:01.220" v="689" actId="1076"/>
          <ac:picMkLst>
            <pc:docMk/>
            <pc:sldMk cId="2339653385" sldId="291"/>
            <ac:picMk id="4" creationId="{E33B4B69-3CD0-4B76-B456-E2158D559E80}"/>
          </ac:picMkLst>
        </pc:picChg>
      </pc:sldChg>
      <pc:sldChg chg="addSp modSp new mod">
        <pc:chgData name="Yushen" userId="114c5932-f005-4575-980e-e221ccfc137b" providerId="ADAL" clId="{5DB92E46-2DEC-4AEC-A77C-11FE08935AFA}" dt="2020-12-08T10:31:41.742" v="721" actId="20577"/>
        <pc:sldMkLst>
          <pc:docMk/>
          <pc:sldMk cId="1897898103" sldId="292"/>
        </pc:sldMkLst>
        <pc:spChg chg="mod">
          <ac:chgData name="Yushen" userId="114c5932-f005-4575-980e-e221ccfc137b" providerId="ADAL" clId="{5DB92E46-2DEC-4AEC-A77C-11FE08935AFA}" dt="2020-12-08T10:31:41.742" v="721" actId="20577"/>
          <ac:spMkLst>
            <pc:docMk/>
            <pc:sldMk cId="1897898103" sldId="292"/>
            <ac:spMk id="2" creationId="{C80BAD72-C601-44E8-A46A-92CF506C524D}"/>
          </ac:spMkLst>
        </pc:spChg>
        <pc:picChg chg="add mod">
          <ac:chgData name="Yushen" userId="114c5932-f005-4575-980e-e221ccfc137b" providerId="ADAL" clId="{5DB92E46-2DEC-4AEC-A77C-11FE08935AFA}" dt="2020-12-08T10:22:56.124" v="717" actId="1076"/>
          <ac:picMkLst>
            <pc:docMk/>
            <pc:sldMk cId="1897898103" sldId="292"/>
            <ac:picMk id="3" creationId="{6BF66AF3-B602-487F-886C-10F1616110D2}"/>
          </ac:picMkLst>
        </pc:picChg>
        <pc:picChg chg="add mod">
          <ac:chgData name="Yushen" userId="114c5932-f005-4575-980e-e221ccfc137b" providerId="ADAL" clId="{5DB92E46-2DEC-4AEC-A77C-11FE08935AFA}" dt="2020-12-08T10:22:53.821" v="716" actId="1076"/>
          <ac:picMkLst>
            <pc:docMk/>
            <pc:sldMk cId="1897898103" sldId="292"/>
            <ac:picMk id="4" creationId="{F54E755D-4378-45F8-8B06-F03B7BB0E821}"/>
          </ac:picMkLst>
        </pc:picChg>
      </pc:sldChg>
      <pc:sldChg chg="addSp modSp new mod">
        <pc:chgData name="Yushen" userId="114c5932-f005-4575-980e-e221ccfc137b" providerId="ADAL" clId="{5DB92E46-2DEC-4AEC-A77C-11FE08935AFA}" dt="2020-12-08T10:36:52.628" v="738" actId="1076"/>
        <pc:sldMkLst>
          <pc:docMk/>
          <pc:sldMk cId="1285578329" sldId="293"/>
        </pc:sldMkLst>
        <pc:spChg chg="mod">
          <ac:chgData name="Yushen" userId="114c5932-f005-4575-980e-e221ccfc137b" providerId="ADAL" clId="{5DB92E46-2DEC-4AEC-A77C-11FE08935AFA}" dt="2020-12-08T10:35:35.280" v="730" actId="20577"/>
          <ac:spMkLst>
            <pc:docMk/>
            <pc:sldMk cId="1285578329" sldId="293"/>
            <ac:spMk id="2" creationId="{F56B310C-31C8-48FD-9B6F-0B52C7E325BF}"/>
          </ac:spMkLst>
        </pc:spChg>
        <pc:picChg chg="add mod">
          <ac:chgData name="Yushen" userId="114c5932-f005-4575-980e-e221ccfc137b" providerId="ADAL" clId="{5DB92E46-2DEC-4AEC-A77C-11FE08935AFA}" dt="2020-12-08T10:36:52.628" v="738" actId="1076"/>
          <ac:picMkLst>
            <pc:docMk/>
            <pc:sldMk cId="1285578329" sldId="293"/>
            <ac:picMk id="3" creationId="{CF6FAE39-A48A-4AD6-8847-7700532D19DF}"/>
          </ac:picMkLst>
        </pc:picChg>
        <pc:picChg chg="add mod">
          <ac:chgData name="Yushen" userId="114c5932-f005-4575-980e-e221ccfc137b" providerId="ADAL" clId="{5DB92E46-2DEC-4AEC-A77C-11FE08935AFA}" dt="2020-12-08T10:36:51.263" v="737" actId="1076"/>
          <ac:picMkLst>
            <pc:docMk/>
            <pc:sldMk cId="1285578329" sldId="293"/>
            <ac:picMk id="4" creationId="{8860CFFA-CA5F-4274-A7A5-5CBDA24BB6C4}"/>
          </ac:picMkLst>
        </pc:picChg>
      </pc:sldChg>
      <pc:sldChg chg="addSp delSp modSp add mod">
        <pc:chgData name="Yushen" userId="114c5932-f005-4575-980e-e221ccfc137b" providerId="ADAL" clId="{5DB92E46-2DEC-4AEC-A77C-11FE08935AFA}" dt="2020-12-08T10:43:44.637" v="765" actId="1076"/>
        <pc:sldMkLst>
          <pc:docMk/>
          <pc:sldMk cId="2178661382" sldId="294"/>
        </pc:sldMkLst>
        <pc:spChg chg="mod">
          <ac:chgData name="Yushen" userId="114c5932-f005-4575-980e-e221ccfc137b" providerId="ADAL" clId="{5DB92E46-2DEC-4AEC-A77C-11FE08935AFA}" dt="2020-12-08T10:37:04.486" v="741" actId="20577"/>
          <ac:spMkLst>
            <pc:docMk/>
            <pc:sldMk cId="2178661382" sldId="294"/>
            <ac:spMk id="2" creationId="{C80BAD72-C601-44E8-A46A-92CF506C524D}"/>
          </ac:spMkLst>
        </pc:spChg>
        <pc:picChg chg="add del">
          <ac:chgData name="Yushen" userId="114c5932-f005-4575-980e-e221ccfc137b" providerId="ADAL" clId="{5DB92E46-2DEC-4AEC-A77C-11FE08935AFA}" dt="2020-12-08T10:37:09.141" v="744" actId="478"/>
          <ac:picMkLst>
            <pc:docMk/>
            <pc:sldMk cId="2178661382" sldId="294"/>
            <ac:picMk id="3" creationId="{6BF66AF3-B602-487F-886C-10F1616110D2}"/>
          </ac:picMkLst>
        </pc:picChg>
        <pc:picChg chg="del">
          <ac:chgData name="Yushen" userId="114c5932-f005-4575-980e-e221ccfc137b" providerId="ADAL" clId="{5DB92E46-2DEC-4AEC-A77C-11FE08935AFA}" dt="2020-12-08T10:39:27.996" v="750" actId="478"/>
          <ac:picMkLst>
            <pc:docMk/>
            <pc:sldMk cId="2178661382" sldId="294"/>
            <ac:picMk id="4" creationId="{F54E755D-4378-45F8-8B06-F03B7BB0E821}"/>
          </ac:picMkLst>
        </pc:picChg>
        <pc:picChg chg="add del mod">
          <ac:chgData name="Yushen" userId="114c5932-f005-4575-980e-e221ccfc137b" providerId="ADAL" clId="{5DB92E46-2DEC-4AEC-A77C-11FE08935AFA}" dt="2020-12-08T10:42:57.511" v="755" actId="478"/>
          <ac:picMkLst>
            <pc:docMk/>
            <pc:sldMk cId="2178661382" sldId="294"/>
            <ac:picMk id="5" creationId="{BBE8C9D5-B878-460D-8ABC-B5D0F9A460E0}"/>
          </ac:picMkLst>
        </pc:picChg>
        <pc:picChg chg="add del mod">
          <ac:chgData name="Yushen" userId="114c5932-f005-4575-980e-e221ccfc137b" providerId="ADAL" clId="{5DB92E46-2DEC-4AEC-A77C-11FE08935AFA}" dt="2020-12-08T10:43:36.151" v="760" actId="478"/>
          <ac:picMkLst>
            <pc:docMk/>
            <pc:sldMk cId="2178661382" sldId="294"/>
            <ac:picMk id="6" creationId="{BCDF193C-A680-4433-9905-FB018D263323}"/>
          </ac:picMkLst>
        </pc:picChg>
        <pc:picChg chg="add mod">
          <ac:chgData name="Yushen" userId="114c5932-f005-4575-980e-e221ccfc137b" providerId="ADAL" clId="{5DB92E46-2DEC-4AEC-A77C-11FE08935AFA}" dt="2020-12-08T10:43:03.108" v="759" actId="14100"/>
          <ac:picMkLst>
            <pc:docMk/>
            <pc:sldMk cId="2178661382" sldId="294"/>
            <ac:picMk id="7" creationId="{D2D4CD89-BA9A-481C-B4B2-2B6A118D5B38}"/>
          </ac:picMkLst>
        </pc:picChg>
        <pc:picChg chg="add mod">
          <ac:chgData name="Yushen" userId="114c5932-f005-4575-980e-e221ccfc137b" providerId="ADAL" clId="{5DB92E46-2DEC-4AEC-A77C-11FE08935AFA}" dt="2020-12-08T10:43:44.637" v="765" actId="1076"/>
          <ac:picMkLst>
            <pc:docMk/>
            <pc:sldMk cId="2178661382" sldId="294"/>
            <ac:picMk id="8" creationId="{014795C8-AB9F-457E-BF65-BEA5697F43B4}"/>
          </ac:picMkLst>
        </pc:picChg>
      </pc:sldChg>
      <pc:sldChg chg="addSp delSp modSp new mod">
        <pc:chgData name="Yushen" userId="114c5932-f005-4575-980e-e221ccfc137b" providerId="ADAL" clId="{5DB92E46-2DEC-4AEC-A77C-11FE08935AFA}" dt="2020-12-08T13:44:42.980" v="787" actId="1076"/>
        <pc:sldMkLst>
          <pc:docMk/>
          <pc:sldMk cId="419569742" sldId="295"/>
        </pc:sldMkLst>
        <pc:spChg chg="del">
          <ac:chgData name="Yushen" userId="114c5932-f005-4575-980e-e221ccfc137b" providerId="ADAL" clId="{5DB92E46-2DEC-4AEC-A77C-11FE08935AFA}" dt="2020-12-08T13:42:36.498" v="781" actId="478"/>
          <ac:spMkLst>
            <pc:docMk/>
            <pc:sldMk cId="419569742" sldId="295"/>
            <ac:spMk id="2" creationId="{FAFBAA27-C986-44AB-8450-A3BE23AC572D}"/>
          </ac:spMkLst>
        </pc:spChg>
        <pc:picChg chg="add mod">
          <ac:chgData name="Yushen" userId="114c5932-f005-4575-980e-e221ccfc137b" providerId="ADAL" clId="{5DB92E46-2DEC-4AEC-A77C-11FE08935AFA}" dt="2020-12-08T13:44:42.980" v="787" actId="1076"/>
          <ac:picMkLst>
            <pc:docMk/>
            <pc:sldMk cId="419569742" sldId="295"/>
            <ac:picMk id="3" creationId="{84E6A7F6-B403-4C59-8CAA-BE7D0167F860}"/>
          </ac:picMkLst>
        </pc:picChg>
        <pc:picChg chg="add mod">
          <ac:chgData name="Yushen" userId="114c5932-f005-4575-980e-e221ccfc137b" providerId="ADAL" clId="{5DB92E46-2DEC-4AEC-A77C-11FE08935AFA}" dt="2020-12-08T13:44:42.980" v="787" actId="1076"/>
          <ac:picMkLst>
            <pc:docMk/>
            <pc:sldMk cId="419569742" sldId="295"/>
            <ac:picMk id="4" creationId="{19417762-AB93-4D90-8F00-B88BF11CB383}"/>
          </ac:picMkLst>
        </pc:picChg>
      </pc:sldChg>
    </pc:docChg>
  </pc:docChgLst>
  <pc:docChgLst>
    <pc:chgData name="Yushen" userId="114c5932-f005-4575-980e-e221ccfc137b" providerId="ADAL" clId="{14E0985D-6573-473C-A3BF-CEA931E2954C}"/>
    <pc:docChg chg="undo custSel addSld delSld modSld sldOrd">
      <pc:chgData name="Yushen" userId="114c5932-f005-4575-980e-e221ccfc137b" providerId="ADAL" clId="{14E0985D-6573-473C-A3BF-CEA931E2954C}" dt="2020-10-16T10:55:02.862" v="1171" actId="478"/>
      <pc:docMkLst>
        <pc:docMk/>
      </pc:docMkLst>
      <pc:sldChg chg="del">
        <pc:chgData name="Yushen" userId="114c5932-f005-4575-980e-e221ccfc137b" providerId="ADAL" clId="{14E0985D-6573-473C-A3BF-CEA931E2954C}" dt="2020-10-10T08:04:38.735" v="3" actId="47"/>
        <pc:sldMkLst>
          <pc:docMk/>
          <pc:sldMk cId="1116559384" sldId="257"/>
        </pc:sldMkLst>
      </pc:sldChg>
      <pc:sldChg chg="del">
        <pc:chgData name="Yushen" userId="114c5932-f005-4575-980e-e221ccfc137b" providerId="ADAL" clId="{14E0985D-6573-473C-A3BF-CEA931E2954C}" dt="2020-10-10T08:04:39.340" v="4" actId="47"/>
        <pc:sldMkLst>
          <pc:docMk/>
          <pc:sldMk cId="1406387066" sldId="258"/>
        </pc:sldMkLst>
      </pc:sldChg>
      <pc:sldChg chg="del">
        <pc:chgData name="Yushen" userId="114c5932-f005-4575-980e-e221ccfc137b" providerId="ADAL" clId="{14E0985D-6573-473C-A3BF-CEA931E2954C}" dt="2020-10-10T08:04:39.980" v="5" actId="47"/>
        <pc:sldMkLst>
          <pc:docMk/>
          <pc:sldMk cId="124953953" sldId="259"/>
        </pc:sldMkLst>
      </pc:sldChg>
      <pc:sldChg chg="del">
        <pc:chgData name="Yushen" userId="114c5932-f005-4575-980e-e221ccfc137b" providerId="ADAL" clId="{14E0985D-6573-473C-A3BF-CEA931E2954C}" dt="2020-10-10T08:04:40.440" v="6" actId="47"/>
        <pc:sldMkLst>
          <pc:docMk/>
          <pc:sldMk cId="513232696" sldId="260"/>
        </pc:sldMkLst>
      </pc:sldChg>
      <pc:sldChg chg="del">
        <pc:chgData name="Yushen" userId="114c5932-f005-4575-980e-e221ccfc137b" providerId="ADAL" clId="{14E0985D-6573-473C-A3BF-CEA931E2954C}" dt="2020-10-10T08:04:40.856" v="7" actId="47"/>
        <pc:sldMkLst>
          <pc:docMk/>
          <pc:sldMk cId="867878062" sldId="261"/>
        </pc:sldMkLst>
      </pc:sldChg>
      <pc:sldChg chg="del">
        <pc:chgData name="Yushen" userId="114c5932-f005-4575-980e-e221ccfc137b" providerId="ADAL" clId="{14E0985D-6573-473C-A3BF-CEA931E2954C}" dt="2020-10-10T08:04:36.914" v="0" actId="47"/>
        <pc:sldMkLst>
          <pc:docMk/>
          <pc:sldMk cId="1146818749" sldId="262"/>
        </pc:sldMkLst>
      </pc:sldChg>
      <pc:sldChg chg="del">
        <pc:chgData name="Yushen" userId="114c5932-f005-4575-980e-e221ccfc137b" providerId="ADAL" clId="{14E0985D-6573-473C-A3BF-CEA931E2954C}" dt="2020-10-10T08:04:37.676" v="1" actId="47"/>
        <pc:sldMkLst>
          <pc:docMk/>
          <pc:sldMk cId="1273885698" sldId="263"/>
        </pc:sldMkLst>
      </pc:sldChg>
      <pc:sldChg chg="del">
        <pc:chgData name="Yushen" userId="114c5932-f005-4575-980e-e221ccfc137b" providerId="ADAL" clId="{14E0985D-6573-473C-A3BF-CEA931E2954C}" dt="2020-10-10T08:04:38.163" v="2" actId="47"/>
        <pc:sldMkLst>
          <pc:docMk/>
          <pc:sldMk cId="1322406005" sldId="264"/>
        </pc:sldMkLst>
      </pc:sldChg>
      <pc:sldChg chg="modSp mod">
        <pc:chgData name="Yushen" userId="114c5932-f005-4575-980e-e221ccfc137b" providerId="ADAL" clId="{14E0985D-6573-473C-A3BF-CEA931E2954C}" dt="2020-10-10T08:05:08.275" v="18" actId="20577"/>
        <pc:sldMkLst>
          <pc:docMk/>
          <pc:sldMk cId="1505132945" sldId="265"/>
        </pc:sldMkLst>
        <pc:spChg chg="mod">
          <ac:chgData name="Yushen" userId="114c5932-f005-4575-980e-e221ccfc137b" providerId="ADAL" clId="{14E0985D-6573-473C-A3BF-CEA931E2954C}" dt="2020-10-10T08:05:08.275" v="18" actId="20577"/>
          <ac:spMkLst>
            <pc:docMk/>
            <pc:sldMk cId="1505132945" sldId="265"/>
            <ac:spMk id="3" creationId="{2774939B-B33B-482A-ABED-51B3A59357FB}"/>
          </ac:spMkLst>
        </pc:spChg>
      </pc:sldChg>
      <pc:sldChg chg="addSp modSp new mod modAnim">
        <pc:chgData name="Yushen" userId="114c5932-f005-4575-980e-e221ccfc137b" providerId="ADAL" clId="{14E0985D-6573-473C-A3BF-CEA931E2954C}" dt="2020-10-12T10:37:49.979" v="1167"/>
        <pc:sldMkLst>
          <pc:docMk/>
          <pc:sldMk cId="787429515" sldId="266"/>
        </pc:sldMkLst>
        <pc:spChg chg="mod">
          <ac:chgData name="Yushen" userId="114c5932-f005-4575-980e-e221ccfc137b" providerId="ADAL" clId="{14E0985D-6573-473C-A3BF-CEA931E2954C}" dt="2020-10-12T03:06:05.095" v="63" actId="403"/>
          <ac:spMkLst>
            <pc:docMk/>
            <pc:sldMk cId="787429515" sldId="266"/>
            <ac:spMk id="2" creationId="{87694B3E-2012-403F-A1B7-38E6FFA43B90}"/>
          </ac:spMkLst>
        </pc:spChg>
        <pc:spChg chg="add mod">
          <ac:chgData name="Yushen" userId="114c5932-f005-4575-980e-e221ccfc137b" providerId="ADAL" clId="{14E0985D-6573-473C-A3BF-CEA931E2954C}" dt="2020-10-12T05:03:54.797" v="270" actId="1076"/>
          <ac:spMkLst>
            <pc:docMk/>
            <pc:sldMk cId="787429515" sldId="266"/>
            <ac:spMk id="5" creationId="{EA158DCB-D7E1-4884-B195-BC2DBEFA5875}"/>
          </ac:spMkLst>
        </pc:spChg>
        <pc:spChg chg="add mod">
          <ac:chgData name="Yushen" userId="114c5932-f005-4575-980e-e221ccfc137b" providerId="ADAL" clId="{14E0985D-6573-473C-A3BF-CEA931E2954C}" dt="2020-10-12T10:37:05.912" v="1152" actId="1076"/>
          <ac:spMkLst>
            <pc:docMk/>
            <pc:sldMk cId="787429515" sldId="266"/>
            <ac:spMk id="6" creationId="{02D1ACF5-2643-43AD-BA2B-2BE9C3D46DA2}"/>
          </ac:spMkLst>
        </pc:spChg>
        <pc:spChg chg="add mod">
          <ac:chgData name="Yushen" userId="114c5932-f005-4575-980e-e221ccfc137b" providerId="ADAL" clId="{14E0985D-6573-473C-A3BF-CEA931E2954C}" dt="2020-10-12T05:04:01.704" v="276" actId="20577"/>
          <ac:spMkLst>
            <pc:docMk/>
            <pc:sldMk cId="787429515" sldId="266"/>
            <ac:spMk id="7" creationId="{66C81795-F072-44A3-BD74-64CFE9033ABB}"/>
          </ac:spMkLst>
        </pc:spChg>
        <pc:spChg chg="add mod">
          <ac:chgData name="Yushen" userId="114c5932-f005-4575-980e-e221ccfc137b" providerId="ADAL" clId="{14E0985D-6573-473C-A3BF-CEA931E2954C}" dt="2020-10-12T10:37:08.769" v="1154" actId="1076"/>
          <ac:spMkLst>
            <pc:docMk/>
            <pc:sldMk cId="787429515" sldId="266"/>
            <ac:spMk id="8" creationId="{6AD87010-A6E1-4F77-B5FC-E6C21B85B57A}"/>
          </ac:spMkLst>
        </pc:spChg>
        <pc:spChg chg="add mod">
          <ac:chgData name="Yushen" userId="114c5932-f005-4575-980e-e221ccfc137b" providerId="ADAL" clId="{14E0985D-6573-473C-A3BF-CEA931E2954C}" dt="2020-10-12T05:04:08.134" v="280" actId="20577"/>
          <ac:spMkLst>
            <pc:docMk/>
            <pc:sldMk cId="787429515" sldId="266"/>
            <ac:spMk id="9" creationId="{3C73D94C-81EB-42A6-9FF9-2B0AAA15B8E4}"/>
          </ac:spMkLst>
        </pc:spChg>
        <pc:spChg chg="add mod">
          <ac:chgData name="Yushen" userId="114c5932-f005-4575-980e-e221ccfc137b" providerId="ADAL" clId="{14E0985D-6573-473C-A3BF-CEA931E2954C}" dt="2020-10-12T10:37:14.528" v="1158" actId="1076"/>
          <ac:spMkLst>
            <pc:docMk/>
            <pc:sldMk cId="787429515" sldId="266"/>
            <ac:spMk id="10" creationId="{1C21AC66-B4D0-4188-9D85-6E276622EC17}"/>
          </ac:spMkLst>
        </pc:spChg>
        <pc:spChg chg="add mod">
          <ac:chgData name="Yushen" userId="114c5932-f005-4575-980e-e221ccfc137b" providerId="ADAL" clId="{14E0985D-6573-473C-A3BF-CEA931E2954C}" dt="2020-10-12T05:04:16.400" v="286" actId="20577"/>
          <ac:spMkLst>
            <pc:docMk/>
            <pc:sldMk cId="787429515" sldId="266"/>
            <ac:spMk id="11" creationId="{A7F2ABF2-F2D5-41E9-A205-F4270F6FA54F}"/>
          </ac:spMkLst>
        </pc:spChg>
        <pc:spChg chg="add mod">
          <ac:chgData name="Yushen" userId="114c5932-f005-4575-980e-e221ccfc137b" providerId="ADAL" clId="{14E0985D-6573-473C-A3BF-CEA931E2954C}" dt="2020-10-12T05:04:22.774" v="290" actId="20577"/>
          <ac:spMkLst>
            <pc:docMk/>
            <pc:sldMk cId="787429515" sldId="266"/>
            <ac:spMk id="13" creationId="{E7C717CA-9E32-4311-A8E9-D8A76D2C5D9E}"/>
          </ac:spMkLst>
        </pc:spChg>
        <pc:spChg chg="add mod">
          <ac:chgData name="Yushen" userId="114c5932-f005-4575-980e-e221ccfc137b" providerId="ADAL" clId="{14E0985D-6573-473C-A3BF-CEA931E2954C}" dt="2020-10-12T10:37:19.546" v="1160" actId="1076"/>
          <ac:spMkLst>
            <pc:docMk/>
            <pc:sldMk cId="787429515" sldId="266"/>
            <ac:spMk id="17" creationId="{3BECA9D5-5C2F-4EAA-898B-9CEAC4C1D539}"/>
          </ac:spMkLst>
        </pc:spChg>
        <pc:spChg chg="add mod">
          <ac:chgData name="Yushen" userId="114c5932-f005-4575-980e-e221ccfc137b" providerId="ADAL" clId="{14E0985D-6573-473C-A3BF-CEA931E2954C}" dt="2020-10-12T10:37:23.944" v="1162" actId="1076"/>
          <ac:spMkLst>
            <pc:docMk/>
            <pc:sldMk cId="787429515" sldId="266"/>
            <ac:spMk id="19" creationId="{6D7DA877-52BA-4EC8-81E0-5F18996E08C2}"/>
          </ac:spMkLst>
        </pc:spChg>
        <pc:picChg chg="add mod">
          <ac:chgData name="Yushen" userId="114c5932-f005-4575-980e-e221ccfc137b" providerId="ADAL" clId="{14E0985D-6573-473C-A3BF-CEA931E2954C}" dt="2020-10-12T05:04:11.161" v="283" actId="1076"/>
          <ac:picMkLst>
            <pc:docMk/>
            <pc:sldMk cId="787429515" sldId="266"/>
            <ac:picMk id="3" creationId="{173C6634-E8E6-4F49-9AA7-9A9D21C6733B}"/>
          </ac:picMkLst>
        </pc:picChg>
        <pc:picChg chg="add mod">
          <ac:chgData name="Yushen" userId="114c5932-f005-4575-980e-e221ccfc137b" providerId="ADAL" clId="{14E0985D-6573-473C-A3BF-CEA931E2954C}" dt="2020-10-10T08:06:26.499" v="29" actId="1076"/>
          <ac:picMkLst>
            <pc:docMk/>
            <pc:sldMk cId="787429515" sldId="266"/>
            <ac:picMk id="4" creationId="{AC51FD43-0BD4-4E99-B1B4-20D69ADE6BAE}"/>
          </ac:picMkLst>
        </pc:picChg>
        <pc:picChg chg="add mod">
          <ac:chgData name="Yushen" userId="114c5932-f005-4575-980e-e221ccfc137b" providerId="ADAL" clId="{14E0985D-6573-473C-A3BF-CEA931E2954C}" dt="2020-10-12T10:37:11.634" v="1157" actId="571"/>
          <ac:picMkLst>
            <pc:docMk/>
            <pc:sldMk cId="787429515" sldId="266"/>
            <ac:picMk id="15" creationId="{2FDB2BA5-8E87-4C34-BF83-276A286EEAA8}"/>
          </ac:picMkLst>
        </pc:picChg>
      </pc:sldChg>
      <pc:sldChg chg="addSp modSp new del">
        <pc:chgData name="Yushen" userId="114c5932-f005-4575-980e-e221ccfc137b" providerId="ADAL" clId="{14E0985D-6573-473C-A3BF-CEA931E2954C}" dt="2020-10-10T08:04:56.020" v="10" actId="47"/>
        <pc:sldMkLst>
          <pc:docMk/>
          <pc:sldMk cId="1403711227" sldId="266"/>
        </pc:sldMkLst>
        <pc:graphicFrameChg chg="add mod">
          <ac:chgData name="Yushen" userId="114c5932-f005-4575-980e-e221ccfc137b" providerId="ADAL" clId="{14E0985D-6573-473C-A3BF-CEA931E2954C}" dt="2020-10-10T08:04:54.309" v="9"/>
          <ac:graphicFrameMkLst>
            <pc:docMk/>
            <pc:sldMk cId="1403711227" sldId="266"/>
            <ac:graphicFrameMk id="3" creationId="{9D19F1AD-A401-40A0-988D-41FAEEFBAD68}"/>
          </ac:graphicFrameMkLst>
        </pc:graphicFrameChg>
      </pc:sldChg>
      <pc:sldChg chg="addSp delSp modSp add mod">
        <pc:chgData name="Yushen" userId="114c5932-f005-4575-980e-e221ccfc137b" providerId="ADAL" clId="{14E0985D-6573-473C-A3BF-CEA931E2954C}" dt="2020-10-16T10:55:02.862" v="1171" actId="478"/>
        <pc:sldMkLst>
          <pc:docMk/>
          <pc:sldMk cId="3645775541" sldId="267"/>
        </pc:sldMkLst>
        <pc:spChg chg="mod">
          <ac:chgData name="Yushen" userId="114c5932-f005-4575-980e-e221ccfc137b" providerId="ADAL" clId="{14E0985D-6573-473C-A3BF-CEA931E2954C}" dt="2020-10-12T09:54:12.659" v="1023" actId="20577"/>
          <ac:spMkLst>
            <pc:docMk/>
            <pc:sldMk cId="3645775541" sldId="267"/>
            <ac:spMk id="2" creationId="{87694B3E-2012-403F-A1B7-38E6FFA43B90}"/>
          </ac:spMkLst>
        </pc:spChg>
        <pc:spChg chg="add mod">
          <ac:chgData name="Yushen" userId="114c5932-f005-4575-980e-e221ccfc137b" providerId="ADAL" clId="{14E0985D-6573-473C-A3BF-CEA931E2954C}" dt="2020-10-12T05:04:41.943" v="295" actId="1076"/>
          <ac:spMkLst>
            <pc:docMk/>
            <pc:sldMk cId="3645775541" sldId="267"/>
            <ac:spMk id="10" creationId="{DB7AFB87-5A03-44E9-8B7A-46159357A75B}"/>
          </ac:spMkLst>
        </pc:spChg>
        <pc:spChg chg="add mod">
          <ac:chgData name="Yushen" userId="114c5932-f005-4575-980e-e221ccfc137b" providerId="ADAL" clId="{14E0985D-6573-473C-A3BF-CEA931E2954C}" dt="2020-10-12T05:04:47.192" v="299" actId="20577"/>
          <ac:spMkLst>
            <pc:docMk/>
            <pc:sldMk cId="3645775541" sldId="267"/>
            <ac:spMk id="12" creationId="{70BFB06C-0E0A-492F-B99C-20F98CC37F3B}"/>
          </ac:spMkLst>
        </pc:spChg>
        <pc:spChg chg="add mod">
          <ac:chgData name="Yushen" userId="114c5932-f005-4575-980e-e221ccfc137b" providerId="ADAL" clId="{14E0985D-6573-473C-A3BF-CEA931E2954C}" dt="2020-10-12T05:04:52.144" v="303" actId="20577"/>
          <ac:spMkLst>
            <pc:docMk/>
            <pc:sldMk cId="3645775541" sldId="267"/>
            <ac:spMk id="14" creationId="{045CFA07-8468-4E2A-A261-92C10E2E4AA5}"/>
          </ac:spMkLst>
        </pc:spChg>
        <pc:spChg chg="add mod">
          <ac:chgData name="Yushen" userId="114c5932-f005-4575-980e-e221ccfc137b" providerId="ADAL" clId="{14E0985D-6573-473C-A3BF-CEA931E2954C}" dt="2020-10-12T05:04:58.557" v="307" actId="20577"/>
          <ac:spMkLst>
            <pc:docMk/>
            <pc:sldMk cId="3645775541" sldId="267"/>
            <ac:spMk id="16" creationId="{8613F495-55CB-4640-A889-21278625E4A1}"/>
          </ac:spMkLst>
        </pc:spChg>
        <pc:spChg chg="add mod">
          <ac:chgData name="Yushen" userId="114c5932-f005-4575-980e-e221ccfc137b" providerId="ADAL" clId="{14E0985D-6573-473C-A3BF-CEA931E2954C}" dt="2020-10-12T05:05:05.878" v="311" actId="20577"/>
          <ac:spMkLst>
            <pc:docMk/>
            <pc:sldMk cId="3645775541" sldId="267"/>
            <ac:spMk id="18" creationId="{8C2DE108-861E-4986-89BF-07B3DF34E0CC}"/>
          </ac:spMkLst>
        </pc:spChg>
        <pc:spChg chg="add del mod">
          <ac:chgData name="Yushen" userId="114c5932-f005-4575-980e-e221ccfc137b" providerId="ADAL" clId="{14E0985D-6573-473C-A3BF-CEA931E2954C}" dt="2020-10-16T06:38:12.918" v="1169" actId="478"/>
          <ac:spMkLst>
            <pc:docMk/>
            <pc:sldMk cId="3645775541" sldId="267"/>
            <ac:spMk id="19" creationId="{8BB6B1A0-13BF-42B6-B6F8-5C4E77723828}"/>
          </ac:spMkLst>
        </pc:spChg>
        <pc:spChg chg="add del mod">
          <ac:chgData name="Yushen" userId="114c5932-f005-4575-980e-e221ccfc137b" providerId="ADAL" clId="{14E0985D-6573-473C-A3BF-CEA931E2954C}" dt="2020-10-16T10:55:02.862" v="1171" actId="478"/>
          <ac:spMkLst>
            <pc:docMk/>
            <pc:sldMk cId="3645775541" sldId="267"/>
            <ac:spMk id="21" creationId="{1789ADC1-B64E-409C-8154-038C4E798FDC}"/>
          </ac:spMkLst>
        </pc:spChg>
        <pc:spChg chg="add mod">
          <ac:chgData name="Yushen" userId="114c5932-f005-4575-980e-e221ccfc137b" providerId="ADAL" clId="{14E0985D-6573-473C-A3BF-CEA931E2954C}" dt="2020-10-12T05:07:32.614" v="354" actId="1076"/>
          <ac:spMkLst>
            <pc:docMk/>
            <pc:sldMk cId="3645775541" sldId="267"/>
            <ac:spMk id="31" creationId="{7A8F35E2-9742-48E8-BEA6-41E968B6CD12}"/>
          </ac:spMkLst>
        </pc:spChg>
        <pc:picChg chg="del mod">
          <ac:chgData name="Yushen" userId="114c5932-f005-4575-980e-e221ccfc137b" providerId="ADAL" clId="{14E0985D-6573-473C-A3BF-CEA931E2954C}" dt="2020-10-12T03:07:39.476" v="71" actId="478"/>
          <ac:picMkLst>
            <pc:docMk/>
            <pc:sldMk cId="3645775541" sldId="267"/>
            <ac:picMk id="3" creationId="{173C6634-E8E6-4F49-9AA7-9A9D21C6733B}"/>
          </ac:picMkLst>
        </pc:picChg>
        <pc:picChg chg="del mod">
          <ac:chgData name="Yushen" userId="114c5932-f005-4575-980e-e221ccfc137b" providerId="ADAL" clId="{14E0985D-6573-473C-A3BF-CEA931E2954C}" dt="2020-10-12T03:07:38.534" v="68" actId="478"/>
          <ac:picMkLst>
            <pc:docMk/>
            <pc:sldMk cId="3645775541" sldId="267"/>
            <ac:picMk id="4" creationId="{AC51FD43-0BD4-4E99-B1B4-20D69ADE6BAE}"/>
          </ac:picMkLst>
        </pc:picChg>
        <pc:picChg chg="add mod">
          <ac:chgData name="Yushen" userId="114c5932-f005-4575-980e-e221ccfc137b" providerId="ADAL" clId="{14E0985D-6573-473C-A3BF-CEA931E2954C}" dt="2020-10-12T05:07:21.152" v="347" actId="1076"/>
          <ac:picMkLst>
            <pc:docMk/>
            <pc:sldMk cId="3645775541" sldId="267"/>
            <ac:picMk id="6" creationId="{241A5E15-1807-46E2-9FD0-192D3E910135}"/>
          </ac:picMkLst>
        </pc:picChg>
        <pc:picChg chg="add mod">
          <ac:chgData name="Yushen" userId="114c5932-f005-4575-980e-e221ccfc137b" providerId="ADAL" clId="{14E0985D-6573-473C-A3BF-CEA931E2954C}" dt="2020-10-12T04:59:54.317" v="248" actId="1076"/>
          <ac:picMkLst>
            <pc:docMk/>
            <pc:sldMk cId="3645775541" sldId="267"/>
            <ac:picMk id="8" creationId="{5C75888D-767D-4601-A4E9-58AE42D2785F}"/>
          </ac:picMkLst>
        </pc:picChg>
        <pc:cxnChg chg="add mod">
          <ac:chgData name="Yushen" userId="114c5932-f005-4575-980e-e221ccfc137b" providerId="ADAL" clId="{14E0985D-6573-473C-A3BF-CEA931E2954C}" dt="2020-10-12T05:06:42.645" v="331" actId="14100"/>
          <ac:cxnSpMkLst>
            <pc:docMk/>
            <pc:sldMk cId="3645775541" sldId="267"/>
            <ac:cxnSpMk id="23" creationId="{A7AD14B6-1AD1-43BB-BFD1-E4D4403F1007}"/>
          </ac:cxnSpMkLst>
        </pc:cxnChg>
        <pc:cxnChg chg="add mod">
          <ac:chgData name="Yushen" userId="114c5932-f005-4575-980e-e221ccfc137b" providerId="ADAL" clId="{14E0985D-6573-473C-A3BF-CEA931E2954C}" dt="2020-10-12T05:06:49.165" v="333" actId="1076"/>
          <ac:cxnSpMkLst>
            <pc:docMk/>
            <pc:sldMk cId="3645775541" sldId="267"/>
            <ac:cxnSpMk id="25" creationId="{D0D90818-3373-40EC-A10C-FD60004EB73B}"/>
          </ac:cxnSpMkLst>
        </pc:cxnChg>
        <pc:cxnChg chg="add mod">
          <ac:chgData name="Yushen" userId="114c5932-f005-4575-980e-e221ccfc137b" providerId="ADAL" clId="{14E0985D-6573-473C-A3BF-CEA931E2954C}" dt="2020-10-12T05:07:10.568" v="344" actId="1038"/>
          <ac:cxnSpMkLst>
            <pc:docMk/>
            <pc:sldMk cId="3645775541" sldId="267"/>
            <ac:cxnSpMk id="26" creationId="{2E3EA4BA-F125-41C2-953C-E72B0A8FFBEF}"/>
          </ac:cxnSpMkLst>
        </pc:cxnChg>
      </pc:sldChg>
      <pc:sldChg chg="addSp delSp modSp new mod">
        <pc:chgData name="Yushen" userId="114c5932-f005-4575-980e-e221ccfc137b" providerId="ADAL" clId="{14E0985D-6573-473C-A3BF-CEA931E2954C}" dt="2020-10-12T06:54:47.694" v="907" actId="14100"/>
        <pc:sldMkLst>
          <pc:docMk/>
          <pc:sldMk cId="764874554" sldId="268"/>
        </pc:sldMkLst>
        <pc:spChg chg="mod">
          <ac:chgData name="Yushen" userId="114c5932-f005-4575-980e-e221ccfc137b" providerId="ADAL" clId="{14E0985D-6573-473C-A3BF-CEA931E2954C}" dt="2020-10-12T03:20:55.765" v="235" actId="20577"/>
          <ac:spMkLst>
            <pc:docMk/>
            <pc:sldMk cId="764874554" sldId="268"/>
            <ac:spMk id="2" creationId="{22CBD3F5-D13C-4472-8F4A-BC1C2DAEEE6B}"/>
          </ac:spMkLst>
        </pc:spChg>
        <pc:spChg chg="add mod">
          <ac:chgData name="Yushen" userId="114c5932-f005-4575-980e-e221ccfc137b" providerId="ADAL" clId="{14E0985D-6573-473C-A3BF-CEA931E2954C}" dt="2020-10-12T06:54:47.694" v="907" actId="14100"/>
          <ac:spMkLst>
            <pc:docMk/>
            <pc:sldMk cId="764874554" sldId="268"/>
            <ac:spMk id="3" creationId="{75756B53-670B-4FC2-8105-040F1BA4008A}"/>
          </ac:spMkLst>
        </pc:spChg>
        <pc:picChg chg="add mod">
          <ac:chgData name="Yushen" userId="114c5932-f005-4575-980e-e221ccfc137b" providerId="ADAL" clId="{14E0985D-6573-473C-A3BF-CEA931E2954C}" dt="2020-10-12T03:16:49.093" v="132" actId="14100"/>
          <ac:picMkLst>
            <pc:docMk/>
            <pc:sldMk cId="764874554" sldId="268"/>
            <ac:picMk id="4" creationId="{3DD02234-7FCA-4C2F-95F7-638504EC160D}"/>
          </ac:picMkLst>
        </pc:picChg>
        <pc:picChg chg="add mod">
          <ac:chgData name="Yushen" userId="114c5932-f005-4575-980e-e221ccfc137b" providerId="ADAL" clId="{14E0985D-6573-473C-A3BF-CEA931E2954C}" dt="2020-10-12T05:00:53.569" v="255" actId="1076"/>
          <ac:picMkLst>
            <pc:docMk/>
            <pc:sldMk cId="764874554" sldId="268"/>
            <ac:picMk id="6" creationId="{3B3C0840-E3AB-48F6-9614-66FD9DC1AF09}"/>
          </ac:picMkLst>
        </pc:picChg>
        <pc:picChg chg="add del mod">
          <ac:chgData name="Yushen" userId="114c5932-f005-4575-980e-e221ccfc137b" providerId="ADAL" clId="{14E0985D-6573-473C-A3BF-CEA931E2954C}" dt="2020-10-12T05:00:32.767" v="249" actId="478"/>
          <ac:picMkLst>
            <pc:docMk/>
            <pc:sldMk cId="764874554" sldId="268"/>
            <ac:picMk id="8" creationId="{D60B76B8-B214-4931-9AC2-BAD0794D2D98}"/>
          </ac:picMkLst>
        </pc:picChg>
        <pc:picChg chg="add mod">
          <ac:chgData name="Yushen" userId="114c5932-f005-4575-980e-e221ccfc137b" providerId="ADAL" clId="{14E0985D-6573-473C-A3BF-CEA931E2954C}" dt="2020-10-12T05:00:45.013" v="253" actId="1076"/>
          <ac:picMkLst>
            <pc:docMk/>
            <pc:sldMk cId="764874554" sldId="268"/>
            <ac:picMk id="10" creationId="{FC2855EF-187B-4F2F-A626-E028507DCF07}"/>
          </ac:picMkLst>
        </pc:picChg>
      </pc:sldChg>
      <pc:sldChg chg="addSp delSp modSp new mod">
        <pc:chgData name="Yushen" userId="114c5932-f005-4575-980e-e221ccfc137b" providerId="ADAL" clId="{14E0985D-6573-473C-A3BF-CEA931E2954C}" dt="2020-10-12T03:20:47.883" v="223"/>
        <pc:sldMkLst>
          <pc:docMk/>
          <pc:sldMk cId="2320260545" sldId="269"/>
        </pc:sldMkLst>
        <pc:spChg chg="mod">
          <ac:chgData name="Yushen" userId="114c5932-f005-4575-980e-e221ccfc137b" providerId="ADAL" clId="{14E0985D-6573-473C-A3BF-CEA931E2954C}" dt="2020-10-12T03:20:47.883" v="223"/>
          <ac:spMkLst>
            <pc:docMk/>
            <pc:sldMk cId="2320260545" sldId="269"/>
            <ac:spMk id="2" creationId="{365261C4-6A26-4014-BBB4-CE809C96D538}"/>
          </ac:spMkLst>
        </pc:spChg>
        <pc:picChg chg="add mod">
          <ac:chgData name="Yushen" userId="114c5932-f005-4575-980e-e221ccfc137b" providerId="ADAL" clId="{14E0985D-6573-473C-A3BF-CEA931E2954C}" dt="2020-10-12T03:20:35.973" v="211" actId="1076"/>
          <ac:picMkLst>
            <pc:docMk/>
            <pc:sldMk cId="2320260545" sldId="269"/>
            <ac:picMk id="4" creationId="{269F78F7-E226-4B8A-91C3-73AAA027960C}"/>
          </ac:picMkLst>
        </pc:picChg>
        <pc:picChg chg="add del mod">
          <ac:chgData name="Yushen" userId="114c5932-f005-4575-980e-e221ccfc137b" providerId="ADAL" clId="{14E0985D-6573-473C-A3BF-CEA931E2954C}" dt="2020-10-12T03:15:41.742" v="103" actId="478"/>
          <ac:picMkLst>
            <pc:docMk/>
            <pc:sldMk cId="2320260545" sldId="269"/>
            <ac:picMk id="6" creationId="{F556C178-CB2C-41A7-8B41-05FB938575E0}"/>
          </ac:picMkLst>
        </pc:picChg>
        <pc:picChg chg="add mod">
          <ac:chgData name="Yushen" userId="114c5932-f005-4575-980e-e221ccfc137b" providerId="ADAL" clId="{14E0985D-6573-473C-A3BF-CEA931E2954C}" dt="2020-10-12T03:20:27.484" v="208" actId="1076"/>
          <ac:picMkLst>
            <pc:docMk/>
            <pc:sldMk cId="2320260545" sldId="269"/>
            <ac:picMk id="8" creationId="{76000281-955B-408A-B482-576F5FD82602}"/>
          </ac:picMkLst>
        </pc:picChg>
        <pc:picChg chg="add del mod">
          <ac:chgData name="Yushen" userId="114c5932-f005-4575-980e-e221ccfc137b" providerId="ADAL" clId="{14E0985D-6573-473C-A3BF-CEA931E2954C}" dt="2020-10-12T03:15:50.997" v="110" actId="478"/>
          <ac:picMkLst>
            <pc:docMk/>
            <pc:sldMk cId="2320260545" sldId="269"/>
            <ac:picMk id="10" creationId="{9DBA5C41-E4E7-490B-9CB7-719C7622B237}"/>
          </ac:picMkLst>
        </pc:picChg>
        <pc:picChg chg="add del mod">
          <ac:chgData name="Yushen" userId="114c5932-f005-4575-980e-e221ccfc137b" providerId="ADAL" clId="{14E0985D-6573-473C-A3BF-CEA931E2954C}" dt="2020-10-12T03:16:01.078" v="115" actId="478"/>
          <ac:picMkLst>
            <pc:docMk/>
            <pc:sldMk cId="2320260545" sldId="269"/>
            <ac:picMk id="12" creationId="{6CF0B4C4-3A87-4610-94F9-8E366E029F5C}"/>
          </ac:picMkLst>
        </pc:picChg>
        <pc:picChg chg="add mod">
          <ac:chgData name="Yushen" userId="114c5932-f005-4575-980e-e221ccfc137b" providerId="ADAL" clId="{14E0985D-6573-473C-A3BF-CEA931E2954C}" dt="2020-10-12T03:20:34.428" v="210" actId="1076"/>
          <ac:picMkLst>
            <pc:docMk/>
            <pc:sldMk cId="2320260545" sldId="269"/>
            <ac:picMk id="14" creationId="{62A937B8-8E51-4513-9BC5-95F8D69AAF87}"/>
          </ac:picMkLst>
        </pc:picChg>
        <pc:picChg chg="add mod">
          <ac:chgData name="Yushen" userId="114c5932-f005-4575-980e-e221ccfc137b" providerId="ADAL" clId="{14E0985D-6573-473C-A3BF-CEA931E2954C}" dt="2020-10-12T03:20:27.484" v="208" actId="1076"/>
          <ac:picMkLst>
            <pc:docMk/>
            <pc:sldMk cId="2320260545" sldId="269"/>
            <ac:picMk id="16" creationId="{D77FBF06-1444-40C1-9D42-F6FD73F70796}"/>
          </ac:picMkLst>
        </pc:picChg>
        <pc:picChg chg="add mod">
          <ac:chgData name="Yushen" userId="114c5932-f005-4575-980e-e221ccfc137b" providerId="ADAL" clId="{14E0985D-6573-473C-A3BF-CEA931E2954C}" dt="2020-10-12T03:20:27.484" v="208" actId="1076"/>
          <ac:picMkLst>
            <pc:docMk/>
            <pc:sldMk cId="2320260545" sldId="269"/>
            <ac:picMk id="18" creationId="{1DD5C936-D309-40D6-85C4-CD492E10D042}"/>
          </ac:picMkLst>
        </pc:picChg>
        <pc:picChg chg="add mod">
          <ac:chgData name="Yushen" userId="114c5932-f005-4575-980e-e221ccfc137b" providerId="ADAL" clId="{14E0985D-6573-473C-A3BF-CEA931E2954C}" dt="2020-10-12T03:20:31.404" v="209" actId="1076"/>
          <ac:picMkLst>
            <pc:docMk/>
            <pc:sldMk cId="2320260545" sldId="269"/>
            <ac:picMk id="20" creationId="{5789158C-C789-477B-A899-79F2CD4E519E}"/>
          </ac:picMkLst>
        </pc:picChg>
      </pc:sldChg>
      <pc:sldChg chg="addSp delSp modSp new mod ord">
        <pc:chgData name="Yushen" userId="114c5932-f005-4575-980e-e221ccfc137b" providerId="ADAL" clId="{14E0985D-6573-473C-A3BF-CEA931E2954C}" dt="2020-10-12T06:59:59.564" v="989" actId="207"/>
        <pc:sldMkLst>
          <pc:docMk/>
          <pc:sldMk cId="1929978048" sldId="270"/>
        </pc:sldMkLst>
        <pc:spChg chg="mod">
          <ac:chgData name="Yushen" userId="114c5932-f005-4575-980e-e221ccfc137b" providerId="ADAL" clId="{14E0985D-6573-473C-A3BF-CEA931E2954C}" dt="2020-10-12T05:38:24.270" v="491" actId="20577"/>
          <ac:spMkLst>
            <pc:docMk/>
            <pc:sldMk cId="1929978048" sldId="270"/>
            <ac:spMk id="2" creationId="{CDDBEDDE-8539-434F-9CAF-B404055A47BD}"/>
          </ac:spMkLst>
        </pc:spChg>
        <pc:spChg chg="add mod">
          <ac:chgData name="Yushen" userId="114c5932-f005-4575-980e-e221ccfc137b" providerId="ADAL" clId="{14E0985D-6573-473C-A3BF-CEA931E2954C}" dt="2020-10-12T06:45:41.376" v="761" actId="20577"/>
          <ac:spMkLst>
            <pc:docMk/>
            <pc:sldMk cId="1929978048" sldId="270"/>
            <ac:spMk id="5" creationId="{AE659DEC-EE68-482B-A5B5-98DE0DCA0C59}"/>
          </ac:spMkLst>
        </pc:spChg>
        <pc:spChg chg="add mod">
          <ac:chgData name="Yushen" userId="114c5932-f005-4575-980e-e221ccfc137b" providerId="ADAL" clId="{14E0985D-6573-473C-A3BF-CEA931E2954C}" dt="2020-10-12T06:59:55.935" v="988" actId="207"/>
          <ac:spMkLst>
            <pc:docMk/>
            <pc:sldMk cId="1929978048" sldId="270"/>
            <ac:spMk id="7" creationId="{9E08353A-C4B7-475F-9035-D12E1FE576D9}"/>
          </ac:spMkLst>
        </pc:spChg>
        <pc:spChg chg="add mod">
          <ac:chgData name="Yushen" userId="114c5932-f005-4575-980e-e221ccfc137b" providerId="ADAL" clId="{14E0985D-6573-473C-A3BF-CEA931E2954C}" dt="2020-10-12T06:59:59.564" v="989" actId="207"/>
          <ac:spMkLst>
            <pc:docMk/>
            <pc:sldMk cId="1929978048" sldId="270"/>
            <ac:spMk id="10" creationId="{AEC862DE-2A1A-4315-8198-5F905F952438}"/>
          </ac:spMkLst>
        </pc:spChg>
        <pc:spChg chg="add mod">
          <ac:chgData name="Yushen" userId="114c5932-f005-4575-980e-e221ccfc137b" providerId="ADAL" clId="{14E0985D-6573-473C-A3BF-CEA931E2954C}" dt="2020-10-12T06:58:08.864" v="979" actId="20577"/>
          <ac:spMkLst>
            <pc:docMk/>
            <pc:sldMk cId="1929978048" sldId="270"/>
            <ac:spMk id="13" creationId="{F36377C6-93B1-4D0A-8B15-62ED981E3C03}"/>
          </ac:spMkLst>
        </pc:spChg>
        <pc:graphicFrameChg chg="add mod modGraphic">
          <ac:chgData name="Yushen" userId="114c5932-f005-4575-980e-e221ccfc137b" providerId="ADAL" clId="{14E0985D-6573-473C-A3BF-CEA931E2954C}" dt="2020-10-12T06:56:31.265" v="958" actId="207"/>
          <ac:graphicFrameMkLst>
            <pc:docMk/>
            <pc:sldMk cId="1929978048" sldId="270"/>
            <ac:graphicFrameMk id="3" creationId="{D1CA6871-B3DB-45C0-BE80-04C18498C506}"/>
          </ac:graphicFrameMkLst>
        </pc:graphicFrameChg>
        <pc:picChg chg="add del mod">
          <ac:chgData name="Yushen" userId="114c5932-f005-4575-980e-e221ccfc137b" providerId="ADAL" clId="{14E0985D-6573-473C-A3BF-CEA931E2954C}" dt="2020-10-12T05:42:39.661" v="608" actId="478"/>
          <ac:picMkLst>
            <pc:docMk/>
            <pc:sldMk cId="1929978048" sldId="270"/>
            <ac:picMk id="4" creationId="{51774836-3DF7-477F-B48F-4E1B716EE6A4}"/>
          </ac:picMkLst>
        </pc:picChg>
        <pc:picChg chg="add mod">
          <ac:chgData name="Yushen" userId="114c5932-f005-4575-980e-e221ccfc137b" providerId="ADAL" clId="{14E0985D-6573-473C-A3BF-CEA931E2954C}" dt="2020-10-12T06:45:26.414" v="749" actId="14100"/>
          <ac:picMkLst>
            <pc:docMk/>
            <pc:sldMk cId="1929978048" sldId="270"/>
            <ac:picMk id="4" creationId="{51A57C47-3F90-4193-8FCE-4EF2C04FC3F2}"/>
          </ac:picMkLst>
        </pc:picChg>
        <pc:picChg chg="add del mod">
          <ac:chgData name="Yushen" userId="114c5932-f005-4575-980e-e221ccfc137b" providerId="ADAL" clId="{14E0985D-6573-473C-A3BF-CEA931E2954C}" dt="2020-10-12T05:42:39.661" v="608" actId="478"/>
          <ac:picMkLst>
            <pc:docMk/>
            <pc:sldMk cId="1929978048" sldId="270"/>
            <ac:picMk id="5" creationId="{4A50DC51-8487-4441-BCB6-F3DE10113835}"/>
          </ac:picMkLst>
        </pc:picChg>
        <pc:picChg chg="add mod">
          <ac:chgData name="Yushen" userId="114c5932-f005-4575-980e-e221ccfc137b" providerId="ADAL" clId="{14E0985D-6573-473C-A3BF-CEA931E2954C}" dt="2020-10-12T05:48:59.568" v="706" actId="1076"/>
          <ac:picMkLst>
            <pc:docMk/>
            <pc:sldMk cId="1929978048" sldId="270"/>
            <ac:picMk id="6" creationId="{55F39A22-9A27-426B-8A7F-8179C55FF47A}"/>
          </ac:picMkLst>
        </pc:picChg>
        <pc:picChg chg="add mod">
          <ac:chgData name="Yushen" userId="114c5932-f005-4575-980e-e221ccfc137b" providerId="ADAL" clId="{14E0985D-6573-473C-A3BF-CEA931E2954C}" dt="2020-10-12T05:48:58.374" v="705" actId="1076"/>
          <ac:picMkLst>
            <pc:docMk/>
            <pc:sldMk cId="1929978048" sldId="270"/>
            <ac:picMk id="8" creationId="{3C53BDD4-6B0D-4F68-B8FF-737AA631F834}"/>
          </ac:picMkLst>
        </pc:picChg>
        <pc:picChg chg="add del mod">
          <ac:chgData name="Yushen" userId="114c5932-f005-4575-980e-e221ccfc137b" providerId="ADAL" clId="{14E0985D-6573-473C-A3BF-CEA931E2954C}" dt="2020-10-12T06:59:28.145" v="980" actId="478"/>
          <ac:picMkLst>
            <pc:docMk/>
            <pc:sldMk cId="1929978048" sldId="270"/>
            <ac:picMk id="11" creationId="{A71F921D-8B84-45CD-894C-826F43DEFF23}"/>
          </ac:picMkLst>
        </pc:picChg>
        <pc:picChg chg="add mod ord">
          <ac:chgData name="Yushen" userId="114c5932-f005-4575-980e-e221ccfc137b" providerId="ADAL" clId="{14E0985D-6573-473C-A3BF-CEA931E2954C}" dt="2020-10-12T06:59:46.413" v="987" actId="14100"/>
          <ac:picMkLst>
            <pc:docMk/>
            <pc:sldMk cId="1929978048" sldId="270"/>
            <ac:picMk id="14" creationId="{0D16B0A1-E44B-479C-A6CB-A1151807FDD7}"/>
          </ac:picMkLst>
        </pc:picChg>
      </pc:sldChg>
      <pc:sldChg chg="addSp modSp new mod">
        <pc:chgData name="Yushen" userId="114c5932-f005-4575-980e-e221ccfc137b" providerId="ADAL" clId="{14E0985D-6573-473C-A3BF-CEA931E2954C}" dt="2020-10-12T09:56:32.920" v="1042" actId="14100"/>
        <pc:sldMkLst>
          <pc:docMk/>
          <pc:sldMk cId="348877105" sldId="271"/>
        </pc:sldMkLst>
        <pc:spChg chg="mod">
          <ac:chgData name="Yushen" userId="114c5932-f005-4575-980e-e221ccfc137b" providerId="ADAL" clId="{14E0985D-6573-473C-A3BF-CEA931E2954C}" dt="2020-10-12T09:54:25.576" v="1027" actId="20577"/>
          <ac:spMkLst>
            <pc:docMk/>
            <pc:sldMk cId="348877105" sldId="271"/>
            <ac:spMk id="2" creationId="{5BE901AD-3936-4B7A-9BC4-F38AA55066A3}"/>
          </ac:spMkLst>
        </pc:spChg>
        <pc:picChg chg="add mod modCrop">
          <ac:chgData name="Yushen" userId="114c5932-f005-4575-980e-e221ccfc137b" providerId="ADAL" clId="{14E0985D-6573-473C-A3BF-CEA931E2954C}" dt="2020-10-12T09:55:49.807" v="1035" actId="1076"/>
          <ac:picMkLst>
            <pc:docMk/>
            <pc:sldMk cId="348877105" sldId="271"/>
            <ac:picMk id="4" creationId="{E56B51FF-9688-4136-9A81-FE8E2A93933D}"/>
          </ac:picMkLst>
        </pc:picChg>
        <pc:cxnChg chg="add mod">
          <ac:chgData name="Yushen" userId="114c5932-f005-4575-980e-e221ccfc137b" providerId="ADAL" clId="{14E0985D-6573-473C-A3BF-CEA931E2954C}" dt="2020-10-12T09:56:23.864" v="1040" actId="14100"/>
          <ac:cxnSpMkLst>
            <pc:docMk/>
            <pc:sldMk cId="348877105" sldId="271"/>
            <ac:cxnSpMk id="5" creationId="{AB481EB0-0890-4DB2-94D9-CD2A55BCAA6E}"/>
          </ac:cxnSpMkLst>
        </pc:cxnChg>
        <pc:cxnChg chg="add mod">
          <ac:chgData name="Yushen" userId="114c5932-f005-4575-980e-e221ccfc137b" providerId="ADAL" clId="{14E0985D-6573-473C-A3BF-CEA931E2954C}" dt="2020-10-12T09:56:32.920" v="1042" actId="14100"/>
          <ac:cxnSpMkLst>
            <pc:docMk/>
            <pc:sldMk cId="348877105" sldId="271"/>
            <ac:cxnSpMk id="6" creationId="{C30C2053-DE12-4464-AFAB-459304A02CDD}"/>
          </ac:cxnSpMkLst>
        </pc:cxnChg>
        <pc:cxnChg chg="add mod">
          <ac:chgData name="Yushen" userId="114c5932-f005-4575-980e-e221ccfc137b" providerId="ADAL" clId="{14E0985D-6573-473C-A3BF-CEA931E2954C}" dt="2020-10-12T09:56:19.721" v="1039" actId="14100"/>
          <ac:cxnSpMkLst>
            <pc:docMk/>
            <pc:sldMk cId="348877105" sldId="271"/>
            <ac:cxnSpMk id="7" creationId="{34AAB241-A387-414E-A353-5ADC8585BE35}"/>
          </ac:cxnSpMkLst>
        </pc:cxnChg>
      </pc:sldChg>
      <pc:sldChg chg="modSp new mod">
        <pc:chgData name="Yushen" userId="114c5932-f005-4575-980e-e221ccfc137b" providerId="ADAL" clId="{14E0985D-6573-473C-A3BF-CEA931E2954C}" dt="2020-10-12T10:30:12.176" v="1103" actId="1076"/>
        <pc:sldMkLst>
          <pc:docMk/>
          <pc:sldMk cId="133269063" sldId="272"/>
        </pc:sldMkLst>
        <pc:spChg chg="mod">
          <ac:chgData name="Yushen" userId="114c5932-f005-4575-980e-e221ccfc137b" providerId="ADAL" clId="{14E0985D-6573-473C-A3BF-CEA931E2954C}" dt="2020-10-12T10:30:12.176" v="1103" actId="1076"/>
          <ac:spMkLst>
            <pc:docMk/>
            <pc:sldMk cId="133269063" sldId="272"/>
            <ac:spMk id="2" creationId="{4520E369-7B07-4AAC-84F1-8D3BC40089D7}"/>
          </ac:spMkLst>
        </pc:spChg>
      </pc:sldChg>
      <pc:sldChg chg="delSp modSp add mod ord">
        <pc:chgData name="Yushen" userId="114c5932-f005-4575-980e-e221ccfc137b" providerId="ADAL" clId="{14E0985D-6573-473C-A3BF-CEA931E2954C}" dt="2020-10-12T10:34:18.249" v="1143"/>
        <pc:sldMkLst>
          <pc:docMk/>
          <pc:sldMk cId="3015288390" sldId="383"/>
        </pc:sldMkLst>
        <pc:spChg chg="del mod">
          <ac:chgData name="Yushen" userId="114c5932-f005-4575-980e-e221ccfc137b" providerId="ADAL" clId="{14E0985D-6573-473C-A3BF-CEA931E2954C}" dt="2020-10-12T10:30:19.978" v="1105" actId="478"/>
          <ac:spMkLst>
            <pc:docMk/>
            <pc:sldMk cId="3015288390" sldId="383"/>
            <ac:spMk id="10" creationId="{C1B1AE7B-E6C4-4D7B-B806-2B2F2A117DA0}"/>
          </ac:spMkLst>
        </pc:spChg>
      </pc:sldChg>
      <pc:sldChg chg="add">
        <pc:chgData name="Yushen" userId="114c5932-f005-4575-980e-e221ccfc137b" providerId="ADAL" clId="{14E0985D-6573-473C-A3BF-CEA931E2954C}" dt="2020-10-12T10:34:56.327" v="1146"/>
        <pc:sldMkLst>
          <pc:docMk/>
          <pc:sldMk cId="3323374207" sldId="397"/>
        </pc:sldMkLst>
      </pc:sldChg>
      <pc:sldChg chg="add">
        <pc:chgData name="Yushen" userId="114c5932-f005-4575-980e-e221ccfc137b" providerId="ADAL" clId="{14E0985D-6573-473C-A3BF-CEA931E2954C}" dt="2020-10-12T10:34:56.327" v="1146"/>
        <pc:sldMkLst>
          <pc:docMk/>
          <pc:sldMk cId="3226146299" sldId="399"/>
        </pc:sldMkLst>
      </pc:sldChg>
      <pc:sldChg chg="add ord">
        <pc:chgData name="Yushen" userId="114c5932-f005-4575-980e-e221ccfc137b" providerId="ADAL" clId="{14E0985D-6573-473C-A3BF-CEA931E2954C}" dt="2020-10-12T10:34:15.177" v="1141"/>
        <pc:sldMkLst>
          <pc:docMk/>
          <pc:sldMk cId="4179698177" sldId="400"/>
        </pc:sldMkLst>
      </pc:sldChg>
      <pc:sldChg chg="add ord">
        <pc:chgData name="Yushen" userId="114c5932-f005-4575-980e-e221ccfc137b" providerId="ADAL" clId="{14E0985D-6573-473C-A3BF-CEA931E2954C}" dt="2020-10-12T10:34:19.880" v="1145"/>
        <pc:sldMkLst>
          <pc:docMk/>
          <pc:sldMk cId="3325490199" sldId="402"/>
        </pc:sldMkLst>
      </pc:sldChg>
      <pc:sldChg chg="modSp add mod">
        <pc:chgData name="Yushen" userId="114c5932-f005-4575-980e-e221ccfc137b" providerId="ADAL" clId="{14E0985D-6573-473C-A3BF-CEA931E2954C}" dt="2020-10-12T11:09:50.413" v="1168" actId="1076"/>
        <pc:sldMkLst>
          <pc:docMk/>
          <pc:sldMk cId="3160593423" sldId="403"/>
        </pc:sldMkLst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" creationId="{90658402-7F6F-45AC-B26F-0D72A714CFBE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" creationId="{56BEFB91-8DB9-444A-8697-5C597AE84D4E}"/>
          </ac:spMkLst>
        </pc:spChg>
        <pc:spChg chg="mod">
          <ac:chgData name="Yushen" userId="114c5932-f005-4575-980e-e221ccfc137b" providerId="ADAL" clId="{14E0985D-6573-473C-A3BF-CEA931E2954C}" dt="2020-10-12T10:32:25.410" v="1109" actId="20577"/>
          <ac:spMkLst>
            <pc:docMk/>
            <pc:sldMk cId="3160593423" sldId="403"/>
            <ac:spMk id="6" creationId="{2D309A05-A7A9-47FE-8ED6-F0D2902493C2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16" creationId="{77E4CA4C-A413-4548-B247-C3A3C0211706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17" creationId="{B4DA242C-0B69-4D14-9509-5A025D1F8432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18" creationId="{66E0B95A-C179-4269-B165-9B6B82D872DD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19" creationId="{0D0580D4-7DC0-4DF1-B2CE-0DA84FD220E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0" creationId="{07B5EC95-6C79-4039-81D2-7312D48C6538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1" creationId="{7FBDD0F5-B656-4405-88DC-2901CEE2F77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2" creationId="{7C21E6E7-7730-4E79-89FF-7E0F5D2A5941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3" creationId="{C7C11595-9804-4652-B996-6412EA78D839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4" creationId="{6C5048AC-FD77-4BF6-9EB2-5D432C30CD37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5" creationId="{D72A4AA9-4E3F-4CB6-83BB-6B8C0E93B112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6" creationId="{5FC236F2-687C-41B9-BE66-FC8F8D5D3D1A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7" creationId="{19306C9F-75B7-456C-A214-C3815F65F229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28" creationId="{0AB54CC3-13F1-4DDE-8E71-A5BE0AA119A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33" creationId="{0AB54CC3-13F1-4DDE-8E71-A5BE0AA119A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34" creationId="{0AB54CC3-13F1-4DDE-8E71-A5BE0AA119A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35" creationId="{0AB54CC3-13F1-4DDE-8E71-A5BE0AA119A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36" creationId="{0AB54CC3-13F1-4DDE-8E71-A5BE0AA119A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37" creationId="{1A967CDA-F3CD-4354-BD60-F975093F438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38" creationId="{1A967CDA-F3CD-4354-BD60-F975093F438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39" creationId="{7AFEFC16-F40F-4032-B091-533F7D642D68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1" creationId="{1A967CDA-F3CD-4354-BD60-F975093F438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2" creationId="{1A967CDA-F3CD-4354-BD60-F975093F438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3" creationId="{BC953BD2-A405-4F11-8A55-E91765E58FDB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4" creationId="{4AB4C333-3405-4469-A044-CB39B0A6C2F7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5" creationId="{4664D879-C813-436F-B3EE-2D84AE4B0B71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6" creationId="{6E111A13-6A83-4CD1-BEF5-0E84F17DC4E3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7" creationId="{14186F00-2555-4D0C-93BF-4D33C0A8D27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8" creationId="{3A4B04D3-E2FF-4103-AA8D-015A44B71783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49" creationId="{800702EE-E278-41E2-9941-CB651820E299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50" creationId="{9040FFFA-77C8-4F39-87AE-2089504FF820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51" creationId="{CD9F1B8B-0775-437A-B62F-207A0FA79A3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52" creationId="{9A890449-2A6C-4F95-B812-0F43F4FF3021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53" creationId="{0403EFF8-E97A-4066-99D6-A4BDAD3565F7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54" creationId="{1FFCAFD9-A37B-4D23-82D8-6B0D01D7CECC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55" creationId="{E88A75A8-A2F6-4DF2-97D4-213B4A603E01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56" creationId="{AA183D0D-0807-4851-A320-A25AED7DA324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57" creationId="{A54BC30B-D2E1-4700-9989-31CC365DFE99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58" creationId="{29D915EA-53D6-446F-AAFF-80DF3E2334B4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61" creationId="{F90E4F04-2946-41BE-9730-746AC3DA4049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63" creationId="{BD100CC0-0FCA-4714-8408-D6939AE4E837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65" creationId="{DC5F90A5-D7C3-407B-BEBE-EDD5B88C29F1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67" creationId="{79D540D4-1C26-419A-BA82-54E3AE9807A4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69" creationId="{18B4CF37-4E4A-4232-A5EE-45A587B1EB37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71" creationId="{88ED2423-47D7-4F00-9FC2-FA3F7E9A7130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73" creationId="{66D5E679-0E9D-48EF-B881-ED02DD935442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75" creationId="{E2971B36-74A2-40BC-9FB7-999DDD246B60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77" creationId="{6F9C6279-D77C-4A41-8262-D44D731E0D20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79" creationId="{53D75A32-96F1-4F9A-A4E0-2EC0C71E778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80" creationId="{BCCF6271-B9AA-4876-BA63-6B5C0F6A5D47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81" creationId="{5C4E2112-1406-4FCE-B97D-9D06CE3C0546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84" creationId="{695B5AAE-E40E-4DC4-BDF1-0ADAD2045D3C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85" creationId="{0AF3C718-22AE-4AE7-B83F-6FC711150413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86" creationId="{7AFEFC16-F40F-4032-B091-533F7D642D68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88" creationId="{1A967CDA-F3CD-4354-BD60-F975093F438F}"/>
          </ac:spMkLst>
        </pc:spChg>
        <pc:spChg chg="mod">
          <ac:chgData name="Yushen" userId="114c5932-f005-4575-980e-e221ccfc137b" providerId="ADAL" clId="{14E0985D-6573-473C-A3BF-CEA931E2954C}" dt="2020-10-12T11:09:50.413" v="1168" actId="1076"/>
          <ac:spMkLst>
            <pc:docMk/>
            <pc:sldMk cId="3160593423" sldId="403"/>
            <ac:spMk id="90" creationId="{EDC2CCA9-AB45-4CB3-998F-D5D518C2E124}"/>
          </ac:spMkLst>
        </pc:spChg>
      </pc:sldChg>
      <pc:sldChg chg="addSp modSp new mod">
        <pc:chgData name="Yushen" userId="114c5932-f005-4575-980e-e221ccfc137b" providerId="ADAL" clId="{14E0985D-6573-473C-A3BF-CEA931E2954C}" dt="2020-10-12T10:33:44.496" v="1139" actId="1076"/>
        <pc:sldMkLst>
          <pc:docMk/>
          <pc:sldMk cId="2249633734" sldId="404"/>
        </pc:sldMkLst>
        <pc:spChg chg="mod">
          <ac:chgData name="Yushen" userId="114c5932-f005-4575-980e-e221ccfc137b" providerId="ADAL" clId="{14E0985D-6573-473C-A3BF-CEA931E2954C}" dt="2020-10-12T10:32:58.130" v="1132" actId="2711"/>
          <ac:spMkLst>
            <pc:docMk/>
            <pc:sldMk cId="2249633734" sldId="404"/>
            <ac:spMk id="2" creationId="{BE79FDCC-9057-4D74-AD0F-DED495E3DB93}"/>
          </ac:spMkLst>
        </pc:spChg>
        <pc:picChg chg="add mod">
          <ac:chgData name="Yushen" userId="114c5932-f005-4575-980e-e221ccfc137b" providerId="ADAL" clId="{14E0985D-6573-473C-A3BF-CEA931E2954C}" dt="2020-10-12T10:33:34.808" v="1135" actId="1076"/>
          <ac:picMkLst>
            <pc:docMk/>
            <pc:sldMk cId="2249633734" sldId="404"/>
            <ac:picMk id="4" creationId="{F285EA8E-9A69-420F-A683-18682A3D1A8A}"/>
          </ac:picMkLst>
        </pc:picChg>
        <pc:picChg chg="add mod">
          <ac:chgData name="Yushen" userId="114c5932-f005-4575-980e-e221ccfc137b" providerId="ADAL" clId="{14E0985D-6573-473C-A3BF-CEA931E2954C}" dt="2020-10-12T10:33:44.496" v="1139" actId="1076"/>
          <ac:picMkLst>
            <pc:docMk/>
            <pc:sldMk cId="2249633734" sldId="404"/>
            <ac:picMk id="6" creationId="{8F79006D-6634-4038-8703-E1C487D27B2B}"/>
          </ac:picMkLst>
        </pc:picChg>
      </pc:sldChg>
    </pc:docChg>
  </pc:docChgLst>
  <pc:docChgLst>
    <pc:chgData name="Yushen" userId="114c5932-f005-4575-980e-e221ccfc137b" providerId="ADAL" clId="{FC3DF2DF-A2E0-4063-9447-B29B7C2AAC45}"/>
    <pc:docChg chg="undo custSel addSld delSld modSld sldOrd">
      <pc:chgData name="Yushen" userId="114c5932-f005-4575-980e-e221ccfc137b" providerId="ADAL" clId="{FC3DF2DF-A2E0-4063-9447-B29B7C2AAC45}" dt="2020-11-23T11:25:50.821" v="481" actId="1076"/>
      <pc:docMkLst>
        <pc:docMk/>
      </pc:docMkLst>
      <pc:sldChg chg="modSp mod">
        <pc:chgData name="Yushen" userId="114c5932-f005-4575-980e-e221ccfc137b" providerId="ADAL" clId="{FC3DF2DF-A2E0-4063-9447-B29B7C2AAC45}" dt="2020-11-23T08:11:54.631" v="3" actId="20577"/>
        <pc:sldMkLst>
          <pc:docMk/>
          <pc:sldMk cId="1505132945" sldId="265"/>
        </pc:sldMkLst>
        <pc:spChg chg="mod">
          <ac:chgData name="Yushen" userId="114c5932-f005-4575-980e-e221ccfc137b" providerId="ADAL" clId="{FC3DF2DF-A2E0-4063-9447-B29B7C2AAC45}" dt="2020-11-23T08:11:54.631" v="3" actId="20577"/>
          <ac:spMkLst>
            <pc:docMk/>
            <pc:sldMk cId="1505132945" sldId="265"/>
            <ac:spMk id="3" creationId="{2774939B-B33B-482A-ABED-51B3A59357FB}"/>
          </ac:spMkLst>
        </pc:spChg>
      </pc:sldChg>
      <pc:sldChg chg="addSp delSp modSp new mod delAnim modAnim">
        <pc:chgData name="Yushen" userId="114c5932-f005-4575-980e-e221ccfc137b" providerId="ADAL" clId="{FC3DF2DF-A2E0-4063-9447-B29B7C2AAC45}" dt="2020-11-23T08:42:29.899" v="323" actId="1076"/>
        <pc:sldMkLst>
          <pc:docMk/>
          <pc:sldMk cId="60960688" sldId="266"/>
        </pc:sldMkLst>
        <pc:spChg chg="mod">
          <ac:chgData name="Yushen" userId="114c5932-f005-4575-980e-e221ccfc137b" providerId="ADAL" clId="{FC3DF2DF-A2E0-4063-9447-B29B7C2AAC45}" dt="2020-11-23T08:18:27.710" v="142" actId="2711"/>
          <ac:spMkLst>
            <pc:docMk/>
            <pc:sldMk cId="60960688" sldId="266"/>
            <ac:spMk id="2" creationId="{CD959836-A7D7-420C-BF28-4ED6D601F84F}"/>
          </ac:spMkLst>
        </pc:spChg>
        <pc:spChg chg="add del mod">
          <ac:chgData name="Yushen" userId="114c5932-f005-4575-980e-e221ccfc137b" providerId="ADAL" clId="{FC3DF2DF-A2E0-4063-9447-B29B7C2AAC45}" dt="2020-11-23T08:12:39.474" v="15"/>
          <ac:spMkLst>
            <pc:docMk/>
            <pc:sldMk cId="60960688" sldId="266"/>
            <ac:spMk id="3" creationId="{FBC45106-1CDE-4F4F-82AF-1AC591EAAAEF}"/>
          </ac:spMkLst>
        </pc:spChg>
        <pc:graphicFrameChg chg="add mod modGraphic">
          <ac:chgData name="Yushen" userId="114c5932-f005-4575-980e-e221ccfc137b" providerId="ADAL" clId="{FC3DF2DF-A2E0-4063-9447-B29B7C2AAC45}" dt="2020-11-23T08:42:20.256" v="319" actId="1076"/>
          <ac:graphicFrameMkLst>
            <pc:docMk/>
            <pc:sldMk cId="60960688" sldId="266"/>
            <ac:graphicFrameMk id="4" creationId="{4A01298B-8E77-4645-8583-5EF46284BBCD}"/>
          </ac:graphicFrameMkLst>
        </pc:graphicFrameChg>
        <pc:picChg chg="add del mod">
          <ac:chgData name="Yushen" userId="114c5932-f005-4575-980e-e221ccfc137b" providerId="ADAL" clId="{FC3DF2DF-A2E0-4063-9447-B29B7C2AAC45}" dt="2020-11-23T08:26:39.523" v="165" actId="478"/>
          <ac:picMkLst>
            <pc:docMk/>
            <pc:sldMk cId="60960688" sldId="266"/>
            <ac:picMk id="5" creationId="{223C1782-FA60-429A-8F04-BCD78EEDA9CB}"/>
          </ac:picMkLst>
        </pc:picChg>
        <pc:picChg chg="add mod modCrop">
          <ac:chgData name="Yushen" userId="114c5932-f005-4575-980e-e221ccfc137b" providerId="ADAL" clId="{FC3DF2DF-A2E0-4063-9447-B29B7C2AAC45}" dt="2020-11-23T08:39:07.460" v="311" actId="1076"/>
          <ac:picMkLst>
            <pc:docMk/>
            <pc:sldMk cId="60960688" sldId="266"/>
            <ac:picMk id="7" creationId="{62657634-9DA2-43B1-9D53-116B63892A8C}"/>
          </ac:picMkLst>
        </pc:picChg>
        <pc:picChg chg="add del mod modCrop">
          <ac:chgData name="Yushen" userId="114c5932-f005-4575-980e-e221ccfc137b" providerId="ADAL" clId="{FC3DF2DF-A2E0-4063-9447-B29B7C2AAC45}" dt="2020-11-23T08:38:55.825" v="306" actId="478"/>
          <ac:picMkLst>
            <pc:docMk/>
            <pc:sldMk cId="60960688" sldId="266"/>
            <ac:picMk id="9" creationId="{E9A70E94-99CD-459B-8FDD-82F84DA8D4F7}"/>
          </ac:picMkLst>
        </pc:picChg>
        <pc:picChg chg="add mod modCrop">
          <ac:chgData name="Yushen" userId="114c5932-f005-4575-980e-e221ccfc137b" providerId="ADAL" clId="{FC3DF2DF-A2E0-4063-9447-B29B7C2AAC45}" dt="2020-11-23T08:42:24.194" v="320" actId="14100"/>
          <ac:picMkLst>
            <pc:docMk/>
            <pc:sldMk cId="60960688" sldId="266"/>
            <ac:picMk id="11" creationId="{755C6607-C13B-4BB0-9576-C0B786D275CE}"/>
          </ac:picMkLst>
        </pc:picChg>
        <pc:picChg chg="add mod">
          <ac:chgData name="Yushen" userId="114c5932-f005-4575-980e-e221ccfc137b" providerId="ADAL" clId="{FC3DF2DF-A2E0-4063-9447-B29B7C2AAC45}" dt="2020-11-23T08:42:29.899" v="323" actId="1076"/>
          <ac:picMkLst>
            <pc:docMk/>
            <pc:sldMk cId="60960688" sldId="266"/>
            <ac:picMk id="12" creationId="{76585F2C-016D-4858-9E4C-160CCC0EC9EC}"/>
          </ac:picMkLst>
        </pc:picChg>
      </pc:sldChg>
      <pc:sldChg chg="addSp modSp new mod">
        <pc:chgData name="Yushen" userId="114c5932-f005-4575-980e-e221ccfc137b" providerId="ADAL" clId="{FC3DF2DF-A2E0-4063-9447-B29B7C2AAC45}" dt="2020-11-23T11:18:32.974" v="445" actId="14100"/>
        <pc:sldMkLst>
          <pc:docMk/>
          <pc:sldMk cId="3037055450" sldId="267"/>
        </pc:sldMkLst>
        <pc:spChg chg="mod">
          <ac:chgData name="Yushen" userId="114c5932-f005-4575-980e-e221ccfc137b" providerId="ADAL" clId="{FC3DF2DF-A2E0-4063-9447-B29B7C2AAC45}" dt="2020-11-23T08:44:21.364" v="387" actId="2711"/>
          <ac:spMkLst>
            <pc:docMk/>
            <pc:sldMk cId="3037055450" sldId="267"/>
            <ac:spMk id="2" creationId="{C6DB593A-089A-42DF-9BA0-F5248AF26047}"/>
          </ac:spMkLst>
        </pc:spChg>
        <pc:spChg chg="mod">
          <ac:chgData name="Yushen" userId="114c5932-f005-4575-980e-e221ccfc137b" providerId="ADAL" clId="{FC3DF2DF-A2E0-4063-9447-B29B7C2AAC45}" dt="2020-11-23T08:43:36.124" v="325"/>
          <ac:spMkLst>
            <pc:docMk/>
            <pc:sldMk cId="3037055450" sldId="267"/>
            <ac:spMk id="5" creationId="{881C3DC7-601B-4318-87B9-BB07B96C4C53}"/>
          </ac:spMkLst>
        </pc:spChg>
        <pc:spChg chg="mod">
          <ac:chgData name="Yushen" userId="114c5932-f005-4575-980e-e221ccfc137b" providerId="ADAL" clId="{FC3DF2DF-A2E0-4063-9447-B29B7C2AAC45}" dt="2020-11-23T08:43:36.124" v="325"/>
          <ac:spMkLst>
            <pc:docMk/>
            <pc:sldMk cId="3037055450" sldId="267"/>
            <ac:spMk id="6" creationId="{D649E631-FFB2-4D7D-BFB9-4B5E14DB122B}"/>
          </ac:spMkLst>
        </pc:spChg>
        <pc:spChg chg="mod">
          <ac:chgData name="Yushen" userId="114c5932-f005-4575-980e-e221ccfc137b" providerId="ADAL" clId="{FC3DF2DF-A2E0-4063-9447-B29B7C2AAC45}" dt="2020-11-23T08:43:36.124" v="325"/>
          <ac:spMkLst>
            <pc:docMk/>
            <pc:sldMk cId="3037055450" sldId="267"/>
            <ac:spMk id="7" creationId="{130CA454-B902-4A46-8CBB-438A78DF4227}"/>
          </ac:spMkLst>
        </pc:spChg>
        <pc:spChg chg="mod">
          <ac:chgData name="Yushen" userId="114c5932-f005-4575-980e-e221ccfc137b" providerId="ADAL" clId="{FC3DF2DF-A2E0-4063-9447-B29B7C2AAC45}" dt="2020-11-23T08:43:36.124" v="325"/>
          <ac:spMkLst>
            <pc:docMk/>
            <pc:sldMk cId="3037055450" sldId="267"/>
            <ac:spMk id="8" creationId="{768D8852-CA56-49A3-912E-0A72FA139B85}"/>
          </ac:spMkLst>
        </pc:spChg>
        <pc:spChg chg="mod">
          <ac:chgData name="Yushen" userId="114c5932-f005-4575-980e-e221ccfc137b" providerId="ADAL" clId="{FC3DF2DF-A2E0-4063-9447-B29B7C2AAC45}" dt="2020-11-23T08:43:36.124" v="325"/>
          <ac:spMkLst>
            <pc:docMk/>
            <pc:sldMk cId="3037055450" sldId="267"/>
            <ac:spMk id="9" creationId="{60B53813-F40B-47F2-B85B-44F0EDE61A42}"/>
          </ac:spMkLst>
        </pc:spChg>
        <pc:spChg chg="add mod">
          <ac:chgData name="Yushen" userId="114c5932-f005-4575-980e-e221ccfc137b" providerId="ADAL" clId="{FC3DF2DF-A2E0-4063-9447-B29B7C2AAC45}" dt="2020-11-23T08:45:00.346" v="397" actId="1035"/>
          <ac:spMkLst>
            <pc:docMk/>
            <pc:sldMk cId="3037055450" sldId="267"/>
            <ac:spMk id="10" creationId="{4DC9EB7D-5029-4525-A5DF-EDEE94685018}"/>
          </ac:spMkLst>
        </pc:spChg>
        <pc:grpChg chg="add mod">
          <ac:chgData name="Yushen" userId="114c5932-f005-4575-980e-e221ccfc137b" providerId="ADAL" clId="{FC3DF2DF-A2E0-4063-9447-B29B7C2AAC45}" dt="2020-11-23T08:44:35.857" v="388" actId="164"/>
          <ac:grpSpMkLst>
            <pc:docMk/>
            <pc:sldMk cId="3037055450" sldId="267"/>
            <ac:grpSpMk id="3" creationId="{B4060522-441D-44CE-8185-E6BD45A4DF92}"/>
          </ac:grpSpMkLst>
        </pc:grpChg>
        <pc:grpChg chg="add mod">
          <ac:chgData name="Yushen" userId="114c5932-f005-4575-980e-e221ccfc137b" providerId="ADAL" clId="{FC3DF2DF-A2E0-4063-9447-B29B7C2AAC45}" dt="2020-11-23T08:44:57.075" v="394" actId="1076"/>
          <ac:grpSpMkLst>
            <pc:docMk/>
            <pc:sldMk cId="3037055450" sldId="267"/>
            <ac:grpSpMk id="11" creationId="{C408A961-54F6-449A-99C8-3B08012D48E5}"/>
          </ac:grpSpMkLst>
        </pc:grpChg>
        <pc:picChg chg="mod">
          <ac:chgData name="Yushen" userId="114c5932-f005-4575-980e-e221ccfc137b" providerId="ADAL" clId="{FC3DF2DF-A2E0-4063-9447-B29B7C2AAC45}" dt="2020-11-23T08:43:36.124" v="325"/>
          <ac:picMkLst>
            <pc:docMk/>
            <pc:sldMk cId="3037055450" sldId="267"/>
            <ac:picMk id="4" creationId="{0BD8C4DC-4AAF-4647-9E02-3A3187C0AB5E}"/>
          </ac:picMkLst>
        </pc:picChg>
        <pc:picChg chg="add mod">
          <ac:chgData name="Yushen" userId="114c5932-f005-4575-980e-e221ccfc137b" providerId="ADAL" clId="{FC3DF2DF-A2E0-4063-9447-B29B7C2AAC45}" dt="2020-11-23T11:18:05.518" v="441" actId="1076"/>
          <ac:picMkLst>
            <pc:docMk/>
            <pc:sldMk cId="3037055450" sldId="267"/>
            <ac:picMk id="12" creationId="{AAB2CCE0-1580-4595-991E-82DE1D867083}"/>
          </ac:picMkLst>
        </pc:picChg>
        <pc:picChg chg="add mod">
          <ac:chgData name="Yushen" userId="114c5932-f005-4575-980e-e221ccfc137b" providerId="ADAL" clId="{FC3DF2DF-A2E0-4063-9447-B29B7C2AAC45}" dt="2020-11-23T11:18:32.974" v="445" actId="14100"/>
          <ac:picMkLst>
            <pc:docMk/>
            <pc:sldMk cId="3037055450" sldId="267"/>
            <ac:picMk id="13" creationId="{6AB73EF8-9D01-45B7-B4CE-F6DDE38EF706}"/>
          </ac:picMkLst>
        </pc:picChg>
      </pc:sldChg>
      <pc:sldChg chg="addSp modSp new mod">
        <pc:chgData name="Yushen" userId="114c5932-f005-4575-980e-e221ccfc137b" providerId="ADAL" clId="{FC3DF2DF-A2E0-4063-9447-B29B7C2AAC45}" dt="2020-11-23T09:08:32.208" v="437" actId="1076"/>
        <pc:sldMkLst>
          <pc:docMk/>
          <pc:sldMk cId="1919996197" sldId="268"/>
        </pc:sldMkLst>
        <pc:spChg chg="mod">
          <ac:chgData name="Yushen" userId="114c5932-f005-4575-980e-e221ccfc137b" providerId="ADAL" clId="{FC3DF2DF-A2E0-4063-9447-B29B7C2AAC45}" dt="2020-11-23T09:05:02.159" v="422" actId="2711"/>
          <ac:spMkLst>
            <pc:docMk/>
            <pc:sldMk cId="1919996197" sldId="268"/>
            <ac:spMk id="2" creationId="{FBFC06B1-D7DC-4B51-A9E1-9FF622EAF9A0}"/>
          </ac:spMkLst>
        </pc:spChg>
        <pc:picChg chg="add mod">
          <ac:chgData name="Yushen" userId="114c5932-f005-4575-980e-e221ccfc137b" providerId="ADAL" clId="{FC3DF2DF-A2E0-4063-9447-B29B7C2AAC45}" dt="2020-11-23T09:05:05.504" v="425" actId="1076"/>
          <ac:picMkLst>
            <pc:docMk/>
            <pc:sldMk cId="1919996197" sldId="268"/>
            <ac:picMk id="3" creationId="{06579E26-2A95-4175-AE85-AE0619CD09CC}"/>
          </ac:picMkLst>
        </pc:picChg>
        <pc:picChg chg="add mod">
          <ac:chgData name="Yushen" userId="114c5932-f005-4575-980e-e221ccfc137b" providerId="ADAL" clId="{FC3DF2DF-A2E0-4063-9447-B29B7C2AAC45}" dt="2020-11-23T09:08:32.208" v="437" actId="1076"/>
          <ac:picMkLst>
            <pc:docMk/>
            <pc:sldMk cId="1919996197" sldId="268"/>
            <ac:picMk id="4" creationId="{CC05D8E5-1826-4643-9660-BA9F5A9FD2D0}"/>
          </ac:picMkLst>
        </pc:picChg>
        <pc:picChg chg="add mod">
          <ac:chgData name="Yushen" userId="114c5932-f005-4575-980e-e221ccfc137b" providerId="ADAL" clId="{FC3DF2DF-A2E0-4063-9447-B29B7C2AAC45}" dt="2020-11-23T09:08:32.208" v="437" actId="1076"/>
          <ac:picMkLst>
            <pc:docMk/>
            <pc:sldMk cId="1919996197" sldId="268"/>
            <ac:picMk id="5" creationId="{B77DA70E-D669-442D-993C-7E7A20215040}"/>
          </ac:picMkLst>
        </pc:picChg>
      </pc:sldChg>
      <pc:sldChg chg="addSp modSp new mod ord">
        <pc:chgData name="Yushen" userId="114c5932-f005-4575-980e-e221ccfc137b" providerId="ADAL" clId="{FC3DF2DF-A2E0-4063-9447-B29B7C2AAC45}" dt="2020-11-23T11:21:30.558" v="477" actId="20577"/>
        <pc:sldMkLst>
          <pc:docMk/>
          <pc:sldMk cId="4222872547" sldId="269"/>
        </pc:sldMkLst>
        <pc:spChg chg="mod">
          <ac:chgData name="Yushen" userId="114c5932-f005-4575-980e-e221ccfc137b" providerId="ADAL" clId="{FC3DF2DF-A2E0-4063-9447-B29B7C2AAC45}" dt="2020-11-23T11:18:39.424" v="447"/>
          <ac:spMkLst>
            <pc:docMk/>
            <pc:sldMk cId="4222872547" sldId="269"/>
            <ac:spMk id="2" creationId="{02B44EE8-F59C-4EAA-8ED0-F54C3AABF2CB}"/>
          </ac:spMkLst>
        </pc:spChg>
        <pc:spChg chg="mod">
          <ac:chgData name="Yushen" userId="114c5932-f005-4575-980e-e221ccfc137b" providerId="ADAL" clId="{FC3DF2DF-A2E0-4063-9447-B29B7C2AAC45}" dt="2020-11-23T11:18:43.541" v="448"/>
          <ac:spMkLst>
            <pc:docMk/>
            <pc:sldMk cId="4222872547" sldId="269"/>
            <ac:spMk id="5" creationId="{5F0933F9-6EA8-4FD4-A409-D24867EDEFA5}"/>
          </ac:spMkLst>
        </pc:spChg>
        <pc:spChg chg="mod">
          <ac:chgData name="Yushen" userId="114c5932-f005-4575-980e-e221ccfc137b" providerId="ADAL" clId="{FC3DF2DF-A2E0-4063-9447-B29B7C2AAC45}" dt="2020-11-23T11:18:43.541" v="448"/>
          <ac:spMkLst>
            <pc:docMk/>
            <pc:sldMk cId="4222872547" sldId="269"/>
            <ac:spMk id="7" creationId="{0387A01C-3626-403A-937C-6D8533AAA96F}"/>
          </ac:spMkLst>
        </pc:spChg>
        <pc:spChg chg="mod">
          <ac:chgData name="Yushen" userId="114c5932-f005-4575-980e-e221ccfc137b" providerId="ADAL" clId="{FC3DF2DF-A2E0-4063-9447-B29B7C2AAC45}" dt="2020-11-23T11:18:43.541" v="448"/>
          <ac:spMkLst>
            <pc:docMk/>
            <pc:sldMk cId="4222872547" sldId="269"/>
            <ac:spMk id="8" creationId="{1A27845F-32C1-4F29-BFBC-AAD3B2C8BD48}"/>
          </ac:spMkLst>
        </pc:spChg>
        <pc:spChg chg="mod">
          <ac:chgData name="Yushen" userId="114c5932-f005-4575-980e-e221ccfc137b" providerId="ADAL" clId="{FC3DF2DF-A2E0-4063-9447-B29B7C2AAC45}" dt="2020-11-23T11:18:43.541" v="448"/>
          <ac:spMkLst>
            <pc:docMk/>
            <pc:sldMk cId="4222872547" sldId="269"/>
            <ac:spMk id="9" creationId="{EB3E83B3-6B70-4293-8704-BAB0991834AF}"/>
          </ac:spMkLst>
        </pc:spChg>
        <pc:spChg chg="mod">
          <ac:chgData name="Yushen" userId="114c5932-f005-4575-980e-e221ccfc137b" providerId="ADAL" clId="{FC3DF2DF-A2E0-4063-9447-B29B7C2AAC45}" dt="2020-11-23T11:18:43.541" v="448"/>
          <ac:spMkLst>
            <pc:docMk/>
            <pc:sldMk cId="4222872547" sldId="269"/>
            <ac:spMk id="10" creationId="{16B822D9-B144-4513-A139-4282DC2AA436}"/>
          </ac:spMkLst>
        </pc:spChg>
        <pc:spChg chg="mod">
          <ac:chgData name="Yushen" userId="114c5932-f005-4575-980e-e221ccfc137b" providerId="ADAL" clId="{FC3DF2DF-A2E0-4063-9447-B29B7C2AAC45}" dt="2020-11-23T11:18:43.541" v="448"/>
          <ac:spMkLst>
            <pc:docMk/>
            <pc:sldMk cId="4222872547" sldId="269"/>
            <ac:spMk id="11" creationId="{57FF4BB0-8B6A-494C-B1EB-C2F6776B9060}"/>
          </ac:spMkLst>
        </pc:spChg>
        <pc:spChg chg="add mod">
          <ac:chgData name="Yushen" userId="114c5932-f005-4575-980e-e221ccfc137b" providerId="ADAL" clId="{FC3DF2DF-A2E0-4063-9447-B29B7C2AAC45}" dt="2020-11-23T11:21:23.960" v="473" actId="20577"/>
          <ac:spMkLst>
            <pc:docMk/>
            <pc:sldMk cId="4222872547" sldId="269"/>
            <ac:spMk id="14" creationId="{46488742-15D3-4D4E-A472-A4B7FF21159C}"/>
          </ac:spMkLst>
        </pc:spChg>
        <pc:spChg chg="add mod">
          <ac:chgData name="Yushen" userId="114c5932-f005-4575-980e-e221ccfc137b" providerId="ADAL" clId="{FC3DF2DF-A2E0-4063-9447-B29B7C2AAC45}" dt="2020-11-23T11:21:30.558" v="477" actId="20577"/>
          <ac:spMkLst>
            <pc:docMk/>
            <pc:sldMk cId="4222872547" sldId="269"/>
            <ac:spMk id="15" creationId="{454F33BF-0E94-4F7E-AE85-8F0E28ECA6CA}"/>
          </ac:spMkLst>
        </pc:spChg>
        <pc:grpChg chg="add mod">
          <ac:chgData name="Yushen" userId="114c5932-f005-4575-980e-e221ccfc137b" providerId="ADAL" clId="{FC3DF2DF-A2E0-4063-9447-B29B7C2AAC45}" dt="2020-11-23T11:18:45.214" v="449" actId="1076"/>
          <ac:grpSpMkLst>
            <pc:docMk/>
            <pc:sldMk cId="4222872547" sldId="269"/>
            <ac:grpSpMk id="3" creationId="{FB1D5D68-270A-4DA6-B969-DC800BCD5149}"/>
          </ac:grpSpMkLst>
        </pc:grpChg>
        <pc:grpChg chg="mod">
          <ac:chgData name="Yushen" userId="114c5932-f005-4575-980e-e221ccfc137b" providerId="ADAL" clId="{FC3DF2DF-A2E0-4063-9447-B29B7C2AAC45}" dt="2020-11-23T11:18:43.541" v="448"/>
          <ac:grpSpMkLst>
            <pc:docMk/>
            <pc:sldMk cId="4222872547" sldId="269"/>
            <ac:grpSpMk id="4" creationId="{48AD5A87-9686-44D2-8703-A37597B1EA68}"/>
          </ac:grpSpMkLst>
        </pc:grpChg>
        <pc:picChg chg="mod">
          <ac:chgData name="Yushen" userId="114c5932-f005-4575-980e-e221ccfc137b" providerId="ADAL" clId="{FC3DF2DF-A2E0-4063-9447-B29B7C2AAC45}" dt="2020-11-23T11:18:43.541" v="448"/>
          <ac:picMkLst>
            <pc:docMk/>
            <pc:sldMk cId="4222872547" sldId="269"/>
            <ac:picMk id="6" creationId="{7773FDBB-1A8F-412B-837F-0351391DDF93}"/>
          </ac:picMkLst>
        </pc:picChg>
        <pc:picChg chg="add mod">
          <ac:chgData name="Yushen" userId="114c5932-f005-4575-980e-e221ccfc137b" providerId="ADAL" clId="{FC3DF2DF-A2E0-4063-9447-B29B7C2AAC45}" dt="2020-11-23T11:21:14.806" v="464" actId="14100"/>
          <ac:picMkLst>
            <pc:docMk/>
            <pc:sldMk cId="4222872547" sldId="269"/>
            <ac:picMk id="12" creationId="{B392D1D6-647F-4394-9B17-08DEB25B28D9}"/>
          </ac:picMkLst>
        </pc:picChg>
        <pc:picChg chg="add mod">
          <ac:chgData name="Yushen" userId="114c5932-f005-4575-980e-e221ccfc137b" providerId="ADAL" clId="{FC3DF2DF-A2E0-4063-9447-B29B7C2AAC45}" dt="2020-11-23T11:21:09.829" v="462" actId="1076"/>
          <ac:picMkLst>
            <pc:docMk/>
            <pc:sldMk cId="4222872547" sldId="269"/>
            <ac:picMk id="13" creationId="{5257097A-824F-41B8-B05E-AC1A79E2800E}"/>
          </ac:picMkLst>
        </pc:picChg>
      </pc:sldChg>
      <pc:sldChg chg="del">
        <pc:chgData name="Yushen" userId="114c5932-f005-4575-980e-e221ccfc137b" providerId="ADAL" clId="{FC3DF2DF-A2E0-4063-9447-B29B7C2AAC45}" dt="2020-11-23T08:12:25.881" v="5" actId="47"/>
        <pc:sldMkLst>
          <pc:docMk/>
          <pc:sldMk cId="1929978048" sldId="270"/>
        </pc:sldMkLst>
      </pc:sldChg>
      <pc:sldChg chg="addSp modSp new mod">
        <pc:chgData name="Yushen" userId="114c5932-f005-4575-980e-e221ccfc137b" providerId="ADAL" clId="{FC3DF2DF-A2E0-4063-9447-B29B7C2AAC45}" dt="2020-11-23T11:25:50.821" v="481" actId="1076"/>
        <pc:sldMkLst>
          <pc:docMk/>
          <pc:sldMk cId="2700636152" sldId="270"/>
        </pc:sldMkLst>
        <pc:picChg chg="add mod">
          <ac:chgData name="Yushen" userId="114c5932-f005-4575-980e-e221ccfc137b" providerId="ADAL" clId="{FC3DF2DF-A2E0-4063-9447-B29B7C2AAC45}" dt="2020-11-23T11:25:50.821" v="481" actId="1076"/>
          <ac:picMkLst>
            <pc:docMk/>
            <pc:sldMk cId="2700636152" sldId="270"/>
            <ac:picMk id="2" creationId="{E0F0BA7A-656D-45D6-BDF4-C29ADE72908D}"/>
          </ac:picMkLst>
        </pc:picChg>
      </pc:sldChg>
      <pc:sldChg chg="del">
        <pc:chgData name="Yushen" userId="114c5932-f005-4575-980e-e221ccfc137b" providerId="ADAL" clId="{FC3DF2DF-A2E0-4063-9447-B29B7C2AAC45}" dt="2020-11-23T08:12:25.425" v="4" actId="47"/>
        <pc:sldMkLst>
          <pc:docMk/>
          <pc:sldMk cId="2350993897" sldId="406"/>
        </pc:sldMkLst>
      </pc:sldChg>
      <pc:sldChg chg="del">
        <pc:chgData name="Yushen" userId="114c5932-f005-4575-980e-e221ccfc137b" providerId="ADAL" clId="{FC3DF2DF-A2E0-4063-9447-B29B7C2AAC45}" dt="2020-11-23T08:12:26.212" v="6" actId="47"/>
        <pc:sldMkLst>
          <pc:docMk/>
          <pc:sldMk cId="2077256479" sldId="417"/>
        </pc:sldMkLst>
      </pc:sldChg>
      <pc:sldChg chg="del">
        <pc:chgData name="Yushen" userId="114c5932-f005-4575-980e-e221ccfc137b" providerId="ADAL" clId="{FC3DF2DF-A2E0-4063-9447-B29B7C2AAC45}" dt="2020-11-23T08:12:26.454" v="7" actId="47"/>
        <pc:sldMkLst>
          <pc:docMk/>
          <pc:sldMk cId="1249081142" sldId="418"/>
        </pc:sldMkLst>
      </pc:sldChg>
      <pc:sldChg chg="del">
        <pc:chgData name="Yushen" userId="114c5932-f005-4575-980e-e221ccfc137b" providerId="ADAL" clId="{FC3DF2DF-A2E0-4063-9447-B29B7C2AAC45}" dt="2020-11-23T08:12:27.134" v="9" actId="47"/>
        <pc:sldMkLst>
          <pc:docMk/>
          <pc:sldMk cId="2686905689" sldId="419"/>
        </pc:sldMkLst>
      </pc:sldChg>
      <pc:sldChg chg="del">
        <pc:chgData name="Yushen" userId="114c5932-f005-4575-980e-e221ccfc137b" providerId="ADAL" clId="{FC3DF2DF-A2E0-4063-9447-B29B7C2AAC45}" dt="2020-11-23T08:12:26.772" v="8" actId="47"/>
        <pc:sldMkLst>
          <pc:docMk/>
          <pc:sldMk cId="3023053544" sldId="420"/>
        </pc:sldMkLst>
      </pc:sldChg>
      <pc:sldChg chg="del">
        <pc:chgData name="Yushen" userId="114c5932-f005-4575-980e-e221ccfc137b" providerId="ADAL" clId="{FC3DF2DF-A2E0-4063-9447-B29B7C2AAC45}" dt="2020-11-23T08:12:28.140" v="11" actId="47"/>
        <pc:sldMkLst>
          <pc:docMk/>
          <pc:sldMk cId="3085036890" sldId="421"/>
        </pc:sldMkLst>
      </pc:sldChg>
      <pc:sldChg chg="del">
        <pc:chgData name="Yushen" userId="114c5932-f005-4575-980e-e221ccfc137b" providerId="ADAL" clId="{FC3DF2DF-A2E0-4063-9447-B29B7C2AAC45}" dt="2020-11-23T08:12:27.451" v="10" actId="47"/>
        <pc:sldMkLst>
          <pc:docMk/>
          <pc:sldMk cId="2747730122" sldId="422"/>
        </pc:sldMkLst>
      </pc:sldChg>
    </pc:docChg>
  </pc:docChgLst>
  <pc:docChgLst>
    <pc:chgData name="Yushen" userId="114c5932-f005-4575-980e-e221ccfc137b" providerId="ADAL" clId="{AFC15AD8-3230-47E6-9BF9-C89FFF7EACBC}"/>
    <pc:docChg chg="undo custSel addSld modSld">
      <pc:chgData name="Yushen" userId="114c5932-f005-4575-980e-e221ccfc137b" providerId="ADAL" clId="{AFC15AD8-3230-47E6-9BF9-C89FFF7EACBC}" dt="2021-01-18T03:15:47.379" v="207" actId="14100"/>
      <pc:docMkLst>
        <pc:docMk/>
      </pc:docMkLst>
      <pc:sldChg chg="addSp delSp modSp mod modAnim">
        <pc:chgData name="Yushen" userId="114c5932-f005-4575-980e-e221ccfc137b" providerId="ADAL" clId="{AFC15AD8-3230-47E6-9BF9-C89FFF7EACBC}" dt="2021-01-15T07:43:51.913" v="188" actId="1076"/>
        <pc:sldMkLst>
          <pc:docMk/>
          <pc:sldMk cId="3157166673" sldId="313"/>
        </pc:sldMkLst>
        <pc:spChg chg="mod">
          <ac:chgData name="Yushen" userId="114c5932-f005-4575-980e-e221ccfc137b" providerId="ADAL" clId="{AFC15AD8-3230-47E6-9BF9-C89FFF7EACBC}" dt="2021-01-15T02:32:58.469" v="58" actId="1076"/>
          <ac:spMkLst>
            <pc:docMk/>
            <pc:sldMk cId="3157166673" sldId="313"/>
            <ac:spMk id="2" creationId="{C34B7FE9-76A7-4481-BD0D-4EBE44370679}"/>
          </ac:spMkLst>
        </pc:spChg>
        <pc:spChg chg="add mod">
          <ac:chgData name="Yushen" userId="114c5932-f005-4575-980e-e221ccfc137b" providerId="ADAL" clId="{AFC15AD8-3230-47E6-9BF9-C89FFF7EACBC}" dt="2021-01-15T03:24:21.859" v="154"/>
          <ac:spMkLst>
            <pc:docMk/>
            <pc:sldMk cId="3157166673" sldId="313"/>
            <ac:spMk id="19" creationId="{919154F7-BAE8-42F0-9CE3-38455B462FC1}"/>
          </ac:spMkLst>
        </pc:spChg>
        <pc:spChg chg="add mod">
          <ac:chgData name="Yushen" userId="114c5932-f005-4575-980e-e221ccfc137b" providerId="ADAL" clId="{AFC15AD8-3230-47E6-9BF9-C89FFF7EACBC}" dt="2021-01-15T07:43:51.913" v="188" actId="1076"/>
          <ac:spMkLst>
            <pc:docMk/>
            <pc:sldMk cId="3157166673" sldId="313"/>
            <ac:spMk id="20" creationId="{052C3A7F-E605-4B95-BF1B-1D56D2ACBC6E}"/>
          </ac:spMkLst>
        </pc:spChg>
        <pc:spChg chg="add mod">
          <ac:chgData name="Yushen" userId="114c5932-f005-4575-980e-e221ccfc137b" providerId="ADAL" clId="{AFC15AD8-3230-47E6-9BF9-C89FFF7EACBC}" dt="2021-01-15T03:24:21.859" v="154"/>
          <ac:spMkLst>
            <pc:docMk/>
            <pc:sldMk cId="3157166673" sldId="313"/>
            <ac:spMk id="21" creationId="{5EB94BA7-0DE7-4AED-8ADA-16DCFDE7482E}"/>
          </ac:spMkLst>
        </pc:spChg>
        <pc:spChg chg="add mod">
          <ac:chgData name="Yushen" userId="114c5932-f005-4575-980e-e221ccfc137b" providerId="ADAL" clId="{AFC15AD8-3230-47E6-9BF9-C89FFF7EACBC}" dt="2021-01-15T03:24:21.859" v="154"/>
          <ac:spMkLst>
            <pc:docMk/>
            <pc:sldMk cId="3157166673" sldId="313"/>
            <ac:spMk id="22" creationId="{64B2BF55-B9C6-4B5B-B15B-8F8EA0E5BD88}"/>
          </ac:spMkLst>
        </pc:spChg>
        <pc:picChg chg="del">
          <ac:chgData name="Yushen" userId="114c5932-f005-4575-980e-e221ccfc137b" providerId="ADAL" clId="{AFC15AD8-3230-47E6-9BF9-C89FFF7EACBC}" dt="2021-01-15T02:21:11.353" v="22" actId="478"/>
          <ac:picMkLst>
            <pc:docMk/>
            <pc:sldMk cId="3157166673" sldId="313"/>
            <ac:picMk id="4" creationId="{729084BF-170E-40E5-9787-B6CBA1FFF150}"/>
          </ac:picMkLst>
        </pc:picChg>
        <pc:picChg chg="add mod">
          <ac:chgData name="Yushen" userId="114c5932-f005-4575-980e-e221ccfc137b" providerId="ADAL" clId="{AFC15AD8-3230-47E6-9BF9-C89FFF7EACBC}" dt="2021-01-15T03:17:07.955" v="143" actId="1038"/>
          <ac:picMkLst>
            <pc:docMk/>
            <pc:sldMk cId="3157166673" sldId="313"/>
            <ac:picMk id="5" creationId="{C0F8C0ED-9C23-4B3E-8752-9A0AFF235C72}"/>
          </ac:picMkLst>
        </pc:picChg>
        <pc:picChg chg="del">
          <ac:chgData name="Yushen" userId="114c5932-f005-4575-980e-e221ccfc137b" providerId="ADAL" clId="{AFC15AD8-3230-47E6-9BF9-C89FFF7EACBC}" dt="2021-01-15T02:21:11.353" v="22" actId="478"/>
          <ac:picMkLst>
            <pc:docMk/>
            <pc:sldMk cId="3157166673" sldId="313"/>
            <ac:picMk id="6" creationId="{97218696-2912-4001-9E03-2B6F82F6DE0E}"/>
          </ac:picMkLst>
        </pc:picChg>
        <pc:picChg chg="del">
          <ac:chgData name="Yushen" userId="114c5932-f005-4575-980e-e221ccfc137b" providerId="ADAL" clId="{AFC15AD8-3230-47E6-9BF9-C89FFF7EACBC}" dt="2021-01-15T02:21:11.353" v="22" actId="478"/>
          <ac:picMkLst>
            <pc:docMk/>
            <pc:sldMk cId="3157166673" sldId="313"/>
            <ac:picMk id="8" creationId="{11A8123E-B3F5-4423-B8C4-44A79C397B57}"/>
          </ac:picMkLst>
        </pc:picChg>
        <pc:picChg chg="add del mod">
          <ac:chgData name="Yushen" userId="114c5932-f005-4575-980e-e221ccfc137b" providerId="ADAL" clId="{AFC15AD8-3230-47E6-9BF9-C89FFF7EACBC}" dt="2021-01-15T03:15:29.781" v="126" actId="478"/>
          <ac:picMkLst>
            <pc:docMk/>
            <pc:sldMk cId="3157166673" sldId="313"/>
            <ac:picMk id="9" creationId="{3893C6AC-EAF0-4B44-9FD8-4C2A585A1B6E}"/>
          </ac:picMkLst>
        </pc:picChg>
        <pc:picChg chg="add mod">
          <ac:chgData name="Yushen" userId="114c5932-f005-4575-980e-e221ccfc137b" providerId="ADAL" clId="{AFC15AD8-3230-47E6-9BF9-C89FFF7EACBC}" dt="2021-01-15T03:17:07.955" v="143" actId="1038"/>
          <ac:picMkLst>
            <pc:docMk/>
            <pc:sldMk cId="3157166673" sldId="313"/>
            <ac:picMk id="10" creationId="{FDF3CFCE-6147-4C2C-B319-86CB0995E76A}"/>
          </ac:picMkLst>
        </pc:picChg>
        <pc:picChg chg="add mod">
          <ac:chgData name="Yushen" userId="114c5932-f005-4575-980e-e221ccfc137b" providerId="ADAL" clId="{AFC15AD8-3230-47E6-9BF9-C89FFF7EACBC}" dt="2021-01-15T03:17:07.955" v="143" actId="1038"/>
          <ac:picMkLst>
            <pc:docMk/>
            <pc:sldMk cId="3157166673" sldId="313"/>
            <ac:picMk id="12" creationId="{08687403-0C12-4C66-8701-FCDC4259AA79}"/>
          </ac:picMkLst>
        </pc:picChg>
        <pc:picChg chg="add mod">
          <ac:chgData name="Yushen" userId="114c5932-f005-4575-980e-e221ccfc137b" providerId="ADAL" clId="{AFC15AD8-3230-47E6-9BF9-C89FFF7EACBC}" dt="2021-01-15T03:23:06.907" v="147" actId="1076"/>
          <ac:picMkLst>
            <pc:docMk/>
            <pc:sldMk cId="3157166673" sldId="313"/>
            <ac:picMk id="14" creationId="{5292C851-8DFE-45CE-A713-70592E19079B}"/>
          </ac:picMkLst>
        </pc:picChg>
        <pc:picChg chg="add mod">
          <ac:chgData name="Yushen" userId="114c5932-f005-4575-980e-e221ccfc137b" providerId="ADAL" clId="{AFC15AD8-3230-47E6-9BF9-C89FFF7EACBC}" dt="2021-01-15T03:23:40.675" v="150" actId="14100"/>
          <ac:picMkLst>
            <pc:docMk/>
            <pc:sldMk cId="3157166673" sldId="313"/>
            <ac:picMk id="16" creationId="{FB21B574-F63C-47C7-9149-14C1E199D2C1}"/>
          </ac:picMkLst>
        </pc:picChg>
        <pc:picChg chg="add mod">
          <ac:chgData name="Yushen" userId="114c5932-f005-4575-980e-e221ccfc137b" providerId="ADAL" clId="{AFC15AD8-3230-47E6-9BF9-C89FFF7EACBC}" dt="2021-01-15T03:24:11.698" v="153" actId="14100"/>
          <ac:picMkLst>
            <pc:docMk/>
            <pc:sldMk cId="3157166673" sldId="313"/>
            <ac:picMk id="18" creationId="{9F17CA5E-B5CE-40F3-83CB-BA8D4ADCF0EB}"/>
          </ac:picMkLst>
        </pc:picChg>
      </pc:sldChg>
      <pc:sldChg chg="addSp delSp modSp add mod modAnim">
        <pc:chgData name="Yushen" userId="114c5932-f005-4575-980e-e221ccfc137b" providerId="ADAL" clId="{AFC15AD8-3230-47E6-9BF9-C89FFF7EACBC}" dt="2021-01-15T07:43:54.753" v="189" actId="1076"/>
        <pc:sldMkLst>
          <pc:docMk/>
          <pc:sldMk cId="4203395492" sldId="314"/>
        </pc:sldMkLst>
        <pc:spChg chg="mod">
          <ac:chgData name="Yushen" userId="114c5932-f005-4575-980e-e221ccfc137b" providerId="ADAL" clId="{AFC15AD8-3230-47E6-9BF9-C89FFF7EACBC}" dt="2021-01-15T02:32:51.676" v="57" actId="1076"/>
          <ac:spMkLst>
            <pc:docMk/>
            <pc:sldMk cId="4203395492" sldId="314"/>
            <ac:spMk id="2" creationId="{C34B7FE9-76A7-4481-BD0D-4EBE44370679}"/>
          </ac:spMkLst>
        </pc:spChg>
        <pc:spChg chg="add mod">
          <ac:chgData name="Yushen" userId="114c5932-f005-4575-980e-e221ccfc137b" providerId="ADAL" clId="{AFC15AD8-3230-47E6-9BF9-C89FFF7EACBC}" dt="2021-01-15T02:42:19.230" v="92" actId="1076"/>
          <ac:spMkLst>
            <pc:docMk/>
            <pc:sldMk cId="4203395492" sldId="314"/>
            <ac:spMk id="23" creationId="{35FE5482-9051-4BD6-A6A3-4E6A95F206B4}"/>
          </ac:spMkLst>
        </pc:spChg>
        <pc:spChg chg="add mod">
          <ac:chgData name="Yushen" userId="114c5932-f005-4575-980e-e221ccfc137b" providerId="ADAL" clId="{AFC15AD8-3230-47E6-9BF9-C89FFF7EACBC}" dt="2021-01-15T07:43:54.753" v="189" actId="1076"/>
          <ac:spMkLst>
            <pc:docMk/>
            <pc:sldMk cId="4203395492" sldId="314"/>
            <ac:spMk id="24" creationId="{F7B95FEA-C75A-4230-9E80-BB0A14C980BB}"/>
          </ac:spMkLst>
        </pc:spChg>
        <pc:spChg chg="add mod">
          <ac:chgData name="Yushen" userId="114c5932-f005-4575-980e-e221ccfc137b" providerId="ADAL" clId="{AFC15AD8-3230-47E6-9BF9-C89FFF7EACBC}" dt="2021-01-15T02:43:00.426" v="114" actId="1582"/>
          <ac:spMkLst>
            <pc:docMk/>
            <pc:sldMk cId="4203395492" sldId="314"/>
            <ac:spMk id="25" creationId="{4FB88A68-F8F0-46F7-AD47-FCB90573A488}"/>
          </ac:spMkLst>
        </pc:spChg>
        <pc:spChg chg="add mod">
          <ac:chgData name="Yushen" userId="114c5932-f005-4575-980e-e221ccfc137b" providerId="ADAL" clId="{AFC15AD8-3230-47E6-9BF9-C89FFF7EACBC}" dt="2021-01-15T02:43:09.741" v="117" actId="14100"/>
          <ac:spMkLst>
            <pc:docMk/>
            <pc:sldMk cId="4203395492" sldId="314"/>
            <ac:spMk id="26" creationId="{376EA768-B073-4B71-8E80-71AA1D993505}"/>
          </ac:spMkLst>
        </pc:spChg>
        <pc:picChg chg="add mod">
          <ac:chgData name="Yushen" userId="114c5932-f005-4575-980e-e221ccfc137b" providerId="ADAL" clId="{AFC15AD8-3230-47E6-9BF9-C89FFF7EACBC}" dt="2021-01-15T02:33:06.422" v="59" actId="1076"/>
          <ac:picMkLst>
            <pc:docMk/>
            <pc:sldMk cId="4203395492" sldId="314"/>
            <ac:picMk id="4" creationId="{329E3E4F-4EF1-4C1C-8F0F-099F9B5F4FE6}"/>
          </ac:picMkLst>
        </pc:picChg>
        <pc:picChg chg="add mod">
          <ac:chgData name="Yushen" userId="114c5932-f005-4575-980e-e221ccfc137b" providerId="ADAL" clId="{AFC15AD8-3230-47E6-9BF9-C89FFF7EACBC}" dt="2021-01-15T02:33:06.422" v="59" actId="1076"/>
          <ac:picMkLst>
            <pc:docMk/>
            <pc:sldMk cId="4203395492" sldId="314"/>
            <ac:picMk id="6" creationId="{29B81536-F324-4EA2-8E3C-0E861A4286BA}"/>
          </ac:picMkLst>
        </pc:picChg>
        <pc:picChg chg="add mod">
          <ac:chgData name="Yushen" userId="114c5932-f005-4575-980e-e221ccfc137b" providerId="ADAL" clId="{AFC15AD8-3230-47E6-9BF9-C89FFF7EACBC}" dt="2021-01-15T02:33:06.422" v="59" actId="1076"/>
          <ac:picMkLst>
            <pc:docMk/>
            <pc:sldMk cId="4203395492" sldId="314"/>
            <ac:picMk id="8" creationId="{14AD4BA9-2A02-4FFE-A2F7-B09302D9CA26}"/>
          </ac:picMkLst>
        </pc:picChg>
        <pc:picChg chg="add del mod">
          <ac:chgData name="Yushen" userId="114c5932-f005-4575-980e-e221ccfc137b" providerId="ADAL" clId="{AFC15AD8-3230-47E6-9BF9-C89FFF7EACBC}" dt="2021-01-15T02:32:34.527" v="54"/>
          <ac:picMkLst>
            <pc:docMk/>
            <pc:sldMk cId="4203395492" sldId="314"/>
            <ac:picMk id="9" creationId="{F9534E32-CDCC-4B55-85EC-9B42EF136232}"/>
          </ac:picMkLst>
        </pc:picChg>
        <pc:picChg chg="add del mod">
          <ac:chgData name="Yushen" userId="114c5932-f005-4575-980e-e221ccfc137b" providerId="ADAL" clId="{AFC15AD8-3230-47E6-9BF9-C89FFF7EACBC}" dt="2021-01-15T02:32:34.527" v="54"/>
          <ac:picMkLst>
            <pc:docMk/>
            <pc:sldMk cId="4203395492" sldId="314"/>
            <ac:picMk id="10" creationId="{C0033730-EAC5-4B88-B5A6-119BB6301FEE}"/>
          </ac:picMkLst>
        </pc:picChg>
        <pc:picChg chg="add del mod">
          <ac:chgData name="Yushen" userId="114c5932-f005-4575-980e-e221ccfc137b" providerId="ADAL" clId="{AFC15AD8-3230-47E6-9BF9-C89FFF7EACBC}" dt="2021-01-15T02:32:34.527" v="54"/>
          <ac:picMkLst>
            <pc:docMk/>
            <pc:sldMk cId="4203395492" sldId="314"/>
            <ac:picMk id="11" creationId="{E3214DC0-9954-419E-857D-63F4AEC55D9F}"/>
          </ac:picMkLst>
        </pc:picChg>
        <pc:picChg chg="add del mod">
          <ac:chgData name="Yushen" userId="114c5932-f005-4575-980e-e221ccfc137b" providerId="ADAL" clId="{AFC15AD8-3230-47E6-9BF9-C89FFF7EACBC}" dt="2021-01-15T02:33:18.492" v="62" actId="478"/>
          <ac:picMkLst>
            <pc:docMk/>
            <pc:sldMk cId="4203395492" sldId="314"/>
            <ac:picMk id="12" creationId="{D2D6CDA7-4890-42A6-BC76-3BBFB5C2D177}"/>
          </ac:picMkLst>
        </pc:picChg>
        <pc:picChg chg="add del mod">
          <ac:chgData name="Yushen" userId="114c5932-f005-4575-980e-e221ccfc137b" providerId="ADAL" clId="{AFC15AD8-3230-47E6-9BF9-C89FFF7EACBC}" dt="2021-01-15T02:33:18.492" v="62" actId="478"/>
          <ac:picMkLst>
            <pc:docMk/>
            <pc:sldMk cId="4203395492" sldId="314"/>
            <ac:picMk id="13" creationId="{9E2A14A3-A90D-4375-8736-0CA6FF59EA0A}"/>
          </ac:picMkLst>
        </pc:picChg>
        <pc:picChg chg="add del mod">
          <ac:chgData name="Yushen" userId="114c5932-f005-4575-980e-e221ccfc137b" providerId="ADAL" clId="{AFC15AD8-3230-47E6-9BF9-C89FFF7EACBC}" dt="2021-01-15T02:33:18.492" v="62" actId="478"/>
          <ac:picMkLst>
            <pc:docMk/>
            <pc:sldMk cId="4203395492" sldId="314"/>
            <ac:picMk id="14" creationId="{996E47C6-3E6F-4786-BD07-EE647B4AB766}"/>
          </ac:picMkLst>
        </pc:picChg>
        <pc:picChg chg="add mod">
          <ac:chgData name="Yushen" userId="114c5932-f005-4575-980e-e221ccfc137b" providerId="ADAL" clId="{AFC15AD8-3230-47E6-9BF9-C89FFF7EACBC}" dt="2021-01-15T02:37:14.759" v="66" actId="14100"/>
          <ac:picMkLst>
            <pc:docMk/>
            <pc:sldMk cId="4203395492" sldId="314"/>
            <ac:picMk id="16" creationId="{9C8198D8-17D6-490D-A770-9ACA1E1195CF}"/>
          </ac:picMkLst>
        </pc:picChg>
        <pc:picChg chg="add mod">
          <ac:chgData name="Yushen" userId="114c5932-f005-4575-980e-e221ccfc137b" providerId="ADAL" clId="{AFC15AD8-3230-47E6-9BF9-C89FFF7EACBC}" dt="2021-01-15T02:38:08.022" v="69" actId="14100"/>
          <ac:picMkLst>
            <pc:docMk/>
            <pc:sldMk cId="4203395492" sldId="314"/>
            <ac:picMk id="18" creationId="{47FA1FF9-106A-4D64-A653-3E5AA51DB2D3}"/>
          </ac:picMkLst>
        </pc:picChg>
        <pc:picChg chg="add del mod">
          <ac:chgData name="Yushen" userId="114c5932-f005-4575-980e-e221ccfc137b" providerId="ADAL" clId="{AFC15AD8-3230-47E6-9BF9-C89FFF7EACBC}" dt="2021-01-15T02:41:15.951" v="73" actId="478"/>
          <ac:picMkLst>
            <pc:docMk/>
            <pc:sldMk cId="4203395492" sldId="314"/>
            <ac:picMk id="20" creationId="{8EC35F2E-441E-4731-9118-33A3DD2AD0D1}"/>
          </ac:picMkLst>
        </pc:picChg>
        <pc:picChg chg="add mod">
          <ac:chgData name="Yushen" userId="114c5932-f005-4575-980e-e221ccfc137b" providerId="ADAL" clId="{AFC15AD8-3230-47E6-9BF9-C89FFF7EACBC}" dt="2021-01-15T02:41:25.173" v="76" actId="14100"/>
          <ac:picMkLst>
            <pc:docMk/>
            <pc:sldMk cId="4203395492" sldId="314"/>
            <ac:picMk id="22" creationId="{FAEF7AB4-82BF-4986-86FA-9EC591FE57BE}"/>
          </ac:picMkLst>
        </pc:picChg>
      </pc:sldChg>
      <pc:sldChg chg="addSp modSp add mod modAnim">
        <pc:chgData name="Yushen" userId="114c5932-f005-4575-980e-e221ccfc137b" providerId="ADAL" clId="{AFC15AD8-3230-47E6-9BF9-C89FFF7EACBC}" dt="2021-01-15T07:43:40.620" v="187" actId="1076"/>
        <pc:sldMkLst>
          <pc:docMk/>
          <pc:sldMk cId="806857692" sldId="315"/>
        </pc:sldMkLst>
        <pc:spChg chg="mod">
          <ac:chgData name="Yushen" userId="114c5932-f005-4575-980e-e221ccfc137b" providerId="ADAL" clId="{AFC15AD8-3230-47E6-9BF9-C89FFF7EACBC}" dt="2021-01-15T03:24:43.252" v="160" actId="20577"/>
          <ac:spMkLst>
            <pc:docMk/>
            <pc:sldMk cId="806857692" sldId="315"/>
            <ac:spMk id="2" creationId="{C34B7FE9-76A7-4481-BD0D-4EBE44370679}"/>
          </ac:spMkLst>
        </pc:spChg>
        <pc:spChg chg="add mod">
          <ac:chgData name="Yushen" userId="114c5932-f005-4575-980e-e221ccfc137b" providerId="ADAL" clId="{AFC15AD8-3230-47E6-9BF9-C89FFF7EACBC}" dt="2021-01-15T07:43:34.943" v="186"/>
          <ac:spMkLst>
            <pc:docMk/>
            <pc:sldMk cId="806857692" sldId="315"/>
            <ac:spMk id="15" creationId="{29F91A3B-DFDE-456E-9963-768EB9110699}"/>
          </ac:spMkLst>
        </pc:spChg>
        <pc:spChg chg="add mod">
          <ac:chgData name="Yushen" userId="114c5932-f005-4575-980e-e221ccfc137b" providerId="ADAL" clId="{AFC15AD8-3230-47E6-9BF9-C89FFF7EACBC}" dt="2021-01-15T07:43:40.620" v="187" actId="1076"/>
          <ac:spMkLst>
            <pc:docMk/>
            <pc:sldMk cId="806857692" sldId="315"/>
            <ac:spMk id="16" creationId="{8F6B74A2-42F0-4846-B2CD-4C4F6171337D}"/>
          </ac:spMkLst>
        </pc:spChg>
        <pc:spChg chg="add mod">
          <ac:chgData name="Yushen" userId="114c5932-f005-4575-980e-e221ccfc137b" providerId="ADAL" clId="{AFC15AD8-3230-47E6-9BF9-C89FFF7EACBC}" dt="2021-01-15T07:43:34.943" v="186"/>
          <ac:spMkLst>
            <pc:docMk/>
            <pc:sldMk cId="806857692" sldId="315"/>
            <ac:spMk id="17" creationId="{2ADF8FDA-702F-4C15-8839-83593F270381}"/>
          </ac:spMkLst>
        </pc:spChg>
        <pc:spChg chg="add mod">
          <ac:chgData name="Yushen" userId="114c5932-f005-4575-980e-e221ccfc137b" providerId="ADAL" clId="{AFC15AD8-3230-47E6-9BF9-C89FFF7EACBC}" dt="2021-01-15T07:43:34.943" v="186"/>
          <ac:spMkLst>
            <pc:docMk/>
            <pc:sldMk cId="806857692" sldId="315"/>
            <ac:spMk id="18" creationId="{436CD211-96E0-4411-A419-DA0611DEDB3A}"/>
          </ac:spMkLst>
        </pc:spChg>
        <pc:picChg chg="add mod">
          <ac:chgData name="Yushen" userId="114c5932-f005-4575-980e-e221ccfc137b" providerId="ADAL" clId="{AFC15AD8-3230-47E6-9BF9-C89FFF7EACBC}" dt="2021-01-15T07:30:02.842" v="173" actId="1076"/>
          <ac:picMkLst>
            <pc:docMk/>
            <pc:sldMk cId="806857692" sldId="315"/>
            <ac:picMk id="4" creationId="{65E49B45-08A0-40D4-9B37-DB51D06D9211}"/>
          </ac:picMkLst>
        </pc:picChg>
        <pc:picChg chg="add mod">
          <ac:chgData name="Yushen" userId="114c5932-f005-4575-980e-e221ccfc137b" providerId="ADAL" clId="{AFC15AD8-3230-47E6-9BF9-C89FFF7EACBC}" dt="2021-01-15T07:30:02.842" v="173" actId="1076"/>
          <ac:picMkLst>
            <pc:docMk/>
            <pc:sldMk cId="806857692" sldId="315"/>
            <ac:picMk id="6" creationId="{855D7F7A-E1EB-40D3-BA6D-EA976CE943EC}"/>
          </ac:picMkLst>
        </pc:picChg>
        <pc:picChg chg="add mod">
          <ac:chgData name="Yushen" userId="114c5932-f005-4575-980e-e221ccfc137b" providerId="ADAL" clId="{AFC15AD8-3230-47E6-9BF9-C89FFF7EACBC}" dt="2021-01-15T07:30:02.842" v="173" actId="1076"/>
          <ac:picMkLst>
            <pc:docMk/>
            <pc:sldMk cId="806857692" sldId="315"/>
            <ac:picMk id="8" creationId="{4C46E077-1EE3-4A06-911D-3DD792AEE30B}"/>
          </ac:picMkLst>
        </pc:picChg>
        <pc:picChg chg="add mod">
          <ac:chgData name="Yushen" userId="114c5932-f005-4575-980e-e221ccfc137b" providerId="ADAL" clId="{AFC15AD8-3230-47E6-9BF9-C89FFF7EACBC}" dt="2021-01-15T07:41:30.571" v="178" actId="1076"/>
          <ac:picMkLst>
            <pc:docMk/>
            <pc:sldMk cId="806857692" sldId="315"/>
            <ac:picMk id="10" creationId="{0825D099-EECF-435C-976E-30A0DA843D36}"/>
          </ac:picMkLst>
        </pc:picChg>
        <pc:picChg chg="add mod">
          <ac:chgData name="Yushen" userId="114c5932-f005-4575-980e-e221ccfc137b" providerId="ADAL" clId="{AFC15AD8-3230-47E6-9BF9-C89FFF7EACBC}" dt="2021-01-15T07:41:55.819" v="181" actId="14100"/>
          <ac:picMkLst>
            <pc:docMk/>
            <pc:sldMk cId="806857692" sldId="315"/>
            <ac:picMk id="12" creationId="{81AFA4A4-6EB8-4433-903F-BD72639DD778}"/>
          </ac:picMkLst>
        </pc:picChg>
        <pc:picChg chg="add mod">
          <ac:chgData name="Yushen" userId="114c5932-f005-4575-980e-e221ccfc137b" providerId="ADAL" clId="{AFC15AD8-3230-47E6-9BF9-C89FFF7EACBC}" dt="2021-01-15T07:42:39.593" v="185" actId="14100"/>
          <ac:picMkLst>
            <pc:docMk/>
            <pc:sldMk cId="806857692" sldId="315"/>
            <ac:picMk id="14" creationId="{66DE2140-CA80-425E-A2FB-04CCB79677FB}"/>
          </ac:picMkLst>
        </pc:picChg>
      </pc:sldChg>
      <pc:sldChg chg="addSp delSp modSp new mod">
        <pc:chgData name="Yushen" userId="114c5932-f005-4575-980e-e221ccfc137b" providerId="ADAL" clId="{AFC15AD8-3230-47E6-9BF9-C89FFF7EACBC}" dt="2021-01-18T03:15:47.379" v="207" actId="14100"/>
        <pc:sldMkLst>
          <pc:docMk/>
          <pc:sldMk cId="4153537326" sldId="316"/>
        </pc:sldMkLst>
        <pc:spChg chg="mod">
          <ac:chgData name="Yushen" userId="114c5932-f005-4575-980e-e221ccfc137b" providerId="ADAL" clId="{AFC15AD8-3230-47E6-9BF9-C89FFF7EACBC}" dt="2021-01-18T02:56:43.732" v="193" actId="2711"/>
          <ac:spMkLst>
            <pc:docMk/>
            <pc:sldMk cId="4153537326" sldId="316"/>
            <ac:spMk id="2" creationId="{FEACEA54-D079-4D0E-9901-32514BB563DC}"/>
          </ac:spMkLst>
        </pc:spChg>
        <pc:graphicFrameChg chg="add mod">
          <ac:chgData name="Yushen" userId="114c5932-f005-4575-980e-e221ccfc137b" providerId="ADAL" clId="{AFC15AD8-3230-47E6-9BF9-C89FFF7EACBC}" dt="2021-01-18T03:04:56.495" v="203" actId="1076"/>
          <ac:graphicFrameMkLst>
            <pc:docMk/>
            <pc:sldMk cId="4153537326" sldId="316"/>
            <ac:graphicFrameMk id="7" creationId="{FDB60843-FD41-4B27-B1F9-ACCBA98C9315}"/>
          </ac:graphicFrameMkLst>
        </pc:graphicFrameChg>
        <pc:picChg chg="add del mod">
          <ac:chgData name="Yushen" userId="114c5932-f005-4575-980e-e221ccfc137b" providerId="ADAL" clId="{AFC15AD8-3230-47E6-9BF9-C89FFF7EACBC}" dt="2021-01-18T03:15:39.894" v="204" actId="478"/>
          <ac:picMkLst>
            <pc:docMk/>
            <pc:sldMk cId="4153537326" sldId="316"/>
            <ac:picMk id="4" creationId="{484E0496-CCA1-4ABF-A3E8-585964218F56}"/>
          </ac:picMkLst>
        </pc:picChg>
        <pc:picChg chg="add mod">
          <ac:chgData name="Yushen" userId="114c5932-f005-4575-980e-e221ccfc137b" providerId="ADAL" clId="{AFC15AD8-3230-47E6-9BF9-C89FFF7EACBC}" dt="2021-01-18T03:03:19.322" v="201" actId="1076"/>
          <ac:picMkLst>
            <pc:docMk/>
            <pc:sldMk cId="4153537326" sldId="316"/>
            <ac:picMk id="6" creationId="{1B2B68B0-3E7A-4C7B-806E-F263260BFB82}"/>
          </ac:picMkLst>
        </pc:picChg>
        <pc:picChg chg="add mod">
          <ac:chgData name="Yushen" userId="114c5932-f005-4575-980e-e221ccfc137b" providerId="ADAL" clId="{AFC15AD8-3230-47E6-9BF9-C89FFF7EACBC}" dt="2021-01-18T03:15:47.379" v="207" actId="14100"/>
          <ac:picMkLst>
            <pc:docMk/>
            <pc:sldMk cId="4153537326" sldId="316"/>
            <ac:picMk id="9" creationId="{C8596388-E505-4EDF-94C4-BDAE5D518298}"/>
          </ac:picMkLst>
        </pc:picChg>
      </pc:sldChg>
    </pc:docChg>
  </pc:docChgLst>
  <pc:docChgLst>
    <pc:chgData name="Yushen" userId="114c5932-f005-4575-980e-e221ccfc137b" providerId="ADAL" clId="{31DCA53D-3699-4104-84D1-F8E1267EDE21}"/>
    <pc:docChg chg="undo custSel addSld delSld modSld sldOrd">
      <pc:chgData name="Yushen" userId="114c5932-f005-4575-980e-e221ccfc137b" providerId="ADAL" clId="{31DCA53D-3699-4104-84D1-F8E1267EDE21}" dt="2020-12-21T10:36:32.238" v="604" actId="1076"/>
      <pc:docMkLst>
        <pc:docMk/>
      </pc:docMkLst>
      <pc:sldChg chg="modSp mod">
        <pc:chgData name="Yushen" userId="114c5932-f005-4575-980e-e221ccfc137b" providerId="ADAL" clId="{31DCA53D-3699-4104-84D1-F8E1267EDE21}" dt="2020-12-21T01:30:23.659" v="3" actId="20577"/>
        <pc:sldMkLst>
          <pc:docMk/>
          <pc:sldMk cId="1505132945" sldId="265"/>
        </pc:sldMkLst>
        <pc:spChg chg="mod">
          <ac:chgData name="Yushen" userId="114c5932-f005-4575-980e-e221ccfc137b" providerId="ADAL" clId="{31DCA53D-3699-4104-84D1-F8E1267EDE21}" dt="2020-12-21T01:30:23.659" v="3" actId="20577"/>
          <ac:spMkLst>
            <pc:docMk/>
            <pc:sldMk cId="1505132945" sldId="265"/>
            <ac:spMk id="3" creationId="{2774939B-B33B-482A-ABED-51B3A59357FB}"/>
          </ac:spMkLst>
        </pc:spChg>
      </pc:sldChg>
      <pc:sldChg chg="del">
        <pc:chgData name="Yushen" userId="114c5932-f005-4575-980e-e221ccfc137b" providerId="ADAL" clId="{31DCA53D-3699-4104-84D1-F8E1267EDE21}" dt="2020-12-21T01:30:29.748" v="4" actId="47"/>
        <pc:sldMkLst>
          <pc:docMk/>
          <pc:sldMk cId="4281477255" sldId="277"/>
        </pc:sldMkLst>
      </pc:sldChg>
      <pc:sldChg chg="del">
        <pc:chgData name="Yushen" userId="114c5932-f005-4575-980e-e221ccfc137b" providerId="ADAL" clId="{31DCA53D-3699-4104-84D1-F8E1267EDE21}" dt="2020-12-21T01:30:32.332" v="5" actId="47"/>
        <pc:sldMkLst>
          <pc:docMk/>
          <pc:sldMk cId="113083857" sldId="281"/>
        </pc:sldMkLst>
      </pc:sldChg>
      <pc:sldChg chg="add del">
        <pc:chgData name="Yushen" userId="114c5932-f005-4575-980e-e221ccfc137b" providerId="ADAL" clId="{31DCA53D-3699-4104-84D1-F8E1267EDE21}" dt="2020-12-21T01:32:51.003" v="14"/>
        <pc:sldMkLst>
          <pc:docMk/>
          <pc:sldMk cId="3908421738" sldId="285"/>
        </pc:sldMkLst>
      </pc:sldChg>
      <pc:sldChg chg="add del">
        <pc:chgData name="Yushen" userId="114c5932-f005-4575-980e-e221ccfc137b" providerId="ADAL" clId="{31DCA53D-3699-4104-84D1-F8E1267EDE21}" dt="2020-12-21T01:32:51.003" v="14"/>
        <pc:sldMkLst>
          <pc:docMk/>
          <pc:sldMk cId="759230912" sldId="286"/>
        </pc:sldMkLst>
      </pc:sldChg>
      <pc:sldChg chg="add del">
        <pc:chgData name="Yushen" userId="114c5932-f005-4575-980e-e221ccfc137b" providerId="ADAL" clId="{31DCA53D-3699-4104-84D1-F8E1267EDE21}" dt="2020-12-21T01:33:00.805" v="15"/>
        <pc:sldMkLst>
          <pc:docMk/>
          <pc:sldMk cId="419569742" sldId="295"/>
        </pc:sldMkLst>
      </pc:sldChg>
      <pc:sldChg chg="del">
        <pc:chgData name="Yushen" userId="114c5932-f005-4575-980e-e221ccfc137b" providerId="ADAL" clId="{31DCA53D-3699-4104-84D1-F8E1267EDE21}" dt="2020-12-21T01:30:43.027" v="8" actId="47"/>
        <pc:sldMkLst>
          <pc:docMk/>
          <pc:sldMk cId="836234900" sldId="300"/>
        </pc:sldMkLst>
      </pc:sldChg>
      <pc:sldChg chg="ord">
        <pc:chgData name="Yushen" userId="114c5932-f005-4575-980e-e221ccfc137b" providerId="ADAL" clId="{31DCA53D-3699-4104-84D1-F8E1267EDE21}" dt="2020-12-21T10:30:46.009" v="561"/>
        <pc:sldMkLst>
          <pc:docMk/>
          <pc:sldMk cId="3614180794" sldId="301"/>
        </pc:sldMkLst>
      </pc:sldChg>
      <pc:sldChg chg="del ord">
        <pc:chgData name="Yushen" userId="114c5932-f005-4575-980e-e221ccfc137b" providerId="ADAL" clId="{31DCA53D-3699-4104-84D1-F8E1267EDE21}" dt="2020-12-21T01:30:45.561" v="11" actId="47"/>
        <pc:sldMkLst>
          <pc:docMk/>
          <pc:sldMk cId="1208955668" sldId="302"/>
        </pc:sldMkLst>
      </pc:sldChg>
      <pc:sldChg chg="addSp delSp modSp add mod">
        <pc:chgData name="Yushen" userId="114c5932-f005-4575-980e-e221ccfc137b" providerId="ADAL" clId="{31DCA53D-3699-4104-84D1-F8E1267EDE21}" dt="2020-12-21T03:21:38.060" v="140" actId="1076"/>
        <pc:sldMkLst>
          <pc:docMk/>
          <pc:sldMk cId="2197116461" sldId="302"/>
        </pc:sldMkLst>
        <pc:spChg chg="mod">
          <ac:chgData name="Yushen" userId="114c5932-f005-4575-980e-e221ccfc137b" providerId="ADAL" clId="{31DCA53D-3699-4104-84D1-F8E1267EDE21}" dt="2020-12-21T01:34:46.768" v="24" actId="20577"/>
          <ac:spMkLst>
            <pc:docMk/>
            <pc:sldMk cId="2197116461" sldId="302"/>
            <ac:spMk id="2" creationId="{3DB0CABB-DAD7-4139-9D68-7AF72CADECFD}"/>
          </ac:spMkLst>
        </pc:spChg>
        <pc:picChg chg="add del">
          <ac:chgData name="Yushen" userId="114c5932-f005-4575-980e-e221ccfc137b" providerId="ADAL" clId="{31DCA53D-3699-4104-84D1-F8E1267EDE21}" dt="2020-12-21T01:40:17.029" v="38" actId="478"/>
          <ac:picMkLst>
            <pc:docMk/>
            <pc:sldMk cId="2197116461" sldId="302"/>
            <ac:picMk id="4" creationId="{29B147A8-0FC7-4D7A-90B2-DA7AEB118D33}"/>
          </ac:picMkLst>
        </pc:picChg>
        <pc:picChg chg="del">
          <ac:chgData name="Yushen" userId="114c5932-f005-4575-980e-e221ccfc137b" providerId="ADAL" clId="{31DCA53D-3699-4104-84D1-F8E1267EDE21}" dt="2020-12-21T01:34:50.533" v="25" actId="478"/>
          <ac:picMkLst>
            <pc:docMk/>
            <pc:sldMk cId="2197116461" sldId="302"/>
            <ac:picMk id="5" creationId="{7918CCB5-0A1B-4FED-9647-292B98A280CF}"/>
          </ac:picMkLst>
        </pc:picChg>
        <pc:picChg chg="del">
          <ac:chgData name="Yushen" userId="114c5932-f005-4575-980e-e221ccfc137b" providerId="ADAL" clId="{31DCA53D-3699-4104-84D1-F8E1267EDE21}" dt="2020-12-21T01:34:50.963" v="26" actId="478"/>
          <ac:picMkLst>
            <pc:docMk/>
            <pc:sldMk cId="2197116461" sldId="302"/>
            <ac:picMk id="6" creationId="{F6D263B0-B25B-4ECC-83DF-AB7EC68A52DC}"/>
          </ac:picMkLst>
        </pc:picChg>
        <pc:picChg chg="del">
          <ac:chgData name="Yushen" userId="114c5932-f005-4575-980e-e221ccfc137b" providerId="ADAL" clId="{31DCA53D-3699-4104-84D1-F8E1267EDE21}" dt="2020-12-21T01:34:51.379" v="27" actId="478"/>
          <ac:picMkLst>
            <pc:docMk/>
            <pc:sldMk cId="2197116461" sldId="302"/>
            <ac:picMk id="7" creationId="{2C2BD631-21D1-4F00-9BC5-287919672C3B}"/>
          </ac:picMkLst>
        </pc:picChg>
        <pc:picChg chg="add mod">
          <ac:chgData name="Yushen" userId="114c5932-f005-4575-980e-e221ccfc137b" providerId="ADAL" clId="{31DCA53D-3699-4104-84D1-F8E1267EDE21}" dt="2020-12-21T01:40:18.899" v="39" actId="1076"/>
          <ac:picMkLst>
            <pc:docMk/>
            <pc:sldMk cId="2197116461" sldId="302"/>
            <ac:picMk id="9" creationId="{2A49AAE4-8BF3-473F-9BCB-BD209DFC0F72}"/>
          </ac:picMkLst>
        </pc:picChg>
        <pc:picChg chg="del">
          <ac:chgData name="Yushen" userId="114c5932-f005-4575-980e-e221ccfc137b" providerId="ADAL" clId="{31DCA53D-3699-4104-84D1-F8E1267EDE21}" dt="2020-12-21T01:34:51.755" v="28" actId="478"/>
          <ac:picMkLst>
            <pc:docMk/>
            <pc:sldMk cId="2197116461" sldId="302"/>
            <ac:picMk id="10" creationId="{0F68915A-B9CA-46F4-8FB2-7FBAF25C4736}"/>
          </ac:picMkLst>
        </pc:picChg>
        <pc:picChg chg="add mod">
          <ac:chgData name="Yushen" userId="114c5932-f005-4575-980e-e221ccfc137b" providerId="ADAL" clId="{31DCA53D-3699-4104-84D1-F8E1267EDE21}" dt="2020-12-21T01:40:09.685" v="34" actId="571"/>
          <ac:picMkLst>
            <pc:docMk/>
            <pc:sldMk cId="2197116461" sldId="302"/>
            <ac:picMk id="11" creationId="{5D682762-0BE0-43C5-87B0-72143D3C918F}"/>
          </ac:picMkLst>
        </pc:picChg>
        <pc:picChg chg="add del mod ord">
          <ac:chgData name="Yushen" userId="114c5932-f005-4575-980e-e221ccfc137b" providerId="ADAL" clId="{31DCA53D-3699-4104-84D1-F8E1267EDE21}" dt="2020-12-21T03:21:26.447" v="136" actId="478"/>
          <ac:picMkLst>
            <pc:docMk/>
            <pc:sldMk cId="2197116461" sldId="302"/>
            <ac:picMk id="13" creationId="{4A78AED1-F957-4942-BF4A-5E2DE913430A}"/>
          </ac:picMkLst>
        </pc:picChg>
        <pc:picChg chg="add mod">
          <ac:chgData name="Yushen" userId="114c5932-f005-4575-980e-e221ccfc137b" providerId="ADAL" clId="{31DCA53D-3699-4104-84D1-F8E1267EDE21}" dt="2020-12-21T01:42:02.939" v="51" actId="14100"/>
          <ac:picMkLst>
            <pc:docMk/>
            <pc:sldMk cId="2197116461" sldId="302"/>
            <ac:picMk id="15" creationId="{F8775904-612B-4E79-B6BB-8B8E46C4F6C1}"/>
          </ac:picMkLst>
        </pc:picChg>
        <pc:picChg chg="add mod">
          <ac:chgData name="Yushen" userId="114c5932-f005-4575-980e-e221ccfc137b" providerId="ADAL" clId="{31DCA53D-3699-4104-84D1-F8E1267EDE21}" dt="2020-12-21T01:42:42.139" v="55" actId="14100"/>
          <ac:picMkLst>
            <pc:docMk/>
            <pc:sldMk cId="2197116461" sldId="302"/>
            <ac:picMk id="17" creationId="{44CEC6CB-2D3C-4EEC-8B1C-20662ADFB267}"/>
          </ac:picMkLst>
        </pc:picChg>
        <pc:picChg chg="add mod">
          <ac:chgData name="Yushen" userId="114c5932-f005-4575-980e-e221ccfc137b" providerId="ADAL" clId="{31DCA53D-3699-4104-84D1-F8E1267EDE21}" dt="2020-12-21T01:47:53.355" v="106" actId="1038"/>
          <ac:picMkLst>
            <pc:docMk/>
            <pc:sldMk cId="2197116461" sldId="302"/>
            <ac:picMk id="19" creationId="{022C142C-C041-4F33-8897-23989E051DC6}"/>
          </ac:picMkLst>
        </pc:picChg>
        <pc:picChg chg="add mod">
          <ac:chgData name="Yushen" userId="114c5932-f005-4575-980e-e221ccfc137b" providerId="ADAL" clId="{31DCA53D-3699-4104-84D1-F8E1267EDE21}" dt="2020-12-21T01:47:53.355" v="106" actId="1038"/>
          <ac:picMkLst>
            <pc:docMk/>
            <pc:sldMk cId="2197116461" sldId="302"/>
            <ac:picMk id="21" creationId="{7B65D6A9-84F4-43FB-8E2B-B1F0945999D8}"/>
          </ac:picMkLst>
        </pc:picChg>
        <pc:picChg chg="add mod">
          <ac:chgData name="Yushen" userId="114c5932-f005-4575-980e-e221ccfc137b" providerId="ADAL" clId="{31DCA53D-3699-4104-84D1-F8E1267EDE21}" dt="2020-12-21T03:21:38.060" v="140" actId="1076"/>
          <ac:picMkLst>
            <pc:docMk/>
            <pc:sldMk cId="2197116461" sldId="302"/>
            <ac:picMk id="23" creationId="{86B5214F-DE5F-4D9E-B8CB-A9D224845797}"/>
          </ac:picMkLst>
        </pc:picChg>
      </pc:sldChg>
      <pc:sldChg chg="addSp modSp new mod">
        <pc:chgData name="Yushen" userId="114c5932-f005-4575-980e-e221ccfc137b" providerId="ADAL" clId="{31DCA53D-3699-4104-84D1-F8E1267EDE21}" dt="2020-12-21T03:00:20.668" v="124" actId="14100"/>
        <pc:sldMkLst>
          <pc:docMk/>
          <pc:sldMk cId="1195658841" sldId="303"/>
        </pc:sldMkLst>
        <pc:picChg chg="add mod">
          <ac:chgData name="Yushen" userId="114c5932-f005-4575-980e-e221ccfc137b" providerId="ADAL" clId="{31DCA53D-3699-4104-84D1-F8E1267EDE21}" dt="2020-12-21T02:58:37.876" v="121" actId="1076"/>
          <ac:picMkLst>
            <pc:docMk/>
            <pc:sldMk cId="1195658841" sldId="303"/>
            <ac:picMk id="3" creationId="{2C15734A-8C95-435F-9E5D-015C48E2EE45}"/>
          </ac:picMkLst>
        </pc:picChg>
        <pc:picChg chg="add mod">
          <ac:chgData name="Yushen" userId="114c5932-f005-4575-980e-e221ccfc137b" providerId="ADAL" clId="{31DCA53D-3699-4104-84D1-F8E1267EDE21}" dt="2020-12-21T03:00:20.668" v="124" actId="14100"/>
          <ac:picMkLst>
            <pc:docMk/>
            <pc:sldMk cId="1195658841" sldId="303"/>
            <ac:picMk id="5" creationId="{423B9D91-97D8-4054-BE32-ABFAC6C333C4}"/>
          </ac:picMkLst>
        </pc:picChg>
      </pc:sldChg>
      <pc:sldChg chg="del">
        <pc:chgData name="Yushen" userId="114c5932-f005-4575-980e-e221ccfc137b" providerId="ADAL" clId="{31DCA53D-3699-4104-84D1-F8E1267EDE21}" dt="2020-12-21T01:32:00.026" v="12" actId="47"/>
        <pc:sldMkLst>
          <pc:docMk/>
          <pc:sldMk cId="2829428224" sldId="303"/>
        </pc:sldMkLst>
      </pc:sldChg>
      <pc:sldChg chg="addSp modSp new mod">
        <pc:chgData name="Yushen" userId="114c5932-f005-4575-980e-e221ccfc137b" providerId="ADAL" clId="{31DCA53D-3699-4104-84D1-F8E1267EDE21}" dt="2020-12-21T03:21:11.580" v="135" actId="1076"/>
        <pc:sldMkLst>
          <pc:docMk/>
          <pc:sldMk cId="3121602314" sldId="304"/>
        </pc:sldMkLst>
        <pc:picChg chg="add mod">
          <ac:chgData name="Yushen" userId="114c5932-f005-4575-980e-e221ccfc137b" providerId="ADAL" clId="{31DCA53D-3699-4104-84D1-F8E1267EDE21}" dt="2020-12-21T03:18:24.293" v="130" actId="1076"/>
          <ac:picMkLst>
            <pc:docMk/>
            <pc:sldMk cId="3121602314" sldId="304"/>
            <ac:picMk id="3" creationId="{941FCB95-A0B6-470F-83AC-585773D10BE3}"/>
          </ac:picMkLst>
        </pc:picChg>
        <pc:picChg chg="add mod">
          <ac:chgData name="Yushen" userId="114c5932-f005-4575-980e-e221ccfc137b" providerId="ADAL" clId="{31DCA53D-3699-4104-84D1-F8E1267EDE21}" dt="2020-12-21T03:21:11.580" v="135" actId="1076"/>
          <ac:picMkLst>
            <pc:docMk/>
            <pc:sldMk cId="3121602314" sldId="304"/>
            <ac:picMk id="5" creationId="{A4B5A644-AE7C-4B66-A1D4-80E25C76D52C}"/>
          </ac:picMkLst>
        </pc:picChg>
      </pc:sldChg>
      <pc:sldChg chg="addSp delSp modSp new mod">
        <pc:chgData name="Yushen" userId="114c5932-f005-4575-980e-e221ccfc137b" providerId="ADAL" clId="{31DCA53D-3699-4104-84D1-F8E1267EDE21}" dt="2020-12-21T06:57:57.961" v="188" actId="1076"/>
        <pc:sldMkLst>
          <pc:docMk/>
          <pc:sldMk cId="3409368140" sldId="305"/>
        </pc:sldMkLst>
        <pc:spChg chg="mod">
          <ac:chgData name="Yushen" userId="114c5932-f005-4575-980e-e221ccfc137b" providerId="ADAL" clId="{31DCA53D-3699-4104-84D1-F8E1267EDE21}" dt="2020-12-21T06:30:14.939" v="157" actId="2711"/>
          <ac:spMkLst>
            <pc:docMk/>
            <pc:sldMk cId="3409368140" sldId="305"/>
            <ac:spMk id="2" creationId="{C34E2D56-338D-40B6-B00B-324B6FB243BB}"/>
          </ac:spMkLst>
        </pc:spChg>
        <pc:graphicFrameChg chg="add mod">
          <ac:chgData name="Yushen" userId="114c5932-f005-4575-980e-e221ccfc137b" providerId="ADAL" clId="{31DCA53D-3699-4104-84D1-F8E1267EDE21}" dt="2020-12-21T06:57:57.961" v="188" actId="1076"/>
          <ac:graphicFrameMkLst>
            <pc:docMk/>
            <pc:sldMk cId="3409368140" sldId="305"/>
            <ac:graphicFrameMk id="13" creationId="{58CD06F7-BCE4-4193-84A2-FF0A38842091}"/>
          </ac:graphicFrameMkLst>
        </pc:graphicFrameChg>
        <pc:picChg chg="add mod">
          <ac:chgData name="Yushen" userId="114c5932-f005-4575-980e-e221ccfc137b" providerId="ADAL" clId="{31DCA53D-3699-4104-84D1-F8E1267EDE21}" dt="2020-12-21T06:31:21.153" v="168" actId="1076"/>
          <ac:picMkLst>
            <pc:docMk/>
            <pc:sldMk cId="3409368140" sldId="305"/>
            <ac:picMk id="4" creationId="{966227AB-B977-4A31-84DC-C2AFE3F185F2}"/>
          </ac:picMkLst>
        </pc:picChg>
        <pc:picChg chg="add del mod">
          <ac:chgData name="Yushen" userId="114c5932-f005-4575-980e-e221ccfc137b" providerId="ADAL" clId="{31DCA53D-3699-4104-84D1-F8E1267EDE21}" dt="2020-12-21T06:56:35.445" v="178" actId="478"/>
          <ac:picMkLst>
            <pc:docMk/>
            <pc:sldMk cId="3409368140" sldId="305"/>
            <ac:picMk id="6" creationId="{B54A707B-185C-4004-A1EA-0F12D22419DB}"/>
          </ac:picMkLst>
        </pc:picChg>
        <pc:picChg chg="add mod modCrop">
          <ac:chgData name="Yushen" userId="114c5932-f005-4575-980e-e221ccfc137b" providerId="ADAL" clId="{31DCA53D-3699-4104-84D1-F8E1267EDE21}" dt="2020-12-21T06:55:10.121" v="173" actId="14100"/>
          <ac:picMkLst>
            <pc:docMk/>
            <pc:sldMk cId="3409368140" sldId="305"/>
            <ac:picMk id="8" creationId="{6658CEC4-D8DE-41B5-8A7D-EBBA9FE67C14}"/>
          </ac:picMkLst>
        </pc:picChg>
        <pc:picChg chg="add mod">
          <ac:chgData name="Yushen" userId="114c5932-f005-4575-980e-e221ccfc137b" providerId="ADAL" clId="{31DCA53D-3699-4104-84D1-F8E1267EDE21}" dt="2020-12-21T06:55:48.041" v="177" actId="1076"/>
          <ac:picMkLst>
            <pc:docMk/>
            <pc:sldMk cId="3409368140" sldId="305"/>
            <ac:picMk id="10" creationId="{F8EEC9A4-2945-45EA-AF69-473F7C101A4C}"/>
          </ac:picMkLst>
        </pc:picChg>
        <pc:picChg chg="add mod">
          <ac:chgData name="Yushen" userId="114c5932-f005-4575-980e-e221ccfc137b" providerId="ADAL" clId="{31DCA53D-3699-4104-84D1-F8E1267EDE21}" dt="2020-12-21T06:56:42.088" v="181" actId="14100"/>
          <ac:picMkLst>
            <pc:docMk/>
            <pc:sldMk cId="3409368140" sldId="305"/>
            <ac:picMk id="12" creationId="{C7B102E4-3822-45C6-A1CE-B74C32D78642}"/>
          </ac:picMkLst>
        </pc:picChg>
      </pc:sldChg>
      <pc:sldChg chg="addSp delSp modSp new mod">
        <pc:chgData name="Yushen" userId="114c5932-f005-4575-980e-e221ccfc137b" providerId="ADAL" clId="{31DCA53D-3699-4104-84D1-F8E1267EDE21}" dt="2020-12-21T10:33:36.032" v="564" actId="20577"/>
        <pc:sldMkLst>
          <pc:docMk/>
          <pc:sldMk cId="1853493539" sldId="306"/>
        </pc:sldMkLst>
        <pc:spChg chg="mod">
          <ac:chgData name="Yushen" userId="114c5932-f005-4575-980e-e221ccfc137b" providerId="ADAL" clId="{31DCA53D-3699-4104-84D1-F8E1267EDE21}" dt="2020-12-21T07:50:57.803" v="284" actId="1035"/>
          <ac:spMkLst>
            <pc:docMk/>
            <pc:sldMk cId="1853493539" sldId="306"/>
            <ac:spMk id="2" creationId="{14095829-5D47-473E-B55E-AE8863D34607}"/>
          </ac:spMkLst>
        </pc:spChg>
        <pc:spChg chg="add mod">
          <ac:chgData name="Yushen" userId="114c5932-f005-4575-980e-e221ccfc137b" providerId="ADAL" clId="{31DCA53D-3699-4104-84D1-F8E1267EDE21}" dt="2020-12-21T07:52:37.979" v="335" actId="1037"/>
          <ac:spMkLst>
            <pc:docMk/>
            <pc:sldMk cId="1853493539" sldId="306"/>
            <ac:spMk id="21" creationId="{E48DC5C0-A464-4E6B-987F-B1A0FCD237A1}"/>
          </ac:spMkLst>
        </pc:spChg>
        <pc:spChg chg="add mod">
          <ac:chgData name="Yushen" userId="114c5932-f005-4575-980e-e221ccfc137b" providerId="ADAL" clId="{31DCA53D-3699-4104-84D1-F8E1267EDE21}" dt="2020-12-21T07:52:41.570" v="346" actId="1038"/>
          <ac:spMkLst>
            <pc:docMk/>
            <pc:sldMk cId="1853493539" sldId="306"/>
            <ac:spMk id="22" creationId="{88B44D18-268B-4F5B-A863-8C7397EB4716}"/>
          </ac:spMkLst>
        </pc:spChg>
        <pc:spChg chg="add mod">
          <ac:chgData name="Yushen" userId="114c5932-f005-4575-980e-e221ccfc137b" providerId="ADAL" clId="{31DCA53D-3699-4104-84D1-F8E1267EDE21}" dt="2020-12-21T10:33:36.032" v="564" actId="20577"/>
          <ac:spMkLst>
            <pc:docMk/>
            <pc:sldMk cId="1853493539" sldId="306"/>
            <ac:spMk id="23" creationId="{DC4F3C8E-2BC0-4660-8E30-FCB924D43676}"/>
          </ac:spMkLst>
        </pc:spChg>
        <pc:spChg chg="add mod">
          <ac:chgData name="Yushen" userId="114c5932-f005-4575-980e-e221ccfc137b" providerId="ADAL" clId="{31DCA53D-3699-4104-84D1-F8E1267EDE21}" dt="2020-12-21T07:53:43.874" v="377" actId="1076"/>
          <ac:spMkLst>
            <pc:docMk/>
            <pc:sldMk cId="1853493539" sldId="306"/>
            <ac:spMk id="24" creationId="{79D14561-6FD2-4145-A54B-4C3D61F9AE5F}"/>
          </ac:spMkLst>
        </pc:spChg>
        <pc:picChg chg="add del mod">
          <ac:chgData name="Yushen" userId="114c5932-f005-4575-980e-e221ccfc137b" providerId="ADAL" clId="{31DCA53D-3699-4104-84D1-F8E1267EDE21}" dt="2020-12-21T07:35:22.538" v="221" actId="478"/>
          <ac:picMkLst>
            <pc:docMk/>
            <pc:sldMk cId="1853493539" sldId="306"/>
            <ac:picMk id="4" creationId="{13EBD68D-9DDA-48B8-8380-85E9F1EB1920}"/>
          </ac:picMkLst>
        </pc:picChg>
        <pc:picChg chg="add mod">
          <ac:chgData name="Yushen" userId="114c5932-f005-4575-980e-e221ccfc137b" providerId="ADAL" clId="{31DCA53D-3699-4104-84D1-F8E1267EDE21}" dt="2020-12-21T07:52:37.979" v="335" actId="1037"/>
          <ac:picMkLst>
            <pc:docMk/>
            <pc:sldMk cId="1853493539" sldId="306"/>
            <ac:picMk id="6" creationId="{169DE254-24E1-45D7-A780-469EAE5208F8}"/>
          </ac:picMkLst>
        </pc:picChg>
        <pc:picChg chg="add mod">
          <ac:chgData name="Yushen" userId="114c5932-f005-4575-980e-e221ccfc137b" providerId="ADAL" clId="{31DCA53D-3699-4104-84D1-F8E1267EDE21}" dt="2020-12-21T07:52:37.979" v="335" actId="1037"/>
          <ac:picMkLst>
            <pc:docMk/>
            <pc:sldMk cId="1853493539" sldId="306"/>
            <ac:picMk id="8" creationId="{0DE6CEFA-B6F7-4B14-810F-1690B81D5439}"/>
          </ac:picMkLst>
        </pc:picChg>
        <pc:picChg chg="add mod">
          <ac:chgData name="Yushen" userId="114c5932-f005-4575-980e-e221ccfc137b" providerId="ADAL" clId="{31DCA53D-3699-4104-84D1-F8E1267EDE21}" dt="2020-12-21T07:52:41.570" v="346" actId="1038"/>
          <ac:picMkLst>
            <pc:docMk/>
            <pc:sldMk cId="1853493539" sldId="306"/>
            <ac:picMk id="10" creationId="{AD9D5E59-6C73-4D5B-B20F-8ACCF48A5228}"/>
          </ac:picMkLst>
        </pc:picChg>
        <pc:picChg chg="add mod">
          <ac:chgData name="Yushen" userId="114c5932-f005-4575-980e-e221ccfc137b" providerId="ADAL" clId="{31DCA53D-3699-4104-84D1-F8E1267EDE21}" dt="2020-12-21T07:52:41.570" v="346" actId="1038"/>
          <ac:picMkLst>
            <pc:docMk/>
            <pc:sldMk cId="1853493539" sldId="306"/>
            <ac:picMk id="12" creationId="{340965E0-4D25-45FD-A334-6C3C0368F0C4}"/>
          </ac:picMkLst>
        </pc:picChg>
        <pc:picChg chg="add del mod">
          <ac:chgData name="Yushen" userId="114c5932-f005-4575-980e-e221ccfc137b" providerId="ADAL" clId="{31DCA53D-3699-4104-84D1-F8E1267EDE21}" dt="2020-12-21T07:49:35.906" v="235" actId="478"/>
          <ac:picMkLst>
            <pc:docMk/>
            <pc:sldMk cId="1853493539" sldId="306"/>
            <ac:picMk id="14" creationId="{FFA2D13A-7D97-4CB5-A344-E74F55A8AABF}"/>
          </ac:picMkLst>
        </pc:picChg>
        <pc:picChg chg="add mod">
          <ac:chgData name="Yushen" userId="114c5932-f005-4575-980e-e221ccfc137b" providerId="ADAL" clId="{31DCA53D-3699-4104-84D1-F8E1267EDE21}" dt="2020-12-21T07:52:37.979" v="335" actId="1037"/>
          <ac:picMkLst>
            <pc:docMk/>
            <pc:sldMk cId="1853493539" sldId="306"/>
            <ac:picMk id="16" creationId="{A4D426AE-AA98-4397-9CCD-97EF043AF7B6}"/>
          </ac:picMkLst>
        </pc:picChg>
        <pc:picChg chg="add del mod">
          <ac:chgData name="Yushen" userId="114c5932-f005-4575-980e-e221ccfc137b" providerId="ADAL" clId="{31DCA53D-3699-4104-84D1-F8E1267EDE21}" dt="2020-12-21T07:51:14.121" v="287" actId="478"/>
          <ac:picMkLst>
            <pc:docMk/>
            <pc:sldMk cId="1853493539" sldId="306"/>
            <ac:picMk id="18" creationId="{EEADBF2E-50F1-4672-BFD6-0C3B0C022683}"/>
          </ac:picMkLst>
        </pc:picChg>
        <pc:picChg chg="add mod">
          <ac:chgData name="Yushen" userId="114c5932-f005-4575-980e-e221ccfc137b" providerId="ADAL" clId="{31DCA53D-3699-4104-84D1-F8E1267EDE21}" dt="2020-12-21T07:52:41.570" v="346" actId="1038"/>
          <ac:picMkLst>
            <pc:docMk/>
            <pc:sldMk cId="1853493539" sldId="306"/>
            <ac:picMk id="20" creationId="{4955B23D-31D0-4E99-8F77-E9465DB41294}"/>
          </ac:picMkLst>
        </pc:picChg>
      </pc:sldChg>
      <pc:sldChg chg="addSp delSp modSp new mod">
        <pc:chgData name="Yushen" userId="114c5932-f005-4575-980e-e221ccfc137b" providerId="ADAL" clId="{31DCA53D-3699-4104-84D1-F8E1267EDE21}" dt="2020-12-21T10:35:50.927" v="595" actId="1035"/>
        <pc:sldMkLst>
          <pc:docMk/>
          <pc:sldMk cId="2216817548" sldId="307"/>
        </pc:sldMkLst>
        <pc:spChg chg="mod">
          <ac:chgData name="Yushen" userId="114c5932-f005-4575-980e-e221ccfc137b" providerId="ADAL" clId="{31DCA53D-3699-4104-84D1-F8E1267EDE21}" dt="2020-12-21T08:30:17.510" v="489"/>
          <ac:spMkLst>
            <pc:docMk/>
            <pc:sldMk cId="2216817548" sldId="307"/>
            <ac:spMk id="2" creationId="{471568E6-DC41-49C1-804A-8AC092DE1FF8}"/>
          </ac:spMkLst>
        </pc:spChg>
        <pc:spChg chg="add mod">
          <ac:chgData name="Yushen" userId="114c5932-f005-4575-980e-e221ccfc137b" providerId="ADAL" clId="{31DCA53D-3699-4104-84D1-F8E1267EDE21}" dt="2020-12-21T10:35:50.927" v="595" actId="1035"/>
          <ac:spMkLst>
            <pc:docMk/>
            <pc:sldMk cId="2216817548" sldId="307"/>
            <ac:spMk id="19" creationId="{9C2E36C8-1CB1-4826-8CE6-278C88925544}"/>
          </ac:spMkLst>
        </pc:spChg>
        <pc:spChg chg="add mod">
          <ac:chgData name="Yushen" userId="114c5932-f005-4575-980e-e221ccfc137b" providerId="ADAL" clId="{31DCA53D-3699-4104-84D1-F8E1267EDE21}" dt="2020-12-21T10:35:50.927" v="595" actId="1035"/>
          <ac:spMkLst>
            <pc:docMk/>
            <pc:sldMk cId="2216817548" sldId="307"/>
            <ac:spMk id="20" creationId="{A05BAF39-2AB6-4A65-8ED3-DB5750106B4A}"/>
          </ac:spMkLst>
        </pc:spChg>
        <pc:spChg chg="add mod">
          <ac:chgData name="Yushen" userId="114c5932-f005-4575-980e-e221ccfc137b" providerId="ADAL" clId="{31DCA53D-3699-4104-84D1-F8E1267EDE21}" dt="2020-12-21T10:35:32.670" v="572" actId="1076"/>
          <ac:spMkLst>
            <pc:docMk/>
            <pc:sldMk cId="2216817548" sldId="307"/>
            <ac:spMk id="21" creationId="{60E20C55-8F10-4F79-A6DF-5DD8C7A37318}"/>
          </ac:spMkLst>
        </pc:spChg>
        <pc:spChg chg="add mod">
          <ac:chgData name="Yushen" userId="114c5932-f005-4575-980e-e221ccfc137b" providerId="ADAL" clId="{31DCA53D-3699-4104-84D1-F8E1267EDE21}" dt="2020-12-21T10:35:32.670" v="572" actId="1076"/>
          <ac:spMkLst>
            <pc:docMk/>
            <pc:sldMk cId="2216817548" sldId="307"/>
            <ac:spMk id="26" creationId="{C9137E4A-9BB3-4C93-B444-8C576F19ABA1}"/>
          </ac:spMkLst>
        </pc:spChg>
        <pc:spChg chg="add mod">
          <ac:chgData name="Yushen" userId="114c5932-f005-4575-980e-e221ccfc137b" providerId="ADAL" clId="{31DCA53D-3699-4104-84D1-F8E1267EDE21}" dt="2020-12-21T10:35:50.927" v="595" actId="1035"/>
          <ac:spMkLst>
            <pc:docMk/>
            <pc:sldMk cId="2216817548" sldId="307"/>
            <ac:spMk id="27" creationId="{B5F8644C-FCC9-4C18-9246-36D547D91426}"/>
          </ac:spMkLst>
        </pc:spChg>
        <pc:spChg chg="add mod">
          <ac:chgData name="Yushen" userId="114c5932-f005-4575-980e-e221ccfc137b" providerId="ADAL" clId="{31DCA53D-3699-4104-84D1-F8E1267EDE21}" dt="2020-12-21T10:35:50.927" v="595" actId="1035"/>
          <ac:spMkLst>
            <pc:docMk/>
            <pc:sldMk cId="2216817548" sldId="307"/>
            <ac:spMk id="28" creationId="{C7EE3813-32F2-4728-8B51-583DA2F6AE02}"/>
          </ac:spMkLst>
        </pc:spChg>
        <pc:spChg chg="add mod">
          <ac:chgData name="Yushen" userId="114c5932-f005-4575-980e-e221ccfc137b" providerId="ADAL" clId="{31DCA53D-3699-4104-84D1-F8E1267EDE21}" dt="2020-12-21T10:35:32.670" v="572" actId="1076"/>
          <ac:spMkLst>
            <pc:docMk/>
            <pc:sldMk cId="2216817548" sldId="307"/>
            <ac:spMk id="29" creationId="{90281547-658E-46C9-BD28-0EA6015642E9}"/>
          </ac:spMkLst>
        </pc:spChg>
        <pc:spChg chg="add mod">
          <ac:chgData name="Yushen" userId="114c5932-f005-4575-980e-e221ccfc137b" providerId="ADAL" clId="{31DCA53D-3699-4104-84D1-F8E1267EDE21}" dt="2020-12-21T10:35:35.941" v="573" actId="1076"/>
          <ac:spMkLst>
            <pc:docMk/>
            <pc:sldMk cId="2216817548" sldId="307"/>
            <ac:spMk id="30" creationId="{7D3E7870-10DA-4475-A6B9-50ECF1066F9F}"/>
          </ac:spMkLst>
        </pc:spChg>
        <pc:spChg chg="add del mod">
          <ac:chgData name="Yushen" userId="114c5932-f005-4575-980e-e221ccfc137b" providerId="ADAL" clId="{31DCA53D-3699-4104-84D1-F8E1267EDE21}" dt="2020-12-21T08:31:07.063" v="502" actId="478"/>
          <ac:spMkLst>
            <pc:docMk/>
            <pc:sldMk cId="2216817548" sldId="307"/>
            <ac:spMk id="31" creationId="{7AD4F2E7-9491-45D3-B493-D685815AC12F}"/>
          </ac:spMkLst>
        </pc:spChg>
        <pc:picChg chg="add mod">
          <ac:chgData name="Yushen" userId="114c5932-f005-4575-980e-e221ccfc137b" providerId="ADAL" clId="{31DCA53D-3699-4104-84D1-F8E1267EDE21}" dt="2020-12-21T10:35:50.927" v="595" actId="1035"/>
          <ac:picMkLst>
            <pc:docMk/>
            <pc:sldMk cId="2216817548" sldId="307"/>
            <ac:picMk id="4" creationId="{88D32F94-4E5E-484E-B090-B7229C4662C0}"/>
          </ac:picMkLst>
        </pc:picChg>
        <pc:picChg chg="add del mod">
          <ac:chgData name="Yushen" userId="114c5932-f005-4575-980e-e221ccfc137b" providerId="ADAL" clId="{31DCA53D-3699-4104-84D1-F8E1267EDE21}" dt="2020-12-21T10:35:06.575" v="565" actId="478"/>
          <ac:picMkLst>
            <pc:docMk/>
            <pc:sldMk cId="2216817548" sldId="307"/>
            <ac:picMk id="6" creationId="{F13C1A5C-6D18-4BB4-9993-08905BD75EDF}"/>
          </ac:picMkLst>
        </pc:picChg>
        <pc:picChg chg="add del mod">
          <ac:chgData name="Yushen" userId="114c5932-f005-4575-980e-e221ccfc137b" providerId="ADAL" clId="{31DCA53D-3699-4104-84D1-F8E1267EDE21}" dt="2020-12-21T08:25:10.922" v="408" actId="478"/>
          <ac:picMkLst>
            <pc:docMk/>
            <pc:sldMk cId="2216817548" sldId="307"/>
            <ac:picMk id="8" creationId="{EC934837-0E51-439E-B22D-581EF45F54C8}"/>
          </ac:picMkLst>
        </pc:picChg>
        <pc:picChg chg="add del mod">
          <ac:chgData name="Yushen" userId="114c5932-f005-4575-980e-e221ccfc137b" providerId="ADAL" clId="{31DCA53D-3699-4104-84D1-F8E1267EDE21}" dt="2020-12-21T10:35:07.941" v="566" actId="478"/>
          <ac:picMkLst>
            <pc:docMk/>
            <pc:sldMk cId="2216817548" sldId="307"/>
            <ac:picMk id="10" creationId="{B2664A0A-A261-4D57-9C88-327D367F36A8}"/>
          </ac:picMkLst>
        </pc:picChg>
        <pc:picChg chg="add mod">
          <ac:chgData name="Yushen" userId="114c5932-f005-4575-980e-e221ccfc137b" providerId="ADAL" clId="{31DCA53D-3699-4104-84D1-F8E1267EDE21}" dt="2020-12-21T10:35:50.927" v="595" actId="1035"/>
          <ac:picMkLst>
            <pc:docMk/>
            <pc:sldMk cId="2216817548" sldId="307"/>
            <ac:picMk id="12" creationId="{6803B1AD-0FA1-41A0-9DD6-7854B7333CCA}"/>
          </ac:picMkLst>
        </pc:picChg>
        <pc:picChg chg="add del mod">
          <ac:chgData name="Yushen" userId="114c5932-f005-4575-980e-e221ccfc137b" providerId="ADAL" clId="{31DCA53D-3699-4104-84D1-F8E1267EDE21}" dt="2020-12-21T08:27:42.165" v="468" actId="478"/>
          <ac:picMkLst>
            <pc:docMk/>
            <pc:sldMk cId="2216817548" sldId="307"/>
            <ac:picMk id="14" creationId="{0846AFAD-2DBD-4DC7-8576-75D001D04583}"/>
          </ac:picMkLst>
        </pc:picChg>
        <pc:picChg chg="add del mod">
          <ac:chgData name="Yushen" userId="114c5932-f005-4575-980e-e221ccfc137b" providerId="ADAL" clId="{31DCA53D-3699-4104-84D1-F8E1267EDE21}" dt="2020-12-21T10:35:09.431" v="567" actId="478"/>
          <ac:picMkLst>
            <pc:docMk/>
            <pc:sldMk cId="2216817548" sldId="307"/>
            <ac:picMk id="16" creationId="{51FAEA55-2660-4AB4-9482-4E012BCE7A2B}"/>
          </ac:picMkLst>
        </pc:picChg>
        <pc:picChg chg="add mod">
          <ac:chgData name="Yushen" userId="114c5932-f005-4575-980e-e221ccfc137b" providerId="ADAL" clId="{31DCA53D-3699-4104-84D1-F8E1267EDE21}" dt="2020-12-21T10:35:32.670" v="572" actId="1076"/>
          <ac:picMkLst>
            <pc:docMk/>
            <pc:sldMk cId="2216817548" sldId="307"/>
            <ac:picMk id="18" creationId="{87A20166-F902-45D7-A999-E1AEA32CBEE0}"/>
          </ac:picMkLst>
        </pc:picChg>
        <pc:picChg chg="add mod">
          <ac:chgData name="Yushen" userId="114c5932-f005-4575-980e-e221ccfc137b" providerId="ADAL" clId="{31DCA53D-3699-4104-84D1-F8E1267EDE21}" dt="2020-12-21T10:35:32.670" v="572" actId="1076"/>
          <ac:picMkLst>
            <pc:docMk/>
            <pc:sldMk cId="2216817548" sldId="307"/>
            <ac:picMk id="23" creationId="{DF893B49-13C7-4EBD-A9FA-2A61F03B1D02}"/>
          </ac:picMkLst>
        </pc:picChg>
        <pc:picChg chg="add del mod">
          <ac:chgData name="Yushen" userId="114c5932-f005-4575-980e-e221ccfc137b" providerId="ADAL" clId="{31DCA53D-3699-4104-84D1-F8E1267EDE21}" dt="2020-12-21T10:35:10.758" v="568" actId="478"/>
          <ac:picMkLst>
            <pc:docMk/>
            <pc:sldMk cId="2216817548" sldId="307"/>
            <ac:picMk id="25" creationId="{77E97497-10EF-4F14-8605-03E51A480249}"/>
          </ac:picMkLst>
        </pc:picChg>
      </pc:sldChg>
      <pc:sldChg chg="addSp delSp modSp add mod">
        <pc:chgData name="Yushen" userId="114c5932-f005-4575-980e-e221ccfc137b" providerId="ADAL" clId="{31DCA53D-3699-4104-84D1-F8E1267EDE21}" dt="2020-12-21T10:36:32.238" v="604" actId="1076"/>
        <pc:sldMkLst>
          <pc:docMk/>
          <pc:sldMk cId="3234390294" sldId="308"/>
        </pc:sldMkLst>
        <pc:spChg chg="mod">
          <ac:chgData name="Yushen" userId="114c5932-f005-4575-980e-e221ccfc137b" providerId="ADAL" clId="{31DCA53D-3699-4104-84D1-F8E1267EDE21}" dt="2020-12-21T08:31:19.212" v="509" actId="20577"/>
          <ac:spMkLst>
            <pc:docMk/>
            <pc:sldMk cId="3234390294" sldId="308"/>
            <ac:spMk id="2" creationId="{471568E6-DC41-49C1-804A-8AC092DE1FF8}"/>
          </ac:spMkLst>
        </pc:spChg>
        <pc:spChg chg="mod">
          <ac:chgData name="Yushen" userId="114c5932-f005-4575-980e-e221ccfc137b" providerId="ADAL" clId="{31DCA53D-3699-4104-84D1-F8E1267EDE21}" dt="2020-12-21T10:36:32.238" v="604" actId="1076"/>
          <ac:spMkLst>
            <pc:docMk/>
            <pc:sldMk cId="3234390294" sldId="308"/>
            <ac:spMk id="19" creationId="{9C2E36C8-1CB1-4826-8CE6-278C88925544}"/>
          </ac:spMkLst>
        </pc:spChg>
        <pc:spChg chg="mod">
          <ac:chgData name="Yushen" userId="114c5932-f005-4575-980e-e221ccfc137b" providerId="ADAL" clId="{31DCA53D-3699-4104-84D1-F8E1267EDE21}" dt="2020-12-21T10:36:32.238" v="604" actId="1076"/>
          <ac:spMkLst>
            <pc:docMk/>
            <pc:sldMk cId="3234390294" sldId="308"/>
            <ac:spMk id="20" creationId="{A05BAF39-2AB6-4A65-8ED3-DB5750106B4A}"/>
          </ac:spMkLst>
        </pc:spChg>
        <pc:spChg chg="mod">
          <ac:chgData name="Yushen" userId="114c5932-f005-4575-980e-e221ccfc137b" providerId="ADAL" clId="{31DCA53D-3699-4104-84D1-F8E1267EDE21}" dt="2020-12-21T10:36:26.029" v="602" actId="1076"/>
          <ac:spMkLst>
            <pc:docMk/>
            <pc:sldMk cId="3234390294" sldId="308"/>
            <ac:spMk id="21" creationId="{60E20C55-8F10-4F79-A6DF-5DD8C7A37318}"/>
          </ac:spMkLst>
        </pc:spChg>
        <pc:spChg chg="mod">
          <ac:chgData name="Yushen" userId="114c5932-f005-4575-980e-e221ccfc137b" providerId="ADAL" clId="{31DCA53D-3699-4104-84D1-F8E1267EDE21}" dt="2020-12-21T10:36:26.029" v="602" actId="1076"/>
          <ac:spMkLst>
            <pc:docMk/>
            <pc:sldMk cId="3234390294" sldId="308"/>
            <ac:spMk id="26" creationId="{C9137E4A-9BB3-4C93-B444-8C576F19ABA1}"/>
          </ac:spMkLst>
        </pc:spChg>
        <pc:spChg chg="mod">
          <ac:chgData name="Yushen" userId="114c5932-f005-4575-980e-e221ccfc137b" providerId="ADAL" clId="{31DCA53D-3699-4104-84D1-F8E1267EDE21}" dt="2020-12-21T10:36:32.238" v="604" actId="1076"/>
          <ac:spMkLst>
            <pc:docMk/>
            <pc:sldMk cId="3234390294" sldId="308"/>
            <ac:spMk id="27" creationId="{B5F8644C-FCC9-4C18-9246-36D547D91426}"/>
          </ac:spMkLst>
        </pc:spChg>
        <pc:spChg chg="mod">
          <ac:chgData name="Yushen" userId="114c5932-f005-4575-980e-e221ccfc137b" providerId="ADAL" clId="{31DCA53D-3699-4104-84D1-F8E1267EDE21}" dt="2020-12-21T10:36:32.238" v="604" actId="1076"/>
          <ac:spMkLst>
            <pc:docMk/>
            <pc:sldMk cId="3234390294" sldId="308"/>
            <ac:spMk id="28" creationId="{C7EE3813-32F2-4728-8B51-583DA2F6AE02}"/>
          </ac:spMkLst>
        </pc:spChg>
        <pc:spChg chg="mod">
          <ac:chgData name="Yushen" userId="114c5932-f005-4575-980e-e221ccfc137b" providerId="ADAL" clId="{31DCA53D-3699-4104-84D1-F8E1267EDE21}" dt="2020-12-21T10:36:26.029" v="602" actId="1076"/>
          <ac:spMkLst>
            <pc:docMk/>
            <pc:sldMk cId="3234390294" sldId="308"/>
            <ac:spMk id="29" creationId="{90281547-658E-46C9-BD28-0EA6015642E9}"/>
          </ac:spMkLst>
        </pc:spChg>
        <pc:spChg chg="mod">
          <ac:chgData name="Yushen" userId="114c5932-f005-4575-980e-e221ccfc137b" providerId="ADAL" clId="{31DCA53D-3699-4104-84D1-F8E1267EDE21}" dt="2020-12-21T10:36:26.029" v="602" actId="1076"/>
          <ac:spMkLst>
            <pc:docMk/>
            <pc:sldMk cId="3234390294" sldId="308"/>
            <ac:spMk id="30" creationId="{7D3E7870-10DA-4475-A6B9-50ECF1066F9F}"/>
          </ac:spMkLst>
        </pc:spChg>
        <pc:picChg chg="del">
          <ac:chgData name="Yushen" userId="114c5932-f005-4575-980e-e221ccfc137b" providerId="ADAL" clId="{31DCA53D-3699-4104-84D1-F8E1267EDE21}" dt="2020-12-21T08:32:44.660" v="510" actId="478"/>
          <ac:picMkLst>
            <pc:docMk/>
            <pc:sldMk cId="3234390294" sldId="308"/>
            <ac:picMk id="4" creationId="{88D32F94-4E5E-484E-B090-B7229C4662C0}"/>
          </ac:picMkLst>
        </pc:picChg>
        <pc:picChg chg="add mod">
          <ac:chgData name="Yushen" userId="114c5932-f005-4575-980e-e221ccfc137b" providerId="ADAL" clId="{31DCA53D-3699-4104-84D1-F8E1267EDE21}" dt="2020-12-21T10:36:32.238" v="604" actId="1076"/>
          <ac:picMkLst>
            <pc:docMk/>
            <pc:sldMk cId="3234390294" sldId="308"/>
            <ac:picMk id="5" creationId="{5EACEB97-F921-46A3-A389-34224E78A119}"/>
          </ac:picMkLst>
        </pc:picChg>
        <pc:picChg chg="del">
          <ac:chgData name="Yushen" userId="114c5932-f005-4575-980e-e221ccfc137b" providerId="ADAL" clId="{31DCA53D-3699-4104-84D1-F8E1267EDE21}" dt="2020-12-21T08:32:57.102" v="515" actId="478"/>
          <ac:picMkLst>
            <pc:docMk/>
            <pc:sldMk cId="3234390294" sldId="308"/>
            <ac:picMk id="6" creationId="{F13C1A5C-6D18-4BB4-9993-08905BD75EDF}"/>
          </ac:picMkLst>
        </pc:picChg>
        <pc:picChg chg="add mod">
          <ac:chgData name="Yushen" userId="114c5932-f005-4575-980e-e221ccfc137b" providerId="ADAL" clId="{31DCA53D-3699-4104-84D1-F8E1267EDE21}" dt="2020-12-21T10:36:32.238" v="604" actId="1076"/>
          <ac:picMkLst>
            <pc:docMk/>
            <pc:sldMk cId="3234390294" sldId="308"/>
            <ac:picMk id="8" creationId="{356D6829-4E0F-414C-9292-D8BA11A40176}"/>
          </ac:picMkLst>
        </pc:picChg>
        <pc:picChg chg="del">
          <ac:chgData name="Yushen" userId="114c5932-f005-4575-980e-e221ccfc137b" providerId="ADAL" clId="{31DCA53D-3699-4104-84D1-F8E1267EDE21}" dt="2020-12-21T08:32:57.523" v="516" actId="478"/>
          <ac:picMkLst>
            <pc:docMk/>
            <pc:sldMk cId="3234390294" sldId="308"/>
            <ac:picMk id="10" creationId="{B2664A0A-A261-4D57-9C88-327D367F36A8}"/>
          </ac:picMkLst>
        </pc:picChg>
        <pc:picChg chg="add mod">
          <ac:chgData name="Yushen" userId="114c5932-f005-4575-980e-e221ccfc137b" providerId="ADAL" clId="{31DCA53D-3699-4104-84D1-F8E1267EDE21}" dt="2020-12-21T10:36:26.029" v="602" actId="1076"/>
          <ac:picMkLst>
            <pc:docMk/>
            <pc:sldMk cId="3234390294" sldId="308"/>
            <ac:picMk id="11" creationId="{11AAAC29-7E35-4F70-8830-DC2691E4B0EE}"/>
          </ac:picMkLst>
        </pc:picChg>
        <pc:picChg chg="del">
          <ac:chgData name="Yushen" userId="114c5932-f005-4575-980e-e221ccfc137b" providerId="ADAL" clId="{31DCA53D-3699-4104-84D1-F8E1267EDE21}" dt="2020-12-21T08:32:58.362" v="517" actId="478"/>
          <ac:picMkLst>
            <pc:docMk/>
            <pc:sldMk cId="3234390294" sldId="308"/>
            <ac:picMk id="12" creationId="{6803B1AD-0FA1-41A0-9DD6-7854B7333CCA}"/>
          </ac:picMkLst>
        </pc:picChg>
        <pc:picChg chg="add mod">
          <ac:chgData name="Yushen" userId="114c5932-f005-4575-980e-e221ccfc137b" providerId="ADAL" clId="{31DCA53D-3699-4104-84D1-F8E1267EDE21}" dt="2020-12-21T10:36:26.029" v="602" actId="1076"/>
          <ac:picMkLst>
            <pc:docMk/>
            <pc:sldMk cId="3234390294" sldId="308"/>
            <ac:picMk id="14" creationId="{783CFC00-B871-4827-82DF-A870111082A6}"/>
          </ac:picMkLst>
        </pc:picChg>
        <pc:picChg chg="del">
          <ac:chgData name="Yushen" userId="114c5932-f005-4575-980e-e221ccfc137b" providerId="ADAL" clId="{31DCA53D-3699-4104-84D1-F8E1267EDE21}" dt="2020-12-21T08:35:27.667" v="531" actId="478"/>
          <ac:picMkLst>
            <pc:docMk/>
            <pc:sldMk cId="3234390294" sldId="308"/>
            <ac:picMk id="16" creationId="{51FAEA55-2660-4AB4-9482-4E012BCE7A2B}"/>
          </ac:picMkLst>
        </pc:picChg>
        <pc:picChg chg="del">
          <ac:chgData name="Yushen" userId="114c5932-f005-4575-980e-e221ccfc137b" providerId="ADAL" clId="{31DCA53D-3699-4104-84D1-F8E1267EDE21}" dt="2020-12-21T08:35:26.418" v="530" actId="478"/>
          <ac:picMkLst>
            <pc:docMk/>
            <pc:sldMk cId="3234390294" sldId="308"/>
            <ac:picMk id="18" creationId="{87A20166-F902-45D7-A999-E1AEA32CBEE0}"/>
          </ac:picMkLst>
        </pc:picChg>
        <pc:picChg chg="del">
          <ac:chgData name="Yushen" userId="114c5932-f005-4575-980e-e221ccfc137b" providerId="ADAL" clId="{31DCA53D-3699-4104-84D1-F8E1267EDE21}" dt="2020-12-21T08:35:29.440" v="533" actId="478"/>
          <ac:picMkLst>
            <pc:docMk/>
            <pc:sldMk cId="3234390294" sldId="308"/>
            <ac:picMk id="23" creationId="{DF893B49-13C7-4EBD-A9FA-2A61F03B1D02}"/>
          </ac:picMkLst>
        </pc:picChg>
        <pc:picChg chg="del">
          <ac:chgData name="Yushen" userId="114c5932-f005-4575-980e-e221ccfc137b" providerId="ADAL" clId="{31DCA53D-3699-4104-84D1-F8E1267EDE21}" dt="2020-12-21T08:35:29.132" v="532" actId="478"/>
          <ac:picMkLst>
            <pc:docMk/>
            <pc:sldMk cId="3234390294" sldId="308"/>
            <ac:picMk id="25" creationId="{77E97497-10EF-4F14-8605-03E51A480249}"/>
          </ac:picMkLst>
        </pc:picChg>
      </pc:sldChg>
      <pc:sldChg chg="addSp delSp modSp new mod">
        <pc:chgData name="Yushen" userId="114c5932-f005-4575-980e-e221ccfc137b" providerId="ADAL" clId="{31DCA53D-3699-4104-84D1-F8E1267EDE21}" dt="2020-12-21T10:24:55.981" v="557" actId="1076"/>
        <pc:sldMkLst>
          <pc:docMk/>
          <pc:sldMk cId="1025214131" sldId="309"/>
        </pc:sldMkLst>
        <pc:spChg chg="del">
          <ac:chgData name="Yushen" userId="114c5932-f005-4575-980e-e221ccfc137b" providerId="ADAL" clId="{31DCA53D-3699-4104-84D1-F8E1267EDE21}" dt="2020-12-21T10:24:22.969" v="547" actId="478"/>
          <ac:spMkLst>
            <pc:docMk/>
            <pc:sldMk cId="1025214131" sldId="309"/>
            <ac:spMk id="2" creationId="{4B7BF1EE-0865-4A1B-907A-FAED774F7409}"/>
          </ac:spMkLst>
        </pc:spChg>
        <pc:spChg chg="add del">
          <ac:chgData name="Yushen" userId="114c5932-f005-4575-980e-e221ccfc137b" providerId="ADAL" clId="{31DCA53D-3699-4104-84D1-F8E1267EDE21}" dt="2020-12-21T10:24:30.390" v="549" actId="22"/>
          <ac:spMkLst>
            <pc:docMk/>
            <pc:sldMk cId="1025214131" sldId="309"/>
            <ac:spMk id="4" creationId="{B71C03A2-539B-4462-BA5D-8AE94AA9A937}"/>
          </ac:spMkLst>
        </pc:spChg>
        <pc:picChg chg="add mod modCrop">
          <ac:chgData name="Yushen" userId="114c5932-f005-4575-980e-e221ccfc137b" providerId="ADAL" clId="{31DCA53D-3699-4104-84D1-F8E1267EDE21}" dt="2020-12-21T10:24:55.981" v="557" actId="1076"/>
          <ac:picMkLst>
            <pc:docMk/>
            <pc:sldMk cId="1025214131" sldId="309"/>
            <ac:picMk id="6" creationId="{7FD75C0F-BC5A-43B1-8D62-2962DE644B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186E-4B8E-401E-AB5B-62548126D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E5F21C-C77C-4961-A032-36857C3AC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9CAFE-B4B2-42BC-80B5-3C97A630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2ADF9-EB5B-48E6-B1D8-5B5803C4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C4F32-201D-4B38-AF90-0D7703FD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190C-A84B-412B-AA5E-159A8994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D0A092-0181-4126-B0B0-F0C0A7B1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A3F2F-9117-4C2D-8AFD-C0102B9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6F3B9-F68C-4264-AE5A-CA814F9F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B3B1E-0AED-4F7B-81D6-7E24A93A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FA1C7B-0409-4780-9769-728D74A4E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DD35B-7566-4195-81AB-7630FF5A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1E356-A953-478F-BB58-29F3216C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9C1D5-7A4E-4D14-B755-81200461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66437-0744-4BC5-9B8D-14DF3E5B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E2D0F-4246-429E-BE24-C95585AE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2FBB8-AA22-4815-9054-B0C57210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D4345-3553-4CBE-8412-9CDC43AA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FF0B4-166C-4F52-9DDE-24DCF8B3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EF726-B6D2-44F9-8C96-1E994F2C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3FC7-4C1D-465B-A6DE-45D644AF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6E4B-D198-4F35-B8CE-D44448FB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47D68-BD4A-4BC3-B31B-B5748F71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FB0BB-14C9-4754-851C-79F48F1F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92378-18A4-431C-A608-E683941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9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2A5B9-AB58-4200-A66B-21028C60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58DDD-AC27-4C1C-8439-F39099806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F35E3-5A89-4E1C-9C4D-FCADCAE7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C40D8-99B4-4BEB-B7EC-35420813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4320B-EA03-4D6D-9C9F-E85D63C4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0BA33-2805-4B6B-A845-8CA5148C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1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C9D50-285F-4F41-8846-F27790C3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B9456-8188-44D0-A1A1-1BE42E25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0644D-6162-44C6-B455-9F261FA1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D32DD0-D161-4604-B5B0-94C9B6A3D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0F09B1-72CC-4417-BB9F-396D38DA4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283AC8-EB35-43EE-88E8-37E89BD1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75612A-2DF6-49D5-A844-9F2DA0E4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51A48F-8A2F-4BD6-AE68-B073F11B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46ED1-D832-46CC-94F5-3AED5C97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789923-5634-491F-8753-7ADC9E7A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216CC-1A77-4ABB-A263-4653AF74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F93EA5-A181-4083-BBBC-FA114B50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953D8-C20D-4488-A8FB-C5BDC360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65C32D-3DA2-46E0-A612-85A078C5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26FBD-042E-47F4-9F8A-CEE84622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0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D6DFA-3E33-458A-B357-8C42051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3BB8D-164B-4271-A0F8-4CE94A8D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CA398-3511-43CF-8652-3C8FB6DD6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EBFE4-43B8-496A-869C-F375B68D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51021-7B78-4ABB-A99A-4AE6412E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38406-38AF-4A58-A467-99771F25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6D8D7-1AD2-4DB0-9662-69C2A53F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A53CC9-07E9-4B62-B3F3-9CA48B4F5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14603-476C-4B66-83DF-DDA8183E4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E94B0-0265-4BD2-BD9C-2233AE86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093BF-3A7D-4809-B05A-0B809000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A75B47-6B20-4FE0-9177-A949A246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08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07A0EB-5960-41AC-A985-683D882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2A195-589A-436E-9B2F-3E4E7C213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D90D2-ECA6-4208-9CA0-DC9626BD5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327A-6A44-46E6-94E3-C288A2CACCC4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FEDEA-FD10-40F3-88CF-24765009E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0FF79-BA53-4CB6-A115-EC3E18602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858F-362B-4119-B67E-AE30E972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055" y="2286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件框架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55947" y="942690"/>
            <a:ext cx="9168413" cy="4603156"/>
            <a:chOff x="98647" y="692760"/>
            <a:chExt cx="9168413" cy="4603156"/>
          </a:xfrm>
        </p:grpSpPr>
        <p:sp>
          <p:nvSpPr>
            <p:cNvPr id="2" name="TextBox 1"/>
            <p:cNvSpPr txBox="1"/>
            <p:nvPr/>
          </p:nvSpPr>
          <p:spPr>
            <a:xfrm>
              <a:off x="352719" y="2673611"/>
              <a:ext cx="114646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LabVIEW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1760012" y="1119017"/>
              <a:ext cx="246185" cy="3478521"/>
            </a:xfrm>
            <a:prstGeom prst="leftBrace">
              <a:avLst>
                <a:gd name="adj1" fmla="val 47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2945" y="1119018"/>
              <a:ext cx="1140056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DAQ card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2945" y="2535113"/>
              <a:ext cx="122982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 kits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2945" y="4228207"/>
              <a:ext cx="105888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LIFA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00075" y="4228207"/>
              <a:ext cx="954107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Arduino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10554" y="2535113"/>
              <a:ext cx="83869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0554" y="978147"/>
              <a:ext cx="2238135" cy="64633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电源及扫描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PCB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Wire bonding PCB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5728279" y="692760"/>
              <a:ext cx="246185" cy="1206189"/>
            </a:xfrm>
            <a:prstGeom prst="leftBrace">
              <a:avLst>
                <a:gd name="adj1" fmla="val 47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3"/>
              <a:endCxn id="10" idx="1"/>
            </p:cNvCxnSpPr>
            <p:nvPr/>
          </p:nvCxnSpPr>
          <p:spPr>
            <a:xfrm flipV="1">
              <a:off x="3113001" y="1301313"/>
              <a:ext cx="297553" cy="23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1" idx="1"/>
            </p:cNvCxnSpPr>
            <p:nvPr/>
          </p:nvCxnSpPr>
          <p:spPr>
            <a:xfrm>
              <a:off x="3202769" y="2719779"/>
              <a:ext cx="2077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</p:cNvCxnSpPr>
            <p:nvPr/>
          </p:nvCxnSpPr>
          <p:spPr>
            <a:xfrm flipV="1">
              <a:off x="3031825" y="4412872"/>
              <a:ext cx="27483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4494" y="692760"/>
              <a:ext cx="226215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扫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描及脉冲信号发生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4494" y="1529617"/>
              <a:ext cx="1800493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多通道数据采集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4399341" y="2159436"/>
              <a:ext cx="246185" cy="1120685"/>
            </a:xfrm>
            <a:prstGeom prst="leftBrace">
              <a:avLst>
                <a:gd name="adj1" fmla="val 47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95666" y="2189637"/>
              <a:ext cx="254101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eep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95666" y="2913222"/>
              <a:ext cx="100540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OpenCV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4332289" y="3494019"/>
              <a:ext cx="313235" cy="1801897"/>
            </a:xfrm>
            <a:prstGeom prst="leftBrace">
              <a:avLst>
                <a:gd name="adj1" fmla="val 47619"/>
                <a:gd name="adj2" fmla="val 4956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6567" y="2189637"/>
              <a:ext cx="1800493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浓度预测及判断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66174" y="2913222"/>
              <a:ext cx="1107996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双摄像头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34995" y="2913222"/>
              <a:ext cx="1107996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对准反馈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95666" y="3590194"/>
              <a:ext cx="1107996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步进电机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95666" y="4228207"/>
              <a:ext cx="133882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距离传感器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95666" y="4866220"/>
              <a:ext cx="133882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压力传感器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6766672" y="1944981"/>
              <a:ext cx="243840" cy="190794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127744" y="3360457"/>
              <a:ext cx="243840" cy="190794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25" idx="3"/>
              <a:endCxn id="28" idx="1"/>
            </p:cNvCxnSpPr>
            <p:nvPr/>
          </p:nvCxnSpPr>
          <p:spPr>
            <a:xfrm>
              <a:off x="5701069" y="3097888"/>
              <a:ext cx="2651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3"/>
              <a:endCxn id="29" idx="1"/>
            </p:cNvCxnSpPr>
            <p:nvPr/>
          </p:nvCxnSpPr>
          <p:spPr>
            <a:xfrm>
              <a:off x="7074170" y="3097888"/>
              <a:ext cx="2608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4" idx="3"/>
              <a:endCxn id="27" idx="1"/>
            </p:cNvCxnSpPr>
            <p:nvPr/>
          </p:nvCxnSpPr>
          <p:spPr>
            <a:xfrm>
              <a:off x="7236683" y="2374303"/>
              <a:ext cx="2298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8647" y="3313195"/>
              <a:ext cx="1654611" cy="92333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控制面板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扫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描进度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器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件优劣显示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2" idx="2"/>
              <a:endCxn id="45" idx="0"/>
            </p:cNvCxnSpPr>
            <p:nvPr/>
          </p:nvCxnSpPr>
          <p:spPr>
            <a:xfrm>
              <a:off x="925953" y="3042943"/>
              <a:ext cx="0" cy="2702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145107" y="3590194"/>
              <a:ext cx="1653017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XYZ stage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34593" y="4228206"/>
              <a:ext cx="1107996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距离反馈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34593" y="4866218"/>
              <a:ext cx="1107996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压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力反馈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/>
            <p:cNvCxnSpPr>
              <a:stCxn id="30" idx="3"/>
              <a:endCxn id="56" idx="1"/>
            </p:cNvCxnSpPr>
            <p:nvPr/>
          </p:nvCxnSpPr>
          <p:spPr>
            <a:xfrm>
              <a:off x="5803662" y="3774860"/>
              <a:ext cx="3414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3"/>
              <a:endCxn id="57" idx="1"/>
            </p:cNvCxnSpPr>
            <p:nvPr/>
          </p:nvCxnSpPr>
          <p:spPr>
            <a:xfrm flipV="1">
              <a:off x="6034494" y="4412872"/>
              <a:ext cx="3000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3" idx="3"/>
              <a:endCxn id="58" idx="1"/>
            </p:cNvCxnSpPr>
            <p:nvPr/>
          </p:nvCxnSpPr>
          <p:spPr>
            <a:xfrm flipV="1">
              <a:off x="6034494" y="5050884"/>
              <a:ext cx="300099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65048" y="6364890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84640" y="6364890"/>
            <a:ext cx="64633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硬件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9519" y="6364890"/>
            <a:ext cx="646331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3747621" y="6165101"/>
            <a:ext cx="243840" cy="19079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315543" y="6355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信号传输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55" y="2286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8468" y="1742616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XYZ stage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1033" y="17426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离传感器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767" y="1742615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步进电机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控制电路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533" y="1585261"/>
            <a:ext cx="7178466" cy="77637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64322" y="1650281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altLang="zh-CN" dirty="0" smtClean="0"/>
              <a:t>D</a:t>
            </a:r>
            <a:r>
              <a:rPr lang="zh-CN" altLang="en-US" dirty="0" smtClean="0"/>
              <a:t>打印机框架，建议直接购买改装，</a:t>
            </a:r>
            <a:endParaRPr lang="en-US" altLang="zh-CN" dirty="0" smtClean="0"/>
          </a:p>
          <a:p>
            <a:r>
              <a:rPr lang="zh-CN" altLang="en-US" dirty="0" smtClean="0"/>
              <a:t>市场常见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打印机的精度为</a:t>
            </a:r>
            <a:r>
              <a:rPr lang="en-US" altLang="zh-CN" dirty="0" smtClean="0"/>
              <a:t>100um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468" y="31650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摄像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头*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1033" y="31650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压力传感器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767" y="3165015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热板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可能用到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532" y="3007661"/>
            <a:ext cx="7178467" cy="77637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42139" y="31650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常用传感器及设备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357" y="429423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建议淘宝购买与</a:t>
            </a:r>
            <a:r>
              <a:rPr lang="en-US" altLang="zh-CN" dirty="0" smtClean="0"/>
              <a:t>OpenCV</a:t>
            </a:r>
          </a:p>
          <a:p>
            <a:r>
              <a:rPr lang="zh-CN" altLang="en-US" dirty="0"/>
              <a:t>配</a:t>
            </a:r>
            <a:r>
              <a:rPr lang="zh-CN" altLang="en-US" dirty="0" smtClean="0"/>
              <a:t>套摄像头，有较多案例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4403" y="429423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建议选择罗博使用</a:t>
            </a:r>
            <a:endParaRPr lang="en-US" altLang="zh-CN" dirty="0" smtClean="0"/>
          </a:p>
          <a:p>
            <a:r>
              <a:rPr lang="zh-CN" altLang="en-US" dirty="0" smtClean="0"/>
              <a:t>过的压力传感器，</a:t>
            </a:r>
            <a:endParaRPr lang="en-US" altLang="zh-CN" dirty="0" smtClean="0"/>
          </a:p>
          <a:p>
            <a:r>
              <a:rPr lang="zh-CN" altLang="en-US" dirty="0" smtClean="0"/>
              <a:t>精度可以选择更高的</a:t>
            </a:r>
            <a:endParaRPr lang="en-US" altLang="zh-CN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64898" y="3873260"/>
            <a:ext cx="0" cy="420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85426" y="3873260"/>
            <a:ext cx="0" cy="420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7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710E28C43E2D4C9D5DCC9A1AF31857" ma:contentTypeVersion="13" ma:contentTypeDescription="Create a new document." ma:contentTypeScope="" ma:versionID="579368be815e8ebd13044405f3e41b4a">
  <xsd:schema xmlns:xsd="http://www.w3.org/2001/XMLSchema" xmlns:xs="http://www.w3.org/2001/XMLSchema" xmlns:p="http://schemas.microsoft.com/office/2006/metadata/properties" xmlns:ns3="dce17a0e-4c69-43ab-9cae-93214bd6cd49" xmlns:ns4="e5629164-0e6c-4a4e-9c3e-98623a7cbf44" targetNamespace="http://schemas.microsoft.com/office/2006/metadata/properties" ma:root="true" ma:fieldsID="386fc9a6b419676173aaf6a5a9910f0a" ns3:_="" ns4:_="">
    <xsd:import namespace="dce17a0e-4c69-43ab-9cae-93214bd6cd49"/>
    <xsd:import namespace="e5629164-0e6c-4a4e-9c3e-98623a7cbf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e17a0e-4c69-43ab-9cae-93214bd6cd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29164-0e6c-4a4e-9c3e-98623a7cbf4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66F05-E9DF-450E-A58B-21BAE48A4C9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5629164-0e6c-4a4e-9c3e-98623a7cbf44"/>
    <ds:schemaRef ds:uri="dce17a0e-4c69-43ab-9cae-93214bd6cd4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A1F66B-2955-4666-99DC-B486C9D472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D6F855-3C6E-4C48-825D-64C7167870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e17a0e-4c69-43ab-9cae-93214bd6cd49"/>
    <ds:schemaRef ds:uri="e5629164-0e6c-4a4e-9c3e-98623a7cbf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231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yushen hu</dc:creator>
  <cp:lastModifiedBy>Yushen HU</cp:lastModifiedBy>
  <cp:revision>80</cp:revision>
  <dcterms:created xsi:type="dcterms:W3CDTF">2020-09-25T02:22:17Z</dcterms:created>
  <dcterms:modified xsi:type="dcterms:W3CDTF">2021-03-22T04:00:10Z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0x01010068710E28C43E2D4C9D5DCC9A1AF31857</vt:lpwstr>
  </property>
</Properties>
</file>