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500" dirty="0" smtClean="0"/>
              <a:t>Delay analysis for flights to and from MSP</a:t>
            </a:r>
            <a:endParaRPr lang="en-US" sz="6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Team </a:t>
            </a:r>
            <a:r>
              <a:rPr lang="en-US" dirty="0" err="1" smtClean="0"/>
              <a:t>Delorean</a:t>
            </a:r>
            <a:r>
              <a:rPr lang="en-US" dirty="0" smtClean="0"/>
              <a:t>: Chi Tran, Erik </a:t>
            </a:r>
            <a:r>
              <a:rPr lang="en-US" dirty="0" err="1" smtClean="0"/>
              <a:t>Jakubowski</a:t>
            </a:r>
            <a:r>
              <a:rPr lang="en-US" dirty="0" smtClean="0"/>
              <a:t>, Tom Brennan, Mamta Mandan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59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35" y="570849"/>
            <a:ext cx="7151729" cy="571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55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73" y="634363"/>
            <a:ext cx="6821454" cy="55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8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79" y="577200"/>
            <a:ext cx="6326041" cy="570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2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20" y="634363"/>
            <a:ext cx="5970360" cy="55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54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2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15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89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16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84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2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2950464" cy="4952492"/>
          </a:xfrm>
        </p:spPr>
        <p:txBody>
          <a:bodyPr/>
          <a:lstStyle/>
          <a:p>
            <a:r>
              <a:rPr lang="en-US" dirty="0" smtClean="0"/>
              <a:t>The Source…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69066"/>
            <a:ext cx="7543798" cy="5655156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Monthly</a:t>
            </a:r>
            <a:r>
              <a:rPr lang="en-US" sz="1800" dirty="0" smtClean="0"/>
              <a:t> data for </a:t>
            </a:r>
            <a:r>
              <a:rPr lang="en-US" sz="1800" b="1" dirty="0" smtClean="0"/>
              <a:t>2017</a:t>
            </a:r>
            <a:r>
              <a:rPr lang="en-US" sz="1800" dirty="0" smtClean="0"/>
              <a:t> was </a:t>
            </a:r>
            <a:r>
              <a:rPr lang="en-US" sz="1800" dirty="0"/>
              <a:t>pulled from the </a:t>
            </a:r>
            <a:r>
              <a:rPr lang="en-US" sz="1800" b="1" dirty="0"/>
              <a:t>Bureau of Transportation </a:t>
            </a:r>
            <a:r>
              <a:rPr lang="en-US" sz="1800" b="1" dirty="0" smtClean="0"/>
              <a:t>Statistics</a:t>
            </a:r>
          </a:p>
          <a:p>
            <a:r>
              <a:rPr lang="en-US" sz="1800" b="1" dirty="0" err="1" smtClean="0"/>
              <a:t>Concatinated</a:t>
            </a:r>
            <a:r>
              <a:rPr lang="en-US" sz="1800" b="1" dirty="0" smtClean="0"/>
              <a:t> </a:t>
            </a:r>
            <a:r>
              <a:rPr lang="en-US" sz="1800" dirty="0" smtClean="0"/>
              <a:t>monthly data and </a:t>
            </a:r>
            <a:r>
              <a:rPr lang="en-US" sz="1800" b="1" dirty="0" smtClean="0"/>
              <a:t>merged</a:t>
            </a:r>
            <a:r>
              <a:rPr lang="en-US" sz="1800" dirty="0" smtClean="0"/>
              <a:t> it with CSVs containing airline information and US </a:t>
            </a:r>
            <a:r>
              <a:rPr lang="en-US" sz="1800" dirty="0"/>
              <a:t>a</a:t>
            </a:r>
            <a:r>
              <a:rPr lang="en-US" sz="1800" dirty="0" smtClean="0"/>
              <a:t>irport information</a:t>
            </a:r>
          </a:p>
          <a:p>
            <a:r>
              <a:rPr lang="en-US" sz="1800" b="1" dirty="0" smtClean="0"/>
              <a:t>Scrubbed </a:t>
            </a:r>
            <a:r>
              <a:rPr lang="en-US" sz="1800" dirty="0" smtClean="0"/>
              <a:t>data for relevant columns based on what information we would want to know as passengers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344" y="2551176"/>
            <a:ext cx="1088136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glob</a:t>
            </a:r>
          </a:p>
          <a:p>
            <a:pPr lvl="1"/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pandas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pd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pd.concat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(f,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low_memory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glob.glob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'Resources/1028836041*.csv'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ignore_index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airlines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"Resources/airlines.csv"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airports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"Resources/airports.csv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pd.merge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airlines,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how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'left'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'OP_UNIQUE_CARRIER'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pd.merge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airports[[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'AIRPORT'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'IATA_CODE'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]],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how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'left'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left_on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'ORIGIN'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right_on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IATA_CODE'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suffixes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"_Origin"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combined_df.rename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"AIRPORT"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"ORIGIN_AIRPORT"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pd.merge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airports[[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'AIRPORT'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'IATA_CODE'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]],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how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'left'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left_on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'DEST'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right_on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IATA_CODE'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suffixes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"_Origin"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combined_df.rename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"AIRPORT"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"DEST_AIRPORT"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49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59" y="739753"/>
            <a:ext cx="594495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46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09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0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outbound flights in a year: </a:t>
            </a:r>
            <a:r>
              <a:rPr lang="en-US" b="1" dirty="0" smtClean="0"/>
              <a:t>145,826</a:t>
            </a:r>
          </a:p>
          <a:p>
            <a:r>
              <a:rPr lang="en-US" dirty="0" smtClean="0"/>
              <a:t>Number of inbound flights in a year: </a:t>
            </a:r>
            <a:r>
              <a:rPr lang="en-US" b="1" dirty="0" smtClean="0"/>
              <a:t>145,798</a:t>
            </a:r>
          </a:p>
          <a:p>
            <a:r>
              <a:rPr lang="en-US" dirty="0" smtClean="0"/>
              <a:t>Airlines: </a:t>
            </a:r>
            <a:r>
              <a:rPr lang="en-US" b="1" dirty="0" smtClean="0"/>
              <a:t>Alaskan(AS), American(AA), Delta(DL), Endeavor(EV), Frontier(F9), </a:t>
            </a:r>
            <a:r>
              <a:rPr lang="en-US" b="1" dirty="0" err="1" smtClean="0"/>
              <a:t>Skywest</a:t>
            </a:r>
            <a:r>
              <a:rPr lang="en-US" b="1" dirty="0" smtClean="0"/>
              <a:t>(OO), Spirit(NK), Southwest(WN), United(UA)</a:t>
            </a:r>
          </a:p>
          <a:p>
            <a:r>
              <a:rPr lang="en-US" dirty="0" smtClean="0"/>
              <a:t>Types of Delay Codes: </a:t>
            </a:r>
            <a:r>
              <a:rPr lang="en-US" b="1" dirty="0" smtClean="0"/>
              <a:t>Weather, Carrier, NAA, Security, Late Arriving Equipment</a:t>
            </a:r>
          </a:p>
          <a:p>
            <a:r>
              <a:rPr lang="en-US" dirty="0" smtClean="0"/>
              <a:t>Number of cities flown to by all airlines: </a:t>
            </a:r>
            <a:r>
              <a:rPr lang="en-US" b="1" dirty="0"/>
              <a:t>136</a:t>
            </a:r>
            <a:r>
              <a:rPr lang="en-US" dirty="0"/>
              <a:t> domestic and </a:t>
            </a:r>
            <a:r>
              <a:rPr lang="en-US" b="1" dirty="0"/>
              <a:t>27</a:t>
            </a:r>
            <a:r>
              <a:rPr lang="en-US" dirty="0"/>
              <a:t> international </a:t>
            </a:r>
            <a:r>
              <a:rPr lang="en-US" dirty="0" smtClean="0"/>
              <a:t>markets</a:t>
            </a:r>
          </a:p>
          <a:p>
            <a:pPr lvl="1"/>
            <a:r>
              <a:rPr lang="en-US" dirty="0" smtClean="0"/>
              <a:t>Data only includes </a:t>
            </a:r>
            <a:r>
              <a:rPr lang="en-US" b="1" dirty="0" smtClean="0"/>
              <a:t>Domestic US </a:t>
            </a:r>
            <a:r>
              <a:rPr lang="en-US" dirty="0" smtClean="0"/>
              <a:t>airports</a:t>
            </a:r>
          </a:p>
          <a:p>
            <a:pPr lvl="1"/>
            <a:r>
              <a:rPr lang="en-US" b="1" dirty="0" smtClean="0"/>
              <a:t>NO </a:t>
            </a:r>
            <a:r>
              <a:rPr lang="en-US" dirty="0" smtClean="0"/>
              <a:t>international flights were analyzed</a:t>
            </a:r>
          </a:p>
        </p:txBody>
      </p:sp>
      <p:pic>
        <p:nvPicPr>
          <p:cNvPr id="2051" name="Picture 3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1" y="4306824"/>
            <a:ext cx="5552552" cy="183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08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4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" y="417576"/>
            <a:ext cx="10686288" cy="534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5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6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localhost:8888/files/Resources/Worst_Routes%20for_Departures_from_MSP.png"/>
          <p:cNvSpPr>
            <a:spLocks noChangeAspect="1" noChangeArrowheads="1"/>
          </p:cNvSpPr>
          <p:nvPr/>
        </p:nvSpPr>
        <p:spPr bwMode="auto">
          <a:xfrm>
            <a:off x="868806" y="1007681"/>
            <a:ext cx="4763897" cy="47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4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8704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74</TotalTime>
  <Words>174</Words>
  <Application>Microsoft Office PowerPoint</Application>
  <PresentationFormat>Widescreen</PresentationFormat>
  <Paragraphs>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Schoolbook</vt:lpstr>
      <vt:lpstr>Consolas</vt:lpstr>
      <vt:lpstr>Corbel</vt:lpstr>
      <vt:lpstr>Headlines</vt:lpstr>
      <vt:lpstr>Delay analysis for flights to and from MSP</vt:lpstr>
      <vt:lpstr>The Source…</vt:lpstr>
      <vt:lpstr>The Basics…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Delay analysis for flights to and from MSP</dc:title>
  <dc:creator>Mamta Mandan</dc:creator>
  <cp:lastModifiedBy>Mamta Mandan</cp:lastModifiedBy>
  <cp:revision>11</cp:revision>
  <dcterms:created xsi:type="dcterms:W3CDTF">2018-10-08T23:28:23Z</dcterms:created>
  <dcterms:modified xsi:type="dcterms:W3CDTF">2018-10-09T00:59:34Z</dcterms:modified>
</cp:coreProperties>
</file>