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75" r:id="rId6"/>
    <p:sldId id="259" r:id="rId7"/>
    <p:sldId id="264" r:id="rId8"/>
    <p:sldId id="280" r:id="rId9"/>
    <p:sldId id="260" r:id="rId10"/>
    <p:sldId id="274" r:id="rId11"/>
    <p:sldId id="263" r:id="rId12"/>
    <p:sldId id="265" r:id="rId13"/>
    <p:sldId id="281" r:id="rId14"/>
    <p:sldId id="266" r:id="rId15"/>
    <p:sldId id="267" r:id="rId16"/>
    <p:sldId id="270" r:id="rId17"/>
    <p:sldId id="271" r:id="rId18"/>
    <p:sldId id="282" r:id="rId19"/>
    <p:sldId id="283" r:id="rId20"/>
    <p:sldId id="277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dirty="0"/>
              <a:t>Delay analysis for flights to and from MSP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</a:t>
            </a:r>
            <a:r>
              <a:rPr lang="en-US" dirty="0" err="1"/>
              <a:t>Delorean</a:t>
            </a:r>
            <a:r>
              <a:rPr lang="en-US" dirty="0"/>
              <a:t>: Chi Tran, Erik </a:t>
            </a:r>
            <a:r>
              <a:rPr lang="en-US" dirty="0" err="1"/>
              <a:t>Jakubowski</a:t>
            </a:r>
            <a:r>
              <a:rPr lang="en-US" dirty="0"/>
              <a:t>, Tom Brennan, Mamta Mandan</a:t>
            </a:r>
          </a:p>
        </p:txBody>
      </p:sp>
    </p:spTree>
    <p:extLst>
      <p:ext uri="{BB962C8B-B14F-4D97-AF65-F5344CB8AC3E}">
        <p14:creationId xmlns:p14="http://schemas.microsoft.com/office/powerpoint/2010/main" val="52245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4B296D-E3C5-504E-AC0D-86CE939C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1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205854" cy="61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239106" cy="61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8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2611-9D83-5949-A3EE-A2C85F91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65B2-E9CA-7A45-A18D-BAF57786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 and Sunday are the least busy days to fly</a:t>
            </a:r>
          </a:p>
          <a:p>
            <a:r>
              <a:rPr lang="en-US" dirty="0"/>
              <a:t>Saturday flight have the lowest outbound delays from MSP</a:t>
            </a:r>
          </a:p>
          <a:p>
            <a:r>
              <a:rPr lang="en-US" dirty="0"/>
              <a:t>Monday flights have the highest likelihood of being delayed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4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1" y="853480"/>
            <a:ext cx="5629894" cy="4499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90E915-6A5B-094D-9CD0-D4592997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7" y="853480"/>
            <a:ext cx="4871976" cy="43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5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8" y="342815"/>
            <a:ext cx="5810827" cy="4761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65A21F-F27C-944D-9649-BC46F4EC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62" y="342815"/>
            <a:ext cx="5225325" cy="489179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4B0A4D-BD32-5242-9C5B-FD1E25999FDA}"/>
              </a:ext>
            </a:extLst>
          </p:cNvPr>
          <p:cNvSpPr txBox="1">
            <a:spLocks/>
          </p:cNvSpPr>
          <p:nvPr/>
        </p:nvSpPr>
        <p:spPr>
          <a:xfrm>
            <a:off x="225795" y="5633702"/>
            <a:ext cx="11428292" cy="1120208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likely to be delayed by air traffic control but the delay will be shorter then a weather or carrier delay</a:t>
            </a:r>
          </a:p>
        </p:txBody>
      </p:sp>
    </p:spTree>
    <p:extLst>
      <p:ext uri="{BB962C8B-B14F-4D97-AF65-F5344CB8AC3E}">
        <p14:creationId xmlns:p14="http://schemas.microsoft.com/office/powerpoint/2010/main" val="138678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04" y="473349"/>
            <a:ext cx="5487650" cy="365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8A5D34-4FC0-6C4B-A4E4-6B051B71F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5" y="47334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66" y="310227"/>
            <a:ext cx="5487650" cy="365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F346E0-7A97-8C4C-8AC7-B7092C830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1" y="31022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6B64F-AB54-7446-9C4E-190CA18A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1" y="586048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A6568-F565-3A4F-AE59-7A334E90A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52" y="58604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2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84504-9EAE-4643-BD0D-1D99C452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3" y="719422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EC9DE-1D4C-294F-A200-9B3E09ED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4" y="71942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2950464" cy="4952492"/>
          </a:xfrm>
        </p:spPr>
        <p:txBody>
          <a:bodyPr/>
          <a:lstStyle/>
          <a:p>
            <a:r>
              <a:rPr lang="en-US" dirty="0"/>
              <a:t>The Source…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9066"/>
            <a:ext cx="7543798" cy="5655156"/>
          </a:xfrm>
        </p:spPr>
        <p:txBody>
          <a:bodyPr>
            <a:noAutofit/>
          </a:bodyPr>
          <a:lstStyle/>
          <a:p>
            <a:r>
              <a:rPr lang="en-US" sz="1800" b="1" dirty="0"/>
              <a:t>Monthly</a:t>
            </a:r>
            <a:r>
              <a:rPr lang="en-US" sz="1800" dirty="0"/>
              <a:t> data for </a:t>
            </a:r>
            <a:r>
              <a:rPr lang="en-US" sz="1800" b="1" dirty="0"/>
              <a:t>2017</a:t>
            </a:r>
            <a:r>
              <a:rPr lang="en-US" sz="1800" dirty="0"/>
              <a:t> was pulled from the </a:t>
            </a:r>
            <a:r>
              <a:rPr lang="en-US" sz="1800" b="1" dirty="0"/>
              <a:t>Bureau of Transportation Statistics</a:t>
            </a:r>
          </a:p>
          <a:p>
            <a:r>
              <a:rPr lang="en-US" sz="1800" b="1" dirty="0" err="1"/>
              <a:t>Concatinated</a:t>
            </a:r>
            <a:r>
              <a:rPr lang="en-US" sz="1800" b="1" dirty="0"/>
              <a:t> </a:t>
            </a:r>
            <a:r>
              <a:rPr lang="en-US" sz="1800" dirty="0"/>
              <a:t>monthly data and </a:t>
            </a:r>
            <a:r>
              <a:rPr lang="en-US" sz="1800" b="1" dirty="0"/>
              <a:t>merged</a:t>
            </a:r>
            <a:r>
              <a:rPr lang="en-US" sz="1800" dirty="0"/>
              <a:t> it with CSVs containing airline information and US airport information</a:t>
            </a:r>
          </a:p>
          <a:p>
            <a:r>
              <a:rPr lang="en-US" sz="1800" b="1" dirty="0"/>
              <a:t>Scrubbed </a:t>
            </a:r>
            <a:r>
              <a:rPr lang="en-US" sz="1800" dirty="0"/>
              <a:t>data for relevant columns based on what information we would want to know as passengers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2551176"/>
            <a:ext cx="108813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glob</a:t>
            </a:r>
          </a:p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pd.concat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low_memory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glob.glob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'Resources/1028836041*.csv'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)], 	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ignore_index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airlines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"Resources/airlines.csv"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airports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"Resources/airports.csv"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airlines,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'OP_UNIQUE_CARRIER'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'ORIGIN'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			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"ORIGIN_AIRPORT"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'DEST'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				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"DEST_AIRPORT"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4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9" y="566114"/>
            <a:ext cx="5487650" cy="365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279ECC-26E1-984D-B0D1-9D437615C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29" y="56611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09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C86B-35E6-B040-9EB7-935763A8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8FF0-E74D-874C-90D7-22C5A045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outbound flights in a year: </a:t>
            </a:r>
            <a:r>
              <a:rPr lang="en-US" b="1" dirty="0"/>
              <a:t>145,826</a:t>
            </a:r>
          </a:p>
          <a:p>
            <a:r>
              <a:rPr lang="en-US" dirty="0"/>
              <a:t>Number of inbound flights in a year: </a:t>
            </a:r>
            <a:r>
              <a:rPr lang="en-US" b="1" dirty="0"/>
              <a:t>145,798</a:t>
            </a:r>
          </a:p>
          <a:p>
            <a:r>
              <a:rPr lang="en-US" dirty="0"/>
              <a:t>Airlines: </a:t>
            </a:r>
            <a:r>
              <a:rPr lang="en-US" b="1" dirty="0"/>
              <a:t>Alaskan(AS), American(AA), Delta(DL), Endeavor(EV), Frontier(F9), </a:t>
            </a:r>
            <a:r>
              <a:rPr lang="en-US" b="1" dirty="0" err="1"/>
              <a:t>Skywest</a:t>
            </a:r>
            <a:r>
              <a:rPr lang="en-US" b="1" dirty="0"/>
              <a:t>(OO), Spirit(NK), Southwest(WN), United(UA)</a:t>
            </a:r>
          </a:p>
          <a:p>
            <a:r>
              <a:rPr lang="en-US" dirty="0"/>
              <a:t>Types of Delay Codes: </a:t>
            </a:r>
            <a:r>
              <a:rPr lang="en-US" b="1" dirty="0"/>
              <a:t>Weather, Carrier, NAA, Security, Late Arriving Equipment</a:t>
            </a:r>
          </a:p>
          <a:p>
            <a:r>
              <a:rPr lang="en-US" dirty="0"/>
              <a:t>Number of cities flown to by all airlines: </a:t>
            </a:r>
            <a:r>
              <a:rPr lang="en-US" b="1" dirty="0"/>
              <a:t>136</a:t>
            </a:r>
            <a:r>
              <a:rPr lang="en-US" dirty="0"/>
              <a:t> domestic and </a:t>
            </a:r>
            <a:r>
              <a:rPr lang="en-US" b="1" dirty="0"/>
              <a:t>27</a:t>
            </a:r>
            <a:r>
              <a:rPr lang="en-US" dirty="0"/>
              <a:t> international markets</a:t>
            </a:r>
          </a:p>
          <a:p>
            <a:pPr lvl="1"/>
            <a:r>
              <a:rPr lang="en-US" dirty="0"/>
              <a:t>Data only includes </a:t>
            </a:r>
            <a:r>
              <a:rPr lang="en-US" b="1" dirty="0"/>
              <a:t>Domestic US </a:t>
            </a:r>
            <a:r>
              <a:rPr lang="en-US" dirty="0"/>
              <a:t>airports</a:t>
            </a:r>
          </a:p>
          <a:p>
            <a:pPr lvl="1"/>
            <a:r>
              <a:rPr lang="en-US" b="1" dirty="0"/>
              <a:t>NO </a:t>
            </a:r>
            <a:r>
              <a:rPr lang="en-US" dirty="0"/>
              <a:t>international flights were analyzed</a:t>
            </a:r>
          </a:p>
        </p:txBody>
      </p:sp>
      <p:pic>
        <p:nvPicPr>
          <p:cNvPr id="2051" name="Picture 3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1" y="4306824"/>
            <a:ext cx="5552552" cy="183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27"/>
            <a:ext cx="12205852" cy="61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8D578-E064-5C4B-AB83-6E7E6575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A2044-4643-D340-B648-05C9A71F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localhost:8888/files/Resources/Worst_Routes%20for_Departures_from_MSP.png"/>
          <p:cNvSpPr>
            <a:spLocks noChangeAspect="1" noChangeArrowheads="1"/>
          </p:cNvSpPr>
          <p:nvPr/>
        </p:nvSpPr>
        <p:spPr bwMode="auto">
          <a:xfrm>
            <a:off x="868806" y="1007681"/>
            <a:ext cx="4763897" cy="47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205854" cy="61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4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2611-9D83-5949-A3EE-A2C85F91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65B2-E9CA-7A45-A18D-BAF57786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MSP Airport is the least busy in January/February</a:t>
            </a:r>
          </a:p>
          <a:p>
            <a:r>
              <a:rPr lang="en-US" dirty="0"/>
              <a:t>Flights in September/November are the least likely to be delayed</a:t>
            </a:r>
          </a:p>
          <a:p>
            <a:r>
              <a:rPr lang="en-US" dirty="0"/>
              <a:t>Flights leaving and arriving to MSP are most likely to be delayed in December/January/April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6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25"/>
            <a:ext cx="12205856" cy="61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39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1469</TotalTime>
  <Words>303</Words>
  <Application>Microsoft Macintosh PowerPoint</Application>
  <PresentationFormat>Widescreen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Schoolbook</vt:lpstr>
      <vt:lpstr>Consolas</vt:lpstr>
      <vt:lpstr>Corbel</vt:lpstr>
      <vt:lpstr>Headlines</vt:lpstr>
      <vt:lpstr>Delay analysis for flights to and from MSP</vt:lpstr>
      <vt:lpstr>The Source…</vt:lpstr>
      <vt:lpstr>The Basics…</vt:lpstr>
      <vt:lpstr>PowerPoint Presentation</vt:lpstr>
      <vt:lpstr>PowerPoint Presentation</vt:lpstr>
      <vt:lpstr>PowerPoint Presentation</vt:lpstr>
      <vt:lpstr>PowerPoint Presentation</vt:lpstr>
      <vt:lpstr>Monthly Conclusions</vt:lpstr>
      <vt:lpstr>PowerPoint Presentation</vt:lpstr>
      <vt:lpstr>PowerPoint Presentation</vt:lpstr>
      <vt:lpstr>PowerPoint Presentation</vt:lpstr>
      <vt:lpstr>PowerPoint Presentation</vt:lpstr>
      <vt:lpstr>Daily Conclusions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Conclusions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analysis for flights to and from MSP</dc:title>
  <dc:creator>Mamta Mandan</dc:creator>
  <cp:lastModifiedBy>Anh Thu Tran</cp:lastModifiedBy>
  <cp:revision>20</cp:revision>
  <dcterms:created xsi:type="dcterms:W3CDTF">2018-10-08T23:28:23Z</dcterms:created>
  <dcterms:modified xsi:type="dcterms:W3CDTF">2018-10-10T00:18:18Z</dcterms:modified>
</cp:coreProperties>
</file>