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7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5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5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3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7680F-405A-4E24-9A0C-C15C7327E01C}" type="datetimeFigureOut">
              <a:rPr lang="en-GB" smtClean="0"/>
              <a:t>11/04/2016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C953-A321-476A-9EC8-C75F014C4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1243013" y="-3175"/>
            <a:ext cx="9702800" cy="6862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1900238" y="171450"/>
            <a:ext cx="8520113" cy="6097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Freeform 8"/>
          <p:cNvSpPr>
            <a:spLocks/>
          </p:cNvSpPr>
          <p:nvPr/>
        </p:nvSpPr>
        <p:spPr bwMode="auto">
          <a:xfrm>
            <a:off x="6697663" y="690563"/>
            <a:ext cx="604838" cy="592138"/>
          </a:xfrm>
          <a:custGeom>
            <a:avLst/>
            <a:gdLst>
              <a:gd name="T0" fmla="*/ 320 w 381"/>
              <a:gd name="T1" fmla="*/ 4 h 373"/>
              <a:gd name="T2" fmla="*/ 324 w 381"/>
              <a:gd name="T3" fmla="*/ 12 h 373"/>
              <a:gd name="T4" fmla="*/ 344 w 381"/>
              <a:gd name="T5" fmla="*/ 14 h 373"/>
              <a:gd name="T6" fmla="*/ 342 w 381"/>
              <a:gd name="T7" fmla="*/ 15 h 373"/>
              <a:gd name="T8" fmla="*/ 344 w 381"/>
              <a:gd name="T9" fmla="*/ 22 h 373"/>
              <a:gd name="T10" fmla="*/ 341 w 381"/>
              <a:gd name="T11" fmla="*/ 25 h 373"/>
              <a:gd name="T12" fmla="*/ 347 w 381"/>
              <a:gd name="T13" fmla="*/ 30 h 373"/>
              <a:gd name="T14" fmla="*/ 341 w 381"/>
              <a:gd name="T15" fmla="*/ 36 h 373"/>
              <a:gd name="T16" fmla="*/ 349 w 381"/>
              <a:gd name="T17" fmla="*/ 37 h 373"/>
              <a:gd name="T18" fmla="*/ 361 w 381"/>
              <a:gd name="T19" fmla="*/ 34 h 373"/>
              <a:gd name="T20" fmla="*/ 368 w 381"/>
              <a:gd name="T21" fmla="*/ 27 h 373"/>
              <a:gd name="T22" fmla="*/ 365 w 381"/>
              <a:gd name="T23" fmla="*/ 18 h 373"/>
              <a:gd name="T24" fmla="*/ 362 w 381"/>
              <a:gd name="T25" fmla="*/ 14 h 373"/>
              <a:gd name="T26" fmla="*/ 367 w 381"/>
              <a:gd name="T27" fmla="*/ 13 h 373"/>
              <a:gd name="T28" fmla="*/ 369 w 381"/>
              <a:gd name="T29" fmla="*/ 10 h 373"/>
              <a:gd name="T30" fmla="*/ 317 w 381"/>
              <a:gd name="T31" fmla="*/ 133 h 373"/>
              <a:gd name="T32" fmla="*/ 308 w 381"/>
              <a:gd name="T33" fmla="*/ 206 h 373"/>
              <a:gd name="T34" fmla="*/ 186 w 381"/>
              <a:gd name="T35" fmla="*/ 240 h 373"/>
              <a:gd name="T36" fmla="*/ 209 w 381"/>
              <a:gd name="T37" fmla="*/ 320 h 373"/>
              <a:gd name="T38" fmla="*/ 103 w 381"/>
              <a:gd name="T39" fmla="*/ 367 h 373"/>
              <a:gd name="T40" fmla="*/ 0 w 381"/>
              <a:gd name="T41" fmla="*/ 271 h 373"/>
              <a:gd name="T42" fmla="*/ 14 w 381"/>
              <a:gd name="T43" fmla="*/ 246 h 373"/>
              <a:gd name="T44" fmla="*/ 50 w 381"/>
              <a:gd name="T45" fmla="*/ 197 h 373"/>
              <a:gd name="T46" fmla="*/ 86 w 381"/>
              <a:gd name="T47" fmla="*/ 152 h 373"/>
              <a:gd name="T48" fmla="*/ 140 w 381"/>
              <a:gd name="T49" fmla="*/ 119 h 373"/>
              <a:gd name="T50" fmla="*/ 172 w 381"/>
              <a:gd name="T51" fmla="*/ 66 h 373"/>
              <a:gd name="T52" fmla="*/ 259 w 381"/>
              <a:gd name="T53" fmla="*/ 44 h 373"/>
              <a:gd name="T54" fmla="*/ 289 w 381"/>
              <a:gd name="T55" fmla="*/ 36 h 373"/>
              <a:gd name="T56" fmla="*/ 287 w 381"/>
              <a:gd name="T57" fmla="*/ 38 h 373"/>
              <a:gd name="T58" fmla="*/ 279 w 381"/>
              <a:gd name="T59" fmla="*/ 44 h 373"/>
              <a:gd name="T60" fmla="*/ 287 w 381"/>
              <a:gd name="T61" fmla="*/ 46 h 373"/>
              <a:gd name="T62" fmla="*/ 293 w 381"/>
              <a:gd name="T63" fmla="*/ 45 h 373"/>
              <a:gd name="T64" fmla="*/ 297 w 381"/>
              <a:gd name="T65" fmla="*/ 48 h 373"/>
              <a:gd name="T66" fmla="*/ 303 w 381"/>
              <a:gd name="T67" fmla="*/ 49 h 373"/>
              <a:gd name="T68" fmla="*/ 303 w 381"/>
              <a:gd name="T69" fmla="*/ 41 h 373"/>
              <a:gd name="T70" fmla="*/ 309 w 381"/>
              <a:gd name="T71" fmla="*/ 44 h 373"/>
              <a:gd name="T72" fmla="*/ 317 w 381"/>
              <a:gd name="T73" fmla="*/ 47 h 373"/>
              <a:gd name="T74" fmla="*/ 313 w 381"/>
              <a:gd name="T75" fmla="*/ 41 h 373"/>
              <a:gd name="T76" fmla="*/ 316 w 381"/>
              <a:gd name="T77" fmla="*/ 41 h 373"/>
              <a:gd name="T78" fmla="*/ 324 w 381"/>
              <a:gd name="T79" fmla="*/ 35 h 373"/>
              <a:gd name="T80" fmla="*/ 324 w 381"/>
              <a:gd name="T81" fmla="*/ 27 h 373"/>
              <a:gd name="T82" fmla="*/ 329 w 381"/>
              <a:gd name="T83" fmla="*/ 27 h 373"/>
              <a:gd name="T84" fmla="*/ 333 w 381"/>
              <a:gd name="T85" fmla="*/ 27 h 373"/>
              <a:gd name="T86" fmla="*/ 329 w 381"/>
              <a:gd name="T87" fmla="*/ 21 h 373"/>
              <a:gd name="T88" fmla="*/ 313 w 381"/>
              <a:gd name="T89" fmla="*/ 22 h 373"/>
              <a:gd name="T90" fmla="*/ 303 w 381"/>
              <a:gd name="T91" fmla="*/ 16 h 373"/>
              <a:gd name="T92" fmla="*/ 302 w 381"/>
              <a:gd name="T93" fmla="*/ 12 h 373"/>
              <a:gd name="T94" fmla="*/ 315 w 381"/>
              <a:gd name="T95" fmla="*/ 11 h 373"/>
              <a:gd name="T96" fmla="*/ 320 w 381"/>
              <a:gd name="T97" fmla="*/ 8 h 373"/>
              <a:gd name="T98" fmla="*/ 305 w 381"/>
              <a:gd name="T99" fmla="*/ 6 h 373"/>
              <a:gd name="T100" fmla="*/ 303 w 381"/>
              <a:gd name="T101" fmla="*/ 0 h 373"/>
              <a:gd name="T102" fmla="*/ 311 w 381"/>
              <a:gd name="T103" fmla="*/ 0 h 373"/>
              <a:gd name="T104" fmla="*/ 313 w 381"/>
              <a:gd name="T105" fmla="*/ 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1" h="373">
                <a:moveTo>
                  <a:pt x="313" y="3"/>
                </a:moveTo>
                <a:lnTo>
                  <a:pt x="315" y="5"/>
                </a:lnTo>
                <a:lnTo>
                  <a:pt x="320" y="4"/>
                </a:lnTo>
                <a:lnTo>
                  <a:pt x="321" y="6"/>
                </a:lnTo>
                <a:lnTo>
                  <a:pt x="321" y="8"/>
                </a:lnTo>
                <a:lnTo>
                  <a:pt x="324" y="12"/>
                </a:lnTo>
                <a:lnTo>
                  <a:pt x="328" y="14"/>
                </a:lnTo>
                <a:lnTo>
                  <a:pt x="337" y="13"/>
                </a:lnTo>
                <a:lnTo>
                  <a:pt x="344" y="14"/>
                </a:lnTo>
                <a:lnTo>
                  <a:pt x="346" y="15"/>
                </a:lnTo>
                <a:lnTo>
                  <a:pt x="344" y="16"/>
                </a:lnTo>
                <a:lnTo>
                  <a:pt x="342" y="15"/>
                </a:lnTo>
                <a:lnTo>
                  <a:pt x="341" y="17"/>
                </a:lnTo>
                <a:lnTo>
                  <a:pt x="342" y="19"/>
                </a:lnTo>
                <a:lnTo>
                  <a:pt x="344" y="22"/>
                </a:lnTo>
                <a:lnTo>
                  <a:pt x="344" y="23"/>
                </a:lnTo>
                <a:lnTo>
                  <a:pt x="340" y="25"/>
                </a:lnTo>
                <a:lnTo>
                  <a:pt x="341" y="25"/>
                </a:lnTo>
                <a:lnTo>
                  <a:pt x="343" y="25"/>
                </a:lnTo>
                <a:lnTo>
                  <a:pt x="345" y="27"/>
                </a:lnTo>
                <a:lnTo>
                  <a:pt x="347" y="30"/>
                </a:lnTo>
                <a:lnTo>
                  <a:pt x="346" y="32"/>
                </a:lnTo>
                <a:lnTo>
                  <a:pt x="342" y="34"/>
                </a:lnTo>
                <a:lnTo>
                  <a:pt x="341" y="36"/>
                </a:lnTo>
                <a:lnTo>
                  <a:pt x="342" y="37"/>
                </a:lnTo>
                <a:lnTo>
                  <a:pt x="344" y="38"/>
                </a:lnTo>
                <a:lnTo>
                  <a:pt x="349" y="37"/>
                </a:lnTo>
                <a:lnTo>
                  <a:pt x="354" y="37"/>
                </a:lnTo>
                <a:lnTo>
                  <a:pt x="359" y="34"/>
                </a:lnTo>
                <a:lnTo>
                  <a:pt x="361" y="34"/>
                </a:lnTo>
                <a:lnTo>
                  <a:pt x="362" y="34"/>
                </a:lnTo>
                <a:lnTo>
                  <a:pt x="367" y="30"/>
                </a:lnTo>
                <a:lnTo>
                  <a:pt x="368" y="27"/>
                </a:lnTo>
                <a:lnTo>
                  <a:pt x="367" y="24"/>
                </a:lnTo>
                <a:lnTo>
                  <a:pt x="366" y="22"/>
                </a:lnTo>
                <a:lnTo>
                  <a:pt x="365" y="18"/>
                </a:lnTo>
                <a:lnTo>
                  <a:pt x="361" y="17"/>
                </a:lnTo>
                <a:lnTo>
                  <a:pt x="360" y="15"/>
                </a:lnTo>
                <a:lnTo>
                  <a:pt x="362" y="14"/>
                </a:lnTo>
                <a:lnTo>
                  <a:pt x="365" y="16"/>
                </a:lnTo>
                <a:lnTo>
                  <a:pt x="366" y="16"/>
                </a:lnTo>
                <a:lnTo>
                  <a:pt x="367" y="13"/>
                </a:lnTo>
                <a:lnTo>
                  <a:pt x="369" y="13"/>
                </a:lnTo>
                <a:lnTo>
                  <a:pt x="369" y="10"/>
                </a:lnTo>
                <a:lnTo>
                  <a:pt x="369" y="10"/>
                </a:lnTo>
                <a:lnTo>
                  <a:pt x="379" y="33"/>
                </a:lnTo>
                <a:lnTo>
                  <a:pt x="381" y="39"/>
                </a:lnTo>
                <a:lnTo>
                  <a:pt x="317" y="133"/>
                </a:lnTo>
                <a:lnTo>
                  <a:pt x="324" y="151"/>
                </a:lnTo>
                <a:lnTo>
                  <a:pt x="316" y="177"/>
                </a:lnTo>
                <a:lnTo>
                  <a:pt x="308" y="206"/>
                </a:lnTo>
                <a:lnTo>
                  <a:pt x="281" y="231"/>
                </a:lnTo>
                <a:lnTo>
                  <a:pt x="230" y="239"/>
                </a:lnTo>
                <a:lnTo>
                  <a:pt x="186" y="240"/>
                </a:lnTo>
                <a:lnTo>
                  <a:pt x="187" y="256"/>
                </a:lnTo>
                <a:lnTo>
                  <a:pt x="207" y="297"/>
                </a:lnTo>
                <a:lnTo>
                  <a:pt x="209" y="320"/>
                </a:lnTo>
                <a:lnTo>
                  <a:pt x="158" y="350"/>
                </a:lnTo>
                <a:lnTo>
                  <a:pt x="115" y="373"/>
                </a:lnTo>
                <a:lnTo>
                  <a:pt x="103" y="367"/>
                </a:lnTo>
                <a:lnTo>
                  <a:pt x="38" y="333"/>
                </a:lnTo>
                <a:lnTo>
                  <a:pt x="13" y="300"/>
                </a:lnTo>
                <a:lnTo>
                  <a:pt x="0" y="271"/>
                </a:lnTo>
                <a:lnTo>
                  <a:pt x="14" y="249"/>
                </a:lnTo>
                <a:lnTo>
                  <a:pt x="14" y="246"/>
                </a:lnTo>
                <a:lnTo>
                  <a:pt x="14" y="246"/>
                </a:lnTo>
                <a:lnTo>
                  <a:pt x="14" y="243"/>
                </a:lnTo>
                <a:lnTo>
                  <a:pt x="40" y="221"/>
                </a:lnTo>
                <a:lnTo>
                  <a:pt x="50" y="197"/>
                </a:lnTo>
                <a:lnTo>
                  <a:pt x="47" y="178"/>
                </a:lnTo>
                <a:lnTo>
                  <a:pt x="54" y="162"/>
                </a:lnTo>
                <a:lnTo>
                  <a:pt x="86" y="152"/>
                </a:lnTo>
                <a:lnTo>
                  <a:pt x="111" y="149"/>
                </a:lnTo>
                <a:lnTo>
                  <a:pt x="138" y="137"/>
                </a:lnTo>
                <a:lnTo>
                  <a:pt x="140" y="119"/>
                </a:lnTo>
                <a:lnTo>
                  <a:pt x="147" y="97"/>
                </a:lnTo>
                <a:lnTo>
                  <a:pt x="168" y="81"/>
                </a:lnTo>
                <a:lnTo>
                  <a:pt x="172" y="66"/>
                </a:lnTo>
                <a:lnTo>
                  <a:pt x="201" y="52"/>
                </a:lnTo>
                <a:lnTo>
                  <a:pt x="225" y="48"/>
                </a:lnTo>
                <a:lnTo>
                  <a:pt x="259" y="44"/>
                </a:lnTo>
                <a:lnTo>
                  <a:pt x="286" y="35"/>
                </a:lnTo>
                <a:lnTo>
                  <a:pt x="286" y="36"/>
                </a:lnTo>
                <a:lnTo>
                  <a:pt x="289" y="36"/>
                </a:lnTo>
                <a:lnTo>
                  <a:pt x="290" y="37"/>
                </a:lnTo>
                <a:lnTo>
                  <a:pt x="289" y="37"/>
                </a:lnTo>
                <a:lnTo>
                  <a:pt x="287" y="38"/>
                </a:lnTo>
                <a:lnTo>
                  <a:pt x="285" y="41"/>
                </a:lnTo>
                <a:lnTo>
                  <a:pt x="278" y="44"/>
                </a:lnTo>
                <a:lnTo>
                  <a:pt x="279" y="44"/>
                </a:lnTo>
                <a:lnTo>
                  <a:pt x="281" y="44"/>
                </a:lnTo>
                <a:lnTo>
                  <a:pt x="284" y="46"/>
                </a:lnTo>
                <a:lnTo>
                  <a:pt x="287" y="46"/>
                </a:lnTo>
                <a:lnTo>
                  <a:pt x="288" y="43"/>
                </a:lnTo>
                <a:lnTo>
                  <a:pt x="291" y="44"/>
                </a:lnTo>
                <a:lnTo>
                  <a:pt x="293" y="45"/>
                </a:lnTo>
                <a:lnTo>
                  <a:pt x="295" y="46"/>
                </a:lnTo>
                <a:lnTo>
                  <a:pt x="297" y="48"/>
                </a:lnTo>
                <a:lnTo>
                  <a:pt x="297" y="48"/>
                </a:lnTo>
                <a:lnTo>
                  <a:pt x="299" y="54"/>
                </a:lnTo>
                <a:lnTo>
                  <a:pt x="301" y="54"/>
                </a:lnTo>
                <a:lnTo>
                  <a:pt x="303" y="49"/>
                </a:lnTo>
                <a:lnTo>
                  <a:pt x="300" y="44"/>
                </a:lnTo>
                <a:lnTo>
                  <a:pt x="301" y="42"/>
                </a:lnTo>
                <a:lnTo>
                  <a:pt x="303" y="41"/>
                </a:lnTo>
                <a:lnTo>
                  <a:pt x="305" y="43"/>
                </a:lnTo>
                <a:lnTo>
                  <a:pt x="307" y="42"/>
                </a:lnTo>
                <a:lnTo>
                  <a:pt x="309" y="44"/>
                </a:lnTo>
                <a:lnTo>
                  <a:pt x="311" y="46"/>
                </a:lnTo>
                <a:lnTo>
                  <a:pt x="317" y="48"/>
                </a:lnTo>
                <a:lnTo>
                  <a:pt x="317" y="47"/>
                </a:lnTo>
                <a:lnTo>
                  <a:pt x="317" y="47"/>
                </a:lnTo>
                <a:lnTo>
                  <a:pt x="316" y="44"/>
                </a:lnTo>
                <a:lnTo>
                  <a:pt x="313" y="41"/>
                </a:lnTo>
                <a:lnTo>
                  <a:pt x="312" y="39"/>
                </a:lnTo>
                <a:lnTo>
                  <a:pt x="313" y="38"/>
                </a:lnTo>
                <a:lnTo>
                  <a:pt x="316" y="41"/>
                </a:lnTo>
                <a:lnTo>
                  <a:pt x="317" y="40"/>
                </a:lnTo>
                <a:lnTo>
                  <a:pt x="317" y="38"/>
                </a:lnTo>
                <a:lnTo>
                  <a:pt x="324" y="35"/>
                </a:lnTo>
                <a:lnTo>
                  <a:pt x="324" y="34"/>
                </a:lnTo>
                <a:lnTo>
                  <a:pt x="322" y="30"/>
                </a:lnTo>
                <a:lnTo>
                  <a:pt x="324" y="27"/>
                </a:lnTo>
                <a:lnTo>
                  <a:pt x="325" y="27"/>
                </a:lnTo>
                <a:lnTo>
                  <a:pt x="326" y="28"/>
                </a:lnTo>
                <a:lnTo>
                  <a:pt x="329" y="27"/>
                </a:lnTo>
                <a:lnTo>
                  <a:pt x="330" y="28"/>
                </a:lnTo>
                <a:lnTo>
                  <a:pt x="332" y="27"/>
                </a:lnTo>
                <a:lnTo>
                  <a:pt x="333" y="27"/>
                </a:lnTo>
                <a:lnTo>
                  <a:pt x="333" y="23"/>
                </a:lnTo>
                <a:lnTo>
                  <a:pt x="332" y="21"/>
                </a:lnTo>
                <a:lnTo>
                  <a:pt x="329" y="21"/>
                </a:lnTo>
                <a:lnTo>
                  <a:pt x="322" y="24"/>
                </a:lnTo>
                <a:lnTo>
                  <a:pt x="317" y="24"/>
                </a:lnTo>
                <a:lnTo>
                  <a:pt x="313" y="22"/>
                </a:lnTo>
                <a:lnTo>
                  <a:pt x="307" y="18"/>
                </a:lnTo>
                <a:lnTo>
                  <a:pt x="304" y="18"/>
                </a:lnTo>
                <a:lnTo>
                  <a:pt x="303" y="16"/>
                </a:lnTo>
                <a:lnTo>
                  <a:pt x="302" y="15"/>
                </a:lnTo>
                <a:lnTo>
                  <a:pt x="299" y="14"/>
                </a:lnTo>
                <a:lnTo>
                  <a:pt x="302" y="12"/>
                </a:lnTo>
                <a:lnTo>
                  <a:pt x="307" y="10"/>
                </a:lnTo>
                <a:lnTo>
                  <a:pt x="310" y="8"/>
                </a:lnTo>
                <a:lnTo>
                  <a:pt x="315" y="11"/>
                </a:lnTo>
                <a:lnTo>
                  <a:pt x="317" y="12"/>
                </a:lnTo>
                <a:lnTo>
                  <a:pt x="318" y="11"/>
                </a:lnTo>
                <a:lnTo>
                  <a:pt x="320" y="8"/>
                </a:lnTo>
                <a:lnTo>
                  <a:pt x="314" y="6"/>
                </a:lnTo>
                <a:lnTo>
                  <a:pt x="307" y="7"/>
                </a:lnTo>
                <a:lnTo>
                  <a:pt x="305" y="6"/>
                </a:lnTo>
                <a:lnTo>
                  <a:pt x="303" y="4"/>
                </a:lnTo>
                <a:lnTo>
                  <a:pt x="303" y="3"/>
                </a:lnTo>
                <a:lnTo>
                  <a:pt x="303" y="0"/>
                </a:lnTo>
                <a:lnTo>
                  <a:pt x="305" y="0"/>
                </a:lnTo>
                <a:lnTo>
                  <a:pt x="310" y="0"/>
                </a:lnTo>
                <a:lnTo>
                  <a:pt x="311" y="0"/>
                </a:lnTo>
                <a:lnTo>
                  <a:pt x="310" y="2"/>
                </a:lnTo>
                <a:lnTo>
                  <a:pt x="311" y="3"/>
                </a:lnTo>
                <a:lnTo>
                  <a:pt x="313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Freeform 9"/>
          <p:cNvSpPr>
            <a:spLocks/>
          </p:cNvSpPr>
          <p:nvPr/>
        </p:nvSpPr>
        <p:spPr bwMode="auto">
          <a:xfrm>
            <a:off x="6697663" y="690563"/>
            <a:ext cx="604838" cy="592138"/>
          </a:xfrm>
          <a:custGeom>
            <a:avLst/>
            <a:gdLst>
              <a:gd name="T0" fmla="*/ 320 w 381"/>
              <a:gd name="T1" fmla="*/ 4 h 373"/>
              <a:gd name="T2" fmla="*/ 324 w 381"/>
              <a:gd name="T3" fmla="*/ 12 h 373"/>
              <a:gd name="T4" fmla="*/ 344 w 381"/>
              <a:gd name="T5" fmla="*/ 14 h 373"/>
              <a:gd name="T6" fmla="*/ 342 w 381"/>
              <a:gd name="T7" fmla="*/ 15 h 373"/>
              <a:gd name="T8" fmla="*/ 344 w 381"/>
              <a:gd name="T9" fmla="*/ 22 h 373"/>
              <a:gd name="T10" fmla="*/ 341 w 381"/>
              <a:gd name="T11" fmla="*/ 25 h 373"/>
              <a:gd name="T12" fmla="*/ 347 w 381"/>
              <a:gd name="T13" fmla="*/ 30 h 373"/>
              <a:gd name="T14" fmla="*/ 341 w 381"/>
              <a:gd name="T15" fmla="*/ 36 h 373"/>
              <a:gd name="T16" fmla="*/ 349 w 381"/>
              <a:gd name="T17" fmla="*/ 37 h 373"/>
              <a:gd name="T18" fmla="*/ 361 w 381"/>
              <a:gd name="T19" fmla="*/ 34 h 373"/>
              <a:gd name="T20" fmla="*/ 368 w 381"/>
              <a:gd name="T21" fmla="*/ 27 h 373"/>
              <a:gd name="T22" fmla="*/ 365 w 381"/>
              <a:gd name="T23" fmla="*/ 18 h 373"/>
              <a:gd name="T24" fmla="*/ 362 w 381"/>
              <a:gd name="T25" fmla="*/ 14 h 373"/>
              <a:gd name="T26" fmla="*/ 367 w 381"/>
              <a:gd name="T27" fmla="*/ 13 h 373"/>
              <a:gd name="T28" fmla="*/ 369 w 381"/>
              <a:gd name="T29" fmla="*/ 10 h 373"/>
              <a:gd name="T30" fmla="*/ 317 w 381"/>
              <a:gd name="T31" fmla="*/ 133 h 373"/>
              <a:gd name="T32" fmla="*/ 308 w 381"/>
              <a:gd name="T33" fmla="*/ 206 h 373"/>
              <a:gd name="T34" fmla="*/ 186 w 381"/>
              <a:gd name="T35" fmla="*/ 240 h 373"/>
              <a:gd name="T36" fmla="*/ 209 w 381"/>
              <a:gd name="T37" fmla="*/ 320 h 373"/>
              <a:gd name="T38" fmla="*/ 103 w 381"/>
              <a:gd name="T39" fmla="*/ 367 h 373"/>
              <a:gd name="T40" fmla="*/ 0 w 381"/>
              <a:gd name="T41" fmla="*/ 271 h 373"/>
              <a:gd name="T42" fmla="*/ 14 w 381"/>
              <a:gd name="T43" fmla="*/ 246 h 373"/>
              <a:gd name="T44" fmla="*/ 50 w 381"/>
              <a:gd name="T45" fmla="*/ 197 h 373"/>
              <a:gd name="T46" fmla="*/ 86 w 381"/>
              <a:gd name="T47" fmla="*/ 152 h 373"/>
              <a:gd name="T48" fmla="*/ 140 w 381"/>
              <a:gd name="T49" fmla="*/ 119 h 373"/>
              <a:gd name="T50" fmla="*/ 172 w 381"/>
              <a:gd name="T51" fmla="*/ 66 h 373"/>
              <a:gd name="T52" fmla="*/ 259 w 381"/>
              <a:gd name="T53" fmla="*/ 44 h 373"/>
              <a:gd name="T54" fmla="*/ 289 w 381"/>
              <a:gd name="T55" fmla="*/ 36 h 373"/>
              <a:gd name="T56" fmla="*/ 287 w 381"/>
              <a:gd name="T57" fmla="*/ 38 h 373"/>
              <a:gd name="T58" fmla="*/ 279 w 381"/>
              <a:gd name="T59" fmla="*/ 44 h 373"/>
              <a:gd name="T60" fmla="*/ 287 w 381"/>
              <a:gd name="T61" fmla="*/ 46 h 373"/>
              <a:gd name="T62" fmla="*/ 293 w 381"/>
              <a:gd name="T63" fmla="*/ 45 h 373"/>
              <a:gd name="T64" fmla="*/ 297 w 381"/>
              <a:gd name="T65" fmla="*/ 48 h 373"/>
              <a:gd name="T66" fmla="*/ 303 w 381"/>
              <a:gd name="T67" fmla="*/ 49 h 373"/>
              <a:gd name="T68" fmla="*/ 303 w 381"/>
              <a:gd name="T69" fmla="*/ 41 h 373"/>
              <a:gd name="T70" fmla="*/ 309 w 381"/>
              <a:gd name="T71" fmla="*/ 44 h 373"/>
              <a:gd name="T72" fmla="*/ 317 w 381"/>
              <a:gd name="T73" fmla="*/ 47 h 373"/>
              <a:gd name="T74" fmla="*/ 313 w 381"/>
              <a:gd name="T75" fmla="*/ 41 h 373"/>
              <a:gd name="T76" fmla="*/ 316 w 381"/>
              <a:gd name="T77" fmla="*/ 41 h 373"/>
              <a:gd name="T78" fmla="*/ 324 w 381"/>
              <a:gd name="T79" fmla="*/ 35 h 373"/>
              <a:gd name="T80" fmla="*/ 324 w 381"/>
              <a:gd name="T81" fmla="*/ 27 h 373"/>
              <a:gd name="T82" fmla="*/ 329 w 381"/>
              <a:gd name="T83" fmla="*/ 27 h 373"/>
              <a:gd name="T84" fmla="*/ 333 w 381"/>
              <a:gd name="T85" fmla="*/ 27 h 373"/>
              <a:gd name="T86" fmla="*/ 329 w 381"/>
              <a:gd name="T87" fmla="*/ 21 h 373"/>
              <a:gd name="T88" fmla="*/ 313 w 381"/>
              <a:gd name="T89" fmla="*/ 22 h 373"/>
              <a:gd name="T90" fmla="*/ 303 w 381"/>
              <a:gd name="T91" fmla="*/ 16 h 373"/>
              <a:gd name="T92" fmla="*/ 302 w 381"/>
              <a:gd name="T93" fmla="*/ 12 h 373"/>
              <a:gd name="T94" fmla="*/ 315 w 381"/>
              <a:gd name="T95" fmla="*/ 11 h 373"/>
              <a:gd name="T96" fmla="*/ 320 w 381"/>
              <a:gd name="T97" fmla="*/ 8 h 373"/>
              <a:gd name="T98" fmla="*/ 305 w 381"/>
              <a:gd name="T99" fmla="*/ 6 h 373"/>
              <a:gd name="T100" fmla="*/ 303 w 381"/>
              <a:gd name="T101" fmla="*/ 0 h 373"/>
              <a:gd name="T102" fmla="*/ 311 w 381"/>
              <a:gd name="T103" fmla="*/ 0 h 373"/>
              <a:gd name="T104" fmla="*/ 313 w 381"/>
              <a:gd name="T105" fmla="*/ 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1" h="373">
                <a:moveTo>
                  <a:pt x="313" y="3"/>
                </a:moveTo>
                <a:lnTo>
                  <a:pt x="315" y="5"/>
                </a:lnTo>
                <a:lnTo>
                  <a:pt x="320" y="4"/>
                </a:lnTo>
                <a:lnTo>
                  <a:pt x="321" y="6"/>
                </a:lnTo>
                <a:lnTo>
                  <a:pt x="321" y="8"/>
                </a:lnTo>
                <a:lnTo>
                  <a:pt x="324" y="12"/>
                </a:lnTo>
                <a:lnTo>
                  <a:pt x="328" y="14"/>
                </a:lnTo>
                <a:lnTo>
                  <a:pt x="337" y="13"/>
                </a:lnTo>
                <a:lnTo>
                  <a:pt x="344" y="14"/>
                </a:lnTo>
                <a:lnTo>
                  <a:pt x="346" y="15"/>
                </a:lnTo>
                <a:lnTo>
                  <a:pt x="344" y="16"/>
                </a:lnTo>
                <a:lnTo>
                  <a:pt x="342" y="15"/>
                </a:lnTo>
                <a:lnTo>
                  <a:pt x="341" y="17"/>
                </a:lnTo>
                <a:lnTo>
                  <a:pt x="342" y="19"/>
                </a:lnTo>
                <a:lnTo>
                  <a:pt x="344" y="22"/>
                </a:lnTo>
                <a:lnTo>
                  <a:pt x="344" y="23"/>
                </a:lnTo>
                <a:lnTo>
                  <a:pt x="340" y="25"/>
                </a:lnTo>
                <a:lnTo>
                  <a:pt x="341" y="25"/>
                </a:lnTo>
                <a:lnTo>
                  <a:pt x="343" y="25"/>
                </a:lnTo>
                <a:lnTo>
                  <a:pt x="345" y="27"/>
                </a:lnTo>
                <a:lnTo>
                  <a:pt x="347" y="30"/>
                </a:lnTo>
                <a:lnTo>
                  <a:pt x="346" y="32"/>
                </a:lnTo>
                <a:lnTo>
                  <a:pt x="342" y="34"/>
                </a:lnTo>
                <a:lnTo>
                  <a:pt x="341" y="36"/>
                </a:lnTo>
                <a:lnTo>
                  <a:pt x="342" y="37"/>
                </a:lnTo>
                <a:lnTo>
                  <a:pt x="344" y="38"/>
                </a:lnTo>
                <a:lnTo>
                  <a:pt x="349" y="37"/>
                </a:lnTo>
                <a:lnTo>
                  <a:pt x="354" y="37"/>
                </a:lnTo>
                <a:lnTo>
                  <a:pt x="359" y="34"/>
                </a:lnTo>
                <a:lnTo>
                  <a:pt x="361" y="34"/>
                </a:lnTo>
                <a:lnTo>
                  <a:pt x="362" y="34"/>
                </a:lnTo>
                <a:lnTo>
                  <a:pt x="367" y="30"/>
                </a:lnTo>
                <a:lnTo>
                  <a:pt x="368" y="27"/>
                </a:lnTo>
                <a:lnTo>
                  <a:pt x="367" y="24"/>
                </a:lnTo>
                <a:lnTo>
                  <a:pt x="366" y="22"/>
                </a:lnTo>
                <a:lnTo>
                  <a:pt x="365" y="18"/>
                </a:lnTo>
                <a:lnTo>
                  <a:pt x="361" y="17"/>
                </a:lnTo>
                <a:lnTo>
                  <a:pt x="360" y="15"/>
                </a:lnTo>
                <a:lnTo>
                  <a:pt x="362" y="14"/>
                </a:lnTo>
                <a:lnTo>
                  <a:pt x="365" y="16"/>
                </a:lnTo>
                <a:lnTo>
                  <a:pt x="366" y="16"/>
                </a:lnTo>
                <a:lnTo>
                  <a:pt x="367" y="13"/>
                </a:lnTo>
                <a:lnTo>
                  <a:pt x="369" y="13"/>
                </a:lnTo>
                <a:lnTo>
                  <a:pt x="369" y="10"/>
                </a:lnTo>
                <a:lnTo>
                  <a:pt x="369" y="10"/>
                </a:lnTo>
                <a:lnTo>
                  <a:pt x="379" y="33"/>
                </a:lnTo>
                <a:lnTo>
                  <a:pt x="381" y="39"/>
                </a:lnTo>
                <a:lnTo>
                  <a:pt x="317" y="133"/>
                </a:lnTo>
                <a:lnTo>
                  <a:pt x="324" y="151"/>
                </a:lnTo>
                <a:lnTo>
                  <a:pt x="316" y="177"/>
                </a:lnTo>
                <a:lnTo>
                  <a:pt x="308" y="206"/>
                </a:lnTo>
                <a:lnTo>
                  <a:pt x="281" y="231"/>
                </a:lnTo>
                <a:lnTo>
                  <a:pt x="230" y="239"/>
                </a:lnTo>
                <a:lnTo>
                  <a:pt x="186" y="240"/>
                </a:lnTo>
                <a:lnTo>
                  <a:pt x="187" y="256"/>
                </a:lnTo>
                <a:lnTo>
                  <a:pt x="207" y="297"/>
                </a:lnTo>
                <a:lnTo>
                  <a:pt x="209" y="320"/>
                </a:lnTo>
                <a:lnTo>
                  <a:pt x="158" y="350"/>
                </a:lnTo>
                <a:lnTo>
                  <a:pt x="115" y="373"/>
                </a:lnTo>
                <a:lnTo>
                  <a:pt x="103" y="367"/>
                </a:lnTo>
                <a:lnTo>
                  <a:pt x="38" y="333"/>
                </a:lnTo>
                <a:lnTo>
                  <a:pt x="13" y="300"/>
                </a:lnTo>
                <a:lnTo>
                  <a:pt x="0" y="271"/>
                </a:lnTo>
                <a:lnTo>
                  <a:pt x="14" y="249"/>
                </a:lnTo>
                <a:lnTo>
                  <a:pt x="14" y="246"/>
                </a:lnTo>
                <a:lnTo>
                  <a:pt x="14" y="246"/>
                </a:lnTo>
                <a:lnTo>
                  <a:pt x="14" y="243"/>
                </a:lnTo>
                <a:lnTo>
                  <a:pt x="40" y="221"/>
                </a:lnTo>
                <a:lnTo>
                  <a:pt x="50" y="197"/>
                </a:lnTo>
                <a:lnTo>
                  <a:pt x="47" y="178"/>
                </a:lnTo>
                <a:lnTo>
                  <a:pt x="54" y="162"/>
                </a:lnTo>
                <a:lnTo>
                  <a:pt x="86" y="152"/>
                </a:lnTo>
                <a:lnTo>
                  <a:pt x="111" y="149"/>
                </a:lnTo>
                <a:lnTo>
                  <a:pt x="138" y="137"/>
                </a:lnTo>
                <a:lnTo>
                  <a:pt x="140" y="119"/>
                </a:lnTo>
                <a:lnTo>
                  <a:pt x="147" y="97"/>
                </a:lnTo>
                <a:lnTo>
                  <a:pt x="168" y="81"/>
                </a:lnTo>
                <a:lnTo>
                  <a:pt x="172" y="66"/>
                </a:lnTo>
                <a:lnTo>
                  <a:pt x="201" y="52"/>
                </a:lnTo>
                <a:lnTo>
                  <a:pt x="225" y="48"/>
                </a:lnTo>
                <a:lnTo>
                  <a:pt x="259" y="44"/>
                </a:lnTo>
                <a:lnTo>
                  <a:pt x="286" y="35"/>
                </a:lnTo>
                <a:lnTo>
                  <a:pt x="286" y="36"/>
                </a:lnTo>
                <a:lnTo>
                  <a:pt x="289" y="36"/>
                </a:lnTo>
                <a:lnTo>
                  <a:pt x="290" y="37"/>
                </a:lnTo>
                <a:lnTo>
                  <a:pt x="289" y="37"/>
                </a:lnTo>
                <a:lnTo>
                  <a:pt x="287" y="38"/>
                </a:lnTo>
                <a:lnTo>
                  <a:pt x="285" y="41"/>
                </a:lnTo>
                <a:lnTo>
                  <a:pt x="278" y="44"/>
                </a:lnTo>
                <a:lnTo>
                  <a:pt x="279" y="44"/>
                </a:lnTo>
                <a:lnTo>
                  <a:pt x="281" y="44"/>
                </a:lnTo>
                <a:lnTo>
                  <a:pt x="284" y="46"/>
                </a:lnTo>
                <a:lnTo>
                  <a:pt x="287" y="46"/>
                </a:lnTo>
                <a:lnTo>
                  <a:pt x="288" y="43"/>
                </a:lnTo>
                <a:lnTo>
                  <a:pt x="291" y="44"/>
                </a:lnTo>
                <a:lnTo>
                  <a:pt x="293" y="45"/>
                </a:lnTo>
                <a:lnTo>
                  <a:pt x="295" y="46"/>
                </a:lnTo>
                <a:lnTo>
                  <a:pt x="297" y="48"/>
                </a:lnTo>
                <a:lnTo>
                  <a:pt x="297" y="48"/>
                </a:lnTo>
                <a:lnTo>
                  <a:pt x="299" y="54"/>
                </a:lnTo>
                <a:lnTo>
                  <a:pt x="301" y="54"/>
                </a:lnTo>
                <a:lnTo>
                  <a:pt x="303" y="49"/>
                </a:lnTo>
                <a:lnTo>
                  <a:pt x="300" y="44"/>
                </a:lnTo>
                <a:lnTo>
                  <a:pt x="301" y="42"/>
                </a:lnTo>
                <a:lnTo>
                  <a:pt x="303" y="41"/>
                </a:lnTo>
                <a:lnTo>
                  <a:pt x="305" y="43"/>
                </a:lnTo>
                <a:lnTo>
                  <a:pt x="307" y="42"/>
                </a:lnTo>
                <a:lnTo>
                  <a:pt x="309" y="44"/>
                </a:lnTo>
                <a:lnTo>
                  <a:pt x="311" y="46"/>
                </a:lnTo>
                <a:lnTo>
                  <a:pt x="317" y="48"/>
                </a:lnTo>
                <a:lnTo>
                  <a:pt x="317" y="47"/>
                </a:lnTo>
                <a:lnTo>
                  <a:pt x="317" y="47"/>
                </a:lnTo>
                <a:lnTo>
                  <a:pt x="316" y="44"/>
                </a:lnTo>
                <a:lnTo>
                  <a:pt x="313" y="41"/>
                </a:lnTo>
                <a:lnTo>
                  <a:pt x="312" y="39"/>
                </a:lnTo>
                <a:lnTo>
                  <a:pt x="313" y="38"/>
                </a:lnTo>
                <a:lnTo>
                  <a:pt x="316" y="41"/>
                </a:lnTo>
                <a:lnTo>
                  <a:pt x="317" y="40"/>
                </a:lnTo>
                <a:lnTo>
                  <a:pt x="317" y="38"/>
                </a:lnTo>
                <a:lnTo>
                  <a:pt x="324" y="35"/>
                </a:lnTo>
                <a:lnTo>
                  <a:pt x="324" y="34"/>
                </a:lnTo>
                <a:lnTo>
                  <a:pt x="322" y="30"/>
                </a:lnTo>
                <a:lnTo>
                  <a:pt x="324" y="27"/>
                </a:lnTo>
                <a:lnTo>
                  <a:pt x="325" y="27"/>
                </a:lnTo>
                <a:lnTo>
                  <a:pt x="326" y="28"/>
                </a:lnTo>
                <a:lnTo>
                  <a:pt x="329" y="27"/>
                </a:lnTo>
                <a:lnTo>
                  <a:pt x="330" y="28"/>
                </a:lnTo>
                <a:lnTo>
                  <a:pt x="332" y="27"/>
                </a:lnTo>
                <a:lnTo>
                  <a:pt x="333" y="27"/>
                </a:lnTo>
                <a:lnTo>
                  <a:pt x="333" y="23"/>
                </a:lnTo>
                <a:lnTo>
                  <a:pt x="332" y="21"/>
                </a:lnTo>
                <a:lnTo>
                  <a:pt x="329" y="21"/>
                </a:lnTo>
                <a:lnTo>
                  <a:pt x="322" y="24"/>
                </a:lnTo>
                <a:lnTo>
                  <a:pt x="317" y="24"/>
                </a:lnTo>
                <a:lnTo>
                  <a:pt x="313" y="22"/>
                </a:lnTo>
                <a:lnTo>
                  <a:pt x="307" y="18"/>
                </a:lnTo>
                <a:lnTo>
                  <a:pt x="304" y="18"/>
                </a:lnTo>
                <a:lnTo>
                  <a:pt x="303" y="16"/>
                </a:lnTo>
                <a:lnTo>
                  <a:pt x="302" y="15"/>
                </a:lnTo>
                <a:lnTo>
                  <a:pt x="299" y="14"/>
                </a:lnTo>
                <a:lnTo>
                  <a:pt x="302" y="12"/>
                </a:lnTo>
                <a:lnTo>
                  <a:pt x="307" y="10"/>
                </a:lnTo>
                <a:lnTo>
                  <a:pt x="310" y="8"/>
                </a:lnTo>
                <a:lnTo>
                  <a:pt x="315" y="11"/>
                </a:lnTo>
                <a:lnTo>
                  <a:pt x="317" y="12"/>
                </a:lnTo>
                <a:lnTo>
                  <a:pt x="318" y="11"/>
                </a:lnTo>
                <a:lnTo>
                  <a:pt x="320" y="8"/>
                </a:lnTo>
                <a:lnTo>
                  <a:pt x="314" y="6"/>
                </a:lnTo>
                <a:lnTo>
                  <a:pt x="307" y="7"/>
                </a:lnTo>
                <a:lnTo>
                  <a:pt x="305" y="6"/>
                </a:lnTo>
                <a:lnTo>
                  <a:pt x="303" y="4"/>
                </a:lnTo>
                <a:lnTo>
                  <a:pt x="303" y="3"/>
                </a:lnTo>
                <a:lnTo>
                  <a:pt x="303" y="0"/>
                </a:lnTo>
                <a:lnTo>
                  <a:pt x="305" y="0"/>
                </a:lnTo>
                <a:lnTo>
                  <a:pt x="310" y="0"/>
                </a:lnTo>
                <a:lnTo>
                  <a:pt x="311" y="0"/>
                </a:lnTo>
                <a:lnTo>
                  <a:pt x="310" y="2"/>
                </a:lnTo>
                <a:lnTo>
                  <a:pt x="311" y="3"/>
                </a:lnTo>
                <a:lnTo>
                  <a:pt x="313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10"/>
          <p:cNvSpPr>
            <a:spLocks/>
          </p:cNvSpPr>
          <p:nvPr/>
        </p:nvSpPr>
        <p:spPr bwMode="auto">
          <a:xfrm>
            <a:off x="7250113" y="723900"/>
            <a:ext cx="12700" cy="12700"/>
          </a:xfrm>
          <a:custGeom>
            <a:avLst/>
            <a:gdLst>
              <a:gd name="T0" fmla="*/ 8 w 8"/>
              <a:gd name="T1" fmla="*/ 8 h 8"/>
              <a:gd name="T2" fmla="*/ 8 w 8"/>
              <a:gd name="T3" fmla="*/ 8 h 8"/>
              <a:gd name="T4" fmla="*/ 5 w 8"/>
              <a:gd name="T5" fmla="*/ 6 h 8"/>
              <a:gd name="T6" fmla="*/ 5 w 8"/>
              <a:gd name="T7" fmla="*/ 6 h 8"/>
              <a:gd name="T8" fmla="*/ 2 w 8"/>
              <a:gd name="T9" fmla="*/ 2 h 8"/>
              <a:gd name="T10" fmla="*/ 0 w 8"/>
              <a:gd name="T11" fmla="*/ 2 h 8"/>
              <a:gd name="T12" fmla="*/ 0 w 8"/>
              <a:gd name="T13" fmla="*/ 1 h 8"/>
              <a:gd name="T14" fmla="*/ 2 w 8"/>
              <a:gd name="T15" fmla="*/ 0 h 8"/>
              <a:gd name="T16" fmla="*/ 3 w 8"/>
              <a:gd name="T17" fmla="*/ 1 h 8"/>
              <a:gd name="T18" fmla="*/ 8 w 8"/>
              <a:gd name="T19" fmla="*/ 7 h 8"/>
              <a:gd name="T20" fmla="*/ 8 w 8"/>
              <a:gd name="T2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5" y="6"/>
                </a:lnTo>
                <a:lnTo>
                  <a:pt x="5" y="6"/>
                </a:lnTo>
                <a:lnTo>
                  <a:pt x="2" y="2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lnTo>
                  <a:pt x="8" y="7"/>
                </a:lnTo>
                <a:lnTo>
                  <a:pt x="8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11"/>
          <p:cNvSpPr>
            <a:spLocks/>
          </p:cNvSpPr>
          <p:nvPr/>
        </p:nvSpPr>
        <p:spPr bwMode="auto">
          <a:xfrm>
            <a:off x="7250113" y="723900"/>
            <a:ext cx="12700" cy="12700"/>
          </a:xfrm>
          <a:custGeom>
            <a:avLst/>
            <a:gdLst>
              <a:gd name="T0" fmla="*/ 8 w 8"/>
              <a:gd name="T1" fmla="*/ 8 h 8"/>
              <a:gd name="T2" fmla="*/ 8 w 8"/>
              <a:gd name="T3" fmla="*/ 8 h 8"/>
              <a:gd name="T4" fmla="*/ 5 w 8"/>
              <a:gd name="T5" fmla="*/ 6 h 8"/>
              <a:gd name="T6" fmla="*/ 5 w 8"/>
              <a:gd name="T7" fmla="*/ 6 h 8"/>
              <a:gd name="T8" fmla="*/ 2 w 8"/>
              <a:gd name="T9" fmla="*/ 2 h 8"/>
              <a:gd name="T10" fmla="*/ 0 w 8"/>
              <a:gd name="T11" fmla="*/ 2 h 8"/>
              <a:gd name="T12" fmla="*/ 0 w 8"/>
              <a:gd name="T13" fmla="*/ 1 h 8"/>
              <a:gd name="T14" fmla="*/ 2 w 8"/>
              <a:gd name="T15" fmla="*/ 0 h 8"/>
              <a:gd name="T16" fmla="*/ 3 w 8"/>
              <a:gd name="T17" fmla="*/ 1 h 8"/>
              <a:gd name="T18" fmla="*/ 8 w 8"/>
              <a:gd name="T19" fmla="*/ 7 h 8"/>
              <a:gd name="T20" fmla="*/ 8 w 8"/>
              <a:gd name="T2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8" y="8"/>
                </a:lnTo>
                <a:lnTo>
                  <a:pt x="5" y="6"/>
                </a:lnTo>
                <a:lnTo>
                  <a:pt x="5" y="6"/>
                </a:lnTo>
                <a:lnTo>
                  <a:pt x="2" y="2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lnTo>
                  <a:pt x="8" y="7"/>
                </a:lnTo>
                <a:lnTo>
                  <a:pt x="8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12"/>
          <p:cNvSpPr>
            <a:spLocks/>
          </p:cNvSpPr>
          <p:nvPr/>
        </p:nvSpPr>
        <p:spPr bwMode="auto">
          <a:xfrm>
            <a:off x="7164388" y="704850"/>
            <a:ext cx="6350" cy="6350"/>
          </a:xfrm>
          <a:custGeom>
            <a:avLst/>
            <a:gdLst>
              <a:gd name="T0" fmla="*/ 3 w 4"/>
              <a:gd name="T1" fmla="*/ 1 h 4"/>
              <a:gd name="T2" fmla="*/ 4 w 4"/>
              <a:gd name="T3" fmla="*/ 4 h 4"/>
              <a:gd name="T4" fmla="*/ 3 w 4"/>
              <a:gd name="T5" fmla="*/ 4 h 4"/>
              <a:gd name="T6" fmla="*/ 0 w 4"/>
              <a:gd name="T7" fmla="*/ 2 h 4"/>
              <a:gd name="T8" fmla="*/ 0 w 4"/>
              <a:gd name="T9" fmla="*/ 1 h 4"/>
              <a:gd name="T10" fmla="*/ 3 w 4"/>
              <a:gd name="T11" fmla="*/ 0 h 4"/>
              <a:gd name="T12" fmla="*/ 3 w 4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">
                <a:moveTo>
                  <a:pt x="3" y="1"/>
                </a:moveTo>
                <a:lnTo>
                  <a:pt x="4" y="4"/>
                </a:lnTo>
                <a:lnTo>
                  <a:pt x="3" y="4"/>
                </a:lnTo>
                <a:lnTo>
                  <a:pt x="0" y="2"/>
                </a:lnTo>
                <a:lnTo>
                  <a:pt x="0" y="1"/>
                </a:lnTo>
                <a:lnTo>
                  <a:pt x="3" y="0"/>
                </a:lnTo>
                <a:lnTo>
                  <a:pt x="3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13"/>
          <p:cNvSpPr>
            <a:spLocks/>
          </p:cNvSpPr>
          <p:nvPr/>
        </p:nvSpPr>
        <p:spPr bwMode="auto">
          <a:xfrm>
            <a:off x="7164388" y="704850"/>
            <a:ext cx="6350" cy="6350"/>
          </a:xfrm>
          <a:custGeom>
            <a:avLst/>
            <a:gdLst>
              <a:gd name="T0" fmla="*/ 3 w 4"/>
              <a:gd name="T1" fmla="*/ 1 h 4"/>
              <a:gd name="T2" fmla="*/ 4 w 4"/>
              <a:gd name="T3" fmla="*/ 4 h 4"/>
              <a:gd name="T4" fmla="*/ 3 w 4"/>
              <a:gd name="T5" fmla="*/ 4 h 4"/>
              <a:gd name="T6" fmla="*/ 0 w 4"/>
              <a:gd name="T7" fmla="*/ 2 h 4"/>
              <a:gd name="T8" fmla="*/ 0 w 4"/>
              <a:gd name="T9" fmla="*/ 1 h 4"/>
              <a:gd name="T10" fmla="*/ 3 w 4"/>
              <a:gd name="T11" fmla="*/ 0 h 4"/>
              <a:gd name="T12" fmla="*/ 3 w 4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">
                <a:moveTo>
                  <a:pt x="3" y="1"/>
                </a:moveTo>
                <a:lnTo>
                  <a:pt x="4" y="4"/>
                </a:lnTo>
                <a:lnTo>
                  <a:pt x="3" y="4"/>
                </a:lnTo>
                <a:lnTo>
                  <a:pt x="0" y="2"/>
                </a:lnTo>
                <a:lnTo>
                  <a:pt x="0" y="1"/>
                </a:lnTo>
                <a:lnTo>
                  <a:pt x="3" y="0"/>
                </a:lnTo>
                <a:lnTo>
                  <a:pt x="3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7243763" y="704850"/>
            <a:ext cx="11113" cy="6350"/>
          </a:xfrm>
          <a:custGeom>
            <a:avLst/>
            <a:gdLst>
              <a:gd name="T0" fmla="*/ 6 w 7"/>
              <a:gd name="T1" fmla="*/ 1 h 4"/>
              <a:gd name="T2" fmla="*/ 7 w 7"/>
              <a:gd name="T3" fmla="*/ 4 h 4"/>
              <a:gd name="T4" fmla="*/ 6 w 7"/>
              <a:gd name="T5" fmla="*/ 3 h 4"/>
              <a:gd name="T6" fmla="*/ 3 w 7"/>
              <a:gd name="T7" fmla="*/ 1 h 4"/>
              <a:gd name="T8" fmla="*/ 0 w 7"/>
              <a:gd name="T9" fmla="*/ 1 h 4"/>
              <a:gd name="T10" fmla="*/ 3 w 7"/>
              <a:gd name="T11" fmla="*/ 0 h 4"/>
              <a:gd name="T12" fmla="*/ 6 w 7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4">
                <a:moveTo>
                  <a:pt x="6" y="1"/>
                </a:moveTo>
                <a:lnTo>
                  <a:pt x="7" y="4"/>
                </a:lnTo>
                <a:lnTo>
                  <a:pt x="6" y="3"/>
                </a:lnTo>
                <a:lnTo>
                  <a:pt x="3" y="1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15"/>
          <p:cNvSpPr>
            <a:spLocks/>
          </p:cNvSpPr>
          <p:nvPr/>
        </p:nvSpPr>
        <p:spPr bwMode="auto">
          <a:xfrm>
            <a:off x="7243763" y="704850"/>
            <a:ext cx="11113" cy="6350"/>
          </a:xfrm>
          <a:custGeom>
            <a:avLst/>
            <a:gdLst>
              <a:gd name="T0" fmla="*/ 6 w 7"/>
              <a:gd name="T1" fmla="*/ 1 h 4"/>
              <a:gd name="T2" fmla="*/ 7 w 7"/>
              <a:gd name="T3" fmla="*/ 4 h 4"/>
              <a:gd name="T4" fmla="*/ 6 w 7"/>
              <a:gd name="T5" fmla="*/ 3 h 4"/>
              <a:gd name="T6" fmla="*/ 3 w 7"/>
              <a:gd name="T7" fmla="*/ 1 h 4"/>
              <a:gd name="T8" fmla="*/ 0 w 7"/>
              <a:gd name="T9" fmla="*/ 1 h 4"/>
              <a:gd name="T10" fmla="*/ 3 w 7"/>
              <a:gd name="T11" fmla="*/ 0 h 4"/>
              <a:gd name="T12" fmla="*/ 6 w 7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4">
                <a:moveTo>
                  <a:pt x="6" y="1"/>
                </a:moveTo>
                <a:lnTo>
                  <a:pt x="7" y="4"/>
                </a:lnTo>
                <a:lnTo>
                  <a:pt x="6" y="3"/>
                </a:lnTo>
                <a:lnTo>
                  <a:pt x="3" y="1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16"/>
          <p:cNvSpPr>
            <a:spLocks/>
          </p:cNvSpPr>
          <p:nvPr/>
        </p:nvSpPr>
        <p:spPr bwMode="auto">
          <a:xfrm>
            <a:off x="7237413" y="706438"/>
            <a:ext cx="4763" cy="3175"/>
          </a:xfrm>
          <a:custGeom>
            <a:avLst/>
            <a:gdLst>
              <a:gd name="T0" fmla="*/ 3 w 3"/>
              <a:gd name="T1" fmla="*/ 0 h 2"/>
              <a:gd name="T2" fmla="*/ 2 w 3"/>
              <a:gd name="T3" fmla="*/ 2 h 2"/>
              <a:gd name="T4" fmla="*/ 0 w 3"/>
              <a:gd name="T5" fmla="*/ 2 h 2"/>
              <a:gd name="T6" fmla="*/ 0 w 3"/>
              <a:gd name="T7" fmla="*/ 1 h 2"/>
              <a:gd name="T8" fmla="*/ 1 w 3"/>
              <a:gd name="T9" fmla="*/ 0 h 2"/>
              <a:gd name="T10" fmla="*/ 3 w 3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2" y="2"/>
                </a:lnTo>
                <a:lnTo>
                  <a:pt x="0" y="2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17"/>
          <p:cNvSpPr>
            <a:spLocks/>
          </p:cNvSpPr>
          <p:nvPr/>
        </p:nvSpPr>
        <p:spPr bwMode="auto">
          <a:xfrm>
            <a:off x="7237413" y="706438"/>
            <a:ext cx="4763" cy="3175"/>
          </a:xfrm>
          <a:custGeom>
            <a:avLst/>
            <a:gdLst>
              <a:gd name="T0" fmla="*/ 3 w 3"/>
              <a:gd name="T1" fmla="*/ 0 h 2"/>
              <a:gd name="T2" fmla="*/ 2 w 3"/>
              <a:gd name="T3" fmla="*/ 2 h 2"/>
              <a:gd name="T4" fmla="*/ 0 w 3"/>
              <a:gd name="T5" fmla="*/ 2 h 2"/>
              <a:gd name="T6" fmla="*/ 0 w 3"/>
              <a:gd name="T7" fmla="*/ 1 h 2"/>
              <a:gd name="T8" fmla="*/ 1 w 3"/>
              <a:gd name="T9" fmla="*/ 0 h 2"/>
              <a:gd name="T10" fmla="*/ 3 w 3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2">
                <a:moveTo>
                  <a:pt x="3" y="0"/>
                </a:moveTo>
                <a:lnTo>
                  <a:pt x="2" y="2"/>
                </a:lnTo>
                <a:lnTo>
                  <a:pt x="0" y="2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18"/>
          <p:cNvSpPr>
            <a:spLocks/>
          </p:cNvSpPr>
          <p:nvPr/>
        </p:nvSpPr>
        <p:spPr bwMode="auto">
          <a:xfrm>
            <a:off x="6699251" y="4110038"/>
            <a:ext cx="1203325" cy="1882775"/>
          </a:xfrm>
          <a:custGeom>
            <a:avLst/>
            <a:gdLst>
              <a:gd name="T0" fmla="*/ 83 w 758"/>
              <a:gd name="T1" fmla="*/ 1186 h 1186"/>
              <a:gd name="T2" fmla="*/ 52 w 758"/>
              <a:gd name="T3" fmla="*/ 1179 h 1186"/>
              <a:gd name="T4" fmla="*/ 60 w 758"/>
              <a:gd name="T5" fmla="*/ 1156 h 1186"/>
              <a:gd name="T6" fmla="*/ 69 w 758"/>
              <a:gd name="T7" fmla="*/ 1144 h 1186"/>
              <a:gd name="T8" fmla="*/ 76 w 758"/>
              <a:gd name="T9" fmla="*/ 1135 h 1186"/>
              <a:gd name="T10" fmla="*/ 83 w 758"/>
              <a:gd name="T11" fmla="*/ 1128 h 1186"/>
              <a:gd name="T12" fmla="*/ 87 w 758"/>
              <a:gd name="T13" fmla="*/ 1122 h 1186"/>
              <a:gd name="T14" fmla="*/ 88 w 758"/>
              <a:gd name="T15" fmla="*/ 1118 h 1186"/>
              <a:gd name="T16" fmla="*/ 83 w 758"/>
              <a:gd name="T17" fmla="*/ 1114 h 1186"/>
              <a:gd name="T18" fmla="*/ 79 w 758"/>
              <a:gd name="T19" fmla="*/ 1107 h 1186"/>
              <a:gd name="T20" fmla="*/ 73 w 758"/>
              <a:gd name="T21" fmla="*/ 1105 h 1186"/>
              <a:gd name="T22" fmla="*/ 65 w 758"/>
              <a:gd name="T23" fmla="*/ 1111 h 1186"/>
              <a:gd name="T24" fmla="*/ 53 w 758"/>
              <a:gd name="T25" fmla="*/ 1118 h 1186"/>
              <a:gd name="T26" fmla="*/ 47 w 758"/>
              <a:gd name="T27" fmla="*/ 1126 h 1186"/>
              <a:gd name="T28" fmla="*/ 43 w 758"/>
              <a:gd name="T29" fmla="*/ 1130 h 1186"/>
              <a:gd name="T30" fmla="*/ 41 w 758"/>
              <a:gd name="T31" fmla="*/ 1133 h 1186"/>
              <a:gd name="T32" fmla="*/ 32 w 758"/>
              <a:gd name="T33" fmla="*/ 1144 h 1186"/>
              <a:gd name="T34" fmla="*/ 0 w 758"/>
              <a:gd name="T35" fmla="*/ 1108 h 1186"/>
              <a:gd name="T36" fmla="*/ 76 w 758"/>
              <a:gd name="T37" fmla="*/ 1078 h 1186"/>
              <a:gd name="T38" fmla="*/ 133 w 758"/>
              <a:gd name="T39" fmla="*/ 1020 h 1186"/>
              <a:gd name="T40" fmla="*/ 134 w 758"/>
              <a:gd name="T41" fmla="*/ 948 h 1186"/>
              <a:gd name="T42" fmla="*/ 184 w 758"/>
              <a:gd name="T43" fmla="*/ 917 h 1186"/>
              <a:gd name="T44" fmla="*/ 259 w 758"/>
              <a:gd name="T45" fmla="*/ 904 h 1186"/>
              <a:gd name="T46" fmla="*/ 346 w 758"/>
              <a:gd name="T47" fmla="*/ 881 h 1186"/>
              <a:gd name="T48" fmla="*/ 411 w 758"/>
              <a:gd name="T49" fmla="*/ 899 h 1186"/>
              <a:gd name="T50" fmla="*/ 458 w 758"/>
              <a:gd name="T51" fmla="*/ 857 h 1186"/>
              <a:gd name="T52" fmla="*/ 498 w 758"/>
              <a:gd name="T53" fmla="*/ 782 h 1186"/>
              <a:gd name="T54" fmla="*/ 546 w 758"/>
              <a:gd name="T55" fmla="*/ 704 h 1186"/>
              <a:gd name="T56" fmla="*/ 514 w 758"/>
              <a:gd name="T57" fmla="*/ 686 h 1186"/>
              <a:gd name="T58" fmla="*/ 439 w 758"/>
              <a:gd name="T59" fmla="*/ 662 h 1186"/>
              <a:gd name="T60" fmla="*/ 467 w 758"/>
              <a:gd name="T61" fmla="*/ 578 h 1186"/>
              <a:gd name="T62" fmla="*/ 532 w 758"/>
              <a:gd name="T63" fmla="*/ 550 h 1186"/>
              <a:gd name="T64" fmla="*/ 518 w 758"/>
              <a:gd name="T65" fmla="*/ 504 h 1186"/>
              <a:gd name="T66" fmla="*/ 553 w 758"/>
              <a:gd name="T67" fmla="*/ 460 h 1186"/>
              <a:gd name="T68" fmla="*/ 586 w 758"/>
              <a:gd name="T69" fmla="*/ 383 h 1186"/>
              <a:gd name="T70" fmla="*/ 597 w 758"/>
              <a:gd name="T71" fmla="*/ 279 h 1186"/>
              <a:gd name="T72" fmla="*/ 592 w 758"/>
              <a:gd name="T73" fmla="*/ 181 h 1186"/>
              <a:gd name="T74" fmla="*/ 570 w 758"/>
              <a:gd name="T75" fmla="*/ 98 h 1186"/>
              <a:gd name="T76" fmla="*/ 535 w 758"/>
              <a:gd name="T77" fmla="*/ 0 h 1186"/>
              <a:gd name="T78" fmla="*/ 611 w 758"/>
              <a:gd name="T79" fmla="*/ 56 h 1186"/>
              <a:gd name="T80" fmla="*/ 641 w 758"/>
              <a:gd name="T81" fmla="*/ 162 h 1186"/>
              <a:gd name="T82" fmla="*/ 687 w 758"/>
              <a:gd name="T83" fmla="*/ 256 h 1186"/>
              <a:gd name="T84" fmla="*/ 645 w 758"/>
              <a:gd name="T85" fmla="*/ 340 h 1186"/>
              <a:gd name="T86" fmla="*/ 630 w 758"/>
              <a:gd name="T87" fmla="*/ 430 h 1186"/>
              <a:gd name="T88" fmla="*/ 664 w 758"/>
              <a:gd name="T89" fmla="*/ 511 h 1186"/>
              <a:gd name="T90" fmla="*/ 695 w 758"/>
              <a:gd name="T91" fmla="*/ 597 h 1186"/>
              <a:gd name="T92" fmla="*/ 722 w 758"/>
              <a:gd name="T93" fmla="*/ 708 h 1186"/>
              <a:gd name="T94" fmla="*/ 674 w 758"/>
              <a:gd name="T95" fmla="*/ 780 h 1186"/>
              <a:gd name="T96" fmla="*/ 711 w 758"/>
              <a:gd name="T97" fmla="*/ 838 h 1186"/>
              <a:gd name="T98" fmla="*/ 753 w 758"/>
              <a:gd name="T99" fmla="*/ 932 h 1186"/>
              <a:gd name="T100" fmla="*/ 669 w 758"/>
              <a:gd name="T101" fmla="*/ 885 h 1186"/>
              <a:gd name="T102" fmla="*/ 587 w 758"/>
              <a:gd name="T103" fmla="*/ 860 h 1186"/>
              <a:gd name="T104" fmla="*/ 537 w 758"/>
              <a:gd name="T105" fmla="*/ 958 h 1186"/>
              <a:gd name="T106" fmla="*/ 440 w 758"/>
              <a:gd name="T107" fmla="*/ 1023 h 1186"/>
              <a:gd name="T108" fmla="*/ 356 w 758"/>
              <a:gd name="T109" fmla="*/ 979 h 1186"/>
              <a:gd name="T110" fmla="*/ 316 w 758"/>
              <a:gd name="T111" fmla="*/ 1031 h 1186"/>
              <a:gd name="T112" fmla="*/ 258 w 758"/>
              <a:gd name="T113" fmla="*/ 1084 h 1186"/>
              <a:gd name="T114" fmla="*/ 183 w 758"/>
              <a:gd name="T115" fmla="*/ 1138 h 1186"/>
              <a:gd name="T116" fmla="*/ 91 w 758"/>
              <a:gd name="T117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8" h="1186">
                <a:moveTo>
                  <a:pt x="91" y="1186"/>
                </a:moveTo>
                <a:lnTo>
                  <a:pt x="84" y="1186"/>
                </a:lnTo>
                <a:lnTo>
                  <a:pt x="83" y="1186"/>
                </a:lnTo>
                <a:lnTo>
                  <a:pt x="83" y="1186"/>
                </a:lnTo>
                <a:lnTo>
                  <a:pt x="53" y="1186"/>
                </a:lnTo>
                <a:lnTo>
                  <a:pt x="52" y="1183"/>
                </a:lnTo>
                <a:lnTo>
                  <a:pt x="51" y="1181"/>
                </a:lnTo>
                <a:lnTo>
                  <a:pt x="52" y="1179"/>
                </a:lnTo>
                <a:lnTo>
                  <a:pt x="52" y="1176"/>
                </a:lnTo>
                <a:lnTo>
                  <a:pt x="57" y="1163"/>
                </a:lnTo>
                <a:lnTo>
                  <a:pt x="57" y="1163"/>
                </a:lnTo>
                <a:lnTo>
                  <a:pt x="60" y="1156"/>
                </a:lnTo>
                <a:lnTo>
                  <a:pt x="65" y="1150"/>
                </a:lnTo>
                <a:lnTo>
                  <a:pt x="67" y="1146"/>
                </a:lnTo>
                <a:lnTo>
                  <a:pt x="68" y="1145"/>
                </a:lnTo>
                <a:lnTo>
                  <a:pt x="69" y="1144"/>
                </a:lnTo>
                <a:lnTo>
                  <a:pt x="71" y="1140"/>
                </a:lnTo>
                <a:lnTo>
                  <a:pt x="74" y="1138"/>
                </a:lnTo>
                <a:lnTo>
                  <a:pt x="75" y="1137"/>
                </a:lnTo>
                <a:lnTo>
                  <a:pt x="76" y="1135"/>
                </a:lnTo>
                <a:lnTo>
                  <a:pt x="80" y="1133"/>
                </a:lnTo>
                <a:lnTo>
                  <a:pt x="81" y="1130"/>
                </a:lnTo>
                <a:lnTo>
                  <a:pt x="82" y="1129"/>
                </a:lnTo>
                <a:lnTo>
                  <a:pt x="83" y="1128"/>
                </a:lnTo>
                <a:lnTo>
                  <a:pt x="86" y="1125"/>
                </a:lnTo>
                <a:lnTo>
                  <a:pt x="87" y="1123"/>
                </a:lnTo>
                <a:lnTo>
                  <a:pt x="87" y="1123"/>
                </a:lnTo>
                <a:lnTo>
                  <a:pt x="87" y="1122"/>
                </a:lnTo>
                <a:lnTo>
                  <a:pt x="88" y="1121"/>
                </a:lnTo>
                <a:lnTo>
                  <a:pt x="89" y="1120"/>
                </a:lnTo>
                <a:lnTo>
                  <a:pt x="88" y="1119"/>
                </a:lnTo>
                <a:lnTo>
                  <a:pt x="88" y="1118"/>
                </a:lnTo>
                <a:lnTo>
                  <a:pt x="87" y="1116"/>
                </a:lnTo>
                <a:lnTo>
                  <a:pt x="87" y="1116"/>
                </a:lnTo>
                <a:lnTo>
                  <a:pt x="83" y="1115"/>
                </a:lnTo>
                <a:lnTo>
                  <a:pt x="83" y="1114"/>
                </a:lnTo>
                <a:lnTo>
                  <a:pt x="82" y="1112"/>
                </a:lnTo>
                <a:lnTo>
                  <a:pt x="80" y="1111"/>
                </a:lnTo>
                <a:lnTo>
                  <a:pt x="80" y="1110"/>
                </a:lnTo>
                <a:lnTo>
                  <a:pt x="79" y="1107"/>
                </a:lnTo>
                <a:lnTo>
                  <a:pt x="78" y="1106"/>
                </a:lnTo>
                <a:lnTo>
                  <a:pt x="75" y="1104"/>
                </a:lnTo>
                <a:lnTo>
                  <a:pt x="74" y="1105"/>
                </a:lnTo>
                <a:lnTo>
                  <a:pt x="73" y="1105"/>
                </a:lnTo>
                <a:lnTo>
                  <a:pt x="73" y="1105"/>
                </a:lnTo>
                <a:lnTo>
                  <a:pt x="73" y="1105"/>
                </a:lnTo>
                <a:lnTo>
                  <a:pt x="73" y="1105"/>
                </a:lnTo>
                <a:lnTo>
                  <a:pt x="65" y="1111"/>
                </a:lnTo>
                <a:lnTo>
                  <a:pt x="63" y="1112"/>
                </a:lnTo>
                <a:lnTo>
                  <a:pt x="58" y="1115"/>
                </a:lnTo>
                <a:lnTo>
                  <a:pt x="55" y="1117"/>
                </a:lnTo>
                <a:lnTo>
                  <a:pt x="53" y="1118"/>
                </a:lnTo>
                <a:lnTo>
                  <a:pt x="51" y="1120"/>
                </a:lnTo>
                <a:lnTo>
                  <a:pt x="51" y="1121"/>
                </a:lnTo>
                <a:lnTo>
                  <a:pt x="50" y="1121"/>
                </a:lnTo>
                <a:lnTo>
                  <a:pt x="47" y="1126"/>
                </a:lnTo>
                <a:lnTo>
                  <a:pt x="45" y="1128"/>
                </a:lnTo>
                <a:lnTo>
                  <a:pt x="43" y="1129"/>
                </a:lnTo>
                <a:lnTo>
                  <a:pt x="43" y="1130"/>
                </a:lnTo>
                <a:lnTo>
                  <a:pt x="43" y="1130"/>
                </a:lnTo>
                <a:lnTo>
                  <a:pt x="42" y="1131"/>
                </a:lnTo>
                <a:lnTo>
                  <a:pt x="42" y="1132"/>
                </a:lnTo>
                <a:lnTo>
                  <a:pt x="41" y="1132"/>
                </a:lnTo>
                <a:lnTo>
                  <a:pt x="41" y="1133"/>
                </a:lnTo>
                <a:lnTo>
                  <a:pt x="41" y="1133"/>
                </a:lnTo>
                <a:lnTo>
                  <a:pt x="33" y="1143"/>
                </a:lnTo>
                <a:lnTo>
                  <a:pt x="32" y="1144"/>
                </a:lnTo>
                <a:lnTo>
                  <a:pt x="32" y="1144"/>
                </a:lnTo>
                <a:lnTo>
                  <a:pt x="29" y="1150"/>
                </a:lnTo>
                <a:lnTo>
                  <a:pt x="19" y="1143"/>
                </a:lnTo>
                <a:lnTo>
                  <a:pt x="1" y="1129"/>
                </a:lnTo>
                <a:lnTo>
                  <a:pt x="0" y="1108"/>
                </a:lnTo>
                <a:lnTo>
                  <a:pt x="15" y="1102"/>
                </a:lnTo>
                <a:lnTo>
                  <a:pt x="34" y="1098"/>
                </a:lnTo>
                <a:lnTo>
                  <a:pt x="63" y="1085"/>
                </a:lnTo>
                <a:lnTo>
                  <a:pt x="76" y="1078"/>
                </a:lnTo>
                <a:lnTo>
                  <a:pt x="97" y="1061"/>
                </a:lnTo>
                <a:lnTo>
                  <a:pt x="111" y="1049"/>
                </a:lnTo>
                <a:lnTo>
                  <a:pt x="126" y="1032"/>
                </a:lnTo>
                <a:lnTo>
                  <a:pt x="133" y="1020"/>
                </a:lnTo>
                <a:lnTo>
                  <a:pt x="137" y="1009"/>
                </a:lnTo>
                <a:lnTo>
                  <a:pt x="135" y="997"/>
                </a:lnTo>
                <a:lnTo>
                  <a:pt x="135" y="964"/>
                </a:lnTo>
                <a:lnTo>
                  <a:pt x="134" y="948"/>
                </a:lnTo>
                <a:lnTo>
                  <a:pt x="140" y="934"/>
                </a:lnTo>
                <a:lnTo>
                  <a:pt x="152" y="921"/>
                </a:lnTo>
                <a:lnTo>
                  <a:pt x="161" y="917"/>
                </a:lnTo>
                <a:lnTo>
                  <a:pt x="184" y="917"/>
                </a:lnTo>
                <a:lnTo>
                  <a:pt x="201" y="919"/>
                </a:lnTo>
                <a:lnTo>
                  <a:pt x="213" y="917"/>
                </a:lnTo>
                <a:lnTo>
                  <a:pt x="232" y="912"/>
                </a:lnTo>
                <a:lnTo>
                  <a:pt x="259" y="904"/>
                </a:lnTo>
                <a:lnTo>
                  <a:pt x="278" y="899"/>
                </a:lnTo>
                <a:lnTo>
                  <a:pt x="301" y="893"/>
                </a:lnTo>
                <a:lnTo>
                  <a:pt x="320" y="888"/>
                </a:lnTo>
                <a:lnTo>
                  <a:pt x="346" y="881"/>
                </a:lnTo>
                <a:lnTo>
                  <a:pt x="353" y="884"/>
                </a:lnTo>
                <a:lnTo>
                  <a:pt x="374" y="886"/>
                </a:lnTo>
                <a:lnTo>
                  <a:pt x="395" y="890"/>
                </a:lnTo>
                <a:lnTo>
                  <a:pt x="411" y="899"/>
                </a:lnTo>
                <a:lnTo>
                  <a:pt x="423" y="904"/>
                </a:lnTo>
                <a:lnTo>
                  <a:pt x="436" y="897"/>
                </a:lnTo>
                <a:lnTo>
                  <a:pt x="450" y="872"/>
                </a:lnTo>
                <a:lnTo>
                  <a:pt x="458" y="857"/>
                </a:lnTo>
                <a:lnTo>
                  <a:pt x="468" y="841"/>
                </a:lnTo>
                <a:lnTo>
                  <a:pt x="474" y="823"/>
                </a:lnTo>
                <a:lnTo>
                  <a:pt x="484" y="802"/>
                </a:lnTo>
                <a:lnTo>
                  <a:pt x="498" y="782"/>
                </a:lnTo>
                <a:lnTo>
                  <a:pt x="508" y="765"/>
                </a:lnTo>
                <a:lnTo>
                  <a:pt x="521" y="741"/>
                </a:lnTo>
                <a:lnTo>
                  <a:pt x="535" y="722"/>
                </a:lnTo>
                <a:lnTo>
                  <a:pt x="546" y="704"/>
                </a:lnTo>
                <a:lnTo>
                  <a:pt x="549" y="697"/>
                </a:lnTo>
                <a:lnTo>
                  <a:pt x="545" y="683"/>
                </a:lnTo>
                <a:lnTo>
                  <a:pt x="528" y="683"/>
                </a:lnTo>
                <a:lnTo>
                  <a:pt x="514" y="686"/>
                </a:lnTo>
                <a:lnTo>
                  <a:pt x="492" y="683"/>
                </a:lnTo>
                <a:lnTo>
                  <a:pt x="471" y="679"/>
                </a:lnTo>
                <a:lnTo>
                  <a:pt x="451" y="674"/>
                </a:lnTo>
                <a:lnTo>
                  <a:pt x="439" y="662"/>
                </a:lnTo>
                <a:lnTo>
                  <a:pt x="442" y="638"/>
                </a:lnTo>
                <a:lnTo>
                  <a:pt x="451" y="610"/>
                </a:lnTo>
                <a:lnTo>
                  <a:pt x="456" y="593"/>
                </a:lnTo>
                <a:lnTo>
                  <a:pt x="467" y="578"/>
                </a:lnTo>
                <a:lnTo>
                  <a:pt x="480" y="571"/>
                </a:lnTo>
                <a:lnTo>
                  <a:pt x="498" y="561"/>
                </a:lnTo>
                <a:lnTo>
                  <a:pt x="516" y="554"/>
                </a:lnTo>
                <a:lnTo>
                  <a:pt x="532" y="550"/>
                </a:lnTo>
                <a:lnTo>
                  <a:pt x="549" y="537"/>
                </a:lnTo>
                <a:lnTo>
                  <a:pt x="547" y="528"/>
                </a:lnTo>
                <a:lnTo>
                  <a:pt x="535" y="519"/>
                </a:lnTo>
                <a:lnTo>
                  <a:pt x="518" y="504"/>
                </a:lnTo>
                <a:lnTo>
                  <a:pt x="516" y="481"/>
                </a:lnTo>
                <a:lnTo>
                  <a:pt x="528" y="470"/>
                </a:lnTo>
                <a:lnTo>
                  <a:pt x="538" y="466"/>
                </a:lnTo>
                <a:lnTo>
                  <a:pt x="553" y="460"/>
                </a:lnTo>
                <a:lnTo>
                  <a:pt x="561" y="452"/>
                </a:lnTo>
                <a:lnTo>
                  <a:pt x="583" y="430"/>
                </a:lnTo>
                <a:lnTo>
                  <a:pt x="585" y="402"/>
                </a:lnTo>
                <a:lnTo>
                  <a:pt x="586" y="383"/>
                </a:lnTo>
                <a:lnTo>
                  <a:pt x="586" y="361"/>
                </a:lnTo>
                <a:lnTo>
                  <a:pt x="591" y="330"/>
                </a:lnTo>
                <a:lnTo>
                  <a:pt x="591" y="305"/>
                </a:lnTo>
                <a:lnTo>
                  <a:pt x="597" y="279"/>
                </a:lnTo>
                <a:lnTo>
                  <a:pt x="603" y="253"/>
                </a:lnTo>
                <a:lnTo>
                  <a:pt x="603" y="232"/>
                </a:lnTo>
                <a:lnTo>
                  <a:pt x="607" y="207"/>
                </a:lnTo>
                <a:lnTo>
                  <a:pt x="592" y="181"/>
                </a:lnTo>
                <a:lnTo>
                  <a:pt x="588" y="165"/>
                </a:lnTo>
                <a:lnTo>
                  <a:pt x="579" y="139"/>
                </a:lnTo>
                <a:lnTo>
                  <a:pt x="578" y="118"/>
                </a:lnTo>
                <a:lnTo>
                  <a:pt x="570" y="98"/>
                </a:lnTo>
                <a:lnTo>
                  <a:pt x="559" y="83"/>
                </a:lnTo>
                <a:lnTo>
                  <a:pt x="528" y="64"/>
                </a:lnTo>
                <a:lnTo>
                  <a:pt x="532" y="53"/>
                </a:lnTo>
                <a:lnTo>
                  <a:pt x="535" y="0"/>
                </a:lnTo>
                <a:lnTo>
                  <a:pt x="545" y="8"/>
                </a:lnTo>
                <a:lnTo>
                  <a:pt x="569" y="30"/>
                </a:lnTo>
                <a:lnTo>
                  <a:pt x="589" y="42"/>
                </a:lnTo>
                <a:lnTo>
                  <a:pt x="611" y="56"/>
                </a:lnTo>
                <a:lnTo>
                  <a:pt x="643" y="93"/>
                </a:lnTo>
                <a:lnTo>
                  <a:pt x="635" y="117"/>
                </a:lnTo>
                <a:lnTo>
                  <a:pt x="640" y="129"/>
                </a:lnTo>
                <a:lnTo>
                  <a:pt x="641" y="162"/>
                </a:lnTo>
                <a:lnTo>
                  <a:pt x="653" y="200"/>
                </a:lnTo>
                <a:lnTo>
                  <a:pt x="657" y="217"/>
                </a:lnTo>
                <a:lnTo>
                  <a:pt x="676" y="234"/>
                </a:lnTo>
                <a:lnTo>
                  <a:pt x="687" y="256"/>
                </a:lnTo>
                <a:lnTo>
                  <a:pt x="697" y="268"/>
                </a:lnTo>
                <a:lnTo>
                  <a:pt x="689" y="277"/>
                </a:lnTo>
                <a:lnTo>
                  <a:pt x="664" y="317"/>
                </a:lnTo>
                <a:lnTo>
                  <a:pt x="645" y="340"/>
                </a:lnTo>
                <a:lnTo>
                  <a:pt x="632" y="359"/>
                </a:lnTo>
                <a:lnTo>
                  <a:pt x="623" y="385"/>
                </a:lnTo>
                <a:lnTo>
                  <a:pt x="629" y="411"/>
                </a:lnTo>
                <a:lnTo>
                  <a:pt x="630" y="430"/>
                </a:lnTo>
                <a:lnTo>
                  <a:pt x="640" y="456"/>
                </a:lnTo>
                <a:lnTo>
                  <a:pt x="643" y="463"/>
                </a:lnTo>
                <a:lnTo>
                  <a:pt x="657" y="493"/>
                </a:lnTo>
                <a:lnTo>
                  <a:pt x="664" y="511"/>
                </a:lnTo>
                <a:lnTo>
                  <a:pt x="687" y="535"/>
                </a:lnTo>
                <a:lnTo>
                  <a:pt x="697" y="545"/>
                </a:lnTo>
                <a:lnTo>
                  <a:pt x="699" y="558"/>
                </a:lnTo>
                <a:lnTo>
                  <a:pt x="695" y="597"/>
                </a:lnTo>
                <a:lnTo>
                  <a:pt x="700" y="648"/>
                </a:lnTo>
                <a:lnTo>
                  <a:pt x="698" y="663"/>
                </a:lnTo>
                <a:lnTo>
                  <a:pt x="709" y="686"/>
                </a:lnTo>
                <a:lnTo>
                  <a:pt x="722" y="708"/>
                </a:lnTo>
                <a:lnTo>
                  <a:pt x="715" y="735"/>
                </a:lnTo>
                <a:lnTo>
                  <a:pt x="704" y="744"/>
                </a:lnTo>
                <a:lnTo>
                  <a:pt x="689" y="763"/>
                </a:lnTo>
                <a:lnTo>
                  <a:pt x="674" y="780"/>
                </a:lnTo>
                <a:lnTo>
                  <a:pt x="664" y="808"/>
                </a:lnTo>
                <a:lnTo>
                  <a:pt x="682" y="822"/>
                </a:lnTo>
                <a:lnTo>
                  <a:pt x="697" y="825"/>
                </a:lnTo>
                <a:lnTo>
                  <a:pt x="711" y="838"/>
                </a:lnTo>
                <a:lnTo>
                  <a:pt x="738" y="855"/>
                </a:lnTo>
                <a:lnTo>
                  <a:pt x="746" y="886"/>
                </a:lnTo>
                <a:lnTo>
                  <a:pt x="758" y="906"/>
                </a:lnTo>
                <a:lnTo>
                  <a:pt x="753" y="932"/>
                </a:lnTo>
                <a:lnTo>
                  <a:pt x="727" y="919"/>
                </a:lnTo>
                <a:lnTo>
                  <a:pt x="704" y="897"/>
                </a:lnTo>
                <a:lnTo>
                  <a:pt x="693" y="882"/>
                </a:lnTo>
                <a:lnTo>
                  <a:pt x="669" y="885"/>
                </a:lnTo>
                <a:lnTo>
                  <a:pt x="644" y="890"/>
                </a:lnTo>
                <a:lnTo>
                  <a:pt x="632" y="879"/>
                </a:lnTo>
                <a:lnTo>
                  <a:pt x="612" y="866"/>
                </a:lnTo>
                <a:lnTo>
                  <a:pt x="587" y="860"/>
                </a:lnTo>
                <a:lnTo>
                  <a:pt x="576" y="882"/>
                </a:lnTo>
                <a:lnTo>
                  <a:pt x="565" y="913"/>
                </a:lnTo>
                <a:lnTo>
                  <a:pt x="555" y="939"/>
                </a:lnTo>
                <a:lnTo>
                  <a:pt x="537" y="958"/>
                </a:lnTo>
                <a:lnTo>
                  <a:pt x="515" y="970"/>
                </a:lnTo>
                <a:lnTo>
                  <a:pt x="495" y="993"/>
                </a:lnTo>
                <a:lnTo>
                  <a:pt x="465" y="1020"/>
                </a:lnTo>
                <a:lnTo>
                  <a:pt x="440" y="1023"/>
                </a:lnTo>
                <a:lnTo>
                  <a:pt x="414" y="1022"/>
                </a:lnTo>
                <a:lnTo>
                  <a:pt x="387" y="1010"/>
                </a:lnTo>
                <a:lnTo>
                  <a:pt x="376" y="1000"/>
                </a:lnTo>
                <a:lnTo>
                  <a:pt x="356" y="979"/>
                </a:lnTo>
                <a:lnTo>
                  <a:pt x="352" y="980"/>
                </a:lnTo>
                <a:lnTo>
                  <a:pt x="336" y="983"/>
                </a:lnTo>
                <a:lnTo>
                  <a:pt x="319" y="1010"/>
                </a:lnTo>
                <a:lnTo>
                  <a:pt x="316" y="1031"/>
                </a:lnTo>
                <a:lnTo>
                  <a:pt x="304" y="1049"/>
                </a:lnTo>
                <a:lnTo>
                  <a:pt x="296" y="1067"/>
                </a:lnTo>
                <a:lnTo>
                  <a:pt x="275" y="1074"/>
                </a:lnTo>
                <a:lnTo>
                  <a:pt x="258" y="1084"/>
                </a:lnTo>
                <a:lnTo>
                  <a:pt x="241" y="1095"/>
                </a:lnTo>
                <a:lnTo>
                  <a:pt x="230" y="1110"/>
                </a:lnTo>
                <a:lnTo>
                  <a:pt x="202" y="1123"/>
                </a:lnTo>
                <a:lnTo>
                  <a:pt x="183" y="1138"/>
                </a:lnTo>
                <a:lnTo>
                  <a:pt x="150" y="1145"/>
                </a:lnTo>
                <a:lnTo>
                  <a:pt x="133" y="1156"/>
                </a:lnTo>
                <a:lnTo>
                  <a:pt x="110" y="1166"/>
                </a:lnTo>
                <a:lnTo>
                  <a:pt x="91" y="118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19"/>
          <p:cNvSpPr>
            <a:spLocks/>
          </p:cNvSpPr>
          <p:nvPr/>
        </p:nvSpPr>
        <p:spPr bwMode="auto">
          <a:xfrm>
            <a:off x="6699251" y="4110038"/>
            <a:ext cx="1203325" cy="1882775"/>
          </a:xfrm>
          <a:custGeom>
            <a:avLst/>
            <a:gdLst>
              <a:gd name="T0" fmla="*/ 83 w 758"/>
              <a:gd name="T1" fmla="*/ 1186 h 1186"/>
              <a:gd name="T2" fmla="*/ 52 w 758"/>
              <a:gd name="T3" fmla="*/ 1179 h 1186"/>
              <a:gd name="T4" fmla="*/ 60 w 758"/>
              <a:gd name="T5" fmla="*/ 1156 h 1186"/>
              <a:gd name="T6" fmla="*/ 69 w 758"/>
              <a:gd name="T7" fmla="*/ 1144 h 1186"/>
              <a:gd name="T8" fmla="*/ 76 w 758"/>
              <a:gd name="T9" fmla="*/ 1135 h 1186"/>
              <a:gd name="T10" fmla="*/ 83 w 758"/>
              <a:gd name="T11" fmla="*/ 1128 h 1186"/>
              <a:gd name="T12" fmla="*/ 87 w 758"/>
              <a:gd name="T13" fmla="*/ 1122 h 1186"/>
              <a:gd name="T14" fmla="*/ 88 w 758"/>
              <a:gd name="T15" fmla="*/ 1118 h 1186"/>
              <a:gd name="T16" fmla="*/ 83 w 758"/>
              <a:gd name="T17" fmla="*/ 1114 h 1186"/>
              <a:gd name="T18" fmla="*/ 79 w 758"/>
              <a:gd name="T19" fmla="*/ 1107 h 1186"/>
              <a:gd name="T20" fmla="*/ 73 w 758"/>
              <a:gd name="T21" fmla="*/ 1105 h 1186"/>
              <a:gd name="T22" fmla="*/ 65 w 758"/>
              <a:gd name="T23" fmla="*/ 1111 h 1186"/>
              <a:gd name="T24" fmla="*/ 53 w 758"/>
              <a:gd name="T25" fmla="*/ 1118 h 1186"/>
              <a:gd name="T26" fmla="*/ 47 w 758"/>
              <a:gd name="T27" fmla="*/ 1126 h 1186"/>
              <a:gd name="T28" fmla="*/ 43 w 758"/>
              <a:gd name="T29" fmla="*/ 1130 h 1186"/>
              <a:gd name="T30" fmla="*/ 41 w 758"/>
              <a:gd name="T31" fmla="*/ 1133 h 1186"/>
              <a:gd name="T32" fmla="*/ 32 w 758"/>
              <a:gd name="T33" fmla="*/ 1144 h 1186"/>
              <a:gd name="T34" fmla="*/ 0 w 758"/>
              <a:gd name="T35" fmla="*/ 1108 h 1186"/>
              <a:gd name="T36" fmla="*/ 76 w 758"/>
              <a:gd name="T37" fmla="*/ 1078 h 1186"/>
              <a:gd name="T38" fmla="*/ 133 w 758"/>
              <a:gd name="T39" fmla="*/ 1020 h 1186"/>
              <a:gd name="T40" fmla="*/ 134 w 758"/>
              <a:gd name="T41" fmla="*/ 948 h 1186"/>
              <a:gd name="T42" fmla="*/ 184 w 758"/>
              <a:gd name="T43" fmla="*/ 917 h 1186"/>
              <a:gd name="T44" fmla="*/ 259 w 758"/>
              <a:gd name="T45" fmla="*/ 904 h 1186"/>
              <a:gd name="T46" fmla="*/ 346 w 758"/>
              <a:gd name="T47" fmla="*/ 881 h 1186"/>
              <a:gd name="T48" fmla="*/ 411 w 758"/>
              <a:gd name="T49" fmla="*/ 899 h 1186"/>
              <a:gd name="T50" fmla="*/ 458 w 758"/>
              <a:gd name="T51" fmla="*/ 857 h 1186"/>
              <a:gd name="T52" fmla="*/ 498 w 758"/>
              <a:gd name="T53" fmla="*/ 782 h 1186"/>
              <a:gd name="T54" fmla="*/ 546 w 758"/>
              <a:gd name="T55" fmla="*/ 704 h 1186"/>
              <a:gd name="T56" fmla="*/ 514 w 758"/>
              <a:gd name="T57" fmla="*/ 686 h 1186"/>
              <a:gd name="T58" fmla="*/ 439 w 758"/>
              <a:gd name="T59" fmla="*/ 662 h 1186"/>
              <a:gd name="T60" fmla="*/ 467 w 758"/>
              <a:gd name="T61" fmla="*/ 578 h 1186"/>
              <a:gd name="T62" fmla="*/ 532 w 758"/>
              <a:gd name="T63" fmla="*/ 550 h 1186"/>
              <a:gd name="T64" fmla="*/ 518 w 758"/>
              <a:gd name="T65" fmla="*/ 504 h 1186"/>
              <a:gd name="T66" fmla="*/ 553 w 758"/>
              <a:gd name="T67" fmla="*/ 460 h 1186"/>
              <a:gd name="T68" fmla="*/ 586 w 758"/>
              <a:gd name="T69" fmla="*/ 383 h 1186"/>
              <a:gd name="T70" fmla="*/ 597 w 758"/>
              <a:gd name="T71" fmla="*/ 279 h 1186"/>
              <a:gd name="T72" fmla="*/ 592 w 758"/>
              <a:gd name="T73" fmla="*/ 181 h 1186"/>
              <a:gd name="T74" fmla="*/ 570 w 758"/>
              <a:gd name="T75" fmla="*/ 98 h 1186"/>
              <a:gd name="T76" fmla="*/ 535 w 758"/>
              <a:gd name="T77" fmla="*/ 0 h 1186"/>
              <a:gd name="T78" fmla="*/ 611 w 758"/>
              <a:gd name="T79" fmla="*/ 56 h 1186"/>
              <a:gd name="T80" fmla="*/ 641 w 758"/>
              <a:gd name="T81" fmla="*/ 162 h 1186"/>
              <a:gd name="T82" fmla="*/ 687 w 758"/>
              <a:gd name="T83" fmla="*/ 256 h 1186"/>
              <a:gd name="T84" fmla="*/ 645 w 758"/>
              <a:gd name="T85" fmla="*/ 340 h 1186"/>
              <a:gd name="T86" fmla="*/ 630 w 758"/>
              <a:gd name="T87" fmla="*/ 430 h 1186"/>
              <a:gd name="T88" fmla="*/ 664 w 758"/>
              <a:gd name="T89" fmla="*/ 511 h 1186"/>
              <a:gd name="T90" fmla="*/ 695 w 758"/>
              <a:gd name="T91" fmla="*/ 597 h 1186"/>
              <a:gd name="T92" fmla="*/ 722 w 758"/>
              <a:gd name="T93" fmla="*/ 708 h 1186"/>
              <a:gd name="T94" fmla="*/ 674 w 758"/>
              <a:gd name="T95" fmla="*/ 780 h 1186"/>
              <a:gd name="T96" fmla="*/ 711 w 758"/>
              <a:gd name="T97" fmla="*/ 838 h 1186"/>
              <a:gd name="T98" fmla="*/ 753 w 758"/>
              <a:gd name="T99" fmla="*/ 932 h 1186"/>
              <a:gd name="T100" fmla="*/ 669 w 758"/>
              <a:gd name="T101" fmla="*/ 885 h 1186"/>
              <a:gd name="T102" fmla="*/ 587 w 758"/>
              <a:gd name="T103" fmla="*/ 860 h 1186"/>
              <a:gd name="T104" fmla="*/ 537 w 758"/>
              <a:gd name="T105" fmla="*/ 958 h 1186"/>
              <a:gd name="T106" fmla="*/ 440 w 758"/>
              <a:gd name="T107" fmla="*/ 1023 h 1186"/>
              <a:gd name="T108" fmla="*/ 356 w 758"/>
              <a:gd name="T109" fmla="*/ 979 h 1186"/>
              <a:gd name="T110" fmla="*/ 316 w 758"/>
              <a:gd name="T111" fmla="*/ 1031 h 1186"/>
              <a:gd name="T112" fmla="*/ 258 w 758"/>
              <a:gd name="T113" fmla="*/ 1084 h 1186"/>
              <a:gd name="T114" fmla="*/ 183 w 758"/>
              <a:gd name="T115" fmla="*/ 1138 h 1186"/>
              <a:gd name="T116" fmla="*/ 91 w 758"/>
              <a:gd name="T117" fmla="*/ 1186 h 1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8" h="1186">
                <a:moveTo>
                  <a:pt x="91" y="1186"/>
                </a:moveTo>
                <a:lnTo>
                  <a:pt x="84" y="1186"/>
                </a:lnTo>
                <a:lnTo>
                  <a:pt x="83" y="1186"/>
                </a:lnTo>
                <a:lnTo>
                  <a:pt x="83" y="1186"/>
                </a:lnTo>
                <a:lnTo>
                  <a:pt x="53" y="1186"/>
                </a:lnTo>
                <a:lnTo>
                  <a:pt x="52" y="1183"/>
                </a:lnTo>
                <a:lnTo>
                  <a:pt x="51" y="1181"/>
                </a:lnTo>
                <a:lnTo>
                  <a:pt x="52" y="1179"/>
                </a:lnTo>
                <a:lnTo>
                  <a:pt x="52" y="1176"/>
                </a:lnTo>
                <a:lnTo>
                  <a:pt x="57" y="1163"/>
                </a:lnTo>
                <a:lnTo>
                  <a:pt x="57" y="1163"/>
                </a:lnTo>
                <a:lnTo>
                  <a:pt x="60" y="1156"/>
                </a:lnTo>
                <a:lnTo>
                  <a:pt x="65" y="1150"/>
                </a:lnTo>
                <a:lnTo>
                  <a:pt x="67" y="1146"/>
                </a:lnTo>
                <a:lnTo>
                  <a:pt x="68" y="1145"/>
                </a:lnTo>
                <a:lnTo>
                  <a:pt x="69" y="1144"/>
                </a:lnTo>
                <a:lnTo>
                  <a:pt x="71" y="1140"/>
                </a:lnTo>
                <a:lnTo>
                  <a:pt x="74" y="1138"/>
                </a:lnTo>
                <a:lnTo>
                  <a:pt x="75" y="1137"/>
                </a:lnTo>
                <a:lnTo>
                  <a:pt x="76" y="1135"/>
                </a:lnTo>
                <a:lnTo>
                  <a:pt x="80" y="1133"/>
                </a:lnTo>
                <a:lnTo>
                  <a:pt x="81" y="1130"/>
                </a:lnTo>
                <a:lnTo>
                  <a:pt x="82" y="1129"/>
                </a:lnTo>
                <a:lnTo>
                  <a:pt x="83" y="1128"/>
                </a:lnTo>
                <a:lnTo>
                  <a:pt x="86" y="1125"/>
                </a:lnTo>
                <a:lnTo>
                  <a:pt x="87" y="1123"/>
                </a:lnTo>
                <a:lnTo>
                  <a:pt x="87" y="1123"/>
                </a:lnTo>
                <a:lnTo>
                  <a:pt x="87" y="1122"/>
                </a:lnTo>
                <a:lnTo>
                  <a:pt x="88" y="1121"/>
                </a:lnTo>
                <a:lnTo>
                  <a:pt x="89" y="1120"/>
                </a:lnTo>
                <a:lnTo>
                  <a:pt x="88" y="1119"/>
                </a:lnTo>
                <a:lnTo>
                  <a:pt x="88" y="1118"/>
                </a:lnTo>
                <a:lnTo>
                  <a:pt x="87" y="1116"/>
                </a:lnTo>
                <a:lnTo>
                  <a:pt x="87" y="1116"/>
                </a:lnTo>
                <a:lnTo>
                  <a:pt x="83" y="1115"/>
                </a:lnTo>
                <a:lnTo>
                  <a:pt x="83" y="1114"/>
                </a:lnTo>
                <a:lnTo>
                  <a:pt x="82" y="1112"/>
                </a:lnTo>
                <a:lnTo>
                  <a:pt x="80" y="1111"/>
                </a:lnTo>
                <a:lnTo>
                  <a:pt x="80" y="1110"/>
                </a:lnTo>
                <a:lnTo>
                  <a:pt x="79" y="1107"/>
                </a:lnTo>
                <a:lnTo>
                  <a:pt x="78" y="1106"/>
                </a:lnTo>
                <a:lnTo>
                  <a:pt x="75" y="1104"/>
                </a:lnTo>
                <a:lnTo>
                  <a:pt x="74" y="1105"/>
                </a:lnTo>
                <a:lnTo>
                  <a:pt x="73" y="1105"/>
                </a:lnTo>
                <a:lnTo>
                  <a:pt x="73" y="1105"/>
                </a:lnTo>
                <a:lnTo>
                  <a:pt x="73" y="1105"/>
                </a:lnTo>
                <a:lnTo>
                  <a:pt x="73" y="1105"/>
                </a:lnTo>
                <a:lnTo>
                  <a:pt x="65" y="1111"/>
                </a:lnTo>
                <a:lnTo>
                  <a:pt x="63" y="1112"/>
                </a:lnTo>
                <a:lnTo>
                  <a:pt x="58" y="1115"/>
                </a:lnTo>
                <a:lnTo>
                  <a:pt x="55" y="1117"/>
                </a:lnTo>
                <a:lnTo>
                  <a:pt x="53" y="1118"/>
                </a:lnTo>
                <a:lnTo>
                  <a:pt x="51" y="1120"/>
                </a:lnTo>
                <a:lnTo>
                  <a:pt x="51" y="1121"/>
                </a:lnTo>
                <a:lnTo>
                  <a:pt x="50" y="1121"/>
                </a:lnTo>
                <a:lnTo>
                  <a:pt x="47" y="1126"/>
                </a:lnTo>
                <a:lnTo>
                  <a:pt x="45" y="1128"/>
                </a:lnTo>
                <a:lnTo>
                  <a:pt x="43" y="1129"/>
                </a:lnTo>
                <a:lnTo>
                  <a:pt x="43" y="1130"/>
                </a:lnTo>
                <a:lnTo>
                  <a:pt x="43" y="1130"/>
                </a:lnTo>
                <a:lnTo>
                  <a:pt x="42" y="1131"/>
                </a:lnTo>
                <a:lnTo>
                  <a:pt x="42" y="1132"/>
                </a:lnTo>
                <a:lnTo>
                  <a:pt x="41" y="1132"/>
                </a:lnTo>
                <a:lnTo>
                  <a:pt x="41" y="1133"/>
                </a:lnTo>
                <a:lnTo>
                  <a:pt x="41" y="1133"/>
                </a:lnTo>
                <a:lnTo>
                  <a:pt x="33" y="1143"/>
                </a:lnTo>
                <a:lnTo>
                  <a:pt x="32" y="1144"/>
                </a:lnTo>
                <a:lnTo>
                  <a:pt x="32" y="1144"/>
                </a:lnTo>
                <a:lnTo>
                  <a:pt x="29" y="1150"/>
                </a:lnTo>
                <a:lnTo>
                  <a:pt x="19" y="1143"/>
                </a:lnTo>
                <a:lnTo>
                  <a:pt x="1" y="1129"/>
                </a:lnTo>
                <a:lnTo>
                  <a:pt x="0" y="1108"/>
                </a:lnTo>
                <a:lnTo>
                  <a:pt x="15" y="1102"/>
                </a:lnTo>
                <a:lnTo>
                  <a:pt x="34" y="1098"/>
                </a:lnTo>
                <a:lnTo>
                  <a:pt x="63" y="1085"/>
                </a:lnTo>
                <a:lnTo>
                  <a:pt x="76" y="1078"/>
                </a:lnTo>
                <a:lnTo>
                  <a:pt x="97" y="1061"/>
                </a:lnTo>
                <a:lnTo>
                  <a:pt x="111" y="1049"/>
                </a:lnTo>
                <a:lnTo>
                  <a:pt x="126" y="1032"/>
                </a:lnTo>
                <a:lnTo>
                  <a:pt x="133" y="1020"/>
                </a:lnTo>
                <a:lnTo>
                  <a:pt x="137" y="1009"/>
                </a:lnTo>
                <a:lnTo>
                  <a:pt x="135" y="997"/>
                </a:lnTo>
                <a:lnTo>
                  <a:pt x="135" y="964"/>
                </a:lnTo>
                <a:lnTo>
                  <a:pt x="134" y="948"/>
                </a:lnTo>
                <a:lnTo>
                  <a:pt x="140" y="934"/>
                </a:lnTo>
                <a:lnTo>
                  <a:pt x="152" y="921"/>
                </a:lnTo>
                <a:lnTo>
                  <a:pt x="161" y="917"/>
                </a:lnTo>
                <a:lnTo>
                  <a:pt x="184" y="917"/>
                </a:lnTo>
                <a:lnTo>
                  <a:pt x="201" y="919"/>
                </a:lnTo>
                <a:lnTo>
                  <a:pt x="213" y="917"/>
                </a:lnTo>
                <a:lnTo>
                  <a:pt x="232" y="912"/>
                </a:lnTo>
                <a:lnTo>
                  <a:pt x="259" y="904"/>
                </a:lnTo>
                <a:lnTo>
                  <a:pt x="278" y="899"/>
                </a:lnTo>
                <a:lnTo>
                  <a:pt x="301" y="893"/>
                </a:lnTo>
                <a:lnTo>
                  <a:pt x="320" y="888"/>
                </a:lnTo>
                <a:lnTo>
                  <a:pt x="346" y="881"/>
                </a:lnTo>
                <a:lnTo>
                  <a:pt x="353" y="884"/>
                </a:lnTo>
                <a:lnTo>
                  <a:pt x="374" y="886"/>
                </a:lnTo>
                <a:lnTo>
                  <a:pt x="395" y="890"/>
                </a:lnTo>
                <a:lnTo>
                  <a:pt x="411" y="899"/>
                </a:lnTo>
                <a:lnTo>
                  <a:pt x="423" y="904"/>
                </a:lnTo>
                <a:lnTo>
                  <a:pt x="436" y="897"/>
                </a:lnTo>
                <a:lnTo>
                  <a:pt x="450" y="872"/>
                </a:lnTo>
                <a:lnTo>
                  <a:pt x="458" y="857"/>
                </a:lnTo>
                <a:lnTo>
                  <a:pt x="468" y="841"/>
                </a:lnTo>
                <a:lnTo>
                  <a:pt x="474" y="823"/>
                </a:lnTo>
                <a:lnTo>
                  <a:pt x="484" y="802"/>
                </a:lnTo>
                <a:lnTo>
                  <a:pt x="498" y="782"/>
                </a:lnTo>
                <a:lnTo>
                  <a:pt x="508" y="765"/>
                </a:lnTo>
                <a:lnTo>
                  <a:pt x="521" y="741"/>
                </a:lnTo>
                <a:lnTo>
                  <a:pt x="535" y="722"/>
                </a:lnTo>
                <a:lnTo>
                  <a:pt x="546" y="704"/>
                </a:lnTo>
                <a:lnTo>
                  <a:pt x="549" y="697"/>
                </a:lnTo>
                <a:lnTo>
                  <a:pt x="545" y="683"/>
                </a:lnTo>
                <a:lnTo>
                  <a:pt x="528" y="683"/>
                </a:lnTo>
                <a:lnTo>
                  <a:pt x="514" y="686"/>
                </a:lnTo>
                <a:lnTo>
                  <a:pt x="492" y="683"/>
                </a:lnTo>
                <a:lnTo>
                  <a:pt x="471" y="679"/>
                </a:lnTo>
                <a:lnTo>
                  <a:pt x="451" y="674"/>
                </a:lnTo>
                <a:lnTo>
                  <a:pt x="439" y="662"/>
                </a:lnTo>
                <a:lnTo>
                  <a:pt x="442" y="638"/>
                </a:lnTo>
                <a:lnTo>
                  <a:pt x="451" y="610"/>
                </a:lnTo>
                <a:lnTo>
                  <a:pt x="456" y="593"/>
                </a:lnTo>
                <a:lnTo>
                  <a:pt x="467" y="578"/>
                </a:lnTo>
                <a:lnTo>
                  <a:pt x="480" y="571"/>
                </a:lnTo>
                <a:lnTo>
                  <a:pt x="498" y="561"/>
                </a:lnTo>
                <a:lnTo>
                  <a:pt x="516" y="554"/>
                </a:lnTo>
                <a:lnTo>
                  <a:pt x="532" y="550"/>
                </a:lnTo>
                <a:lnTo>
                  <a:pt x="549" y="537"/>
                </a:lnTo>
                <a:lnTo>
                  <a:pt x="547" y="528"/>
                </a:lnTo>
                <a:lnTo>
                  <a:pt x="535" y="519"/>
                </a:lnTo>
                <a:lnTo>
                  <a:pt x="518" y="504"/>
                </a:lnTo>
                <a:lnTo>
                  <a:pt x="516" y="481"/>
                </a:lnTo>
                <a:lnTo>
                  <a:pt x="528" y="470"/>
                </a:lnTo>
                <a:lnTo>
                  <a:pt x="538" y="466"/>
                </a:lnTo>
                <a:lnTo>
                  <a:pt x="553" y="460"/>
                </a:lnTo>
                <a:lnTo>
                  <a:pt x="561" y="452"/>
                </a:lnTo>
                <a:lnTo>
                  <a:pt x="583" y="430"/>
                </a:lnTo>
                <a:lnTo>
                  <a:pt x="585" y="402"/>
                </a:lnTo>
                <a:lnTo>
                  <a:pt x="586" y="383"/>
                </a:lnTo>
                <a:lnTo>
                  <a:pt x="586" y="361"/>
                </a:lnTo>
                <a:lnTo>
                  <a:pt x="591" y="330"/>
                </a:lnTo>
                <a:lnTo>
                  <a:pt x="591" y="305"/>
                </a:lnTo>
                <a:lnTo>
                  <a:pt x="597" y="279"/>
                </a:lnTo>
                <a:lnTo>
                  <a:pt x="603" y="253"/>
                </a:lnTo>
                <a:lnTo>
                  <a:pt x="603" y="232"/>
                </a:lnTo>
                <a:lnTo>
                  <a:pt x="607" y="207"/>
                </a:lnTo>
                <a:lnTo>
                  <a:pt x="592" y="181"/>
                </a:lnTo>
                <a:lnTo>
                  <a:pt x="588" y="165"/>
                </a:lnTo>
                <a:lnTo>
                  <a:pt x="579" y="139"/>
                </a:lnTo>
                <a:lnTo>
                  <a:pt x="578" y="118"/>
                </a:lnTo>
                <a:lnTo>
                  <a:pt x="570" y="98"/>
                </a:lnTo>
                <a:lnTo>
                  <a:pt x="559" y="83"/>
                </a:lnTo>
                <a:lnTo>
                  <a:pt x="528" y="64"/>
                </a:lnTo>
                <a:lnTo>
                  <a:pt x="532" y="53"/>
                </a:lnTo>
                <a:lnTo>
                  <a:pt x="535" y="0"/>
                </a:lnTo>
                <a:lnTo>
                  <a:pt x="545" y="8"/>
                </a:lnTo>
                <a:lnTo>
                  <a:pt x="569" y="30"/>
                </a:lnTo>
                <a:lnTo>
                  <a:pt x="589" y="42"/>
                </a:lnTo>
                <a:lnTo>
                  <a:pt x="611" y="56"/>
                </a:lnTo>
                <a:lnTo>
                  <a:pt x="643" y="93"/>
                </a:lnTo>
                <a:lnTo>
                  <a:pt x="635" y="117"/>
                </a:lnTo>
                <a:lnTo>
                  <a:pt x="640" y="129"/>
                </a:lnTo>
                <a:lnTo>
                  <a:pt x="641" y="162"/>
                </a:lnTo>
                <a:lnTo>
                  <a:pt x="653" y="200"/>
                </a:lnTo>
                <a:lnTo>
                  <a:pt x="657" y="217"/>
                </a:lnTo>
                <a:lnTo>
                  <a:pt x="676" y="234"/>
                </a:lnTo>
                <a:lnTo>
                  <a:pt x="687" y="256"/>
                </a:lnTo>
                <a:lnTo>
                  <a:pt x="697" y="268"/>
                </a:lnTo>
                <a:lnTo>
                  <a:pt x="689" y="277"/>
                </a:lnTo>
                <a:lnTo>
                  <a:pt x="664" y="317"/>
                </a:lnTo>
                <a:lnTo>
                  <a:pt x="645" y="340"/>
                </a:lnTo>
                <a:lnTo>
                  <a:pt x="632" y="359"/>
                </a:lnTo>
                <a:lnTo>
                  <a:pt x="623" y="385"/>
                </a:lnTo>
                <a:lnTo>
                  <a:pt x="629" y="411"/>
                </a:lnTo>
                <a:lnTo>
                  <a:pt x="630" y="430"/>
                </a:lnTo>
                <a:lnTo>
                  <a:pt x="640" y="456"/>
                </a:lnTo>
                <a:lnTo>
                  <a:pt x="643" y="463"/>
                </a:lnTo>
                <a:lnTo>
                  <a:pt x="657" y="493"/>
                </a:lnTo>
                <a:lnTo>
                  <a:pt x="664" y="511"/>
                </a:lnTo>
                <a:lnTo>
                  <a:pt x="687" y="535"/>
                </a:lnTo>
                <a:lnTo>
                  <a:pt x="697" y="545"/>
                </a:lnTo>
                <a:lnTo>
                  <a:pt x="699" y="558"/>
                </a:lnTo>
                <a:lnTo>
                  <a:pt x="695" y="597"/>
                </a:lnTo>
                <a:lnTo>
                  <a:pt x="700" y="648"/>
                </a:lnTo>
                <a:lnTo>
                  <a:pt x="698" y="663"/>
                </a:lnTo>
                <a:lnTo>
                  <a:pt x="709" y="686"/>
                </a:lnTo>
                <a:lnTo>
                  <a:pt x="722" y="708"/>
                </a:lnTo>
                <a:lnTo>
                  <a:pt x="715" y="735"/>
                </a:lnTo>
                <a:lnTo>
                  <a:pt x="704" y="744"/>
                </a:lnTo>
                <a:lnTo>
                  <a:pt x="689" y="763"/>
                </a:lnTo>
                <a:lnTo>
                  <a:pt x="674" y="780"/>
                </a:lnTo>
                <a:lnTo>
                  <a:pt x="664" y="808"/>
                </a:lnTo>
                <a:lnTo>
                  <a:pt x="682" y="822"/>
                </a:lnTo>
                <a:lnTo>
                  <a:pt x="697" y="825"/>
                </a:lnTo>
                <a:lnTo>
                  <a:pt x="711" y="838"/>
                </a:lnTo>
                <a:lnTo>
                  <a:pt x="738" y="855"/>
                </a:lnTo>
                <a:lnTo>
                  <a:pt x="746" y="886"/>
                </a:lnTo>
                <a:lnTo>
                  <a:pt x="758" y="906"/>
                </a:lnTo>
                <a:lnTo>
                  <a:pt x="753" y="932"/>
                </a:lnTo>
                <a:lnTo>
                  <a:pt x="727" y="919"/>
                </a:lnTo>
                <a:lnTo>
                  <a:pt x="704" y="897"/>
                </a:lnTo>
                <a:lnTo>
                  <a:pt x="693" y="882"/>
                </a:lnTo>
                <a:lnTo>
                  <a:pt x="669" y="885"/>
                </a:lnTo>
                <a:lnTo>
                  <a:pt x="644" y="890"/>
                </a:lnTo>
                <a:lnTo>
                  <a:pt x="632" y="879"/>
                </a:lnTo>
                <a:lnTo>
                  <a:pt x="612" y="866"/>
                </a:lnTo>
                <a:lnTo>
                  <a:pt x="587" y="860"/>
                </a:lnTo>
                <a:lnTo>
                  <a:pt x="576" y="882"/>
                </a:lnTo>
                <a:lnTo>
                  <a:pt x="565" y="913"/>
                </a:lnTo>
                <a:lnTo>
                  <a:pt x="555" y="939"/>
                </a:lnTo>
                <a:lnTo>
                  <a:pt x="537" y="958"/>
                </a:lnTo>
                <a:lnTo>
                  <a:pt x="515" y="970"/>
                </a:lnTo>
                <a:lnTo>
                  <a:pt x="495" y="993"/>
                </a:lnTo>
                <a:lnTo>
                  <a:pt x="465" y="1020"/>
                </a:lnTo>
                <a:lnTo>
                  <a:pt x="440" y="1023"/>
                </a:lnTo>
                <a:lnTo>
                  <a:pt x="414" y="1022"/>
                </a:lnTo>
                <a:lnTo>
                  <a:pt x="387" y="1010"/>
                </a:lnTo>
                <a:lnTo>
                  <a:pt x="376" y="1000"/>
                </a:lnTo>
                <a:lnTo>
                  <a:pt x="356" y="979"/>
                </a:lnTo>
                <a:lnTo>
                  <a:pt x="352" y="980"/>
                </a:lnTo>
                <a:lnTo>
                  <a:pt x="336" y="983"/>
                </a:lnTo>
                <a:lnTo>
                  <a:pt x="319" y="1010"/>
                </a:lnTo>
                <a:lnTo>
                  <a:pt x="316" y="1031"/>
                </a:lnTo>
                <a:lnTo>
                  <a:pt x="304" y="1049"/>
                </a:lnTo>
                <a:lnTo>
                  <a:pt x="296" y="1067"/>
                </a:lnTo>
                <a:lnTo>
                  <a:pt x="275" y="1074"/>
                </a:lnTo>
                <a:lnTo>
                  <a:pt x="258" y="1084"/>
                </a:lnTo>
                <a:lnTo>
                  <a:pt x="241" y="1095"/>
                </a:lnTo>
                <a:lnTo>
                  <a:pt x="230" y="1110"/>
                </a:lnTo>
                <a:lnTo>
                  <a:pt x="202" y="1123"/>
                </a:lnTo>
                <a:lnTo>
                  <a:pt x="183" y="1138"/>
                </a:lnTo>
                <a:lnTo>
                  <a:pt x="150" y="1145"/>
                </a:lnTo>
                <a:lnTo>
                  <a:pt x="133" y="1156"/>
                </a:lnTo>
                <a:lnTo>
                  <a:pt x="110" y="1166"/>
                </a:lnTo>
                <a:lnTo>
                  <a:pt x="91" y="118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7470776" y="3833813"/>
            <a:ext cx="103188" cy="92075"/>
          </a:xfrm>
          <a:custGeom>
            <a:avLst/>
            <a:gdLst>
              <a:gd name="T0" fmla="*/ 20 w 65"/>
              <a:gd name="T1" fmla="*/ 4 h 58"/>
              <a:gd name="T2" fmla="*/ 38 w 65"/>
              <a:gd name="T3" fmla="*/ 0 h 58"/>
              <a:gd name="T4" fmla="*/ 65 w 65"/>
              <a:gd name="T5" fmla="*/ 7 h 58"/>
              <a:gd name="T6" fmla="*/ 64 w 65"/>
              <a:gd name="T7" fmla="*/ 29 h 58"/>
              <a:gd name="T8" fmla="*/ 53 w 65"/>
              <a:gd name="T9" fmla="*/ 45 h 58"/>
              <a:gd name="T10" fmla="*/ 41 w 65"/>
              <a:gd name="T11" fmla="*/ 58 h 58"/>
              <a:gd name="T12" fmla="*/ 22 w 65"/>
              <a:gd name="T13" fmla="*/ 48 h 58"/>
              <a:gd name="T14" fmla="*/ 0 w 65"/>
              <a:gd name="T15" fmla="*/ 26 h 58"/>
              <a:gd name="T16" fmla="*/ 8 w 65"/>
              <a:gd name="T17" fmla="*/ 14 h 58"/>
              <a:gd name="T18" fmla="*/ 20 w 65"/>
              <a:gd name="T19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8">
                <a:moveTo>
                  <a:pt x="20" y="4"/>
                </a:moveTo>
                <a:lnTo>
                  <a:pt x="38" y="0"/>
                </a:lnTo>
                <a:lnTo>
                  <a:pt x="65" y="7"/>
                </a:lnTo>
                <a:lnTo>
                  <a:pt x="64" y="29"/>
                </a:lnTo>
                <a:lnTo>
                  <a:pt x="53" y="45"/>
                </a:lnTo>
                <a:lnTo>
                  <a:pt x="41" y="58"/>
                </a:lnTo>
                <a:lnTo>
                  <a:pt x="22" y="48"/>
                </a:lnTo>
                <a:lnTo>
                  <a:pt x="0" y="26"/>
                </a:lnTo>
                <a:lnTo>
                  <a:pt x="8" y="14"/>
                </a:lnTo>
                <a:lnTo>
                  <a:pt x="20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21"/>
          <p:cNvSpPr>
            <a:spLocks/>
          </p:cNvSpPr>
          <p:nvPr/>
        </p:nvSpPr>
        <p:spPr bwMode="auto">
          <a:xfrm>
            <a:off x="7470776" y="3833813"/>
            <a:ext cx="103188" cy="92075"/>
          </a:xfrm>
          <a:custGeom>
            <a:avLst/>
            <a:gdLst>
              <a:gd name="T0" fmla="*/ 20 w 65"/>
              <a:gd name="T1" fmla="*/ 4 h 58"/>
              <a:gd name="T2" fmla="*/ 38 w 65"/>
              <a:gd name="T3" fmla="*/ 0 h 58"/>
              <a:gd name="T4" fmla="*/ 65 w 65"/>
              <a:gd name="T5" fmla="*/ 7 h 58"/>
              <a:gd name="T6" fmla="*/ 64 w 65"/>
              <a:gd name="T7" fmla="*/ 29 h 58"/>
              <a:gd name="T8" fmla="*/ 53 w 65"/>
              <a:gd name="T9" fmla="*/ 45 h 58"/>
              <a:gd name="T10" fmla="*/ 41 w 65"/>
              <a:gd name="T11" fmla="*/ 58 h 58"/>
              <a:gd name="T12" fmla="*/ 22 w 65"/>
              <a:gd name="T13" fmla="*/ 48 h 58"/>
              <a:gd name="T14" fmla="*/ 0 w 65"/>
              <a:gd name="T15" fmla="*/ 26 h 58"/>
              <a:gd name="T16" fmla="*/ 8 w 65"/>
              <a:gd name="T17" fmla="*/ 14 h 58"/>
              <a:gd name="T18" fmla="*/ 20 w 65"/>
              <a:gd name="T19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8">
                <a:moveTo>
                  <a:pt x="20" y="4"/>
                </a:moveTo>
                <a:lnTo>
                  <a:pt x="38" y="0"/>
                </a:lnTo>
                <a:lnTo>
                  <a:pt x="65" y="7"/>
                </a:lnTo>
                <a:lnTo>
                  <a:pt x="64" y="29"/>
                </a:lnTo>
                <a:lnTo>
                  <a:pt x="53" y="45"/>
                </a:lnTo>
                <a:lnTo>
                  <a:pt x="41" y="58"/>
                </a:lnTo>
                <a:lnTo>
                  <a:pt x="22" y="48"/>
                </a:lnTo>
                <a:lnTo>
                  <a:pt x="0" y="26"/>
                </a:lnTo>
                <a:lnTo>
                  <a:pt x="8" y="14"/>
                </a:lnTo>
                <a:lnTo>
                  <a:pt x="20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22"/>
          <p:cNvSpPr>
            <a:spLocks/>
          </p:cNvSpPr>
          <p:nvPr/>
        </p:nvSpPr>
        <p:spPr bwMode="auto">
          <a:xfrm>
            <a:off x="7302501" y="671513"/>
            <a:ext cx="192088" cy="169863"/>
          </a:xfrm>
          <a:custGeom>
            <a:avLst/>
            <a:gdLst>
              <a:gd name="T0" fmla="*/ 64 w 121"/>
              <a:gd name="T1" fmla="*/ 44 h 107"/>
              <a:gd name="T2" fmla="*/ 76 w 121"/>
              <a:gd name="T3" fmla="*/ 54 h 107"/>
              <a:gd name="T4" fmla="*/ 86 w 121"/>
              <a:gd name="T5" fmla="*/ 62 h 107"/>
              <a:gd name="T6" fmla="*/ 90 w 121"/>
              <a:gd name="T7" fmla="*/ 64 h 107"/>
              <a:gd name="T8" fmla="*/ 101 w 121"/>
              <a:gd name="T9" fmla="*/ 66 h 107"/>
              <a:gd name="T10" fmla="*/ 108 w 121"/>
              <a:gd name="T11" fmla="*/ 67 h 107"/>
              <a:gd name="T12" fmla="*/ 121 w 121"/>
              <a:gd name="T13" fmla="*/ 67 h 107"/>
              <a:gd name="T14" fmla="*/ 117 w 121"/>
              <a:gd name="T15" fmla="*/ 75 h 107"/>
              <a:gd name="T16" fmla="*/ 117 w 121"/>
              <a:gd name="T17" fmla="*/ 107 h 107"/>
              <a:gd name="T18" fmla="*/ 105 w 121"/>
              <a:gd name="T19" fmla="*/ 105 h 107"/>
              <a:gd name="T20" fmla="*/ 74 w 121"/>
              <a:gd name="T21" fmla="*/ 88 h 107"/>
              <a:gd name="T22" fmla="*/ 14 w 121"/>
              <a:gd name="T23" fmla="*/ 69 h 107"/>
              <a:gd name="T24" fmla="*/ 1 w 121"/>
              <a:gd name="T25" fmla="*/ 52 h 107"/>
              <a:gd name="T26" fmla="*/ 0 w 121"/>
              <a:gd name="T27" fmla="*/ 51 h 107"/>
              <a:gd name="T28" fmla="*/ 0 w 121"/>
              <a:gd name="T29" fmla="*/ 50 h 107"/>
              <a:gd name="T30" fmla="*/ 10 w 121"/>
              <a:gd name="T31" fmla="*/ 41 h 107"/>
              <a:gd name="T32" fmla="*/ 11 w 121"/>
              <a:gd name="T33" fmla="*/ 38 h 107"/>
              <a:gd name="T34" fmla="*/ 12 w 121"/>
              <a:gd name="T35" fmla="*/ 38 h 107"/>
              <a:gd name="T36" fmla="*/ 14 w 121"/>
              <a:gd name="T37" fmla="*/ 36 h 107"/>
              <a:gd name="T38" fmla="*/ 15 w 121"/>
              <a:gd name="T39" fmla="*/ 34 h 107"/>
              <a:gd name="T40" fmla="*/ 17 w 121"/>
              <a:gd name="T41" fmla="*/ 32 h 107"/>
              <a:gd name="T42" fmla="*/ 19 w 121"/>
              <a:gd name="T43" fmla="*/ 27 h 107"/>
              <a:gd name="T44" fmla="*/ 20 w 121"/>
              <a:gd name="T45" fmla="*/ 26 h 107"/>
              <a:gd name="T46" fmla="*/ 22 w 121"/>
              <a:gd name="T47" fmla="*/ 22 h 107"/>
              <a:gd name="T48" fmla="*/ 24 w 121"/>
              <a:gd name="T49" fmla="*/ 18 h 107"/>
              <a:gd name="T50" fmla="*/ 24 w 121"/>
              <a:gd name="T51" fmla="*/ 15 h 107"/>
              <a:gd name="T52" fmla="*/ 24 w 121"/>
              <a:gd name="T53" fmla="*/ 13 h 107"/>
              <a:gd name="T54" fmla="*/ 25 w 121"/>
              <a:gd name="T55" fmla="*/ 11 h 107"/>
              <a:gd name="T56" fmla="*/ 22 w 121"/>
              <a:gd name="T57" fmla="*/ 9 h 107"/>
              <a:gd name="T58" fmla="*/ 21 w 121"/>
              <a:gd name="T59" fmla="*/ 9 h 107"/>
              <a:gd name="T60" fmla="*/ 19 w 121"/>
              <a:gd name="T61" fmla="*/ 7 h 107"/>
              <a:gd name="T62" fmla="*/ 14 w 121"/>
              <a:gd name="T63" fmla="*/ 6 h 107"/>
              <a:gd name="T64" fmla="*/ 13 w 121"/>
              <a:gd name="T65" fmla="*/ 4 h 107"/>
              <a:gd name="T66" fmla="*/ 12 w 121"/>
              <a:gd name="T67" fmla="*/ 3 h 107"/>
              <a:gd name="T68" fmla="*/ 12 w 121"/>
              <a:gd name="T69" fmla="*/ 0 h 107"/>
              <a:gd name="T70" fmla="*/ 17 w 121"/>
              <a:gd name="T71" fmla="*/ 4 h 107"/>
              <a:gd name="T72" fmla="*/ 17 w 121"/>
              <a:gd name="T73" fmla="*/ 5 h 107"/>
              <a:gd name="T74" fmla="*/ 33 w 121"/>
              <a:gd name="T75" fmla="*/ 12 h 107"/>
              <a:gd name="T76" fmla="*/ 40 w 121"/>
              <a:gd name="T77" fmla="*/ 18 h 107"/>
              <a:gd name="T78" fmla="*/ 42 w 121"/>
              <a:gd name="T79" fmla="*/ 19 h 107"/>
              <a:gd name="T80" fmla="*/ 55 w 121"/>
              <a:gd name="T81" fmla="*/ 32 h 107"/>
              <a:gd name="T82" fmla="*/ 61 w 121"/>
              <a:gd name="T83" fmla="*/ 39 h 107"/>
              <a:gd name="T84" fmla="*/ 64 w 121"/>
              <a:gd name="T85" fmla="*/ 4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" h="107">
                <a:moveTo>
                  <a:pt x="64" y="44"/>
                </a:moveTo>
                <a:lnTo>
                  <a:pt x="76" y="54"/>
                </a:lnTo>
                <a:lnTo>
                  <a:pt x="86" y="62"/>
                </a:lnTo>
                <a:lnTo>
                  <a:pt x="90" y="64"/>
                </a:lnTo>
                <a:lnTo>
                  <a:pt x="101" y="66"/>
                </a:lnTo>
                <a:lnTo>
                  <a:pt x="108" y="67"/>
                </a:lnTo>
                <a:lnTo>
                  <a:pt x="121" y="67"/>
                </a:lnTo>
                <a:lnTo>
                  <a:pt x="117" y="75"/>
                </a:lnTo>
                <a:lnTo>
                  <a:pt x="117" y="107"/>
                </a:lnTo>
                <a:lnTo>
                  <a:pt x="105" y="105"/>
                </a:lnTo>
                <a:lnTo>
                  <a:pt x="74" y="88"/>
                </a:lnTo>
                <a:lnTo>
                  <a:pt x="14" y="69"/>
                </a:lnTo>
                <a:lnTo>
                  <a:pt x="1" y="52"/>
                </a:lnTo>
                <a:lnTo>
                  <a:pt x="0" y="51"/>
                </a:lnTo>
                <a:lnTo>
                  <a:pt x="0" y="50"/>
                </a:lnTo>
                <a:lnTo>
                  <a:pt x="10" y="41"/>
                </a:lnTo>
                <a:lnTo>
                  <a:pt x="11" y="38"/>
                </a:lnTo>
                <a:lnTo>
                  <a:pt x="12" y="38"/>
                </a:lnTo>
                <a:lnTo>
                  <a:pt x="14" y="36"/>
                </a:lnTo>
                <a:lnTo>
                  <a:pt x="15" y="34"/>
                </a:lnTo>
                <a:lnTo>
                  <a:pt x="17" y="32"/>
                </a:lnTo>
                <a:lnTo>
                  <a:pt x="19" y="27"/>
                </a:lnTo>
                <a:lnTo>
                  <a:pt x="20" y="26"/>
                </a:lnTo>
                <a:lnTo>
                  <a:pt x="22" y="22"/>
                </a:lnTo>
                <a:lnTo>
                  <a:pt x="24" y="18"/>
                </a:lnTo>
                <a:lnTo>
                  <a:pt x="24" y="15"/>
                </a:lnTo>
                <a:lnTo>
                  <a:pt x="24" y="13"/>
                </a:lnTo>
                <a:lnTo>
                  <a:pt x="25" y="11"/>
                </a:lnTo>
                <a:lnTo>
                  <a:pt x="22" y="9"/>
                </a:lnTo>
                <a:lnTo>
                  <a:pt x="21" y="9"/>
                </a:lnTo>
                <a:lnTo>
                  <a:pt x="19" y="7"/>
                </a:lnTo>
                <a:lnTo>
                  <a:pt x="14" y="6"/>
                </a:lnTo>
                <a:lnTo>
                  <a:pt x="13" y="4"/>
                </a:lnTo>
                <a:lnTo>
                  <a:pt x="12" y="3"/>
                </a:lnTo>
                <a:lnTo>
                  <a:pt x="12" y="0"/>
                </a:lnTo>
                <a:lnTo>
                  <a:pt x="17" y="4"/>
                </a:lnTo>
                <a:lnTo>
                  <a:pt x="17" y="5"/>
                </a:lnTo>
                <a:lnTo>
                  <a:pt x="33" y="12"/>
                </a:lnTo>
                <a:lnTo>
                  <a:pt x="40" y="18"/>
                </a:lnTo>
                <a:lnTo>
                  <a:pt x="42" y="19"/>
                </a:lnTo>
                <a:lnTo>
                  <a:pt x="55" y="32"/>
                </a:lnTo>
                <a:lnTo>
                  <a:pt x="61" y="39"/>
                </a:lnTo>
                <a:lnTo>
                  <a:pt x="64" y="4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Freeform 23"/>
          <p:cNvSpPr>
            <a:spLocks/>
          </p:cNvSpPr>
          <p:nvPr/>
        </p:nvSpPr>
        <p:spPr bwMode="auto">
          <a:xfrm>
            <a:off x="7302501" y="671513"/>
            <a:ext cx="192088" cy="169863"/>
          </a:xfrm>
          <a:custGeom>
            <a:avLst/>
            <a:gdLst>
              <a:gd name="T0" fmla="*/ 64 w 121"/>
              <a:gd name="T1" fmla="*/ 44 h 107"/>
              <a:gd name="T2" fmla="*/ 76 w 121"/>
              <a:gd name="T3" fmla="*/ 54 h 107"/>
              <a:gd name="T4" fmla="*/ 86 w 121"/>
              <a:gd name="T5" fmla="*/ 62 h 107"/>
              <a:gd name="T6" fmla="*/ 90 w 121"/>
              <a:gd name="T7" fmla="*/ 64 h 107"/>
              <a:gd name="T8" fmla="*/ 101 w 121"/>
              <a:gd name="T9" fmla="*/ 66 h 107"/>
              <a:gd name="T10" fmla="*/ 108 w 121"/>
              <a:gd name="T11" fmla="*/ 67 h 107"/>
              <a:gd name="T12" fmla="*/ 121 w 121"/>
              <a:gd name="T13" fmla="*/ 67 h 107"/>
              <a:gd name="T14" fmla="*/ 117 w 121"/>
              <a:gd name="T15" fmla="*/ 75 h 107"/>
              <a:gd name="T16" fmla="*/ 117 w 121"/>
              <a:gd name="T17" fmla="*/ 107 h 107"/>
              <a:gd name="T18" fmla="*/ 105 w 121"/>
              <a:gd name="T19" fmla="*/ 105 h 107"/>
              <a:gd name="T20" fmla="*/ 74 w 121"/>
              <a:gd name="T21" fmla="*/ 88 h 107"/>
              <a:gd name="T22" fmla="*/ 14 w 121"/>
              <a:gd name="T23" fmla="*/ 69 h 107"/>
              <a:gd name="T24" fmla="*/ 1 w 121"/>
              <a:gd name="T25" fmla="*/ 52 h 107"/>
              <a:gd name="T26" fmla="*/ 0 w 121"/>
              <a:gd name="T27" fmla="*/ 51 h 107"/>
              <a:gd name="T28" fmla="*/ 0 w 121"/>
              <a:gd name="T29" fmla="*/ 50 h 107"/>
              <a:gd name="T30" fmla="*/ 10 w 121"/>
              <a:gd name="T31" fmla="*/ 41 h 107"/>
              <a:gd name="T32" fmla="*/ 11 w 121"/>
              <a:gd name="T33" fmla="*/ 38 h 107"/>
              <a:gd name="T34" fmla="*/ 12 w 121"/>
              <a:gd name="T35" fmla="*/ 38 h 107"/>
              <a:gd name="T36" fmla="*/ 14 w 121"/>
              <a:gd name="T37" fmla="*/ 36 h 107"/>
              <a:gd name="T38" fmla="*/ 15 w 121"/>
              <a:gd name="T39" fmla="*/ 34 h 107"/>
              <a:gd name="T40" fmla="*/ 17 w 121"/>
              <a:gd name="T41" fmla="*/ 32 h 107"/>
              <a:gd name="T42" fmla="*/ 19 w 121"/>
              <a:gd name="T43" fmla="*/ 27 h 107"/>
              <a:gd name="T44" fmla="*/ 20 w 121"/>
              <a:gd name="T45" fmla="*/ 26 h 107"/>
              <a:gd name="T46" fmla="*/ 22 w 121"/>
              <a:gd name="T47" fmla="*/ 22 h 107"/>
              <a:gd name="T48" fmla="*/ 24 w 121"/>
              <a:gd name="T49" fmla="*/ 18 h 107"/>
              <a:gd name="T50" fmla="*/ 24 w 121"/>
              <a:gd name="T51" fmla="*/ 15 h 107"/>
              <a:gd name="T52" fmla="*/ 24 w 121"/>
              <a:gd name="T53" fmla="*/ 13 h 107"/>
              <a:gd name="T54" fmla="*/ 25 w 121"/>
              <a:gd name="T55" fmla="*/ 11 h 107"/>
              <a:gd name="T56" fmla="*/ 22 w 121"/>
              <a:gd name="T57" fmla="*/ 9 h 107"/>
              <a:gd name="T58" fmla="*/ 21 w 121"/>
              <a:gd name="T59" fmla="*/ 9 h 107"/>
              <a:gd name="T60" fmla="*/ 19 w 121"/>
              <a:gd name="T61" fmla="*/ 7 h 107"/>
              <a:gd name="T62" fmla="*/ 14 w 121"/>
              <a:gd name="T63" fmla="*/ 6 h 107"/>
              <a:gd name="T64" fmla="*/ 13 w 121"/>
              <a:gd name="T65" fmla="*/ 4 h 107"/>
              <a:gd name="T66" fmla="*/ 12 w 121"/>
              <a:gd name="T67" fmla="*/ 3 h 107"/>
              <a:gd name="T68" fmla="*/ 12 w 121"/>
              <a:gd name="T69" fmla="*/ 0 h 107"/>
              <a:gd name="T70" fmla="*/ 17 w 121"/>
              <a:gd name="T71" fmla="*/ 4 h 107"/>
              <a:gd name="T72" fmla="*/ 17 w 121"/>
              <a:gd name="T73" fmla="*/ 5 h 107"/>
              <a:gd name="T74" fmla="*/ 33 w 121"/>
              <a:gd name="T75" fmla="*/ 12 h 107"/>
              <a:gd name="T76" fmla="*/ 40 w 121"/>
              <a:gd name="T77" fmla="*/ 18 h 107"/>
              <a:gd name="T78" fmla="*/ 42 w 121"/>
              <a:gd name="T79" fmla="*/ 19 h 107"/>
              <a:gd name="T80" fmla="*/ 55 w 121"/>
              <a:gd name="T81" fmla="*/ 32 h 107"/>
              <a:gd name="T82" fmla="*/ 61 w 121"/>
              <a:gd name="T83" fmla="*/ 39 h 107"/>
              <a:gd name="T84" fmla="*/ 64 w 121"/>
              <a:gd name="T85" fmla="*/ 4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1" h="107">
                <a:moveTo>
                  <a:pt x="64" y="44"/>
                </a:moveTo>
                <a:lnTo>
                  <a:pt x="76" y="54"/>
                </a:lnTo>
                <a:lnTo>
                  <a:pt x="86" y="62"/>
                </a:lnTo>
                <a:lnTo>
                  <a:pt x="90" y="64"/>
                </a:lnTo>
                <a:lnTo>
                  <a:pt x="101" y="66"/>
                </a:lnTo>
                <a:lnTo>
                  <a:pt x="108" y="67"/>
                </a:lnTo>
                <a:lnTo>
                  <a:pt x="121" y="67"/>
                </a:lnTo>
                <a:lnTo>
                  <a:pt x="117" y="75"/>
                </a:lnTo>
                <a:lnTo>
                  <a:pt x="117" y="107"/>
                </a:lnTo>
                <a:lnTo>
                  <a:pt x="105" y="105"/>
                </a:lnTo>
                <a:lnTo>
                  <a:pt x="74" y="88"/>
                </a:lnTo>
                <a:lnTo>
                  <a:pt x="14" y="69"/>
                </a:lnTo>
                <a:lnTo>
                  <a:pt x="1" y="52"/>
                </a:lnTo>
                <a:lnTo>
                  <a:pt x="0" y="51"/>
                </a:lnTo>
                <a:lnTo>
                  <a:pt x="0" y="50"/>
                </a:lnTo>
                <a:lnTo>
                  <a:pt x="10" y="41"/>
                </a:lnTo>
                <a:lnTo>
                  <a:pt x="11" y="38"/>
                </a:lnTo>
                <a:lnTo>
                  <a:pt x="12" y="38"/>
                </a:lnTo>
                <a:lnTo>
                  <a:pt x="14" y="36"/>
                </a:lnTo>
                <a:lnTo>
                  <a:pt x="15" y="34"/>
                </a:lnTo>
                <a:lnTo>
                  <a:pt x="17" y="32"/>
                </a:lnTo>
                <a:lnTo>
                  <a:pt x="19" y="27"/>
                </a:lnTo>
                <a:lnTo>
                  <a:pt x="20" y="26"/>
                </a:lnTo>
                <a:lnTo>
                  <a:pt x="22" y="22"/>
                </a:lnTo>
                <a:lnTo>
                  <a:pt x="24" y="18"/>
                </a:lnTo>
                <a:lnTo>
                  <a:pt x="24" y="15"/>
                </a:lnTo>
                <a:lnTo>
                  <a:pt x="24" y="13"/>
                </a:lnTo>
                <a:lnTo>
                  <a:pt x="25" y="11"/>
                </a:lnTo>
                <a:lnTo>
                  <a:pt x="22" y="9"/>
                </a:lnTo>
                <a:lnTo>
                  <a:pt x="21" y="9"/>
                </a:lnTo>
                <a:lnTo>
                  <a:pt x="19" y="7"/>
                </a:lnTo>
                <a:lnTo>
                  <a:pt x="14" y="6"/>
                </a:lnTo>
                <a:lnTo>
                  <a:pt x="13" y="4"/>
                </a:lnTo>
                <a:lnTo>
                  <a:pt x="12" y="3"/>
                </a:lnTo>
                <a:lnTo>
                  <a:pt x="12" y="0"/>
                </a:lnTo>
                <a:lnTo>
                  <a:pt x="17" y="4"/>
                </a:lnTo>
                <a:lnTo>
                  <a:pt x="17" y="5"/>
                </a:lnTo>
                <a:lnTo>
                  <a:pt x="33" y="12"/>
                </a:lnTo>
                <a:lnTo>
                  <a:pt x="40" y="18"/>
                </a:lnTo>
                <a:lnTo>
                  <a:pt x="42" y="19"/>
                </a:lnTo>
                <a:lnTo>
                  <a:pt x="55" y="32"/>
                </a:lnTo>
                <a:lnTo>
                  <a:pt x="61" y="39"/>
                </a:lnTo>
                <a:lnTo>
                  <a:pt x="64" y="4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Freeform 24"/>
          <p:cNvSpPr>
            <a:spLocks/>
          </p:cNvSpPr>
          <p:nvPr/>
        </p:nvSpPr>
        <p:spPr bwMode="auto">
          <a:xfrm>
            <a:off x="5753101" y="514350"/>
            <a:ext cx="701675" cy="941388"/>
          </a:xfrm>
          <a:custGeom>
            <a:avLst/>
            <a:gdLst>
              <a:gd name="T0" fmla="*/ 281 w 442"/>
              <a:gd name="T1" fmla="*/ 30 h 593"/>
              <a:gd name="T2" fmla="*/ 298 w 442"/>
              <a:gd name="T3" fmla="*/ 58 h 593"/>
              <a:gd name="T4" fmla="*/ 325 w 442"/>
              <a:gd name="T5" fmla="*/ 92 h 593"/>
              <a:gd name="T6" fmla="*/ 342 w 442"/>
              <a:gd name="T7" fmla="*/ 113 h 593"/>
              <a:gd name="T8" fmla="*/ 375 w 442"/>
              <a:gd name="T9" fmla="*/ 148 h 593"/>
              <a:gd name="T10" fmla="*/ 406 w 442"/>
              <a:gd name="T11" fmla="*/ 188 h 593"/>
              <a:gd name="T12" fmla="*/ 417 w 442"/>
              <a:gd name="T13" fmla="*/ 206 h 593"/>
              <a:gd name="T14" fmla="*/ 427 w 442"/>
              <a:gd name="T15" fmla="*/ 243 h 593"/>
              <a:gd name="T16" fmla="*/ 435 w 442"/>
              <a:gd name="T17" fmla="*/ 298 h 593"/>
              <a:gd name="T18" fmla="*/ 433 w 442"/>
              <a:gd name="T19" fmla="*/ 330 h 593"/>
              <a:gd name="T20" fmla="*/ 434 w 442"/>
              <a:gd name="T21" fmla="*/ 386 h 593"/>
              <a:gd name="T22" fmla="*/ 278 w 442"/>
              <a:gd name="T23" fmla="*/ 559 h 593"/>
              <a:gd name="T24" fmla="*/ 251 w 442"/>
              <a:gd name="T25" fmla="*/ 593 h 593"/>
              <a:gd name="T26" fmla="*/ 4 w 442"/>
              <a:gd name="T27" fmla="*/ 462 h 593"/>
              <a:gd name="T28" fmla="*/ 18 w 442"/>
              <a:gd name="T29" fmla="*/ 373 h 593"/>
              <a:gd name="T30" fmla="*/ 113 w 442"/>
              <a:gd name="T31" fmla="*/ 341 h 593"/>
              <a:gd name="T32" fmla="*/ 108 w 442"/>
              <a:gd name="T33" fmla="*/ 244 h 593"/>
              <a:gd name="T34" fmla="*/ 99 w 442"/>
              <a:gd name="T35" fmla="*/ 203 h 593"/>
              <a:gd name="T36" fmla="*/ 86 w 442"/>
              <a:gd name="T37" fmla="*/ 170 h 593"/>
              <a:gd name="T38" fmla="*/ 149 w 442"/>
              <a:gd name="T39" fmla="*/ 133 h 593"/>
              <a:gd name="T40" fmla="*/ 171 w 442"/>
              <a:gd name="T41" fmla="*/ 85 h 593"/>
              <a:gd name="T42" fmla="*/ 177 w 442"/>
              <a:gd name="T43" fmla="*/ 85 h 593"/>
              <a:gd name="T44" fmla="*/ 187 w 442"/>
              <a:gd name="T45" fmla="*/ 87 h 593"/>
              <a:gd name="T46" fmla="*/ 199 w 442"/>
              <a:gd name="T47" fmla="*/ 87 h 593"/>
              <a:gd name="T48" fmla="*/ 227 w 442"/>
              <a:gd name="T49" fmla="*/ 77 h 593"/>
              <a:gd name="T50" fmla="*/ 244 w 442"/>
              <a:gd name="T51" fmla="*/ 64 h 593"/>
              <a:gd name="T52" fmla="*/ 258 w 442"/>
              <a:gd name="T53" fmla="*/ 42 h 593"/>
              <a:gd name="T54" fmla="*/ 264 w 442"/>
              <a:gd name="T55" fmla="*/ 24 h 593"/>
              <a:gd name="T56" fmla="*/ 264 w 442"/>
              <a:gd name="T57" fmla="*/ 15 h 593"/>
              <a:gd name="T58" fmla="*/ 261 w 442"/>
              <a:gd name="T59" fmla="*/ 8 h 593"/>
              <a:gd name="T60" fmla="*/ 262 w 442"/>
              <a:gd name="T61" fmla="*/ 7 h 593"/>
              <a:gd name="T62" fmla="*/ 264 w 442"/>
              <a:gd name="T63" fmla="*/ 12 h 593"/>
              <a:gd name="T64" fmla="*/ 272 w 442"/>
              <a:gd name="T65" fmla="*/ 23 h 593"/>
              <a:gd name="T66" fmla="*/ 279 w 442"/>
              <a:gd name="T67" fmla="*/ 25 h 593"/>
              <a:gd name="T68" fmla="*/ 276 w 442"/>
              <a:gd name="T69" fmla="*/ 24 h 593"/>
              <a:gd name="T70" fmla="*/ 271 w 442"/>
              <a:gd name="T71" fmla="*/ 19 h 593"/>
              <a:gd name="T72" fmla="*/ 267 w 442"/>
              <a:gd name="T73" fmla="*/ 9 h 593"/>
              <a:gd name="T74" fmla="*/ 263 w 442"/>
              <a:gd name="T75" fmla="*/ 2 h 593"/>
              <a:gd name="T76" fmla="*/ 266 w 442"/>
              <a:gd name="T77" fmla="*/ 0 h 593"/>
              <a:gd name="T78" fmla="*/ 277 w 442"/>
              <a:gd name="T79" fmla="*/ 7 h 593"/>
              <a:gd name="T80" fmla="*/ 282 w 442"/>
              <a:gd name="T81" fmla="*/ 1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593">
                <a:moveTo>
                  <a:pt x="282" y="10"/>
                </a:moveTo>
                <a:lnTo>
                  <a:pt x="281" y="30"/>
                </a:lnTo>
                <a:lnTo>
                  <a:pt x="295" y="44"/>
                </a:lnTo>
                <a:lnTo>
                  <a:pt x="298" y="58"/>
                </a:lnTo>
                <a:lnTo>
                  <a:pt x="331" y="76"/>
                </a:lnTo>
                <a:lnTo>
                  <a:pt x="325" y="92"/>
                </a:lnTo>
                <a:lnTo>
                  <a:pt x="315" y="112"/>
                </a:lnTo>
                <a:lnTo>
                  <a:pt x="342" y="113"/>
                </a:lnTo>
                <a:lnTo>
                  <a:pt x="351" y="127"/>
                </a:lnTo>
                <a:lnTo>
                  <a:pt x="375" y="148"/>
                </a:lnTo>
                <a:lnTo>
                  <a:pt x="400" y="167"/>
                </a:lnTo>
                <a:lnTo>
                  <a:pt x="406" y="188"/>
                </a:lnTo>
                <a:lnTo>
                  <a:pt x="416" y="205"/>
                </a:lnTo>
                <a:lnTo>
                  <a:pt x="417" y="206"/>
                </a:lnTo>
                <a:lnTo>
                  <a:pt x="414" y="229"/>
                </a:lnTo>
                <a:lnTo>
                  <a:pt x="427" y="243"/>
                </a:lnTo>
                <a:lnTo>
                  <a:pt x="433" y="266"/>
                </a:lnTo>
                <a:lnTo>
                  <a:pt x="435" y="298"/>
                </a:lnTo>
                <a:lnTo>
                  <a:pt x="435" y="302"/>
                </a:lnTo>
                <a:lnTo>
                  <a:pt x="433" y="330"/>
                </a:lnTo>
                <a:lnTo>
                  <a:pt x="442" y="354"/>
                </a:lnTo>
                <a:lnTo>
                  <a:pt x="434" y="386"/>
                </a:lnTo>
                <a:lnTo>
                  <a:pt x="440" y="437"/>
                </a:lnTo>
                <a:lnTo>
                  <a:pt x="278" y="559"/>
                </a:lnTo>
                <a:lnTo>
                  <a:pt x="257" y="590"/>
                </a:lnTo>
                <a:lnTo>
                  <a:pt x="251" y="593"/>
                </a:lnTo>
                <a:lnTo>
                  <a:pt x="237" y="582"/>
                </a:lnTo>
                <a:lnTo>
                  <a:pt x="4" y="462"/>
                </a:lnTo>
                <a:lnTo>
                  <a:pt x="0" y="408"/>
                </a:lnTo>
                <a:lnTo>
                  <a:pt x="18" y="373"/>
                </a:lnTo>
                <a:lnTo>
                  <a:pt x="73" y="357"/>
                </a:lnTo>
                <a:lnTo>
                  <a:pt x="113" y="341"/>
                </a:lnTo>
                <a:lnTo>
                  <a:pt x="153" y="289"/>
                </a:lnTo>
                <a:lnTo>
                  <a:pt x="108" y="244"/>
                </a:lnTo>
                <a:lnTo>
                  <a:pt x="90" y="218"/>
                </a:lnTo>
                <a:lnTo>
                  <a:pt x="99" y="203"/>
                </a:lnTo>
                <a:lnTo>
                  <a:pt x="105" y="184"/>
                </a:lnTo>
                <a:lnTo>
                  <a:pt x="86" y="170"/>
                </a:lnTo>
                <a:lnTo>
                  <a:pt x="112" y="152"/>
                </a:lnTo>
                <a:lnTo>
                  <a:pt x="149" y="133"/>
                </a:lnTo>
                <a:lnTo>
                  <a:pt x="159" y="111"/>
                </a:lnTo>
                <a:lnTo>
                  <a:pt x="171" y="85"/>
                </a:lnTo>
                <a:lnTo>
                  <a:pt x="173" y="85"/>
                </a:lnTo>
                <a:lnTo>
                  <a:pt x="177" y="85"/>
                </a:lnTo>
                <a:lnTo>
                  <a:pt x="180" y="87"/>
                </a:lnTo>
                <a:lnTo>
                  <a:pt x="187" y="87"/>
                </a:lnTo>
                <a:lnTo>
                  <a:pt x="194" y="88"/>
                </a:lnTo>
                <a:lnTo>
                  <a:pt x="199" y="87"/>
                </a:lnTo>
                <a:lnTo>
                  <a:pt x="212" y="84"/>
                </a:lnTo>
                <a:lnTo>
                  <a:pt x="227" y="77"/>
                </a:lnTo>
                <a:lnTo>
                  <a:pt x="240" y="68"/>
                </a:lnTo>
                <a:lnTo>
                  <a:pt x="244" y="64"/>
                </a:lnTo>
                <a:lnTo>
                  <a:pt x="249" y="58"/>
                </a:lnTo>
                <a:lnTo>
                  <a:pt x="258" y="42"/>
                </a:lnTo>
                <a:lnTo>
                  <a:pt x="263" y="29"/>
                </a:lnTo>
                <a:lnTo>
                  <a:pt x="264" y="24"/>
                </a:lnTo>
                <a:lnTo>
                  <a:pt x="264" y="23"/>
                </a:lnTo>
                <a:lnTo>
                  <a:pt x="264" y="15"/>
                </a:lnTo>
                <a:lnTo>
                  <a:pt x="264" y="12"/>
                </a:lnTo>
                <a:lnTo>
                  <a:pt x="261" y="8"/>
                </a:lnTo>
                <a:lnTo>
                  <a:pt x="261" y="7"/>
                </a:lnTo>
                <a:lnTo>
                  <a:pt x="262" y="7"/>
                </a:lnTo>
                <a:lnTo>
                  <a:pt x="264" y="9"/>
                </a:lnTo>
                <a:lnTo>
                  <a:pt x="264" y="12"/>
                </a:lnTo>
                <a:lnTo>
                  <a:pt x="267" y="17"/>
                </a:lnTo>
                <a:lnTo>
                  <a:pt x="272" y="23"/>
                </a:lnTo>
                <a:lnTo>
                  <a:pt x="277" y="25"/>
                </a:lnTo>
                <a:lnTo>
                  <a:pt x="279" y="25"/>
                </a:lnTo>
                <a:lnTo>
                  <a:pt x="279" y="24"/>
                </a:lnTo>
                <a:lnTo>
                  <a:pt x="276" y="24"/>
                </a:lnTo>
                <a:lnTo>
                  <a:pt x="274" y="23"/>
                </a:lnTo>
                <a:lnTo>
                  <a:pt x="271" y="19"/>
                </a:lnTo>
                <a:lnTo>
                  <a:pt x="271" y="18"/>
                </a:lnTo>
                <a:lnTo>
                  <a:pt x="267" y="9"/>
                </a:lnTo>
                <a:lnTo>
                  <a:pt x="263" y="4"/>
                </a:lnTo>
                <a:lnTo>
                  <a:pt x="263" y="2"/>
                </a:lnTo>
                <a:lnTo>
                  <a:pt x="265" y="0"/>
                </a:lnTo>
                <a:lnTo>
                  <a:pt x="266" y="0"/>
                </a:lnTo>
                <a:lnTo>
                  <a:pt x="271" y="2"/>
                </a:lnTo>
                <a:lnTo>
                  <a:pt x="277" y="7"/>
                </a:lnTo>
                <a:lnTo>
                  <a:pt x="281" y="10"/>
                </a:lnTo>
                <a:lnTo>
                  <a:pt x="282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Freeform 25"/>
          <p:cNvSpPr>
            <a:spLocks/>
          </p:cNvSpPr>
          <p:nvPr/>
        </p:nvSpPr>
        <p:spPr bwMode="auto">
          <a:xfrm>
            <a:off x="5753101" y="514350"/>
            <a:ext cx="701675" cy="941388"/>
          </a:xfrm>
          <a:custGeom>
            <a:avLst/>
            <a:gdLst>
              <a:gd name="T0" fmla="*/ 281 w 442"/>
              <a:gd name="T1" fmla="*/ 30 h 593"/>
              <a:gd name="T2" fmla="*/ 298 w 442"/>
              <a:gd name="T3" fmla="*/ 58 h 593"/>
              <a:gd name="T4" fmla="*/ 325 w 442"/>
              <a:gd name="T5" fmla="*/ 92 h 593"/>
              <a:gd name="T6" fmla="*/ 342 w 442"/>
              <a:gd name="T7" fmla="*/ 113 h 593"/>
              <a:gd name="T8" fmla="*/ 375 w 442"/>
              <a:gd name="T9" fmla="*/ 148 h 593"/>
              <a:gd name="T10" fmla="*/ 406 w 442"/>
              <a:gd name="T11" fmla="*/ 188 h 593"/>
              <a:gd name="T12" fmla="*/ 417 w 442"/>
              <a:gd name="T13" fmla="*/ 206 h 593"/>
              <a:gd name="T14" fmla="*/ 427 w 442"/>
              <a:gd name="T15" fmla="*/ 243 h 593"/>
              <a:gd name="T16" fmla="*/ 435 w 442"/>
              <a:gd name="T17" fmla="*/ 298 h 593"/>
              <a:gd name="T18" fmla="*/ 433 w 442"/>
              <a:gd name="T19" fmla="*/ 330 h 593"/>
              <a:gd name="T20" fmla="*/ 434 w 442"/>
              <a:gd name="T21" fmla="*/ 386 h 593"/>
              <a:gd name="T22" fmla="*/ 278 w 442"/>
              <a:gd name="T23" fmla="*/ 559 h 593"/>
              <a:gd name="T24" fmla="*/ 251 w 442"/>
              <a:gd name="T25" fmla="*/ 593 h 593"/>
              <a:gd name="T26" fmla="*/ 4 w 442"/>
              <a:gd name="T27" fmla="*/ 462 h 593"/>
              <a:gd name="T28" fmla="*/ 18 w 442"/>
              <a:gd name="T29" fmla="*/ 373 h 593"/>
              <a:gd name="T30" fmla="*/ 113 w 442"/>
              <a:gd name="T31" fmla="*/ 341 h 593"/>
              <a:gd name="T32" fmla="*/ 108 w 442"/>
              <a:gd name="T33" fmla="*/ 244 h 593"/>
              <a:gd name="T34" fmla="*/ 99 w 442"/>
              <a:gd name="T35" fmla="*/ 203 h 593"/>
              <a:gd name="T36" fmla="*/ 86 w 442"/>
              <a:gd name="T37" fmla="*/ 170 h 593"/>
              <a:gd name="T38" fmla="*/ 149 w 442"/>
              <a:gd name="T39" fmla="*/ 133 h 593"/>
              <a:gd name="T40" fmla="*/ 171 w 442"/>
              <a:gd name="T41" fmla="*/ 85 h 593"/>
              <a:gd name="T42" fmla="*/ 177 w 442"/>
              <a:gd name="T43" fmla="*/ 85 h 593"/>
              <a:gd name="T44" fmla="*/ 187 w 442"/>
              <a:gd name="T45" fmla="*/ 87 h 593"/>
              <a:gd name="T46" fmla="*/ 199 w 442"/>
              <a:gd name="T47" fmla="*/ 87 h 593"/>
              <a:gd name="T48" fmla="*/ 227 w 442"/>
              <a:gd name="T49" fmla="*/ 77 h 593"/>
              <a:gd name="T50" fmla="*/ 244 w 442"/>
              <a:gd name="T51" fmla="*/ 64 h 593"/>
              <a:gd name="T52" fmla="*/ 258 w 442"/>
              <a:gd name="T53" fmla="*/ 42 h 593"/>
              <a:gd name="T54" fmla="*/ 264 w 442"/>
              <a:gd name="T55" fmla="*/ 24 h 593"/>
              <a:gd name="T56" fmla="*/ 264 w 442"/>
              <a:gd name="T57" fmla="*/ 15 h 593"/>
              <a:gd name="T58" fmla="*/ 261 w 442"/>
              <a:gd name="T59" fmla="*/ 8 h 593"/>
              <a:gd name="T60" fmla="*/ 262 w 442"/>
              <a:gd name="T61" fmla="*/ 7 h 593"/>
              <a:gd name="T62" fmla="*/ 264 w 442"/>
              <a:gd name="T63" fmla="*/ 12 h 593"/>
              <a:gd name="T64" fmla="*/ 272 w 442"/>
              <a:gd name="T65" fmla="*/ 23 h 593"/>
              <a:gd name="T66" fmla="*/ 279 w 442"/>
              <a:gd name="T67" fmla="*/ 25 h 593"/>
              <a:gd name="T68" fmla="*/ 276 w 442"/>
              <a:gd name="T69" fmla="*/ 24 h 593"/>
              <a:gd name="T70" fmla="*/ 271 w 442"/>
              <a:gd name="T71" fmla="*/ 19 h 593"/>
              <a:gd name="T72" fmla="*/ 267 w 442"/>
              <a:gd name="T73" fmla="*/ 9 h 593"/>
              <a:gd name="T74" fmla="*/ 263 w 442"/>
              <a:gd name="T75" fmla="*/ 2 h 593"/>
              <a:gd name="T76" fmla="*/ 266 w 442"/>
              <a:gd name="T77" fmla="*/ 0 h 593"/>
              <a:gd name="T78" fmla="*/ 277 w 442"/>
              <a:gd name="T79" fmla="*/ 7 h 593"/>
              <a:gd name="T80" fmla="*/ 282 w 442"/>
              <a:gd name="T81" fmla="*/ 1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593">
                <a:moveTo>
                  <a:pt x="282" y="10"/>
                </a:moveTo>
                <a:lnTo>
                  <a:pt x="281" y="30"/>
                </a:lnTo>
                <a:lnTo>
                  <a:pt x="295" y="44"/>
                </a:lnTo>
                <a:lnTo>
                  <a:pt x="298" y="58"/>
                </a:lnTo>
                <a:lnTo>
                  <a:pt x="331" y="76"/>
                </a:lnTo>
                <a:lnTo>
                  <a:pt x="325" y="92"/>
                </a:lnTo>
                <a:lnTo>
                  <a:pt x="315" y="112"/>
                </a:lnTo>
                <a:lnTo>
                  <a:pt x="342" y="113"/>
                </a:lnTo>
                <a:lnTo>
                  <a:pt x="351" y="127"/>
                </a:lnTo>
                <a:lnTo>
                  <a:pt x="375" y="148"/>
                </a:lnTo>
                <a:lnTo>
                  <a:pt x="400" y="167"/>
                </a:lnTo>
                <a:lnTo>
                  <a:pt x="406" y="188"/>
                </a:lnTo>
                <a:lnTo>
                  <a:pt x="416" y="205"/>
                </a:lnTo>
                <a:lnTo>
                  <a:pt x="417" y="206"/>
                </a:lnTo>
                <a:lnTo>
                  <a:pt x="414" y="229"/>
                </a:lnTo>
                <a:lnTo>
                  <a:pt x="427" y="243"/>
                </a:lnTo>
                <a:lnTo>
                  <a:pt x="433" y="266"/>
                </a:lnTo>
                <a:lnTo>
                  <a:pt x="435" y="298"/>
                </a:lnTo>
                <a:lnTo>
                  <a:pt x="435" y="302"/>
                </a:lnTo>
                <a:lnTo>
                  <a:pt x="433" y="330"/>
                </a:lnTo>
                <a:lnTo>
                  <a:pt x="442" y="354"/>
                </a:lnTo>
                <a:lnTo>
                  <a:pt x="434" y="386"/>
                </a:lnTo>
                <a:lnTo>
                  <a:pt x="440" y="437"/>
                </a:lnTo>
                <a:lnTo>
                  <a:pt x="278" y="559"/>
                </a:lnTo>
                <a:lnTo>
                  <a:pt x="257" y="590"/>
                </a:lnTo>
                <a:lnTo>
                  <a:pt x="251" y="593"/>
                </a:lnTo>
                <a:lnTo>
                  <a:pt x="237" y="582"/>
                </a:lnTo>
                <a:lnTo>
                  <a:pt x="4" y="462"/>
                </a:lnTo>
                <a:lnTo>
                  <a:pt x="0" y="408"/>
                </a:lnTo>
                <a:lnTo>
                  <a:pt x="18" y="373"/>
                </a:lnTo>
                <a:lnTo>
                  <a:pt x="73" y="357"/>
                </a:lnTo>
                <a:lnTo>
                  <a:pt x="113" y="341"/>
                </a:lnTo>
                <a:lnTo>
                  <a:pt x="153" y="289"/>
                </a:lnTo>
                <a:lnTo>
                  <a:pt x="108" y="244"/>
                </a:lnTo>
                <a:lnTo>
                  <a:pt x="90" y="218"/>
                </a:lnTo>
                <a:lnTo>
                  <a:pt x="99" y="203"/>
                </a:lnTo>
                <a:lnTo>
                  <a:pt x="105" y="184"/>
                </a:lnTo>
                <a:lnTo>
                  <a:pt x="86" y="170"/>
                </a:lnTo>
                <a:lnTo>
                  <a:pt x="112" y="152"/>
                </a:lnTo>
                <a:lnTo>
                  <a:pt x="149" y="133"/>
                </a:lnTo>
                <a:lnTo>
                  <a:pt x="159" y="111"/>
                </a:lnTo>
                <a:lnTo>
                  <a:pt x="171" y="85"/>
                </a:lnTo>
                <a:lnTo>
                  <a:pt x="173" y="85"/>
                </a:lnTo>
                <a:lnTo>
                  <a:pt x="177" y="85"/>
                </a:lnTo>
                <a:lnTo>
                  <a:pt x="180" y="87"/>
                </a:lnTo>
                <a:lnTo>
                  <a:pt x="187" y="87"/>
                </a:lnTo>
                <a:lnTo>
                  <a:pt x="194" y="88"/>
                </a:lnTo>
                <a:lnTo>
                  <a:pt x="199" y="87"/>
                </a:lnTo>
                <a:lnTo>
                  <a:pt x="212" y="84"/>
                </a:lnTo>
                <a:lnTo>
                  <a:pt x="227" y="77"/>
                </a:lnTo>
                <a:lnTo>
                  <a:pt x="240" y="68"/>
                </a:lnTo>
                <a:lnTo>
                  <a:pt x="244" y="64"/>
                </a:lnTo>
                <a:lnTo>
                  <a:pt x="249" y="58"/>
                </a:lnTo>
                <a:lnTo>
                  <a:pt x="258" y="42"/>
                </a:lnTo>
                <a:lnTo>
                  <a:pt x="263" y="29"/>
                </a:lnTo>
                <a:lnTo>
                  <a:pt x="264" y="24"/>
                </a:lnTo>
                <a:lnTo>
                  <a:pt x="264" y="23"/>
                </a:lnTo>
                <a:lnTo>
                  <a:pt x="264" y="15"/>
                </a:lnTo>
                <a:lnTo>
                  <a:pt x="264" y="12"/>
                </a:lnTo>
                <a:lnTo>
                  <a:pt x="261" y="8"/>
                </a:lnTo>
                <a:lnTo>
                  <a:pt x="261" y="7"/>
                </a:lnTo>
                <a:lnTo>
                  <a:pt x="262" y="7"/>
                </a:lnTo>
                <a:lnTo>
                  <a:pt x="264" y="9"/>
                </a:lnTo>
                <a:lnTo>
                  <a:pt x="264" y="12"/>
                </a:lnTo>
                <a:lnTo>
                  <a:pt x="267" y="17"/>
                </a:lnTo>
                <a:lnTo>
                  <a:pt x="272" y="23"/>
                </a:lnTo>
                <a:lnTo>
                  <a:pt x="277" y="25"/>
                </a:lnTo>
                <a:lnTo>
                  <a:pt x="279" y="25"/>
                </a:lnTo>
                <a:lnTo>
                  <a:pt x="279" y="24"/>
                </a:lnTo>
                <a:lnTo>
                  <a:pt x="276" y="24"/>
                </a:lnTo>
                <a:lnTo>
                  <a:pt x="274" y="23"/>
                </a:lnTo>
                <a:lnTo>
                  <a:pt x="271" y="19"/>
                </a:lnTo>
                <a:lnTo>
                  <a:pt x="271" y="18"/>
                </a:lnTo>
                <a:lnTo>
                  <a:pt x="267" y="9"/>
                </a:lnTo>
                <a:lnTo>
                  <a:pt x="263" y="4"/>
                </a:lnTo>
                <a:lnTo>
                  <a:pt x="263" y="2"/>
                </a:lnTo>
                <a:lnTo>
                  <a:pt x="265" y="0"/>
                </a:lnTo>
                <a:lnTo>
                  <a:pt x="266" y="0"/>
                </a:lnTo>
                <a:lnTo>
                  <a:pt x="271" y="2"/>
                </a:lnTo>
                <a:lnTo>
                  <a:pt x="277" y="7"/>
                </a:lnTo>
                <a:lnTo>
                  <a:pt x="281" y="10"/>
                </a:lnTo>
                <a:lnTo>
                  <a:pt x="282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Freeform 26"/>
          <p:cNvSpPr>
            <a:spLocks/>
          </p:cNvSpPr>
          <p:nvPr/>
        </p:nvSpPr>
        <p:spPr bwMode="auto">
          <a:xfrm>
            <a:off x="4459288" y="1208088"/>
            <a:ext cx="2257425" cy="1519238"/>
          </a:xfrm>
          <a:custGeom>
            <a:avLst/>
            <a:gdLst>
              <a:gd name="T0" fmla="*/ 1417 w 1422"/>
              <a:gd name="T1" fmla="*/ 197 h 957"/>
              <a:gd name="T2" fmla="*/ 1414 w 1422"/>
              <a:gd name="T3" fmla="*/ 200 h 957"/>
              <a:gd name="T4" fmla="*/ 1410 w 1422"/>
              <a:gd name="T5" fmla="*/ 204 h 957"/>
              <a:gd name="T6" fmla="*/ 1410 w 1422"/>
              <a:gd name="T7" fmla="*/ 210 h 957"/>
              <a:gd name="T8" fmla="*/ 1410 w 1422"/>
              <a:gd name="T9" fmla="*/ 213 h 957"/>
              <a:gd name="T10" fmla="*/ 1410 w 1422"/>
              <a:gd name="T11" fmla="*/ 216 h 957"/>
              <a:gd name="T12" fmla="*/ 1413 w 1422"/>
              <a:gd name="T13" fmla="*/ 219 h 957"/>
              <a:gd name="T14" fmla="*/ 1417 w 1422"/>
              <a:gd name="T15" fmla="*/ 224 h 957"/>
              <a:gd name="T16" fmla="*/ 1420 w 1422"/>
              <a:gd name="T17" fmla="*/ 227 h 957"/>
              <a:gd name="T18" fmla="*/ 1422 w 1422"/>
              <a:gd name="T19" fmla="*/ 230 h 957"/>
              <a:gd name="T20" fmla="*/ 1422 w 1422"/>
              <a:gd name="T21" fmla="*/ 232 h 957"/>
              <a:gd name="T22" fmla="*/ 1419 w 1422"/>
              <a:gd name="T23" fmla="*/ 236 h 957"/>
              <a:gd name="T24" fmla="*/ 1417 w 1422"/>
              <a:gd name="T25" fmla="*/ 238 h 957"/>
              <a:gd name="T26" fmla="*/ 1414 w 1422"/>
              <a:gd name="T27" fmla="*/ 241 h 957"/>
              <a:gd name="T28" fmla="*/ 1411 w 1422"/>
              <a:gd name="T29" fmla="*/ 245 h 957"/>
              <a:gd name="T30" fmla="*/ 1410 w 1422"/>
              <a:gd name="T31" fmla="*/ 249 h 957"/>
              <a:gd name="T32" fmla="*/ 1410 w 1422"/>
              <a:gd name="T33" fmla="*/ 252 h 957"/>
              <a:gd name="T34" fmla="*/ 1409 w 1422"/>
              <a:gd name="T35" fmla="*/ 254 h 957"/>
              <a:gd name="T36" fmla="*/ 1409 w 1422"/>
              <a:gd name="T37" fmla="*/ 257 h 957"/>
              <a:gd name="T38" fmla="*/ 1410 w 1422"/>
              <a:gd name="T39" fmla="*/ 261 h 957"/>
              <a:gd name="T40" fmla="*/ 1410 w 1422"/>
              <a:gd name="T41" fmla="*/ 264 h 957"/>
              <a:gd name="T42" fmla="*/ 1412 w 1422"/>
              <a:gd name="T43" fmla="*/ 268 h 957"/>
              <a:gd name="T44" fmla="*/ 1413 w 1422"/>
              <a:gd name="T45" fmla="*/ 270 h 957"/>
              <a:gd name="T46" fmla="*/ 1416 w 1422"/>
              <a:gd name="T47" fmla="*/ 275 h 957"/>
              <a:gd name="T48" fmla="*/ 1414 w 1422"/>
              <a:gd name="T49" fmla="*/ 278 h 957"/>
              <a:gd name="T50" fmla="*/ 1411 w 1422"/>
              <a:gd name="T51" fmla="*/ 281 h 957"/>
              <a:gd name="T52" fmla="*/ 1410 w 1422"/>
              <a:gd name="T53" fmla="*/ 284 h 957"/>
              <a:gd name="T54" fmla="*/ 1407 w 1422"/>
              <a:gd name="T55" fmla="*/ 287 h 957"/>
              <a:gd name="T56" fmla="*/ 1406 w 1422"/>
              <a:gd name="T57" fmla="*/ 289 h 957"/>
              <a:gd name="T58" fmla="*/ 1405 w 1422"/>
              <a:gd name="T59" fmla="*/ 292 h 957"/>
              <a:gd name="T60" fmla="*/ 1404 w 1422"/>
              <a:gd name="T61" fmla="*/ 296 h 957"/>
              <a:gd name="T62" fmla="*/ 1403 w 1422"/>
              <a:gd name="T63" fmla="*/ 298 h 957"/>
              <a:gd name="T64" fmla="*/ 1402 w 1422"/>
              <a:gd name="T65" fmla="*/ 302 h 957"/>
              <a:gd name="T66" fmla="*/ 1400 w 1422"/>
              <a:gd name="T67" fmla="*/ 305 h 957"/>
              <a:gd name="T68" fmla="*/ 1396 w 1422"/>
              <a:gd name="T69" fmla="*/ 308 h 957"/>
              <a:gd name="T70" fmla="*/ 1392 w 1422"/>
              <a:gd name="T71" fmla="*/ 310 h 957"/>
              <a:gd name="T72" fmla="*/ 1389 w 1422"/>
              <a:gd name="T73" fmla="*/ 314 h 957"/>
              <a:gd name="T74" fmla="*/ 1388 w 1422"/>
              <a:gd name="T75" fmla="*/ 315 h 957"/>
              <a:gd name="T76" fmla="*/ 1388 w 1422"/>
              <a:gd name="T77" fmla="*/ 317 h 957"/>
              <a:gd name="T78" fmla="*/ 1390 w 1422"/>
              <a:gd name="T79" fmla="*/ 321 h 957"/>
              <a:gd name="T80" fmla="*/ 1393 w 1422"/>
              <a:gd name="T81" fmla="*/ 324 h 957"/>
              <a:gd name="T82" fmla="*/ 1396 w 1422"/>
              <a:gd name="T83" fmla="*/ 328 h 957"/>
              <a:gd name="T84" fmla="*/ 1396 w 1422"/>
              <a:gd name="T85" fmla="*/ 329 h 957"/>
              <a:gd name="T86" fmla="*/ 1397 w 1422"/>
              <a:gd name="T87" fmla="*/ 330 h 957"/>
              <a:gd name="T88" fmla="*/ 1397 w 1422"/>
              <a:gd name="T89" fmla="*/ 331 h 957"/>
              <a:gd name="T90" fmla="*/ 1398 w 1422"/>
              <a:gd name="T91" fmla="*/ 332 h 957"/>
              <a:gd name="T92" fmla="*/ 1398 w 1422"/>
              <a:gd name="T93" fmla="*/ 332 h 957"/>
              <a:gd name="T94" fmla="*/ 1398 w 1422"/>
              <a:gd name="T95" fmla="*/ 333 h 957"/>
              <a:gd name="T96" fmla="*/ 1398 w 1422"/>
              <a:gd name="T97" fmla="*/ 334 h 957"/>
              <a:gd name="T98" fmla="*/ 1367 w 1422"/>
              <a:gd name="T99" fmla="*/ 326 h 957"/>
              <a:gd name="T100" fmla="*/ 1342 w 1422"/>
              <a:gd name="T101" fmla="*/ 232 h 957"/>
              <a:gd name="T102" fmla="*/ 1008 w 1422"/>
              <a:gd name="T103" fmla="*/ 336 h 957"/>
              <a:gd name="T104" fmla="*/ 891 w 1422"/>
              <a:gd name="T105" fmla="*/ 450 h 957"/>
              <a:gd name="T106" fmla="*/ 749 w 1422"/>
              <a:gd name="T107" fmla="*/ 757 h 957"/>
              <a:gd name="T108" fmla="*/ 556 w 1422"/>
              <a:gd name="T109" fmla="*/ 859 h 957"/>
              <a:gd name="T110" fmla="*/ 154 w 1422"/>
              <a:gd name="T111" fmla="*/ 632 h 957"/>
              <a:gd name="T112" fmla="*/ 1093 w 1422"/>
              <a:gd name="T113" fmla="*/ 122 h 957"/>
              <a:gd name="T114" fmla="*/ 1348 w 1422"/>
              <a:gd name="T115" fmla="*/ 37 h 957"/>
              <a:gd name="T116" fmla="*/ 1389 w 1422"/>
              <a:gd name="T117" fmla="*/ 87 h 957"/>
              <a:gd name="T118" fmla="*/ 1419 w 1422"/>
              <a:gd name="T119" fmla="*/ 192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2" h="957">
                <a:moveTo>
                  <a:pt x="1419" y="192"/>
                </a:moveTo>
                <a:lnTo>
                  <a:pt x="1419" y="194"/>
                </a:lnTo>
                <a:lnTo>
                  <a:pt x="1417" y="195"/>
                </a:lnTo>
                <a:lnTo>
                  <a:pt x="1417" y="196"/>
                </a:lnTo>
                <a:lnTo>
                  <a:pt x="1417" y="197"/>
                </a:lnTo>
                <a:lnTo>
                  <a:pt x="1416" y="198"/>
                </a:lnTo>
                <a:lnTo>
                  <a:pt x="1416" y="198"/>
                </a:lnTo>
                <a:lnTo>
                  <a:pt x="1415" y="199"/>
                </a:lnTo>
                <a:lnTo>
                  <a:pt x="1414" y="200"/>
                </a:lnTo>
                <a:lnTo>
                  <a:pt x="1414" y="200"/>
                </a:lnTo>
                <a:lnTo>
                  <a:pt x="1413" y="200"/>
                </a:lnTo>
                <a:lnTo>
                  <a:pt x="1413" y="200"/>
                </a:lnTo>
                <a:lnTo>
                  <a:pt x="1411" y="202"/>
                </a:lnTo>
                <a:lnTo>
                  <a:pt x="1410" y="203"/>
                </a:lnTo>
                <a:lnTo>
                  <a:pt x="1410" y="204"/>
                </a:lnTo>
                <a:lnTo>
                  <a:pt x="1410" y="204"/>
                </a:lnTo>
                <a:lnTo>
                  <a:pt x="1410" y="205"/>
                </a:lnTo>
                <a:lnTo>
                  <a:pt x="1410" y="206"/>
                </a:lnTo>
                <a:lnTo>
                  <a:pt x="1409" y="209"/>
                </a:lnTo>
                <a:lnTo>
                  <a:pt x="1410" y="210"/>
                </a:lnTo>
                <a:lnTo>
                  <a:pt x="1410" y="210"/>
                </a:lnTo>
                <a:lnTo>
                  <a:pt x="1410" y="211"/>
                </a:lnTo>
                <a:lnTo>
                  <a:pt x="1410" y="212"/>
                </a:lnTo>
                <a:lnTo>
                  <a:pt x="1410" y="212"/>
                </a:lnTo>
                <a:lnTo>
                  <a:pt x="1410" y="213"/>
                </a:lnTo>
                <a:lnTo>
                  <a:pt x="1410" y="214"/>
                </a:lnTo>
                <a:lnTo>
                  <a:pt x="1410" y="215"/>
                </a:lnTo>
                <a:lnTo>
                  <a:pt x="1410" y="215"/>
                </a:lnTo>
                <a:lnTo>
                  <a:pt x="1410" y="215"/>
                </a:lnTo>
                <a:lnTo>
                  <a:pt x="1410" y="216"/>
                </a:lnTo>
                <a:lnTo>
                  <a:pt x="1410" y="216"/>
                </a:lnTo>
                <a:lnTo>
                  <a:pt x="1411" y="217"/>
                </a:lnTo>
                <a:lnTo>
                  <a:pt x="1412" y="217"/>
                </a:lnTo>
                <a:lnTo>
                  <a:pt x="1412" y="217"/>
                </a:lnTo>
                <a:lnTo>
                  <a:pt x="1413" y="219"/>
                </a:lnTo>
                <a:lnTo>
                  <a:pt x="1415" y="221"/>
                </a:lnTo>
                <a:lnTo>
                  <a:pt x="1416" y="222"/>
                </a:lnTo>
                <a:lnTo>
                  <a:pt x="1417" y="223"/>
                </a:lnTo>
                <a:lnTo>
                  <a:pt x="1417" y="223"/>
                </a:lnTo>
                <a:lnTo>
                  <a:pt x="1417" y="224"/>
                </a:lnTo>
                <a:lnTo>
                  <a:pt x="1417" y="225"/>
                </a:lnTo>
                <a:lnTo>
                  <a:pt x="1418" y="226"/>
                </a:lnTo>
                <a:lnTo>
                  <a:pt x="1419" y="227"/>
                </a:lnTo>
                <a:lnTo>
                  <a:pt x="1419" y="227"/>
                </a:lnTo>
                <a:lnTo>
                  <a:pt x="1420" y="227"/>
                </a:lnTo>
                <a:lnTo>
                  <a:pt x="1420" y="228"/>
                </a:lnTo>
                <a:lnTo>
                  <a:pt x="1421" y="228"/>
                </a:lnTo>
                <a:lnTo>
                  <a:pt x="1421" y="229"/>
                </a:lnTo>
                <a:lnTo>
                  <a:pt x="1421" y="229"/>
                </a:lnTo>
                <a:lnTo>
                  <a:pt x="1422" y="230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2"/>
                </a:lnTo>
                <a:lnTo>
                  <a:pt x="1422" y="233"/>
                </a:lnTo>
                <a:lnTo>
                  <a:pt x="1421" y="233"/>
                </a:lnTo>
                <a:lnTo>
                  <a:pt x="1420" y="234"/>
                </a:lnTo>
                <a:lnTo>
                  <a:pt x="1420" y="235"/>
                </a:lnTo>
                <a:lnTo>
                  <a:pt x="1419" y="236"/>
                </a:lnTo>
                <a:lnTo>
                  <a:pt x="1418" y="236"/>
                </a:lnTo>
                <a:lnTo>
                  <a:pt x="1418" y="237"/>
                </a:lnTo>
                <a:lnTo>
                  <a:pt x="1417" y="237"/>
                </a:lnTo>
                <a:lnTo>
                  <a:pt x="1417" y="238"/>
                </a:lnTo>
                <a:lnTo>
                  <a:pt x="1417" y="238"/>
                </a:lnTo>
                <a:lnTo>
                  <a:pt x="1416" y="239"/>
                </a:lnTo>
                <a:lnTo>
                  <a:pt x="1416" y="240"/>
                </a:lnTo>
                <a:lnTo>
                  <a:pt x="1415" y="240"/>
                </a:lnTo>
                <a:lnTo>
                  <a:pt x="1414" y="241"/>
                </a:lnTo>
                <a:lnTo>
                  <a:pt x="1414" y="241"/>
                </a:lnTo>
                <a:lnTo>
                  <a:pt x="1413" y="242"/>
                </a:lnTo>
                <a:lnTo>
                  <a:pt x="1413" y="243"/>
                </a:lnTo>
                <a:lnTo>
                  <a:pt x="1412" y="244"/>
                </a:lnTo>
                <a:lnTo>
                  <a:pt x="1411" y="245"/>
                </a:lnTo>
                <a:lnTo>
                  <a:pt x="1411" y="245"/>
                </a:lnTo>
                <a:lnTo>
                  <a:pt x="1411" y="246"/>
                </a:lnTo>
                <a:lnTo>
                  <a:pt x="1411" y="247"/>
                </a:lnTo>
                <a:lnTo>
                  <a:pt x="1410" y="247"/>
                </a:lnTo>
                <a:lnTo>
                  <a:pt x="1410" y="248"/>
                </a:lnTo>
                <a:lnTo>
                  <a:pt x="1410" y="249"/>
                </a:lnTo>
                <a:lnTo>
                  <a:pt x="1411" y="251"/>
                </a:lnTo>
                <a:lnTo>
                  <a:pt x="1411" y="251"/>
                </a:lnTo>
                <a:lnTo>
                  <a:pt x="1411" y="251"/>
                </a:lnTo>
                <a:lnTo>
                  <a:pt x="1410" y="251"/>
                </a:lnTo>
                <a:lnTo>
                  <a:pt x="1410" y="252"/>
                </a:lnTo>
                <a:lnTo>
                  <a:pt x="1410" y="253"/>
                </a:lnTo>
                <a:lnTo>
                  <a:pt x="1410" y="253"/>
                </a:lnTo>
                <a:lnTo>
                  <a:pt x="1410" y="254"/>
                </a:lnTo>
                <a:lnTo>
                  <a:pt x="1410" y="254"/>
                </a:lnTo>
                <a:lnTo>
                  <a:pt x="1409" y="254"/>
                </a:lnTo>
                <a:lnTo>
                  <a:pt x="1409" y="255"/>
                </a:lnTo>
                <a:lnTo>
                  <a:pt x="1409" y="256"/>
                </a:lnTo>
                <a:lnTo>
                  <a:pt x="1409" y="256"/>
                </a:lnTo>
                <a:lnTo>
                  <a:pt x="1409" y="257"/>
                </a:lnTo>
                <a:lnTo>
                  <a:pt x="1409" y="257"/>
                </a:lnTo>
                <a:lnTo>
                  <a:pt x="1409" y="258"/>
                </a:lnTo>
                <a:lnTo>
                  <a:pt x="1409" y="258"/>
                </a:lnTo>
                <a:lnTo>
                  <a:pt x="1410" y="260"/>
                </a:lnTo>
                <a:lnTo>
                  <a:pt x="1410" y="261"/>
                </a:lnTo>
                <a:lnTo>
                  <a:pt x="1410" y="261"/>
                </a:lnTo>
                <a:lnTo>
                  <a:pt x="1410" y="261"/>
                </a:lnTo>
                <a:lnTo>
                  <a:pt x="1410" y="262"/>
                </a:lnTo>
                <a:lnTo>
                  <a:pt x="1410" y="263"/>
                </a:lnTo>
                <a:lnTo>
                  <a:pt x="1410" y="264"/>
                </a:lnTo>
                <a:lnTo>
                  <a:pt x="1410" y="264"/>
                </a:lnTo>
                <a:lnTo>
                  <a:pt x="1410" y="264"/>
                </a:lnTo>
                <a:lnTo>
                  <a:pt x="1411" y="265"/>
                </a:lnTo>
                <a:lnTo>
                  <a:pt x="1411" y="266"/>
                </a:lnTo>
                <a:lnTo>
                  <a:pt x="1412" y="267"/>
                </a:lnTo>
                <a:lnTo>
                  <a:pt x="1412" y="268"/>
                </a:lnTo>
                <a:lnTo>
                  <a:pt x="1412" y="268"/>
                </a:lnTo>
                <a:lnTo>
                  <a:pt x="1412" y="268"/>
                </a:lnTo>
                <a:lnTo>
                  <a:pt x="1413" y="269"/>
                </a:lnTo>
                <a:lnTo>
                  <a:pt x="1413" y="269"/>
                </a:lnTo>
                <a:lnTo>
                  <a:pt x="1413" y="270"/>
                </a:lnTo>
                <a:lnTo>
                  <a:pt x="1414" y="270"/>
                </a:lnTo>
                <a:lnTo>
                  <a:pt x="1414" y="271"/>
                </a:lnTo>
                <a:lnTo>
                  <a:pt x="1415" y="272"/>
                </a:lnTo>
                <a:lnTo>
                  <a:pt x="1415" y="273"/>
                </a:lnTo>
                <a:lnTo>
                  <a:pt x="1416" y="275"/>
                </a:lnTo>
                <a:lnTo>
                  <a:pt x="1416" y="275"/>
                </a:lnTo>
                <a:lnTo>
                  <a:pt x="1416" y="276"/>
                </a:lnTo>
                <a:lnTo>
                  <a:pt x="1415" y="277"/>
                </a:lnTo>
                <a:lnTo>
                  <a:pt x="1415" y="277"/>
                </a:lnTo>
                <a:lnTo>
                  <a:pt x="1414" y="278"/>
                </a:lnTo>
                <a:lnTo>
                  <a:pt x="1414" y="278"/>
                </a:lnTo>
                <a:lnTo>
                  <a:pt x="1413" y="279"/>
                </a:lnTo>
                <a:lnTo>
                  <a:pt x="1413" y="280"/>
                </a:lnTo>
                <a:lnTo>
                  <a:pt x="1412" y="280"/>
                </a:lnTo>
                <a:lnTo>
                  <a:pt x="1411" y="281"/>
                </a:lnTo>
                <a:lnTo>
                  <a:pt x="1411" y="281"/>
                </a:lnTo>
                <a:lnTo>
                  <a:pt x="1410" y="281"/>
                </a:lnTo>
                <a:lnTo>
                  <a:pt x="1410" y="282"/>
                </a:lnTo>
                <a:lnTo>
                  <a:pt x="1410" y="282"/>
                </a:lnTo>
                <a:lnTo>
                  <a:pt x="1410" y="284"/>
                </a:lnTo>
                <a:lnTo>
                  <a:pt x="1409" y="284"/>
                </a:lnTo>
                <a:lnTo>
                  <a:pt x="1408" y="285"/>
                </a:lnTo>
                <a:lnTo>
                  <a:pt x="1408" y="285"/>
                </a:lnTo>
                <a:lnTo>
                  <a:pt x="1407" y="286"/>
                </a:lnTo>
                <a:lnTo>
                  <a:pt x="1407" y="287"/>
                </a:lnTo>
                <a:lnTo>
                  <a:pt x="1406" y="288"/>
                </a:lnTo>
                <a:lnTo>
                  <a:pt x="1406" y="288"/>
                </a:lnTo>
                <a:lnTo>
                  <a:pt x="1406" y="288"/>
                </a:lnTo>
                <a:lnTo>
                  <a:pt x="1406" y="289"/>
                </a:lnTo>
                <a:lnTo>
                  <a:pt x="1406" y="289"/>
                </a:lnTo>
                <a:lnTo>
                  <a:pt x="1406" y="290"/>
                </a:lnTo>
                <a:lnTo>
                  <a:pt x="1406" y="291"/>
                </a:lnTo>
                <a:lnTo>
                  <a:pt x="1406" y="291"/>
                </a:lnTo>
                <a:lnTo>
                  <a:pt x="1405" y="292"/>
                </a:lnTo>
                <a:lnTo>
                  <a:pt x="1405" y="292"/>
                </a:lnTo>
                <a:lnTo>
                  <a:pt x="1404" y="293"/>
                </a:lnTo>
                <a:lnTo>
                  <a:pt x="1404" y="295"/>
                </a:lnTo>
                <a:lnTo>
                  <a:pt x="1404" y="295"/>
                </a:lnTo>
                <a:lnTo>
                  <a:pt x="1404" y="295"/>
                </a:lnTo>
                <a:lnTo>
                  <a:pt x="1404" y="296"/>
                </a:lnTo>
                <a:lnTo>
                  <a:pt x="1404" y="296"/>
                </a:lnTo>
                <a:lnTo>
                  <a:pt x="1403" y="297"/>
                </a:lnTo>
                <a:lnTo>
                  <a:pt x="1403" y="297"/>
                </a:lnTo>
                <a:lnTo>
                  <a:pt x="1403" y="298"/>
                </a:lnTo>
                <a:lnTo>
                  <a:pt x="1403" y="298"/>
                </a:lnTo>
                <a:lnTo>
                  <a:pt x="1403" y="299"/>
                </a:lnTo>
                <a:lnTo>
                  <a:pt x="1402" y="300"/>
                </a:lnTo>
                <a:lnTo>
                  <a:pt x="1402" y="301"/>
                </a:lnTo>
                <a:lnTo>
                  <a:pt x="1402" y="302"/>
                </a:lnTo>
                <a:lnTo>
                  <a:pt x="1402" y="302"/>
                </a:lnTo>
                <a:lnTo>
                  <a:pt x="1401" y="302"/>
                </a:lnTo>
                <a:lnTo>
                  <a:pt x="1401" y="303"/>
                </a:lnTo>
                <a:lnTo>
                  <a:pt x="1401" y="304"/>
                </a:lnTo>
                <a:lnTo>
                  <a:pt x="1400" y="305"/>
                </a:lnTo>
                <a:lnTo>
                  <a:pt x="1400" y="305"/>
                </a:lnTo>
                <a:lnTo>
                  <a:pt x="1400" y="305"/>
                </a:lnTo>
                <a:lnTo>
                  <a:pt x="1398" y="306"/>
                </a:lnTo>
                <a:lnTo>
                  <a:pt x="1397" y="307"/>
                </a:lnTo>
                <a:lnTo>
                  <a:pt x="1396" y="307"/>
                </a:lnTo>
                <a:lnTo>
                  <a:pt x="1396" y="308"/>
                </a:lnTo>
                <a:lnTo>
                  <a:pt x="1395" y="308"/>
                </a:lnTo>
                <a:lnTo>
                  <a:pt x="1394" y="308"/>
                </a:lnTo>
                <a:lnTo>
                  <a:pt x="1393" y="309"/>
                </a:lnTo>
                <a:lnTo>
                  <a:pt x="1393" y="309"/>
                </a:lnTo>
                <a:lnTo>
                  <a:pt x="1392" y="310"/>
                </a:lnTo>
                <a:lnTo>
                  <a:pt x="1392" y="311"/>
                </a:lnTo>
                <a:lnTo>
                  <a:pt x="1391" y="312"/>
                </a:lnTo>
                <a:lnTo>
                  <a:pt x="1390" y="312"/>
                </a:lnTo>
                <a:lnTo>
                  <a:pt x="1390" y="313"/>
                </a:lnTo>
                <a:lnTo>
                  <a:pt x="1389" y="314"/>
                </a:lnTo>
                <a:lnTo>
                  <a:pt x="1389" y="314"/>
                </a:lnTo>
                <a:lnTo>
                  <a:pt x="1389" y="314"/>
                </a:lnTo>
                <a:lnTo>
                  <a:pt x="1389" y="314"/>
                </a:lnTo>
                <a:lnTo>
                  <a:pt x="1388" y="314"/>
                </a:lnTo>
                <a:lnTo>
                  <a:pt x="1388" y="315"/>
                </a:lnTo>
                <a:lnTo>
                  <a:pt x="1388" y="315"/>
                </a:lnTo>
                <a:lnTo>
                  <a:pt x="1387" y="316"/>
                </a:lnTo>
                <a:lnTo>
                  <a:pt x="1387" y="316"/>
                </a:lnTo>
                <a:lnTo>
                  <a:pt x="1388" y="317"/>
                </a:lnTo>
                <a:lnTo>
                  <a:pt x="1388" y="317"/>
                </a:lnTo>
                <a:lnTo>
                  <a:pt x="1388" y="318"/>
                </a:lnTo>
                <a:lnTo>
                  <a:pt x="1389" y="319"/>
                </a:lnTo>
                <a:lnTo>
                  <a:pt x="1389" y="319"/>
                </a:lnTo>
                <a:lnTo>
                  <a:pt x="1390" y="320"/>
                </a:lnTo>
                <a:lnTo>
                  <a:pt x="1390" y="321"/>
                </a:lnTo>
                <a:lnTo>
                  <a:pt x="1390" y="321"/>
                </a:lnTo>
                <a:lnTo>
                  <a:pt x="1390" y="322"/>
                </a:lnTo>
                <a:lnTo>
                  <a:pt x="1392" y="323"/>
                </a:lnTo>
                <a:lnTo>
                  <a:pt x="1392" y="323"/>
                </a:lnTo>
                <a:lnTo>
                  <a:pt x="1393" y="324"/>
                </a:lnTo>
                <a:lnTo>
                  <a:pt x="1394" y="325"/>
                </a:lnTo>
                <a:lnTo>
                  <a:pt x="1394" y="326"/>
                </a:lnTo>
                <a:lnTo>
                  <a:pt x="1395" y="327"/>
                </a:lnTo>
                <a:lnTo>
                  <a:pt x="1396" y="327"/>
                </a:lnTo>
                <a:lnTo>
                  <a:pt x="1396" y="328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5"/>
                </a:lnTo>
                <a:lnTo>
                  <a:pt x="1398" y="335"/>
                </a:lnTo>
                <a:lnTo>
                  <a:pt x="1398" y="335"/>
                </a:lnTo>
                <a:lnTo>
                  <a:pt x="1384" y="332"/>
                </a:lnTo>
                <a:lnTo>
                  <a:pt x="1367" y="326"/>
                </a:lnTo>
                <a:lnTo>
                  <a:pt x="1366" y="325"/>
                </a:lnTo>
                <a:lnTo>
                  <a:pt x="1362" y="324"/>
                </a:lnTo>
                <a:lnTo>
                  <a:pt x="1356" y="293"/>
                </a:lnTo>
                <a:lnTo>
                  <a:pt x="1353" y="278"/>
                </a:lnTo>
                <a:lnTo>
                  <a:pt x="1342" y="232"/>
                </a:lnTo>
                <a:lnTo>
                  <a:pt x="1275" y="217"/>
                </a:lnTo>
                <a:lnTo>
                  <a:pt x="1219" y="220"/>
                </a:lnTo>
                <a:lnTo>
                  <a:pt x="1113" y="274"/>
                </a:lnTo>
                <a:lnTo>
                  <a:pt x="1055" y="308"/>
                </a:lnTo>
                <a:lnTo>
                  <a:pt x="1008" y="336"/>
                </a:lnTo>
                <a:lnTo>
                  <a:pt x="960" y="375"/>
                </a:lnTo>
                <a:lnTo>
                  <a:pt x="917" y="409"/>
                </a:lnTo>
                <a:lnTo>
                  <a:pt x="892" y="445"/>
                </a:lnTo>
                <a:lnTo>
                  <a:pt x="891" y="450"/>
                </a:lnTo>
                <a:lnTo>
                  <a:pt x="891" y="450"/>
                </a:lnTo>
                <a:lnTo>
                  <a:pt x="876" y="512"/>
                </a:lnTo>
                <a:lnTo>
                  <a:pt x="858" y="565"/>
                </a:lnTo>
                <a:lnTo>
                  <a:pt x="810" y="710"/>
                </a:lnTo>
                <a:lnTo>
                  <a:pt x="781" y="737"/>
                </a:lnTo>
                <a:lnTo>
                  <a:pt x="749" y="757"/>
                </a:lnTo>
                <a:lnTo>
                  <a:pt x="714" y="770"/>
                </a:lnTo>
                <a:lnTo>
                  <a:pt x="668" y="798"/>
                </a:lnTo>
                <a:lnTo>
                  <a:pt x="629" y="823"/>
                </a:lnTo>
                <a:lnTo>
                  <a:pt x="590" y="844"/>
                </a:lnTo>
                <a:lnTo>
                  <a:pt x="556" y="859"/>
                </a:lnTo>
                <a:lnTo>
                  <a:pt x="516" y="881"/>
                </a:lnTo>
                <a:lnTo>
                  <a:pt x="475" y="956"/>
                </a:lnTo>
                <a:lnTo>
                  <a:pt x="5" y="957"/>
                </a:lnTo>
                <a:lnTo>
                  <a:pt x="0" y="957"/>
                </a:lnTo>
                <a:lnTo>
                  <a:pt x="154" y="632"/>
                </a:lnTo>
                <a:lnTo>
                  <a:pt x="492" y="560"/>
                </a:lnTo>
                <a:lnTo>
                  <a:pt x="797" y="297"/>
                </a:lnTo>
                <a:lnTo>
                  <a:pt x="1066" y="156"/>
                </a:lnTo>
                <a:lnTo>
                  <a:pt x="1072" y="153"/>
                </a:lnTo>
                <a:lnTo>
                  <a:pt x="1093" y="122"/>
                </a:lnTo>
                <a:lnTo>
                  <a:pt x="1255" y="0"/>
                </a:lnTo>
                <a:lnTo>
                  <a:pt x="1302" y="19"/>
                </a:lnTo>
                <a:lnTo>
                  <a:pt x="1327" y="44"/>
                </a:lnTo>
                <a:lnTo>
                  <a:pt x="1342" y="36"/>
                </a:lnTo>
                <a:lnTo>
                  <a:pt x="1348" y="37"/>
                </a:lnTo>
                <a:lnTo>
                  <a:pt x="1348" y="41"/>
                </a:lnTo>
                <a:lnTo>
                  <a:pt x="1372" y="60"/>
                </a:lnTo>
                <a:lnTo>
                  <a:pt x="1401" y="72"/>
                </a:lnTo>
                <a:lnTo>
                  <a:pt x="1406" y="69"/>
                </a:lnTo>
                <a:lnTo>
                  <a:pt x="1389" y="87"/>
                </a:lnTo>
                <a:lnTo>
                  <a:pt x="1393" y="101"/>
                </a:lnTo>
                <a:lnTo>
                  <a:pt x="1405" y="119"/>
                </a:lnTo>
                <a:lnTo>
                  <a:pt x="1408" y="150"/>
                </a:lnTo>
                <a:lnTo>
                  <a:pt x="1412" y="172"/>
                </a:lnTo>
                <a:lnTo>
                  <a:pt x="1419" y="19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Freeform 27"/>
          <p:cNvSpPr>
            <a:spLocks/>
          </p:cNvSpPr>
          <p:nvPr/>
        </p:nvSpPr>
        <p:spPr bwMode="auto">
          <a:xfrm>
            <a:off x="4459288" y="1208088"/>
            <a:ext cx="2257425" cy="1519238"/>
          </a:xfrm>
          <a:custGeom>
            <a:avLst/>
            <a:gdLst>
              <a:gd name="T0" fmla="*/ 1417 w 1422"/>
              <a:gd name="T1" fmla="*/ 197 h 957"/>
              <a:gd name="T2" fmla="*/ 1414 w 1422"/>
              <a:gd name="T3" fmla="*/ 200 h 957"/>
              <a:gd name="T4" fmla="*/ 1410 w 1422"/>
              <a:gd name="T5" fmla="*/ 204 h 957"/>
              <a:gd name="T6" fmla="*/ 1410 w 1422"/>
              <a:gd name="T7" fmla="*/ 210 h 957"/>
              <a:gd name="T8" fmla="*/ 1410 w 1422"/>
              <a:gd name="T9" fmla="*/ 213 h 957"/>
              <a:gd name="T10" fmla="*/ 1410 w 1422"/>
              <a:gd name="T11" fmla="*/ 216 h 957"/>
              <a:gd name="T12" fmla="*/ 1413 w 1422"/>
              <a:gd name="T13" fmla="*/ 219 h 957"/>
              <a:gd name="T14" fmla="*/ 1417 w 1422"/>
              <a:gd name="T15" fmla="*/ 224 h 957"/>
              <a:gd name="T16" fmla="*/ 1420 w 1422"/>
              <a:gd name="T17" fmla="*/ 227 h 957"/>
              <a:gd name="T18" fmla="*/ 1422 w 1422"/>
              <a:gd name="T19" fmla="*/ 230 h 957"/>
              <a:gd name="T20" fmla="*/ 1422 w 1422"/>
              <a:gd name="T21" fmla="*/ 232 h 957"/>
              <a:gd name="T22" fmla="*/ 1419 w 1422"/>
              <a:gd name="T23" fmla="*/ 236 h 957"/>
              <a:gd name="T24" fmla="*/ 1417 w 1422"/>
              <a:gd name="T25" fmla="*/ 238 h 957"/>
              <a:gd name="T26" fmla="*/ 1414 w 1422"/>
              <a:gd name="T27" fmla="*/ 241 h 957"/>
              <a:gd name="T28" fmla="*/ 1411 w 1422"/>
              <a:gd name="T29" fmla="*/ 245 h 957"/>
              <a:gd name="T30" fmla="*/ 1410 w 1422"/>
              <a:gd name="T31" fmla="*/ 249 h 957"/>
              <a:gd name="T32" fmla="*/ 1410 w 1422"/>
              <a:gd name="T33" fmla="*/ 252 h 957"/>
              <a:gd name="T34" fmla="*/ 1409 w 1422"/>
              <a:gd name="T35" fmla="*/ 254 h 957"/>
              <a:gd name="T36" fmla="*/ 1409 w 1422"/>
              <a:gd name="T37" fmla="*/ 257 h 957"/>
              <a:gd name="T38" fmla="*/ 1410 w 1422"/>
              <a:gd name="T39" fmla="*/ 261 h 957"/>
              <a:gd name="T40" fmla="*/ 1410 w 1422"/>
              <a:gd name="T41" fmla="*/ 264 h 957"/>
              <a:gd name="T42" fmla="*/ 1412 w 1422"/>
              <a:gd name="T43" fmla="*/ 268 h 957"/>
              <a:gd name="T44" fmla="*/ 1413 w 1422"/>
              <a:gd name="T45" fmla="*/ 270 h 957"/>
              <a:gd name="T46" fmla="*/ 1416 w 1422"/>
              <a:gd name="T47" fmla="*/ 275 h 957"/>
              <a:gd name="T48" fmla="*/ 1414 w 1422"/>
              <a:gd name="T49" fmla="*/ 278 h 957"/>
              <a:gd name="T50" fmla="*/ 1411 w 1422"/>
              <a:gd name="T51" fmla="*/ 281 h 957"/>
              <a:gd name="T52" fmla="*/ 1410 w 1422"/>
              <a:gd name="T53" fmla="*/ 284 h 957"/>
              <a:gd name="T54" fmla="*/ 1407 w 1422"/>
              <a:gd name="T55" fmla="*/ 287 h 957"/>
              <a:gd name="T56" fmla="*/ 1406 w 1422"/>
              <a:gd name="T57" fmla="*/ 289 h 957"/>
              <a:gd name="T58" fmla="*/ 1405 w 1422"/>
              <a:gd name="T59" fmla="*/ 292 h 957"/>
              <a:gd name="T60" fmla="*/ 1404 w 1422"/>
              <a:gd name="T61" fmla="*/ 296 h 957"/>
              <a:gd name="T62" fmla="*/ 1403 w 1422"/>
              <a:gd name="T63" fmla="*/ 298 h 957"/>
              <a:gd name="T64" fmla="*/ 1402 w 1422"/>
              <a:gd name="T65" fmla="*/ 302 h 957"/>
              <a:gd name="T66" fmla="*/ 1400 w 1422"/>
              <a:gd name="T67" fmla="*/ 305 h 957"/>
              <a:gd name="T68" fmla="*/ 1396 w 1422"/>
              <a:gd name="T69" fmla="*/ 308 h 957"/>
              <a:gd name="T70" fmla="*/ 1392 w 1422"/>
              <a:gd name="T71" fmla="*/ 310 h 957"/>
              <a:gd name="T72" fmla="*/ 1389 w 1422"/>
              <a:gd name="T73" fmla="*/ 314 h 957"/>
              <a:gd name="T74" fmla="*/ 1388 w 1422"/>
              <a:gd name="T75" fmla="*/ 315 h 957"/>
              <a:gd name="T76" fmla="*/ 1388 w 1422"/>
              <a:gd name="T77" fmla="*/ 317 h 957"/>
              <a:gd name="T78" fmla="*/ 1390 w 1422"/>
              <a:gd name="T79" fmla="*/ 321 h 957"/>
              <a:gd name="T80" fmla="*/ 1393 w 1422"/>
              <a:gd name="T81" fmla="*/ 324 h 957"/>
              <a:gd name="T82" fmla="*/ 1396 w 1422"/>
              <a:gd name="T83" fmla="*/ 328 h 957"/>
              <a:gd name="T84" fmla="*/ 1396 w 1422"/>
              <a:gd name="T85" fmla="*/ 329 h 957"/>
              <a:gd name="T86" fmla="*/ 1397 w 1422"/>
              <a:gd name="T87" fmla="*/ 330 h 957"/>
              <a:gd name="T88" fmla="*/ 1397 w 1422"/>
              <a:gd name="T89" fmla="*/ 331 h 957"/>
              <a:gd name="T90" fmla="*/ 1398 w 1422"/>
              <a:gd name="T91" fmla="*/ 332 h 957"/>
              <a:gd name="T92" fmla="*/ 1398 w 1422"/>
              <a:gd name="T93" fmla="*/ 332 h 957"/>
              <a:gd name="T94" fmla="*/ 1398 w 1422"/>
              <a:gd name="T95" fmla="*/ 333 h 957"/>
              <a:gd name="T96" fmla="*/ 1398 w 1422"/>
              <a:gd name="T97" fmla="*/ 334 h 957"/>
              <a:gd name="T98" fmla="*/ 1367 w 1422"/>
              <a:gd name="T99" fmla="*/ 326 h 957"/>
              <a:gd name="T100" fmla="*/ 1342 w 1422"/>
              <a:gd name="T101" fmla="*/ 232 h 957"/>
              <a:gd name="T102" fmla="*/ 1008 w 1422"/>
              <a:gd name="T103" fmla="*/ 336 h 957"/>
              <a:gd name="T104" fmla="*/ 891 w 1422"/>
              <a:gd name="T105" fmla="*/ 450 h 957"/>
              <a:gd name="T106" fmla="*/ 749 w 1422"/>
              <a:gd name="T107" fmla="*/ 757 h 957"/>
              <a:gd name="T108" fmla="*/ 556 w 1422"/>
              <a:gd name="T109" fmla="*/ 859 h 957"/>
              <a:gd name="T110" fmla="*/ 154 w 1422"/>
              <a:gd name="T111" fmla="*/ 632 h 957"/>
              <a:gd name="T112" fmla="*/ 1093 w 1422"/>
              <a:gd name="T113" fmla="*/ 122 h 957"/>
              <a:gd name="T114" fmla="*/ 1348 w 1422"/>
              <a:gd name="T115" fmla="*/ 37 h 957"/>
              <a:gd name="T116" fmla="*/ 1389 w 1422"/>
              <a:gd name="T117" fmla="*/ 87 h 957"/>
              <a:gd name="T118" fmla="*/ 1419 w 1422"/>
              <a:gd name="T119" fmla="*/ 192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22" h="957">
                <a:moveTo>
                  <a:pt x="1419" y="192"/>
                </a:moveTo>
                <a:lnTo>
                  <a:pt x="1419" y="194"/>
                </a:lnTo>
                <a:lnTo>
                  <a:pt x="1417" y="195"/>
                </a:lnTo>
                <a:lnTo>
                  <a:pt x="1417" y="196"/>
                </a:lnTo>
                <a:lnTo>
                  <a:pt x="1417" y="197"/>
                </a:lnTo>
                <a:lnTo>
                  <a:pt x="1416" y="198"/>
                </a:lnTo>
                <a:lnTo>
                  <a:pt x="1416" y="198"/>
                </a:lnTo>
                <a:lnTo>
                  <a:pt x="1415" y="199"/>
                </a:lnTo>
                <a:lnTo>
                  <a:pt x="1414" y="200"/>
                </a:lnTo>
                <a:lnTo>
                  <a:pt x="1414" y="200"/>
                </a:lnTo>
                <a:lnTo>
                  <a:pt x="1413" y="200"/>
                </a:lnTo>
                <a:lnTo>
                  <a:pt x="1413" y="200"/>
                </a:lnTo>
                <a:lnTo>
                  <a:pt x="1411" y="202"/>
                </a:lnTo>
                <a:lnTo>
                  <a:pt x="1410" y="203"/>
                </a:lnTo>
                <a:lnTo>
                  <a:pt x="1410" y="204"/>
                </a:lnTo>
                <a:lnTo>
                  <a:pt x="1410" y="204"/>
                </a:lnTo>
                <a:lnTo>
                  <a:pt x="1410" y="205"/>
                </a:lnTo>
                <a:lnTo>
                  <a:pt x="1410" y="206"/>
                </a:lnTo>
                <a:lnTo>
                  <a:pt x="1409" y="209"/>
                </a:lnTo>
                <a:lnTo>
                  <a:pt x="1410" y="210"/>
                </a:lnTo>
                <a:lnTo>
                  <a:pt x="1410" y="210"/>
                </a:lnTo>
                <a:lnTo>
                  <a:pt x="1410" y="211"/>
                </a:lnTo>
                <a:lnTo>
                  <a:pt x="1410" y="212"/>
                </a:lnTo>
                <a:lnTo>
                  <a:pt x="1410" y="212"/>
                </a:lnTo>
                <a:lnTo>
                  <a:pt x="1410" y="213"/>
                </a:lnTo>
                <a:lnTo>
                  <a:pt x="1410" y="214"/>
                </a:lnTo>
                <a:lnTo>
                  <a:pt x="1410" y="215"/>
                </a:lnTo>
                <a:lnTo>
                  <a:pt x="1410" y="215"/>
                </a:lnTo>
                <a:lnTo>
                  <a:pt x="1410" y="215"/>
                </a:lnTo>
                <a:lnTo>
                  <a:pt x="1410" y="216"/>
                </a:lnTo>
                <a:lnTo>
                  <a:pt x="1410" y="216"/>
                </a:lnTo>
                <a:lnTo>
                  <a:pt x="1411" y="217"/>
                </a:lnTo>
                <a:lnTo>
                  <a:pt x="1412" y="217"/>
                </a:lnTo>
                <a:lnTo>
                  <a:pt x="1412" y="217"/>
                </a:lnTo>
                <a:lnTo>
                  <a:pt x="1413" y="219"/>
                </a:lnTo>
                <a:lnTo>
                  <a:pt x="1415" y="221"/>
                </a:lnTo>
                <a:lnTo>
                  <a:pt x="1416" y="222"/>
                </a:lnTo>
                <a:lnTo>
                  <a:pt x="1417" y="223"/>
                </a:lnTo>
                <a:lnTo>
                  <a:pt x="1417" y="223"/>
                </a:lnTo>
                <a:lnTo>
                  <a:pt x="1417" y="224"/>
                </a:lnTo>
                <a:lnTo>
                  <a:pt x="1417" y="225"/>
                </a:lnTo>
                <a:lnTo>
                  <a:pt x="1418" y="226"/>
                </a:lnTo>
                <a:lnTo>
                  <a:pt x="1419" y="227"/>
                </a:lnTo>
                <a:lnTo>
                  <a:pt x="1419" y="227"/>
                </a:lnTo>
                <a:lnTo>
                  <a:pt x="1420" y="227"/>
                </a:lnTo>
                <a:lnTo>
                  <a:pt x="1420" y="228"/>
                </a:lnTo>
                <a:lnTo>
                  <a:pt x="1421" y="228"/>
                </a:lnTo>
                <a:lnTo>
                  <a:pt x="1421" y="229"/>
                </a:lnTo>
                <a:lnTo>
                  <a:pt x="1421" y="229"/>
                </a:lnTo>
                <a:lnTo>
                  <a:pt x="1422" y="230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1"/>
                </a:lnTo>
                <a:lnTo>
                  <a:pt x="1422" y="232"/>
                </a:lnTo>
                <a:lnTo>
                  <a:pt x="1422" y="233"/>
                </a:lnTo>
                <a:lnTo>
                  <a:pt x="1421" y="233"/>
                </a:lnTo>
                <a:lnTo>
                  <a:pt x="1420" y="234"/>
                </a:lnTo>
                <a:lnTo>
                  <a:pt x="1420" y="235"/>
                </a:lnTo>
                <a:lnTo>
                  <a:pt x="1419" y="236"/>
                </a:lnTo>
                <a:lnTo>
                  <a:pt x="1418" y="236"/>
                </a:lnTo>
                <a:lnTo>
                  <a:pt x="1418" y="237"/>
                </a:lnTo>
                <a:lnTo>
                  <a:pt x="1417" y="237"/>
                </a:lnTo>
                <a:lnTo>
                  <a:pt x="1417" y="238"/>
                </a:lnTo>
                <a:lnTo>
                  <a:pt x="1417" y="238"/>
                </a:lnTo>
                <a:lnTo>
                  <a:pt x="1416" y="239"/>
                </a:lnTo>
                <a:lnTo>
                  <a:pt x="1416" y="240"/>
                </a:lnTo>
                <a:lnTo>
                  <a:pt x="1415" y="240"/>
                </a:lnTo>
                <a:lnTo>
                  <a:pt x="1414" y="241"/>
                </a:lnTo>
                <a:lnTo>
                  <a:pt x="1414" y="241"/>
                </a:lnTo>
                <a:lnTo>
                  <a:pt x="1413" y="242"/>
                </a:lnTo>
                <a:lnTo>
                  <a:pt x="1413" y="243"/>
                </a:lnTo>
                <a:lnTo>
                  <a:pt x="1412" y="244"/>
                </a:lnTo>
                <a:lnTo>
                  <a:pt x="1411" y="245"/>
                </a:lnTo>
                <a:lnTo>
                  <a:pt x="1411" y="245"/>
                </a:lnTo>
                <a:lnTo>
                  <a:pt x="1411" y="246"/>
                </a:lnTo>
                <a:lnTo>
                  <a:pt x="1411" y="247"/>
                </a:lnTo>
                <a:lnTo>
                  <a:pt x="1410" y="247"/>
                </a:lnTo>
                <a:lnTo>
                  <a:pt x="1410" y="248"/>
                </a:lnTo>
                <a:lnTo>
                  <a:pt x="1410" y="249"/>
                </a:lnTo>
                <a:lnTo>
                  <a:pt x="1411" y="251"/>
                </a:lnTo>
                <a:lnTo>
                  <a:pt x="1411" y="251"/>
                </a:lnTo>
                <a:lnTo>
                  <a:pt x="1411" y="251"/>
                </a:lnTo>
                <a:lnTo>
                  <a:pt x="1410" y="251"/>
                </a:lnTo>
                <a:lnTo>
                  <a:pt x="1410" y="252"/>
                </a:lnTo>
                <a:lnTo>
                  <a:pt x="1410" y="253"/>
                </a:lnTo>
                <a:lnTo>
                  <a:pt x="1410" y="253"/>
                </a:lnTo>
                <a:lnTo>
                  <a:pt x="1410" y="254"/>
                </a:lnTo>
                <a:lnTo>
                  <a:pt x="1410" y="254"/>
                </a:lnTo>
                <a:lnTo>
                  <a:pt x="1409" y="254"/>
                </a:lnTo>
                <a:lnTo>
                  <a:pt x="1409" y="255"/>
                </a:lnTo>
                <a:lnTo>
                  <a:pt x="1409" y="256"/>
                </a:lnTo>
                <a:lnTo>
                  <a:pt x="1409" y="256"/>
                </a:lnTo>
                <a:lnTo>
                  <a:pt x="1409" y="257"/>
                </a:lnTo>
                <a:lnTo>
                  <a:pt x="1409" y="257"/>
                </a:lnTo>
                <a:lnTo>
                  <a:pt x="1409" y="258"/>
                </a:lnTo>
                <a:lnTo>
                  <a:pt x="1409" y="258"/>
                </a:lnTo>
                <a:lnTo>
                  <a:pt x="1410" y="260"/>
                </a:lnTo>
                <a:lnTo>
                  <a:pt x="1410" y="261"/>
                </a:lnTo>
                <a:lnTo>
                  <a:pt x="1410" y="261"/>
                </a:lnTo>
                <a:lnTo>
                  <a:pt x="1410" y="261"/>
                </a:lnTo>
                <a:lnTo>
                  <a:pt x="1410" y="262"/>
                </a:lnTo>
                <a:lnTo>
                  <a:pt x="1410" y="263"/>
                </a:lnTo>
                <a:lnTo>
                  <a:pt x="1410" y="264"/>
                </a:lnTo>
                <a:lnTo>
                  <a:pt x="1410" y="264"/>
                </a:lnTo>
                <a:lnTo>
                  <a:pt x="1410" y="264"/>
                </a:lnTo>
                <a:lnTo>
                  <a:pt x="1411" y="265"/>
                </a:lnTo>
                <a:lnTo>
                  <a:pt x="1411" y="266"/>
                </a:lnTo>
                <a:lnTo>
                  <a:pt x="1412" y="267"/>
                </a:lnTo>
                <a:lnTo>
                  <a:pt x="1412" y="268"/>
                </a:lnTo>
                <a:lnTo>
                  <a:pt x="1412" y="268"/>
                </a:lnTo>
                <a:lnTo>
                  <a:pt x="1412" y="268"/>
                </a:lnTo>
                <a:lnTo>
                  <a:pt x="1413" y="269"/>
                </a:lnTo>
                <a:lnTo>
                  <a:pt x="1413" y="269"/>
                </a:lnTo>
                <a:lnTo>
                  <a:pt x="1413" y="270"/>
                </a:lnTo>
                <a:lnTo>
                  <a:pt x="1414" y="270"/>
                </a:lnTo>
                <a:lnTo>
                  <a:pt x="1414" y="271"/>
                </a:lnTo>
                <a:lnTo>
                  <a:pt x="1415" y="272"/>
                </a:lnTo>
                <a:lnTo>
                  <a:pt x="1415" y="273"/>
                </a:lnTo>
                <a:lnTo>
                  <a:pt x="1416" y="275"/>
                </a:lnTo>
                <a:lnTo>
                  <a:pt x="1416" y="275"/>
                </a:lnTo>
                <a:lnTo>
                  <a:pt x="1416" y="276"/>
                </a:lnTo>
                <a:lnTo>
                  <a:pt x="1415" y="277"/>
                </a:lnTo>
                <a:lnTo>
                  <a:pt x="1415" y="277"/>
                </a:lnTo>
                <a:lnTo>
                  <a:pt x="1414" y="278"/>
                </a:lnTo>
                <a:lnTo>
                  <a:pt x="1414" y="278"/>
                </a:lnTo>
                <a:lnTo>
                  <a:pt x="1413" y="279"/>
                </a:lnTo>
                <a:lnTo>
                  <a:pt x="1413" y="280"/>
                </a:lnTo>
                <a:lnTo>
                  <a:pt x="1412" y="280"/>
                </a:lnTo>
                <a:lnTo>
                  <a:pt x="1411" y="281"/>
                </a:lnTo>
                <a:lnTo>
                  <a:pt x="1411" y="281"/>
                </a:lnTo>
                <a:lnTo>
                  <a:pt x="1410" y="281"/>
                </a:lnTo>
                <a:lnTo>
                  <a:pt x="1410" y="282"/>
                </a:lnTo>
                <a:lnTo>
                  <a:pt x="1410" y="282"/>
                </a:lnTo>
                <a:lnTo>
                  <a:pt x="1410" y="284"/>
                </a:lnTo>
                <a:lnTo>
                  <a:pt x="1409" y="284"/>
                </a:lnTo>
                <a:lnTo>
                  <a:pt x="1408" y="285"/>
                </a:lnTo>
                <a:lnTo>
                  <a:pt x="1408" y="285"/>
                </a:lnTo>
                <a:lnTo>
                  <a:pt x="1407" y="286"/>
                </a:lnTo>
                <a:lnTo>
                  <a:pt x="1407" y="287"/>
                </a:lnTo>
                <a:lnTo>
                  <a:pt x="1406" y="288"/>
                </a:lnTo>
                <a:lnTo>
                  <a:pt x="1406" y="288"/>
                </a:lnTo>
                <a:lnTo>
                  <a:pt x="1406" y="288"/>
                </a:lnTo>
                <a:lnTo>
                  <a:pt x="1406" y="289"/>
                </a:lnTo>
                <a:lnTo>
                  <a:pt x="1406" y="289"/>
                </a:lnTo>
                <a:lnTo>
                  <a:pt x="1406" y="290"/>
                </a:lnTo>
                <a:lnTo>
                  <a:pt x="1406" y="291"/>
                </a:lnTo>
                <a:lnTo>
                  <a:pt x="1406" y="291"/>
                </a:lnTo>
                <a:lnTo>
                  <a:pt x="1405" y="292"/>
                </a:lnTo>
                <a:lnTo>
                  <a:pt x="1405" y="292"/>
                </a:lnTo>
                <a:lnTo>
                  <a:pt x="1404" y="293"/>
                </a:lnTo>
                <a:lnTo>
                  <a:pt x="1404" y="295"/>
                </a:lnTo>
                <a:lnTo>
                  <a:pt x="1404" y="295"/>
                </a:lnTo>
                <a:lnTo>
                  <a:pt x="1404" y="295"/>
                </a:lnTo>
                <a:lnTo>
                  <a:pt x="1404" y="296"/>
                </a:lnTo>
                <a:lnTo>
                  <a:pt x="1404" y="296"/>
                </a:lnTo>
                <a:lnTo>
                  <a:pt x="1403" y="297"/>
                </a:lnTo>
                <a:lnTo>
                  <a:pt x="1403" y="297"/>
                </a:lnTo>
                <a:lnTo>
                  <a:pt x="1403" y="298"/>
                </a:lnTo>
                <a:lnTo>
                  <a:pt x="1403" y="298"/>
                </a:lnTo>
                <a:lnTo>
                  <a:pt x="1403" y="299"/>
                </a:lnTo>
                <a:lnTo>
                  <a:pt x="1402" y="300"/>
                </a:lnTo>
                <a:lnTo>
                  <a:pt x="1402" y="301"/>
                </a:lnTo>
                <a:lnTo>
                  <a:pt x="1402" y="302"/>
                </a:lnTo>
                <a:lnTo>
                  <a:pt x="1402" y="302"/>
                </a:lnTo>
                <a:lnTo>
                  <a:pt x="1401" y="302"/>
                </a:lnTo>
                <a:lnTo>
                  <a:pt x="1401" y="303"/>
                </a:lnTo>
                <a:lnTo>
                  <a:pt x="1401" y="304"/>
                </a:lnTo>
                <a:lnTo>
                  <a:pt x="1400" y="305"/>
                </a:lnTo>
                <a:lnTo>
                  <a:pt x="1400" y="305"/>
                </a:lnTo>
                <a:lnTo>
                  <a:pt x="1400" y="305"/>
                </a:lnTo>
                <a:lnTo>
                  <a:pt x="1398" y="306"/>
                </a:lnTo>
                <a:lnTo>
                  <a:pt x="1397" y="307"/>
                </a:lnTo>
                <a:lnTo>
                  <a:pt x="1396" y="307"/>
                </a:lnTo>
                <a:lnTo>
                  <a:pt x="1396" y="308"/>
                </a:lnTo>
                <a:lnTo>
                  <a:pt x="1395" y="308"/>
                </a:lnTo>
                <a:lnTo>
                  <a:pt x="1394" y="308"/>
                </a:lnTo>
                <a:lnTo>
                  <a:pt x="1393" y="309"/>
                </a:lnTo>
                <a:lnTo>
                  <a:pt x="1393" y="309"/>
                </a:lnTo>
                <a:lnTo>
                  <a:pt x="1392" y="310"/>
                </a:lnTo>
                <a:lnTo>
                  <a:pt x="1392" y="311"/>
                </a:lnTo>
                <a:lnTo>
                  <a:pt x="1391" y="312"/>
                </a:lnTo>
                <a:lnTo>
                  <a:pt x="1390" y="312"/>
                </a:lnTo>
                <a:lnTo>
                  <a:pt x="1390" y="313"/>
                </a:lnTo>
                <a:lnTo>
                  <a:pt x="1389" y="314"/>
                </a:lnTo>
                <a:lnTo>
                  <a:pt x="1389" y="314"/>
                </a:lnTo>
                <a:lnTo>
                  <a:pt x="1389" y="314"/>
                </a:lnTo>
                <a:lnTo>
                  <a:pt x="1389" y="314"/>
                </a:lnTo>
                <a:lnTo>
                  <a:pt x="1388" y="314"/>
                </a:lnTo>
                <a:lnTo>
                  <a:pt x="1388" y="315"/>
                </a:lnTo>
                <a:lnTo>
                  <a:pt x="1388" y="315"/>
                </a:lnTo>
                <a:lnTo>
                  <a:pt x="1387" y="316"/>
                </a:lnTo>
                <a:lnTo>
                  <a:pt x="1387" y="316"/>
                </a:lnTo>
                <a:lnTo>
                  <a:pt x="1388" y="317"/>
                </a:lnTo>
                <a:lnTo>
                  <a:pt x="1388" y="317"/>
                </a:lnTo>
                <a:lnTo>
                  <a:pt x="1388" y="318"/>
                </a:lnTo>
                <a:lnTo>
                  <a:pt x="1389" y="319"/>
                </a:lnTo>
                <a:lnTo>
                  <a:pt x="1389" y="319"/>
                </a:lnTo>
                <a:lnTo>
                  <a:pt x="1390" y="320"/>
                </a:lnTo>
                <a:lnTo>
                  <a:pt x="1390" y="321"/>
                </a:lnTo>
                <a:lnTo>
                  <a:pt x="1390" y="321"/>
                </a:lnTo>
                <a:lnTo>
                  <a:pt x="1390" y="322"/>
                </a:lnTo>
                <a:lnTo>
                  <a:pt x="1392" y="323"/>
                </a:lnTo>
                <a:lnTo>
                  <a:pt x="1392" y="323"/>
                </a:lnTo>
                <a:lnTo>
                  <a:pt x="1393" y="324"/>
                </a:lnTo>
                <a:lnTo>
                  <a:pt x="1394" y="325"/>
                </a:lnTo>
                <a:lnTo>
                  <a:pt x="1394" y="326"/>
                </a:lnTo>
                <a:lnTo>
                  <a:pt x="1395" y="327"/>
                </a:lnTo>
                <a:lnTo>
                  <a:pt x="1396" y="327"/>
                </a:lnTo>
                <a:lnTo>
                  <a:pt x="1396" y="328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29"/>
                </a:lnTo>
                <a:lnTo>
                  <a:pt x="1396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0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1"/>
                </a:lnTo>
                <a:lnTo>
                  <a:pt x="1397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2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3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4"/>
                </a:lnTo>
                <a:lnTo>
                  <a:pt x="1398" y="335"/>
                </a:lnTo>
                <a:lnTo>
                  <a:pt x="1398" y="335"/>
                </a:lnTo>
                <a:lnTo>
                  <a:pt x="1398" y="335"/>
                </a:lnTo>
                <a:lnTo>
                  <a:pt x="1384" y="332"/>
                </a:lnTo>
                <a:lnTo>
                  <a:pt x="1367" y="326"/>
                </a:lnTo>
                <a:lnTo>
                  <a:pt x="1366" y="325"/>
                </a:lnTo>
                <a:lnTo>
                  <a:pt x="1362" y="324"/>
                </a:lnTo>
                <a:lnTo>
                  <a:pt x="1356" y="293"/>
                </a:lnTo>
                <a:lnTo>
                  <a:pt x="1353" y="278"/>
                </a:lnTo>
                <a:lnTo>
                  <a:pt x="1342" y="232"/>
                </a:lnTo>
                <a:lnTo>
                  <a:pt x="1275" y="217"/>
                </a:lnTo>
                <a:lnTo>
                  <a:pt x="1219" y="220"/>
                </a:lnTo>
                <a:lnTo>
                  <a:pt x="1113" y="274"/>
                </a:lnTo>
                <a:lnTo>
                  <a:pt x="1055" y="308"/>
                </a:lnTo>
                <a:lnTo>
                  <a:pt x="1008" y="336"/>
                </a:lnTo>
                <a:lnTo>
                  <a:pt x="960" y="375"/>
                </a:lnTo>
                <a:lnTo>
                  <a:pt x="917" y="409"/>
                </a:lnTo>
                <a:lnTo>
                  <a:pt x="892" y="445"/>
                </a:lnTo>
                <a:lnTo>
                  <a:pt x="891" y="450"/>
                </a:lnTo>
                <a:lnTo>
                  <a:pt x="891" y="450"/>
                </a:lnTo>
                <a:lnTo>
                  <a:pt x="876" y="512"/>
                </a:lnTo>
                <a:lnTo>
                  <a:pt x="858" y="565"/>
                </a:lnTo>
                <a:lnTo>
                  <a:pt x="810" y="710"/>
                </a:lnTo>
                <a:lnTo>
                  <a:pt x="781" y="737"/>
                </a:lnTo>
                <a:lnTo>
                  <a:pt x="749" y="757"/>
                </a:lnTo>
                <a:lnTo>
                  <a:pt x="714" y="770"/>
                </a:lnTo>
                <a:lnTo>
                  <a:pt x="668" y="798"/>
                </a:lnTo>
                <a:lnTo>
                  <a:pt x="629" y="823"/>
                </a:lnTo>
                <a:lnTo>
                  <a:pt x="590" y="844"/>
                </a:lnTo>
                <a:lnTo>
                  <a:pt x="556" y="859"/>
                </a:lnTo>
                <a:lnTo>
                  <a:pt x="516" y="881"/>
                </a:lnTo>
                <a:lnTo>
                  <a:pt x="475" y="956"/>
                </a:lnTo>
                <a:lnTo>
                  <a:pt x="5" y="957"/>
                </a:lnTo>
                <a:lnTo>
                  <a:pt x="0" y="957"/>
                </a:lnTo>
                <a:lnTo>
                  <a:pt x="154" y="632"/>
                </a:lnTo>
                <a:lnTo>
                  <a:pt x="492" y="560"/>
                </a:lnTo>
                <a:lnTo>
                  <a:pt x="797" y="297"/>
                </a:lnTo>
                <a:lnTo>
                  <a:pt x="1066" y="156"/>
                </a:lnTo>
                <a:lnTo>
                  <a:pt x="1072" y="153"/>
                </a:lnTo>
                <a:lnTo>
                  <a:pt x="1093" y="122"/>
                </a:lnTo>
                <a:lnTo>
                  <a:pt x="1255" y="0"/>
                </a:lnTo>
                <a:lnTo>
                  <a:pt x="1302" y="19"/>
                </a:lnTo>
                <a:lnTo>
                  <a:pt x="1327" y="44"/>
                </a:lnTo>
                <a:lnTo>
                  <a:pt x="1342" y="36"/>
                </a:lnTo>
                <a:lnTo>
                  <a:pt x="1348" y="37"/>
                </a:lnTo>
                <a:lnTo>
                  <a:pt x="1348" y="41"/>
                </a:lnTo>
                <a:lnTo>
                  <a:pt x="1372" y="60"/>
                </a:lnTo>
                <a:lnTo>
                  <a:pt x="1401" y="72"/>
                </a:lnTo>
                <a:lnTo>
                  <a:pt x="1406" y="69"/>
                </a:lnTo>
                <a:lnTo>
                  <a:pt x="1389" y="87"/>
                </a:lnTo>
                <a:lnTo>
                  <a:pt x="1393" y="101"/>
                </a:lnTo>
                <a:lnTo>
                  <a:pt x="1405" y="119"/>
                </a:lnTo>
                <a:lnTo>
                  <a:pt x="1408" y="150"/>
                </a:lnTo>
                <a:lnTo>
                  <a:pt x="1412" y="172"/>
                </a:lnTo>
                <a:lnTo>
                  <a:pt x="1419" y="19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Freeform 28"/>
          <p:cNvSpPr>
            <a:spLocks/>
          </p:cNvSpPr>
          <p:nvPr/>
        </p:nvSpPr>
        <p:spPr bwMode="auto">
          <a:xfrm>
            <a:off x="6661151" y="1198563"/>
            <a:ext cx="436563" cy="798513"/>
          </a:xfrm>
          <a:custGeom>
            <a:avLst/>
            <a:gdLst>
              <a:gd name="T0" fmla="*/ 272 w 275"/>
              <a:gd name="T1" fmla="*/ 207 h 503"/>
              <a:gd name="T2" fmla="*/ 260 w 275"/>
              <a:gd name="T3" fmla="*/ 484 h 503"/>
              <a:gd name="T4" fmla="*/ 144 w 275"/>
              <a:gd name="T5" fmla="*/ 476 h 503"/>
              <a:gd name="T6" fmla="*/ 37 w 275"/>
              <a:gd name="T7" fmla="*/ 354 h 503"/>
              <a:gd name="T8" fmla="*/ 11 w 275"/>
              <a:gd name="T9" fmla="*/ 340 h 503"/>
              <a:gd name="T10" fmla="*/ 11 w 275"/>
              <a:gd name="T11" fmla="*/ 339 h 503"/>
              <a:gd name="T12" fmla="*/ 11 w 275"/>
              <a:gd name="T13" fmla="*/ 338 h 503"/>
              <a:gd name="T14" fmla="*/ 11 w 275"/>
              <a:gd name="T15" fmla="*/ 338 h 503"/>
              <a:gd name="T16" fmla="*/ 10 w 275"/>
              <a:gd name="T17" fmla="*/ 337 h 503"/>
              <a:gd name="T18" fmla="*/ 10 w 275"/>
              <a:gd name="T19" fmla="*/ 336 h 503"/>
              <a:gd name="T20" fmla="*/ 9 w 275"/>
              <a:gd name="T21" fmla="*/ 335 h 503"/>
              <a:gd name="T22" fmla="*/ 9 w 275"/>
              <a:gd name="T23" fmla="*/ 334 h 503"/>
              <a:gd name="T24" fmla="*/ 6 w 275"/>
              <a:gd name="T25" fmla="*/ 330 h 503"/>
              <a:gd name="T26" fmla="*/ 3 w 275"/>
              <a:gd name="T27" fmla="*/ 327 h 503"/>
              <a:gd name="T28" fmla="*/ 1 w 275"/>
              <a:gd name="T29" fmla="*/ 323 h 503"/>
              <a:gd name="T30" fmla="*/ 1 w 275"/>
              <a:gd name="T31" fmla="*/ 321 h 503"/>
              <a:gd name="T32" fmla="*/ 2 w 275"/>
              <a:gd name="T33" fmla="*/ 320 h 503"/>
              <a:gd name="T34" fmla="*/ 5 w 275"/>
              <a:gd name="T35" fmla="*/ 316 h 503"/>
              <a:gd name="T36" fmla="*/ 9 w 275"/>
              <a:gd name="T37" fmla="*/ 314 h 503"/>
              <a:gd name="T38" fmla="*/ 13 w 275"/>
              <a:gd name="T39" fmla="*/ 311 h 503"/>
              <a:gd name="T40" fmla="*/ 15 w 275"/>
              <a:gd name="T41" fmla="*/ 308 h 503"/>
              <a:gd name="T42" fmla="*/ 16 w 275"/>
              <a:gd name="T43" fmla="*/ 304 h 503"/>
              <a:gd name="T44" fmla="*/ 17 w 275"/>
              <a:gd name="T45" fmla="*/ 302 h 503"/>
              <a:gd name="T46" fmla="*/ 18 w 275"/>
              <a:gd name="T47" fmla="*/ 298 h 503"/>
              <a:gd name="T48" fmla="*/ 19 w 275"/>
              <a:gd name="T49" fmla="*/ 295 h 503"/>
              <a:gd name="T50" fmla="*/ 20 w 275"/>
              <a:gd name="T51" fmla="*/ 293 h 503"/>
              <a:gd name="T52" fmla="*/ 23 w 275"/>
              <a:gd name="T53" fmla="*/ 290 h 503"/>
              <a:gd name="T54" fmla="*/ 24 w 275"/>
              <a:gd name="T55" fmla="*/ 287 h 503"/>
              <a:gd name="T56" fmla="*/ 27 w 275"/>
              <a:gd name="T57" fmla="*/ 284 h 503"/>
              <a:gd name="T58" fmla="*/ 29 w 275"/>
              <a:gd name="T59" fmla="*/ 281 h 503"/>
              <a:gd name="T60" fmla="*/ 26 w 275"/>
              <a:gd name="T61" fmla="*/ 276 h 503"/>
              <a:gd name="T62" fmla="*/ 25 w 275"/>
              <a:gd name="T63" fmla="*/ 274 h 503"/>
              <a:gd name="T64" fmla="*/ 23 w 275"/>
              <a:gd name="T65" fmla="*/ 270 h 503"/>
              <a:gd name="T66" fmla="*/ 23 w 275"/>
              <a:gd name="T67" fmla="*/ 267 h 503"/>
              <a:gd name="T68" fmla="*/ 22 w 275"/>
              <a:gd name="T69" fmla="*/ 263 h 503"/>
              <a:gd name="T70" fmla="*/ 22 w 275"/>
              <a:gd name="T71" fmla="*/ 260 h 503"/>
              <a:gd name="T72" fmla="*/ 23 w 275"/>
              <a:gd name="T73" fmla="*/ 258 h 503"/>
              <a:gd name="T74" fmla="*/ 23 w 275"/>
              <a:gd name="T75" fmla="*/ 255 h 503"/>
              <a:gd name="T76" fmla="*/ 24 w 275"/>
              <a:gd name="T77" fmla="*/ 251 h 503"/>
              <a:gd name="T78" fmla="*/ 27 w 275"/>
              <a:gd name="T79" fmla="*/ 247 h 503"/>
              <a:gd name="T80" fmla="*/ 30 w 275"/>
              <a:gd name="T81" fmla="*/ 244 h 503"/>
              <a:gd name="T82" fmla="*/ 32 w 275"/>
              <a:gd name="T83" fmla="*/ 242 h 503"/>
              <a:gd name="T84" fmla="*/ 35 w 275"/>
              <a:gd name="T85" fmla="*/ 238 h 503"/>
              <a:gd name="T86" fmla="*/ 35 w 275"/>
              <a:gd name="T87" fmla="*/ 236 h 503"/>
              <a:gd name="T88" fmla="*/ 33 w 275"/>
              <a:gd name="T89" fmla="*/ 233 h 503"/>
              <a:gd name="T90" fmla="*/ 30 w 275"/>
              <a:gd name="T91" fmla="*/ 230 h 503"/>
              <a:gd name="T92" fmla="*/ 26 w 275"/>
              <a:gd name="T93" fmla="*/ 225 h 503"/>
              <a:gd name="T94" fmla="*/ 23 w 275"/>
              <a:gd name="T95" fmla="*/ 222 h 503"/>
              <a:gd name="T96" fmla="*/ 23 w 275"/>
              <a:gd name="T97" fmla="*/ 219 h 503"/>
              <a:gd name="T98" fmla="*/ 23 w 275"/>
              <a:gd name="T99" fmla="*/ 216 h 503"/>
              <a:gd name="T100" fmla="*/ 23 w 275"/>
              <a:gd name="T101" fmla="*/ 210 h 503"/>
              <a:gd name="T102" fmla="*/ 27 w 275"/>
              <a:gd name="T103" fmla="*/ 206 h 503"/>
              <a:gd name="T104" fmla="*/ 30 w 275"/>
              <a:gd name="T105" fmla="*/ 203 h 503"/>
              <a:gd name="T106" fmla="*/ 25 w 275"/>
              <a:gd name="T107" fmla="*/ 178 h 503"/>
              <a:gd name="T108" fmla="*/ 19 w 275"/>
              <a:gd name="T109" fmla="*/ 75 h 503"/>
              <a:gd name="T110" fmla="*/ 126 w 275"/>
              <a:gd name="T111" fmla="*/ 47 h 503"/>
              <a:gd name="T112" fmla="*/ 234 w 275"/>
              <a:gd name="T113" fmla="*/ 1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5" h="503">
                <a:moveTo>
                  <a:pt x="245" y="28"/>
                </a:moveTo>
                <a:lnTo>
                  <a:pt x="267" y="58"/>
                </a:lnTo>
                <a:lnTo>
                  <a:pt x="273" y="127"/>
                </a:lnTo>
                <a:lnTo>
                  <a:pt x="272" y="196"/>
                </a:lnTo>
                <a:lnTo>
                  <a:pt x="272" y="207"/>
                </a:lnTo>
                <a:lnTo>
                  <a:pt x="267" y="261"/>
                </a:lnTo>
                <a:lnTo>
                  <a:pt x="272" y="310"/>
                </a:lnTo>
                <a:lnTo>
                  <a:pt x="275" y="379"/>
                </a:lnTo>
                <a:lnTo>
                  <a:pt x="263" y="429"/>
                </a:lnTo>
                <a:lnTo>
                  <a:pt x="260" y="484"/>
                </a:lnTo>
                <a:lnTo>
                  <a:pt x="257" y="503"/>
                </a:lnTo>
                <a:lnTo>
                  <a:pt x="255" y="503"/>
                </a:lnTo>
                <a:lnTo>
                  <a:pt x="227" y="494"/>
                </a:lnTo>
                <a:lnTo>
                  <a:pt x="185" y="487"/>
                </a:lnTo>
                <a:lnTo>
                  <a:pt x="144" y="476"/>
                </a:lnTo>
                <a:lnTo>
                  <a:pt x="114" y="460"/>
                </a:lnTo>
                <a:lnTo>
                  <a:pt x="67" y="430"/>
                </a:lnTo>
                <a:lnTo>
                  <a:pt x="46" y="404"/>
                </a:lnTo>
                <a:lnTo>
                  <a:pt x="46" y="379"/>
                </a:lnTo>
                <a:lnTo>
                  <a:pt x="37" y="354"/>
                </a:lnTo>
                <a:lnTo>
                  <a:pt x="16" y="341"/>
                </a:lnTo>
                <a:lnTo>
                  <a:pt x="11" y="341"/>
                </a:lnTo>
                <a:lnTo>
                  <a:pt x="11" y="341"/>
                </a:lnTo>
                <a:lnTo>
                  <a:pt x="11" y="341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0" y="338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6"/>
                </a:lnTo>
                <a:lnTo>
                  <a:pt x="10" y="336"/>
                </a:lnTo>
                <a:lnTo>
                  <a:pt x="10" y="336"/>
                </a:lnTo>
                <a:lnTo>
                  <a:pt x="10" y="336"/>
                </a:lnTo>
                <a:lnTo>
                  <a:pt x="9" y="336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4"/>
                </a:lnTo>
                <a:lnTo>
                  <a:pt x="9" y="333"/>
                </a:lnTo>
                <a:lnTo>
                  <a:pt x="8" y="333"/>
                </a:lnTo>
                <a:lnTo>
                  <a:pt x="7" y="332"/>
                </a:lnTo>
                <a:lnTo>
                  <a:pt x="7" y="331"/>
                </a:lnTo>
                <a:lnTo>
                  <a:pt x="6" y="330"/>
                </a:lnTo>
                <a:lnTo>
                  <a:pt x="5" y="329"/>
                </a:lnTo>
                <a:lnTo>
                  <a:pt x="5" y="329"/>
                </a:lnTo>
                <a:lnTo>
                  <a:pt x="3" y="328"/>
                </a:lnTo>
                <a:lnTo>
                  <a:pt x="3" y="327"/>
                </a:lnTo>
                <a:lnTo>
                  <a:pt x="3" y="327"/>
                </a:lnTo>
                <a:lnTo>
                  <a:pt x="3" y="326"/>
                </a:lnTo>
                <a:lnTo>
                  <a:pt x="2" y="325"/>
                </a:lnTo>
                <a:lnTo>
                  <a:pt x="2" y="325"/>
                </a:lnTo>
                <a:lnTo>
                  <a:pt x="1" y="324"/>
                </a:lnTo>
                <a:lnTo>
                  <a:pt x="1" y="323"/>
                </a:lnTo>
                <a:lnTo>
                  <a:pt x="1" y="323"/>
                </a:lnTo>
                <a:lnTo>
                  <a:pt x="0" y="322"/>
                </a:lnTo>
                <a:lnTo>
                  <a:pt x="0" y="322"/>
                </a:lnTo>
                <a:lnTo>
                  <a:pt x="1" y="321"/>
                </a:lnTo>
                <a:lnTo>
                  <a:pt x="1" y="321"/>
                </a:lnTo>
                <a:lnTo>
                  <a:pt x="1" y="320"/>
                </a:lnTo>
                <a:lnTo>
                  <a:pt x="2" y="320"/>
                </a:lnTo>
                <a:lnTo>
                  <a:pt x="2" y="320"/>
                </a:lnTo>
                <a:lnTo>
                  <a:pt x="2" y="320"/>
                </a:lnTo>
                <a:lnTo>
                  <a:pt x="2" y="320"/>
                </a:lnTo>
                <a:lnTo>
                  <a:pt x="3" y="319"/>
                </a:lnTo>
                <a:lnTo>
                  <a:pt x="3" y="318"/>
                </a:lnTo>
                <a:lnTo>
                  <a:pt x="4" y="318"/>
                </a:lnTo>
                <a:lnTo>
                  <a:pt x="5" y="317"/>
                </a:lnTo>
                <a:lnTo>
                  <a:pt x="5" y="316"/>
                </a:lnTo>
                <a:lnTo>
                  <a:pt x="6" y="315"/>
                </a:lnTo>
                <a:lnTo>
                  <a:pt x="6" y="315"/>
                </a:lnTo>
                <a:lnTo>
                  <a:pt x="7" y="314"/>
                </a:lnTo>
                <a:lnTo>
                  <a:pt x="8" y="314"/>
                </a:lnTo>
                <a:lnTo>
                  <a:pt x="9" y="314"/>
                </a:lnTo>
                <a:lnTo>
                  <a:pt x="9" y="313"/>
                </a:lnTo>
                <a:lnTo>
                  <a:pt x="10" y="313"/>
                </a:lnTo>
                <a:lnTo>
                  <a:pt x="11" y="312"/>
                </a:lnTo>
                <a:lnTo>
                  <a:pt x="13" y="311"/>
                </a:lnTo>
                <a:lnTo>
                  <a:pt x="13" y="311"/>
                </a:lnTo>
                <a:lnTo>
                  <a:pt x="13" y="311"/>
                </a:lnTo>
                <a:lnTo>
                  <a:pt x="14" y="310"/>
                </a:lnTo>
                <a:lnTo>
                  <a:pt x="14" y="309"/>
                </a:lnTo>
                <a:lnTo>
                  <a:pt x="14" y="308"/>
                </a:lnTo>
                <a:lnTo>
                  <a:pt x="15" y="308"/>
                </a:lnTo>
                <a:lnTo>
                  <a:pt x="15" y="308"/>
                </a:lnTo>
                <a:lnTo>
                  <a:pt x="15" y="307"/>
                </a:lnTo>
                <a:lnTo>
                  <a:pt x="15" y="306"/>
                </a:lnTo>
                <a:lnTo>
                  <a:pt x="16" y="305"/>
                </a:lnTo>
                <a:lnTo>
                  <a:pt x="16" y="304"/>
                </a:lnTo>
                <a:lnTo>
                  <a:pt x="16" y="304"/>
                </a:lnTo>
                <a:lnTo>
                  <a:pt x="16" y="303"/>
                </a:lnTo>
                <a:lnTo>
                  <a:pt x="16" y="303"/>
                </a:lnTo>
                <a:lnTo>
                  <a:pt x="17" y="302"/>
                </a:lnTo>
                <a:lnTo>
                  <a:pt x="17" y="302"/>
                </a:lnTo>
                <a:lnTo>
                  <a:pt x="17" y="301"/>
                </a:lnTo>
                <a:lnTo>
                  <a:pt x="17" y="301"/>
                </a:lnTo>
                <a:lnTo>
                  <a:pt x="17" y="301"/>
                </a:lnTo>
                <a:lnTo>
                  <a:pt x="17" y="299"/>
                </a:lnTo>
                <a:lnTo>
                  <a:pt x="18" y="298"/>
                </a:lnTo>
                <a:lnTo>
                  <a:pt x="18" y="298"/>
                </a:lnTo>
                <a:lnTo>
                  <a:pt x="19" y="297"/>
                </a:lnTo>
                <a:lnTo>
                  <a:pt x="19" y="297"/>
                </a:lnTo>
                <a:lnTo>
                  <a:pt x="19" y="296"/>
                </a:lnTo>
                <a:lnTo>
                  <a:pt x="19" y="295"/>
                </a:lnTo>
                <a:lnTo>
                  <a:pt x="19" y="295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lnTo>
                  <a:pt x="20" y="293"/>
                </a:lnTo>
                <a:lnTo>
                  <a:pt x="20" y="292"/>
                </a:lnTo>
                <a:lnTo>
                  <a:pt x="21" y="291"/>
                </a:lnTo>
                <a:lnTo>
                  <a:pt x="21" y="291"/>
                </a:lnTo>
                <a:lnTo>
                  <a:pt x="22" y="290"/>
                </a:lnTo>
                <a:lnTo>
                  <a:pt x="23" y="290"/>
                </a:lnTo>
                <a:lnTo>
                  <a:pt x="23" y="288"/>
                </a:lnTo>
                <a:lnTo>
                  <a:pt x="23" y="288"/>
                </a:lnTo>
                <a:lnTo>
                  <a:pt x="23" y="287"/>
                </a:lnTo>
                <a:lnTo>
                  <a:pt x="24" y="287"/>
                </a:lnTo>
                <a:lnTo>
                  <a:pt x="24" y="287"/>
                </a:lnTo>
                <a:lnTo>
                  <a:pt x="25" y="286"/>
                </a:lnTo>
                <a:lnTo>
                  <a:pt x="26" y="286"/>
                </a:lnTo>
                <a:lnTo>
                  <a:pt x="26" y="285"/>
                </a:lnTo>
                <a:lnTo>
                  <a:pt x="27" y="284"/>
                </a:lnTo>
                <a:lnTo>
                  <a:pt x="27" y="284"/>
                </a:lnTo>
                <a:lnTo>
                  <a:pt x="28" y="283"/>
                </a:lnTo>
                <a:lnTo>
                  <a:pt x="28" y="283"/>
                </a:lnTo>
                <a:lnTo>
                  <a:pt x="29" y="282"/>
                </a:lnTo>
                <a:lnTo>
                  <a:pt x="29" y="281"/>
                </a:lnTo>
                <a:lnTo>
                  <a:pt x="29" y="281"/>
                </a:lnTo>
                <a:lnTo>
                  <a:pt x="28" y="279"/>
                </a:lnTo>
                <a:lnTo>
                  <a:pt x="28" y="278"/>
                </a:lnTo>
                <a:lnTo>
                  <a:pt x="27" y="277"/>
                </a:lnTo>
                <a:lnTo>
                  <a:pt x="27" y="276"/>
                </a:lnTo>
                <a:lnTo>
                  <a:pt x="26" y="276"/>
                </a:lnTo>
                <a:lnTo>
                  <a:pt x="26" y="275"/>
                </a:lnTo>
                <a:lnTo>
                  <a:pt x="26" y="275"/>
                </a:lnTo>
                <a:lnTo>
                  <a:pt x="25" y="274"/>
                </a:lnTo>
                <a:lnTo>
                  <a:pt x="25" y="274"/>
                </a:lnTo>
                <a:lnTo>
                  <a:pt x="25" y="274"/>
                </a:lnTo>
                <a:lnTo>
                  <a:pt x="25" y="273"/>
                </a:lnTo>
                <a:lnTo>
                  <a:pt x="24" y="272"/>
                </a:lnTo>
                <a:lnTo>
                  <a:pt x="24" y="271"/>
                </a:lnTo>
                <a:lnTo>
                  <a:pt x="23" y="270"/>
                </a:lnTo>
                <a:lnTo>
                  <a:pt x="23" y="270"/>
                </a:lnTo>
                <a:lnTo>
                  <a:pt x="23" y="270"/>
                </a:lnTo>
                <a:lnTo>
                  <a:pt x="23" y="269"/>
                </a:lnTo>
                <a:lnTo>
                  <a:pt x="23" y="268"/>
                </a:lnTo>
                <a:lnTo>
                  <a:pt x="23" y="267"/>
                </a:lnTo>
                <a:lnTo>
                  <a:pt x="23" y="267"/>
                </a:lnTo>
                <a:lnTo>
                  <a:pt x="23" y="267"/>
                </a:lnTo>
                <a:lnTo>
                  <a:pt x="23" y="266"/>
                </a:lnTo>
                <a:lnTo>
                  <a:pt x="22" y="264"/>
                </a:lnTo>
                <a:lnTo>
                  <a:pt x="22" y="264"/>
                </a:lnTo>
                <a:lnTo>
                  <a:pt x="22" y="263"/>
                </a:lnTo>
                <a:lnTo>
                  <a:pt x="22" y="263"/>
                </a:lnTo>
                <a:lnTo>
                  <a:pt x="22" y="262"/>
                </a:lnTo>
                <a:lnTo>
                  <a:pt x="22" y="262"/>
                </a:lnTo>
                <a:lnTo>
                  <a:pt x="22" y="261"/>
                </a:lnTo>
                <a:lnTo>
                  <a:pt x="22" y="260"/>
                </a:lnTo>
                <a:lnTo>
                  <a:pt x="23" y="260"/>
                </a:lnTo>
                <a:lnTo>
                  <a:pt x="23" y="260"/>
                </a:lnTo>
                <a:lnTo>
                  <a:pt x="23" y="259"/>
                </a:lnTo>
                <a:lnTo>
                  <a:pt x="23" y="259"/>
                </a:lnTo>
                <a:lnTo>
                  <a:pt x="23" y="258"/>
                </a:lnTo>
                <a:lnTo>
                  <a:pt x="23" y="257"/>
                </a:lnTo>
                <a:lnTo>
                  <a:pt x="24" y="257"/>
                </a:lnTo>
                <a:lnTo>
                  <a:pt x="24" y="257"/>
                </a:lnTo>
                <a:lnTo>
                  <a:pt x="24" y="257"/>
                </a:lnTo>
                <a:lnTo>
                  <a:pt x="23" y="255"/>
                </a:lnTo>
                <a:lnTo>
                  <a:pt x="23" y="254"/>
                </a:lnTo>
                <a:lnTo>
                  <a:pt x="23" y="253"/>
                </a:lnTo>
                <a:lnTo>
                  <a:pt x="24" y="253"/>
                </a:lnTo>
                <a:lnTo>
                  <a:pt x="24" y="252"/>
                </a:lnTo>
                <a:lnTo>
                  <a:pt x="24" y="251"/>
                </a:lnTo>
                <a:lnTo>
                  <a:pt x="24" y="251"/>
                </a:lnTo>
                <a:lnTo>
                  <a:pt x="25" y="250"/>
                </a:lnTo>
                <a:lnTo>
                  <a:pt x="26" y="249"/>
                </a:lnTo>
                <a:lnTo>
                  <a:pt x="26" y="248"/>
                </a:lnTo>
                <a:lnTo>
                  <a:pt x="27" y="247"/>
                </a:lnTo>
                <a:lnTo>
                  <a:pt x="27" y="247"/>
                </a:lnTo>
                <a:lnTo>
                  <a:pt x="28" y="246"/>
                </a:lnTo>
                <a:lnTo>
                  <a:pt x="29" y="246"/>
                </a:lnTo>
                <a:lnTo>
                  <a:pt x="29" y="245"/>
                </a:lnTo>
                <a:lnTo>
                  <a:pt x="30" y="244"/>
                </a:lnTo>
                <a:lnTo>
                  <a:pt x="30" y="244"/>
                </a:lnTo>
                <a:lnTo>
                  <a:pt x="30" y="243"/>
                </a:lnTo>
                <a:lnTo>
                  <a:pt x="31" y="243"/>
                </a:lnTo>
                <a:lnTo>
                  <a:pt x="31" y="242"/>
                </a:lnTo>
                <a:lnTo>
                  <a:pt x="32" y="242"/>
                </a:lnTo>
                <a:lnTo>
                  <a:pt x="33" y="241"/>
                </a:lnTo>
                <a:lnTo>
                  <a:pt x="33" y="240"/>
                </a:lnTo>
                <a:lnTo>
                  <a:pt x="34" y="239"/>
                </a:lnTo>
                <a:lnTo>
                  <a:pt x="35" y="239"/>
                </a:lnTo>
                <a:lnTo>
                  <a:pt x="35" y="238"/>
                </a:lnTo>
                <a:lnTo>
                  <a:pt x="35" y="237"/>
                </a:lnTo>
                <a:lnTo>
                  <a:pt x="35" y="237"/>
                </a:lnTo>
                <a:lnTo>
                  <a:pt x="35" y="237"/>
                </a:lnTo>
                <a:lnTo>
                  <a:pt x="35" y="237"/>
                </a:lnTo>
                <a:lnTo>
                  <a:pt x="35" y="236"/>
                </a:lnTo>
                <a:lnTo>
                  <a:pt x="34" y="235"/>
                </a:lnTo>
                <a:lnTo>
                  <a:pt x="34" y="235"/>
                </a:lnTo>
                <a:lnTo>
                  <a:pt x="34" y="234"/>
                </a:lnTo>
                <a:lnTo>
                  <a:pt x="33" y="234"/>
                </a:lnTo>
                <a:lnTo>
                  <a:pt x="33" y="233"/>
                </a:lnTo>
                <a:lnTo>
                  <a:pt x="32" y="233"/>
                </a:lnTo>
                <a:lnTo>
                  <a:pt x="32" y="233"/>
                </a:lnTo>
                <a:lnTo>
                  <a:pt x="31" y="232"/>
                </a:lnTo>
                <a:lnTo>
                  <a:pt x="30" y="231"/>
                </a:lnTo>
                <a:lnTo>
                  <a:pt x="30" y="230"/>
                </a:lnTo>
                <a:lnTo>
                  <a:pt x="30" y="229"/>
                </a:lnTo>
                <a:lnTo>
                  <a:pt x="30" y="229"/>
                </a:lnTo>
                <a:lnTo>
                  <a:pt x="29" y="228"/>
                </a:lnTo>
                <a:lnTo>
                  <a:pt x="28" y="227"/>
                </a:lnTo>
                <a:lnTo>
                  <a:pt x="26" y="225"/>
                </a:lnTo>
                <a:lnTo>
                  <a:pt x="25" y="223"/>
                </a:lnTo>
                <a:lnTo>
                  <a:pt x="25" y="223"/>
                </a:lnTo>
                <a:lnTo>
                  <a:pt x="24" y="223"/>
                </a:lnTo>
                <a:lnTo>
                  <a:pt x="23" y="222"/>
                </a:lnTo>
                <a:lnTo>
                  <a:pt x="23" y="222"/>
                </a:lnTo>
                <a:lnTo>
                  <a:pt x="23" y="221"/>
                </a:lnTo>
                <a:lnTo>
                  <a:pt x="23" y="221"/>
                </a:lnTo>
                <a:lnTo>
                  <a:pt x="23" y="221"/>
                </a:lnTo>
                <a:lnTo>
                  <a:pt x="23" y="220"/>
                </a:lnTo>
                <a:lnTo>
                  <a:pt x="23" y="219"/>
                </a:lnTo>
                <a:lnTo>
                  <a:pt x="23" y="218"/>
                </a:lnTo>
                <a:lnTo>
                  <a:pt x="23" y="218"/>
                </a:lnTo>
                <a:lnTo>
                  <a:pt x="23" y="217"/>
                </a:lnTo>
                <a:lnTo>
                  <a:pt x="23" y="216"/>
                </a:lnTo>
                <a:lnTo>
                  <a:pt x="23" y="216"/>
                </a:lnTo>
                <a:lnTo>
                  <a:pt x="22" y="215"/>
                </a:lnTo>
                <a:lnTo>
                  <a:pt x="23" y="212"/>
                </a:lnTo>
                <a:lnTo>
                  <a:pt x="23" y="211"/>
                </a:lnTo>
                <a:lnTo>
                  <a:pt x="23" y="210"/>
                </a:lnTo>
                <a:lnTo>
                  <a:pt x="23" y="210"/>
                </a:lnTo>
                <a:lnTo>
                  <a:pt x="23" y="209"/>
                </a:lnTo>
                <a:lnTo>
                  <a:pt x="24" y="208"/>
                </a:lnTo>
                <a:lnTo>
                  <a:pt x="26" y="206"/>
                </a:lnTo>
                <a:lnTo>
                  <a:pt x="26" y="206"/>
                </a:lnTo>
                <a:lnTo>
                  <a:pt x="27" y="206"/>
                </a:lnTo>
                <a:lnTo>
                  <a:pt x="27" y="206"/>
                </a:lnTo>
                <a:lnTo>
                  <a:pt x="28" y="205"/>
                </a:lnTo>
                <a:lnTo>
                  <a:pt x="29" y="204"/>
                </a:lnTo>
                <a:lnTo>
                  <a:pt x="29" y="204"/>
                </a:lnTo>
                <a:lnTo>
                  <a:pt x="30" y="203"/>
                </a:lnTo>
                <a:lnTo>
                  <a:pt x="30" y="202"/>
                </a:lnTo>
                <a:lnTo>
                  <a:pt x="30" y="201"/>
                </a:lnTo>
                <a:lnTo>
                  <a:pt x="32" y="200"/>
                </a:lnTo>
                <a:lnTo>
                  <a:pt x="32" y="198"/>
                </a:lnTo>
                <a:lnTo>
                  <a:pt x="25" y="178"/>
                </a:lnTo>
                <a:lnTo>
                  <a:pt x="21" y="156"/>
                </a:lnTo>
                <a:lnTo>
                  <a:pt x="18" y="125"/>
                </a:lnTo>
                <a:lnTo>
                  <a:pt x="6" y="107"/>
                </a:lnTo>
                <a:lnTo>
                  <a:pt x="2" y="93"/>
                </a:lnTo>
                <a:lnTo>
                  <a:pt x="19" y="75"/>
                </a:lnTo>
                <a:lnTo>
                  <a:pt x="34" y="69"/>
                </a:lnTo>
                <a:lnTo>
                  <a:pt x="63" y="60"/>
                </a:lnTo>
                <a:lnTo>
                  <a:pt x="98" y="56"/>
                </a:lnTo>
                <a:lnTo>
                  <a:pt x="117" y="55"/>
                </a:lnTo>
                <a:lnTo>
                  <a:pt x="126" y="47"/>
                </a:lnTo>
                <a:lnTo>
                  <a:pt x="138" y="53"/>
                </a:lnTo>
                <a:lnTo>
                  <a:pt x="181" y="30"/>
                </a:lnTo>
                <a:lnTo>
                  <a:pt x="232" y="0"/>
                </a:lnTo>
                <a:lnTo>
                  <a:pt x="233" y="10"/>
                </a:lnTo>
                <a:lnTo>
                  <a:pt x="234" y="11"/>
                </a:lnTo>
                <a:lnTo>
                  <a:pt x="245" y="2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Freeform 29"/>
          <p:cNvSpPr>
            <a:spLocks/>
          </p:cNvSpPr>
          <p:nvPr/>
        </p:nvSpPr>
        <p:spPr bwMode="auto">
          <a:xfrm>
            <a:off x="6661151" y="1198563"/>
            <a:ext cx="436563" cy="798513"/>
          </a:xfrm>
          <a:custGeom>
            <a:avLst/>
            <a:gdLst>
              <a:gd name="T0" fmla="*/ 272 w 275"/>
              <a:gd name="T1" fmla="*/ 207 h 503"/>
              <a:gd name="T2" fmla="*/ 260 w 275"/>
              <a:gd name="T3" fmla="*/ 484 h 503"/>
              <a:gd name="T4" fmla="*/ 144 w 275"/>
              <a:gd name="T5" fmla="*/ 476 h 503"/>
              <a:gd name="T6" fmla="*/ 37 w 275"/>
              <a:gd name="T7" fmla="*/ 354 h 503"/>
              <a:gd name="T8" fmla="*/ 11 w 275"/>
              <a:gd name="T9" fmla="*/ 340 h 503"/>
              <a:gd name="T10" fmla="*/ 11 w 275"/>
              <a:gd name="T11" fmla="*/ 339 h 503"/>
              <a:gd name="T12" fmla="*/ 11 w 275"/>
              <a:gd name="T13" fmla="*/ 338 h 503"/>
              <a:gd name="T14" fmla="*/ 11 w 275"/>
              <a:gd name="T15" fmla="*/ 338 h 503"/>
              <a:gd name="T16" fmla="*/ 10 w 275"/>
              <a:gd name="T17" fmla="*/ 337 h 503"/>
              <a:gd name="T18" fmla="*/ 10 w 275"/>
              <a:gd name="T19" fmla="*/ 336 h 503"/>
              <a:gd name="T20" fmla="*/ 9 w 275"/>
              <a:gd name="T21" fmla="*/ 335 h 503"/>
              <a:gd name="T22" fmla="*/ 9 w 275"/>
              <a:gd name="T23" fmla="*/ 334 h 503"/>
              <a:gd name="T24" fmla="*/ 6 w 275"/>
              <a:gd name="T25" fmla="*/ 330 h 503"/>
              <a:gd name="T26" fmla="*/ 3 w 275"/>
              <a:gd name="T27" fmla="*/ 327 h 503"/>
              <a:gd name="T28" fmla="*/ 1 w 275"/>
              <a:gd name="T29" fmla="*/ 323 h 503"/>
              <a:gd name="T30" fmla="*/ 1 w 275"/>
              <a:gd name="T31" fmla="*/ 321 h 503"/>
              <a:gd name="T32" fmla="*/ 2 w 275"/>
              <a:gd name="T33" fmla="*/ 320 h 503"/>
              <a:gd name="T34" fmla="*/ 5 w 275"/>
              <a:gd name="T35" fmla="*/ 316 h 503"/>
              <a:gd name="T36" fmla="*/ 9 w 275"/>
              <a:gd name="T37" fmla="*/ 314 h 503"/>
              <a:gd name="T38" fmla="*/ 13 w 275"/>
              <a:gd name="T39" fmla="*/ 311 h 503"/>
              <a:gd name="T40" fmla="*/ 15 w 275"/>
              <a:gd name="T41" fmla="*/ 308 h 503"/>
              <a:gd name="T42" fmla="*/ 16 w 275"/>
              <a:gd name="T43" fmla="*/ 304 h 503"/>
              <a:gd name="T44" fmla="*/ 17 w 275"/>
              <a:gd name="T45" fmla="*/ 302 h 503"/>
              <a:gd name="T46" fmla="*/ 18 w 275"/>
              <a:gd name="T47" fmla="*/ 298 h 503"/>
              <a:gd name="T48" fmla="*/ 19 w 275"/>
              <a:gd name="T49" fmla="*/ 295 h 503"/>
              <a:gd name="T50" fmla="*/ 20 w 275"/>
              <a:gd name="T51" fmla="*/ 293 h 503"/>
              <a:gd name="T52" fmla="*/ 23 w 275"/>
              <a:gd name="T53" fmla="*/ 290 h 503"/>
              <a:gd name="T54" fmla="*/ 24 w 275"/>
              <a:gd name="T55" fmla="*/ 287 h 503"/>
              <a:gd name="T56" fmla="*/ 27 w 275"/>
              <a:gd name="T57" fmla="*/ 284 h 503"/>
              <a:gd name="T58" fmla="*/ 29 w 275"/>
              <a:gd name="T59" fmla="*/ 281 h 503"/>
              <a:gd name="T60" fmla="*/ 26 w 275"/>
              <a:gd name="T61" fmla="*/ 276 h 503"/>
              <a:gd name="T62" fmla="*/ 25 w 275"/>
              <a:gd name="T63" fmla="*/ 274 h 503"/>
              <a:gd name="T64" fmla="*/ 23 w 275"/>
              <a:gd name="T65" fmla="*/ 270 h 503"/>
              <a:gd name="T66" fmla="*/ 23 w 275"/>
              <a:gd name="T67" fmla="*/ 267 h 503"/>
              <a:gd name="T68" fmla="*/ 22 w 275"/>
              <a:gd name="T69" fmla="*/ 263 h 503"/>
              <a:gd name="T70" fmla="*/ 22 w 275"/>
              <a:gd name="T71" fmla="*/ 260 h 503"/>
              <a:gd name="T72" fmla="*/ 23 w 275"/>
              <a:gd name="T73" fmla="*/ 258 h 503"/>
              <a:gd name="T74" fmla="*/ 23 w 275"/>
              <a:gd name="T75" fmla="*/ 255 h 503"/>
              <a:gd name="T76" fmla="*/ 24 w 275"/>
              <a:gd name="T77" fmla="*/ 251 h 503"/>
              <a:gd name="T78" fmla="*/ 27 w 275"/>
              <a:gd name="T79" fmla="*/ 247 h 503"/>
              <a:gd name="T80" fmla="*/ 30 w 275"/>
              <a:gd name="T81" fmla="*/ 244 h 503"/>
              <a:gd name="T82" fmla="*/ 32 w 275"/>
              <a:gd name="T83" fmla="*/ 242 h 503"/>
              <a:gd name="T84" fmla="*/ 35 w 275"/>
              <a:gd name="T85" fmla="*/ 238 h 503"/>
              <a:gd name="T86" fmla="*/ 35 w 275"/>
              <a:gd name="T87" fmla="*/ 236 h 503"/>
              <a:gd name="T88" fmla="*/ 33 w 275"/>
              <a:gd name="T89" fmla="*/ 233 h 503"/>
              <a:gd name="T90" fmla="*/ 30 w 275"/>
              <a:gd name="T91" fmla="*/ 230 h 503"/>
              <a:gd name="T92" fmla="*/ 26 w 275"/>
              <a:gd name="T93" fmla="*/ 225 h 503"/>
              <a:gd name="T94" fmla="*/ 23 w 275"/>
              <a:gd name="T95" fmla="*/ 222 h 503"/>
              <a:gd name="T96" fmla="*/ 23 w 275"/>
              <a:gd name="T97" fmla="*/ 219 h 503"/>
              <a:gd name="T98" fmla="*/ 23 w 275"/>
              <a:gd name="T99" fmla="*/ 216 h 503"/>
              <a:gd name="T100" fmla="*/ 23 w 275"/>
              <a:gd name="T101" fmla="*/ 210 h 503"/>
              <a:gd name="T102" fmla="*/ 27 w 275"/>
              <a:gd name="T103" fmla="*/ 206 h 503"/>
              <a:gd name="T104" fmla="*/ 30 w 275"/>
              <a:gd name="T105" fmla="*/ 203 h 503"/>
              <a:gd name="T106" fmla="*/ 25 w 275"/>
              <a:gd name="T107" fmla="*/ 178 h 503"/>
              <a:gd name="T108" fmla="*/ 19 w 275"/>
              <a:gd name="T109" fmla="*/ 75 h 503"/>
              <a:gd name="T110" fmla="*/ 126 w 275"/>
              <a:gd name="T111" fmla="*/ 47 h 503"/>
              <a:gd name="T112" fmla="*/ 234 w 275"/>
              <a:gd name="T113" fmla="*/ 1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75" h="503">
                <a:moveTo>
                  <a:pt x="245" y="28"/>
                </a:moveTo>
                <a:lnTo>
                  <a:pt x="267" y="58"/>
                </a:lnTo>
                <a:lnTo>
                  <a:pt x="273" y="127"/>
                </a:lnTo>
                <a:lnTo>
                  <a:pt x="272" y="196"/>
                </a:lnTo>
                <a:lnTo>
                  <a:pt x="272" y="207"/>
                </a:lnTo>
                <a:lnTo>
                  <a:pt x="267" y="261"/>
                </a:lnTo>
                <a:lnTo>
                  <a:pt x="272" y="310"/>
                </a:lnTo>
                <a:lnTo>
                  <a:pt x="275" y="379"/>
                </a:lnTo>
                <a:lnTo>
                  <a:pt x="263" y="429"/>
                </a:lnTo>
                <a:lnTo>
                  <a:pt x="260" y="484"/>
                </a:lnTo>
                <a:lnTo>
                  <a:pt x="257" y="503"/>
                </a:lnTo>
                <a:lnTo>
                  <a:pt x="255" y="503"/>
                </a:lnTo>
                <a:lnTo>
                  <a:pt x="227" y="494"/>
                </a:lnTo>
                <a:lnTo>
                  <a:pt x="185" y="487"/>
                </a:lnTo>
                <a:lnTo>
                  <a:pt x="144" y="476"/>
                </a:lnTo>
                <a:lnTo>
                  <a:pt x="114" y="460"/>
                </a:lnTo>
                <a:lnTo>
                  <a:pt x="67" y="430"/>
                </a:lnTo>
                <a:lnTo>
                  <a:pt x="46" y="404"/>
                </a:lnTo>
                <a:lnTo>
                  <a:pt x="46" y="379"/>
                </a:lnTo>
                <a:lnTo>
                  <a:pt x="37" y="354"/>
                </a:lnTo>
                <a:lnTo>
                  <a:pt x="16" y="341"/>
                </a:lnTo>
                <a:lnTo>
                  <a:pt x="11" y="341"/>
                </a:lnTo>
                <a:lnTo>
                  <a:pt x="11" y="341"/>
                </a:lnTo>
                <a:lnTo>
                  <a:pt x="11" y="341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40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9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1" y="338"/>
                </a:lnTo>
                <a:lnTo>
                  <a:pt x="10" y="338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7"/>
                </a:lnTo>
                <a:lnTo>
                  <a:pt x="10" y="336"/>
                </a:lnTo>
                <a:lnTo>
                  <a:pt x="10" y="336"/>
                </a:lnTo>
                <a:lnTo>
                  <a:pt x="10" y="336"/>
                </a:lnTo>
                <a:lnTo>
                  <a:pt x="10" y="336"/>
                </a:lnTo>
                <a:lnTo>
                  <a:pt x="9" y="336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5"/>
                </a:lnTo>
                <a:lnTo>
                  <a:pt x="9" y="334"/>
                </a:lnTo>
                <a:lnTo>
                  <a:pt x="9" y="333"/>
                </a:lnTo>
                <a:lnTo>
                  <a:pt x="8" y="333"/>
                </a:lnTo>
                <a:lnTo>
                  <a:pt x="7" y="332"/>
                </a:lnTo>
                <a:lnTo>
                  <a:pt x="7" y="331"/>
                </a:lnTo>
                <a:lnTo>
                  <a:pt x="6" y="330"/>
                </a:lnTo>
                <a:lnTo>
                  <a:pt x="5" y="329"/>
                </a:lnTo>
                <a:lnTo>
                  <a:pt x="5" y="329"/>
                </a:lnTo>
                <a:lnTo>
                  <a:pt x="3" y="328"/>
                </a:lnTo>
                <a:lnTo>
                  <a:pt x="3" y="327"/>
                </a:lnTo>
                <a:lnTo>
                  <a:pt x="3" y="327"/>
                </a:lnTo>
                <a:lnTo>
                  <a:pt x="3" y="326"/>
                </a:lnTo>
                <a:lnTo>
                  <a:pt x="2" y="325"/>
                </a:lnTo>
                <a:lnTo>
                  <a:pt x="2" y="325"/>
                </a:lnTo>
                <a:lnTo>
                  <a:pt x="1" y="324"/>
                </a:lnTo>
                <a:lnTo>
                  <a:pt x="1" y="323"/>
                </a:lnTo>
                <a:lnTo>
                  <a:pt x="1" y="323"/>
                </a:lnTo>
                <a:lnTo>
                  <a:pt x="0" y="322"/>
                </a:lnTo>
                <a:lnTo>
                  <a:pt x="0" y="322"/>
                </a:lnTo>
                <a:lnTo>
                  <a:pt x="1" y="321"/>
                </a:lnTo>
                <a:lnTo>
                  <a:pt x="1" y="321"/>
                </a:lnTo>
                <a:lnTo>
                  <a:pt x="1" y="320"/>
                </a:lnTo>
                <a:lnTo>
                  <a:pt x="2" y="320"/>
                </a:lnTo>
                <a:lnTo>
                  <a:pt x="2" y="320"/>
                </a:lnTo>
                <a:lnTo>
                  <a:pt x="2" y="320"/>
                </a:lnTo>
                <a:lnTo>
                  <a:pt x="2" y="320"/>
                </a:lnTo>
                <a:lnTo>
                  <a:pt x="3" y="319"/>
                </a:lnTo>
                <a:lnTo>
                  <a:pt x="3" y="318"/>
                </a:lnTo>
                <a:lnTo>
                  <a:pt x="4" y="318"/>
                </a:lnTo>
                <a:lnTo>
                  <a:pt x="5" y="317"/>
                </a:lnTo>
                <a:lnTo>
                  <a:pt x="5" y="316"/>
                </a:lnTo>
                <a:lnTo>
                  <a:pt x="6" y="315"/>
                </a:lnTo>
                <a:lnTo>
                  <a:pt x="6" y="315"/>
                </a:lnTo>
                <a:lnTo>
                  <a:pt x="7" y="314"/>
                </a:lnTo>
                <a:lnTo>
                  <a:pt x="8" y="314"/>
                </a:lnTo>
                <a:lnTo>
                  <a:pt x="9" y="314"/>
                </a:lnTo>
                <a:lnTo>
                  <a:pt x="9" y="313"/>
                </a:lnTo>
                <a:lnTo>
                  <a:pt x="10" y="313"/>
                </a:lnTo>
                <a:lnTo>
                  <a:pt x="11" y="312"/>
                </a:lnTo>
                <a:lnTo>
                  <a:pt x="13" y="311"/>
                </a:lnTo>
                <a:lnTo>
                  <a:pt x="13" y="311"/>
                </a:lnTo>
                <a:lnTo>
                  <a:pt x="13" y="311"/>
                </a:lnTo>
                <a:lnTo>
                  <a:pt x="14" y="310"/>
                </a:lnTo>
                <a:lnTo>
                  <a:pt x="14" y="309"/>
                </a:lnTo>
                <a:lnTo>
                  <a:pt x="14" y="308"/>
                </a:lnTo>
                <a:lnTo>
                  <a:pt x="15" y="308"/>
                </a:lnTo>
                <a:lnTo>
                  <a:pt x="15" y="308"/>
                </a:lnTo>
                <a:lnTo>
                  <a:pt x="15" y="307"/>
                </a:lnTo>
                <a:lnTo>
                  <a:pt x="15" y="306"/>
                </a:lnTo>
                <a:lnTo>
                  <a:pt x="16" y="305"/>
                </a:lnTo>
                <a:lnTo>
                  <a:pt x="16" y="304"/>
                </a:lnTo>
                <a:lnTo>
                  <a:pt x="16" y="304"/>
                </a:lnTo>
                <a:lnTo>
                  <a:pt x="16" y="303"/>
                </a:lnTo>
                <a:lnTo>
                  <a:pt x="16" y="303"/>
                </a:lnTo>
                <a:lnTo>
                  <a:pt x="17" y="302"/>
                </a:lnTo>
                <a:lnTo>
                  <a:pt x="17" y="302"/>
                </a:lnTo>
                <a:lnTo>
                  <a:pt x="17" y="301"/>
                </a:lnTo>
                <a:lnTo>
                  <a:pt x="17" y="301"/>
                </a:lnTo>
                <a:lnTo>
                  <a:pt x="17" y="301"/>
                </a:lnTo>
                <a:lnTo>
                  <a:pt x="17" y="299"/>
                </a:lnTo>
                <a:lnTo>
                  <a:pt x="18" y="298"/>
                </a:lnTo>
                <a:lnTo>
                  <a:pt x="18" y="298"/>
                </a:lnTo>
                <a:lnTo>
                  <a:pt x="19" y="297"/>
                </a:lnTo>
                <a:lnTo>
                  <a:pt x="19" y="297"/>
                </a:lnTo>
                <a:lnTo>
                  <a:pt x="19" y="296"/>
                </a:lnTo>
                <a:lnTo>
                  <a:pt x="19" y="295"/>
                </a:lnTo>
                <a:lnTo>
                  <a:pt x="19" y="295"/>
                </a:lnTo>
                <a:lnTo>
                  <a:pt x="19" y="294"/>
                </a:lnTo>
                <a:lnTo>
                  <a:pt x="19" y="294"/>
                </a:lnTo>
                <a:lnTo>
                  <a:pt x="19" y="294"/>
                </a:lnTo>
                <a:lnTo>
                  <a:pt x="20" y="293"/>
                </a:lnTo>
                <a:lnTo>
                  <a:pt x="20" y="292"/>
                </a:lnTo>
                <a:lnTo>
                  <a:pt x="21" y="291"/>
                </a:lnTo>
                <a:lnTo>
                  <a:pt x="21" y="291"/>
                </a:lnTo>
                <a:lnTo>
                  <a:pt x="22" y="290"/>
                </a:lnTo>
                <a:lnTo>
                  <a:pt x="23" y="290"/>
                </a:lnTo>
                <a:lnTo>
                  <a:pt x="23" y="288"/>
                </a:lnTo>
                <a:lnTo>
                  <a:pt x="23" y="288"/>
                </a:lnTo>
                <a:lnTo>
                  <a:pt x="23" y="287"/>
                </a:lnTo>
                <a:lnTo>
                  <a:pt x="24" y="287"/>
                </a:lnTo>
                <a:lnTo>
                  <a:pt x="24" y="287"/>
                </a:lnTo>
                <a:lnTo>
                  <a:pt x="25" y="286"/>
                </a:lnTo>
                <a:lnTo>
                  <a:pt x="26" y="286"/>
                </a:lnTo>
                <a:lnTo>
                  <a:pt x="26" y="285"/>
                </a:lnTo>
                <a:lnTo>
                  <a:pt x="27" y="284"/>
                </a:lnTo>
                <a:lnTo>
                  <a:pt x="27" y="284"/>
                </a:lnTo>
                <a:lnTo>
                  <a:pt x="28" y="283"/>
                </a:lnTo>
                <a:lnTo>
                  <a:pt x="28" y="283"/>
                </a:lnTo>
                <a:lnTo>
                  <a:pt x="29" y="282"/>
                </a:lnTo>
                <a:lnTo>
                  <a:pt x="29" y="281"/>
                </a:lnTo>
                <a:lnTo>
                  <a:pt x="29" y="281"/>
                </a:lnTo>
                <a:lnTo>
                  <a:pt x="28" y="279"/>
                </a:lnTo>
                <a:lnTo>
                  <a:pt x="28" y="278"/>
                </a:lnTo>
                <a:lnTo>
                  <a:pt x="27" y="277"/>
                </a:lnTo>
                <a:lnTo>
                  <a:pt x="27" y="276"/>
                </a:lnTo>
                <a:lnTo>
                  <a:pt x="26" y="276"/>
                </a:lnTo>
                <a:lnTo>
                  <a:pt x="26" y="275"/>
                </a:lnTo>
                <a:lnTo>
                  <a:pt x="26" y="275"/>
                </a:lnTo>
                <a:lnTo>
                  <a:pt x="25" y="274"/>
                </a:lnTo>
                <a:lnTo>
                  <a:pt x="25" y="274"/>
                </a:lnTo>
                <a:lnTo>
                  <a:pt x="25" y="274"/>
                </a:lnTo>
                <a:lnTo>
                  <a:pt x="25" y="273"/>
                </a:lnTo>
                <a:lnTo>
                  <a:pt x="24" y="272"/>
                </a:lnTo>
                <a:lnTo>
                  <a:pt x="24" y="271"/>
                </a:lnTo>
                <a:lnTo>
                  <a:pt x="23" y="270"/>
                </a:lnTo>
                <a:lnTo>
                  <a:pt x="23" y="270"/>
                </a:lnTo>
                <a:lnTo>
                  <a:pt x="23" y="270"/>
                </a:lnTo>
                <a:lnTo>
                  <a:pt x="23" y="269"/>
                </a:lnTo>
                <a:lnTo>
                  <a:pt x="23" y="268"/>
                </a:lnTo>
                <a:lnTo>
                  <a:pt x="23" y="267"/>
                </a:lnTo>
                <a:lnTo>
                  <a:pt x="23" y="267"/>
                </a:lnTo>
                <a:lnTo>
                  <a:pt x="23" y="267"/>
                </a:lnTo>
                <a:lnTo>
                  <a:pt x="23" y="266"/>
                </a:lnTo>
                <a:lnTo>
                  <a:pt x="22" y="264"/>
                </a:lnTo>
                <a:lnTo>
                  <a:pt x="22" y="264"/>
                </a:lnTo>
                <a:lnTo>
                  <a:pt x="22" y="263"/>
                </a:lnTo>
                <a:lnTo>
                  <a:pt x="22" y="263"/>
                </a:lnTo>
                <a:lnTo>
                  <a:pt x="22" y="262"/>
                </a:lnTo>
                <a:lnTo>
                  <a:pt x="22" y="262"/>
                </a:lnTo>
                <a:lnTo>
                  <a:pt x="22" y="261"/>
                </a:lnTo>
                <a:lnTo>
                  <a:pt x="22" y="260"/>
                </a:lnTo>
                <a:lnTo>
                  <a:pt x="23" y="260"/>
                </a:lnTo>
                <a:lnTo>
                  <a:pt x="23" y="260"/>
                </a:lnTo>
                <a:lnTo>
                  <a:pt x="23" y="259"/>
                </a:lnTo>
                <a:lnTo>
                  <a:pt x="23" y="259"/>
                </a:lnTo>
                <a:lnTo>
                  <a:pt x="23" y="258"/>
                </a:lnTo>
                <a:lnTo>
                  <a:pt x="23" y="257"/>
                </a:lnTo>
                <a:lnTo>
                  <a:pt x="24" y="257"/>
                </a:lnTo>
                <a:lnTo>
                  <a:pt x="24" y="257"/>
                </a:lnTo>
                <a:lnTo>
                  <a:pt x="24" y="257"/>
                </a:lnTo>
                <a:lnTo>
                  <a:pt x="23" y="255"/>
                </a:lnTo>
                <a:lnTo>
                  <a:pt x="23" y="254"/>
                </a:lnTo>
                <a:lnTo>
                  <a:pt x="23" y="253"/>
                </a:lnTo>
                <a:lnTo>
                  <a:pt x="24" y="253"/>
                </a:lnTo>
                <a:lnTo>
                  <a:pt x="24" y="252"/>
                </a:lnTo>
                <a:lnTo>
                  <a:pt x="24" y="251"/>
                </a:lnTo>
                <a:lnTo>
                  <a:pt x="24" y="251"/>
                </a:lnTo>
                <a:lnTo>
                  <a:pt x="25" y="250"/>
                </a:lnTo>
                <a:lnTo>
                  <a:pt x="26" y="249"/>
                </a:lnTo>
                <a:lnTo>
                  <a:pt x="26" y="248"/>
                </a:lnTo>
                <a:lnTo>
                  <a:pt x="27" y="247"/>
                </a:lnTo>
                <a:lnTo>
                  <a:pt x="27" y="247"/>
                </a:lnTo>
                <a:lnTo>
                  <a:pt x="28" y="246"/>
                </a:lnTo>
                <a:lnTo>
                  <a:pt x="29" y="246"/>
                </a:lnTo>
                <a:lnTo>
                  <a:pt x="29" y="245"/>
                </a:lnTo>
                <a:lnTo>
                  <a:pt x="30" y="244"/>
                </a:lnTo>
                <a:lnTo>
                  <a:pt x="30" y="244"/>
                </a:lnTo>
                <a:lnTo>
                  <a:pt x="30" y="243"/>
                </a:lnTo>
                <a:lnTo>
                  <a:pt x="31" y="243"/>
                </a:lnTo>
                <a:lnTo>
                  <a:pt x="31" y="242"/>
                </a:lnTo>
                <a:lnTo>
                  <a:pt x="32" y="242"/>
                </a:lnTo>
                <a:lnTo>
                  <a:pt x="33" y="241"/>
                </a:lnTo>
                <a:lnTo>
                  <a:pt x="33" y="240"/>
                </a:lnTo>
                <a:lnTo>
                  <a:pt x="34" y="239"/>
                </a:lnTo>
                <a:lnTo>
                  <a:pt x="35" y="239"/>
                </a:lnTo>
                <a:lnTo>
                  <a:pt x="35" y="238"/>
                </a:lnTo>
                <a:lnTo>
                  <a:pt x="35" y="237"/>
                </a:lnTo>
                <a:lnTo>
                  <a:pt x="35" y="237"/>
                </a:lnTo>
                <a:lnTo>
                  <a:pt x="35" y="237"/>
                </a:lnTo>
                <a:lnTo>
                  <a:pt x="35" y="237"/>
                </a:lnTo>
                <a:lnTo>
                  <a:pt x="35" y="236"/>
                </a:lnTo>
                <a:lnTo>
                  <a:pt x="34" y="235"/>
                </a:lnTo>
                <a:lnTo>
                  <a:pt x="34" y="235"/>
                </a:lnTo>
                <a:lnTo>
                  <a:pt x="34" y="234"/>
                </a:lnTo>
                <a:lnTo>
                  <a:pt x="33" y="234"/>
                </a:lnTo>
                <a:lnTo>
                  <a:pt x="33" y="233"/>
                </a:lnTo>
                <a:lnTo>
                  <a:pt x="32" y="233"/>
                </a:lnTo>
                <a:lnTo>
                  <a:pt x="32" y="233"/>
                </a:lnTo>
                <a:lnTo>
                  <a:pt x="31" y="232"/>
                </a:lnTo>
                <a:lnTo>
                  <a:pt x="30" y="231"/>
                </a:lnTo>
                <a:lnTo>
                  <a:pt x="30" y="230"/>
                </a:lnTo>
                <a:lnTo>
                  <a:pt x="30" y="229"/>
                </a:lnTo>
                <a:lnTo>
                  <a:pt x="30" y="229"/>
                </a:lnTo>
                <a:lnTo>
                  <a:pt x="29" y="228"/>
                </a:lnTo>
                <a:lnTo>
                  <a:pt x="28" y="227"/>
                </a:lnTo>
                <a:lnTo>
                  <a:pt x="26" y="225"/>
                </a:lnTo>
                <a:lnTo>
                  <a:pt x="25" y="223"/>
                </a:lnTo>
                <a:lnTo>
                  <a:pt x="25" y="223"/>
                </a:lnTo>
                <a:lnTo>
                  <a:pt x="24" y="223"/>
                </a:lnTo>
                <a:lnTo>
                  <a:pt x="23" y="222"/>
                </a:lnTo>
                <a:lnTo>
                  <a:pt x="23" y="222"/>
                </a:lnTo>
                <a:lnTo>
                  <a:pt x="23" y="221"/>
                </a:lnTo>
                <a:lnTo>
                  <a:pt x="23" y="221"/>
                </a:lnTo>
                <a:lnTo>
                  <a:pt x="23" y="221"/>
                </a:lnTo>
                <a:lnTo>
                  <a:pt x="23" y="220"/>
                </a:lnTo>
                <a:lnTo>
                  <a:pt x="23" y="219"/>
                </a:lnTo>
                <a:lnTo>
                  <a:pt x="23" y="218"/>
                </a:lnTo>
                <a:lnTo>
                  <a:pt x="23" y="218"/>
                </a:lnTo>
                <a:lnTo>
                  <a:pt x="23" y="217"/>
                </a:lnTo>
                <a:lnTo>
                  <a:pt x="23" y="216"/>
                </a:lnTo>
                <a:lnTo>
                  <a:pt x="23" y="216"/>
                </a:lnTo>
                <a:lnTo>
                  <a:pt x="22" y="215"/>
                </a:lnTo>
                <a:lnTo>
                  <a:pt x="23" y="212"/>
                </a:lnTo>
                <a:lnTo>
                  <a:pt x="23" y="211"/>
                </a:lnTo>
                <a:lnTo>
                  <a:pt x="23" y="210"/>
                </a:lnTo>
                <a:lnTo>
                  <a:pt x="23" y="210"/>
                </a:lnTo>
                <a:lnTo>
                  <a:pt x="23" y="209"/>
                </a:lnTo>
                <a:lnTo>
                  <a:pt x="24" y="208"/>
                </a:lnTo>
                <a:lnTo>
                  <a:pt x="26" y="206"/>
                </a:lnTo>
                <a:lnTo>
                  <a:pt x="26" y="206"/>
                </a:lnTo>
                <a:lnTo>
                  <a:pt x="27" y="206"/>
                </a:lnTo>
                <a:lnTo>
                  <a:pt x="27" y="206"/>
                </a:lnTo>
                <a:lnTo>
                  <a:pt x="28" y="205"/>
                </a:lnTo>
                <a:lnTo>
                  <a:pt x="29" y="204"/>
                </a:lnTo>
                <a:lnTo>
                  <a:pt x="29" y="204"/>
                </a:lnTo>
                <a:lnTo>
                  <a:pt x="30" y="203"/>
                </a:lnTo>
                <a:lnTo>
                  <a:pt x="30" y="202"/>
                </a:lnTo>
                <a:lnTo>
                  <a:pt x="30" y="201"/>
                </a:lnTo>
                <a:lnTo>
                  <a:pt x="32" y="200"/>
                </a:lnTo>
                <a:lnTo>
                  <a:pt x="32" y="198"/>
                </a:lnTo>
                <a:lnTo>
                  <a:pt x="25" y="178"/>
                </a:lnTo>
                <a:lnTo>
                  <a:pt x="21" y="156"/>
                </a:lnTo>
                <a:lnTo>
                  <a:pt x="18" y="125"/>
                </a:lnTo>
                <a:lnTo>
                  <a:pt x="6" y="107"/>
                </a:lnTo>
                <a:lnTo>
                  <a:pt x="2" y="93"/>
                </a:lnTo>
                <a:lnTo>
                  <a:pt x="19" y="75"/>
                </a:lnTo>
                <a:lnTo>
                  <a:pt x="34" y="69"/>
                </a:lnTo>
                <a:lnTo>
                  <a:pt x="63" y="60"/>
                </a:lnTo>
                <a:lnTo>
                  <a:pt x="98" y="56"/>
                </a:lnTo>
                <a:lnTo>
                  <a:pt x="117" y="55"/>
                </a:lnTo>
                <a:lnTo>
                  <a:pt x="126" y="47"/>
                </a:lnTo>
                <a:lnTo>
                  <a:pt x="138" y="53"/>
                </a:lnTo>
                <a:lnTo>
                  <a:pt x="181" y="30"/>
                </a:lnTo>
                <a:lnTo>
                  <a:pt x="232" y="0"/>
                </a:lnTo>
                <a:lnTo>
                  <a:pt x="233" y="10"/>
                </a:lnTo>
                <a:lnTo>
                  <a:pt x="234" y="11"/>
                </a:lnTo>
                <a:lnTo>
                  <a:pt x="245" y="2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Freeform 30"/>
          <p:cNvSpPr>
            <a:spLocks/>
          </p:cNvSpPr>
          <p:nvPr/>
        </p:nvSpPr>
        <p:spPr bwMode="auto">
          <a:xfrm>
            <a:off x="3087688" y="2725738"/>
            <a:ext cx="4575175" cy="3267075"/>
          </a:xfrm>
          <a:custGeom>
            <a:avLst/>
            <a:gdLst>
              <a:gd name="T0" fmla="*/ 2106 w 2882"/>
              <a:gd name="T1" fmla="*/ 105 h 2058"/>
              <a:gd name="T2" fmla="*/ 2220 w 2882"/>
              <a:gd name="T3" fmla="*/ 197 h 2058"/>
              <a:gd name="T4" fmla="*/ 2307 w 2882"/>
              <a:gd name="T5" fmla="*/ 315 h 2058"/>
              <a:gd name="T6" fmla="*/ 2439 w 2882"/>
              <a:gd name="T7" fmla="*/ 456 h 2058"/>
              <a:gd name="T8" fmla="*/ 2547 w 2882"/>
              <a:gd name="T9" fmla="*/ 578 h 2058"/>
              <a:gd name="T10" fmla="*/ 2703 w 2882"/>
              <a:gd name="T11" fmla="*/ 608 h 2058"/>
              <a:gd name="T12" fmla="*/ 2809 w 2882"/>
              <a:gd name="T13" fmla="*/ 581 h 2058"/>
              <a:gd name="T14" fmla="*/ 2787 w 2882"/>
              <a:gd name="T15" fmla="*/ 686 h 2058"/>
              <a:gd name="T16" fmla="*/ 2712 w 2882"/>
              <a:gd name="T17" fmla="*/ 798 h 2058"/>
              <a:gd name="T18" fmla="*/ 2803 w 2882"/>
              <a:gd name="T19" fmla="*/ 936 h 2058"/>
              <a:gd name="T20" fmla="*/ 2863 w 2882"/>
              <a:gd name="T21" fmla="*/ 1037 h 2058"/>
              <a:gd name="T22" fmla="*/ 2872 w 2882"/>
              <a:gd name="T23" fmla="*/ 1151 h 2058"/>
              <a:gd name="T24" fmla="*/ 2860 w 2882"/>
              <a:gd name="T25" fmla="*/ 1274 h 2058"/>
              <a:gd name="T26" fmla="*/ 2803 w 2882"/>
              <a:gd name="T27" fmla="*/ 1342 h 2058"/>
              <a:gd name="T28" fmla="*/ 2824 w 2882"/>
              <a:gd name="T29" fmla="*/ 1409 h 2058"/>
              <a:gd name="T30" fmla="*/ 2742 w 2882"/>
              <a:gd name="T31" fmla="*/ 1450 h 2058"/>
              <a:gd name="T32" fmla="*/ 2726 w 2882"/>
              <a:gd name="T33" fmla="*/ 1546 h 2058"/>
              <a:gd name="T34" fmla="*/ 2820 w 2882"/>
              <a:gd name="T35" fmla="*/ 1555 h 2058"/>
              <a:gd name="T36" fmla="*/ 2783 w 2882"/>
              <a:gd name="T37" fmla="*/ 1637 h 2058"/>
              <a:gd name="T38" fmla="*/ 2733 w 2882"/>
              <a:gd name="T39" fmla="*/ 1729 h 2058"/>
              <a:gd name="T40" fmla="*/ 2670 w 2882"/>
              <a:gd name="T41" fmla="*/ 1762 h 2058"/>
              <a:gd name="T42" fmla="*/ 2576 w 2882"/>
              <a:gd name="T43" fmla="*/ 1765 h 2058"/>
              <a:gd name="T44" fmla="*/ 2476 w 2882"/>
              <a:gd name="T45" fmla="*/ 1791 h 2058"/>
              <a:gd name="T46" fmla="*/ 2409 w 2882"/>
              <a:gd name="T47" fmla="*/ 1820 h 2058"/>
              <a:gd name="T48" fmla="*/ 2401 w 2882"/>
              <a:gd name="T49" fmla="*/ 1904 h 2058"/>
              <a:gd name="T50" fmla="*/ 2309 w 2882"/>
              <a:gd name="T51" fmla="*/ 1970 h 2058"/>
              <a:gd name="T52" fmla="*/ 2304 w 2882"/>
              <a:gd name="T53" fmla="*/ 2022 h 2058"/>
              <a:gd name="T54" fmla="*/ 2303 w 2882"/>
              <a:gd name="T55" fmla="*/ 2029 h 2058"/>
              <a:gd name="T56" fmla="*/ 2297 w 2882"/>
              <a:gd name="T57" fmla="*/ 2046 h 2058"/>
              <a:gd name="T58" fmla="*/ 2293 w 2882"/>
              <a:gd name="T59" fmla="*/ 2057 h 2058"/>
              <a:gd name="T60" fmla="*/ 1807 w 2882"/>
              <a:gd name="T61" fmla="*/ 2058 h 2058"/>
              <a:gd name="T62" fmla="*/ 1718 w 2882"/>
              <a:gd name="T63" fmla="*/ 2058 h 2058"/>
              <a:gd name="T64" fmla="*/ 1671 w 2882"/>
              <a:gd name="T65" fmla="*/ 2058 h 2058"/>
              <a:gd name="T66" fmla="*/ 1633 w 2882"/>
              <a:gd name="T67" fmla="*/ 2058 h 2058"/>
              <a:gd name="T68" fmla="*/ 1539 w 2882"/>
              <a:gd name="T69" fmla="*/ 2058 h 2058"/>
              <a:gd name="T70" fmla="*/ 1453 w 2882"/>
              <a:gd name="T71" fmla="*/ 2058 h 2058"/>
              <a:gd name="T72" fmla="*/ 1385 w 2882"/>
              <a:gd name="T73" fmla="*/ 2058 h 2058"/>
              <a:gd name="T74" fmla="*/ 1340 w 2882"/>
              <a:gd name="T75" fmla="*/ 2058 h 2058"/>
              <a:gd name="T76" fmla="*/ 1270 w 2882"/>
              <a:gd name="T77" fmla="*/ 2058 h 2058"/>
              <a:gd name="T78" fmla="*/ 1174 w 2882"/>
              <a:gd name="T79" fmla="*/ 2058 h 2058"/>
              <a:gd name="T80" fmla="*/ 1089 w 2882"/>
              <a:gd name="T81" fmla="*/ 2058 h 2058"/>
              <a:gd name="T82" fmla="*/ 977 w 2882"/>
              <a:gd name="T83" fmla="*/ 2058 h 2058"/>
              <a:gd name="T84" fmla="*/ 883 w 2882"/>
              <a:gd name="T85" fmla="*/ 2058 h 2058"/>
              <a:gd name="T86" fmla="*/ 808 w 2882"/>
              <a:gd name="T87" fmla="*/ 2058 h 2058"/>
              <a:gd name="T88" fmla="*/ 766 w 2882"/>
              <a:gd name="T89" fmla="*/ 2058 h 2058"/>
              <a:gd name="T90" fmla="*/ 713 w 2882"/>
              <a:gd name="T91" fmla="*/ 2058 h 2058"/>
              <a:gd name="T92" fmla="*/ 632 w 2882"/>
              <a:gd name="T93" fmla="*/ 2058 h 2058"/>
              <a:gd name="T94" fmla="*/ 517 w 2882"/>
              <a:gd name="T95" fmla="*/ 2058 h 2058"/>
              <a:gd name="T96" fmla="*/ 440 w 2882"/>
              <a:gd name="T97" fmla="*/ 2058 h 2058"/>
              <a:gd name="T98" fmla="*/ 363 w 2882"/>
              <a:gd name="T99" fmla="*/ 2058 h 2058"/>
              <a:gd name="T100" fmla="*/ 309 w 2882"/>
              <a:gd name="T101" fmla="*/ 2058 h 2058"/>
              <a:gd name="T102" fmla="*/ 240 w 2882"/>
              <a:gd name="T103" fmla="*/ 2058 h 2058"/>
              <a:gd name="T104" fmla="*/ 194 w 2882"/>
              <a:gd name="T105" fmla="*/ 2058 h 2058"/>
              <a:gd name="T106" fmla="*/ 110 w 2882"/>
              <a:gd name="T107" fmla="*/ 2058 h 2058"/>
              <a:gd name="T108" fmla="*/ 65 w 2882"/>
              <a:gd name="T109" fmla="*/ 2058 h 2058"/>
              <a:gd name="T110" fmla="*/ 34 w 2882"/>
              <a:gd name="T111" fmla="*/ 2058 h 2058"/>
              <a:gd name="T112" fmla="*/ 15 w 2882"/>
              <a:gd name="T113" fmla="*/ 2058 h 2058"/>
              <a:gd name="T114" fmla="*/ 0 w 2882"/>
              <a:gd name="T115" fmla="*/ 265 h 2058"/>
              <a:gd name="T116" fmla="*/ 864 w 2882"/>
              <a:gd name="T117" fmla="*/ 1 h 2058"/>
              <a:gd name="T118" fmla="*/ 2067 w 2882"/>
              <a:gd name="T119" fmla="*/ 25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2" h="2058">
                <a:moveTo>
                  <a:pt x="2067" y="25"/>
                </a:moveTo>
                <a:lnTo>
                  <a:pt x="2072" y="34"/>
                </a:lnTo>
                <a:lnTo>
                  <a:pt x="2075" y="57"/>
                </a:lnTo>
                <a:lnTo>
                  <a:pt x="2086" y="77"/>
                </a:lnTo>
                <a:lnTo>
                  <a:pt x="2106" y="105"/>
                </a:lnTo>
                <a:lnTo>
                  <a:pt x="2122" y="135"/>
                </a:lnTo>
                <a:lnTo>
                  <a:pt x="2154" y="162"/>
                </a:lnTo>
                <a:lnTo>
                  <a:pt x="2171" y="176"/>
                </a:lnTo>
                <a:lnTo>
                  <a:pt x="2194" y="187"/>
                </a:lnTo>
                <a:lnTo>
                  <a:pt x="2220" y="197"/>
                </a:lnTo>
                <a:lnTo>
                  <a:pt x="2253" y="222"/>
                </a:lnTo>
                <a:lnTo>
                  <a:pt x="2273" y="255"/>
                </a:lnTo>
                <a:lnTo>
                  <a:pt x="2286" y="278"/>
                </a:lnTo>
                <a:lnTo>
                  <a:pt x="2305" y="312"/>
                </a:lnTo>
                <a:lnTo>
                  <a:pt x="2307" y="315"/>
                </a:lnTo>
                <a:lnTo>
                  <a:pt x="2328" y="348"/>
                </a:lnTo>
                <a:lnTo>
                  <a:pt x="2351" y="373"/>
                </a:lnTo>
                <a:lnTo>
                  <a:pt x="2392" y="393"/>
                </a:lnTo>
                <a:lnTo>
                  <a:pt x="2416" y="419"/>
                </a:lnTo>
                <a:lnTo>
                  <a:pt x="2439" y="456"/>
                </a:lnTo>
                <a:lnTo>
                  <a:pt x="2476" y="496"/>
                </a:lnTo>
                <a:lnTo>
                  <a:pt x="2495" y="516"/>
                </a:lnTo>
                <a:lnTo>
                  <a:pt x="2521" y="550"/>
                </a:lnTo>
                <a:lnTo>
                  <a:pt x="2527" y="557"/>
                </a:lnTo>
                <a:lnTo>
                  <a:pt x="2547" y="578"/>
                </a:lnTo>
                <a:lnTo>
                  <a:pt x="2586" y="609"/>
                </a:lnTo>
                <a:lnTo>
                  <a:pt x="2611" y="618"/>
                </a:lnTo>
                <a:lnTo>
                  <a:pt x="2641" y="617"/>
                </a:lnTo>
                <a:lnTo>
                  <a:pt x="2668" y="619"/>
                </a:lnTo>
                <a:lnTo>
                  <a:pt x="2703" y="608"/>
                </a:lnTo>
                <a:lnTo>
                  <a:pt x="2717" y="603"/>
                </a:lnTo>
                <a:lnTo>
                  <a:pt x="2733" y="593"/>
                </a:lnTo>
                <a:lnTo>
                  <a:pt x="2761" y="583"/>
                </a:lnTo>
                <a:lnTo>
                  <a:pt x="2783" y="583"/>
                </a:lnTo>
                <a:lnTo>
                  <a:pt x="2809" y="581"/>
                </a:lnTo>
                <a:lnTo>
                  <a:pt x="2818" y="596"/>
                </a:lnTo>
                <a:lnTo>
                  <a:pt x="2814" y="615"/>
                </a:lnTo>
                <a:lnTo>
                  <a:pt x="2813" y="633"/>
                </a:lnTo>
                <a:lnTo>
                  <a:pt x="2802" y="653"/>
                </a:lnTo>
                <a:lnTo>
                  <a:pt x="2787" y="686"/>
                </a:lnTo>
                <a:lnTo>
                  <a:pt x="2763" y="711"/>
                </a:lnTo>
                <a:lnTo>
                  <a:pt x="2736" y="735"/>
                </a:lnTo>
                <a:lnTo>
                  <a:pt x="2720" y="749"/>
                </a:lnTo>
                <a:lnTo>
                  <a:pt x="2709" y="773"/>
                </a:lnTo>
                <a:lnTo>
                  <a:pt x="2712" y="798"/>
                </a:lnTo>
                <a:lnTo>
                  <a:pt x="2720" y="830"/>
                </a:lnTo>
                <a:lnTo>
                  <a:pt x="2731" y="854"/>
                </a:lnTo>
                <a:lnTo>
                  <a:pt x="2748" y="892"/>
                </a:lnTo>
                <a:lnTo>
                  <a:pt x="2780" y="918"/>
                </a:lnTo>
                <a:lnTo>
                  <a:pt x="2803" y="936"/>
                </a:lnTo>
                <a:lnTo>
                  <a:pt x="2834" y="955"/>
                </a:lnTo>
                <a:lnTo>
                  <a:pt x="2845" y="970"/>
                </a:lnTo>
                <a:lnTo>
                  <a:pt x="2853" y="990"/>
                </a:lnTo>
                <a:lnTo>
                  <a:pt x="2854" y="1011"/>
                </a:lnTo>
                <a:lnTo>
                  <a:pt x="2863" y="1037"/>
                </a:lnTo>
                <a:lnTo>
                  <a:pt x="2867" y="1053"/>
                </a:lnTo>
                <a:lnTo>
                  <a:pt x="2882" y="1079"/>
                </a:lnTo>
                <a:lnTo>
                  <a:pt x="2878" y="1104"/>
                </a:lnTo>
                <a:lnTo>
                  <a:pt x="2878" y="1125"/>
                </a:lnTo>
                <a:lnTo>
                  <a:pt x="2872" y="1151"/>
                </a:lnTo>
                <a:lnTo>
                  <a:pt x="2866" y="1177"/>
                </a:lnTo>
                <a:lnTo>
                  <a:pt x="2866" y="1202"/>
                </a:lnTo>
                <a:lnTo>
                  <a:pt x="2861" y="1233"/>
                </a:lnTo>
                <a:lnTo>
                  <a:pt x="2861" y="1255"/>
                </a:lnTo>
                <a:lnTo>
                  <a:pt x="2860" y="1274"/>
                </a:lnTo>
                <a:lnTo>
                  <a:pt x="2858" y="1302"/>
                </a:lnTo>
                <a:lnTo>
                  <a:pt x="2836" y="1324"/>
                </a:lnTo>
                <a:lnTo>
                  <a:pt x="2828" y="1332"/>
                </a:lnTo>
                <a:lnTo>
                  <a:pt x="2813" y="1338"/>
                </a:lnTo>
                <a:lnTo>
                  <a:pt x="2803" y="1342"/>
                </a:lnTo>
                <a:lnTo>
                  <a:pt x="2791" y="1353"/>
                </a:lnTo>
                <a:lnTo>
                  <a:pt x="2793" y="1376"/>
                </a:lnTo>
                <a:lnTo>
                  <a:pt x="2810" y="1391"/>
                </a:lnTo>
                <a:lnTo>
                  <a:pt x="2822" y="1400"/>
                </a:lnTo>
                <a:lnTo>
                  <a:pt x="2824" y="1409"/>
                </a:lnTo>
                <a:lnTo>
                  <a:pt x="2807" y="1422"/>
                </a:lnTo>
                <a:lnTo>
                  <a:pt x="2791" y="1426"/>
                </a:lnTo>
                <a:lnTo>
                  <a:pt x="2773" y="1433"/>
                </a:lnTo>
                <a:lnTo>
                  <a:pt x="2755" y="1443"/>
                </a:lnTo>
                <a:lnTo>
                  <a:pt x="2742" y="1450"/>
                </a:lnTo>
                <a:lnTo>
                  <a:pt x="2731" y="1465"/>
                </a:lnTo>
                <a:lnTo>
                  <a:pt x="2726" y="1482"/>
                </a:lnTo>
                <a:lnTo>
                  <a:pt x="2717" y="1510"/>
                </a:lnTo>
                <a:lnTo>
                  <a:pt x="2714" y="1534"/>
                </a:lnTo>
                <a:lnTo>
                  <a:pt x="2726" y="1546"/>
                </a:lnTo>
                <a:lnTo>
                  <a:pt x="2746" y="1551"/>
                </a:lnTo>
                <a:lnTo>
                  <a:pt x="2767" y="1555"/>
                </a:lnTo>
                <a:lnTo>
                  <a:pt x="2789" y="1558"/>
                </a:lnTo>
                <a:lnTo>
                  <a:pt x="2803" y="1555"/>
                </a:lnTo>
                <a:lnTo>
                  <a:pt x="2820" y="1555"/>
                </a:lnTo>
                <a:lnTo>
                  <a:pt x="2824" y="1569"/>
                </a:lnTo>
                <a:lnTo>
                  <a:pt x="2821" y="1576"/>
                </a:lnTo>
                <a:lnTo>
                  <a:pt x="2810" y="1594"/>
                </a:lnTo>
                <a:lnTo>
                  <a:pt x="2796" y="1613"/>
                </a:lnTo>
                <a:lnTo>
                  <a:pt x="2783" y="1637"/>
                </a:lnTo>
                <a:lnTo>
                  <a:pt x="2773" y="1654"/>
                </a:lnTo>
                <a:lnTo>
                  <a:pt x="2759" y="1674"/>
                </a:lnTo>
                <a:lnTo>
                  <a:pt x="2749" y="1695"/>
                </a:lnTo>
                <a:lnTo>
                  <a:pt x="2743" y="1713"/>
                </a:lnTo>
                <a:lnTo>
                  <a:pt x="2733" y="1729"/>
                </a:lnTo>
                <a:lnTo>
                  <a:pt x="2725" y="1744"/>
                </a:lnTo>
                <a:lnTo>
                  <a:pt x="2711" y="1769"/>
                </a:lnTo>
                <a:lnTo>
                  <a:pt x="2698" y="1776"/>
                </a:lnTo>
                <a:lnTo>
                  <a:pt x="2686" y="1771"/>
                </a:lnTo>
                <a:lnTo>
                  <a:pt x="2670" y="1762"/>
                </a:lnTo>
                <a:lnTo>
                  <a:pt x="2649" y="1758"/>
                </a:lnTo>
                <a:lnTo>
                  <a:pt x="2628" y="1756"/>
                </a:lnTo>
                <a:lnTo>
                  <a:pt x="2621" y="1753"/>
                </a:lnTo>
                <a:lnTo>
                  <a:pt x="2595" y="1760"/>
                </a:lnTo>
                <a:lnTo>
                  <a:pt x="2576" y="1765"/>
                </a:lnTo>
                <a:lnTo>
                  <a:pt x="2553" y="1771"/>
                </a:lnTo>
                <a:lnTo>
                  <a:pt x="2534" y="1776"/>
                </a:lnTo>
                <a:lnTo>
                  <a:pt x="2507" y="1784"/>
                </a:lnTo>
                <a:lnTo>
                  <a:pt x="2488" y="1789"/>
                </a:lnTo>
                <a:lnTo>
                  <a:pt x="2476" y="1791"/>
                </a:lnTo>
                <a:lnTo>
                  <a:pt x="2459" y="1789"/>
                </a:lnTo>
                <a:lnTo>
                  <a:pt x="2436" y="1789"/>
                </a:lnTo>
                <a:lnTo>
                  <a:pt x="2427" y="1793"/>
                </a:lnTo>
                <a:lnTo>
                  <a:pt x="2415" y="1806"/>
                </a:lnTo>
                <a:lnTo>
                  <a:pt x="2409" y="1820"/>
                </a:lnTo>
                <a:lnTo>
                  <a:pt x="2410" y="1836"/>
                </a:lnTo>
                <a:lnTo>
                  <a:pt x="2410" y="1869"/>
                </a:lnTo>
                <a:lnTo>
                  <a:pt x="2412" y="1881"/>
                </a:lnTo>
                <a:lnTo>
                  <a:pt x="2408" y="1892"/>
                </a:lnTo>
                <a:lnTo>
                  <a:pt x="2401" y="1904"/>
                </a:lnTo>
                <a:lnTo>
                  <a:pt x="2386" y="1921"/>
                </a:lnTo>
                <a:lnTo>
                  <a:pt x="2372" y="1933"/>
                </a:lnTo>
                <a:lnTo>
                  <a:pt x="2351" y="1950"/>
                </a:lnTo>
                <a:lnTo>
                  <a:pt x="2338" y="1957"/>
                </a:lnTo>
                <a:lnTo>
                  <a:pt x="2309" y="1970"/>
                </a:lnTo>
                <a:lnTo>
                  <a:pt x="2290" y="1974"/>
                </a:lnTo>
                <a:lnTo>
                  <a:pt x="2275" y="1980"/>
                </a:lnTo>
                <a:lnTo>
                  <a:pt x="2276" y="2001"/>
                </a:lnTo>
                <a:lnTo>
                  <a:pt x="2294" y="2015"/>
                </a:lnTo>
                <a:lnTo>
                  <a:pt x="2304" y="2022"/>
                </a:lnTo>
                <a:lnTo>
                  <a:pt x="2304" y="2023"/>
                </a:lnTo>
                <a:lnTo>
                  <a:pt x="2304" y="2024"/>
                </a:lnTo>
                <a:lnTo>
                  <a:pt x="2303" y="2025"/>
                </a:lnTo>
                <a:lnTo>
                  <a:pt x="2303" y="2028"/>
                </a:lnTo>
                <a:lnTo>
                  <a:pt x="2303" y="2029"/>
                </a:lnTo>
                <a:lnTo>
                  <a:pt x="2303" y="2029"/>
                </a:lnTo>
                <a:lnTo>
                  <a:pt x="2300" y="2037"/>
                </a:lnTo>
                <a:lnTo>
                  <a:pt x="2299" y="2040"/>
                </a:lnTo>
                <a:lnTo>
                  <a:pt x="2297" y="2045"/>
                </a:lnTo>
                <a:lnTo>
                  <a:pt x="2297" y="2046"/>
                </a:lnTo>
                <a:lnTo>
                  <a:pt x="2296" y="2048"/>
                </a:lnTo>
                <a:lnTo>
                  <a:pt x="2295" y="2051"/>
                </a:lnTo>
                <a:lnTo>
                  <a:pt x="2294" y="2053"/>
                </a:lnTo>
                <a:lnTo>
                  <a:pt x="2293" y="2055"/>
                </a:lnTo>
                <a:lnTo>
                  <a:pt x="2293" y="2057"/>
                </a:lnTo>
                <a:lnTo>
                  <a:pt x="2292" y="2058"/>
                </a:lnTo>
                <a:lnTo>
                  <a:pt x="1815" y="2058"/>
                </a:lnTo>
                <a:lnTo>
                  <a:pt x="1809" y="2058"/>
                </a:lnTo>
                <a:lnTo>
                  <a:pt x="1808" y="2058"/>
                </a:lnTo>
                <a:lnTo>
                  <a:pt x="1807" y="2058"/>
                </a:lnTo>
                <a:lnTo>
                  <a:pt x="1802" y="2058"/>
                </a:lnTo>
                <a:lnTo>
                  <a:pt x="1785" y="2058"/>
                </a:lnTo>
                <a:lnTo>
                  <a:pt x="1761" y="2058"/>
                </a:lnTo>
                <a:lnTo>
                  <a:pt x="1745" y="2058"/>
                </a:lnTo>
                <a:lnTo>
                  <a:pt x="1718" y="2058"/>
                </a:lnTo>
                <a:lnTo>
                  <a:pt x="1684" y="2058"/>
                </a:lnTo>
                <a:lnTo>
                  <a:pt x="1675" y="2058"/>
                </a:lnTo>
                <a:lnTo>
                  <a:pt x="1673" y="2058"/>
                </a:lnTo>
                <a:lnTo>
                  <a:pt x="1672" y="2058"/>
                </a:lnTo>
                <a:lnTo>
                  <a:pt x="1671" y="2058"/>
                </a:lnTo>
                <a:lnTo>
                  <a:pt x="1669" y="2058"/>
                </a:lnTo>
                <a:lnTo>
                  <a:pt x="1667" y="2058"/>
                </a:lnTo>
                <a:lnTo>
                  <a:pt x="1664" y="2058"/>
                </a:lnTo>
                <a:lnTo>
                  <a:pt x="1645" y="2058"/>
                </a:lnTo>
                <a:lnTo>
                  <a:pt x="1633" y="2058"/>
                </a:lnTo>
                <a:lnTo>
                  <a:pt x="1631" y="2058"/>
                </a:lnTo>
                <a:lnTo>
                  <a:pt x="1602" y="2058"/>
                </a:lnTo>
                <a:lnTo>
                  <a:pt x="1581" y="2058"/>
                </a:lnTo>
                <a:lnTo>
                  <a:pt x="1560" y="2058"/>
                </a:lnTo>
                <a:lnTo>
                  <a:pt x="1539" y="2058"/>
                </a:lnTo>
                <a:lnTo>
                  <a:pt x="1516" y="2058"/>
                </a:lnTo>
                <a:lnTo>
                  <a:pt x="1504" y="2058"/>
                </a:lnTo>
                <a:lnTo>
                  <a:pt x="1499" y="2058"/>
                </a:lnTo>
                <a:lnTo>
                  <a:pt x="1496" y="2058"/>
                </a:lnTo>
                <a:lnTo>
                  <a:pt x="1453" y="2058"/>
                </a:lnTo>
                <a:lnTo>
                  <a:pt x="1452" y="2058"/>
                </a:lnTo>
                <a:lnTo>
                  <a:pt x="1422" y="2058"/>
                </a:lnTo>
                <a:lnTo>
                  <a:pt x="1418" y="2058"/>
                </a:lnTo>
                <a:lnTo>
                  <a:pt x="1389" y="2058"/>
                </a:lnTo>
                <a:lnTo>
                  <a:pt x="1385" y="2058"/>
                </a:lnTo>
                <a:lnTo>
                  <a:pt x="1380" y="2058"/>
                </a:lnTo>
                <a:lnTo>
                  <a:pt x="1375" y="2058"/>
                </a:lnTo>
                <a:lnTo>
                  <a:pt x="1348" y="2058"/>
                </a:lnTo>
                <a:lnTo>
                  <a:pt x="1346" y="2058"/>
                </a:lnTo>
                <a:lnTo>
                  <a:pt x="1340" y="2058"/>
                </a:lnTo>
                <a:lnTo>
                  <a:pt x="1336" y="2058"/>
                </a:lnTo>
                <a:lnTo>
                  <a:pt x="1317" y="2058"/>
                </a:lnTo>
                <a:lnTo>
                  <a:pt x="1312" y="2058"/>
                </a:lnTo>
                <a:lnTo>
                  <a:pt x="1309" y="2058"/>
                </a:lnTo>
                <a:lnTo>
                  <a:pt x="1270" y="2058"/>
                </a:lnTo>
                <a:lnTo>
                  <a:pt x="1255" y="2058"/>
                </a:lnTo>
                <a:lnTo>
                  <a:pt x="1250" y="2058"/>
                </a:lnTo>
                <a:lnTo>
                  <a:pt x="1211" y="2058"/>
                </a:lnTo>
                <a:lnTo>
                  <a:pt x="1207" y="2058"/>
                </a:lnTo>
                <a:lnTo>
                  <a:pt x="1174" y="2058"/>
                </a:lnTo>
                <a:lnTo>
                  <a:pt x="1109" y="2058"/>
                </a:lnTo>
                <a:lnTo>
                  <a:pt x="1107" y="2058"/>
                </a:lnTo>
                <a:lnTo>
                  <a:pt x="1104" y="2058"/>
                </a:lnTo>
                <a:lnTo>
                  <a:pt x="1101" y="2058"/>
                </a:lnTo>
                <a:lnTo>
                  <a:pt x="1089" y="2058"/>
                </a:lnTo>
                <a:lnTo>
                  <a:pt x="1069" y="2058"/>
                </a:lnTo>
                <a:lnTo>
                  <a:pt x="1064" y="2058"/>
                </a:lnTo>
                <a:lnTo>
                  <a:pt x="1019" y="2058"/>
                </a:lnTo>
                <a:lnTo>
                  <a:pt x="1016" y="2058"/>
                </a:lnTo>
                <a:lnTo>
                  <a:pt x="977" y="2058"/>
                </a:lnTo>
                <a:lnTo>
                  <a:pt x="973" y="2058"/>
                </a:lnTo>
                <a:lnTo>
                  <a:pt x="919" y="2058"/>
                </a:lnTo>
                <a:lnTo>
                  <a:pt x="915" y="2058"/>
                </a:lnTo>
                <a:lnTo>
                  <a:pt x="908" y="2058"/>
                </a:lnTo>
                <a:lnTo>
                  <a:pt x="883" y="2058"/>
                </a:lnTo>
                <a:lnTo>
                  <a:pt x="866" y="2058"/>
                </a:lnTo>
                <a:lnTo>
                  <a:pt x="851" y="2058"/>
                </a:lnTo>
                <a:lnTo>
                  <a:pt x="848" y="2058"/>
                </a:lnTo>
                <a:lnTo>
                  <a:pt x="812" y="2058"/>
                </a:lnTo>
                <a:lnTo>
                  <a:pt x="808" y="2058"/>
                </a:lnTo>
                <a:lnTo>
                  <a:pt x="781" y="2058"/>
                </a:lnTo>
                <a:lnTo>
                  <a:pt x="774" y="2058"/>
                </a:lnTo>
                <a:lnTo>
                  <a:pt x="770" y="2058"/>
                </a:lnTo>
                <a:lnTo>
                  <a:pt x="768" y="2058"/>
                </a:lnTo>
                <a:lnTo>
                  <a:pt x="766" y="2058"/>
                </a:lnTo>
                <a:lnTo>
                  <a:pt x="762" y="2058"/>
                </a:lnTo>
                <a:lnTo>
                  <a:pt x="759" y="2058"/>
                </a:lnTo>
                <a:lnTo>
                  <a:pt x="755" y="2058"/>
                </a:lnTo>
                <a:lnTo>
                  <a:pt x="726" y="2058"/>
                </a:lnTo>
                <a:lnTo>
                  <a:pt x="713" y="2058"/>
                </a:lnTo>
                <a:lnTo>
                  <a:pt x="709" y="2058"/>
                </a:lnTo>
                <a:lnTo>
                  <a:pt x="695" y="2058"/>
                </a:lnTo>
                <a:lnTo>
                  <a:pt x="665" y="2058"/>
                </a:lnTo>
                <a:lnTo>
                  <a:pt x="636" y="2058"/>
                </a:lnTo>
                <a:lnTo>
                  <a:pt x="632" y="2058"/>
                </a:lnTo>
                <a:lnTo>
                  <a:pt x="596" y="2058"/>
                </a:lnTo>
                <a:lnTo>
                  <a:pt x="592" y="2058"/>
                </a:lnTo>
                <a:lnTo>
                  <a:pt x="545" y="2058"/>
                </a:lnTo>
                <a:lnTo>
                  <a:pt x="539" y="2058"/>
                </a:lnTo>
                <a:lnTo>
                  <a:pt x="517" y="2058"/>
                </a:lnTo>
                <a:lnTo>
                  <a:pt x="510" y="2058"/>
                </a:lnTo>
                <a:lnTo>
                  <a:pt x="503" y="2058"/>
                </a:lnTo>
                <a:lnTo>
                  <a:pt x="474" y="2058"/>
                </a:lnTo>
                <a:lnTo>
                  <a:pt x="471" y="2058"/>
                </a:lnTo>
                <a:lnTo>
                  <a:pt x="440" y="2058"/>
                </a:lnTo>
                <a:lnTo>
                  <a:pt x="395" y="2058"/>
                </a:lnTo>
                <a:lnTo>
                  <a:pt x="391" y="2058"/>
                </a:lnTo>
                <a:lnTo>
                  <a:pt x="387" y="2058"/>
                </a:lnTo>
                <a:lnTo>
                  <a:pt x="363" y="2058"/>
                </a:lnTo>
                <a:lnTo>
                  <a:pt x="363" y="2058"/>
                </a:lnTo>
                <a:lnTo>
                  <a:pt x="358" y="2058"/>
                </a:lnTo>
                <a:lnTo>
                  <a:pt x="340" y="2058"/>
                </a:lnTo>
                <a:lnTo>
                  <a:pt x="335" y="2058"/>
                </a:lnTo>
                <a:lnTo>
                  <a:pt x="313" y="2058"/>
                </a:lnTo>
                <a:lnTo>
                  <a:pt x="309" y="2058"/>
                </a:lnTo>
                <a:lnTo>
                  <a:pt x="281" y="2058"/>
                </a:lnTo>
                <a:lnTo>
                  <a:pt x="279" y="2058"/>
                </a:lnTo>
                <a:lnTo>
                  <a:pt x="250" y="2058"/>
                </a:lnTo>
                <a:lnTo>
                  <a:pt x="243" y="2058"/>
                </a:lnTo>
                <a:lnTo>
                  <a:pt x="240" y="2058"/>
                </a:lnTo>
                <a:lnTo>
                  <a:pt x="236" y="2058"/>
                </a:lnTo>
                <a:lnTo>
                  <a:pt x="222" y="2058"/>
                </a:lnTo>
                <a:lnTo>
                  <a:pt x="218" y="2058"/>
                </a:lnTo>
                <a:lnTo>
                  <a:pt x="198" y="2058"/>
                </a:lnTo>
                <a:lnTo>
                  <a:pt x="194" y="2058"/>
                </a:lnTo>
                <a:lnTo>
                  <a:pt x="182" y="2058"/>
                </a:lnTo>
                <a:lnTo>
                  <a:pt x="155" y="2058"/>
                </a:lnTo>
                <a:lnTo>
                  <a:pt x="151" y="2058"/>
                </a:lnTo>
                <a:lnTo>
                  <a:pt x="119" y="2058"/>
                </a:lnTo>
                <a:lnTo>
                  <a:pt x="110" y="2058"/>
                </a:lnTo>
                <a:lnTo>
                  <a:pt x="101" y="2058"/>
                </a:lnTo>
                <a:lnTo>
                  <a:pt x="87" y="2058"/>
                </a:lnTo>
                <a:lnTo>
                  <a:pt x="81" y="2058"/>
                </a:lnTo>
                <a:lnTo>
                  <a:pt x="77" y="2058"/>
                </a:lnTo>
                <a:lnTo>
                  <a:pt x="65" y="2058"/>
                </a:lnTo>
                <a:lnTo>
                  <a:pt x="63" y="2058"/>
                </a:lnTo>
                <a:lnTo>
                  <a:pt x="59" y="2058"/>
                </a:lnTo>
                <a:lnTo>
                  <a:pt x="56" y="2058"/>
                </a:lnTo>
                <a:lnTo>
                  <a:pt x="53" y="2058"/>
                </a:lnTo>
                <a:lnTo>
                  <a:pt x="34" y="2058"/>
                </a:lnTo>
                <a:lnTo>
                  <a:pt x="27" y="2058"/>
                </a:lnTo>
                <a:lnTo>
                  <a:pt x="25" y="2058"/>
                </a:lnTo>
                <a:lnTo>
                  <a:pt x="21" y="2058"/>
                </a:lnTo>
                <a:lnTo>
                  <a:pt x="18" y="2058"/>
                </a:lnTo>
                <a:lnTo>
                  <a:pt x="15" y="2058"/>
                </a:lnTo>
                <a:lnTo>
                  <a:pt x="8" y="2058"/>
                </a:lnTo>
                <a:lnTo>
                  <a:pt x="8" y="2058"/>
                </a:lnTo>
                <a:lnTo>
                  <a:pt x="0" y="2058"/>
                </a:lnTo>
                <a:lnTo>
                  <a:pt x="0" y="1261"/>
                </a:lnTo>
                <a:lnTo>
                  <a:pt x="0" y="265"/>
                </a:lnTo>
                <a:lnTo>
                  <a:pt x="0" y="226"/>
                </a:lnTo>
                <a:lnTo>
                  <a:pt x="0" y="186"/>
                </a:lnTo>
                <a:lnTo>
                  <a:pt x="0" y="1"/>
                </a:lnTo>
                <a:lnTo>
                  <a:pt x="7" y="1"/>
                </a:lnTo>
                <a:lnTo>
                  <a:pt x="864" y="1"/>
                </a:lnTo>
                <a:lnTo>
                  <a:pt x="869" y="1"/>
                </a:lnTo>
                <a:lnTo>
                  <a:pt x="1339" y="0"/>
                </a:lnTo>
                <a:lnTo>
                  <a:pt x="1341" y="0"/>
                </a:lnTo>
                <a:lnTo>
                  <a:pt x="2064" y="18"/>
                </a:lnTo>
                <a:lnTo>
                  <a:pt x="2067" y="2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Freeform 31"/>
          <p:cNvSpPr>
            <a:spLocks/>
          </p:cNvSpPr>
          <p:nvPr/>
        </p:nvSpPr>
        <p:spPr bwMode="auto">
          <a:xfrm>
            <a:off x="3087688" y="2725738"/>
            <a:ext cx="4575175" cy="3267075"/>
          </a:xfrm>
          <a:custGeom>
            <a:avLst/>
            <a:gdLst>
              <a:gd name="T0" fmla="*/ 2106 w 2882"/>
              <a:gd name="T1" fmla="*/ 105 h 2058"/>
              <a:gd name="T2" fmla="*/ 2220 w 2882"/>
              <a:gd name="T3" fmla="*/ 197 h 2058"/>
              <a:gd name="T4" fmla="*/ 2307 w 2882"/>
              <a:gd name="T5" fmla="*/ 315 h 2058"/>
              <a:gd name="T6" fmla="*/ 2439 w 2882"/>
              <a:gd name="T7" fmla="*/ 456 h 2058"/>
              <a:gd name="T8" fmla="*/ 2547 w 2882"/>
              <a:gd name="T9" fmla="*/ 578 h 2058"/>
              <a:gd name="T10" fmla="*/ 2703 w 2882"/>
              <a:gd name="T11" fmla="*/ 608 h 2058"/>
              <a:gd name="T12" fmla="*/ 2809 w 2882"/>
              <a:gd name="T13" fmla="*/ 581 h 2058"/>
              <a:gd name="T14" fmla="*/ 2787 w 2882"/>
              <a:gd name="T15" fmla="*/ 686 h 2058"/>
              <a:gd name="T16" fmla="*/ 2712 w 2882"/>
              <a:gd name="T17" fmla="*/ 798 h 2058"/>
              <a:gd name="T18" fmla="*/ 2803 w 2882"/>
              <a:gd name="T19" fmla="*/ 936 h 2058"/>
              <a:gd name="T20" fmla="*/ 2863 w 2882"/>
              <a:gd name="T21" fmla="*/ 1037 h 2058"/>
              <a:gd name="T22" fmla="*/ 2872 w 2882"/>
              <a:gd name="T23" fmla="*/ 1151 h 2058"/>
              <a:gd name="T24" fmla="*/ 2860 w 2882"/>
              <a:gd name="T25" fmla="*/ 1274 h 2058"/>
              <a:gd name="T26" fmla="*/ 2803 w 2882"/>
              <a:gd name="T27" fmla="*/ 1342 h 2058"/>
              <a:gd name="T28" fmla="*/ 2824 w 2882"/>
              <a:gd name="T29" fmla="*/ 1409 h 2058"/>
              <a:gd name="T30" fmla="*/ 2742 w 2882"/>
              <a:gd name="T31" fmla="*/ 1450 h 2058"/>
              <a:gd name="T32" fmla="*/ 2726 w 2882"/>
              <a:gd name="T33" fmla="*/ 1546 h 2058"/>
              <a:gd name="T34" fmla="*/ 2820 w 2882"/>
              <a:gd name="T35" fmla="*/ 1555 h 2058"/>
              <a:gd name="T36" fmla="*/ 2783 w 2882"/>
              <a:gd name="T37" fmla="*/ 1637 h 2058"/>
              <a:gd name="T38" fmla="*/ 2733 w 2882"/>
              <a:gd name="T39" fmla="*/ 1729 h 2058"/>
              <a:gd name="T40" fmla="*/ 2670 w 2882"/>
              <a:gd name="T41" fmla="*/ 1762 h 2058"/>
              <a:gd name="T42" fmla="*/ 2576 w 2882"/>
              <a:gd name="T43" fmla="*/ 1765 h 2058"/>
              <a:gd name="T44" fmla="*/ 2476 w 2882"/>
              <a:gd name="T45" fmla="*/ 1791 h 2058"/>
              <a:gd name="T46" fmla="*/ 2409 w 2882"/>
              <a:gd name="T47" fmla="*/ 1820 h 2058"/>
              <a:gd name="T48" fmla="*/ 2401 w 2882"/>
              <a:gd name="T49" fmla="*/ 1904 h 2058"/>
              <a:gd name="T50" fmla="*/ 2309 w 2882"/>
              <a:gd name="T51" fmla="*/ 1970 h 2058"/>
              <a:gd name="T52" fmla="*/ 2304 w 2882"/>
              <a:gd name="T53" fmla="*/ 2022 h 2058"/>
              <a:gd name="T54" fmla="*/ 2303 w 2882"/>
              <a:gd name="T55" fmla="*/ 2029 h 2058"/>
              <a:gd name="T56" fmla="*/ 2297 w 2882"/>
              <a:gd name="T57" fmla="*/ 2046 h 2058"/>
              <a:gd name="T58" fmla="*/ 2293 w 2882"/>
              <a:gd name="T59" fmla="*/ 2057 h 2058"/>
              <a:gd name="T60" fmla="*/ 1807 w 2882"/>
              <a:gd name="T61" fmla="*/ 2058 h 2058"/>
              <a:gd name="T62" fmla="*/ 1718 w 2882"/>
              <a:gd name="T63" fmla="*/ 2058 h 2058"/>
              <a:gd name="T64" fmla="*/ 1671 w 2882"/>
              <a:gd name="T65" fmla="*/ 2058 h 2058"/>
              <a:gd name="T66" fmla="*/ 1633 w 2882"/>
              <a:gd name="T67" fmla="*/ 2058 h 2058"/>
              <a:gd name="T68" fmla="*/ 1539 w 2882"/>
              <a:gd name="T69" fmla="*/ 2058 h 2058"/>
              <a:gd name="T70" fmla="*/ 1453 w 2882"/>
              <a:gd name="T71" fmla="*/ 2058 h 2058"/>
              <a:gd name="T72" fmla="*/ 1385 w 2882"/>
              <a:gd name="T73" fmla="*/ 2058 h 2058"/>
              <a:gd name="T74" fmla="*/ 1340 w 2882"/>
              <a:gd name="T75" fmla="*/ 2058 h 2058"/>
              <a:gd name="T76" fmla="*/ 1270 w 2882"/>
              <a:gd name="T77" fmla="*/ 2058 h 2058"/>
              <a:gd name="T78" fmla="*/ 1174 w 2882"/>
              <a:gd name="T79" fmla="*/ 2058 h 2058"/>
              <a:gd name="T80" fmla="*/ 1089 w 2882"/>
              <a:gd name="T81" fmla="*/ 2058 h 2058"/>
              <a:gd name="T82" fmla="*/ 977 w 2882"/>
              <a:gd name="T83" fmla="*/ 2058 h 2058"/>
              <a:gd name="T84" fmla="*/ 883 w 2882"/>
              <a:gd name="T85" fmla="*/ 2058 h 2058"/>
              <a:gd name="T86" fmla="*/ 808 w 2882"/>
              <a:gd name="T87" fmla="*/ 2058 h 2058"/>
              <a:gd name="T88" fmla="*/ 766 w 2882"/>
              <a:gd name="T89" fmla="*/ 2058 h 2058"/>
              <a:gd name="T90" fmla="*/ 713 w 2882"/>
              <a:gd name="T91" fmla="*/ 2058 h 2058"/>
              <a:gd name="T92" fmla="*/ 632 w 2882"/>
              <a:gd name="T93" fmla="*/ 2058 h 2058"/>
              <a:gd name="T94" fmla="*/ 517 w 2882"/>
              <a:gd name="T95" fmla="*/ 2058 h 2058"/>
              <a:gd name="T96" fmla="*/ 440 w 2882"/>
              <a:gd name="T97" fmla="*/ 2058 h 2058"/>
              <a:gd name="T98" fmla="*/ 363 w 2882"/>
              <a:gd name="T99" fmla="*/ 2058 h 2058"/>
              <a:gd name="T100" fmla="*/ 309 w 2882"/>
              <a:gd name="T101" fmla="*/ 2058 h 2058"/>
              <a:gd name="T102" fmla="*/ 240 w 2882"/>
              <a:gd name="T103" fmla="*/ 2058 h 2058"/>
              <a:gd name="T104" fmla="*/ 194 w 2882"/>
              <a:gd name="T105" fmla="*/ 2058 h 2058"/>
              <a:gd name="T106" fmla="*/ 110 w 2882"/>
              <a:gd name="T107" fmla="*/ 2058 h 2058"/>
              <a:gd name="T108" fmla="*/ 65 w 2882"/>
              <a:gd name="T109" fmla="*/ 2058 h 2058"/>
              <a:gd name="T110" fmla="*/ 34 w 2882"/>
              <a:gd name="T111" fmla="*/ 2058 h 2058"/>
              <a:gd name="T112" fmla="*/ 15 w 2882"/>
              <a:gd name="T113" fmla="*/ 2058 h 2058"/>
              <a:gd name="T114" fmla="*/ 0 w 2882"/>
              <a:gd name="T115" fmla="*/ 265 h 2058"/>
              <a:gd name="T116" fmla="*/ 864 w 2882"/>
              <a:gd name="T117" fmla="*/ 1 h 2058"/>
              <a:gd name="T118" fmla="*/ 2067 w 2882"/>
              <a:gd name="T119" fmla="*/ 25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882" h="2058">
                <a:moveTo>
                  <a:pt x="2067" y="25"/>
                </a:moveTo>
                <a:lnTo>
                  <a:pt x="2072" y="34"/>
                </a:lnTo>
                <a:lnTo>
                  <a:pt x="2075" y="57"/>
                </a:lnTo>
                <a:lnTo>
                  <a:pt x="2086" y="77"/>
                </a:lnTo>
                <a:lnTo>
                  <a:pt x="2106" y="105"/>
                </a:lnTo>
                <a:lnTo>
                  <a:pt x="2122" y="135"/>
                </a:lnTo>
                <a:lnTo>
                  <a:pt x="2154" y="162"/>
                </a:lnTo>
                <a:lnTo>
                  <a:pt x="2171" y="176"/>
                </a:lnTo>
                <a:lnTo>
                  <a:pt x="2194" y="187"/>
                </a:lnTo>
                <a:lnTo>
                  <a:pt x="2220" y="197"/>
                </a:lnTo>
                <a:lnTo>
                  <a:pt x="2253" y="222"/>
                </a:lnTo>
                <a:lnTo>
                  <a:pt x="2273" y="255"/>
                </a:lnTo>
                <a:lnTo>
                  <a:pt x="2286" y="278"/>
                </a:lnTo>
                <a:lnTo>
                  <a:pt x="2305" y="312"/>
                </a:lnTo>
                <a:lnTo>
                  <a:pt x="2307" y="315"/>
                </a:lnTo>
                <a:lnTo>
                  <a:pt x="2328" y="348"/>
                </a:lnTo>
                <a:lnTo>
                  <a:pt x="2351" y="373"/>
                </a:lnTo>
                <a:lnTo>
                  <a:pt x="2392" y="393"/>
                </a:lnTo>
                <a:lnTo>
                  <a:pt x="2416" y="419"/>
                </a:lnTo>
                <a:lnTo>
                  <a:pt x="2439" y="456"/>
                </a:lnTo>
                <a:lnTo>
                  <a:pt x="2476" y="496"/>
                </a:lnTo>
                <a:lnTo>
                  <a:pt x="2495" y="516"/>
                </a:lnTo>
                <a:lnTo>
                  <a:pt x="2521" y="550"/>
                </a:lnTo>
                <a:lnTo>
                  <a:pt x="2527" y="557"/>
                </a:lnTo>
                <a:lnTo>
                  <a:pt x="2547" y="578"/>
                </a:lnTo>
                <a:lnTo>
                  <a:pt x="2586" y="609"/>
                </a:lnTo>
                <a:lnTo>
                  <a:pt x="2611" y="618"/>
                </a:lnTo>
                <a:lnTo>
                  <a:pt x="2641" y="617"/>
                </a:lnTo>
                <a:lnTo>
                  <a:pt x="2668" y="619"/>
                </a:lnTo>
                <a:lnTo>
                  <a:pt x="2703" y="608"/>
                </a:lnTo>
                <a:lnTo>
                  <a:pt x="2717" y="603"/>
                </a:lnTo>
                <a:lnTo>
                  <a:pt x="2733" y="593"/>
                </a:lnTo>
                <a:lnTo>
                  <a:pt x="2761" y="583"/>
                </a:lnTo>
                <a:lnTo>
                  <a:pt x="2783" y="583"/>
                </a:lnTo>
                <a:lnTo>
                  <a:pt x="2809" y="581"/>
                </a:lnTo>
                <a:lnTo>
                  <a:pt x="2818" y="596"/>
                </a:lnTo>
                <a:lnTo>
                  <a:pt x="2814" y="615"/>
                </a:lnTo>
                <a:lnTo>
                  <a:pt x="2813" y="633"/>
                </a:lnTo>
                <a:lnTo>
                  <a:pt x="2802" y="653"/>
                </a:lnTo>
                <a:lnTo>
                  <a:pt x="2787" y="686"/>
                </a:lnTo>
                <a:lnTo>
                  <a:pt x="2763" y="711"/>
                </a:lnTo>
                <a:lnTo>
                  <a:pt x="2736" y="735"/>
                </a:lnTo>
                <a:lnTo>
                  <a:pt x="2720" y="749"/>
                </a:lnTo>
                <a:lnTo>
                  <a:pt x="2709" y="773"/>
                </a:lnTo>
                <a:lnTo>
                  <a:pt x="2712" y="798"/>
                </a:lnTo>
                <a:lnTo>
                  <a:pt x="2720" y="830"/>
                </a:lnTo>
                <a:lnTo>
                  <a:pt x="2731" y="854"/>
                </a:lnTo>
                <a:lnTo>
                  <a:pt x="2748" y="892"/>
                </a:lnTo>
                <a:lnTo>
                  <a:pt x="2780" y="918"/>
                </a:lnTo>
                <a:lnTo>
                  <a:pt x="2803" y="936"/>
                </a:lnTo>
                <a:lnTo>
                  <a:pt x="2834" y="955"/>
                </a:lnTo>
                <a:lnTo>
                  <a:pt x="2845" y="970"/>
                </a:lnTo>
                <a:lnTo>
                  <a:pt x="2853" y="990"/>
                </a:lnTo>
                <a:lnTo>
                  <a:pt x="2854" y="1011"/>
                </a:lnTo>
                <a:lnTo>
                  <a:pt x="2863" y="1037"/>
                </a:lnTo>
                <a:lnTo>
                  <a:pt x="2867" y="1053"/>
                </a:lnTo>
                <a:lnTo>
                  <a:pt x="2882" y="1079"/>
                </a:lnTo>
                <a:lnTo>
                  <a:pt x="2878" y="1104"/>
                </a:lnTo>
                <a:lnTo>
                  <a:pt x="2878" y="1125"/>
                </a:lnTo>
                <a:lnTo>
                  <a:pt x="2872" y="1151"/>
                </a:lnTo>
                <a:lnTo>
                  <a:pt x="2866" y="1177"/>
                </a:lnTo>
                <a:lnTo>
                  <a:pt x="2866" y="1202"/>
                </a:lnTo>
                <a:lnTo>
                  <a:pt x="2861" y="1233"/>
                </a:lnTo>
                <a:lnTo>
                  <a:pt x="2861" y="1255"/>
                </a:lnTo>
                <a:lnTo>
                  <a:pt x="2860" y="1274"/>
                </a:lnTo>
                <a:lnTo>
                  <a:pt x="2858" y="1302"/>
                </a:lnTo>
                <a:lnTo>
                  <a:pt x="2836" y="1324"/>
                </a:lnTo>
                <a:lnTo>
                  <a:pt x="2828" y="1332"/>
                </a:lnTo>
                <a:lnTo>
                  <a:pt x="2813" y="1338"/>
                </a:lnTo>
                <a:lnTo>
                  <a:pt x="2803" y="1342"/>
                </a:lnTo>
                <a:lnTo>
                  <a:pt x="2791" y="1353"/>
                </a:lnTo>
                <a:lnTo>
                  <a:pt x="2793" y="1376"/>
                </a:lnTo>
                <a:lnTo>
                  <a:pt x="2810" y="1391"/>
                </a:lnTo>
                <a:lnTo>
                  <a:pt x="2822" y="1400"/>
                </a:lnTo>
                <a:lnTo>
                  <a:pt x="2824" y="1409"/>
                </a:lnTo>
                <a:lnTo>
                  <a:pt x="2807" y="1422"/>
                </a:lnTo>
                <a:lnTo>
                  <a:pt x="2791" y="1426"/>
                </a:lnTo>
                <a:lnTo>
                  <a:pt x="2773" y="1433"/>
                </a:lnTo>
                <a:lnTo>
                  <a:pt x="2755" y="1443"/>
                </a:lnTo>
                <a:lnTo>
                  <a:pt x="2742" y="1450"/>
                </a:lnTo>
                <a:lnTo>
                  <a:pt x="2731" y="1465"/>
                </a:lnTo>
                <a:lnTo>
                  <a:pt x="2726" y="1482"/>
                </a:lnTo>
                <a:lnTo>
                  <a:pt x="2717" y="1510"/>
                </a:lnTo>
                <a:lnTo>
                  <a:pt x="2714" y="1534"/>
                </a:lnTo>
                <a:lnTo>
                  <a:pt x="2726" y="1546"/>
                </a:lnTo>
                <a:lnTo>
                  <a:pt x="2746" y="1551"/>
                </a:lnTo>
                <a:lnTo>
                  <a:pt x="2767" y="1555"/>
                </a:lnTo>
                <a:lnTo>
                  <a:pt x="2789" y="1558"/>
                </a:lnTo>
                <a:lnTo>
                  <a:pt x="2803" y="1555"/>
                </a:lnTo>
                <a:lnTo>
                  <a:pt x="2820" y="1555"/>
                </a:lnTo>
                <a:lnTo>
                  <a:pt x="2824" y="1569"/>
                </a:lnTo>
                <a:lnTo>
                  <a:pt x="2821" y="1576"/>
                </a:lnTo>
                <a:lnTo>
                  <a:pt x="2810" y="1594"/>
                </a:lnTo>
                <a:lnTo>
                  <a:pt x="2796" y="1613"/>
                </a:lnTo>
                <a:lnTo>
                  <a:pt x="2783" y="1637"/>
                </a:lnTo>
                <a:lnTo>
                  <a:pt x="2773" y="1654"/>
                </a:lnTo>
                <a:lnTo>
                  <a:pt x="2759" y="1674"/>
                </a:lnTo>
                <a:lnTo>
                  <a:pt x="2749" y="1695"/>
                </a:lnTo>
                <a:lnTo>
                  <a:pt x="2743" y="1713"/>
                </a:lnTo>
                <a:lnTo>
                  <a:pt x="2733" y="1729"/>
                </a:lnTo>
                <a:lnTo>
                  <a:pt x="2725" y="1744"/>
                </a:lnTo>
                <a:lnTo>
                  <a:pt x="2711" y="1769"/>
                </a:lnTo>
                <a:lnTo>
                  <a:pt x="2698" y="1776"/>
                </a:lnTo>
                <a:lnTo>
                  <a:pt x="2686" y="1771"/>
                </a:lnTo>
                <a:lnTo>
                  <a:pt x="2670" y="1762"/>
                </a:lnTo>
                <a:lnTo>
                  <a:pt x="2649" y="1758"/>
                </a:lnTo>
                <a:lnTo>
                  <a:pt x="2628" y="1756"/>
                </a:lnTo>
                <a:lnTo>
                  <a:pt x="2621" y="1753"/>
                </a:lnTo>
                <a:lnTo>
                  <a:pt x="2595" y="1760"/>
                </a:lnTo>
                <a:lnTo>
                  <a:pt x="2576" y="1765"/>
                </a:lnTo>
                <a:lnTo>
                  <a:pt x="2553" y="1771"/>
                </a:lnTo>
                <a:lnTo>
                  <a:pt x="2534" y="1776"/>
                </a:lnTo>
                <a:lnTo>
                  <a:pt x="2507" y="1784"/>
                </a:lnTo>
                <a:lnTo>
                  <a:pt x="2488" y="1789"/>
                </a:lnTo>
                <a:lnTo>
                  <a:pt x="2476" y="1791"/>
                </a:lnTo>
                <a:lnTo>
                  <a:pt x="2459" y="1789"/>
                </a:lnTo>
                <a:lnTo>
                  <a:pt x="2436" y="1789"/>
                </a:lnTo>
                <a:lnTo>
                  <a:pt x="2427" y="1793"/>
                </a:lnTo>
                <a:lnTo>
                  <a:pt x="2415" y="1806"/>
                </a:lnTo>
                <a:lnTo>
                  <a:pt x="2409" y="1820"/>
                </a:lnTo>
                <a:lnTo>
                  <a:pt x="2410" y="1836"/>
                </a:lnTo>
                <a:lnTo>
                  <a:pt x="2410" y="1869"/>
                </a:lnTo>
                <a:lnTo>
                  <a:pt x="2412" y="1881"/>
                </a:lnTo>
                <a:lnTo>
                  <a:pt x="2408" y="1892"/>
                </a:lnTo>
                <a:lnTo>
                  <a:pt x="2401" y="1904"/>
                </a:lnTo>
                <a:lnTo>
                  <a:pt x="2386" y="1921"/>
                </a:lnTo>
                <a:lnTo>
                  <a:pt x="2372" y="1933"/>
                </a:lnTo>
                <a:lnTo>
                  <a:pt x="2351" y="1950"/>
                </a:lnTo>
                <a:lnTo>
                  <a:pt x="2338" y="1957"/>
                </a:lnTo>
                <a:lnTo>
                  <a:pt x="2309" y="1970"/>
                </a:lnTo>
                <a:lnTo>
                  <a:pt x="2290" y="1974"/>
                </a:lnTo>
                <a:lnTo>
                  <a:pt x="2275" y="1980"/>
                </a:lnTo>
                <a:lnTo>
                  <a:pt x="2276" y="2001"/>
                </a:lnTo>
                <a:lnTo>
                  <a:pt x="2294" y="2015"/>
                </a:lnTo>
                <a:lnTo>
                  <a:pt x="2304" y="2022"/>
                </a:lnTo>
                <a:lnTo>
                  <a:pt x="2304" y="2023"/>
                </a:lnTo>
                <a:lnTo>
                  <a:pt x="2304" y="2024"/>
                </a:lnTo>
                <a:lnTo>
                  <a:pt x="2303" y="2025"/>
                </a:lnTo>
                <a:lnTo>
                  <a:pt x="2303" y="2028"/>
                </a:lnTo>
                <a:lnTo>
                  <a:pt x="2303" y="2029"/>
                </a:lnTo>
                <a:lnTo>
                  <a:pt x="2303" y="2029"/>
                </a:lnTo>
                <a:lnTo>
                  <a:pt x="2300" y="2037"/>
                </a:lnTo>
                <a:lnTo>
                  <a:pt x="2299" y="2040"/>
                </a:lnTo>
                <a:lnTo>
                  <a:pt x="2297" y="2045"/>
                </a:lnTo>
                <a:lnTo>
                  <a:pt x="2297" y="2046"/>
                </a:lnTo>
                <a:lnTo>
                  <a:pt x="2296" y="2048"/>
                </a:lnTo>
                <a:lnTo>
                  <a:pt x="2295" y="2051"/>
                </a:lnTo>
                <a:lnTo>
                  <a:pt x="2294" y="2053"/>
                </a:lnTo>
                <a:lnTo>
                  <a:pt x="2293" y="2055"/>
                </a:lnTo>
                <a:lnTo>
                  <a:pt x="2293" y="2057"/>
                </a:lnTo>
                <a:lnTo>
                  <a:pt x="2292" y="2058"/>
                </a:lnTo>
                <a:lnTo>
                  <a:pt x="1815" y="2058"/>
                </a:lnTo>
                <a:lnTo>
                  <a:pt x="1809" y="2058"/>
                </a:lnTo>
                <a:lnTo>
                  <a:pt x="1808" y="2058"/>
                </a:lnTo>
                <a:lnTo>
                  <a:pt x="1807" y="2058"/>
                </a:lnTo>
                <a:lnTo>
                  <a:pt x="1802" y="2058"/>
                </a:lnTo>
                <a:lnTo>
                  <a:pt x="1785" y="2058"/>
                </a:lnTo>
                <a:lnTo>
                  <a:pt x="1761" y="2058"/>
                </a:lnTo>
                <a:lnTo>
                  <a:pt x="1745" y="2058"/>
                </a:lnTo>
                <a:lnTo>
                  <a:pt x="1718" y="2058"/>
                </a:lnTo>
                <a:lnTo>
                  <a:pt x="1684" y="2058"/>
                </a:lnTo>
                <a:lnTo>
                  <a:pt x="1675" y="2058"/>
                </a:lnTo>
                <a:lnTo>
                  <a:pt x="1673" y="2058"/>
                </a:lnTo>
                <a:lnTo>
                  <a:pt x="1672" y="2058"/>
                </a:lnTo>
                <a:lnTo>
                  <a:pt x="1671" y="2058"/>
                </a:lnTo>
                <a:lnTo>
                  <a:pt x="1669" y="2058"/>
                </a:lnTo>
                <a:lnTo>
                  <a:pt x="1667" y="2058"/>
                </a:lnTo>
                <a:lnTo>
                  <a:pt x="1664" y="2058"/>
                </a:lnTo>
                <a:lnTo>
                  <a:pt x="1645" y="2058"/>
                </a:lnTo>
                <a:lnTo>
                  <a:pt x="1633" y="2058"/>
                </a:lnTo>
                <a:lnTo>
                  <a:pt x="1631" y="2058"/>
                </a:lnTo>
                <a:lnTo>
                  <a:pt x="1602" y="2058"/>
                </a:lnTo>
                <a:lnTo>
                  <a:pt x="1581" y="2058"/>
                </a:lnTo>
                <a:lnTo>
                  <a:pt x="1560" y="2058"/>
                </a:lnTo>
                <a:lnTo>
                  <a:pt x="1539" y="2058"/>
                </a:lnTo>
                <a:lnTo>
                  <a:pt x="1516" y="2058"/>
                </a:lnTo>
                <a:lnTo>
                  <a:pt x="1504" y="2058"/>
                </a:lnTo>
                <a:lnTo>
                  <a:pt x="1499" y="2058"/>
                </a:lnTo>
                <a:lnTo>
                  <a:pt x="1496" y="2058"/>
                </a:lnTo>
                <a:lnTo>
                  <a:pt x="1453" y="2058"/>
                </a:lnTo>
                <a:lnTo>
                  <a:pt x="1452" y="2058"/>
                </a:lnTo>
                <a:lnTo>
                  <a:pt x="1422" y="2058"/>
                </a:lnTo>
                <a:lnTo>
                  <a:pt x="1418" y="2058"/>
                </a:lnTo>
                <a:lnTo>
                  <a:pt x="1389" y="2058"/>
                </a:lnTo>
                <a:lnTo>
                  <a:pt x="1385" y="2058"/>
                </a:lnTo>
                <a:lnTo>
                  <a:pt x="1380" y="2058"/>
                </a:lnTo>
                <a:lnTo>
                  <a:pt x="1375" y="2058"/>
                </a:lnTo>
                <a:lnTo>
                  <a:pt x="1348" y="2058"/>
                </a:lnTo>
                <a:lnTo>
                  <a:pt x="1346" y="2058"/>
                </a:lnTo>
                <a:lnTo>
                  <a:pt x="1340" y="2058"/>
                </a:lnTo>
                <a:lnTo>
                  <a:pt x="1336" y="2058"/>
                </a:lnTo>
                <a:lnTo>
                  <a:pt x="1317" y="2058"/>
                </a:lnTo>
                <a:lnTo>
                  <a:pt x="1312" y="2058"/>
                </a:lnTo>
                <a:lnTo>
                  <a:pt x="1309" y="2058"/>
                </a:lnTo>
                <a:lnTo>
                  <a:pt x="1270" y="2058"/>
                </a:lnTo>
                <a:lnTo>
                  <a:pt x="1255" y="2058"/>
                </a:lnTo>
                <a:lnTo>
                  <a:pt x="1250" y="2058"/>
                </a:lnTo>
                <a:lnTo>
                  <a:pt x="1211" y="2058"/>
                </a:lnTo>
                <a:lnTo>
                  <a:pt x="1207" y="2058"/>
                </a:lnTo>
                <a:lnTo>
                  <a:pt x="1174" y="2058"/>
                </a:lnTo>
                <a:lnTo>
                  <a:pt x="1109" y="2058"/>
                </a:lnTo>
                <a:lnTo>
                  <a:pt x="1107" y="2058"/>
                </a:lnTo>
                <a:lnTo>
                  <a:pt x="1104" y="2058"/>
                </a:lnTo>
                <a:lnTo>
                  <a:pt x="1101" y="2058"/>
                </a:lnTo>
                <a:lnTo>
                  <a:pt x="1089" y="2058"/>
                </a:lnTo>
                <a:lnTo>
                  <a:pt x="1069" y="2058"/>
                </a:lnTo>
                <a:lnTo>
                  <a:pt x="1064" y="2058"/>
                </a:lnTo>
                <a:lnTo>
                  <a:pt x="1019" y="2058"/>
                </a:lnTo>
                <a:lnTo>
                  <a:pt x="1016" y="2058"/>
                </a:lnTo>
                <a:lnTo>
                  <a:pt x="977" y="2058"/>
                </a:lnTo>
                <a:lnTo>
                  <a:pt x="973" y="2058"/>
                </a:lnTo>
                <a:lnTo>
                  <a:pt x="919" y="2058"/>
                </a:lnTo>
                <a:lnTo>
                  <a:pt x="915" y="2058"/>
                </a:lnTo>
                <a:lnTo>
                  <a:pt x="908" y="2058"/>
                </a:lnTo>
                <a:lnTo>
                  <a:pt x="883" y="2058"/>
                </a:lnTo>
                <a:lnTo>
                  <a:pt x="866" y="2058"/>
                </a:lnTo>
                <a:lnTo>
                  <a:pt x="851" y="2058"/>
                </a:lnTo>
                <a:lnTo>
                  <a:pt x="848" y="2058"/>
                </a:lnTo>
                <a:lnTo>
                  <a:pt x="812" y="2058"/>
                </a:lnTo>
                <a:lnTo>
                  <a:pt x="808" y="2058"/>
                </a:lnTo>
                <a:lnTo>
                  <a:pt x="781" y="2058"/>
                </a:lnTo>
                <a:lnTo>
                  <a:pt x="774" y="2058"/>
                </a:lnTo>
                <a:lnTo>
                  <a:pt x="770" y="2058"/>
                </a:lnTo>
                <a:lnTo>
                  <a:pt x="768" y="2058"/>
                </a:lnTo>
                <a:lnTo>
                  <a:pt x="766" y="2058"/>
                </a:lnTo>
                <a:lnTo>
                  <a:pt x="762" y="2058"/>
                </a:lnTo>
                <a:lnTo>
                  <a:pt x="759" y="2058"/>
                </a:lnTo>
                <a:lnTo>
                  <a:pt x="755" y="2058"/>
                </a:lnTo>
                <a:lnTo>
                  <a:pt x="726" y="2058"/>
                </a:lnTo>
                <a:lnTo>
                  <a:pt x="713" y="2058"/>
                </a:lnTo>
                <a:lnTo>
                  <a:pt x="709" y="2058"/>
                </a:lnTo>
                <a:lnTo>
                  <a:pt x="695" y="2058"/>
                </a:lnTo>
                <a:lnTo>
                  <a:pt x="665" y="2058"/>
                </a:lnTo>
                <a:lnTo>
                  <a:pt x="636" y="2058"/>
                </a:lnTo>
                <a:lnTo>
                  <a:pt x="632" y="2058"/>
                </a:lnTo>
                <a:lnTo>
                  <a:pt x="596" y="2058"/>
                </a:lnTo>
                <a:lnTo>
                  <a:pt x="592" y="2058"/>
                </a:lnTo>
                <a:lnTo>
                  <a:pt x="545" y="2058"/>
                </a:lnTo>
                <a:lnTo>
                  <a:pt x="539" y="2058"/>
                </a:lnTo>
                <a:lnTo>
                  <a:pt x="517" y="2058"/>
                </a:lnTo>
                <a:lnTo>
                  <a:pt x="510" y="2058"/>
                </a:lnTo>
                <a:lnTo>
                  <a:pt x="503" y="2058"/>
                </a:lnTo>
                <a:lnTo>
                  <a:pt x="474" y="2058"/>
                </a:lnTo>
                <a:lnTo>
                  <a:pt x="471" y="2058"/>
                </a:lnTo>
                <a:lnTo>
                  <a:pt x="440" y="2058"/>
                </a:lnTo>
                <a:lnTo>
                  <a:pt x="395" y="2058"/>
                </a:lnTo>
                <a:lnTo>
                  <a:pt x="391" y="2058"/>
                </a:lnTo>
                <a:lnTo>
                  <a:pt x="387" y="2058"/>
                </a:lnTo>
                <a:lnTo>
                  <a:pt x="363" y="2058"/>
                </a:lnTo>
                <a:lnTo>
                  <a:pt x="363" y="2058"/>
                </a:lnTo>
                <a:lnTo>
                  <a:pt x="358" y="2058"/>
                </a:lnTo>
                <a:lnTo>
                  <a:pt x="340" y="2058"/>
                </a:lnTo>
                <a:lnTo>
                  <a:pt x="335" y="2058"/>
                </a:lnTo>
                <a:lnTo>
                  <a:pt x="313" y="2058"/>
                </a:lnTo>
                <a:lnTo>
                  <a:pt x="309" y="2058"/>
                </a:lnTo>
                <a:lnTo>
                  <a:pt x="281" y="2058"/>
                </a:lnTo>
                <a:lnTo>
                  <a:pt x="279" y="2058"/>
                </a:lnTo>
                <a:lnTo>
                  <a:pt x="250" y="2058"/>
                </a:lnTo>
                <a:lnTo>
                  <a:pt x="243" y="2058"/>
                </a:lnTo>
                <a:lnTo>
                  <a:pt x="240" y="2058"/>
                </a:lnTo>
                <a:lnTo>
                  <a:pt x="236" y="2058"/>
                </a:lnTo>
                <a:lnTo>
                  <a:pt x="222" y="2058"/>
                </a:lnTo>
                <a:lnTo>
                  <a:pt x="218" y="2058"/>
                </a:lnTo>
                <a:lnTo>
                  <a:pt x="198" y="2058"/>
                </a:lnTo>
                <a:lnTo>
                  <a:pt x="194" y="2058"/>
                </a:lnTo>
                <a:lnTo>
                  <a:pt x="182" y="2058"/>
                </a:lnTo>
                <a:lnTo>
                  <a:pt x="155" y="2058"/>
                </a:lnTo>
                <a:lnTo>
                  <a:pt x="151" y="2058"/>
                </a:lnTo>
                <a:lnTo>
                  <a:pt x="119" y="2058"/>
                </a:lnTo>
                <a:lnTo>
                  <a:pt x="110" y="2058"/>
                </a:lnTo>
                <a:lnTo>
                  <a:pt x="101" y="2058"/>
                </a:lnTo>
                <a:lnTo>
                  <a:pt x="87" y="2058"/>
                </a:lnTo>
                <a:lnTo>
                  <a:pt x="81" y="2058"/>
                </a:lnTo>
                <a:lnTo>
                  <a:pt x="77" y="2058"/>
                </a:lnTo>
                <a:lnTo>
                  <a:pt x="65" y="2058"/>
                </a:lnTo>
                <a:lnTo>
                  <a:pt x="63" y="2058"/>
                </a:lnTo>
                <a:lnTo>
                  <a:pt x="59" y="2058"/>
                </a:lnTo>
                <a:lnTo>
                  <a:pt x="56" y="2058"/>
                </a:lnTo>
                <a:lnTo>
                  <a:pt x="53" y="2058"/>
                </a:lnTo>
                <a:lnTo>
                  <a:pt x="34" y="2058"/>
                </a:lnTo>
                <a:lnTo>
                  <a:pt x="27" y="2058"/>
                </a:lnTo>
                <a:lnTo>
                  <a:pt x="25" y="2058"/>
                </a:lnTo>
                <a:lnTo>
                  <a:pt x="21" y="2058"/>
                </a:lnTo>
                <a:lnTo>
                  <a:pt x="18" y="2058"/>
                </a:lnTo>
                <a:lnTo>
                  <a:pt x="15" y="2058"/>
                </a:lnTo>
                <a:lnTo>
                  <a:pt x="8" y="2058"/>
                </a:lnTo>
                <a:lnTo>
                  <a:pt x="8" y="2058"/>
                </a:lnTo>
                <a:lnTo>
                  <a:pt x="0" y="2058"/>
                </a:lnTo>
                <a:lnTo>
                  <a:pt x="0" y="1261"/>
                </a:lnTo>
                <a:lnTo>
                  <a:pt x="0" y="265"/>
                </a:lnTo>
                <a:lnTo>
                  <a:pt x="0" y="226"/>
                </a:lnTo>
                <a:lnTo>
                  <a:pt x="0" y="186"/>
                </a:lnTo>
                <a:lnTo>
                  <a:pt x="0" y="1"/>
                </a:lnTo>
                <a:lnTo>
                  <a:pt x="7" y="1"/>
                </a:lnTo>
                <a:lnTo>
                  <a:pt x="864" y="1"/>
                </a:lnTo>
                <a:lnTo>
                  <a:pt x="869" y="1"/>
                </a:lnTo>
                <a:lnTo>
                  <a:pt x="1339" y="0"/>
                </a:lnTo>
                <a:lnTo>
                  <a:pt x="1341" y="0"/>
                </a:lnTo>
                <a:lnTo>
                  <a:pt x="2064" y="18"/>
                </a:lnTo>
                <a:lnTo>
                  <a:pt x="2067" y="2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Freeform 32"/>
          <p:cNvSpPr>
            <a:spLocks/>
          </p:cNvSpPr>
          <p:nvPr/>
        </p:nvSpPr>
        <p:spPr bwMode="auto">
          <a:xfrm>
            <a:off x="7069138" y="1239838"/>
            <a:ext cx="573088" cy="762000"/>
          </a:xfrm>
          <a:custGeom>
            <a:avLst/>
            <a:gdLst>
              <a:gd name="T0" fmla="*/ 357 w 361"/>
              <a:gd name="T1" fmla="*/ 125 h 480"/>
              <a:gd name="T2" fmla="*/ 273 w 361"/>
              <a:gd name="T3" fmla="*/ 176 h 480"/>
              <a:gd name="T4" fmla="*/ 263 w 361"/>
              <a:gd name="T5" fmla="*/ 163 h 480"/>
              <a:gd name="T6" fmla="*/ 257 w 361"/>
              <a:gd name="T7" fmla="*/ 153 h 480"/>
              <a:gd name="T8" fmla="*/ 261 w 361"/>
              <a:gd name="T9" fmla="*/ 149 h 480"/>
              <a:gd name="T10" fmla="*/ 262 w 361"/>
              <a:gd name="T11" fmla="*/ 141 h 480"/>
              <a:gd name="T12" fmla="*/ 247 w 361"/>
              <a:gd name="T13" fmla="*/ 126 h 480"/>
              <a:gd name="T14" fmla="*/ 241 w 361"/>
              <a:gd name="T15" fmla="*/ 117 h 480"/>
              <a:gd name="T16" fmla="*/ 243 w 361"/>
              <a:gd name="T17" fmla="*/ 113 h 480"/>
              <a:gd name="T18" fmla="*/ 244 w 361"/>
              <a:gd name="T19" fmla="*/ 99 h 480"/>
              <a:gd name="T20" fmla="*/ 240 w 361"/>
              <a:gd name="T21" fmla="*/ 103 h 480"/>
              <a:gd name="T22" fmla="*/ 241 w 361"/>
              <a:gd name="T23" fmla="*/ 91 h 480"/>
              <a:gd name="T24" fmla="*/ 236 w 361"/>
              <a:gd name="T25" fmla="*/ 96 h 480"/>
              <a:gd name="T26" fmla="*/ 237 w 361"/>
              <a:gd name="T27" fmla="*/ 104 h 480"/>
              <a:gd name="T28" fmla="*/ 231 w 361"/>
              <a:gd name="T29" fmla="*/ 106 h 480"/>
              <a:gd name="T30" fmla="*/ 215 w 361"/>
              <a:gd name="T31" fmla="*/ 108 h 480"/>
              <a:gd name="T32" fmla="*/ 204 w 361"/>
              <a:gd name="T33" fmla="*/ 118 h 480"/>
              <a:gd name="T34" fmla="*/ 198 w 361"/>
              <a:gd name="T35" fmla="*/ 131 h 480"/>
              <a:gd name="T36" fmla="*/ 204 w 361"/>
              <a:gd name="T37" fmla="*/ 140 h 480"/>
              <a:gd name="T38" fmla="*/ 216 w 361"/>
              <a:gd name="T39" fmla="*/ 142 h 480"/>
              <a:gd name="T40" fmla="*/ 208 w 361"/>
              <a:gd name="T41" fmla="*/ 155 h 480"/>
              <a:gd name="T42" fmla="*/ 195 w 361"/>
              <a:gd name="T43" fmla="*/ 166 h 480"/>
              <a:gd name="T44" fmla="*/ 176 w 361"/>
              <a:gd name="T45" fmla="*/ 188 h 480"/>
              <a:gd name="T46" fmla="*/ 169 w 361"/>
              <a:gd name="T47" fmla="*/ 201 h 480"/>
              <a:gd name="T48" fmla="*/ 165 w 361"/>
              <a:gd name="T49" fmla="*/ 223 h 480"/>
              <a:gd name="T50" fmla="*/ 159 w 361"/>
              <a:gd name="T51" fmla="*/ 232 h 480"/>
              <a:gd name="T52" fmla="*/ 162 w 361"/>
              <a:gd name="T53" fmla="*/ 247 h 480"/>
              <a:gd name="T54" fmla="*/ 166 w 361"/>
              <a:gd name="T55" fmla="*/ 258 h 480"/>
              <a:gd name="T56" fmla="*/ 175 w 361"/>
              <a:gd name="T57" fmla="*/ 265 h 480"/>
              <a:gd name="T58" fmla="*/ 189 w 361"/>
              <a:gd name="T59" fmla="*/ 275 h 480"/>
              <a:gd name="T60" fmla="*/ 205 w 361"/>
              <a:gd name="T61" fmla="*/ 288 h 480"/>
              <a:gd name="T62" fmla="*/ 213 w 361"/>
              <a:gd name="T63" fmla="*/ 294 h 480"/>
              <a:gd name="T64" fmla="*/ 218 w 361"/>
              <a:gd name="T65" fmla="*/ 302 h 480"/>
              <a:gd name="T66" fmla="*/ 227 w 361"/>
              <a:gd name="T67" fmla="*/ 307 h 480"/>
              <a:gd name="T68" fmla="*/ 237 w 361"/>
              <a:gd name="T69" fmla="*/ 315 h 480"/>
              <a:gd name="T70" fmla="*/ 243 w 361"/>
              <a:gd name="T71" fmla="*/ 323 h 480"/>
              <a:gd name="T72" fmla="*/ 248 w 361"/>
              <a:gd name="T73" fmla="*/ 330 h 480"/>
              <a:gd name="T74" fmla="*/ 250 w 361"/>
              <a:gd name="T75" fmla="*/ 344 h 480"/>
              <a:gd name="T76" fmla="*/ 252 w 361"/>
              <a:gd name="T77" fmla="*/ 352 h 480"/>
              <a:gd name="T78" fmla="*/ 255 w 361"/>
              <a:gd name="T79" fmla="*/ 359 h 480"/>
              <a:gd name="T80" fmla="*/ 261 w 361"/>
              <a:gd name="T81" fmla="*/ 368 h 480"/>
              <a:gd name="T82" fmla="*/ 259 w 361"/>
              <a:gd name="T83" fmla="*/ 379 h 480"/>
              <a:gd name="T84" fmla="*/ 267 w 361"/>
              <a:gd name="T85" fmla="*/ 391 h 480"/>
              <a:gd name="T86" fmla="*/ 268 w 361"/>
              <a:gd name="T87" fmla="*/ 405 h 480"/>
              <a:gd name="T88" fmla="*/ 271 w 361"/>
              <a:gd name="T89" fmla="*/ 411 h 480"/>
              <a:gd name="T90" fmla="*/ 229 w 361"/>
              <a:gd name="T91" fmla="*/ 421 h 480"/>
              <a:gd name="T92" fmla="*/ 145 w 361"/>
              <a:gd name="T93" fmla="*/ 454 h 480"/>
              <a:gd name="T94" fmla="*/ 44 w 361"/>
              <a:gd name="T95" fmla="*/ 480 h 480"/>
              <a:gd name="T96" fmla="*/ 18 w 361"/>
              <a:gd name="T97" fmla="*/ 353 h 480"/>
              <a:gd name="T98" fmla="*/ 15 w 361"/>
              <a:gd name="T99" fmla="*/ 170 h 480"/>
              <a:gd name="T100" fmla="*/ 173 w 361"/>
              <a:gd name="T101" fmla="*/ 23 h 480"/>
              <a:gd name="T102" fmla="*/ 240 w 361"/>
              <a:gd name="T103" fmla="*/ 3 h 480"/>
              <a:gd name="T104" fmla="*/ 342 w 361"/>
              <a:gd name="T105" fmla="*/ 2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1" h="480">
                <a:moveTo>
                  <a:pt x="342" y="28"/>
                </a:moveTo>
                <a:lnTo>
                  <a:pt x="352" y="66"/>
                </a:lnTo>
                <a:lnTo>
                  <a:pt x="361" y="121"/>
                </a:lnTo>
                <a:lnTo>
                  <a:pt x="357" y="125"/>
                </a:lnTo>
                <a:lnTo>
                  <a:pt x="326" y="141"/>
                </a:lnTo>
                <a:lnTo>
                  <a:pt x="283" y="170"/>
                </a:lnTo>
                <a:lnTo>
                  <a:pt x="279" y="172"/>
                </a:lnTo>
                <a:lnTo>
                  <a:pt x="273" y="176"/>
                </a:lnTo>
                <a:lnTo>
                  <a:pt x="273" y="175"/>
                </a:lnTo>
                <a:lnTo>
                  <a:pt x="270" y="172"/>
                </a:lnTo>
                <a:lnTo>
                  <a:pt x="267" y="170"/>
                </a:lnTo>
                <a:lnTo>
                  <a:pt x="263" y="163"/>
                </a:lnTo>
                <a:lnTo>
                  <a:pt x="258" y="158"/>
                </a:lnTo>
                <a:lnTo>
                  <a:pt x="255" y="158"/>
                </a:lnTo>
                <a:lnTo>
                  <a:pt x="253" y="157"/>
                </a:lnTo>
                <a:lnTo>
                  <a:pt x="257" y="153"/>
                </a:lnTo>
                <a:lnTo>
                  <a:pt x="258" y="152"/>
                </a:lnTo>
                <a:lnTo>
                  <a:pt x="260" y="150"/>
                </a:lnTo>
                <a:lnTo>
                  <a:pt x="261" y="149"/>
                </a:lnTo>
                <a:lnTo>
                  <a:pt x="261" y="149"/>
                </a:lnTo>
                <a:lnTo>
                  <a:pt x="262" y="147"/>
                </a:lnTo>
                <a:lnTo>
                  <a:pt x="262" y="145"/>
                </a:lnTo>
                <a:lnTo>
                  <a:pt x="262" y="143"/>
                </a:lnTo>
                <a:lnTo>
                  <a:pt x="262" y="141"/>
                </a:lnTo>
                <a:lnTo>
                  <a:pt x="262" y="139"/>
                </a:lnTo>
                <a:lnTo>
                  <a:pt x="258" y="137"/>
                </a:lnTo>
                <a:lnTo>
                  <a:pt x="253" y="130"/>
                </a:lnTo>
                <a:lnTo>
                  <a:pt x="247" y="126"/>
                </a:lnTo>
                <a:lnTo>
                  <a:pt x="246" y="125"/>
                </a:lnTo>
                <a:lnTo>
                  <a:pt x="242" y="122"/>
                </a:lnTo>
                <a:lnTo>
                  <a:pt x="240" y="121"/>
                </a:lnTo>
                <a:lnTo>
                  <a:pt x="241" y="117"/>
                </a:lnTo>
                <a:lnTo>
                  <a:pt x="244" y="116"/>
                </a:lnTo>
                <a:lnTo>
                  <a:pt x="244" y="115"/>
                </a:lnTo>
                <a:lnTo>
                  <a:pt x="243" y="114"/>
                </a:lnTo>
                <a:lnTo>
                  <a:pt x="243" y="113"/>
                </a:lnTo>
                <a:lnTo>
                  <a:pt x="242" y="112"/>
                </a:lnTo>
                <a:lnTo>
                  <a:pt x="242" y="110"/>
                </a:lnTo>
                <a:lnTo>
                  <a:pt x="244" y="103"/>
                </a:lnTo>
                <a:lnTo>
                  <a:pt x="244" y="99"/>
                </a:lnTo>
                <a:lnTo>
                  <a:pt x="243" y="98"/>
                </a:lnTo>
                <a:lnTo>
                  <a:pt x="242" y="99"/>
                </a:lnTo>
                <a:lnTo>
                  <a:pt x="241" y="102"/>
                </a:lnTo>
                <a:lnTo>
                  <a:pt x="240" y="103"/>
                </a:lnTo>
                <a:lnTo>
                  <a:pt x="237" y="102"/>
                </a:lnTo>
                <a:lnTo>
                  <a:pt x="236" y="100"/>
                </a:lnTo>
                <a:lnTo>
                  <a:pt x="243" y="92"/>
                </a:lnTo>
                <a:lnTo>
                  <a:pt x="241" y="91"/>
                </a:lnTo>
                <a:lnTo>
                  <a:pt x="239" y="90"/>
                </a:lnTo>
                <a:lnTo>
                  <a:pt x="238" y="91"/>
                </a:lnTo>
                <a:lnTo>
                  <a:pt x="238" y="92"/>
                </a:lnTo>
                <a:lnTo>
                  <a:pt x="236" y="96"/>
                </a:lnTo>
                <a:lnTo>
                  <a:pt x="233" y="99"/>
                </a:lnTo>
                <a:lnTo>
                  <a:pt x="234" y="100"/>
                </a:lnTo>
                <a:lnTo>
                  <a:pt x="234" y="103"/>
                </a:lnTo>
                <a:lnTo>
                  <a:pt x="237" y="104"/>
                </a:lnTo>
                <a:lnTo>
                  <a:pt x="238" y="106"/>
                </a:lnTo>
                <a:lnTo>
                  <a:pt x="235" y="106"/>
                </a:lnTo>
                <a:lnTo>
                  <a:pt x="234" y="106"/>
                </a:lnTo>
                <a:lnTo>
                  <a:pt x="231" y="106"/>
                </a:lnTo>
                <a:lnTo>
                  <a:pt x="228" y="107"/>
                </a:lnTo>
                <a:lnTo>
                  <a:pt x="226" y="106"/>
                </a:lnTo>
                <a:lnTo>
                  <a:pt x="222" y="106"/>
                </a:lnTo>
                <a:lnTo>
                  <a:pt x="215" y="108"/>
                </a:lnTo>
                <a:lnTo>
                  <a:pt x="213" y="110"/>
                </a:lnTo>
                <a:lnTo>
                  <a:pt x="208" y="113"/>
                </a:lnTo>
                <a:lnTo>
                  <a:pt x="205" y="114"/>
                </a:lnTo>
                <a:lnTo>
                  <a:pt x="204" y="118"/>
                </a:lnTo>
                <a:lnTo>
                  <a:pt x="204" y="119"/>
                </a:lnTo>
                <a:lnTo>
                  <a:pt x="202" y="124"/>
                </a:lnTo>
                <a:lnTo>
                  <a:pt x="201" y="126"/>
                </a:lnTo>
                <a:lnTo>
                  <a:pt x="198" y="131"/>
                </a:lnTo>
                <a:lnTo>
                  <a:pt x="203" y="136"/>
                </a:lnTo>
                <a:lnTo>
                  <a:pt x="205" y="137"/>
                </a:lnTo>
                <a:lnTo>
                  <a:pt x="205" y="139"/>
                </a:lnTo>
                <a:lnTo>
                  <a:pt x="204" y="140"/>
                </a:lnTo>
                <a:lnTo>
                  <a:pt x="206" y="142"/>
                </a:lnTo>
                <a:lnTo>
                  <a:pt x="210" y="142"/>
                </a:lnTo>
                <a:lnTo>
                  <a:pt x="211" y="143"/>
                </a:lnTo>
                <a:lnTo>
                  <a:pt x="216" y="142"/>
                </a:lnTo>
                <a:lnTo>
                  <a:pt x="217" y="143"/>
                </a:lnTo>
                <a:lnTo>
                  <a:pt x="213" y="149"/>
                </a:lnTo>
                <a:lnTo>
                  <a:pt x="209" y="154"/>
                </a:lnTo>
                <a:lnTo>
                  <a:pt x="208" y="155"/>
                </a:lnTo>
                <a:lnTo>
                  <a:pt x="208" y="157"/>
                </a:lnTo>
                <a:lnTo>
                  <a:pt x="203" y="161"/>
                </a:lnTo>
                <a:lnTo>
                  <a:pt x="198" y="165"/>
                </a:lnTo>
                <a:lnTo>
                  <a:pt x="195" y="166"/>
                </a:lnTo>
                <a:lnTo>
                  <a:pt x="191" y="170"/>
                </a:lnTo>
                <a:lnTo>
                  <a:pt x="183" y="179"/>
                </a:lnTo>
                <a:lnTo>
                  <a:pt x="177" y="188"/>
                </a:lnTo>
                <a:lnTo>
                  <a:pt x="176" y="188"/>
                </a:lnTo>
                <a:lnTo>
                  <a:pt x="176" y="190"/>
                </a:lnTo>
                <a:lnTo>
                  <a:pt x="172" y="197"/>
                </a:lnTo>
                <a:lnTo>
                  <a:pt x="171" y="199"/>
                </a:lnTo>
                <a:lnTo>
                  <a:pt x="169" y="201"/>
                </a:lnTo>
                <a:lnTo>
                  <a:pt x="163" y="207"/>
                </a:lnTo>
                <a:lnTo>
                  <a:pt x="163" y="217"/>
                </a:lnTo>
                <a:lnTo>
                  <a:pt x="164" y="221"/>
                </a:lnTo>
                <a:lnTo>
                  <a:pt x="165" y="223"/>
                </a:lnTo>
                <a:lnTo>
                  <a:pt x="164" y="226"/>
                </a:lnTo>
                <a:lnTo>
                  <a:pt x="163" y="228"/>
                </a:lnTo>
                <a:lnTo>
                  <a:pt x="162" y="230"/>
                </a:lnTo>
                <a:lnTo>
                  <a:pt x="159" y="232"/>
                </a:lnTo>
                <a:lnTo>
                  <a:pt x="156" y="238"/>
                </a:lnTo>
                <a:lnTo>
                  <a:pt x="156" y="241"/>
                </a:lnTo>
                <a:lnTo>
                  <a:pt x="159" y="243"/>
                </a:lnTo>
                <a:lnTo>
                  <a:pt x="162" y="247"/>
                </a:lnTo>
                <a:lnTo>
                  <a:pt x="163" y="250"/>
                </a:lnTo>
                <a:lnTo>
                  <a:pt x="164" y="253"/>
                </a:lnTo>
                <a:lnTo>
                  <a:pt x="166" y="257"/>
                </a:lnTo>
                <a:lnTo>
                  <a:pt x="166" y="258"/>
                </a:lnTo>
                <a:lnTo>
                  <a:pt x="168" y="260"/>
                </a:lnTo>
                <a:lnTo>
                  <a:pt x="170" y="262"/>
                </a:lnTo>
                <a:lnTo>
                  <a:pt x="171" y="264"/>
                </a:lnTo>
                <a:lnTo>
                  <a:pt x="175" y="265"/>
                </a:lnTo>
                <a:lnTo>
                  <a:pt x="176" y="268"/>
                </a:lnTo>
                <a:lnTo>
                  <a:pt x="179" y="270"/>
                </a:lnTo>
                <a:lnTo>
                  <a:pt x="185" y="272"/>
                </a:lnTo>
                <a:lnTo>
                  <a:pt x="189" y="275"/>
                </a:lnTo>
                <a:lnTo>
                  <a:pt x="194" y="277"/>
                </a:lnTo>
                <a:lnTo>
                  <a:pt x="196" y="282"/>
                </a:lnTo>
                <a:lnTo>
                  <a:pt x="204" y="288"/>
                </a:lnTo>
                <a:lnTo>
                  <a:pt x="205" y="288"/>
                </a:lnTo>
                <a:lnTo>
                  <a:pt x="206" y="292"/>
                </a:lnTo>
                <a:lnTo>
                  <a:pt x="208" y="293"/>
                </a:lnTo>
                <a:lnTo>
                  <a:pt x="211" y="294"/>
                </a:lnTo>
                <a:lnTo>
                  <a:pt x="213" y="294"/>
                </a:lnTo>
                <a:lnTo>
                  <a:pt x="214" y="295"/>
                </a:lnTo>
                <a:lnTo>
                  <a:pt x="214" y="298"/>
                </a:lnTo>
                <a:lnTo>
                  <a:pt x="216" y="300"/>
                </a:lnTo>
                <a:lnTo>
                  <a:pt x="218" y="302"/>
                </a:lnTo>
                <a:lnTo>
                  <a:pt x="220" y="303"/>
                </a:lnTo>
                <a:lnTo>
                  <a:pt x="221" y="303"/>
                </a:lnTo>
                <a:lnTo>
                  <a:pt x="222" y="303"/>
                </a:lnTo>
                <a:lnTo>
                  <a:pt x="227" y="307"/>
                </a:lnTo>
                <a:lnTo>
                  <a:pt x="228" y="309"/>
                </a:lnTo>
                <a:lnTo>
                  <a:pt x="231" y="309"/>
                </a:lnTo>
                <a:lnTo>
                  <a:pt x="235" y="314"/>
                </a:lnTo>
                <a:lnTo>
                  <a:pt x="237" y="315"/>
                </a:lnTo>
                <a:lnTo>
                  <a:pt x="238" y="316"/>
                </a:lnTo>
                <a:lnTo>
                  <a:pt x="240" y="319"/>
                </a:lnTo>
                <a:lnTo>
                  <a:pt x="240" y="320"/>
                </a:lnTo>
                <a:lnTo>
                  <a:pt x="243" y="323"/>
                </a:lnTo>
                <a:lnTo>
                  <a:pt x="243" y="324"/>
                </a:lnTo>
                <a:lnTo>
                  <a:pt x="244" y="326"/>
                </a:lnTo>
                <a:lnTo>
                  <a:pt x="247" y="328"/>
                </a:lnTo>
                <a:lnTo>
                  <a:pt x="248" y="330"/>
                </a:lnTo>
                <a:lnTo>
                  <a:pt x="248" y="331"/>
                </a:lnTo>
                <a:lnTo>
                  <a:pt x="250" y="338"/>
                </a:lnTo>
                <a:lnTo>
                  <a:pt x="251" y="343"/>
                </a:lnTo>
                <a:lnTo>
                  <a:pt x="250" y="344"/>
                </a:lnTo>
                <a:lnTo>
                  <a:pt x="251" y="346"/>
                </a:lnTo>
                <a:lnTo>
                  <a:pt x="253" y="348"/>
                </a:lnTo>
                <a:lnTo>
                  <a:pt x="252" y="350"/>
                </a:lnTo>
                <a:lnTo>
                  <a:pt x="252" y="352"/>
                </a:lnTo>
                <a:lnTo>
                  <a:pt x="252" y="353"/>
                </a:lnTo>
                <a:lnTo>
                  <a:pt x="254" y="355"/>
                </a:lnTo>
                <a:lnTo>
                  <a:pt x="256" y="357"/>
                </a:lnTo>
                <a:lnTo>
                  <a:pt x="255" y="359"/>
                </a:lnTo>
                <a:lnTo>
                  <a:pt x="257" y="362"/>
                </a:lnTo>
                <a:lnTo>
                  <a:pt x="259" y="363"/>
                </a:lnTo>
                <a:lnTo>
                  <a:pt x="260" y="367"/>
                </a:lnTo>
                <a:lnTo>
                  <a:pt x="261" y="368"/>
                </a:lnTo>
                <a:lnTo>
                  <a:pt x="260" y="369"/>
                </a:lnTo>
                <a:lnTo>
                  <a:pt x="259" y="373"/>
                </a:lnTo>
                <a:lnTo>
                  <a:pt x="259" y="378"/>
                </a:lnTo>
                <a:lnTo>
                  <a:pt x="259" y="379"/>
                </a:lnTo>
                <a:lnTo>
                  <a:pt x="260" y="380"/>
                </a:lnTo>
                <a:lnTo>
                  <a:pt x="263" y="382"/>
                </a:lnTo>
                <a:lnTo>
                  <a:pt x="265" y="389"/>
                </a:lnTo>
                <a:lnTo>
                  <a:pt x="267" y="391"/>
                </a:lnTo>
                <a:lnTo>
                  <a:pt x="266" y="393"/>
                </a:lnTo>
                <a:lnTo>
                  <a:pt x="267" y="396"/>
                </a:lnTo>
                <a:lnTo>
                  <a:pt x="267" y="403"/>
                </a:lnTo>
                <a:lnTo>
                  <a:pt x="268" y="405"/>
                </a:lnTo>
                <a:lnTo>
                  <a:pt x="268" y="407"/>
                </a:lnTo>
                <a:lnTo>
                  <a:pt x="269" y="408"/>
                </a:lnTo>
                <a:lnTo>
                  <a:pt x="270" y="409"/>
                </a:lnTo>
                <a:lnTo>
                  <a:pt x="271" y="411"/>
                </a:lnTo>
                <a:lnTo>
                  <a:pt x="274" y="413"/>
                </a:lnTo>
                <a:lnTo>
                  <a:pt x="274" y="417"/>
                </a:lnTo>
                <a:lnTo>
                  <a:pt x="265" y="416"/>
                </a:lnTo>
                <a:lnTo>
                  <a:pt x="229" y="421"/>
                </a:lnTo>
                <a:lnTo>
                  <a:pt x="211" y="433"/>
                </a:lnTo>
                <a:lnTo>
                  <a:pt x="187" y="442"/>
                </a:lnTo>
                <a:lnTo>
                  <a:pt x="171" y="446"/>
                </a:lnTo>
                <a:lnTo>
                  <a:pt x="145" y="454"/>
                </a:lnTo>
                <a:lnTo>
                  <a:pt x="115" y="463"/>
                </a:lnTo>
                <a:lnTo>
                  <a:pt x="86" y="472"/>
                </a:lnTo>
                <a:lnTo>
                  <a:pt x="60" y="477"/>
                </a:lnTo>
                <a:lnTo>
                  <a:pt x="44" y="480"/>
                </a:lnTo>
                <a:lnTo>
                  <a:pt x="0" y="477"/>
                </a:lnTo>
                <a:lnTo>
                  <a:pt x="3" y="458"/>
                </a:lnTo>
                <a:lnTo>
                  <a:pt x="6" y="403"/>
                </a:lnTo>
                <a:lnTo>
                  <a:pt x="18" y="353"/>
                </a:lnTo>
                <a:lnTo>
                  <a:pt x="15" y="284"/>
                </a:lnTo>
                <a:lnTo>
                  <a:pt x="10" y="235"/>
                </a:lnTo>
                <a:lnTo>
                  <a:pt x="15" y="181"/>
                </a:lnTo>
                <a:lnTo>
                  <a:pt x="15" y="170"/>
                </a:lnTo>
                <a:lnTo>
                  <a:pt x="16" y="101"/>
                </a:lnTo>
                <a:lnTo>
                  <a:pt x="10" y="32"/>
                </a:lnTo>
                <a:lnTo>
                  <a:pt x="144" y="2"/>
                </a:lnTo>
                <a:lnTo>
                  <a:pt x="173" y="23"/>
                </a:lnTo>
                <a:lnTo>
                  <a:pt x="188" y="29"/>
                </a:lnTo>
                <a:lnTo>
                  <a:pt x="221" y="17"/>
                </a:lnTo>
                <a:lnTo>
                  <a:pt x="232" y="9"/>
                </a:lnTo>
                <a:lnTo>
                  <a:pt x="240" y="3"/>
                </a:lnTo>
                <a:lnTo>
                  <a:pt x="277" y="0"/>
                </a:lnTo>
                <a:lnTo>
                  <a:pt x="332" y="2"/>
                </a:lnTo>
                <a:lnTo>
                  <a:pt x="333" y="4"/>
                </a:lnTo>
                <a:lnTo>
                  <a:pt x="342" y="2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Freeform 33"/>
          <p:cNvSpPr>
            <a:spLocks/>
          </p:cNvSpPr>
          <p:nvPr/>
        </p:nvSpPr>
        <p:spPr bwMode="auto">
          <a:xfrm>
            <a:off x="7069138" y="1239838"/>
            <a:ext cx="573088" cy="762000"/>
          </a:xfrm>
          <a:custGeom>
            <a:avLst/>
            <a:gdLst>
              <a:gd name="T0" fmla="*/ 357 w 361"/>
              <a:gd name="T1" fmla="*/ 125 h 480"/>
              <a:gd name="T2" fmla="*/ 273 w 361"/>
              <a:gd name="T3" fmla="*/ 176 h 480"/>
              <a:gd name="T4" fmla="*/ 263 w 361"/>
              <a:gd name="T5" fmla="*/ 163 h 480"/>
              <a:gd name="T6" fmla="*/ 257 w 361"/>
              <a:gd name="T7" fmla="*/ 153 h 480"/>
              <a:gd name="T8" fmla="*/ 261 w 361"/>
              <a:gd name="T9" fmla="*/ 149 h 480"/>
              <a:gd name="T10" fmla="*/ 262 w 361"/>
              <a:gd name="T11" fmla="*/ 141 h 480"/>
              <a:gd name="T12" fmla="*/ 247 w 361"/>
              <a:gd name="T13" fmla="*/ 126 h 480"/>
              <a:gd name="T14" fmla="*/ 241 w 361"/>
              <a:gd name="T15" fmla="*/ 117 h 480"/>
              <a:gd name="T16" fmla="*/ 243 w 361"/>
              <a:gd name="T17" fmla="*/ 113 h 480"/>
              <a:gd name="T18" fmla="*/ 244 w 361"/>
              <a:gd name="T19" fmla="*/ 99 h 480"/>
              <a:gd name="T20" fmla="*/ 240 w 361"/>
              <a:gd name="T21" fmla="*/ 103 h 480"/>
              <a:gd name="T22" fmla="*/ 241 w 361"/>
              <a:gd name="T23" fmla="*/ 91 h 480"/>
              <a:gd name="T24" fmla="*/ 236 w 361"/>
              <a:gd name="T25" fmla="*/ 96 h 480"/>
              <a:gd name="T26" fmla="*/ 237 w 361"/>
              <a:gd name="T27" fmla="*/ 104 h 480"/>
              <a:gd name="T28" fmla="*/ 231 w 361"/>
              <a:gd name="T29" fmla="*/ 106 h 480"/>
              <a:gd name="T30" fmla="*/ 215 w 361"/>
              <a:gd name="T31" fmla="*/ 108 h 480"/>
              <a:gd name="T32" fmla="*/ 204 w 361"/>
              <a:gd name="T33" fmla="*/ 118 h 480"/>
              <a:gd name="T34" fmla="*/ 198 w 361"/>
              <a:gd name="T35" fmla="*/ 131 h 480"/>
              <a:gd name="T36" fmla="*/ 204 w 361"/>
              <a:gd name="T37" fmla="*/ 140 h 480"/>
              <a:gd name="T38" fmla="*/ 216 w 361"/>
              <a:gd name="T39" fmla="*/ 142 h 480"/>
              <a:gd name="T40" fmla="*/ 208 w 361"/>
              <a:gd name="T41" fmla="*/ 155 h 480"/>
              <a:gd name="T42" fmla="*/ 195 w 361"/>
              <a:gd name="T43" fmla="*/ 166 h 480"/>
              <a:gd name="T44" fmla="*/ 176 w 361"/>
              <a:gd name="T45" fmla="*/ 188 h 480"/>
              <a:gd name="T46" fmla="*/ 169 w 361"/>
              <a:gd name="T47" fmla="*/ 201 h 480"/>
              <a:gd name="T48" fmla="*/ 165 w 361"/>
              <a:gd name="T49" fmla="*/ 223 h 480"/>
              <a:gd name="T50" fmla="*/ 159 w 361"/>
              <a:gd name="T51" fmla="*/ 232 h 480"/>
              <a:gd name="T52" fmla="*/ 162 w 361"/>
              <a:gd name="T53" fmla="*/ 247 h 480"/>
              <a:gd name="T54" fmla="*/ 166 w 361"/>
              <a:gd name="T55" fmla="*/ 258 h 480"/>
              <a:gd name="T56" fmla="*/ 175 w 361"/>
              <a:gd name="T57" fmla="*/ 265 h 480"/>
              <a:gd name="T58" fmla="*/ 189 w 361"/>
              <a:gd name="T59" fmla="*/ 275 h 480"/>
              <a:gd name="T60" fmla="*/ 205 w 361"/>
              <a:gd name="T61" fmla="*/ 288 h 480"/>
              <a:gd name="T62" fmla="*/ 213 w 361"/>
              <a:gd name="T63" fmla="*/ 294 h 480"/>
              <a:gd name="T64" fmla="*/ 218 w 361"/>
              <a:gd name="T65" fmla="*/ 302 h 480"/>
              <a:gd name="T66" fmla="*/ 227 w 361"/>
              <a:gd name="T67" fmla="*/ 307 h 480"/>
              <a:gd name="T68" fmla="*/ 237 w 361"/>
              <a:gd name="T69" fmla="*/ 315 h 480"/>
              <a:gd name="T70" fmla="*/ 243 w 361"/>
              <a:gd name="T71" fmla="*/ 323 h 480"/>
              <a:gd name="T72" fmla="*/ 248 w 361"/>
              <a:gd name="T73" fmla="*/ 330 h 480"/>
              <a:gd name="T74" fmla="*/ 250 w 361"/>
              <a:gd name="T75" fmla="*/ 344 h 480"/>
              <a:gd name="T76" fmla="*/ 252 w 361"/>
              <a:gd name="T77" fmla="*/ 352 h 480"/>
              <a:gd name="T78" fmla="*/ 255 w 361"/>
              <a:gd name="T79" fmla="*/ 359 h 480"/>
              <a:gd name="T80" fmla="*/ 261 w 361"/>
              <a:gd name="T81" fmla="*/ 368 h 480"/>
              <a:gd name="T82" fmla="*/ 259 w 361"/>
              <a:gd name="T83" fmla="*/ 379 h 480"/>
              <a:gd name="T84" fmla="*/ 267 w 361"/>
              <a:gd name="T85" fmla="*/ 391 h 480"/>
              <a:gd name="T86" fmla="*/ 268 w 361"/>
              <a:gd name="T87" fmla="*/ 405 h 480"/>
              <a:gd name="T88" fmla="*/ 271 w 361"/>
              <a:gd name="T89" fmla="*/ 411 h 480"/>
              <a:gd name="T90" fmla="*/ 229 w 361"/>
              <a:gd name="T91" fmla="*/ 421 h 480"/>
              <a:gd name="T92" fmla="*/ 145 w 361"/>
              <a:gd name="T93" fmla="*/ 454 h 480"/>
              <a:gd name="T94" fmla="*/ 44 w 361"/>
              <a:gd name="T95" fmla="*/ 480 h 480"/>
              <a:gd name="T96" fmla="*/ 18 w 361"/>
              <a:gd name="T97" fmla="*/ 353 h 480"/>
              <a:gd name="T98" fmla="*/ 15 w 361"/>
              <a:gd name="T99" fmla="*/ 170 h 480"/>
              <a:gd name="T100" fmla="*/ 173 w 361"/>
              <a:gd name="T101" fmla="*/ 23 h 480"/>
              <a:gd name="T102" fmla="*/ 240 w 361"/>
              <a:gd name="T103" fmla="*/ 3 h 480"/>
              <a:gd name="T104" fmla="*/ 342 w 361"/>
              <a:gd name="T105" fmla="*/ 2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1" h="480">
                <a:moveTo>
                  <a:pt x="342" y="28"/>
                </a:moveTo>
                <a:lnTo>
                  <a:pt x="352" y="66"/>
                </a:lnTo>
                <a:lnTo>
                  <a:pt x="361" y="121"/>
                </a:lnTo>
                <a:lnTo>
                  <a:pt x="357" y="125"/>
                </a:lnTo>
                <a:lnTo>
                  <a:pt x="326" y="141"/>
                </a:lnTo>
                <a:lnTo>
                  <a:pt x="283" y="170"/>
                </a:lnTo>
                <a:lnTo>
                  <a:pt x="279" y="172"/>
                </a:lnTo>
                <a:lnTo>
                  <a:pt x="273" y="176"/>
                </a:lnTo>
                <a:lnTo>
                  <a:pt x="273" y="175"/>
                </a:lnTo>
                <a:lnTo>
                  <a:pt x="270" y="172"/>
                </a:lnTo>
                <a:lnTo>
                  <a:pt x="267" y="170"/>
                </a:lnTo>
                <a:lnTo>
                  <a:pt x="263" y="163"/>
                </a:lnTo>
                <a:lnTo>
                  <a:pt x="258" y="158"/>
                </a:lnTo>
                <a:lnTo>
                  <a:pt x="255" y="158"/>
                </a:lnTo>
                <a:lnTo>
                  <a:pt x="253" y="157"/>
                </a:lnTo>
                <a:lnTo>
                  <a:pt x="257" y="153"/>
                </a:lnTo>
                <a:lnTo>
                  <a:pt x="258" y="152"/>
                </a:lnTo>
                <a:lnTo>
                  <a:pt x="260" y="150"/>
                </a:lnTo>
                <a:lnTo>
                  <a:pt x="261" y="149"/>
                </a:lnTo>
                <a:lnTo>
                  <a:pt x="261" y="149"/>
                </a:lnTo>
                <a:lnTo>
                  <a:pt x="262" y="147"/>
                </a:lnTo>
                <a:lnTo>
                  <a:pt x="262" y="145"/>
                </a:lnTo>
                <a:lnTo>
                  <a:pt x="262" y="143"/>
                </a:lnTo>
                <a:lnTo>
                  <a:pt x="262" y="141"/>
                </a:lnTo>
                <a:lnTo>
                  <a:pt x="262" y="139"/>
                </a:lnTo>
                <a:lnTo>
                  <a:pt x="258" y="137"/>
                </a:lnTo>
                <a:lnTo>
                  <a:pt x="253" y="130"/>
                </a:lnTo>
                <a:lnTo>
                  <a:pt x="247" y="126"/>
                </a:lnTo>
                <a:lnTo>
                  <a:pt x="246" y="125"/>
                </a:lnTo>
                <a:lnTo>
                  <a:pt x="242" y="122"/>
                </a:lnTo>
                <a:lnTo>
                  <a:pt x="240" y="121"/>
                </a:lnTo>
                <a:lnTo>
                  <a:pt x="241" y="117"/>
                </a:lnTo>
                <a:lnTo>
                  <a:pt x="244" y="116"/>
                </a:lnTo>
                <a:lnTo>
                  <a:pt x="244" y="115"/>
                </a:lnTo>
                <a:lnTo>
                  <a:pt x="243" y="114"/>
                </a:lnTo>
                <a:lnTo>
                  <a:pt x="243" y="113"/>
                </a:lnTo>
                <a:lnTo>
                  <a:pt x="242" y="112"/>
                </a:lnTo>
                <a:lnTo>
                  <a:pt x="242" y="110"/>
                </a:lnTo>
                <a:lnTo>
                  <a:pt x="244" y="103"/>
                </a:lnTo>
                <a:lnTo>
                  <a:pt x="244" y="99"/>
                </a:lnTo>
                <a:lnTo>
                  <a:pt x="243" y="98"/>
                </a:lnTo>
                <a:lnTo>
                  <a:pt x="242" y="99"/>
                </a:lnTo>
                <a:lnTo>
                  <a:pt x="241" y="102"/>
                </a:lnTo>
                <a:lnTo>
                  <a:pt x="240" y="103"/>
                </a:lnTo>
                <a:lnTo>
                  <a:pt x="237" y="102"/>
                </a:lnTo>
                <a:lnTo>
                  <a:pt x="236" y="100"/>
                </a:lnTo>
                <a:lnTo>
                  <a:pt x="243" y="92"/>
                </a:lnTo>
                <a:lnTo>
                  <a:pt x="241" y="91"/>
                </a:lnTo>
                <a:lnTo>
                  <a:pt x="239" y="90"/>
                </a:lnTo>
                <a:lnTo>
                  <a:pt x="238" y="91"/>
                </a:lnTo>
                <a:lnTo>
                  <a:pt x="238" y="92"/>
                </a:lnTo>
                <a:lnTo>
                  <a:pt x="236" y="96"/>
                </a:lnTo>
                <a:lnTo>
                  <a:pt x="233" y="99"/>
                </a:lnTo>
                <a:lnTo>
                  <a:pt x="234" y="100"/>
                </a:lnTo>
                <a:lnTo>
                  <a:pt x="234" y="103"/>
                </a:lnTo>
                <a:lnTo>
                  <a:pt x="237" y="104"/>
                </a:lnTo>
                <a:lnTo>
                  <a:pt x="238" y="106"/>
                </a:lnTo>
                <a:lnTo>
                  <a:pt x="235" y="106"/>
                </a:lnTo>
                <a:lnTo>
                  <a:pt x="234" y="106"/>
                </a:lnTo>
                <a:lnTo>
                  <a:pt x="231" y="106"/>
                </a:lnTo>
                <a:lnTo>
                  <a:pt x="228" y="107"/>
                </a:lnTo>
                <a:lnTo>
                  <a:pt x="226" y="106"/>
                </a:lnTo>
                <a:lnTo>
                  <a:pt x="222" y="106"/>
                </a:lnTo>
                <a:lnTo>
                  <a:pt x="215" y="108"/>
                </a:lnTo>
                <a:lnTo>
                  <a:pt x="213" y="110"/>
                </a:lnTo>
                <a:lnTo>
                  <a:pt x="208" y="113"/>
                </a:lnTo>
                <a:lnTo>
                  <a:pt x="205" y="114"/>
                </a:lnTo>
                <a:lnTo>
                  <a:pt x="204" y="118"/>
                </a:lnTo>
                <a:lnTo>
                  <a:pt x="204" y="119"/>
                </a:lnTo>
                <a:lnTo>
                  <a:pt x="202" y="124"/>
                </a:lnTo>
                <a:lnTo>
                  <a:pt x="201" y="126"/>
                </a:lnTo>
                <a:lnTo>
                  <a:pt x="198" y="131"/>
                </a:lnTo>
                <a:lnTo>
                  <a:pt x="203" y="136"/>
                </a:lnTo>
                <a:lnTo>
                  <a:pt x="205" y="137"/>
                </a:lnTo>
                <a:lnTo>
                  <a:pt x="205" y="139"/>
                </a:lnTo>
                <a:lnTo>
                  <a:pt x="204" y="140"/>
                </a:lnTo>
                <a:lnTo>
                  <a:pt x="206" y="142"/>
                </a:lnTo>
                <a:lnTo>
                  <a:pt x="210" y="142"/>
                </a:lnTo>
                <a:lnTo>
                  <a:pt x="211" y="143"/>
                </a:lnTo>
                <a:lnTo>
                  <a:pt x="216" y="142"/>
                </a:lnTo>
                <a:lnTo>
                  <a:pt x="217" y="143"/>
                </a:lnTo>
                <a:lnTo>
                  <a:pt x="213" y="149"/>
                </a:lnTo>
                <a:lnTo>
                  <a:pt x="209" y="154"/>
                </a:lnTo>
                <a:lnTo>
                  <a:pt x="208" y="155"/>
                </a:lnTo>
                <a:lnTo>
                  <a:pt x="208" y="157"/>
                </a:lnTo>
                <a:lnTo>
                  <a:pt x="203" y="161"/>
                </a:lnTo>
                <a:lnTo>
                  <a:pt x="198" y="165"/>
                </a:lnTo>
                <a:lnTo>
                  <a:pt x="195" y="166"/>
                </a:lnTo>
                <a:lnTo>
                  <a:pt x="191" y="170"/>
                </a:lnTo>
                <a:lnTo>
                  <a:pt x="183" y="179"/>
                </a:lnTo>
                <a:lnTo>
                  <a:pt x="177" y="188"/>
                </a:lnTo>
                <a:lnTo>
                  <a:pt x="176" y="188"/>
                </a:lnTo>
                <a:lnTo>
                  <a:pt x="176" y="190"/>
                </a:lnTo>
                <a:lnTo>
                  <a:pt x="172" y="197"/>
                </a:lnTo>
                <a:lnTo>
                  <a:pt x="171" y="199"/>
                </a:lnTo>
                <a:lnTo>
                  <a:pt x="169" y="201"/>
                </a:lnTo>
                <a:lnTo>
                  <a:pt x="163" y="207"/>
                </a:lnTo>
                <a:lnTo>
                  <a:pt x="163" y="217"/>
                </a:lnTo>
                <a:lnTo>
                  <a:pt x="164" y="221"/>
                </a:lnTo>
                <a:lnTo>
                  <a:pt x="165" y="223"/>
                </a:lnTo>
                <a:lnTo>
                  <a:pt x="164" y="226"/>
                </a:lnTo>
                <a:lnTo>
                  <a:pt x="163" y="228"/>
                </a:lnTo>
                <a:lnTo>
                  <a:pt x="162" y="230"/>
                </a:lnTo>
                <a:lnTo>
                  <a:pt x="159" y="232"/>
                </a:lnTo>
                <a:lnTo>
                  <a:pt x="156" y="238"/>
                </a:lnTo>
                <a:lnTo>
                  <a:pt x="156" y="241"/>
                </a:lnTo>
                <a:lnTo>
                  <a:pt x="159" y="243"/>
                </a:lnTo>
                <a:lnTo>
                  <a:pt x="162" y="247"/>
                </a:lnTo>
                <a:lnTo>
                  <a:pt x="163" y="250"/>
                </a:lnTo>
                <a:lnTo>
                  <a:pt x="164" y="253"/>
                </a:lnTo>
                <a:lnTo>
                  <a:pt x="166" y="257"/>
                </a:lnTo>
                <a:lnTo>
                  <a:pt x="166" y="258"/>
                </a:lnTo>
                <a:lnTo>
                  <a:pt x="168" y="260"/>
                </a:lnTo>
                <a:lnTo>
                  <a:pt x="170" y="262"/>
                </a:lnTo>
                <a:lnTo>
                  <a:pt x="171" y="264"/>
                </a:lnTo>
                <a:lnTo>
                  <a:pt x="175" y="265"/>
                </a:lnTo>
                <a:lnTo>
                  <a:pt x="176" y="268"/>
                </a:lnTo>
                <a:lnTo>
                  <a:pt x="179" y="270"/>
                </a:lnTo>
                <a:lnTo>
                  <a:pt x="185" y="272"/>
                </a:lnTo>
                <a:lnTo>
                  <a:pt x="189" y="275"/>
                </a:lnTo>
                <a:lnTo>
                  <a:pt x="194" y="277"/>
                </a:lnTo>
                <a:lnTo>
                  <a:pt x="196" y="282"/>
                </a:lnTo>
                <a:lnTo>
                  <a:pt x="204" y="288"/>
                </a:lnTo>
                <a:lnTo>
                  <a:pt x="205" y="288"/>
                </a:lnTo>
                <a:lnTo>
                  <a:pt x="206" y="292"/>
                </a:lnTo>
                <a:lnTo>
                  <a:pt x="208" y="293"/>
                </a:lnTo>
                <a:lnTo>
                  <a:pt x="211" y="294"/>
                </a:lnTo>
                <a:lnTo>
                  <a:pt x="213" y="294"/>
                </a:lnTo>
                <a:lnTo>
                  <a:pt x="214" y="295"/>
                </a:lnTo>
                <a:lnTo>
                  <a:pt x="214" y="298"/>
                </a:lnTo>
                <a:lnTo>
                  <a:pt x="216" y="300"/>
                </a:lnTo>
                <a:lnTo>
                  <a:pt x="218" y="302"/>
                </a:lnTo>
                <a:lnTo>
                  <a:pt x="220" y="303"/>
                </a:lnTo>
                <a:lnTo>
                  <a:pt x="221" y="303"/>
                </a:lnTo>
                <a:lnTo>
                  <a:pt x="222" y="303"/>
                </a:lnTo>
                <a:lnTo>
                  <a:pt x="227" y="307"/>
                </a:lnTo>
                <a:lnTo>
                  <a:pt x="228" y="309"/>
                </a:lnTo>
                <a:lnTo>
                  <a:pt x="231" y="309"/>
                </a:lnTo>
                <a:lnTo>
                  <a:pt x="235" y="314"/>
                </a:lnTo>
                <a:lnTo>
                  <a:pt x="237" y="315"/>
                </a:lnTo>
                <a:lnTo>
                  <a:pt x="238" y="316"/>
                </a:lnTo>
                <a:lnTo>
                  <a:pt x="240" y="319"/>
                </a:lnTo>
                <a:lnTo>
                  <a:pt x="240" y="320"/>
                </a:lnTo>
                <a:lnTo>
                  <a:pt x="243" y="323"/>
                </a:lnTo>
                <a:lnTo>
                  <a:pt x="243" y="324"/>
                </a:lnTo>
                <a:lnTo>
                  <a:pt x="244" y="326"/>
                </a:lnTo>
                <a:lnTo>
                  <a:pt x="247" y="328"/>
                </a:lnTo>
                <a:lnTo>
                  <a:pt x="248" y="330"/>
                </a:lnTo>
                <a:lnTo>
                  <a:pt x="248" y="331"/>
                </a:lnTo>
                <a:lnTo>
                  <a:pt x="250" y="338"/>
                </a:lnTo>
                <a:lnTo>
                  <a:pt x="251" y="343"/>
                </a:lnTo>
                <a:lnTo>
                  <a:pt x="250" y="344"/>
                </a:lnTo>
                <a:lnTo>
                  <a:pt x="251" y="346"/>
                </a:lnTo>
                <a:lnTo>
                  <a:pt x="253" y="348"/>
                </a:lnTo>
                <a:lnTo>
                  <a:pt x="252" y="350"/>
                </a:lnTo>
                <a:lnTo>
                  <a:pt x="252" y="352"/>
                </a:lnTo>
                <a:lnTo>
                  <a:pt x="252" y="353"/>
                </a:lnTo>
                <a:lnTo>
                  <a:pt x="254" y="355"/>
                </a:lnTo>
                <a:lnTo>
                  <a:pt x="256" y="357"/>
                </a:lnTo>
                <a:lnTo>
                  <a:pt x="255" y="359"/>
                </a:lnTo>
                <a:lnTo>
                  <a:pt x="257" y="362"/>
                </a:lnTo>
                <a:lnTo>
                  <a:pt x="259" y="363"/>
                </a:lnTo>
                <a:lnTo>
                  <a:pt x="260" y="367"/>
                </a:lnTo>
                <a:lnTo>
                  <a:pt x="261" y="368"/>
                </a:lnTo>
                <a:lnTo>
                  <a:pt x="260" y="369"/>
                </a:lnTo>
                <a:lnTo>
                  <a:pt x="259" y="373"/>
                </a:lnTo>
                <a:lnTo>
                  <a:pt x="259" y="378"/>
                </a:lnTo>
                <a:lnTo>
                  <a:pt x="259" y="379"/>
                </a:lnTo>
                <a:lnTo>
                  <a:pt x="260" y="380"/>
                </a:lnTo>
                <a:lnTo>
                  <a:pt x="263" y="382"/>
                </a:lnTo>
                <a:lnTo>
                  <a:pt x="265" y="389"/>
                </a:lnTo>
                <a:lnTo>
                  <a:pt x="267" y="391"/>
                </a:lnTo>
                <a:lnTo>
                  <a:pt x="266" y="393"/>
                </a:lnTo>
                <a:lnTo>
                  <a:pt x="267" y="396"/>
                </a:lnTo>
                <a:lnTo>
                  <a:pt x="267" y="403"/>
                </a:lnTo>
                <a:lnTo>
                  <a:pt x="268" y="405"/>
                </a:lnTo>
                <a:lnTo>
                  <a:pt x="268" y="407"/>
                </a:lnTo>
                <a:lnTo>
                  <a:pt x="269" y="408"/>
                </a:lnTo>
                <a:lnTo>
                  <a:pt x="270" y="409"/>
                </a:lnTo>
                <a:lnTo>
                  <a:pt x="271" y="411"/>
                </a:lnTo>
                <a:lnTo>
                  <a:pt x="274" y="413"/>
                </a:lnTo>
                <a:lnTo>
                  <a:pt x="274" y="417"/>
                </a:lnTo>
                <a:lnTo>
                  <a:pt x="265" y="416"/>
                </a:lnTo>
                <a:lnTo>
                  <a:pt x="229" y="421"/>
                </a:lnTo>
                <a:lnTo>
                  <a:pt x="211" y="433"/>
                </a:lnTo>
                <a:lnTo>
                  <a:pt x="187" y="442"/>
                </a:lnTo>
                <a:lnTo>
                  <a:pt x="171" y="446"/>
                </a:lnTo>
                <a:lnTo>
                  <a:pt x="145" y="454"/>
                </a:lnTo>
                <a:lnTo>
                  <a:pt x="115" y="463"/>
                </a:lnTo>
                <a:lnTo>
                  <a:pt x="86" y="472"/>
                </a:lnTo>
                <a:lnTo>
                  <a:pt x="60" y="477"/>
                </a:lnTo>
                <a:lnTo>
                  <a:pt x="44" y="480"/>
                </a:lnTo>
                <a:lnTo>
                  <a:pt x="0" y="477"/>
                </a:lnTo>
                <a:lnTo>
                  <a:pt x="3" y="458"/>
                </a:lnTo>
                <a:lnTo>
                  <a:pt x="6" y="403"/>
                </a:lnTo>
                <a:lnTo>
                  <a:pt x="18" y="353"/>
                </a:lnTo>
                <a:lnTo>
                  <a:pt x="15" y="284"/>
                </a:lnTo>
                <a:lnTo>
                  <a:pt x="10" y="235"/>
                </a:lnTo>
                <a:lnTo>
                  <a:pt x="15" y="181"/>
                </a:lnTo>
                <a:lnTo>
                  <a:pt x="15" y="170"/>
                </a:lnTo>
                <a:lnTo>
                  <a:pt x="16" y="101"/>
                </a:lnTo>
                <a:lnTo>
                  <a:pt x="10" y="32"/>
                </a:lnTo>
                <a:lnTo>
                  <a:pt x="144" y="2"/>
                </a:lnTo>
                <a:lnTo>
                  <a:pt x="173" y="23"/>
                </a:lnTo>
                <a:lnTo>
                  <a:pt x="188" y="29"/>
                </a:lnTo>
                <a:lnTo>
                  <a:pt x="221" y="17"/>
                </a:lnTo>
                <a:lnTo>
                  <a:pt x="232" y="9"/>
                </a:lnTo>
                <a:lnTo>
                  <a:pt x="240" y="3"/>
                </a:lnTo>
                <a:lnTo>
                  <a:pt x="277" y="0"/>
                </a:lnTo>
                <a:lnTo>
                  <a:pt x="332" y="2"/>
                </a:lnTo>
                <a:lnTo>
                  <a:pt x="333" y="4"/>
                </a:lnTo>
                <a:lnTo>
                  <a:pt x="342" y="2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Freeform 34"/>
          <p:cNvSpPr>
            <a:spLocks/>
          </p:cNvSpPr>
          <p:nvPr/>
        </p:nvSpPr>
        <p:spPr bwMode="auto">
          <a:xfrm>
            <a:off x="6199188" y="460375"/>
            <a:ext cx="550863" cy="379413"/>
          </a:xfrm>
          <a:custGeom>
            <a:avLst/>
            <a:gdLst>
              <a:gd name="T0" fmla="*/ 292 w 347"/>
              <a:gd name="T1" fmla="*/ 9 h 239"/>
              <a:gd name="T2" fmla="*/ 315 w 347"/>
              <a:gd name="T3" fmla="*/ 15 h 239"/>
              <a:gd name="T4" fmla="*/ 334 w 347"/>
              <a:gd name="T5" fmla="*/ 23 h 239"/>
              <a:gd name="T6" fmla="*/ 327 w 347"/>
              <a:gd name="T7" fmla="*/ 76 h 239"/>
              <a:gd name="T8" fmla="*/ 328 w 347"/>
              <a:gd name="T9" fmla="*/ 159 h 239"/>
              <a:gd name="T10" fmla="*/ 299 w 347"/>
              <a:gd name="T11" fmla="*/ 183 h 239"/>
              <a:gd name="T12" fmla="*/ 230 w 347"/>
              <a:gd name="T13" fmla="*/ 217 h 239"/>
              <a:gd name="T14" fmla="*/ 125 w 347"/>
              <a:gd name="T15" fmla="*/ 222 h 239"/>
              <a:gd name="T16" fmla="*/ 61 w 347"/>
              <a:gd name="T17" fmla="*/ 147 h 239"/>
              <a:gd name="T18" fmla="*/ 17 w 347"/>
              <a:gd name="T19" fmla="*/ 92 h 239"/>
              <a:gd name="T20" fmla="*/ 4 w 347"/>
              <a:gd name="T21" fmla="*/ 47 h 239"/>
              <a:gd name="T22" fmla="*/ 17 w 347"/>
              <a:gd name="T23" fmla="*/ 52 h 239"/>
              <a:gd name="T24" fmla="*/ 48 w 347"/>
              <a:gd name="T25" fmla="*/ 52 h 239"/>
              <a:gd name="T26" fmla="*/ 149 w 347"/>
              <a:gd name="T27" fmla="*/ 23 h 239"/>
              <a:gd name="T28" fmla="*/ 176 w 347"/>
              <a:gd name="T29" fmla="*/ 17 h 239"/>
              <a:gd name="T30" fmla="*/ 206 w 347"/>
              <a:gd name="T31" fmla="*/ 8 h 239"/>
              <a:gd name="T32" fmla="*/ 192 w 347"/>
              <a:gd name="T33" fmla="*/ 14 h 239"/>
              <a:gd name="T34" fmla="*/ 164 w 347"/>
              <a:gd name="T35" fmla="*/ 23 h 239"/>
              <a:gd name="T36" fmla="*/ 150 w 347"/>
              <a:gd name="T37" fmla="*/ 31 h 239"/>
              <a:gd name="T38" fmla="*/ 142 w 347"/>
              <a:gd name="T39" fmla="*/ 34 h 239"/>
              <a:gd name="T40" fmla="*/ 122 w 347"/>
              <a:gd name="T41" fmla="*/ 43 h 239"/>
              <a:gd name="T42" fmla="*/ 106 w 347"/>
              <a:gd name="T43" fmla="*/ 53 h 239"/>
              <a:gd name="T44" fmla="*/ 94 w 347"/>
              <a:gd name="T45" fmla="*/ 58 h 239"/>
              <a:gd name="T46" fmla="*/ 79 w 347"/>
              <a:gd name="T47" fmla="*/ 62 h 239"/>
              <a:gd name="T48" fmla="*/ 67 w 347"/>
              <a:gd name="T49" fmla="*/ 67 h 239"/>
              <a:gd name="T50" fmla="*/ 56 w 347"/>
              <a:gd name="T51" fmla="*/ 66 h 239"/>
              <a:gd name="T52" fmla="*/ 57 w 347"/>
              <a:gd name="T53" fmla="*/ 77 h 239"/>
              <a:gd name="T54" fmla="*/ 67 w 347"/>
              <a:gd name="T55" fmla="*/ 79 h 239"/>
              <a:gd name="T56" fmla="*/ 79 w 347"/>
              <a:gd name="T57" fmla="*/ 79 h 239"/>
              <a:gd name="T58" fmla="*/ 89 w 347"/>
              <a:gd name="T59" fmla="*/ 78 h 239"/>
              <a:gd name="T60" fmla="*/ 95 w 347"/>
              <a:gd name="T61" fmla="*/ 72 h 239"/>
              <a:gd name="T62" fmla="*/ 104 w 347"/>
              <a:gd name="T63" fmla="*/ 68 h 239"/>
              <a:gd name="T64" fmla="*/ 117 w 347"/>
              <a:gd name="T65" fmla="*/ 79 h 239"/>
              <a:gd name="T66" fmla="*/ 125 w 347"/>
              <a:gd name="T67" fmla="*/ 73 h 239"/>
              <a:gd name="T68" fmla="*/ 134 w 347"/>
              <a:gd name="T69" fmla="*/ 70 h 239"/>
              <a:gd name="T70" fmla="*/ 134 w 347"/>
              <a:gd name="T71" fmla="*/ 64 h 239"/>
              <a:gd name="T72" fmla="*/ 145 w 347"/>
              <a:gd name="T73" fmla="*/ 57 h 239"/>
              <a:gd name="T74" fmla="*/ 152 w 347"/>
              <a:gd name="T75" fmla="*/ 64 h 239"/>
              <a:gd name="T76" fmla="*/ 162 w 347"/>
              <a:gd name="T77" fmla="*/ 64 h 239"/>
              <a:gd name="T78" fmla="*/ 175 w 347"/>
              <a:gd name="T79" fmla="*/ 67 h 239"/>
              <a:gd name="T80" fmla="*/ 185 w 347"/>
              <a:gd name="T81" fmla="*/ 66 h 239"/>
              <a:gd name="T82" fmla="*/ 194 w 347"/>
              <a:gd name="T83" fmla="*/ 57 h 239"/>
              <a:gd name="T84" fmla="*/ 207 w 347"/>
              <a:gd name="T85" fmla="*/ 56 h 239"/>
              <a:gd name="T86" fmla="*/ 216 w 347"/>
              <a:gd name="T87" fmla="*/ 54 h 239"/>
              <a:gd name="T88" fmla="*/ 219 w 347"/>
              <a:gd name="T89" fmla="*/ 46 h 239"/>
              <a:gd name="T90" fmla="*/ 225 w 347"/>
              <a:gd name="T91" fmla="*/ 37 h 239"/>
              <a:gd name="T92" fmla="*/ 226 w 347"/>
              <a:gd name="T93" fmla="*/ 33 h 239"/>
              <a:gd name="T94" fmla="*/ 248 w 347"/>
              <a:gd name="T95" fmla="*/ 34 h 239"/>
              <a:gd name="T96" fmla="*/ 251 w 347"/>
              <a:gd name="T97" fmla="*/ 39 h 239"/>
              <a:gd name="T98" fmla="*/ 256 w 347"/>
              <a:gd name="T99" fmla="*/ 41 h 239"/>
              <a:gd name="T100" fmla="*/ 259 w 347"/>
              <a:gd name="T101" fmla="*/ 27 h 239"/>
              <a:gd name="T102" fmla="*/ 243 w 347"/>
              <a:gd name="T103" fmla="*/ 15 h 239"/>
              <a:gd name="T104" fmla="*/ 218 w 347"/>
              <a:gd name="T105" fmla="*/ 8 h 239"/>
              <a:gd name="T106" fmla="*/ 227 w 347"/>
              <a:gd name="T107" fmla="*/ 1 h 239"/>
              <a:gd name="T108" fmla="*/ 258 w 347"/>
              <a:gd name="T109" fmla="*/ 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7" h="239">
                <a:moveTo>
                  <a:pt x="258" y="1"/>
                </a:moveTo>
                <a:lnTo>
                  <a:pt x="284" y="7"/>
                </a:lnTo>
                <a:lnTo>
                  <a:pt x="285" y="7"/>
                </a:lnTo>
                <a:lnTo>
                  <a:pt x="292" y="9"/>
                </a:lnTo>
                <a:lnTo>
                  <a:pt x="297" y="10"/>
                </a:lnTo>
                <a:lnTo>
                  <a:pt x="302" y="11"/>
                </a:lnTo>
                <a:lnTo>
                  <a:pt x="305" y="13"/>
                </a:lnTo>
                <a:lnTo>
                  <a:pt x="315" y="15"/>
                </a:lnTo>
                <a:lnTo>
                  <a:pt x="321" y="18"/>
                </a:lnTo>
                <a:lnTo>
                  <a:pt x="326" y="19"/>
                </a:lnTo>
                <a:lnTo>
                  <a:pt x="330" y="21"/>
                </a:lnTo>
                <a:lnTo>
                  <a:pt x="334" y="23"/>
                </a:lnTo>
                <a:lnTo>
                  <a:pt x="347" y="28"/>
                </a:lnTo>
                <a:lnTo>
                  <a:pt x="330" y="37"/>
                </a:lnTo>
                <a:lnTo>
                  <a:pt x="314" y="52"/>
                </a:lnTo>
                <a:lnTo>
                  <a:pt x="327" y="76"/>
                </a:lnTo>
                <a:lnTo>
                  <a:pt x="330" y="105"/>
                </a:lnTo>
                <a:lnTo>
                  <a:pt x="331" y="132"/>
                </a:lnTo>
                <a:lnTo>
                  <a:pt x="332" y="145"/>
                </a:lnTo>
                <a:lnTo>
                  <a:pt x="328" y="159"/>
                </a:lnTo>
                <a:lnTo>
                  <a:pt x="331" y="172"/>
                </a:lnTo>
                <a:lnTo>
                  <a:pt x="321" y="179"/>
                </a:lnTo>
                <a:lnTo>
                  <a:pt x="310" y="193"/>
                </a:lnTo>
                <a:lnTo>
                  <a:pt x="299" y="183"/>
                </a:lnTo>
                <a:lnTo>
                  <a:pt x="290" y="184"/>
                </a:lnTo>
                <a:lnTo>
                  <a:pt x="256" y="187"/>
                </a:lnTo>
                <a:lnTo>
                  <a:pt x="242" y="189"/>
                </a:lnTo>
                <a:lnTo>
                  <a:pt x="230" y="217"/>
                </a:lnTo>
                <a:lnTo>
                  <a:pt x="182" y="231"/>
                </a:lnTo>
                <a:lnTo>
                  <a:pt x="144" y="237"/>
                </a:lnTo>
                <a:lnTo>
                  <a:pt x="135" y="239"/>
                </a:lnTo>
                <a:lnTo>
                  <a:pt x="125" y="222"/>
                </a:lnTo>
                <a:lnTo>
                  <a:pt x="119" y="201"/>
                </a:lnTo>
                <a:lnTo>
                  <a:pt x="94" y="182"/>
                </a:lnTo>
                <a:lnTo>
                  <a:pt x="70" y="161"/>
                </a:lnTo>
                <a:lnTo>
                  <a:pt x="61" y="147"/>
                </a:lnTo>
                <a:lnTo>
                  <a:pt x="34" y="146"/>
                </a:lnTo>
                <a:lnTo>
                  <a:pt x="44" y="126"/>
                </a:lnTo>
                <a:lnTo>
                  <a:pt x="50" y="110"/>
                </a:lnTo>
                <a:lnTo>
                  <a:pt x="17" y="92"/>
                </a:lnTo>
                <a:lnTo>
                  <a:pt x="14" y="78"/>
                </a:lnTo>
                <a:lnTo>
                  <a:pt x="0" y="64"/>
                </a:lnTo>
                <a:lnTo>
                  <a:pt x="1" y="44"/>
                </a:lnTo>
                <a:lnTo>
                  <a:pt x="4" y="47"/>
                </a:lnTo>
                <a:lnTo>
                  <a:pt x="7" y="48"/>
                </a:lnTo>
                <a:lnTo>
                  <a:pt x="10" y="50"/>
                </a:lnTo>
                <a:lnTo>
                  <a:pt x="14" y="51"/>
                </a:lnTo>
                <a:lnTo>
                  <a:pt x="17" y="52"/>
                </a:lnTo>
                <a:lnTo>
                  <a:pt x="25" y="54"/>
                </a:lnTo>
                <a:lnTo>
                  <a:pt x="30" y="55"/>
                </a:lnTo>
                <a:lnTo>
                  <a:pt x="41" y="54"/>
                </a:lnTo>
                <a:lnTo>
                  <a:pt x="48" y="52"/>
                </a:lnTo>
                <a:lnTo>
                  <a:pt x="77" y="46"/>
                </a:lnTo>
                <a:lnTo>
                  <a:pt x="99" y="39"/>
                </a:lnTo>
                <a:lnTo>
                  <a:pt x="134" y="29"/>
                </a:lnTo>
                <a:lnTo>
                  <a:pt x="149" y="23"/>
                </a:lnTo>
                <a:lnTo>
                  <a:pt x="157" y="20"/>
                </a:lnTo>
                <a:lnTo>
                  <a:pt x="162" y="20"/>
                </a:lnTo>
                <a:lnTo>
                  <a:pt x="167" y="17"/>
                </a:lnTo>
                <a:lnTo>
                  <a:pt x="176" y="17"/>
                </a:lnTo>
                <a:lnTo>
                  <a:pt x="185" y="14"/>
                </a:lnTo>
                <a:lnTo>
                  <a:pt x="199" y="10"/>
                </a:lnTo>
                <a:lnTo>
                  <a:pt x="206" y="8"/>
                </a:lnTo>
                <a:lnTo>
                  <a:pt x="206" y="8"/>
                </a:lnTo>
                <a:lnTo>
                  <a:pt x="207" y="9"/>
                </a:lnTo>
                <a:lnTo>
                  <a:pt x="196" y="12"/>
                </a:lnTo>
                <a:lnTo>
                  <a:pt x="195" y="14"/>
                </a:lnTo>
                <a:lnTo>
                  <a:pt x="192" y="14"/>
                </a:lnTo>
                <a:lnTo>
                  <a:pt x="175" y="19"/>
                </a:lnTo>
                <a:lnTo>
                  <a:pt x="168" y="20"/>
                </a:lnTo>
                <a:lnTo>
                  <a:pt x="166" y="21"/>
                </a:lnTo>
                <a:lnTo>
                  <a:pt x="164" y="23"/>
                </a:lnTo>
                <a:lnTo>
                  <a:pt x="160" y="24"/>
                </a:lnTo>
                <a:lnTo>
                  <a:pt x="158" y="27"/>
                </a:lnTo>
                <a:lnTo>
                  <a:pt x="156" y="28"/>
                </a:lnTo>
                <a:lnTo>
                  <a:pt x="150" y="31"/>
                </a:lnTo>
                <a:lnTo>
                  <a:pt x="149" y="32"/>
                </a:lnTo>
                <a:lnTo>
                  <a:pt x="146" y="33"/>
                </a:lnTo>
                <a:lnTo>
                  <a:pt x="144" y="33"/>
                </a:lnTo>
                <a:lnTo>
                  <a:pt x="142" y="34"/>
                </a:lnTo>
                <a:lnTo>
                  <a:pt x="141" y="36"/>
                </a:lnTo>
                <a:lnTo>
                  <a:pt x="137" y="38"/>
                </a:lnTo>
                <a:lnTo>
                  <a:pt x="125" y="41"/>
                </a:lnTo>
                <a:lnTo>
                  <a:pt x="122" y="43"/>
                </a:lnTo>
                <a:lnTo>
                  <a:pt x="121" y="43"/>
                </a:lnTo>
                <a:lnTo>
                  <a:pt x="117" y="44"/>
                </a:lnTo>
                <a:lnTo>
                  <a:pt x="113" y="46"/>
                </a:lnTo>
                <a:lnTo>
                  <a:pt x="106" y="53"/>
                </a:lnTo>
                <a:lnTo>
                  <a:pt x="103" y="54"/>
                </a:lnTo>
                <a:lnTo>
                  <a:pt x="98" y="54"/>
                </a:lnTo>
                <a:lnTo>
                  <a:pt x="96" y="55"/>
                </a:lnTo>
                <a:lnTo>
                  <a:pt x="94" y="58"/>
                </a:lnTo>
                <a:lnTo>
                  <a:pt x="91" y="60"/>
                </a:lnTo>
                <a:lnTo>
                  <a:pt x="88" y="61"/>
                </a:lnTo>
                <a:lnTo>
                  <a:pt x="84" y="61"/>
                </a:lnTo>
                <a:lnTo>
                  <a:pt x="79" y="62"/>
                </a:lnTo>
                <a:lnTo>
                  <a:pt x="78" y="64"/>
                </a:lnTo>
                <a:lnTo>
                  <a:pt x="77" y="65"/>
                </a:lnTo>
                <a:lnTo>
                  <a:pt x="69" y="66"/>
                </a:lnTo>
                <a:lnTo>
                  <a:pt x="67" y="67"/>
                </a:lnTo>
                <a:lnTo>
                  <a:pt x="63" y="64"/>
                </a:lnTo>
                <a:lnTo>
                  <a:pt x="61" y="66"/>
                </a:lnTo>
                <a:lnTo>
                  <a:pt x="57" y="65"/>
                </a:lnTo>
                <a:lnTo>
                  <a:pt x="56" y="66"/>
                </a:lnTo>
                <a:lnTo>
                  <a:pt x="53" y="78"/>
                </a:lnTo>
                <a:lnTo>
                  <a:pt x="54" y="79"/>
                </a:lnTo>
                <a:lnTo>
                  <a:pt x="55" y="78"/>
                </a:lnTo>
                <a:lnTo>
                  <a:pt x="57" y="77"/>
                </a:lnTo>
                <a:lnTo>
                  <a:pt x="61" y="79"/>
                </a:lnTo>
                <a:lnTo>
                  <a:pt x="65" y="78"/>
                </a:lnTo>
                <a:lnTo>
                  <a:pt x="66" y="79"/>
                </a:lnTo>
                <a:lnTo>
                  <a:pt x="67" y="79"/>
                </a:lnTo>
                <a:lnTo>
                  <a:pt x="68" y="81"/>
                </a:lnTo>
                <a:lnTo>
                  <a:pt x="70" y="82"/>
                </a:lnTo>
                <a:lnTo>
                  <a:pt x="74" y="80"/>
                </a:lnTo>
                <a:lnTo>
                  <a:pt x="79" y="79"/>
                </a:lnTo>
                <a:lnTo>
                  <a:pt x="81" y="79"/>
                </a:lnTo>
                <a:lnTo>
                  <a:pt x="83" y="81"/>
                </a:lnTo>
                <a:lnTo>
                  <a:pt x="83" y="79"/>
                </a:lnTo>
                <a:lnTo>
                  <a:pt x="89" y="78"/>
                </a:lnTo>
                <a:lnTo>
                  <a:pt x="91" y="78"/>
                </a:lnTo>
                <a:lnTo>
                  <a:pt x="93" y="75"/>
                </a:lnTo>
                <a:lnTo>
                  <a:pt x="95" y="74"/>
                </a:lnTo>
                <a:lnTo>
                  <a:pt x="95" y="72"/>
                </a:lnTo>
                <a:lnTo>
                  <a:pt x="97" y="67"/>
                </a:lnTo>
                <a:lnTo>
                  <a:pt x="99" y="67"/>
                </a:lnTo>
                <a:lnTo>
                  <a:pt x="103" y="68"/>
                </a:lnTo>
                <a:lnTo>
                  <a:pt x="104" y="68"/>
                </a:lnTo>
                <a:lnTo>
                  <a:pt x="108" y="68"/>
                </a:lnTo>
                <a:lnTo>
                  <a:pt x="109" y="71"/>
                </a:lnTo>
                <a:lnTo>
                  <a:pt x="113" y="73"/>
                </a:lnTo>
                <a:lnTo>
                  <a:pt x="117" y="79"/>
                </a:lnTo>
                <a:lnTo>
                  <a:pt x="118" y="80"/>
                </a:lnTo>
                <a:lnTo>
                  <a:pt x="119" y="79"/>
                </a:lnTo>
                <a:lnTo>
                  <a:pt x="122" y="75"/>
                </a:lnTo>
                <a:lnTo>
                  <a:pt x="125" y="73"/>
                </a:lnTo>
                <a:lnTo>
                  <a:pt x="128" y="73"/>
                </a:lnTo>
                <a:lnTo>
                  <a:pt x="129" y="72"/>
                </a:lnTo>
                <a:lnTo>
                  <a:pt x="132" y="70"/>
                </a:lnTo>
                <a:lnTo>
                  <a:pt x="134" y="70"/>
                </a:lnTo>
                <a:lnTo>
                  <a:pt x="135" y="68"/>
                </a:lnTo>
                <a:lnTo>
                  <a:pt x="134" y="67"/>
                </a:lnTo>
                <a:lnTo>
                  <a:pt x="135" y="65"/>
                </a:lnTo>
                <a:lnTo>
                  <a:pt x="134" y="64"/>
                </a:lnTo>
                <a:lnTo>
                  <a:pt x="135" y="63"/>
                </a:lnTo>
                <a:lnTo>
                  <a:pt x="142" y="57"/>
                </a:lnTo>
                <a:lnTo>
                  <a:pt x="143" y="57"/>
                </a:lnTo>
                <a:lnTo>
                  <a:pt x="145" y="57"/>
                </a:lnTo>
                <a:lnTo>
                  <a:pt x="149" y="60"/>
                </a:lnTo>
                <a:lnTo>
                  <a:pt x="149" y="62"/>
                </a:lnTo>
                <a:lnTo>
                  <a:pt x="151" y="64"/>
                </a:lnTo>
                <a:lnTo>
                  <a:pt x="152" y="64"/>
                </a:lnTo>
                <a:lnTo>
                  <a:pt x="156" y="64"/>
                </a:lnTo>
                <a:lnTo>
                  <a:pt x="160" y="62"/>
                </a:lnTo>
                <a:lnTo>
                  <a:pt x="161" y="62"/>
                </a:lnTo>
                <a:lnTo>
                  <a:pt x="162" y="64"/>
                </a:lnTo>
                <a:lnTo>
                  <a:pt x="165" y="64"/>
                </a:lnTo>
                <a:lnTo>
                  <a:pt x="171" y="64"/>
                </a:lnTo>
                <a:lnTo>
                  <a:pt x="172" y="64"/>
                </a:lnTo>
                <a:lnTo>
                  <a:pt x="175" y="67"/>
                </a:lnTo>
                <a:lnTo>
                  <a:pt x="179" y="70"/>
                </a:lnTo>
                <a:lnTo>
                  <a:pt x="181" y="70"/>
                </a:lnTo>
                <a:lnTo>
                  <a:pt x="185" y="66"/>
                </a:lnTo>
                <a:lnTo>
                  <a:pt x="185" y="66"/>
                </a:lnTo>
                <a:lnTo>
                  <a:pt x="188" y="64"/>
                </a:lnTo>
                <a:lnTo>
                  <a:pt x="189" y="63"/>
                </a:lnTo>
                <a:lnTo>
                  <a:pt x="193" y="61"/>
                </a:lnTo>
                <a:lnTo>
                  <a:pt x="194" y="57"/>
                </a:lnTo>
                <a:lnTo>
                  <a:pt x="196" y="56"/>
                </a:lnTo>
                <a:lnTo>
                  <a:pt x="197" y="55"/>
                </a:lnTo>
                <a:lnTo>
                  <a:pt x="201" y="57"/>
                </a:lnTo>
                <a:lnTo>
                  <a:pt x="207" y="56"/>
                </a:lnTo>
                <a:lnTo>
                  <a:pt x="210" y="58"/>
                </a:lnTo>
                <a:lnTo>
                  <a:pt x="212" y="56"/>
                </a:lnTo>
                <a:lnTo>
                  <a:pt x="213" y="56"/>
                </a:lnTo>
                <a:lnTo>
                  <a:pt x="216" y="54"/>
                </a:lnTo>
                <a:lnTo>
                  <a:pt x="219" y="50"/>
                </a:lnTo>
                <a:lnTo>
                  <a:pt x="219" y="48"/>
                </a:lnTo>
                <a:lnTo>
                  <a:pt x="218" y="47"/>
                </a:lnTo>
                <a:lnTo>
                  <a:pt x="219" y="46"/>
                </a:lnTo>
                <a:lnTo>
                  <a:pt x="220" y="46"/>
                </a:lnTo>
                <a:lnTo>
                  <a:pt x="220" y="45"/>
                </a:lnTo>
                <a:lnTo>
                  <a:pt x="221" y="44"/>
                </a:lnTo>
                <a:lnTo>
                  <a:pt x="225" y="37"/>
                </a:lnTo>
                <a:lnTo>
                  <a:pt x="226" y="35"/>
                </a:lnTo>
                <a:lnTo>
                  <a:pt x="225" y="33"/>
                </a:lnTo>
                <a:lnTo>
                  <a:pt x="225" y="32"/>
                </a:lnTo>
                <a:lnTo>
                  <a:pt x="226" y="33"/>
                </a:lnTo>
                <a:lnTo>
                  <a:pt x="234" y="31"/>
                </a:lnTo>
                <a:lnTo>
                  <a:pt x="242" y="31"/>
                </a:lnTo>
                <a:lnTo>
                  <a:pt x="246" y="33"/>
                </a:lnTo>
                <a:lnTo>
                  <a:pt x="248" y="34"/>
                </a:lnTo>
                <a:lnTo>
                  <a:pt x="250" y="33"/>
                </a:lnTo>
                <a:lnTo>
                  <a:pt x="251" y="33"/>
                </a:lnTo>
                <a:lnTo>
                  <a:pt x="251" y="34"/>
                </a:lnTo>
                <a:lnTo>
                  <a:pt x="251" y="39"/>
                </a:lnTo>
                <a:lnTo>
                  <a:pt x="250" y="39"/>
                </a:lnTo>
                <a:lnTo>
                  <a:pt x="253" y="42"/>
                </a:lnTo>
                <a:lnTo>
                  <a:pt x="255" y="42"/>
                </a:lnTo>
                <a:lnTo>
                  <a:pt x="256" y="41"/>
                </a:lnTo>
                <a:lnTo>
                  <a:pt x="256" y="37"/>
                </a:lnTo>
                <a:lnTo>
                  <a:pt x="260" y="30"/>
                </a:lnTo>
                <a:lnTo>
                  <a:pt x="260" y="30"/>
                </a:lnTo>
                <a:lnTo>
                  <a:pt x="259" y="27"/>
                </a:lnTo>
                <a:lnTo>
                  <a:pt x="255" y="21"/>
                </a:lnTo>
                <a:lnTo>
                  <a:pt x="253" y="20"/>
                </a:lnTo>
                <a:lnTo>
                  <a:pt x="248" y="18"/>
                </a:lnTo>
                <a:lnTo>
                  <a:pt x="243" y="15"/>
                </a:lnTo>
                <a:lnTo>
                  <a:pt x="234" y="11"/>
                </a:lnTo>
                <a:lnTo>
                  <a:pt x="230" y="11"/>
                </a:lnTo>
                <a:lnTo>
                  <a:pt x="227" y="10"/>
                </a:lnTo>
                <a:lnTo>
                  <a:pt x="218" y="8"/>
                </a:lnTo>
                <a:lnTo>
                  <a:pt x="215" y="7"/>
                </a:lnTo>
                <a:lnTo>
                  <a:pt x="209" y="7"/>
                </a:lnTo>
                <a:lnTo>
                  <a:pt x="209" y="7"/>
                </a:lnTo>
                <a:lnTo>
                  <a:pt x="227" y="1"/>
                </a:lnTo>
                <a:lnTo>
                  <a:pt x="236" y="1"/>
                </a:lnTo>
                <a:lnTo>
                  <a:pt x="244" y="0"/>
                </a:lnTo>
                <a:lnTo>
                  <a:pt x="251" y="1"/>
                </a:lnTo>
                <a:lnTo>
                  <a:pt x="258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5" name="Freeform 35"/>
          <p:cNvSpPr>
            <a:spLocks/>
          </p:cNvSpPr>
          <p:nvPr/>
        </p:nvSpPr>
        <p:spPr bwMode="auto">
          <a:xfrm>
            <a:off x="6199188" y="460375"/>
            <a:ext cx="550863" cy="379413"/>
          </a:xfrm>
          <a:custGeom>
            <a:avLst/>
            <a:gdLst>
              <a:gd name="T0" fmla="*/ 292 w 347"/>
              <a:gd name="T1" fmla="*/ 9 h 239"/>
              <a:gd name="T2" fmla="*/ 315 w 347"/>
              <a:gd name="T3" fmla="*/ 15 h 239"/>
              <a:gd name="T4" fmla="*/ 334 w 347"/>
              <a:gd name="T5" fmla="*/ 23 h 239"/>
              <a:gd name="T6" fmla="*/ 327 w 347"/>
              <a:gd name="T7" fmla="*/ 76 h 239"/>
              <a:gd name="T8" fmla="*/ 328 w 347"/>
              <a:gd name="T9" fmla="*/ 159 h 239"/>
              <a:gd name="T10" fmla="*/ 299 w 347"/>
              <a:gd name="T11" fmla="*/ 183 h 239"/>
              <a:gd name="T12" fmla="*/ 230 w 347"/>
              <a:gd name="T13" fmla="*/ 217 h 239"/>
              <a:gd name="T14" fmla="*/ 125 w 347"/>
              <a:gd name="T15" fmla="*/ 222 h 239"/>
              <a:gd name="T16" fmla="*/ 61 w 347"/>
              <a:gd name="T17" fmla="*/ 147 h 239"/>
              <a:gd name="T18" fmla="*/ 17 w 347"/>
              <a:gd name="T19" fmla="*/ 92 h 239"/>
              <a:gd name="T20" fmla="*/ 4 w 347"/>
              <a:gd name="T21" fmla="*/ 47 h 239"/>
              <a:gd name="T22" fmla="*/ 17 w 347"/>
              <a:gd name="T23" fmla="*/ 52 h 239"/>
              <a:gd name="T24" fmla="*/ 48 w 347"/>
              <a:gd name="T25" fmla="*/ 52 h 239"/>
              <a:gd name="T26" fmla="*/ 149 w 347"/>
              <a:gd name="T27" fmla="*/ 23 h 239"/>
              <a:gd name="T28" fmla="*/ 176 w 347"/>
              <a:gd name="T29" fmla="*/ 17 h 239"/>
              <a:gd name="T30" fmla="*/ 206 w 347"/>
              <a:gd name="T31" fmla="*/ 8 h 239"/>
              <a:gd name="T32" fmla="*/ 192 w 347"/>
              <a:gd name="T33" fmla="*/ 14 h 239"/>
              <a:gd name="T34" fmla="*/ 164 w 347"/>
              <a:gd name="T35" fmla="*/ 23 h 239"/>
              <a:gd name="T36" fmla="*/ 150 w 347"/>
              <a:gd name="T37" fmla="*/ 31 h 239"/>
              <a:gd name="T38" fmla="*/ 142 w 347"/>
              <a:gd name="T39" fmla="*/ 34 h 239"/>
              <a:gd name="T40" fmla="*/ 122 w 347"/>
              <a:gd name="T41" fmla="*/ 43 h 239"/>
              <a:gd name="T42" fmla="*/ 106 w 347"/>
              <a:gd name="T43" fmla="*/ 53 h 239"/>
              <a:gd name="T44" fmla="*/ 94 w 347"/>
              <a:gd name="T45" fmla="*/ 58 h 239"/>
              <a:gd name="T46" fmla="*/ 79 w 347"/>
              <a:gd name="T47" fmla="*/ 62 h 239"/>
              <a:gd name="T48" fmla="*/ 67 w 347"/>
              <a:gd name="T49" fmla="*/ 67 h 239"/>
              <a:gd name="T50" fmla="*/ 56 w 347"/>
              <a:gd name="T51" fmla="*/ 66 h 239"/>
              <a:gd name="T52" fmla="*/ 57 w 347"/>
              <a:gd name="T53" fmla="*/ 77 h 239"/>
              <a:gd name="T54" fmla="*/ 67 w 347"/>
              <a:gd name="T55" fmla="*/ 79 h 239"/>
              <a:gd name="T56" fmla="*/ 79 w 347"/>
              <a:gd name="T57" fmla="*/ 79 h 239"/>
              <a:gd name="T58" fmla="*/ 89 w 347"/>
              <a:gd name="T59" fmla="*/ 78 h 239"/>
              <a:gd name="T60" fmla="*/ 95 w 347"/>
              <a:gd name="T61" fmla="*/ 72 h 239"/>
              <a:gd name="T62" fmla="*/ 104 w 347"/>
              <a:gd name="T63" fmla="*/ 68 h 239"/>
              <a:gd name="T64" fmla="*/ 117 w 347"/>
              <a:gd name="T65" fmla="*/ 79 h 239"/>
              <a:gd name="T66" fmla="*/ 125 w 347"/>
              <a:gd name="T67" fmla="*/ 73 h 239"/>
              <a:gd name="T68" fmla="*/ 134 w 347"/>
              <a:gd name="T69" fmla="*/ 70 h 239"/>
              <a:gd name="T70" fmla="*/ 134 w 347"/>
              <a:gd name="T71" fmla="*/ 64 h 239"/>
              <a:gd name="T72" fmla="*/ 145 w 347"/>
              <a:gd name="T73" fmla="*/ 57 h 239"/>
              <a:gd name="T74" fmla="*/ 152 w 347"/>
              <a:gd name="T75" fmla="*/ 64 h 239"/>
              <a:gd name="T76" fmla="*/ 162 w 347"/>
              <a:gd name="T77" fmla="*/ 64 h 239"/>
              <a:gd name="T78" fmla="*/ 175 w 347"/>
              <a:gd name="T79" fmla="*/ 67 h 239"/>
              <a:gd name="T80" fmla="*/ 185 w 347"/>
              <a:gd name="T81" fmla="*/ 66 h 239"/>
              <a:gd name="T82" fmla="*/ 194 w 347"/>
              <a:gd name="T83" fmla="*/ 57 h 239"/>
              <a:gd name="T84" fmla="*/ 207 w 347"/>
              <a:gd name="T85" fmla="*/ 56 h 239"/>
              <a:gd name="T86" fmla="*/ 216 w 347"/>
              <a:gd name="T87" fmla="*/ 54 h 239"/>
              <a:gd name="T88" fmla="*/ 219 w 347"/>
              <a:gd name="T89" fmla="*/ 46 h 239"/>
              <a:gd name="T90" fmla="*/ 225 w 347"/>
              <a:gd name="T91" fmla="*/ 37 h 239"/>
              <a:gd name="T92" fmla="*/ 226 w 347"/>
              <a:gd name="T93" fmla="*/ 33 h 239"/>
              <a:gd name="T94" fmla="*/ 248 w 347"/>
              <a:gd name="T95" fmla="*/ 34 h 239"/>
              <a:gd name="T96" fmla="*/ 251 w 347"/>
              <a:gd name="T97" fmla="*/ 39 h 239"/>
              <a:gd name="T98" fmla="*/ 256 w 347"/>
              <a:gd name="T99" fmla="*/ 41 h 239"/>
              <a:gd name="T100" fmla="*/ 259 w 347"/>
              <a:gd name="T101" fmla="*/ 27 h 239"/>
              <a:gd name="T102" fmla="*/ 243 w 347"/>
              <a:gd name="T103" fmla="*/ 15 h 239"/>
              <a:gd name="T104" fmla="*/ 218 w 347"/>
              <a:gd name="T105" fmla="*/ 8 h 239"/>
              <a:gd name="T106" fmla="*/ 227 w 347"/>
              <a:gd name="T107" fmla="*/ 1 h 239"/>
              <a:gd name="T108" fmla="*/ 258 w 347"/>
              <a:gd name="T109" fmla="*/ 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7" h="239">
                <a:moveTo>
                  <a:pt x="258" y="1"/>
                </a:moveTo>
                <a:lnTo>
                  <a:pt x="284" y="7"/>
                </a:lnTo>
                <a:lnTo>
                  <a:pt x="285" y="7"/>
                </a:lnTo>
                <a:lnTo>
                  <a:pt x="292" y="9"/>
                </a:lnTo>
                <a:lnTo>
                  <a:pt x="297" y="10"/>
                </a:lnTo>
                <a:lnTo>
                  <a:pt x="302" y="11"/>
                </a:lnTo>
                <a:lnTo>
                  <a:pt x="305" y="13"/>
                </a:lnTo>
                <a:lnTo>
                  <a:pt x="315" y="15"/>
                </a:lnTo>
                <a:lnTo>
                  <a:pt x="321" y="18"/>
                </a:lnTo>
                <a:lnTo>
                  <a:pt x="326" y="19"/>
                </a:lnTo>
                <a:lnTo>
                  <a:pt x="330" y="21"/>
                </a:lnTo>
                <a:lnTo>
                  <a:pt x="334" y="23"/>
                </a:lnTo>
                <a:lnTo>
                  <a:pt x="347" y="28"/>
                </a:lnTo>
                <a:lnTo>
                  <a:pt x="330" y="37"/>
                </a:lnTo>
                <a:lnTo>
                  <a:pt x="314" y="52"/>
                </a:lnTo>
                <a:lnTo>
                  <a:pt x="327" y="76"/>
                </a:lnTo>
                <a:lnTo>
                  <a:pt x="330" y="105"/>
                </a:lnTo>
                <a:lnTo>
                  <a:pt x="331" y="132"/>
                </a:lnTo>
                <a:lnTo>
                  <a:pt x="332" y="145"/>
                </a:lnTo>
                <a:lnTo>
                  <a:pt x="328" y="159"/>
                </a:lnTo>
                <a:lnTo>
                  <a:pt x="331" y="172"/>
                </a:lnTo>
                <a:lnTo>
                  <a:pt x="321" y="179"/>
                </a:lnTo>
                <a:lnTo>
                  <a:pt x="310" y="193"/>
                </a:lnTo>
                <a:lnTo>
                  <a:pt x="299" y="183"/>
                </a:lnTo>
                <a:lnTo>
                  <a:pt x="290" y="184"/>
                </a:lnTo>
                <a:lnTo>
                  <a:pt x="256" y="187"/>
                </a:lnTo>
                <a:lnTo>
                  <a:pt x="242" y="189"/>
                </a:lnTo>
                <a:lnTo>
                  <a:pt x="230" y="217"/>
                </a:lnTo>
                <a:lnTo>
                  <a:pt x="182" y="231"/>
                </a:lnTo>
                <a:lnTo>
                  <a:pt x="144" y="237"/>
                </a:lnTo>
                <a:lnTo>
                  <a:pt x="135" y="239"/>
                </a:lnTo>
                <a:lnTo>
                  <a:pt x="125" y="222"/>
                </a:lnTo>
                <a:lnTo>
                  <a:pt x="119" y="201"/>
                </a:lnTo>
                <a:lnTo>
                  <a:pt x="94" y="182"/>
                </a:lnTo>
                <a:lnTo>
                  <a:pt x="70" y="161"/>
                </a:lnTo>
                <a:lnTo>
                  <a:pt x="61" y="147"/>
                </a:lnTo>
                <a:lnTo>
                  <a:pt x="34" y="146"/>
                </a:lnTo>
                <a:lnTo>
                  <a:pt x="44" y="126"/>
                </a:lnTo>
                <a:lnTo>
                  <a:pt x="50" y="110"/>
                </a:lnTo>
                <a:lnTo>
                  <a:pt x="17" y="92"/>
                </a:lnTo>
                <a:lnTo>
                  <a:pt x="14" y="78"/>
                </a:lnTo>
                <a:lnTo>
                  <a:pt x="0" y="64"/>
                </a:lnTo>
                <a:lnTo>
                  <a:pt x="1" y="44"/>
                </a:lnTo>
                <a:lnTo>
                  <a:pt x="4" y="47"/>
                </a:lnTo>
                <a:lnTo>
                  <a:pt x="7" y="48"/>
                </a:lnTo>
                <a:lnTo>
                  <a:pt x="10" y="50"/>
                </a:lnTo>
                <a:lnTo>
                  <a:pt x="14" y="51"/>
                </a:lnTo>
                <a:lnTo>
                  <a:pt x="17" y="52"/>
                </a:lnTo>
                <a:lnTo>
                  <a:pt x="25" y="54"/>
                </a:lnTo>
                <a:lnTo>
                  <a:pt x="30" y="55"/>
                </a:lnTo>
                <a:lnTo>
                  <a:pt x="41" y="54"/>
                </a:lnTo>
                <a:lnTo>
                  <a:pt x="48" y="52"/>
                </a:lnTo>
                <a:lnTo>
                  <a:pt x="77" y="46"/>
                </a:lnTo>
                <a:lnTo>
                  <a:pt x="99" y="39"/>
                </a:lnTo>
                <a:lnTo>
                  <a:pt x="134" y="29"/>
                </a:lnTo>
                <a:lnTo>
                  <a:pt x="149" y="23"/>
                </a:lnTo>
                <a:lnTo>
                  <a:pt x="157" y="20"/>
                </a:lnTo>
                <a:lnTo>
                  <a:pt x="162" y="20"/>
                </a:lnTo>
                <a:lnTo>
                  <a:pt x="167" y="17"/>
                </a:lnTo>
                <a:lnTo>
                  <a:pt x="176" y="17"/>
                </a:lnTo>
                <a:lnTo>
                  <a:pt x="185" y="14"/>
                </a:lnTo>
                <a:lnTo>
                  <a:pt x="199" y="10"/>
                </a:lnTo>
                <a:lnTo>
                  <a:pt x="206" y="8"/>
                </a:lnTo>
                <a:lnTo>
                  <a:pt x="206" y="8"/>
                </a:lnTo>
                <a:lnTo>
                  <a:pt x="207" y="9"/>
                </a:lnTo>
                <a:lnTo>
                  <a:pt x="196" y="12"/>
                </a:lnTo>
                <a:lnTo>
                  <a:pt x="195" y="14"/>
                </a:lnTo>
                <a:lnTo>
                  <a:pt x="192" y="14"/>
                </a:lnTo>
                <a:lnTo>
                  <a:pt x="175" y="19"/>
                </a:lnTo>
                <a:lnTo>
                  <a:pt x="168" y="20"/>
                </a:lnTo>
                <a:lnTo>
                  <a:pt x="166" y="21"/>
                </a:lnTo>
                <a:lnTo>
                  <a:pt x="164" y="23"/>
                </a:lnTo>
                <a:lnTo>
                  <a:pt x="160" y="24"/>
                </a:lnTo>
                <a:lnTo>
                  <a:pt x="158" y="27"/>
                </a:lnTo>
                <a:lnTo>
                  <a:pt x="156" y="28"/>
                </a:lnTo>
                <a:lnTo>
                  <a:pt x="150" y="31"/>
                </a:lnTo>
                <a:lnTo>
                  <a:pt x="149" y="32"/>
                </a:lnTo>
                <a:lnTo>
                  <a:pt x="146" y="33"/>
                </a:lnTo>
                <a:lnTo>
                  <a:pt x="144" y="33"/>
                </a:lnTo>
                <a:lnTo>
                  <a:pt x="142" y="34"/>
                </a:lnTo>
                <a:lnTo>
                  <a:pt x="141" y="36"/>
                </a:lnTo>
                <a:lnTo>
                  <a:pt x="137" y="38"/>
                </a:lnTo>
                <a:lnTo>
                  <a:pt x="125" y="41"/>
                </a:lnTo>
                <a:lnTo>
                  <a:pt x="122" y="43"/>
                </a:lnTo>
                <a:lnTo>
                  <a:pt x="121" y="43"/>
                </a:lnTo>
                <a:lnTo>
                  <a:pt x="117" y="44"/>
                </a:lnTo>
                <a:lnTo>
                  <a:pt x="113" y="46"/>
                </a:lnTo>
                <a:lnTo>
                  <a:pt x="106" y="53"/>
                </a:lnTo>
                <a:lnTo>
                  <a:pt x="103" y="54"/>
                </a:lnTo>
                <a:lnTo>
                  <a:pt x="98" y="54"/>
                </a:lnTo>
                <a:lnTo>
                  <a:pt x="96" y="55"/>
                </a:lnTo>
                <a:lnTo>
                  <a:pt x="94" y="58"/>
                </a:lnTo>
                <a:lnTo>
                  <a:pt x="91" y="60"/>
                </a:lnTo>
                <a:lnTo>
                  <a:pt x="88" y="61"/>
                </a:lnTo>
                <a:lnTo>
                  <a:pt x="84" y="61"/>
                </a:lnTo>
                <a:lnTo>
                  <a:pt x="79" y="62"/>
                </a:lnTo>
                <a:lnTo>
                  <a:pt x="78" y="64"/>
                </a:lnTo>
                <a:lnTo>
                  <a:pt x="77" y="65"/>
                </a:lnTo>
                <a:lnTo>
                  <a:pt x="69" y="66"/>
                </a:lnTo>
                <a:lnTo>
                  <a:pt x="67" y="67"/>
                </a:lnTo>
                <a:lnTo>
                  <a:pt x="63" y="64"/>
                </a:lnTo>
                <a:lnTo>
                  <a:pt x="61" y="66"/>
                </a:lnTo>
                <a:lnTo>
                  <a:pt x="57" y="65"/>
                </a:lnTo>
                <a:lnTo>
                  <a:pt x="56" y="66"/>
                </a:lnTo>
                <a:lnTo>
                  <a:pt x="53" y="78"/>
                </a:lnTo>
                <a:lnTo>
                  <a:pt x="54" y="79"/>
                </a:lnTo>
                <a:lnTo>
                  <a:pt x="55" y="78"/>
                </a:lnTo>
                <a:lnTo>
                  <a:pt x="57" y="77"/>
                </a:lnTo>
                <a:lnTo>
                  <a:pt x="61" y="79"/>
                </a:lnTo>
                <a:lnTo>
                  <a:pt x="65" y="78"/>
                </a:lnTo>
                <a:lnTo>
                  <a:pt x="66" y="79"/>
                </a:lnTo>
                <a:lnTo>
                  <a:pt x="67" y="79"/>
                </a:lnTo>
                <a:lnTo>
                  <a:pt x="68" y="81"/>
                </a:lnTo>
                <a:lnTo>
                  <a:pt x="70" y="82"/>
                </a:lnTo>
                <a:lnTo>
                  <a:pt x="74" y="80"/>
                </a:lnTo>
                <a:lnTo>
                  <a:pt x="79" y="79"/>
                </a:lnTo>
                <a:lnTo>
                  <a:pt x="81" y="79"/>
                </a:lnTo>
                <a:lnTo>
                  <a:pt x="83" y="81"/>
                </a:lnTo>
                <a:lnTo>
                  <a:pt x="83" y="79"/>
                </a:lnTo>
                <a:lnTo>
                  <a:pt x="89" y="78"/>
                </a:lnTo>
                <a:lnTo>
                  <a:pt x="91" y="78"/>
                </a:lnTo>
                <a:lnTo>
                  <a:pt x="93" y="75"/>
                </a:lnTo>
                <a:lnTo>
                  <a:pt x="95" y="74"/>
                </a:lnTo>
                <a:lnTo>
                  <a:pt x="95" y="72"/>
                </a:lnTo>
                <a:lnTo>
                  <a:pt x="97" y="67"/>
                </a:lnTo>
                <a:lnTo>
                  <a:pt x="99" y="67"/>
                </a:lnTo>
                <a:lnTo>
                  <a:pt x="103" y="68"/>
                </a:lnTo>
                <a:lnTo>
                  <a:pt x="104" y="68"/>
                </a:lnTo>
                <a:lnTo>
                  <a:pt x="108" y="68"/>
                </a:lnTo>
                <a:lnTo>
                  <a:pt x="109" y="71"/>
                </a:lnTo>
                <a:lnTo>
                  <a:pt x="113" y="73"/>
                </a:lnTo>
                <a:lnTo>
                  <a:pt x="117" y="79"/>
                </a:lnTo>
                <a:lnTo>
                  <a:pt x="118" y="80"/>
                </a:lnTo>
                <a:lnTo>
                  <a:pt x="119" y="79"/>
                </a:lnTo>
                <a:lnTo>
                  <a:pt x="122" y="75"/>
                </a:lnTo>
                <a:lnTo>
                  <a:pt x="125" y="73"/>
                </a:lnTo>
                <a:lnTo>
                  <a:pt x="128" y="73"/>
                </a:lnTo>
                <a:lnTo>
                  <a:pt x="129" y="72"/>
                </a:lnTo>
                <a:lnTo>
                  <a:pt x="132" y="70"/>
                </a:lnTo>
                <a:lnTo>
                  <a:pt x="134" y="70"/>
                </a:lnTo>
                <a:lnTo>
                  <a:pt x="135" y="68"/>
                </a:lnTo>
                <a:lnTo>
                  <a:pt x="134" y="67"/>
                </a:lnTo>
                <a:lnTo>
                  <a:pt x="135" y="65"/>
                </a:lnTo>
                <a:lnTo>
                  <a:pt x="134" y="64"/>
                </a:lnTo>
                <a:lnTo>
                  <a:pt x="135" y="63"/>
                </a:lnTo>
                <a:lnTo>
                  <a:pt x="142" y="57"/>
                </a:lnTo>
                <a:lnTo>
                  <a:pt x="143" y="57"/>
                </a:lnTo>
                <a:lnTo>
                  <a:pt x="145" y="57"/>
                </a:lnTo>
                <a:lnTo>
                  <a:pt x="149" y="60"/>
                </a:lnTo>
                <a:lnTo>
                  <a:pt x="149" y="62"/>
                </a:lnTo>
                <a:lnTo>
                  <a:pt x="151" y="64"/>
                </a:lnTo>
                <a:lnTo>
                  <a:pt x="152" y="64"/>
                </a:lnTo>
                <a:lnTo>
                  <a:pt x="156" y="64"/>
                </a:lnTo>
                <a:lnTo>
                  <a:pt x="160" y="62"/>
                </a:lnTo>
                <a:lnTo>
                  <a:pt x="161" y="62"/>
                </a:lnTo>
                <a:lnTo>
                  <a:pt x="162" y="64"/>
                </a:lnTo>
                <a:lnTo>
                  <a:pt x="165" y="64"/>
                </a:lnTo>
                <a:lnTo>
                  <a:pt x="171" y="64"/>
                </a:lnTo>
                <a:lnTo>
                  <a:pt x="172" y="64"/>
                </a:lnTo>
                <a:lnTo>
                  <a:pt x="175" y="67"/>
                </a:lnTo>
                <a:lnTo>
                  <a:pt x="179" y="70"/>
                </a:lnTo>
                <a:lnTo>
                  <a:pt x="181" y="70"/>
                </a:lnTo>
                <a:lnTo>
                  <a:pt x="185" y="66"/>
                </a:lnTo>
                <a:lnTo>
                  <a:pt x="185" y="66"/>
                </a:lnTo>
                <a:lnTo>
                  <a:pt x="188" y="64"/>
                </a:lnTo>
                <a:lnTo>
                  <a:pt x="189" y="63"/>
                </a:lnTo>
                <a:lnTo>
                  <a:pt x="193" y="61"/>
                </a:lnTo>
                <a:lnTo>
                  <a:pt x="194" y="57"/>
                </a:lnTo>
                <a:lnTo>
                  <a:pt x="196" y="56"/>
                </a:lnTo>
                <a:lnTo>
                  <a:pt x="197" y="55"/>
                </a:lnTo>
                <a:lnTo>
                  <a:pt x="201" y="57"/>
                </a:lnTo>
                <a:lnTo>
                  <a:pt x="207" y="56"/>
                </a:lnTo>
                <a:lnTo>
                  <a:pt x="210" y="58"/>
                </a:lnTo>
                <a:lnTo>
                  <a:pt x="212" y="56"/>
                </a:lnTo>
                <a:lnTo>
                  <a:pt x="213" y="56"/>
                </a:lnTo>
                <a:lnTo>
                  <a:pt x="216" y="54"/>
                </a:lnTo>
                <a:lnTo>
                  <a:pt x="219" y="50"/>
                </a:lnTo>
                <a:lnTo>
                  <a:pt x="219" y="48"/>
                </a:lnTo>
                <a:lnTo>
                  <a:pt x="218" y="47"/>
                </a:lnTo>
                <a:lnTo>
                  <a:pt x="219" y="46"/>
                </a:lnTo>
                <a:lnTo>
                  <a:pt x="220" y="46"/>
                </a:lnTo>
                <a:lnTo>
                  <a:pt x="220" y="45"/>
                </a:lnTo>
                <a:lnTo>
                  <a:pt x="221" y="44"/>
                </a:lnTo>
                <a:lnTo>
                  <a:pt x="225" y="37"/>
                </a:lnTo>
                <a:lnTo>
                  <a:pt x="226" y="35"/>
                </a:lnTo>
                <a:lnTo>
                  <a:pt x="225" y="33"/>
                </a:lnTo>
                <a:lnTo>
                  <a:pt x="225" y="32"/>
                </a:lnTo>
                <a:lnTo>
                  <a:pt x="226" y="33"/>
                </a:lnTo>
                <a:lnTo>
                  <a:pt x="234" y="31"/>
                </a:lnTo>
                <a:lnTo>
                  <a:pt x="242" y="31"/>
                </a:lnTo>
                <a:lnTo>
                  <a:pt x="246" y="33"/>
                </a:lnTo>
                <a:lnTo>
                  <a:pt x="248" y="34"/>
                </a:lnTo>
                <a:lnTo>
                  <a:pt x="250" y="33"/>
                </a:lnTo>
                <a:lnTo>
                  <a:pt x="251" y="33"/>
                </a:lnTo>
                <a:lnTo>
                  <a:pt x="251" y="34"/>
                </a:lnTo>
                <a:lnTo>
                  <a:pt x="251" y="39"/>
                </a:lnTo>
                <a:lnTo>
                  <a:pt x="250" y="39"/>
                </a:lnTo>
                <a:lnTo>
                  <a:pt x="253" y="42"/>
                </a:lnTo>
                <a:lnTo>
                  <a:pt x="255" y="42"/>
                </a:lnTo>
                <a:lnTo>
                  <a:pt x="256" y="41"/>
                </a:lnTo>
                <a:lnTo>
                  <a:pt x="256" y="37"/>
                </a:lnTo>
                <a:lnTo>
                  <a:pt x="260" y="30"/>
                </a:lnTo>
                <a:lnTo>
                  <a:pt x="260" y="30"/>
                </a:lnTo>
                <a:lnTo>
                  <a:pt x="259" y="27"/>
                </a:lnTo>
                <a:lnTo>
                  <a:pt x="255" y="21"/>
                </a:lnTo>
                <a:lnTo>
                  <a:pt x="253" y="20"/>
                </a:lnTo>
                <a:lnTo>
                  <a:pt x="248" y="18"/>
                </a:lnTo>
                <a:lnTo>
                  <a:pt x="243" y="15"/>
                </a:lnTo>
                <a:lnTo>
                  <a:pt x="234" y="11"/>
                </a:lnTo>
                <a:lnTo>
                  <a:pt x="230" y="11"/>
                </a:lnTo>
                <a:lnTo>
                  <a:pt x="227" y="10"/>
                </a:lnTo>
                <a:lnTo>
                  <a:pt x="218" y="8"/>
                </a:lnTo>
                <a:lnTo>
                  <a:pt x="215" y="7"/>
                </a:lnTo>
                <a:lnTo>
                  <a:pt x="209" y="7"/>
                </a:lnTo>
                <a:lnTo>
                  <a:pt x="209" y="7"/>
                </a:lnTo>
                <a:lnTo>
                  <a:pt x="227" y="1"/>
                </a:lnTo>
                <a:lnTo>
                  <a:pt x="236" y="1"/>
                </a:lnTo>
                <a:lnTo>
                  <a:pt x="244" y="0"/>
                </a:lnTo>
                <a:lnTo>
                  <a:pt x="251" y="1"/>
                </a:lnTo>
                <a:lnTo>
                  <a:pt x="258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6" name="Freeform 36"/>
          <p:cNvSpPr>
            <a:spLocks/>
          </p:cNvSpPr>
          <p:nvPr/>
        </p:nvSpPr>
        <p:spPr bwMode="auto">
          <a:xfrm>
            <a:off x="6442076" y="541338"/>
            <a:ext cx="22225" cy="12700"/>
          </a:xfrm>
          <a:custGeom>
            <a:avLst/>
            <a:gdLst>
              <a:gd name="T0" fmla="*/ 3 w 14"/>
              <a:gd name="T1" fmla="*/ 8 h 8"/>
              <a:gd name="T2" fmla="*/ 2 w 14"/>
              <a:gd name="T3" fmla="*/ 8 h 8"/>
              <a:gd name="T4" fmla="*/ 0 w 14"/>
              <a:gd name="T5" fmla="*/ 5 h 8"/>
              <a:gd name="T6" fmla="*/ 13 w 14"/>
              <a:gd name="T7" fmla="*/ 0 h 8"/>
              <a:gd name="T8" fmla="*/ 14 w 14"/>
              <a:gd name="T9" fmla="*/ 2 h 8"/>
              <a:gd name="T10" fmla="*/ 12 w 14"/>
              <a:gd name="T11" fmla="*/ 3 h 8"/>
              <a:gd name="T12" fmla="*/ 9 w 14"/>
              <a:gd name="T13" fmla="*/ 4 h 8"/>
              <a:gd name="T14" fmla="*/ 6 w 14"/>
              <a:gd name="T15" fmla="*/ 6 h 8"/>
              <a:gd name="T16" fmla="*/ 3 w 14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8">
                <a:moveTo>
                  <a:pt x="3" y="8"/>
                </a:moveTo>
                <a:lnTo>
                  <a:pt x="2" y="8"/>
                </a:lnTo>
                <a:lnTo>
                  <a:pt x="0" y="5"/>
                </a:lnTo>
                <a:lnTo>
                  <a:pt x="13" y="0"/>
                </a:lnTo>
                <a:lnTo>
                  <a:pt x="14" y="2"/>
                </a:lnTo>
                <a:lnTo>
                  <a:pt x="12" y="3"/>
                </a:lnTo>
                <a:lnTo>
                  <a:pt x="9" y="4"/>
                </a:lnTo>
                <a:lnTo>
                  <a:pt x="6" y="6"/>
                </a:lnTo>
                <a:lnTo>
                  <a:pt x="3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Freeform 37"/>
          <p:cNvSpPr>
            <a:spLocks/>
          </p:cNvSpPr>
          <p:nvPr/>
        </p:nvSpPr>
        <p:spPr bwMode="auto">
          <a:xfrm>
            <a:off x="6442076" y="541338"/>
            <a:ext cx="22225" cy="12700"/>
          </a:xfrm>
          <a:custGeom>
            <a:avLst/>
            <a:gdLst>
              <a:gd name="T0" fmla="*/ 3 w 14"/>
              <a:gd name="T1" fmla="*/ 8 h 8"/>
              <a:gd name="T2" fmla="*/ 2 w 14"/>
              <a:gd name="T3" fmla="*/ 8 h 8"/>
              <a:gd name="T4" fmla="*/ 0 w 14"/>
              <a:gd name="T5" fmla="*/ 5 h 8"/>
              <a:gd name="T6" fmla="*/ 13 w 14"/>
              <a:gd name="T7" fmla="*/ 0 h 8"/>
              <a:gd name="T8" fmla="*/ 14 w 14"/>
              <a:gd name="T9" fmla="*/ 2 h 8"/>
              <a:gd name="T10" fmla="*/ 12 w 14"/>
              <a:gd name="T11" fmla="*/ 3 h 8"/>
              <a:gd name="T12" fmla="*/ 9 w 14"/>
              <a:gd name="T13" fmla="*/ 4 h 8"/>
              <a:gd name="T14" fmla="*/ 6 w 14"/>
              <a:gd name="T15" fmla="*/ 6 h 8"/>
              <a:gd name="T16" fmla="*/ 3 w 14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8">
                <a:moveTo>
                  <a:pt x="3" y="8"/>
                </a:moveTo>
                <a:lnTo>
                  <a:pt x="2" y="8"/>
                </a:lnTo>
                <a:lnTo>
                  <a:pt x="0" y="5"/>
                </a:lnTo>
                <a:lnTo>
                  <a:pt x="13" y="0"/>
                </a:lnTo>
                <a:lnTo>
                  <a:pt x="14" y="2"/>
                </a:lnTo>
                <a:lnTo>
                  <a:pt x="12" y="3"/>
                </a:lnTo>
                <a:lnTo>
                  <a:pt x="9" y="4"/>
                </a:lnTo>
                <a:lnTo>
                  <a:pt x="6" y="6"/>
                </a:lnTo>
                <a:lnTo>
                  <a:pt x="3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Freeform 38"/>
          <p:cNvSpPr>
            <a:spLocks/>
          </p:cNvSpPr>
          <p:nvPr/>
        </p:nvSpPr>
        <p:spPr bwMode="auto">
          <a:xfrm>
            <a:off x="6424613" y="533400"/>
            <a:ext cx="6350" cy="9525"/>
          </a:xfrm>
          <a:custGeom>
            <a:avLst/>
            <a:gdLst>
              <a:gd name="T0" fmla="*/ 4 w 4"/>
              <a:gd name="T1" fmla="*/ 5 h 6"/>
              <a:gd name="T2" fmla="*/ 1 w 4"/>
              <a:gd name="T3" fmla="*/ 6 h 6"/>
              <a:gd name="T4" fmla="*/ 0 w 4"/>
              <a:gd name="T5" fmla="*/ 5 h 6"/>
              <a:gd name="T6" fmla="*/ 1 w 4"/>
              <a:gd name="T7" fmla="*/ 1 h 6"/>
              <a:gd name="T8" fmla="*/ 3 w 4"/>
              <a:gd name="T9" fmla="*/ 0 h 6"/>
              <a:gd name="T10" fmla="*/ 4 w 4"/>
              <a:gd name="T11" fmla="*/ 2 h 6"/>
              <a:gd name="T12" fmla="*/ 4 w 4"/>
              <a:gd name="T13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4" y="5"/>
                </a:moveTo>
                <a:lnTo>
                  <a:pt x="1" y="6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4" y="2"/>
                </a:lnTo>
                <a:lnTo>
                  <a:pt x="4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Freeform 39"/>
          <p:cNvSpPr>
            <a:spLocks/>
          </p:cNvSpPr>
          <p:nvPr/>
        </p:nvSpPr>
        <p:spPr bwMode="auto">
          <a:xfrm>
            <a:off x="6424613" y="533400"/>
            <a:ext cx="6350" cy="9525"/>
          </a:xfrm>
          <a:custGeom>
            <a:avLst/>
            <a:gdLst>
              <a:gd name="T0" fmla="*/ 4 w 4"/>
              <a:gd name="T1" fmla="*/ 5 h 6"/>
              <a:gd name="T2" fmla="*/ 1 w 4"/>
              <a:gd name="T3" fmla="*/ 6 h 6"/>
              <a:gd name="T4" fmla="*/ 0 w 4"/>
              <a:gd name="T5" fmla="*/ 5 h 6"/>
              <a:gd name="T6" fmla="*/ 1 w 4"/>
              <a:gd name="T7" fmla="*/ 1 h 6"/>
              <a:gd name="T8" fmla="*/ 3 w 4"/>
              <a:gd name="T9" fmla="*/ 0 h 6"/>
              <a:gd name="T10" fmla="*/ 4 w 4"/>
              <a:gd name="T11" fmla="*/ 2 h 6"/>
              <a:gd name="T12" fmla="*/ 4 w 4"/>
              <a:gd name="T13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4" y="5"/>
                </a:moveTo>
                <a:lnTo>
                  <a:pt x="1" y="6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4" y="2"/>
                </a:lnTo>
                <a:lnTo>
                  <a:pt x="4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Freeform 40"/>
          <p:cNvSpPr>
            <a:spLocks/>
          </p:cNvSpPr>
          <p:nvPr/>
        </p:nvSpPr>
        <p:spPr bwMode="auto">
          <a:xfrm>
            <a:off x="6526213" y="496888"/>
            <a:ext cx="9525" cy="6350"/>
          </a:xfrm>
          <a:custGeom>
            <a:avLst/>
            <a:gdLst>
              <a:gd name="T0" fmla="*/ 4 w 6"/>
              <a:gd name="T1" fmla="*/ 2 h 4"/>
              <a:gd name="T2" fmla="*/ 6 w 6"/>
              <a:gd name="T3" fmla="*/ 4 h 4"/>
              <a:gd name="T4" fmla="*/ 6 w 6"/>
              <a:gd name="T5" fmla="*/ 4 h 4"/>
              <a:gd name="T6" fmla="*/ 3 w 6"/>
              <a:gd name="T7" fmla="*/ 3 h 4"/>
              <a:gd name="T8" fmla="*/ 0 w 6"/>
              <a:gd name="T9" fmla="*/ 4 h 4"/>
              <a:gd name="T10" fmla="*/ 0 w 6"/>
              <a:gd name="T11" fmla="*/ 4 h 4"/>
              <a:gd name="T12" fmla="*/ 1 w 6"/>
              <a:gd name="T13" fmla="*/ 1 h 4"/>
              <a:gd name="T14" fmla="*/ 3 w 6"/>
              <a:gd name="T15" fmla="*/ 1 h 4"/>
              <a:gd name="T16" fmla="*/ 5 w 6"/>
              <a:gd name="T17" fmla="*/ 0 h 4"/>
              <a:gd name="T18" fmla="*/ 6 w 6"/>
              <a:gd name="T19" fmla="*/ 1 h 4"/>
              <a:gd name="T20" fmla="*/ 4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4" y="2"/>
                </a:moveTo>
                <a:lnTo>
                  <a:pt x="6" y="4"/>
                </a:lnTo>
                <a:lnTo>
                  <a:pt x="6" y="4"/>
                </a:lnTo>
                <a:lnTo>
                  <a:pt x="3" y="3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1"/>
                </a:lnTo>
                <a:lnTo>
                  <a:pt x="5" y="0"/>
                </a:lnTo>
                <a:lnTo>
                  <a:pt x="6" y="1"/>
                </a:lnTo>
                <a:lnTo>
                  <a:pt x="4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Freeform 41"/>
          <p:cNvSpPr>
            <a:spLocks/>
          </p:cNvSpPr>
          <p:nvPr/>
        </p:nvSpPr>
        <p:spPr bwMode="auto">
          <a:xfrm>
            <a:off x="6526213" y="496888"/>
            <a:ext cx="9525" cy="6350"/>
          </a:xfrm>
          <a:custGeom>
            <a:avLst/>
            <a:gdLst>
              <a:gd name="T0" fmla="*/ 4 w 6"/>
              <a:gd name="T1" fmla="*/ 2 h 4"/>
              <a:gd name="T2" fmla="*/ 6 w 6"/>
              <a:gd name="T3" fmla="*/ 4 h 4"/>
              <a:gd name="T4" fmla="*/ 6 w 6"/>
              <a:gd name="T5" fmla="*/ 4 h 4"/>
              <a:gd name="T6" fmla="*/ 3 w 6"/>
              <a:gd name="T7" fmla="*/ 3 h 4"/>
              <a:gd name="T8" fmla="*/ 0 w 6"/>
              <a:gd name="T9" fmla="*/ 4 h 4"/>
              <a:gd name="T10" fmla="*/ 0 w 6"/>
              <a:gd name="T11" fmla="*/ 4 h 4"/>
              <a:gd name="T12" fmla="*/ 1 w 6"/>
              <a:gd name="T13" fmla="*/ 1 h 4"/>
              <a:gd name="T14" fmla="*/ 3 w 6"/>
              <a:gd name="T15" fmla="*/ 1 h 4"/>
              <a:gd name="T16" fmla="*/ 5 w 6"/>
              <a:gd name="T17" fmla="*/ 0 h 4"/>
              <a:gd name="T18" fmla="*/ 6 w 6"/>
              <a:gd name="T19" fmla="*/ 1 h 4"/>
              <a:gd name="T20" fmla="*/ 4 w 6"/>
              <a:gd name="T2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4">
                <a:moveTo>
                  <a:pt x="4" y="2"/>
                </a:moveTo>
                <a:lnTo>
                  <a:pt x="6" y="4"/>
                </a:lnTo>
                <a:lnTo>
                  <a:pt x="6" y="4"/>
                </a:lnTo>
                <a:lnTo>
                  <a:pt x="3" y="3"/>
                </a:lnTo>
                <a:lnTo>
                  <a:pt x="0" y="4"/>
                </a:lnTo>
                <a:lnTo>
                  <a:pt x="0" y="4"/>
                </a:lnTo>
                <a:lnTo>
                  <a:pt x="1" y="1"/>
                </a:lnTo>
                <a:lnTo>
                  <a:pt x="3" y="1"/>
                </a:lnTo>
                <a:lnTo>
                  <a:pt x="5" y="0"/>
                </a:lnTo>
                <a:lnTo>
                  <a:pt x="6" y="1"/>
                </a:lnTo>
                <a:lnTo>
                  <a:pt x="4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Freeform 42"/>
          <p:cNvSpPr>
            <a:spLocks/>
          </p:cNvSpPr>
          <p:nvPr/>
        </p:nvSpPr>
        <p:spPr bwMode="auto">
          <a:xfrm>
            <a:off x="6457951" y="514350"/>
            <a:ext cx="6350" cy="7938"/>
          </a:xfrm>
          <a:custGeom>
            <a:avLst/>
            <a:gdLst>
              <a:gd name="T0" fmla="*/ 3 w 4"/>
              <a:gd name="T1" fmla="*/ 4 h 5"/>
              <a:gd name="T2" fmla="*/ 2 w 4"/>
              <a:gd name="T3" fmla="*/ 5 h 5"/>
              <a:gd name="T4" fmla="*/ 0 w 4"/>
              <a:gd name="T5" fmla="*/ 3 h 5"/>
              <a:gd name="T6" fmla="*/ 2 w 4"/>
              <a:gd name="T7" fmla="*/ 1 h 5"/>
              <a:gd name="T8" fmla="*/ 4 w 4"/>
              <a:gd name="T9" fmla="*/ 0 h 5"/>
              <a:gd name="T10" fmla="*/ 4 w 4"/>
              <a:gd name="T11" fmla="*/ 1 h 5"/>
              <a:gd name="T12" fmla="*/ 3 w 4"/>
              <a:gd name="T13" fmla="*/ 3 h 5"/>
              <a:gd name="T14" fmla="*/ 3 w 4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5">
                <a:moveTo>
                  <a:pt x="3" y="4"/>
                </a:moveTo>
                <a:lnTo>
                  <a:pt x="2" y="5"/>
                </a:lnTo>
                <a:lnTo>
                  <a:pt x="0" y="3"/>
                </a:lnTo>
                <a:lnTo>
                  <a:pt x="2" y="1"/>
                </a:lnTo>
                <a:lnTo>
                  <a:pt x="4" y="0"/>
                </a:lnTo>
                <a:lnTo>
                  <a:pt x="4" y="1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Freeform 43"/>
          <p:cNvSpPr>
            <a:spLocks/>
          </p:cNvSpPr>
          <p:nvPr/>
        </p:nvSpPr>
        <p:spPr bwMode="auto">
          <a:xfrm>
            <a:off x="6457951" y="514350"/>
            <a:ext cx="6350" cy="7938"/>
          </a:xfrm>
          <a:custGeom>
            <a:avLst/>
            <a:gdLst>
              <a:gd name="T0" fmla="*/ 3 w 4"/>
              <a:gd name="T1" fmla="*/ 4 h 5"/>
              <a:gd name="T2" fmla="*/ 2 w 4"/>
              <a:gd name="T3" fmla="*/ 5 h 5"/>
              <a:gd name="T4" fmla="*/ 0 w 4"/>
              <a:gd name="T5" fmla="*/ 3 h 5"/>
              <a:gd name="T6" fmla="*/ 2 w 4"/>
              <a:gd name="T7" fmla="*/ 1 h 5"/>
              <a:gd name="T8" fmla="*/ 4 w 4"/>
              <a:gd name="T9" fmla="*/ 0 h 5"/>
              <a:gd name="T10" fmla="*/ 4 w 4"/>
              <a:gd name="T11" fmla="*/ 1 h 5"/>
              <a:gd name="T12" fmla="*/ 3 w 4"/>
              <a:gd name="T13" fmla="*/ 3 h 5"/>
              <a:gd name="T14" fmla="*/ 3 w 4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5">
                <a:moveTo>
                  <a:pt x="3" y="4"/>
                </a:moveTo>
                <a:lnTo>
                  <a:pt x="2" y="5"/>
                </a:lnTo>
                <a:lnTo>
                  <a:pt x="0" y="3"/>
                </a:lnTo>
                <a:lnTo>
                  <a:pt x="2" y="1"/>
                </a:lnTo>
                <a:lnTo>
                  <a:pt x="4" y="0"/>
                </a:lnTo>
                <a:lnTo>
                  <a:pt x="4" y="1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Freeform 44"/>
          <p:cNvSpPr>
            <a:spLocks/>
          </p:cNvSpPr>
          <p:nvPr/>
        </p:nvSpPr>
        <p:spPr bwMode="auto">
          <a:xfrm>
            <a:off x="6499226" y="504825"/>
            <a:ext cx="4763" cy="6350"/>
          </a:xfrm>
          <a:custGeom>
            <a:avLst/>
            <a:gdLst>
              <a:gd name="T0" fmla="*/ 3 w 3"/>
              <a:gd name="T1" fmla="*/ 1 h 4"/>
              <a:gd name="T2" fmla="*/ 3 w 3"/>
              <a:gd name="T3" fmla="*/ 2 h 4"/>
              <a:gd name="T4" fmla="*/ 1 w 3"/>
              <a:gd name="T5" fmla="*/ 2 h 4"/>
              <a:gd name="T6" fmla="*/ 1 w 3"/>
              <a:gd name="T7" fmla="*/ 4 h 4"/>
              <a:gd name="T8" fmla="*/ 0 w 3"/>
              <a:gd name="T9" fmla="*/ 2 h 4"/>
              <a:gd name="T10" fmla="*/ 0 w 3"/>
              <a:gd name="T11" fmla="*/ 1 h 4"/>
              <a:gd name="T12" fmla="*/ 2 w 3"/>
              <a:gd name="T13" fmla="*/ 0 h 4"/>
              <a:gd name="T14" fmla="*/ 3 w 3"/>
              <a:gd name="T1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3" y="1"/>
                </a:moveTo>
                <a:lnTo>
                  <a:pt x="3" y="2"/>
                </a:lnTo>
                <a:lnTo>
                  <a:pt x="1" y="2"/>
                </a:lnTo>
                <a:lnTo>
                  <a:pt x="1" y="4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Freeform 45"/>
          <p:cNvSpPr>
            <a:spLocks/>
          </p:cNvSpPr>
          <p:nvPr/>
        </p:nvSpPr>
        <p:spPr bwMode="auto">
          <a:xfrm>
            <a:off x="6499226" y="504825"/>
            <a:ext cx="4763" cy="6350"/>
          </a:xfrm>
          <a:custGeom>
            <a:avLst/>
            <a:gdLst>
              <a:gd name="T0" fmla="*/ 3 w 3"/>
              <a:gd name="T1" fmla="*/ 1 h 4"/>
              <a:gd name="T2" fmla="*/ 3 w 3"/>
              <a:gd name="T3" fmla="*/ 2 h 4"/>
              <a:gd name="T4" fmla="*/ 1 w 3"/>
              <a:gd name="T5" fmla="*/ 2 h 4"/>
              <a:gd name="T6" fmla="*/ 1 w 3"/>
              <a:gd name="T7" fmla="*/ 4 h 4"/>
              <a:gd name="T8" fmla="*/ 0 w 3"/>
              <a:gd name="T9" fmla="*/ 2 h 4"/>
              <a:gd name="T10" fmla="*/ 0 w 3"/>
              <a:gd name="T11" fmla="*/ 1 h 4"/>
              <a:gd name="T12" fmla="*/ 2 w 3"/>
              <a:gd name="T13" fmla="*/ 0 h 4"/>
              <a:gd name="T14" fmla="*/ 3 w 3"/>
              <a:gd name="T15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3" y="1"/>
                </a:moveTo>
                <a:lnTo>
                  <a:pt x="3" y="2"/>
                </a:lnTo>
                <a:lnTo>
                  <a:pt x="1" y="2"/>
                </a:lnTo>
                <a:lnTo>
                  <a:pt x="1" y="4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46"/>
          <p:cNvSpPr>
            <a:spLocks/>
          </p:cNvSpPr>
          <p:nvPr/>
        </p:nvSpPr>
        <p:spPr bwMode="auto">
          <a:xfrm>
            <a:off x="6570663" y="1081088"/>
            <a:ext cx="290513" cy="241300"/>
          </a:xfrm>
          <a:custGeom>
            <a:avLst/>
            <a:gdLst>
              <a:gd name="T0" fmla="*/ 94 w 183"/>
              <a:gd name="T1" fmla="*/ 0 h 152"/>
              <a:gd name="T2" fmla="*/ 94 w 183"/>
              <a:gd name="T3" fmla="*/ 0 h 152"/>
              <a:gd name="T4" fmla="*/ 94 w 183"/>
              <a:gd name="T5" fmla="*/ 3 h 152"/>
              <a:gd name="T6" fmla="*/ 80 w 183"/>
              <a:gd name="T7" fmla="*/ 25 h 152"/>
              <a:gd name="T8" fmla="*/ 93 w 183"/>
              <a:gd name="T9" fmla="*/ 54 h 152"/>
              <a:gd name="T10" fmla="*/ 118 w 183"/>
              <a:gd name="T11" fmla="*/ 87 h 152"/>
              <a:gd name="T12" fmla="*/ 183 w 183"/>
              <a:gd name="T13" fmla="*/ 121 h 152"/>
              <a:gd name="T14" fmla="*/ 174 w 183"/>
              <a:gd name="T15" fmla="*/ 129 h 152"/>
              <a:gd name="T16" fmla="*/ 155 w 183"/>
              <a:gd name="T17" fmla="*/ 130 h 152"/>
              <a:gd name="T18" fmla="*/ 120 w 183"/>
              <a:gd name="T19" fmla="*/ 134 h 152"/>
              <a:gd name="T20" fmla="*/ 91 w 183"/>
              <a:gd name="T21" fmla="*/ 143 h 152"/>
              <a:gd name="T22" fmla="*/ 76 w 183"/>
              <a:gd name="T23" fmla="*/ 149 h 152"/>
              <a:gd name="T24" fmla="*/ 71 w 183"/>
              <a:gd name="T25" fmla="*/ 152 h 152"/>
              <a:gd name="T26" fmla="*/ 42 w 183"/>
              <a:gd name="T27" fmla="*/ 140 h 152"/>
              <a:gd name="T28" fmla="*/ 18 w 183"/>
              <a:gd name="T29" fmla="*/ 121 h 152"/>
              <a:gd name="T30" fmla="*/ 18 w 183"/>
              <a:gd name="T31" fmla="*/ 117 h 152"/>
              <a:gd name="T32" fmla="*/ 19 w 183"/>
              <a:gd name="T33" fmla="*/ 98 h 152"/>
              <a:gd name="T34" fmla="*/ 20 w 183"/>
              <a:gd name="T35" fmla="*/ 78 h 152"/>
              <a:gd name="T36" fmla="*/ 0 w 183"/>
              <a:gd name="T37" fmla="*/ 59 h 152"/>
              <a:gd name="T38" fmla="*/ 14 w 183"/>
              <a:gd name="T39" fmla="*/ 56 h 152"/>
              <a:gd name="T40" fmla="*/ 33 w 183"/>
              <a:gd name="T41" fmla="*/ 52 h 152"/>
              <a:gd name="T42" fmla="*/ 49 w 183"/>
              <a:gd name="T43" fmla="*/ 40 h 152"/>
              <a:gd name="T44" fmla="*/ 73 w 183"/>
              <a:gd name="T45" fmla="*/ 19 h 152"/>
              <a:gd name="T46" fmla="*/ 73 w 183"/>
              <a:gd name="T47" fmla="*/ 18 h 152"/>
              <a:gd name="T48" fmla="*/ 74 w 183"/>
              <a:gd name="T49" fmla="*/ 10 h 152"/>
              <a:gd name="T50" fmla="*/ 74 w 183"/>
              <a:gd name="T51" fmla="*/ 3 h 152"/>
              <a:gd name="T52" fmla="*/ 93 w 183"/>
              <a:gd name="T53" fmla="*/ 0 h 152"/>
              <a:gd name="T54" fmla="*/ 94 w 183"/>
              <a:gd name="T5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" h="152">
                <a:moveTo>
                  <a:pt x="94" y="0"/>
                </a:moveTo>
                <a:lnTo>
                  <a:pt x="94" y="0"/>
                </a:lnTo>
                <a:lnTo>
                  <a:pt x="94" y="3"/>
                </a:lnTo>
                <a:lnTo>
                  <a:pt x="80" y="25"/>
                </a:lnTo>
                <a:lnTo>
                  <a:pt x="93" y="54"/>
                </a:lnTo>
                <a:lnTo>
                  <a:pt x="118" y="87"/>
                </a:lnTo>
                <a:lnTo>
                  <a:pt x="183" y="121"/>
                </a:lnTo>
                <a:lnTo>
                  <a:pt x="174" y="129"/>
                </a:lnTo>
                <a:lnTo>
                  <a:pt x="155" y="130"/>
                </a:lnTo>
                <a:lnTo>
                  <a:pt x="120" y="134"/>
                </a:lnTo>
                <a:lnTo>
                  <a:pt x="91" y="143"/>
                </a:lnTo>
                <a:lnTo>
                  <a:pt x="76" y="149"/>
                </a:lnTo>
                <a:lnTo>
                  <a:pt x="71" y="152"/>
                </a:lnTo>
                <a:lnTo>
                  <a:pt x="42" y="140"/>
                </a:lnTo>
                <a:lnTo>
                  <a:pt x="18" y="121"/>
                </a:lnTo>
                <a:lnTo>
                  <a:pt x="18" y="117"/>
                </a:lnTo>
                <a:lnTo>
                  <a:pt x="19" y="98"/>
                </a:lnTo>
                <a:lnTo>
                  <a:pt x="20" y="78"/>
                </a:lnTo>
                <a:lnTo>
                  <a:pt x="0" y="59"/>
                </a:lnTo>
                <a:lnTo>
                  <a:pt x="14" y="56"/>
                </a:lnTo>
                <a:lnTo>
                  <a:pt x="33" y="52"/>
                </a:lnTo>
                <a:lnTo>
                  <a:pt x="49" y="40"/>
                </a:lnTo>
                <a:lnTo>
                  <a:pt x="73" y="19"/>
                </a:lnTo>
                <a:lnTo>
                  <a:pt x="73" y="18"/>
                </a:lnTo>
                <a:lnTo>
                  <a:pt x="74" y="10"/>
                </a:lnTo>
                <a:lnTo>
                  <a:pt x="74" y="3"/>
                </a:lnTo>
                <a:lnTo>
                  <a:pt x="93" y="0"/>
                </a:lnTo>
                <a:lnTo>
                  <a:pt x="94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Freeform 47"/>
          <p:cNvSpPr>
            <a:spLocks/>
          </p:cNvSpPr>
          <p:nvPr/>
        </p:nvSpPr>
        <p:spPr bwMode="auto">
          <a:xfrm>
            <a:off x="6570663" y="1081088"/>
            <a:ext cx="290513" cy="241300"/>
          </a:xfrm>
          <a:custGeom>
            <a:avLst/>
            <a:gdLst>
              <a:gd name="T0" fmla="*/ 94 w 183"/>
              <a:gd name="T1" fmla="*/ 0 h 152"/>
              <a:gd name="T2" fmla="*/ 94 w 183"/>
              <a:gd name="T3" fmla="*/ 0 h 152"/>
              <a:gd name="T4" fmla="*/ 94 w 183"/>
              <a:gd name="T5" fmla="*/ 3 h 152"/>
              <a:gd name="T6" fmla="*/ 80 w 183"/>
              <a:gd name="T7" fmla="*/ 25 h 152"/>
              <a:gd name="T8" fmla="*/ 93 w 183"/>
              <a:gd name="T9" fmla="*/ 54 h 152"/>
              <a:gd name="T10" fmla="*/ 118 w 183"/>
              <a:gd name="T11" fmla="*/ 87 h 152"/>
              <a:gd name="T12" fmla="*/ 183 w 183"/>
              <a:gd name="T13" fmla="*/ 121 h 152"/>
              <a:gd name="T14" fmla="*/ 174 w 183"/>
              <a:gd name="T15" fmla="*/ 129 h 152"/>
              <a:gd name="T16" fmla="*/ 155 w 183"/>
              <a:gd name="T17" fmla="*/ 130 h 152"/>
              <a:gd name="T18" fmla="*/ 120 w 183"/>
              <a:gd name="T19" fmla="*/ 134 h 152"/>
              <a:gd name="T20" fmla="*/ 91 w 183"/>
              <a:gd name="T21" fmla="*/ 143 h 152"/>
              <a:gd name="T22" fmla="*/ 76 w 183"/>
              <a:gd name="T23" fmla="*/ 149 h 152"/>
              <a:gd name="T24" fmla="*/ 71 w 183"/>
              <a:gd name="T25" fmla="*/ 152 h 152"/>
              <a:gd name="T26" fmla="*/ 42 w 183"/>
              <a:gd name="T27" fmla="*/ 140 h 152"/>
              <a:gd name="T28" fmla="*/ 18 w 183"/>
              <a:gd name="T29" fmla="*/ 121 h 152"/>
              <a:gd name="T30" fmla="*/ 18 w 183"/>
              <a:gd name="T31" fmla="*/ 117 h 152"/>
              <a:gd name="T32" fmla="*/ 19 w 183"/>
              <a:gd name="T33" fmla="*/ 98 h 152"/>
              <a:gd name="T34" fmla="*/ 20 w 183"/>
              <a:gd name="T35" fmla="*/ 78 h 152"/>
              <a:gd name="T36" fmla="*/ 0 w 183"/>
              <a:gd name="T37" fmla="*/ 59 h 152"/>
              <a:gd name="T38" fmla="*/ 14 w 183"/>
              <a:gd name="T39" fmla="*/ 56 h 152"/>
              <a:gd name="T40" fmla="*/ 33 w 183"/>
              <a:gd name="T41" fmla="*/ 52 h 152"/>
              <a:gd name="T42" fmla="*/ 49 w 183"/>
              <a:gd name="T43" fmla="*/ 40 h 152"/>
              <a:gd name="T44" fmla="*/ 73 w 183"/>
              <a:gd name="T45" fmla="*/ 19 h 152"/>
              <a:gd name="T46" fmla="*/ 73 w 183"/>
              <a:gd name="T47" fmla="*/ 18 h 152"/>
              <a:gd name="T48" fmla="*/ 74 w 183"/>
              <a:gd name="T49" fmla="*/ 10 h 152"/>
              <a:gd name="T50" fmla="*/ 74 w 183"/>
              <a:gd name="T51" fmla="*/ 3 h 152"/>
              <a:gd name="T52" fmla="*/ 93 w 183"/>
              <a:gd name="T53" fmla="*/ 0 h 152"/>
              <a:gd name="T54" fmla="*/ 94 w 183"/>
              <a:gd name="T55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3" h="152">
                <a:moveTo>
                  <a:pt x="94" y="0"/>
                </a:moveTo>
                <a:lnTo>
                  <a:pt x="94" y="0"/>
                </a:lnTo>
                <a:lnTo>
                  <a:pt x="94" y="3"/>
                </a:lnTo>
                <a:lnTo>
                  <a:pt x="80" y="25"/>
                </a:lnTo>
                <a:lnTo>
                  <a:pt x="93" y="54"/>
                </a:lnTo>
                <a:lnTo>
                  <a:pt x="118" y="87"/>
                </a:lnTo>
                <a:lnTo>
                  <a:pt x="183" y="121"/>
                </a:lnTo>
                <a:lnTo>
                  <a:pt x="174" y="129"/>
                </a:lnTo>
                <a:lnTo>
                  <a:pt x="155" y="130"/>
                </a:lnTo>
                <a:lnTo>
                  <a:pt x="120" y="134"/>
                </a:lnTo>
                <a:lnTo>
                  <a:pt x="91" y="143"/>
                </a:lnTo>
                <a:lnTo>
                  <a:pt x="76" y="149"/>
                </a:lnTo>
                <a:lnTo>
                  <a:pt x="71" y="152"/>
                </a:lnTo>
                <a:lnTo>
                  <a:pt x="42" y="140"/>
                </a:lnTo>
                <a:lnTo>
                  <a:pt x="18" y="121"/>
                </a:lnTo>
                <a:lnTo>
                  <a:pt x="18" y="117"/>
                </a:lnTo>
                <a:lnTo>
                  <a:pt x="19" y="98"/>
                </a:lnTo>
                <a:lnTo>
                  <a:pt x="20" y="78"/>
                </a:lnTo>
                <a:lnTo>
                  <a:pt x="0" y="59"/>
                </a:lnTo>
                <a:lnTo>
                  <a:pt x="14" y="56"/>
                </a:lnTo>
                <a:lnTo>
                  <a:pt x="33" y="52"/>
                </a:lnTo>
                <a:lnTo>
                  <a:pt x="49" y="40"/>
                </a:lnTo>
                <a:lnTo>
                  <a:pt x="73" y="19"/>
                </a:lnTo>
                <a:lnTo>
                  <a:pt x="73" y="18"/>
                </a:lnTo>
                <a:lnTo>
                  <a:pt x="74" y="10"/>
                </a:lnTo>
                <a:lnTo>
                  <a:pt x="74" y="3"/>
                </a:lnTo>
                <a:lnTo>
                  <a:pt x="93" y="0"/>
                </a:lnTo>
                <a:lnTo>
                  <a:pt x="94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Freeform 48"/>
          <p:cNvSpPr>
            <a:spLocks/>
          </p:cNvSpPr>
          <p:nvPr/>
        </p:nvSpPr>
        <p:spPr bwMode="auto">
          <a:xfrm>
            <a:off x="6992938" y="752475"/>
            <a:ext cx="603250" cy="538163"/>
          </a:xfrm>
          <a:custGeom>
            <a:avLst/>
            <a:gdLst>
              <a:gd name="T0" fmla="*/ 356 w 380"/>
              <a:gd name="T1" fmla="*/ 282 h 339"/>
              <a:gd name="T2" fmla="*/ 380 w 380"/>
              <a:gd name="T3" fmla="*/ 309 h 339"/>
              <a:gd name="T4" fmla="*/ 325 w 380"/>
              <a:gd name="T5" fmla="*/ 307 h 339"/>
              <a:gd name="T6" fmla="*/ 288 w 380"/>
              <a:gd name="T7" fmla="*/ 310 h 339"/>
              <a:gd name="T8" fmla="*/ 280 w 380"/>
              <a:gd name="T9" fmla="*/ 316 h 339"/>
              <a:gd name="T10" fmla="*/ 269 w 380"/>
              <a:gd name="T11" fmla="*/ 324 h 339"/>
              <a:gd name="T12" fmla="*/ 236 w 380"/>
              <a:gd name="T13" fmla="*/ 336 h 339"/>
              <a:gd name="T14" fmla="*/ 221 w 380"/>
              <a:gd name="T15" fmla="*/ 330 h 339"/>
              <a:gd name="T16" fmla="*/ 192 w 380"/>
              <a:gd name="T17" fmla="*/ 309 h 339"/>
              <a:gd name="T18" fmla="*/ 58 w 380"/>
              <a:gd name="T19" fmla="*/ 339 h 339"/>
              <a:gd name="T20" fmla="*/ 36 w 380"/>
              <a:gd name="T21" fmla="*/ 309 h 339"/>
              <a:gd name="T22" fmla="*/ 25 w 380"/>
              <a:gd name="T23" fmla="*/ 292 h 339"/>
              <a:gd name="T24" fmla="*/ 24 w 380"/>
              <a:gd name="T25" fmla="*/ 291 h 339"/>
              <a:gd name="T26" fmla="*/ 23 w 380"/>
              <a:gd name="T27" fmla="*/ 281 h 339"/>
              <a:gd name="T28" fmla="*/ 21 w 380"/>
              <a:gd name="T29" fmla="*/ 258 h 339"/>
              <a:gd name="T30" fmla="*/ 1 w 380"/>
              <a:gd name="T31" fmla="*/ 217 h 339"/>
              <a:gd name="T32" fmla="*/ 0 w 380"/>
              <a:gd name="T33" fmla="*/ 201 h 339"/>
              <a:gd name="T34" fmla="*/ 44 w 380"/>
              <a:gd name="T35" fmla="*/ 200 h 339"/>
              <a:gd name="T36" fmla="*/ 95 w 380"/>
              <a:gd name="T37" fmla="*/ 192 h 339"/>
              <a:gd name="T38" fmla="*/ 122 w 380"/>
              <a:gd name="T39" fmla="*/ 167 h 339"/>
              <a:gd name="T40" fmla="*/ 130 w 380"/>
              <a:gd name="T41" fmla="*/ 138 h 339"/>
              <a:gd name="T42" fmla="*/ 138 w 380"/>
              <a:gd name="T43" fmla="*/ 112 h 339"/>
              <a:gd name="T44" fmla="*/ 131 w 380"/>
              <a:gd name="T45" fmla="*/ 94 h 339"/>
              <a:gd name="T46" fmla="*/ 195 w 380"/>
              <a:gd name="T47" fmla="*/ 0 h 339"/>
              <a:gd name="T48" fmla="*/ 196 w 380"/>
              <a:gd name="T49" fmla="*/ 1 h 339"/>
              <a:gd name="T50" fmla="*/ 209 w 380"/>
              <a:gd name="T51" fmla="*/ 18 h 339"/>
              <a:gd name="T52" fmla="*/ 269 w 380"/>
              <a:gd name="T53" fmla="*/ 37 h 339"/>
              <a:gd name="T54" fmla="*/ 300 w 380"/>
              <a:gd name="T55" fmla="*/ 54 h 339"/>
              <a:gd name="T56" fmla="*/ 312 w 380"/>
              <a:gd name="T57" fmla="*/ 56 h 339"/>
              <a:gd name="T58" fmla="*/ 312 w 380"/>
              <a:gd name="T59" fmla="*/ 69 h 339"/>
              <a:gd name="T60" fmla="*/ 310 w 380"/>
              <a:gd name="T61" fmla="*/ 105 h 339"/>
              <a:gd name="T62" fmla="*/ 308 w 380"/>
              <a:gd name="T63" fmla="*/ 135 h 339"/>
              <a:gd name="T64" fmla="*/ 310 w 380"/>
              <a:gd name="T65" fmla="*/ 170 h 339"/>
              <a:gd name="T66" fmla="*/ 320 w 380"/>
              <a:gd name="T67" fmla="*/ 205 h 339"/>
              <a:gd name="T68" fmla="*/ 336 w 380"/>
              <a:gd name="T69" fmla="*/ 245 h 339"/>
              <a:gd name="T70" fmla="*/ 356 w 380"/>
              <a:gd name="T71" fmla="*/ 28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0" h="339">
                <a:moveTo>
                  <a:pt x="356" y="282"/>
                </a:moveTo>
                <a:lnTo>
                  <a:pt x="380" y="309"/>
                </a:lnTo>
                <a:lnTo>
                  <a:pt x="325" y="307"/>
                </a:lnTo>
                <a:lnTo>
                  <a:pt x="288" y="310"/>
                </a:lnTo>
                <a:lnTo>
                  <a:pt x="280" y="316"/>
                </a:lnTo>
                <a:lnTo>
                  <a:pt x="269" y="324"/>
                </a:lnTo>
                <a:lnTo>
                  <a:pt x="236" y="336"/>
                </a:lnTo>
                <a:lnTo>
                  <a:pt x="221" y="330"/>
                </a:lnTo>
                <a:lnTo>
                  <a:pt x="192" y="309"/>
                </a:lnTo>
                <a:lnTo>
                  <a:pt x="58" y="339"/>
                </a:lnTo>
                <a:lnTo>
                  <a:pt x="36" y="309"/>
                </a:lnTo>
                <a:lnTo>
                  <a:pt x="25" y="292"/>
                </a:lnTo>
                <a:lnTo>
                  <a:pt x="24" y="291"/>
                </a:lnTo>
                <a:lnTo>
                  <a:pt x="23" y="281"/>
                </a:lnTo>
                <a:lnTo>
                  <a:pt x="21" y="258"/>
                </a:lnTo>
                <a:lnTo>
                  <a:pt x="1" y="217"/>
                </a:lnTo>
                <a:lnTo>
                  <a:pt x="0" y="201"/>
                </a:lnTo>
                <a:lnTo>
                  <a:pt x="44" y="200"/>
                </a:lnTo>
                <a:lnTo>
                  <a:pt x="95" y="192"/>
                </a:lnTo>
                <a:lnTo>
                  <a:pt x="122" y="167"/>
                </a:lnTo>
                <a:lnTo>
                  <a:pt x="130" y="138"/>
                </a:lnTo>
                <a:lnTo>
                  <a:pt x="138" y="112"/>
                </a:lnTo>
                <a:lnTo>
                  <a:pt x="131" y="94"/>
                </a:lnTo>
                <a:lnTo>
                  <a:pt x="195" y="0"/>
                </a:lnTo>
                <a:lnTo>
                  <a:pt x="196" y="1"/>
                </a:lnTo>
                <a:lnTo>
                  <a:pt x="209" y="18"/>
                </a:lnTo>
                <a:lnTo>
                  <a:pt x="269" y="37"/>
                </a:lnTo>
                <a:lnTo>
                  <a:pt x="300" y="54"/>
                </a:lnTo>
                <a:lnTo>
                  <a:pt x="312" y="56"/>
                </a:lnTo>
                <a:lnTo>
                  <a:pt x="312" y="69"/>
                </a:lnTo>
                <a:lnTo>
                  <a:pt x="310" y="105"/>
                </a:lnTo>
                <a:lnTo>
                  <a:pt x="308" y="135"/>
                </a:lnTo>
                <a:lnTo>
                  <a:pt x="310" y="170"/>
                </a:lnTo>
                <a:lnTo>
                  <a:pt x="320" y="205"/>
                </a:lnTo>
                <a:lnTo>
                  <a:pt x="336" y="245"/>
                </a:lnTo>
                <a:lnTo>
                  <a:pt x="356" y="28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9" name="Freeform 49"/>
          <p:cNvSpPr>
            <a:spLocks/>
          </p:cNvSpPr>
          <p:nvPr/>
        </p:nvSpPr>
        <p:spPr bwMode="auto">
          <a:xfrm>
            <a:off x="6992938" y="752475"/>
            <a:ext cx="603250" cy="538163"/>
          </a:xfrm>
          <a:custGeom>
            <a:avLst/>
            <a:gdLst>
              <a:gd name="T0" fmla="*/ 356 w 380"/>
              <a:gd name="T1" fmla="*/ 282 h 339"/>
              <a:gd name="T2" fmla="*/ 380 w 380"/>
              <a:gd name="T3" fmla="*/ 309 h 339"/>
              <a:gd name="T4" fmla="*/ 325 w 380"/>
              <a:gd name="T5" fmla="*/ 307 h 339"/>
              <a:gd name="T6" fmla="*/ 288 w 380"/>
              <a:gd name="T7" fmla="*/ 310 h 339"/>
              <a:gd name="T8" fmla="*/ 280 w 380"/>
              <a:gd name="T9" fmla="*/ 316 h 339"/>
              <a:gd name="T10" fmla="*/ 269 w 380"/>
              <a:gd name="T11" fmla="*/ 324 h 339"/>
              <a:gd name="T12" fmla="*/ 236 w 380"/>
              <a:gd name="T13" fmla="*/ 336 h 339"/>
              <a:gd name="T14" fmla="*/ 221 w 380"/>
              <a:gd name="T15" fmla="*/ 330 h 339"/>
              <a:gd name="T16" fmla="*/ 192 w 380"/>
              <a:gd name="T17" fmla="*/ 309 h 339"/>
              <a:gd name="T18" fmla="*/ 58 w 380"/>
              <a:gd name="T19" fmla="*/ 339 h 339"/>
              <a:gd name="T20" fmla="*/ 36 w 380"/>
              <a:gd name="T21" fmla="*/ 309 h 339"/>
              <a:gd name="T22" fmla="*/ 25 w 380"/>
              <a:gd name="T23" fmla="*/ 292 h 339"/>
              <a:gd name="T24" fmla="*/ 24 w 380"/>
              <a:gd name="T25" fmla="*/ 291 h 339"/>
              <a:gd name="T26" fmla="*/ 23 w 380"/>
              <a:gd name="T27" fmla="*/ 281 h 339"/>
              <a:gd name="T28" fmla="*/ 21 w 380"/>
              <a:gd name="T29" fmla="*/ 258 h 339"/>
              <a:gd name="T30" fmla="*/ 1 w 380"/>
              <a:gd name="T31" fmla="*/ 217 h 339"/>
              <a:gd name="T32" fmla="*/ 0 w 380"/>
              <a:gd name="T33" fmla="*/ 201 h 339"/>
              <a:gd name="T34" fmla="*/ 44 w 380"/>
              <a:gd name="T35" fmla="*/ 200 h 339"/>
              <a:gd name="T36" fmla="*/ 95 w 380"/>
              <a:gd name="T37" fmla="*/ 192 h 339"/>
              <a:gd name="T38" fmla="*/ 122 w 380"/>
              <a:gd name="T39" fmla="*/ 167 h 339"/>
              <a:gd name="T40" fmla="*/ 130 w 380"/>
              <a:gd name="T41" fmla="*/ 138 h 339"/>
              <a:gd name="T42" fmla="*/ 138 w 380"/>
              <a:gd name="T43" fmla="*/ 112 h 339"/>
              <a:gd name="T44" fmla="*/ 131 w 380"/>
              <a:gd name="T45" fmla="*/ 94 h 339"/>
              <a:gd name="T46" fmla="*/ 195 w 380"/>
              <a:gd name="T47" fmla="*/ 0 h 339"/>
              <a:gd name="T48" fmla="*/ 196 w 380"/>
              <a:gd name="T49" fmla="*/ 1 h 339"/>
              <a:gd name="T50" fmla="*/ 209 w 380"/>
              <a:gd name="T51" fmla="*/ 18 h 339"/>
              <a:gd name="T52" fmla="*/ 269 w 380"/>
              <a:gd name="T53" fmla="*/ 37 h 339"/>
              <a:gd name="T54" fmla="*/ 300 w 380"/>
              <a:gd name="T55" fmla="*/ 54 h 339"/>
              <a:gd name="T56" fmla="*/ 312 w 380"/>
              <a:gd name="T57" fmla="*/ 56 h 339"/>
              <a:gd name="T58" fmla="*/ 312 w 380"/>
              <a:gd name="T59" fmla="*/ 69 h 339"/>
              <a:gd name="T60" fmla="*/ 310 w 380"/>
              <a:gd name="T61" fmla="*/ 105 h 339"/>
              <a:gd name="T62" fmla="*/ 308 w 380"/>
              <a:gd name="T63" fmla="*/ 135 h 339"/>
              <a:gd name="T64" fmla="*/ 310 w 380"/>
              <a:gd name="T65" fmla="*/ 170 h 339"/>
              <a:gd name="T66" fmla="*/ 320 w 380"/>
              <a:gd name="T67" fmla="*/ 205 h 339"/>
              <a:gd name="T68" fmla="*/ 336 w 380"/>
              <a:gd name="T69" fmla="*/ 245 h 339"/>
              <a:gd name="T70" fmla="*/ 356 w 380"/>
              <a:gd name="T71" fmla="*/ 282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80" h="339">
                <a:moveTo>
                  <a:pt x="356" y="282"/>
                </a:moveTo>
                <a:lnTo>
                  <a:pt x="380" y="309"/>
                </a:lnTo>
                <a:lnTo>
                  <a:pt x="325" y="307"/>
                </a:lnTo>
                <a:lnTo>
                  <a:pt x="288" y="310"/>
                </a:lnTo>
                <a:lnTo>
                  <a:pt x="280" y="316"/>
                </a:lnTo>
                <a:lnTo>
                  <a:pt x="269" y="324"/>
                </a:lnTo>
                <a:lnTo>
                  <a:pt x="236" y="336"/>
                </a:lnTo>
                <a:lnTo>
                  <a:pt x="221" y="330"/>
                </a:lnTo>
                <a:lnTo>
                  <a:pt x="192" y="309"/>
                </a:lnTo>
                <a:lnTo>
                  <a:pt x="58" y="339"/>
                </a:lnTo>
                <a:lnTo>
                  <a:pt x="36" y="309"/>
                </a:lnTo>
                <a:lnTo>
                  <a:pt x="25" y="292"/>
                </a:lnTo>
                <a:lnTo>
                  <a:pt x="24" y="291"/>
                </a:lnTo>
                <a:lnTo>
                  <a:pt x="23" y="281"/>
                </a:lnTo>
                <a:lnTo>
                  <a:pt x="21" y="258"/>
                </a:lnTo>
                <a:lnTo>
                  <a:pt x="1" y="217"/>
                </a:lnTo>
                <a:lnTo>
                  <a:pt x="0" y="201"/>
                </a:lnTo>
                <a:lnTo>
                  <a:pt x="44" y="200"/>
                </a:lnTo>
                <a:lnTo>
                  <a:pt x="95" y="192"/>
                </a:lnTo>
                <a:lnTo>
                  <a:pt x="122" y="167"/>
                </a:lnTo>
                <a:lnTo>
                  <a:pt x="130" y="138"/>
                </a:lnTo>
                <a:lnTo>
                  <a:pt x="138" y="112"/>
                </a:lnTo>
                <a:lnTo>
                  <a:pt x="131" y="94"/>
                </a:lnTo>
                <a:lnTo>
                  <a:pt x="195" y="0"/>
                </a:lnTo>
                <a:lnTo>
                  <a:pt x="196" y="1"/>
                </a:lnTo>
                <a:lnTo>
                  <a:pt x="209" y="18"/>
                </a:lnTo>
                <a:lnTo>
                  <a:pt x="269" y="37"/>
                </a:lnTo>
                <a:lnTo>
                  <a:pt x="300" y="54"/>
                </a:lnTo>
                <a:lnTo>
                  <a:pt x="312" y="56"/>
                </a:lnTo>
                <a:lnTo>
                  <a:pt x="312" y="69"/>
                </a:lnTo>
                <a:lnTo>
                  <a:pt x="310" y="105"/>
                </a:lnTo>
                <a:lnTo>
                  <a:pt x="308" y="135"/>
                </a:lnTo>
                <a:lnTo>
                  <a:pt x="310" y="170"/>
                </a:lnTo>
                <a:lnTo>
                  <a:pt x="320" y="205"/>
                </a:lnTo>
                <a:lnTo>
                  <a:pt x="336" y="245"/>
                </a:lnTo>
                <a:lnTo>
                  <a:pt x="356" y="28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6369051" y="2765425"/>
            <a:ext cx="574675" cy="465138"/>
          </a:xfrm>
          <a:custGeom>
            <a:avLst/>
            <a:gdLst>
              <a:gd name="T0" fmla="*/ 0 w 362"/>
              <a:gd name="T1" fmla="*/ 0 h 293"/>
              <a:gd name="T2" fmla="*/ 20 w 362"/>
              <a:gd name="T3" fmla="*/ 5 h 293"/>
              <a:gd name="T4" fmla="*/ 41 w 362"/>
              <a:gd name="T5" fmla="*/ 5 h 293"/>
              <a:gd name="T6" fmla="*/ 54 w 362"/>
              <a:gd name="T7" fmla="*/ 5 h 293"/>
              <a:gd name="T8" fmla="*/ 68 w 362"/>
              <a:gd name="T9" fmla="*/ 1 h 293"/>
              <a:gd name="T10" fmla="*/ 70 w 362"/>
              <a:gd name="T11" fmla="*/ 15 h 293"/>
              <a:gd name="T12" fmla="*/ 74 w 362"/>
              <a:gd name="T13" fmla="*/ 29 h 293"/>
              <a:gd name="T14" fmla="*/ 77 w 362"/>
              <a:gd name="T15" fmla="*/ 38 h 293"/>
              <a:gd name="T16" fmla="*/ 102 w 362"/>
              <a:gd name="T17" fmla="*/ 58 h 293"/>
              <a:gd name="T18" fmla="*/ 123 w 362"/>
              <a:gd name="T19" fmla="*/ 75 h 293"/>
              <a:gd name="T20" fmla="*/ 144 w 362"/>
              <a:gd name="T21" fmla="*/ 87 h 293"/>
              <a:gd name="T22" fmla="*/ 179 w 362"/>
              <a:gd name="T23" fmla="*/ 106 h 293"/>
              <a:gd name="T24" fmla="*/ 195 w 362"/>
              <a:gd name="T25" fmla="*/ 110 h 293"/>
              <a:gd name="T26" fmla="*/ 208 w 362"/>
              <a:gd name="T27" fmla="*/ 117 h 293"/>
              <a:gd name="T28" fmla="*/ 221 w 362"/>
              <a:gd name="T29" fmla="*/ 132 h 293"/>
              <a:gd name="T30" fmla="*/ 237 w 362"/>
              <a:gd name="T31" fmla="*/ 147 h 293"/>
              <a:gd name="T32" fmla="*/ 260 w 362"/>
              <a:gd name="T33" fmla="*/ 162 h 293"/>
              <a:gd name="T34" fmla="*/ 280 w 362"/>
              <a:gd name="T35" fmla="*/ 178 h 293"/>
              <a:gd name="T36" fmla="*/ 301 w 362"/>
              <a:gd name="T37" fmla="*/ 191 h 293"/>
              <a:gd name="T38" fmla="*/ 312 w 362"/>
              <a:gd name="T39" fmla="*/ 208 h 293"/>
              <a:gd name="T40" fmla="*/ 323 w 362"/>
              <a:gd name="T41" fmla="*/ 224 h 293"/>
              <a:gd name="T42" fmla="*/ 334 w 362"/>
              <a:gd name="T43" fmla="*/ 247 h 293"/>
              <a:gd name="T44" fmla="*/ 338 w 362"/>
              <a:gd name="T45" fmla="*/ 258 h 293"/>
              <a:gd name="T46" fmla="*/ 341 w 362"/>
              <a:gd name="T47" fmla="*/ 282 h 293"/>
              <a:gd name="T48" fmla="*/ 362 w 362"/>
              <a:gd name="T49" fmla="*/ 289 h 293"/>
              <a:gd name="T50" fmla="*/ 342 w 362"/>
              <a:gd name="T51" fmla="*/ 293 h 293"/>
              <a:gd name="T52" fmla="*/ 320 w 362"/>
              <a:gd name="T53" fmla="*/ 282 h 293"/>
              <a:gd name="T54" fmla="*/ 312 w 362"/>
              <a:gd name="T55" fmla="*/ 267 h 293"/>
              <a:gd name="T56" fmla="*/ 296 w 362"/>
              <a:gd name="T57" fmla="*/ 253 h 293"/>
              <a:gd name="T58" fmla="*/ 278 w 362"/>
              <a:gd name="T59" fmla="*/ 257 h 293"/>
              <a:gd name="T60" fmla="*/ 247 w 362"/>
              <a:gd name="T61" fmla="*/ 282 h 293"/>
              <a:gd name="T62" fmla="*/ 238 w 362"/>
              <a:gd name="T63" fmla="*/ 287 h 293"/>
              <a:gd name="T64" fmla="*/ 219 w 362"/>
              <a:gd name="T65" fmla="*/ 253 h 293"/>
              <a:gd name="T66" fmla="*/ 206 w 362"/>
              <a:gd name="T67" fmla="*/ 230 h 293"/>
              <a:gd name="T68" fmla="*/ 186 w 362"/>
              <a:gd name="T69" fmla="*/ 197 h 293"/>
              <a:gd name="T70" fmla="*/ 153 w 362"/>
              <a:gd name="T71" fmla="*/ 172 h 293"/>
              <a:gd name="T72" fmla="*/ 127 w 362"/>
              <a:gd name="T73" fmla="*/ 162 h 293"/>
              <a:gd name="T74" fmla="*/ 104 w 362"/>
              <a:gd name="T75" fmla="*/ 151 h 293"/>
              <a:gd name="T76" fmla="*/ 87 w 362"/>
              <a:gd name="T77" fmla="*/ 137 h 293"/>
              <a:gd name="T78" fmla="*/ 55 w 362"/>
              <a:gd name="T79" fmla="*/ 110 h 293"/>
              <a:gd name="T80" fmla="*/ 39 w 362"/>
              <a:gd name="T81" fmla="*/ 80 h 293"/>
              <a:gd name="T82" fmla="*/ 19 w 362"/>
              <a:gd name="T83" fmla="*/ 52 h 293"/>
              <a:gd name="T84" fmla="*/ 8 w 362"/>
              <a:gd name="T85" fmla="*/ 32 h 293"/>
              <a:gd name="T86" fmla="*/ 5 w 362"/>
              <a:gd name="T87" fmla="*/ 9 h 293"/>
              <a:gd name="T88" fmla="*/ 0 w 362"/>
              <a:gd name="T8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62" h="293">
                <a:moveTo>
                  <a:pt x="0" y="0"/>
                </a:moveTo>
                <a:lnTo>
                  <a:pt x="20" y="5"/>
                </a:lnTo>
                <a:lnTo>
                  <a:pt x="41" y="5"/>
                </a:lnTo>
                <a:lnTo>
                  <a:pt x="54" y="5"/>
                </a:lnTo>
                <a:lnTo>
                  <a:pt x="68" y="1"/>
                </a:lnTo>
                <a:lnTo>
                  <a:pt x="70" y="15"/>
                </a:lnTo>
                <a:lnTo>
                  <a:pt x="74" y="29"/>
                </a:lnTo>
                <a:lnTo>
                  <a:pt x="77" y="38"/>
                </a:lnTo>
                <a:lnTo>
                  <a:pt x="102" y="58"/>
                </a:lnTo>
                <a:lnTo>
                  <a:pt x="123" y="75"/>
                </a:lnTo>
                <a:lnTo>
                  <a:pt x="144" y="87"/>
                </a:lnTo>
                <a:lnTo>
                  <a:pt x="179" y="106"/>
                </a:lnTo>
                <a:lnTo>
                  <a:pt x="195" y="110"/>
                </a:lnTo>
                <a:lnTo>
                  <a:pt x="208" y="117"/>
                </a:lnTo>
                <a:lnTo>
                  <a:pt x="221" y="132"/>
                </a:lnTo>
                <a:lnTo>
                  <a:pt x="237" y="147"/>
                </a:lnTo>
                <a:lnTo>
                  <a:pt x="260" y="162"/>
                </a:lnTo>
                <a:lnTo>
                  <a:pt x="280" y="178"/>
                </a:lnTo>
                <a:lnTo>
                  <a:pt x="301" y="191"/>
                </a:lnTo>
                <a:lnTo>
                  <a:pt x="312" y="208"/>
                </a:lnTo>
                <a:lnTo>
                  <a:pt x="323" y="224"/>
                </a:lnTo>
                <a:lnTo>
                  <a:pt x="334" y="247"/>
                </a:lnTo>
                <a:lnTo>
                  <a:pt x="338" y="258"/>
                </a:lnTo>
                <a:lnTo>
                  <a:pt x="341" y="282"/>
                </a:lnTo>
                <a:lnTo>
                  <a:pt x="362" y="289"/>
                </a:lnTo>
                <a:lnTo>
                  <a:pt x="342" y="293"/>
                </a:lnTo>
                <a:lnTo>
                  <a:pt x="320" y="282"/>
                </a:lnTo>
                <a:lnTo>
                  <a:pt x="312" y="267"/>
                </a:lnTo>
                <a:lnTo>
                  <a:pt x="296" y="253"/>
                </a:lnTo>
                <a:lnTo>
                  <a:pt x="278" y="257"/>
                </a:lnTo>
                <a:lnTo>
                  <a:pt x="247" y="282"/>
                </a:lnTo>
                <a:lnTo>
                  <a:pt x="238" y="287"/>
                </a:lnTo>
                <a:lnTo>
                  <a:pt x="219" y="253"/>
                </a:lnTo>
                <a:lnTo>
                  <a:pt x="206" y="230"/>
                </a:lnTo>
                <a:lnTo>
                  <a:pt x="186" y="197"/>
                </a:lnTo>
                <a:lnTo>
                  <a:pt x="153" y="172"/>
                </a:lnTo>
                <a:lnTo>
                  <a:pt x="127" y="162"/>
                </a:lnTo>
                <a:lnTo>
                  <a:pt x="104" y="151"/>
                </a:lnTo>
                <a:lnTo>
                  <a:pt x="87" y="137"/>
                </a:lnTo>
                <a:lnTo>
                  <a:pt x="55" y="110"/>
                </a:lnTo>
                <a:lnTo>
                  <a:pt x="39" y="80"/>
                </a:lnTo>
                <a:lnTo>
                  <a:pt x="19" y="52"/>
                </a:lnTo>
                <a:lnTo>
                  <a:pt x="8" y="32"/>
                </a:lnTo>
                <a:lnTo>
                  <a:pt x="5" y="9"/>
                </a:lnTo>
                <a:lnTo>
                  <a:pt x="0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Freeform 51"/>
          <p:cNvSpPr>
            <a:spLocks/>
          </p:cNvSpPr>
          <p:nvPr/>
        </p:nvSpPr>
        <p:spPr bwMode="auto">
          <a:xfrm>
            <a:off x="6369051" y="2765425"/>
            <a:ext cx="574675" cy="465138"/>
          </a:xfrm>
          <a:custGeom>
            <a:avLst/>
            <a:gdLst>
              <a:gd name="T0" fmla="*/ 0 w 362"/>
              <a:gd name="T1" fmla="*/ 0 h 293"/>
              <a:gd name="T2" fmla="*/ 20 w 362"/>
              <a:gd name="T3" fmla="*/ 5 h 293"/>
              <a:gd name="T4" fmla="*/ 41 w 362"/>
              <a:gd name="T5" fmla="*/ 5 h 293"/>
              <a:gd name="T6" fmla="*/ 54 w 362"/>
              <a:gd name="T7" fmla="*/ 5 h 293"/>
              <a:gd name="T8" fmla="*/ 68 w 362"/>
              <a:gd name="T9" fmla="*/ 1 h 293"/>
              <a:gd name="T10" fmla="*/ 70 w 362"/>
              <a:gd name="T11" fmla="*/ 15 h 293"/>
              <a:gd name="T12" fmla="*/ 74 w 362"/>
              <a:gd name="T13" fmla="*/ 29 h 293"/>
              <a:gd name="T14" fmla="*/ 77 w 362"/>
              <a:gd name="T15" fmla="*/ 38 h 293"/>
              <a:gd name="T16" fmla="*/ 102 w 362"/>
              <a:gd name="T17" fmla="*/ 58 h 293"/>
              <a:gd name="T18" fmla="*/ 123 w 362"/>
              <a:gd name="T19" fmla="*/ 75 h 293"/>
              <a:gd name="T20" fmla="*/ 144 w 362"/>
              <a:gd name="T21" fmla="*/ 87 h 293"/>
              <a:gd name="T22" fmla="*/ 179 w 362"/>
              <a:gd name="T23" fmla="*/ 106 h 293"/>
              <a:gd name="T24" fmla="*/ 195 w 362"/>
              <a:gd name="T25" fmla="*/ 110 h 293"/>
              <a:gd name="T26" fmla="*/ 208 w 362"/>
              <a:gd name="T27" fmla="*/ 117 h 293"/>
              <a:gd name="T28" fmla="*/ 221 w 362"/>
              <a:gd name="T29" fmla="*/ 132 h 293"/>
              <a:gd name="T30" fmla="*/ 237 w 362"/>
              <a:gd name="T31" fmla="*/ 147 h 293"/>
              <a:gd name="T32" fmla="*/ 260 w 362"/>
              <a:gd name="T33" fmla="*/ 162 h 293"/>
              <a:gd name="T34" fmla="*/ 280 w 362"/>
              <a:gd name="T35" fmla="*/ 178 h 293"/>
              <a:gd name="T36" fmla="*/ 301 w 362"/>
              <a:gd name="T37" fmla="*/ 191 h 293"/>
              <a:gd name="T38" fmla="*/ 312 w 362"/>
              <a:gd name="T39" fmla="*/ 208 h 293"/>
              <a:gd name="T40" fmla="*/ 323 w 362"/>
              <a:gd name="T41" fmla="*/ 224 h 293"/>
              <a:gd name="T42" fmla="*/ 334 w 362"/>
              <a:gd name="T43" fmla="*/ 247 h 293"/>
              <a:gd name="T44" fmla="*/ 338 w 362"/>
              <a:gd name="T45" fmla="*/ 258 h 293"/>
              <a:gd name="T46" fmla="*/ 341 w 362"/>
              <a:gd name="T47" fmla="*/ 282 h 293"/>
              <a:gd name="T48" fmla="*/ 362 w 362"/>
              <a:gd name="T49" fmla="*/ 289 h 293"/>
              <a:gd name="T50" fmla="*/ 342 w 362"/>
              <a:gd name="T51" fmla="*/ 293 h 293"/>
              <a:gd name="T52" fmla="*/ 320 w 362"/>
              <a:gd name="T53" fmla="*/ 282 h 293"/>
              <a:gd name="T54" fmla="*/ 312 w 362"/>
              <a:gd name="T55" fmla="*/ 267 h 293"/>
              <a:gd name="T56" fmla="*/ 296 w 362"/>
              <a:gd name="T57" fmla="*/ 253 h 293"/>
              <a:gd name="T58" fmla="*/ 278 w 362"/>
              <a:gd name="T59" fmla="*/ 257 h 293"/>
              <a:gd name="T60" fmla="*/ 247 w 362"/>
              <a:gd name="T61" fmla="*/ 282 h 293"/>
              <a:gd name="T62" fmla="*/ 238 w 362"/>
              <a:gd name="T63" fmla="*/ 287 h 293"/>
              <a:gd name="T64" fmla="*/ 219 w 362"/>
              <a:gd name="T65" fmla="*/ 253 h 293"/>
              <a:gd name="T66" fmla="*/ 206 w 362"/>
              <a:gd name="T67" fmla="*/ 230 h 293"/>
              <a:gd name="T68" fmla="*/ 186 w 362"/>
              <a:gd name="T69" fmla="*/ 197 h 293"/>
              <a:gd name="T70" fmla="*/ 153 w 362"/>
              <a:gd name="T71" fmla="*/ 172 h 293"/>
              <a:gd name="T72" fmla="*/ 127 w 362"/>
              <a:gd name="T73" fmla="*/ 162 h 293"/>
              <a:gd name="T74" fmla="*/ 104 w 362"/>
              <a:gd name="T75" fmla="*/ 151 h 293"/>
              <a:gd name="T76" fmla="*/ 87 w 362"/>
              <a:gd name="T77" fmla="*/ 137 h 293"/>
              <a:gd name="T78" fmla="*/ 55 w 362"/>
              <a:gd name="T79" fmla="*/ 110 h 293"/>
              <a:gd name="T80" fmla="*/ 39 w 362"/>
              <a:gd name="T81" fmla="*/ 80 h 293"/>
              <a:gd name="T82" fmla="*/ 19 w 362"/>
              <a:gd name="T83" fmla="*/ 52 h 293"/>
              <a:gd name="T84" fmla="*/ 8 w 362"/>
              <a:gd name="T85" fmla="*/ 32 h 293"/>
              <a:gd name="T86" fmla="*/ 5 w 362"/>
              <a:gd name="T87" fmla="*/ 9 h 293"/>
              <a:gd name="T88" fmla="*/ 0 w 362"/>
              <a:gd name="T8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62" h="293">
                <a:moveTo>
                  <a:pt x="0" y="0"/>
                </a:moveTo>
                <a:lnTo>
                  <a:pt x="20" y="5"/>
                </a:lnTo>
                <a:lnTo>
                  <a:pt x="41" y="5"/>
                </a:lnTo>
                <a:lnTo>
                  <a:pt x="54" y="5"/>
                </a:lnTo>
                <a:lnTo>
                  <a:pt x="68" y="1"/>
                </a:lnTo>
                <a:lnTo>
                  <a:pt x="70" y="15"/>
                </a:lnTo>
                <a:lnTo>
                  <a:pt x="74" y="29"/>
                </a:lnTo>
                <a:lnTo>
                  <a:pt x="77" y="38"/>
                </a:lnTo>
                <a:lnTo>
                  <a:pt x="102" y="58"/>
                </a:lnTo>
                <a:lnTo>
                  <a:pt x="123" y="75"/>
                </a:lnTo>
                <a:lnTo>
                  <a:pt x="144" y="87"/>
                </a:lnTo>
                <a:lnTo>
                  <a:pt x="179" y="106"/>
                </a:lnTo>
                <a:lnTo>
                  <a:pt x="195" y="110"/>
                </a:lnTo>
                <a:lnTo>
                  <a:pt x="208" y="117"/>
                </a:lnTo>
                <a:lnTo>
                  <a:pt x="221" y="132"/>
                </a:lnTo>
                <a:lnTo>
                  <a:pt x="237" y="147"/>
                </a:lnTo>
                <a:lnTo>
                  <a:pt x="260" y="162"/>
                </a:lnTo>
                <a:lnTo>
                  <a:pt x="280" y="178"/>
                </a:lnTo>
                <a:lnTo>
                  <a:pt x="301" y="191"/>
                </a:lnTo>
                <a:lnTo>
                  <a:pt x="312" y="208"/>
                </a:lnTo>
                <a:lnTo>
                  <a:pt x="323" y="224"/>
                </a:lnTo>
                <a:lnTo>
                  <a:pt x="334" y="247"/>
                </a:lnTo>
                <a:lnTo>
                  <a:pt x="338" y="258"/>
                </a:lnTo>
                <a:lnTo>
                  <a:pt x="341" y="282"/>
                </a:lnTo>
                <a:lnTo>
                  <a:pt x="362" y="289"/>
                </a:lnTo>
                <a:lnTo>
                  <a:pt x="342" y="293"/>
                </a:lnTo>
                <a:lnTo>
                  <a:pt x="320" y="282"/>
                </a:lnTo>
                <a:lnTo>
                  <a:pt x="312" y="267"/>
                </a:lnTo>
                <a:lnTo>
                  <a:pt x="296" y="253"/>
                </a:lnTo>
                <a:lnTo>
                  <a:pt x="278" y="257"/>
                </a:lnTo>
                <a:lnTo>
                  <a:pt x="247" y="282"/>
                </a:lnTo>
                <a:lnTo>
                  <a:pt x="238" y="287"/>
                </a:lnTo>
                <a:lnTo>
                  <a:pt x="219" y="253"/>
                </a:lnTo>
                <a:lnTo>
                  <a:pt x="206" y="230"/>
                </a:lnTo>
                <a:lnTo>
                  <a:pt x="186" y="197"/>
                </a:lnTo>
                <a:lnTo>
                  <a:pt x="153" y="172"/>
                </a:lnTo>
                <a:lnTo>
                  <a:pt x="127" y="162"/>
                </a:lnTo>
                <a:lnTo>
                  <a:pt x="104" y="151"/>
                </a:lnTo>
                <a:lnTo>
                  <a:pt x="87" y="137"/>
                </a:lnTo>
                <a:lnTo>
                  <a:pt x="55" y="110"/>
                </a:lnTo>
                <a:lnTo>
                  <a:pt x="39" y="80"/>
                </a:lnTo>
                <a:lnTo>
                  <a:pt x="19" y="52"/>
                </a:lnTo>
                <a:lnTo>
                  <a:pt x="8" y="32"/>
                </a:lnTo>
                <a:lnTo>
                  <a:pt x="5" y="9"/>
                </a:lnTo>
                <a:lnTo>
                  <a:pt x="0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Freeform 52"/>
          <p:cNvSpPr>
            <a:spLocks/>
          </p:cNvSpPr>
          <p:nvPr/>
        </p:nvSpPr>
        <p:spPr bwMode="auto">
          <a:xfrm>
            <a:off x="5821363" y="1724025"/>
            <a:ext cx="912813" cy="406400"/>
          </a:xfrm>
          <a:custGeom>
            <a:avLst/>
            <a:gdLst>
              <a:gd name="T0" fmla="*/ 540 w 575"/>
              <a:gd name="T1" fmla="*/ 10 h 256"/>
              <a:gd name="T2" fmla="*/ 545 w 575"/>
              <a:gd name="T3" fmla="*/ 10 h 256"/>
              <a:gd name="T4" fmla="*/ 566 w 575"/>
              <a:gd name="T5" fmla="*/ 23 h 256"/>
              <a:gd name="T6" fmla="*/ 575 w 575"/>
              <a:gd name="T7" fmla="*/ 48 h 256"/>
              <a:gd name="T8" fmla="*/ 575 w 575"/>
              <a:gd name="T9" fmla="*/ 73 h 256"/>
              <a:gd name="T10" fmla="*/ 560 w 575"/>
              <a:gd name="T11" fmla="*/ 91 h 256"/>
              <a:gd name="T12" fmla="*/ 548 w 575"/>
              <a:gd name="T13" fmla="*/ 115 h 256"/>
              <a:gd name="T14" fmla="*/ 528 w 575"/>
              <a:gd name="T15" fmla="*/ 138 h 256"/>
              <a:gd name="T16" fmla="*/ 504 w 575"/>
              <a:gd name="T17" fmla="*/ 163 h 256"/>
              <a:gd name="T18" fmla="*/ 490 w 575"/>
              <a:gd name="T19" fmla="*/ 183 h 256"/>
              <a:gd name="T20" fmla="*/ 468 w 575"/>
              <a:gd name="T21" fmla="*/ 208 h 256"/>
              <a:gd name="T22" fmla="*/ 452 w 575"/>
              <a:gd name="T23" fmla="*/ 233 h 256"/>
              <a:gd name="T24" fmla="*/ 444 w 575"/>
              <a:gd name="T25" fmla="*/ 256 h 256"/>
              <a:gd name="T26" fmla="*/ 441 w 575"/>
              <a:gd name="T27" fmla="*/ 256 h 256"/>
              <a:gd name="T28" fmla="*/ 414 w 575"/>
              <a:gd name="T29" fmla="*/ 253 h 256"/>
              <a:gd name="T30" fmla="*/ 391 w 575"/>
              <a:gd name="T31" fmla="*/ 238 h 256"/>
              <a:gd name="T32" fmla="*/ 336 w 575"/>
              <a:gd name="T33" fmla="*/ 241 h 256"/>
              <a:gd name="T34" fmla="*/ 243 w 575"/>
              <a:gd name="T35" fmla="*/ 239 h 256"/>
              <a:gd name="T36" fmla="*/ 170 w 575"/>
              <a:gd name="T37" fmla="*/ 237 h 256"/>
              <a:gd name="T38" fmla="*/ 89 w 575"/>
              <a:gd name="T39" fmla="*/ 236 h 256"/>
              <a:gd name="T40" fmla="*/ 20 w 575"/>
              <a:gd name="T41" fmla="*/ 238 h 256"/>
              <a:gd name="T42" fmla="*/ 0 w 575"/>
              <a:gd name="T43" fmla="*/ 240 h 256"/>
              <a:gd name="T44" fmla="*/ 18 w 575"/>
              <a:gd name="T45" fmla="*/ 187 h 256"/>
              <a:gd name="T46" fmla="*/ 33 w 575"/>
              <a:gd name="T47" fmla="*/ 125 h 256"/>
              <a:gd name="T48" fmla="*/ 150 w 575"/>
              <a:gd name="T49" fmla="*/ 140 h 256"/>
              <a:gd name="T50" fmla="*/ 213 w 575"/>
              <a:gd name="T51" fmla="*/ 163 h 256"/>
              <a:gd name="T52" fmla="*/ 247 w 575"/>
              <a:gd name="T53" fmla="*/ 161 h 256"/>
              <a:gd name="T54" fmla="*/ 360 w 575"/>
              <a:gd name="T55" fmla="*/ 135 h 256"/>
              <a:gd name="T56" fmla="*/ 420 w 575"/>
              <a:gd name="T57" fmla="*/ 112 h 256"/>
              <a:gd name="T58" fmla="*/ 508 w 575"/>
              <a:gd name="T59" fmla="*/ 0 h 256"/>
              <a:gd name="T60" fmla="*/ 509 w 575"/>
              <a:gd name="T61" fmla="*/ 1 h 256"/>
              <a:gd name="T62" fmla="*/ 526 w 575"/>
              <a:gd name="T63" fmla="*/ 7 h 256"/>
              <a:gd name="T64" fmla="*/ 540 w 575"/>
              <a:gd name="T65" fmla="*/ 1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5" h="256">
                <a:moveTo>
                  <a:pt x="540" y="10"/>
                </a:moveTo>
                <a:lnTo>
                  <a:pt x="545" y="10"/>
                </a:lnTo>
                <a:lnTo>
                  <a:pt x="566" y="23"/>
                </a:lnTo>
                <a:lnTo>
                  <a:pt x="575" y="48"/>
                </a:lnTo>
                <a:lnTo>
                  <a:pt x="575" y="73"/>
                </a:lnTo>
                <a:lnTo>
                  <a:pt x="560" y="91"/>
                </a:lnTo>
                <a:lnTo>
                  <a:pt x="548" y="115"/>
                </a:lnTo>
                <a:lnTo>
                  <a:pt x="528" y="138"/>
                </a:lnTo>
                <a:lnTo>
                  <a:pt x="504" y="163"/>
                </a:lnTo>
                <a:lnTo>
                  <a:pt x="490" y="183"/>
                </a:lnTo>
                <a:lnTo>
                  <a:pt x="468" y="208"/>
                </a:lnTo>
                <a:lnTo>
                  <a:pt x="452" y="233"/>
                </a:lnTo>
                <a:lnTo>
                  <a:pt x="444" y="256"/>
                </a:lnTo>
                <a:lnTo>
                  <a:pt x="441" y="256"/>
                </a:lnTo>
                <a:lnTo>
                  <a:pt x="414" y="253"/>
                </a:lnTo>
                <a:lnTo>
                  <a:pt x="391" y="238"/>
                </a:lnTo>
                <a:lnTo>
                  <a:pt x="336" y="241"/>
                </a:lnTo>
                <a:lnTo>
                  <a:pt x="243" y="239"/>
                </a:lnTo>
                <a:lnTo>
                  <a:pt x="170" y="237"/>
                </a:lnTo>
                <a:lnTo>
                  <a:pt x="89" y="236"/>
                </a:lnTo>
                <a:lnTo>
                  <a:pt x="20" y="238"/>
                </a:lnTo>
                <a:lnTo>
                  <a:pt x="0" y="240"/>
                </a:lnTo>
                <a:lnTo>
                  <a:pt x="18" y="187"/>
                </a:lnTo>
                <a:lnTo>
                  <a:pt x="33" y="125"/>
                </a:lnTo>
                <a:lnTo>
                  <a:pt x="150" y="140"/>
                </a:lnTo>
                <a:lnTo>
                  <a:pt x="213" y="163"/>
                </a:lnTo>
                <a:lnTo>
                  <a:pt x="247" y="161"/>
                </a:lnTo>
                <a:lnTo>
                  <a:pt x="360" y="135"/>
                </a:lnTo>
                <a:lnTo>
                  <a:pt x="420" y="112"/>
                </a:lnTo>
                <a:lnTo>
                  <a:pt x="508" y="0"/>
                </a:lnTo>
                <a:lnTo>
                  <a:pt x="509" y="1"/>
                </a:lnTo>
                <a:lnTo>
                  <a:pt x="526" y="7"/>
                </a:lnTo>
                <a:lnTo>
                  <a:pt x="540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Freeform 53"/>
          <p:cNvSpPr>
            <a:spLocks/>
          </p:cNvSpPr>
          <p:nvPr/>
        </p:nvSpPr>
        <p:spPr bwMode="auto">
          <a:xfrm>
            <a:off x="5821363" y="1724025"/>
            <a:ext cx="912813" cy="406400"/>
          </a:xfrm>
          <a:custGeom>
            <a:avLst/>
            <a:gdLst>
              <a:gd name="T0" fmla="*/ 540 w 575"/>
              <a:gd name="T1" fmla="*/ 10 h 256"/>
              <a:gd name="T2" fmla="*/ 545 w 575"/>
              <a:gd name="T3" fmla="*/ 10 h 256"/>
              <a:gd name="T4" fmla="*/ 566 w 575"/>
              <a:gd name="T5" fmla="*/ 23 h 256"/>
              <a:gd name="T6" fmla="*/ 575 w 575"/>
              <a:gd name="T7" fmla="*/ 48 h 256"/>
              <a:gd name="T8" fmla="*/ 575 w 575"/>
              <a:gd name="T9" fmla="*/ 73 h 256"/>
              <a:gd name="T10" fmla="*/ 560 w 575"/>
              <a:gd name="T11" fmla="*/ 91 h 256"/>
              <a:gd name="T12" fmla="*/ 548 w 575"/>
              <a:gd name="T13" fmla="*/ 115 h 256"/>
              <a:gd name="T14" fmla="*/ 528 w 575"/>
              <a:gd name="T15" fmla="*/ 138 h 256"/>
              <a:gd name="T16" fmla="*/ 504 w 575"/>
              <a:gd name="T17" fmla="*/ 163 h 256"/>
              <a:gd name="T18" fmla="*/ 490 w 575"/>
              <a:gd name="T19" fmla="*/ 183 h 256"/>
              <a:gd name="T20" fmla="*/ 468 w 575"/>
              <a:gd name="T21" fmla="*/ 208 h 256"/>
              <a:gd name="T22" fmla="*/ 452 w 575"/>
              <a:gd name="T23" fmla="*/ 233 h 256"/>
              <a:gd name="T24" fmla="*/ 444 w 575"/>
              <a:gd name="T25" fmla="*/ 256 h 256"/>
              <a:gd name="T26" fmla="*/ 441 w 575"/>
              <a:gd name="T27" fmla="*/ 256 h 256"/>
              <a:gd name="T28" fmla="*/ 414 w 575"/>
              <a:gd name="T29" fmla="*/ 253 h 256"/>
              <a:gd name="T30" fmla="*/ 391 w 575"/>
              <a:gd name="T31" fmla="*/ 238 h 256"/>
              <a:gd name="T32" fmla="*/ 336 w 575"/>
              <a:gd name="T33" fmla="*/ 241 h 256"/>
              <a:gd name="T34" fmla="*/ 243 w 575"/>
              <a:gd name="T35" fmla="*/ 239 h 256"/>
              <a:gd name="T36" fmla="*/ 170 w 575"/>
              <a:gd name="T37" fmla="*/ 237 h 256"/>
              <a:gd name="T38" fmla="*/ 89 w 575"/>
              <a:gd name="T39" fmla="*/ 236 h 256"/>
              <a:gd name="T40" fmla="*/ 20 w 575"/>
              <a:gd name="T41" fmla="*/ 238 h 256"/>
              <a:gd name="T42" fmla="*/ 0 w 575"/>
              <a:gd name="T43" fmla="*/ 240 h 256"/>
              <a:gd name="T44" fmla="*/ 18 w 575"/>
              <a:gd name="T45" fmla="*/ 187 h 256"/>
              <a:gd name="T46" fmla="*/ 33 w 575"/>
              <a:gd name="T47" fmla="*/ 125 h 256"/>
              <a:gd name="T48" fmla="*/ 150 w 575"/>
              <a:gd name="T49" fmla="*/ 140 h 256"/>
              <a:gd name="T50" fmla="*/ 213 w 575"/>
              <a:gd name="T51" fmla="*/ 163 h 256"/>
              <a:gd name="T52" fmla="*/ 247 w 575"/>
              <a:gd name="T53" fmla="*/ 161 h 256"/>
              <a:gd name="T54" fmla="*/ 360 w 575"/>
              <a:gd name="T55" fmla="*/ 135 h 256"/>
              <a:gd name="T56" fmla="*/ 420 w 575"/>
              <a:gd name="T57" fmla="*/ 112 h 256"/>
              <a:gd name="T58" fmla="*/ 508 w 575"/>
              <a:gd name="T59" fmla="*/ 0 h 256"/>
              <a:gd name="T60" fmla="*/ 509 w 575"/>
              <a:gd name="T61" fmla="*/ 1 h 256"/>
              <a:gd name="T62" fmla="*/ 526 w 575"/>
              <a:gd name="T63" fmla="*/ 7 h 256"/>
              <a:gd name="T64" fmla="*/ 540 w 575"/>
              <a:gd name="T65" fmla="*/ 1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5" h="256">
                <a:moveTo>
                  <a:pt x="540" y="10"/>
                </a:moveTo>
                <a:lnTo>
                  <a:pt x="545" y="10"/>
                </a:lnTo>
                <a:lnTo>
                  <a:pt x="566" y="23"/>
                </a:lnTo>
                <a:lnTo>
                  <a:pt x="575" y="48"/>
                </a:lnTo>
                <a:lnTo>
                  <a:pt x="575" y="73"/>
                </a:lnTo>
                <a:lnTo>
                  <a:pt x="560" y="91"/>
                </a:lnTo>
                <a:lnTo>
                  <a:pt x="548" y="115"/>
                </a:lnTo>
                <a:lnTo>
                  <a:pt x="528" y="138"/>
                </a:lnTo>
                <a:lnTo>
                  <a:pt x="504" y="163"/>
                </a:lnTo>
                <a:lnTo>
                  <a:pt x="490" y="183"/>
                </a:lnTo>
                <a:lnTo>
                  <a:pt x="468" y="208"/>
                </a:lnTo>
                <a:lnTo>
                  <a:pt x="452" y="233"/>
                </a:lnTo>
                <a:lnTo>
                  <a:pt x="444" y="256"/>
                </a:lnTo>
                <a:lnTo>
                  <a:pt x="441" y="256"/>
                </a:lnTo>
                <a:lnTo>
                  <a:pt x="414" y="253"/>
                </a:lnTo>
                <a:lnTo>
                  <a:pt x="391" y="238"/>
                </a:lnTo>
                <a:lnTo>
                  <a:pt x="336" y="241"/>
                </a:lnTo>
                <a:lnTo>
                  <a:pt x="243" y="239"/>
                </a:lnTo>
                <a:lnTo>
                  <a:pt x="170" y="237"/>
                </a:lnTo>
                <a:lnTo>
                  <a:pt x="89" y="236"/>
                </a:lnTo>
                <a:lnTo>
                  <a:pt x="20" y="238"/>
                </a:lnTo>
                <a:lnTo>
                  <a:pt x="0" y="240"/>
                </a:lnTo>
                <a:lnTo>
                  <a:pt x="18" y="187"/>
                </a:lnTo>
                <a:lnTo>
                  <a:pt x="33" y="125"/>
                </a:lnTo>
                <a:lnTo>
                  <a:pt x="150" y="140"/>
                </a:lnTo>
                <a:lnTo>
                  <a:pt x="213" y="163"/>
                </a:lnTo>
                <a:lnTo>
                  <a:pt x="247" y="161"/>
                </a:lnTo>
                <a:lnTo>
                  <a:pt x="360" y="135"/>
                </a:lnTo>
                <a:lnTo>
                  <a:pt x="420" y="112"/>
                </a:lnTo>
                <a:lnTo>
                  <a:pt x="508" y="0"/>
                </a:lnTo>
                <a:lnTo>
                  <a:pt x="509" y="1"/>
                </a:lnTo>
                <a:lnTo>
                  <a:pt x="526" y="7"/>
                </a:lnTo>
                <a:lnTo>
                  <a:pt x="540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Freeform 54"/>
          <p:cNvSpPr>
            <a:spLocks/>
          </p:cNvSpPr>
          <p:nvPr/>
        </p:nvSpPr>
        <p:spPr bwMode="auto">
          <a:xfrm>
            <a:off x="6835776" y="498475"/>
            <a:ext cx="252413" cy="215900"/>
          </a:xfrm>
          <a:custGeom>
            <a:avLst/>
            <a:gdLst>
              <a:gd name="T0" fmla="*/ 158 w 159"/>
              <a:gd name="T1" fmla="*/ 8 h 136"/>
              <a:gd name="T2" fmla="*/ 152 w 159"/>
              <a:gd name="T3" fmla="*/ 10 h 136"/>
              <a:gd name="T4" fmla="*/ 148 w 159"/>
              <a:gd name="T5" fmla="*/ 6 h 136"/>
              <a:gd name="T6" fmla="*/ 143 w 159"/>
              <a:gd name="T7" fmla="*/ 2 h 136"/>
              <a:gd name="T8" fmla="*/ 134 w 159"/>
              <a:gd name="T9" fmla="*/ 3 h 136"/>
              <a:gd name="T10" fmla="*/ 125 w 159"/>
              <a:gd name="T11" fmla="*/ 10 h 136"/>
              <a:gd name="T12" fmla="*/ 129 w 159"/>
              <a:gd name="T13" fmla="*/ 14 h 136"/>
              <a:gd name="T14" fmla="*/ 129 w 159"/>
              <a:gd name="T15" fmla="*/ 23 h 136"/>
              <a:gd name="T16" fmla="*/ 132 w 159"/>
              <a:gd name="T17" fmla="*/ 28 h 136"/>
              <a:gd name="T18" fmla="*/ 135 w 159"/>
              <a:gd name="T19" fmla="*/ 40 h 136"/>
              <a:gd name="T20" fmla="*/ 124 w 159"/>
              <a:gd name="T21" fmla="*/ 30 h 136"/>
              <a:gd name="T22" fmla="*/ 122 w 159"/>
              <a:gd name="T23" fmla="*/ 26 h 136"/>
              <a:gd name="T24" fmla="*/ 116 w 159"/>
              <a:gd name="T25" fmla="*/ 29 h 136"/>
              <a:gd name="T26" fmla="*/ 116 w 159"/>
              <a:gd name="T27" fmla="*/ 36 h 136"/>
              <a:gd name="T28" fmla="*/ 124 w 159"/>
              <a:gd name="T29" fmla="*/ 34 h 136"/>
              <a:gd name="T30" fmla="*/ 128 w 159"/>
              <a:gd name="T31" fmla="*/ 37 h 136"/>
              <a:gd name="T32" fmla="*/ 129 w 159"/>
              <a:gd name="T33" fmla="*/ 45 h 136"/>
              <a:gd name="T34" fmla="*/ 137 w 159"/>
              <a:gd name="T35" fmla="*/ 45 h 136"/>
              <a:gd name="T36" fmla="*/ 129 w 159"/>
              <a:gd name="T37" fmla="*/ 48 h 136"/>
              <a:gd name="T38" fmla="*/ 121 w 159"/>
              <a:gd name="T39" fmla="*/ 50 h 136"/>
              <a:gd name="T40" fmla="*/ 123 w 159"/>
              <a:gd name="T41" fmla="*/ 55 h 136"/>
              <a:gd name="T42" fmla="*/ 124 w 159"/>
              <a:gd name="T43" fmla="*/ 57 h 136"/>
              <a:gd name="T44" fmla="*/ 121 w 159"/>
              <a:gd name="T45" fmla="*/ 61 h 136"/>
              <a:gd name="T46" fmla="*/ 129 w 159"/>
              <a:gd name="T47" fmla="*/ 65 h 136"/>
              <a:gd name="T48" fmla="*/ 136 w 159"/>
              <a:gd name="T49" fmla="*/ 65 h 136"/>
              <a:gd name="T50" fmla="*/ 132 w 159"/>
              <a:gd name="T51" fmla="*/ 68 h 136"/>
              <a:gd name="T52" fmla="*/ 115 w 159"/>
              <a:gd name="T53" fmla="*/ 68 h 136"/>
              <a:gd name="T54" fmla="*/ 111 w 159"/>
              <a:gd name="T55" fmla="*/ 78 h 136"/>
              <a:gd name="T56" fmla="*/ 103 w 159"/>
              <a:gd name="T57" fmla="*/ 90 h 136"/>
              <a:gd name="T58" fmla="*/ 101 w 159"/>
              <a:gd name="T59" fmla="*/ 96 h 136"/>
              <a:gd name="T60" fmla="*/ 103 w 159"/>
              <a:gd name="T61" fmla="*/ 92 h 136"/>
              <a:gd name="T62" fmla="*/ 110 w 159"/>
              <a:gd name="T63" fmla="*/ 91 h 136"/>
              <a:gd name="T64" fmla="*/ 116 w 159"/>
              <a:gd name="T65" fmla="*/ 90 h 136"/>
              <a:gd name="T66" fmla="*/ 122 w 159"/>
              <a:gd name="T67" fmla="*/ 86 h 136"/>
              <a:gd name="T68" fmla="*/ 132 w 159"/>
              <a:gd name="T69" fmla="*/ 82 h 136"/>
              <a:gd name="T70" fmla="*/ 129 w 159"/>
              <a:gd name="T71" fmla="*/ 87 h 136"/>
              <a:gd name="T72" fmla="*/ 122 w 159"/>
              <a:gd name="T73" fmla="*/ 90 h 136"/>
              <a:gd name="T74" fmla="*/ 121 w 159"/>
              <a:gd name="T75" fmla="*/ 98 h 136"/>
              <a:gd name="T76" fmla="*/ 117 w 159"/>
              <a:gd name="T77" fmla="*/ 98 h 136"/>
              <a:gd name="T78" fmla="*/ 124 w 159"/>
              <a:gd name="T79" fmla="*/ 102 h 136"/>
              <a:gd name="T80" fmla="*/ 119 w 159"/>
              <a:gd name="T81" fmla="*/ 104 h 136"/>
              <a:gd name="T82" fmla="*/ 107 w 159"/>
              <a:gd name="T83" fmla="*/ 110 h 136"/>
              <a:gd name="T84" fmla="*/ 54 w 159"/>
              <a:gd name="T85" fmla="*/ 109 h 136"/>
              <a:gd name="T86" fmla="*/ 0 w 159"/>
              <a:gd name="T87" fmla="*/ 68 h 136"/>
              <a:gd name="T88" fmla="*/ 41 w 159"/>
              <a:gd name="T89" fmla="*/ 33 h 136"/>
              <a:gd name="T90" fmla="*/ 73 w 159"/>
              <a:gd name="T91" fmla="*/ 26 h 136"/>
              <a:gd name="T92" fmla="*/ 97 w 159"/>
              <a:gd name="T93" fmla="*/ 19 h 136"/>
              <a:gd name="T94" fmla="*/ 120 w 159"/>
              <a:gd name="T95" fmla="*/ 6 h 136"/>
              <a:gd name="T96" fmla="*/ 129 w 159"/>
              <a:gd name="T9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9" h="136">
                <a:moveTo>
                  <a:pt x="146" y="1"/>
                </a:moveTo>
                <a:lnTo>
                  <a:pt x="150" y="3"/>
                </a:lnTo>
                <a:lnTo>
                  <a:pt x="158" y="8"/>
                </a:lnTo>
                <a:lnTo>
                  <a:pt x="159" y="8"/>
                </a:lnTo>
                <a:lnTo>
                  <a:pt x="155" y="13"/>
                </a:lnTo>
                <a:lnTo>
                  <a:pt x="152" y="10"/>
                </a:lnTo>
                <a:lnTo>
                  <a:pt x="150" y="9"/>
                </a:lnTo>
                <a:lnTo>
                  <a:pt x="149" y="6"/>
                </a:lnTo>
                <a:lnTo>
                  <a:pt x="148" y="6"/>
                </a:lnTo>
                <a:lnTo>
                  <a:pt x="146" y="3"/>
                </a:lnTo>
                <a:lnTo>
                  <a:pt x="144" y="2"/>
                </a:lnTo>
                <a:lnTo>
                  <a:pt x="143" y="2"/>
                </a:lnTo>
                <a:lnTo>
                  <a:pt x="138" y="1"/>
                </a:lnTo>
                <a:lnTo>
                  <a:pt x="136" y="3"/>
                </a:lnTo>
                <a:lnTo>
                  <a:pt x="134" y="3"/>
                </a:lnTo>
                <a:lnTo>
                  <a:pt x="133" y="6"/>
                </a:lnTo>
                <a:lnTo>
                  <a:pt x="130" y="6"/>
                </a:lnTo>
                <a:lnTo>
                  <a:pt x="125" y="10"/>
                </a:lnTo>
                <a:lnTo>
                  <a:pt x="124" y="15"/>
                </a:lnTo>
                <a:lnTo>
                  <a:pt x="126" y="15"/>
                </a:lnTo>
                <a:lnTo>
                  <a:pt x="129" y="14"/>
                </a:lnTo>
                <a:lnTo>
                  <a:pt x="129" y="15"/>
                </a:lnTo>
                <a:lnTo>
                  <a:pt x="126" y="20"/>
                </a:lnTo>
                <a:lnTo>
                  <a:pt x="129" y="23"/>
                </a:lnTo>
                <a:lnTo>
                  <a:pt x="129" y="25"/>
                </a:lnTo>
                <a:lnTo>
                  <a:pt x="131" y="27"/>
                </a:lnTo>
                <a:lnTo>
                  <a:pt x="132" y="28"/>
                </a:lnTo>
                <a:lnTo>
                  <a:pt x="132" y="36"/>
                </a:lnTo>
                <a:lnTo>
                  <a:pt x="134" y="38"/>
                </a:lnTo>
                <a:lnTo>
                  <a:pt x="135" y="40"/>
                </a:lnTo>
                <a:lnTo>
                  <a:pt x="133" y="40"/>
                </a:lnTo>
                <a:lnTo>
                  <a:pt x="131" y="36"/>
                </a:lnTo>
                <a:lnTo>
                  <a:pt x="124" y="30"/>
                </a:lnTo>
                <a:lnTo>
                  <a:pt x="122" y="30"/>
                </a:lnTo>
                <a:lnTo>
                  <a:pt x="122" y="27"/>
                </a:lnTo>
                <a:lnTo>
                  <a:pt x="122" y="26"/>
                </a:lnTo>
                <a:lnTo>
                  <a:pt x="121" y="25"/>
                </a:lnTo>
                <a:lnTo>
                  <a:pt x="119" y="26"/>
                </a:lnTo>
                <a:lnTo>
                  <a:pt x="116" y="29"/>
                </a:lnTo>
                <a:lnTo>
                  <a:pt x="116" y="31"/>
                </a:lnTo>
                <a:lnTo>
                  <a:pt x="115" y="35"/>
                </a:lnTo>
                <a:lnTo>
                  <a:pt x="116" y="36"/>
                </a:lnTo>
                <a:lnTo>
                  <a:pt x="123" y="33"/>
                </a:lnTo>
                <a:lnTo>
                  <a:pt x="124" y="33"/>
                </a:lnTo>
                <a:lnTo>
                  <a:pt x="124" y="34"/>
                </a:lnTo>
                <a:lnTo>
                  <a:pt x="123" y="35"/>
                </a:lnTo>
                <a:lnTo>
                  <a:pt x="127" y="35"/>
                </a:lnTo>
                <a:lnTo>
                  <a:pt x="128" y="37"/>
                </a:lnTo>
                <a:lnTo>
                  <a:pt x="126" y="40"/>
                </a:lnTo>
                <a:lnTo>
                  <a:pt x="128" y="42"/>
                </a:lnTo>
                <a:lnTo>
                  <a:pt x="129" y="45"/>
                </a:lnTo>
                <a:lnTo>
                  <a:pt x="131" y="45"/>
                </a:lnTo>
                <a:lnTo>
                  <a:pt x="132" y="45"/>
                </a:lnTo>
                <a:lnTo>
                  <a:pt x="137" y="45"/>
                </a:lnTo>
                <a:lnTo>
                  <a:pt x="134" y="47"/>
                </a:lnTo>
                <a:lnTo>
                  <a:pt x="132" y="49"/>
                </a:lnTo>
                <a:lnTo>
                  <a:pt x="129" y="48"/>
                </a:lnTo>
                <a:lnTo>
                  <a:pt x="123" y="47"/>
                </a:lnTo>
                <a:lnTo>
                  <a:pt x="122" y="48"/>
                </a:lnTo>
                <a:lnTo>
                  <a:pt x="121" y="50"/>
                </a:lnTo>
                <a:lnTo>
                  <a:pt x="122" y="53"/>
                </a:lnTo>
                <a:lnTo>
                  <a:pt x="122" y="55"/>
                </a:lnTo>
                <a:lnTo>
                  <a:pt x="123" y="55"/>
                </a:lnTo>
                <a:lnTo>
                  <a:pt x="125" y="54"/>
                </a:lnTo>
                <a:lnTo>
                  <a:pt x="125" y="56"/>
                </a:lnTo>
                <a:lnTo>
                  <a:pt x="124" y="57"/>
                </a:lnTo>
                <a:lnTo>
                  <a:pt x="118" y="58"/>
                </a:lnTo>
                <a:lnTo>
                  <a:pt x="116" y="59"/>
                </a:lnTo>
                <a:lnTo>
                  <a:pt x="121" y="61"/>
                </a:lnTo>
                <a:lnTo>
                  <a:pt x="124" y="60"/>
                </a:lnTo>
                <a:lnTo>
                  <a:pt x="125" y="64"/>
                </a:lnTo>
                <a:lnTo>
                  <a:pt x="129" y="65"/>
                </a:lnTo>
                <a:lnTo>
                  <a:pt x="131" y="66"/>
                </a:lnTo>
                <a:lnTo>
                  <a:pt x="134" y="67"/>
                </a:lnTo>
                <a:lnTo>
                  <a:pt x="136" y="65"/>
                </a:lnTo>
                <a:lnTo>
                  <a:pt x="137" y="67"/>
                </a:lnTo>
                <a:lnTo>
                  <a:pt x="136" y="68"/>
                </a:lnTo>
                <a:lnTo>
                  <a:pt x="132" y="68"/>
                </a:lnTo>
                <a:lnTo>
                  <a:pt x="123" y="69"/>
                </a:lnTo>
                <a:lnTo>
                  <a:pt x="119" y="67"/>
                </a:lnTo>
                <a:lnTo>
                  <a:pt x="115" y="68"/>
                </a:lnTo>
                <a:lnTo>
                  <a:pt x="114" y="68"/>
                </a:lnTo>
                <a:lnTo>
                  <a:pt x="110" y="77"/>
                </a:lnTo>
                <a:lnTo>
                  <a:pt x="111" y="78"/>
                </a:lnTo>
                <a:lnTo>
                  <a:pt x="108" y="81"/>
                </a:lnTo>
                <a:lnTo>
                  <a:pt x="107" y="85"/>
                </a:lnTo>
                <a:lnTo>
                  <a:pt x="103" y="90"/>
                </a:lnTo>
                <a:lnTo>
                  <a:pt x="101" y="92"/>
                </a:lnTo>
                <a:lnTo>
                  <a:pt x="101" y="94"/>
                </a:lnTo>
                <a:lnTo>
                  <a:pt x="101" y="96"/>
                </a:lnTo>
                <a:lnTo>
                  <a:pt x="102" y="96"/>
                </a:lnTo>
                <a:lnTo>
                  <a:pt x="103" y="96"/>
                </a:lnTo>
                <a:lnTo>
                  <a:pt x="103" y="92"/>
                </a:lnTo>
                <a:lnTo>
                  <a:pt x="104" y="91"/>
                </a:lnTo>
                <a:lnTo>
                  <a:pt x="105" y="91"/>
                </a:lnTo>
                <a:lnTo>
                  <a:pt x="110" y="91"/>
                </a:lnTo>
                <a:lnTo>
                  <a:pt x="113" y="93"/>
                </a:lnTo>
                <a:lnTo>
                  <a:pt x="115" y="92"/>
                </a:lnTo>
                <a:lnTo>
                  <a:pt x="116" y="90"/>
                </a:lnTo>
                <a:lnTo>
                  <a:pt x="119" y="90"/>
                </a:lnTo>
                <a:lnTo>
                  <a:pt x="121" y="86"/>
                </a:lnTo>
                <a:lnTo>
                  <a:pt x="122" y="86"/>
                </a:lnTo>
                <a:lnTo>
                  <a:pt x="124" y="87"/>
                </a:lnTo>
                <a:lnTo>
                  <a:pt x="129" y="85"/>
                </a:lnTo>
                <a:lnTo>
                  <a:pt x="132" y="82"/>
                </a:lnTo>
                <a:lnTo>
                  <a:pt x="133" y="83"/>
                </a:lnTo>
                <a:lnTo>
                  <a:pt x="132" y="83"/>
                </a:lnTo>
                <a:lnTo>
                  <a:pt x="129" y="87"/>
                </a:lnTo>
                <a:lnTo>
                  <a:pt x="127" y="91"/>
                </a:lnTo>
                <a:lnTo>
                  <a:pt x="126" y="91"/>
                </a:lnTo>
                <a:lnTo>
                  <a:pt x="122" y="90"/>
                </a:lnTo>
                <a:lnTo>
                  <a:pt x="121" y="93"/>
                </a:lnTo>
                <a:lnTo>
                  <a:pt x="122" y="96"/>
                </a:lnTo>
                <a:lnTo>
                  <a:pt x="121" y="98"/>
                </a:lnTo>
                <a:lnTo>
                  <a:pt x="120" y="98"/>
                </a:lnTo>
                <a:lnTo>
                  <a:pt x="117" y="96"/>
                </a:lnTo>
                <a:lnTo>
                  <a:pt x="117" y="98"/>
                </a:lnTo>
                <a:lnTo>
                  <a:pt x="120" y="101"/>
                </a:lnTo>
                <a:lnTo>
                  <a:pt x="123" y="101"/>
                </a:lnTo>
                <a:lnTo>
                  <a:pt x="124" y="102"/>
                </a:lnTo>
                <a:lnTo>
                  <a:pt x="123" y="103"/>
                </a:lnTo>
                <a:lnTo>
                  <a:pt x="119" y="103"/>
                </a:lnTo>
                <a:lnTo>
                  <a:pt x="119" y="104"/>
                </a:lnTo>
                <a:lnTo>
                  <a:pt x="119" y="106"/>
                </a:lnTo>
                <a:lnTo>
                  <a:pt x="121" y="107"/>
                </a:lnTo>
                <a:lnTo>
                  <a:pt x="107" y="110"/>
                </a:lnTo>
                <a:lnTo>
                  <a:pt x="81" y="122"/>
                </a:lnTo>
                <a:lnTo>
                  <a:pt x="48" y="136"/>
                </a:lnTo>
                <a:lnTo>
                  <a:pt x="54" y="109"/>
                </a:lnTo>
                <a:lnTo>
                  <a:pt x="57" y="91"/>
                </a:lnTo>
                <a:lnTo>
                  <a:pt x="11" y="83"/>
                </a:lnTo>
                <a:lnTo>
                  <a:pt x="0" y="68"/>
                </a:lnTo>
                <a:lnTo>
                  <a:pt x="26" y="35"/>
                </a:lnTo>
                <a:lnTo>
                  <a:pt x="29" y="35"/>
                </a:lnTo>
                <a:lnTo>
                  <a:pt x="41" y="33"/>
                </a:lnTo>
                <a:lnTo>
                  <a:pt x="56" y="30"/>
                </a:lnTo>
                <a:lnTo>
                  <a:pt x="61" y="28"/>
                </a:lnTo>
                <a:lnTo>
                  <a:pt x="73" y="26"/>
                </a:lnTo>
                <a:lnTo>
                  <a:pt x="75" y="26"/>
                </a:lnTo>
                <a:lnTo>
                  <a:pt x="85" y="24"/>
                </a:lnTo>
                <a:lnTo>
                  <a:pt x="97" y="19"/>
                </a:lnTo>
                <a:lnTo>
                  <a:pt x="98" y="18"/>
                </a:lnTo>
                <a:lnTo>
                  <a:pt x="106" y="14"/>
                </a:lnTo>
                <a:lnTo>
                  <a:pt x="120" y="6"/>
                </a:lnTo>
                <a:lnTo>
                  <a:pt x="121" y="7"/>
                </a:lnTo>
                <a:lnTo>
                  <a:pt x="124" y="3"/>
                </a:lnTo>
                <a:lnTo>
                  <a:pt x="129" y="0"/>
                </a:lnTo>
                <a:lnTo>
                  <a:pt x="137" y="0"/>
                </a:lnTo>
                <a:lnTo>
                  <a:pt x="146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Freeform 55"/>
          <p:cNvSpPr>
            <a:spLocks/>
          </p:cNvSpPr>
          <p:nvPr/>
        </p:nvSpPr>
        <p:spPr bwMode="auto">
          <a:xfrm>
            <a:off x="6835776" y="498475"/>
            <a:ext cx="252413" cy="215900"/>
          </a:xfrm>
          <a:custGeom>
            <a:avLst/>
            <a:gdLst>
              <a:gd name="T0" fmla="*/ 158 w 159"/>
              <a:gd name="T1" fmla="*/ 8 h 136"/>
              <a:gd name="T2" fmla="*/ 152 w 159"/>
              <a:gd name="T3" fmla="*/ 10 h 136"/>
              <a:gd name="T4" fmla="*/ 148 w 159"/>
              <a:gd name="T5" fmla="*/ 6 h 136"/>
              <a:gd name="T6" fmla="*/ 143 w 159"/>
              <a:gd name="T7" fmla="*/ 2 h 136"/>
              <a:gd name="T8" fmla="*/ 134 w 159"/>
              <a:gd name="T9" fmla="*/ 3 h 136"/>
              <a:gd name="T10" fmla="*/ 125 w 159"/>
              <a:gd name="T11" fmla="*/ 10 h 136"/>
              <a:gd name="T12" fmla="*/ 129 w 159"/>
              <a:gd name="T13" fmla="*/ 14 h 136"/>
              <a:gd name="T14" fmla="*/ 129 w 159"/>
              <a:gd name="T15" fmla="*/ 23 h 136"/>
              <a:gd name="T16" fmla="*/ 132 w 159"/>
              <a:gd name="T17" fmla="*/ 28 h 136"/>
              <a:gd name="T18" fmla="*/ 135 w 159"/>
              <a:gd name="T19" fmla="*/ 40 h 136"/>
              <a:gd name="T20" fmla="*/ 124 w 159"/>
              <a:gd name="T21" fmla="*/ 30 h 136"/>
              <a:gd name="T22" fmla="*/ 122 w 159"/>
              <a:gd name="T23" fmla="*/ 26 h 136"/>
              <a:gd name="T24" fmla="*/ 116 w 159"/>
              <a:gd name="T25" fmla="*/ 29 h 136"/>
              <a:gd name="T26" fmla="*/ 116 w 159"/>
              <a:gd name="T27" fmla="*/ 36 h 136"/>
              <a:gd name="T28" fmla="*/ 124 w 159"/>
              <a:gd name="T29" fmla="*/ 34 h 136"/>
              <a:gd name="T30" fmla="*/ 128 w 159"/>
              <a:gd name="T31" fmla="*/ 37 h 136"/>
              <a:gd name="T32" fmla="*/ 129 w 159"/>
              <a:gd name="T33" fmla="*/ 45 h 136"/>
              <a:gd name="T34" fmla="*/ 137 w 159"/>
              <a:gd name="T35" fmla="*/ 45 h 136"/>
              <a:gd name="T36" fmla="*/ 129 w 159"/>
              <a:gd name="T37" fmla="*/ 48 h 136"/>
              <a:gd name="T38" fmla="*/ 121 w 159"/>
              <a:gd name="T39" fmla="*/ 50 h 136"/>
              <a:gd name="T40" fmla="*/ 123 w 159"/>
              <a:gd name="T41" fmla="*/ 55 h 136"/>
              <a:gd name="T42" fmla="*/ 124 w 159"/>
              <a:gd name="T43" fmla="*/ 57 h 136"/>
              <a:gd name="T44" fmla="*/ 121 w 159"/>
              <a:gd name="T45" fmla="*/ 61 h 136"/>
              <a:gd name="T46" fmla="*/ 129 w 159"/>
              <a:gd name="T47" fmla="*/ 65 h 136"/>
              <a:gd name="T48" fmla="*/ 136 w 159"/>
              <a:gd name="T49" fmla="*/ 65 h 136"/>
              <a:gd name="T50" fmla="*/ 132 w 159"/>
              <a:gd name="T51" fmla="*/ 68 h 136"/>
              <a:gd name="T52" fmla="*/ 115 w 159"/>
              <a:gd name="T53" fmla="*/ 68 h 136"/>
              <a:gd name="T54" fmla="*/ 111 w 159"/>
              <a:gd name="T55" fmla="*/ 78 h 136"/>
              <a:gd name="T56" fmla="*/ 103 w 159"/>
              <a:gd name="T57" fmla="*/ 90 h 136"/>
              <a:gd name="T58" fmla="*/ 101 w 159"/>
              <a:gd name="T59" fmla="*/ 96 h 136"/>
              <a:gd name="T60" fmla="*/ 103 w 159"/>
              <a:gd name="T61" fmla="*/ 92 h 136"/>
              <a:gd name="T62" fmla="*/ 110 w 159"/>
              <a:gd name="T63" fmla="*/ 91 h 136"/>
              <a:gd name="T64" fmla="*/ 116 w 159"/>
              <a:gd name="T65" fmla="*/ 90 h 136"/>
              <a:gd name="T66" fmla="*/ 122 w 159"/>
              <a:gd name="T67" fmla="*/ 86 h 136"/>
              <a:gd name="T68" fmla="*/ 132 w 159"/>
              <a:gd name="T69" fmla="*/ 82 h 136"/>
              <a:gd name="T70" fmla="*/ 129 w 159"/>
              <a:gd name="T71" fmla="*/ 87 h 136"/>
              <a:gd name="T72" fmla="*/ 122 w 159"/>
              <a:gd name="T73" fmla="*/ 90 h 136"/>
              <a:gd name="T74" fmla="*/ 121 w 159"/>
              <a:gd name="T75" fmla="*/ 98 h 136"/>
              <a:gd name="T76" fmla="*/ 117 w 159"/>
              <a:gd name="T77" fmla="*/ 98 h 136"/>
              <a:gd name="T78" fmla="*/ 124 w 159"/>
              <a:gd name="T79" fmla="*/ 102 h 136"/>
              <a:gd name="T80" fmla="*/ 119 w 159"/>
              <a:gd name="T81" fmla="*/ 104 h 136"/>
              <a:gd name="T82" fmla="*/ 107 w 159"/>
              <a:gd name="T83" fmla="*/ 110 h 136"/>
              <a:gd name="T84" fmla="*/ 54 w 159"/>
              <a:gd name="T85" fmla="*/ 109 h 136"/>
              <a:gd name="T86" fmla="*/ 0 w 159"/>
              <a:gd name="T87" fmla="*/ 68 h 136"/>
              <a:gd name="T88" fmla="*/ 41 w 159"/>
              <a:gd name="T89" fmla="*/ 33 h 136"/>
              <a:gd name="T90" fmla="*/ 73 w 159"/>
              <a:gd name="T91" fmla="*/ 26 h 136"/>
              <a:gd name="T92" fmla="*/ 97 w 159"/>
              <a:gd name="T93" fmla="*/ 19 h 136"/>
              <a:gd name="T94" fmla="*/ 120 w 159"/>
              <a:gd name="T95" fmla="*/ 6 h 136"/>
              <a:gd name="T96" fmla="*/ 129 w 159"/>
              <a:gd name="T9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9" h="136">
                <a:moveTo>
                  <a:pt x="146" y="1"/>
                </a:moveTo>
                <a:lnTo>
                  <a:pt x="150" y="3"/>
                </a:lnTo>
                <a:lnTo>
                  <a:pt x="158" y="8"/>
                </a:lnTo>
                <a:lnTo>
                  <a:pt x="159" y="8"/>
                </a:lnTo>
                <a:lnTo>
                  <a:pt x="155" y="13"/>
                </a:lnTo>
                <a:lnTo>
                  <a:pt x="152" y="10"/>
                </a:lnTo>
                <a:lnTo>
                  <a:pt x="150" y="9"/>
                </a:lnTo>
                <a:lnTo>
                  <a:pt x="149" y="6"/>
                </a:lnTo>
                <a:lnTo>
                  <a:pt x="148" y="6"/>
                </a:lnTo>
                <a:lnTo>
                  <a:pt x="146" y="3"/>
                </a:lnTo>
                <a:lnTo>
                  <a:pt x="144" y="2"/>
                </a:lnTo>
                <a:lnTo>
                  <a:pt x="143" y="2"/>
                </a:lnTo>
                <a:lnTo>
                  <a:pt x="138" y="1"/>
                </a:lnTo>
                <a:lnTo>
                  <a:pt x="136" y="3"/>
                </a:lnTo>
                <a:lnTo>
                  <a:pt x="134" y="3"/>
                </a:lnTo>
                <a:lnTo>
                  <a:pt x="133" y="6"/>
                </a:lnTo>
                <a:lnTo>
                  <a:pt x="130" y="6"/>
                </a:lnTo>
                <a:lnTo>
                  <a:pt x="125" y="10"/>
                </a:lnTo>
                <a:lnTo>
                  <a:pt x="124" y="15"/>
                </a:lnTo>
                <a:lnTo>
                  <a:pt x="126" y="15"/>
                </a:lnTo>
                <a:lnTo>
                  <a:pt x="129" y="14"/>
                </a:lnTo>
                <a:lnTo>
                  <a:pt x="129" y="15"/>
                </a:lnTo>
                <a:lnTo>
                  <a:pt x="126" y="20"/>
                </a:lnTo>
                <a:lnTo>
                  <a:pt x="129" y="23"/>
                </a:lnTo>
                <a:lnTo>
                  <a:pt x="129" y="25"/>
                </a:lnTo>
                <a:lnTo>
                  <a:pt x="131" y="27"/>
                </a:lnTo>
                <a:lnTo>
                  <a:pt x="132" y="28"/>
                </a:lnTo>
                <a:lnTo>
                  <a:pt x="132" y="36"/>
                </a:lnTo>
                <a:lnTo>
                  <a:pt x="134" y="38"/>
                </a:lnTo>
                <a:lnTo>
                  <a:pt x="135" y="40"/>
                </a:lnTo>
                <a:lnTo>
                  <a:pt x="133" y="40"/>
                </a:lnTo>
                <a:lnTo>
                  <a:pt x="131" y="36"/>
                </a:lnTo>
                <a:lnTo>
                  <a:pt x="124" y="30"/>
                </a:lnTo>
                <a:lnTo>
                  <a:pt x="122" y="30"/>
                </a:lnTo>
                <a:lnTo>
                  <a:pt x="122" y="27"/>
                </a:lnTo>
                <a:lnTo>
                  <a:pt x="122" y="26"/>
                </a:lnTo>
                <a:lnTo>
                  <a:pt x="121" y="25"/>
                </a:lnTo>
                <a:lnTo>
                  <a:pt x="119" y="26"/>
                </a:lnTo>
                <a:lnTo>
                  <a:pt x="116" y="29"/>
                </a:lnTo>
                <a:lnTo>
                  <a:pt x="116" y="31"/>
                </a:lnTo>
                <a:lnTo>
                  <a:pt x="115" y="35"/>
                </a:lnTo>
                <a:lnTo>
                  <a:pt x="116" y="36"/>
                </a:lnTo>
                <a:lnTo>
                  <a:pt x="123" y="33"/>
                </a:lnTo>
                <a:lnTo>
                  <a:pt x="124" y="33"/>
                </a:lnTo>
                <a:lnTo>
                  <a:pt x="124" y="34"/>
                </a:lnTo>
                <a:lnTo>
                  <a:pt x="123" y="35"/>
                </a:lnTo>
                <a:lnTo>
                  <a:pt x="127" y="35"/>
                </a:lnTo>
                <a:lnTo>
                  <a:pt x="128" y="37"/>
                </a:lnTo>
                <a:lnTo>
                  <a:pt x="126" y="40"/>
                </a:lnTo>
                <a:lnTo>
                  <a:pt x="128" y="42"/>
                </a:lnTo>
                <a:lnTo>
                  <a:pt x="129" y="45"/>
                </a:lnTo>
                <a:lnTo>
                  <a:pt x="131" y="45"/>
                </a:lnTo>
                <a:lnTo>
                  <a:pt x="132" y="45"/>
                </a:lnTo>
                <a:lnTo>
                  <a:pt x="137" y="45"/>
                </a:lnTo>
                <a:lnTo>
                  <a:pt x="134" y="47"/>
                </a:lnTo>
                <a:lnTo>
                  <a:pt x="132" y="49"/>
                </a:lnTo>
                <a:lnTo>
                  <a:pt x="129" y="48"/>
                </a:lnTo>
                <a:lnTo>
                  <a:pt x="123" y="47"/>
                </a:lnTo>
                <a:lnTo>
                  <a:pt x="122" y="48"/>
                </a:lnTo>
                <a:lnTo>
                  <a:pt x="121" y="50"/>
                </a:lnTo>
                <a:lnTo>
                  <a:pt x="122" y="53"/>
                </a:lnTo>
                <a:lnTo>
                  <a:pt x="122" y="55"/>
                </a:lnTo>
                <a:lnTo>
                  <a:pt x="123" y="55"/>
                </a:lnTo>
                <a:lnTo>
                  <a:pt x="125" y="54"/>
                </a:lnTo>
                <a:lnTo>
                  <a:pt x="125" y="56"/>
                </a:lnTo>
                <a:lnTo>
                  <a:pt x="124" y="57"/>
                </a:lnTo>
                <a:lnTo>
                  <a:pt x="118" y="58"/>
                </a:lnTo>
                <a:lnTo>
                  <a:pt x="116" y="59"/>
                </a:lnTo>
                <a:lnTo>
                  <a:pt x="121" y="61"/>
                </a:lnTo>
                <a:lnTo>
                  <a:pt x="124" y="60"/>
                </a:lnTo>
                <a:lnTo>
                  <a:pt x="125" y="64"/>
                </a:lnTo>
                <a:lnTo>
                  <a:pt x="129" y="65"/>
                </a:lnTo>
                <a:lnTo>
                  <a:pt x="131" y="66"/>
                </a:lnTo>
                <a:lnTo>
                  <a:pt x="134" y="67"/>
                </a:lnTo>
                <a:lnTo>
                  <a:pt x="136" y="65"/>
                </a:lnTo>
                <a:lnTo>
                  <a:pt x="137" y="67"/>
                </a:lnTo>
                <a:lnTo>
                  <a:pt x="136" y="68"/>
                </a:lnTo>
                <a:lnTo>
                  <a:pt x="132" y="68"/>
                </a:lnTo>
                <a:lnTo>
                  <a:pt x="123" y="69"/>
                </a:lnTo>
                <a:lnTo>
                  <a:pt x="119" y="67"/>
                </a:lnTo>
                <a:lnTo>
                  <a:pt x="115" y="68"/>
                </a:lnTo>
                <a:lnTo>
                  <a:pt x="114" y="68"/>
                </a:lnTo>
                <a:lnTo>
                  <a:pt x="110" y="77"/>
                </a:lnTo>
                <a:lnTo>
                  <a:pt x="111" y="78"/>
                </a:lnTo>
                <a:lnTo>
                  <a:pt x="108" y="81"/>
                </a:lnTo>
                <a:lnTo>
                  <a:pt x="107" y="85"/>
                </a:lnTo>
                <a:lnTo>
                  <a:pt x="103" y="90"/>
                </a:lnTo>
                <a:lnTo>
                  <a:pt x="101" y="92"/>
                </a:lnTo>
                <a:lnTo>
                  <a:pt x="101" y="94"/>
                </a:lnTo>
                <a:lnTo>
                  <a:pt x="101" y="96"/>
                </a:lnTo>
                <a:lnTo>
                  <a:pt x="102" y="96"/>
                </a:lnTo>
                <a:lnTo>
                  <a:pt x="103" y="96"/>
                </a:lnTo>
                <a:lnTo>
                  <a:pt x="103" y="92"/>
                </a:lnTo>
                <a:lnTo>
                  <a:pt x="104" y="91"/>
                </a:lnTo>
                <a:lnTo>
                  <a:pt x="105" y="91"/>
                </a:lnTo>
                <a:lnTo>
                  <a:pt x="110" y="91"/>
                </a:lnTo>
                <a:lnTo>
                  <a:pt x="113" y="93"/>
                </a:lnTo>
                <a:lnTo>
                  <a:pt x="115" y="92"/>
                </a:lnTo>
                <a:lnTo>
                  <a:pt x="116" y="90"/>
                </a:lnTo>
                <a:lnTo>
                  <a:pt x="119" y="90"/>
                </a:lnTo>
                <a:lnTo>
                  <a:pt x="121" y="86"/>
                </a:lnTo>
                <a:lnTo>
                  <a:pt x="122" y="86"/>
                </a:lnTo>
                <a:lnTo>
                  <a:pt x="124" y="87"/>
                </a:lnTo>
                <a:lnTo>
                  <a:pt x="129" y="85"/>
                </a:lnTo>
                <a:lnTo>
                  <a:pt x="132" y="82"/>
                </a:lnTo>
                <a:lnTo>
                  <a:pt x="133" y="83"/>
                </a:lnTo>
                <a:lnTo>
                  <a:pt x="132" y="83"/>
                </a:lnTo>
                <a:lnTo>
                  <a:pt x="129" y="87"/>
                </a:lnTo>
                <a:lnTo>
                  <a:pt x="127" y="91"/>
                </a:lnTo>
                <a:lnTo>
                  <a:pt x="126" y="91"/>
                </a:lnTo>
                <a:lnTo>
                  <a:pt x="122" y="90"/>
                </a:lnTo>
                <a:lnTo>
                  <a:pt x="121" y="93"/>
                </a:lnTo>
                <a:lnTo>
                  <a:pt x="122" y="96"/>
                </a:lnTo>
                <a:lnTo>
                  <a:pt x="121" y="98"/>
                </a:lnTo>
                <a:lnTo>
                  <a:pt x="120" y="98"/>
                </a:lnTo>
                <a:lnTo>
                  <a:pt x="117" y="96"/>
                </a:lnTo>
                <a:lnTo>
                  <a:pt x="117" y="98"/>
                </a:lnTo>
                <a:lnTo>
                  <a:pt x="120" y="101"/>
                </a:lnTo>
                <a:lnTo>
                  <a:pt x="123" y="101"/>
                </a:lnTo>
                <a:lnTo>
                  <a:pt x="124" y="102"/>
                </a:lnTo>
                <a:lnTo>
                  <a:pt x="123" y="103"/>
                </a:lnTo>
                <a:lnTo>
                  <a:pt x="119" y="103"/>
                </a:lnTo>
                <a:lnTo>
                  <a:pt x="119" y="104"/>
                </a:lnTo>
                <a:lnTo>
                  <a:pt x="119" y="106"/>
                </a:lnTo>
                <a:lnTo>
                  <a:pt x="121" y="107"/>
                </a:lnTo>
                <a:lnTo>
                  <a:pt x="107" y="110"/>
                </a:lnTo>
                <a:lnTo>
                  <a:pt x="81" y="122"/>
                </a:lnTo>
                <a:lnTo>
                  <a:pt x="48" y="136"/>
                </a:lnTo>
                <a:lnTo>
                  <a:pt x="54" y="109"/>
                </a:lnTo>
                <a:lnTo>
                  <a:pt x="57" y="91"/>
                </a:lnTo>
                <a:lnTo>
                  <a:pt x="11" y="83"/>
                </a:lnTo>
                <a:lnTo>
                  <a:pt x="0" y="68"/>
                </a:lnTo>
                <a:lnTo>
                  <a:pt x="26" y="35"/>
                </a:lnTo>
                <a:lnTo>
                  <a:pt x="29" y="35"/>
                </a:lnTo>
                <a:lnTo>
                  <a:pt x="41" y="33"/>
                </a:lnTo>
                <a:lnTo>
                  <a:pt x="56" y="30"/>
                </a:lnTo>
                <a:lnTo>
                  <a:pt x="61" y="28"/>
                </a:lnTo>
                <a:lnTo>
                  <a:pt x="73" y="26"/>
                </a:lnTo>
                <a:lnTo>
                  <a:pt x="75" y="26"/>
                </a:lnTo>
                <a:lnTo>
                  <a:pt x="85" y="24"/>
                </a:lnTo>
                <a:lnTo>
                  <a:pt x="97" y="19"/>
                </a:lnTo>
                <a:lnTo>
                  <a:pt x="98" y="18"/>
                </a:lnTo>
                <a:lnTo>
                  <a:pt x="106" y="14"/>
                </a:lnTo>
                <a:lnTo>
                  <a:pt x="120" y="6"/>
                </a:lnTo>
                <a:lnTo>
                  <a:pt x="121" y="7"/>
                </a:lnTo>
                <a:lnTo>
                  <a:pt x="124" y="3"/>
                </a:lnTo>
                <a:lnTo>
                  <a:pt x="129" y="0"/>
                </a:lnTo>
                <a:lnTo>
                  <a:pt x="137" y="0"/>
                </a:lnTo>
                <a:lnTo>
                  <a:pt x="146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Freeform 56"/>
          <p:cNvSpPr>
            <a:spLocks/>
          </p:cNvSpPr>
          <p:nvPr/>
        </p:nvSpPr>
        <p:spPr bwMode="auto">
          <a:xfrm>
            <a:off x="7056438" y="508000"/>
            <a:ext cx="20638" cy="22225"/>
          </a:xfrm>
          <a:custGeom>
            <a:avLst/>
            <a:gdLst>
              <a:gd name="T0" fmla="*/ 10 w 13"/>
              <a:gd name="T1" fmla="*/ 6 h 14"/>
              <a:gd name="T2" fmla="*/ 11 w 13"/>
              <a:gd name="T3" fmla="*/ 9 h 14"/>
              <a:gd name="T4" fmla="*/ 13 w 13"/>
              <a:gd name="T5" fmla="*/ 11 h 14"/>
              <a:gd name="T6" fmla="*/ 11 w 13"/>
              <a:gd name="T7" fmla="*/ 14 h 14"/>
              <a:gd name="T8" fmla="*/ 10 w 13"/>
              <a:gd name="T9" fmla="*/ 14 h 14"/>
              <a:gd name="T10" fmla="*/ 9 w 13"/>
              <a:gd name="T11" fmla="*/ 14 h 14"/>
              <a:gd name="T12" fmla="*/ 8 w 13"/>
              <a:gd name="T13" fmla="*/ 14 h 14"/>
              <a:gd name="T14" fmla="*/ 7 w 13"/>
              <a:gd name="T15" fmla="*/ 11 h 14"/>
              <a:gd name="T16" fmla="*/ 6 w 13"/>
              <a:gd name="T17" fmla="*/ 9 h 14"/>
              <a:gd name="T18" fmla="*/ 5 w 13"/>
              <a:gd name="T19" fmla="*/ 7 h 14"/>
              <a:gd name="T20" fmla="*/ 1 w 13"/>
              <a:gd name="T21" fmla="*/ 4 h 14"/>
              <a:gd name="T22" fmla="*/ 0 w 13"/>
              <a:gd name="T23" fmla="*/ 3 h 14"/>
              <a:gd name="T24" fmla="*/ 0 w 13"/>
              <a:gd name="T25" fmla="*/ 1 h 14"/>
              <a:gd name="T26" fmla="*/ 2 w 13"/>
              <a:gd name="T27" fmla="*/ 1 h 14"/>
              <a:gd name="T28" fmla="*/ 6 w 13"/>
              <a:gd name="T29" fmla="*/ 7 h 14"/>
              <a:gd name="T30" fmla="*/ 8 w 13"/>
              <a:gd name="T31" fmla="*/ 9 h 14"/>
              <a:gd name="T32" fmla="*/ 9 w 13"/>
              <a:gd name="T33" fmla="*/ 8 h 14"/>
              <a:gd name="T34" fmla="*/ 7 w 13"/>
              <a:gd name="T35" fmla="*/ 5 h 14"/>
              <a:gd name="T36" fmla="*/ 6 w 13"/>
              <a:gd name="T37" fmla="*/ 0 h 14"/>
              <a:gd name="T38" fmla="*/ 6 w 13"/>
              <a:gd name="T39" fmla="*/ 0 h 14"/>
              <a:gd name="T40" fmla="*/ 8 w 13"/>
              <a:gd name="T41" fmla="*/ 0 h 14"/>
              <a:gd name="T42" fmla="*/ 8 w 13"/>
              <a:gd name="T43" fmla="*/ 4 h 14"/>
              <a:gd name="T44" fmla="*/ 10 w 13"/>
              <a:gd name="T45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" h="14">
                <a:moveTo>
                  <a:pt x="10" y="6"/>
                </a:moveTo>
                <a:lnTo>
                  <a:pt x="11" y="9"/>
                </a:lnTo>
                <a:lnTo>
                  <a:pt x="13" y="11"/>
                </a:lnTo>
                <a:lnTo>
                  <a:pt x="11" y="14"/>
                </a:lnTo>
                <a:lnTo>
                  <a:pt x="10" y="14"/>
                </a:lnTo>
                <a:lnTo>
                  <a:pt x="9" y="14"/>
                </a:lnTo>
                <a:lnTo>
                  <a:pt x="8" y="14"/>
                </a:lnTo>
                <a:lnTo>
                  <a:pt x="7" y="11"/>
                </a:lnTo>
                <a:lnTo>
                  <a:pt x="6" y="9"/>
                </a:lnTo>
                <a:lnTo>
                  <a:pt x="5" y="7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2" y="1"/>
                </a:lnTo>
                <a:lnTo>
                  <a:pt x="6" y="7"/>
                </a:lnTo>
                <a:lnTo>
                  <a:pt x="8" y="9"/>
                </a:lnTo>
                <a:lnTo>
                  <a:pt x="9" y="8"/>
                </a:lnTo>
                <a:lnTo>
                  <a:pt x="7" y="5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8" y="4"/>
                </a:lnTo>
                <a:lnTo>
                  <a:pt x="10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Freeform 57"/>
          <p:cNvSpPr>
            <a:spLocks/>
          </p:cNvSpPr>
          <p:nvPr/>
        </p:nvSpPr>
        <p:spPr bwMode="auto">
          <a:xfrm>
            <a:off x="7056438" y="508000"/>
            <a:ext cx="20638" cy="22225"/>
          </a:xfrm>
          <a:custGeom>
            <a:avLst/>
            <a:gdLst>
              <a:gd name="T0" fmla="*/ 10 w 13"/>
              <a:gd name="T1" fmla="*/ 6 h 14"/>
              <a:gd name="T2" fmla="*/ 11 w 13"/>
              <a:gd name="T3" fmla="*/ 9 h 14"/>
              <a:gd name="T4" fmla="*/ 13 w 13"/>
              <a:gd name="T5" fmla="*/ 11 h 14"/>
              <a:gd name="T6" fmla="*/ 11 w 13"/>
              <a:gd name="T7" fmla="*/ 14 h 14"/>
              <a:gd name="T8" fmla="*/ 10 w 13"/>
              <a:gd name="T9" fmla="*/ 14 h 14"/>
              <a:gd name="T10" fmla="*/ 9 w 13"/>
              <a:gd name="T11" fmla="*/ 14 h 14"/>
              <a:gd name="T12" fmla="*/ 8 w 13"/>
              <a:gd name="T13" fmla="*/ 14 h 14"/>
              <a:gd name="T14" fmla="*/ 7 w 13"/>
              <a:gd name="T15" fmla="*/ 11 h 14"/>
              <a:gd name="T16" fmla="*/ 6 w 13"/>
              <a:gd name="T17" fmla="*/ 9 h 14"/>
              <a:gd name="T18" fmla="*/ 5 w 13"/>
              <a:gd name="T19" fmla="*/ 7 h 14"/>
              <a:gd name="T20" fmla="*/ 1 w 13"/>
              <a:gd name="T21" fmla="*/ 4 h 14"/>
              <a:gd name="T22" fmla="*/ 0 w 13"/>
              <a:gd name="T23" fmla="*/ 3 h 14"/>
              <a:gd name="T24" fmla="*/ 0 w 13"/>
              <a:gd name="T25" fmla="*/ 1 h 14"/>
              <a:gd name="T26" fmla="*/ 2 w 13"/>
              <a:gd name="T27" fmla="*/ 1 h 14"/>
              <a:gd name="T28" fmla="*/ 6 w 13"/>
              <a:gd name="T29" fmla="*/ 7 h 14"/>
              <a:gd name="T30" fmla="*/ 8 w 13"/>
              <a:gd name="T31" fmla="*/ 9 h 14"/>
              <a:gd name="T32" fmla="*/ 9 w 13"/>
              <a:gd name="T33" fmla="*/ 8 h 14"/>
              <a:gd name="T34" fmla="*/ 7 w 13"/>
              <a:gd name="T35" fmla="*/ 5 h 14"/>
              <a:gd name="T36" fmla="*/ 6 w 13"/>
              <a:gd name="T37" fmla="*/ 0 h 14"/>
              <a:gd name="T38" fmla="*/ 6 w 13"/>
              <a:gd name="T39" fmla="*/ 0 h 14"/>
              <a:gd name="T40" fmla="*/ 8 w 13"/>
              <a:gd name="T41" fmla="*/ 0 h 14"/>
              <a:gd name="T42" fmla="*/ 8 w 13"/>
              <a:gd name="T43" fmla="*/ 4 h 14"/>
              <a:gd name="T44" fmla="*/ 10 w 13"/>
              <a:gd name="T45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" h="14">
                <a:moveTo>
                  <a:pt x="10" y="6"/>
                </a:moveTo>
                <a:lnTo>
                  <a:pt x="11" y="9"/>
                </a:lnTo>
                <a:lnTo>
                  <a:pt x="13" y="11"/>
                </a:lnTo>
                <a:lnTo>
                  <a:pt x="11" y="14"/>
                </a:lnTo>
                <a:lnTo>
                  <a:pt x="10" y="14"/>
                </a:lnTo>
                <a:lnTo>
                  <a:pt x="9" y="14"/>
                </a:lnTo>
                <a:lnTo>
                  <a:pt x="8" y="14"/>
                </a:lnTo>
                <a:lnTo>
                  <a:pt x="7" y="11"/>
                </a:lnTo>
                <a:lnTo>
                  <a:pt x="6" y="9"/>
                </a:lnTo>
                <a:lnTo>
                  <a:pt x="5" y="7"/>
                </a:lnTo>
                <a:lnTo>
                  <a:pt x="1" y="4"/>
                </a:lnTo>
                <a:lnTo>
                  <a:pt x="0" y="3"/>
                </a:lnTo>
                <a:lnTo>
                  <a:pt x="0" y="1"/>
                </a:lnTo>
                <a:lnTo>
                  <a:pt x="2" y="1"/>
                </a:lnTo>
                <a:lnTo>
                  <a:pt x="6" y="7"/>
                </a:lnTo>
                <a:lnTo>
                  <a:pt x="8" y="9"/>
                </a:lnTo>
                <a:lnTo>
                  <a:pt x="9" y="8"/>
                </a:lnTo>
                <a:lnTo>
                  <a:pt x="7" y="5"/>
                </a:lnTo>
                <a:lnTo>
                  <a:pt x="6" y="0"/>
                </a:lnTo>
                <a:lnTo>
                  <a:pt x="6" y="0"/>
                </a:lnTo>
                <a:lnTo>
                  <a:pt x="8" y="0"/>
                </a:lnTo>
                <a:lnTo>
                  <a:pt x="8" y="4"/>
                </a:lnTo>
                <a:lnTo>
                  <a:pt x="10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8" name="Freeform 58"/>
          <p:cNvSpPr>
            <a:spLocks/>
          </p:cNvSpPr>
          <p:nvPr/>
        </p:nvSpPr>
        <p:spPr bwMode="auto">
          <a:xfrm>
            <a:off x="7019926" y="627063"/>
            <a:ext cx="7938" cy="7938"/>
          </a:xfrm>
          <a:custGeom>
            <a:avLst/>
            <a:gdLst>
              <a:gd name="T0" fmla="*/ 3 w 5"/>
              <a:gd name="T1" fmla="*/ 4 h 5"/>
              <a:gd name="T2" fmla="*/ 1 w 5"/>
              <a:gd name="T3" fmla="*/ 5 h 5"/>
              <a:gd name="T4" fmla="*/ 0 w 5"/>
              <a:gd name="T5" fmla="*/ 2 h 5"/>
              <a:gd name="T6" fmla="*/ 0 w 5"/>
              <a:gd name="T7" fmla="*/ 0 h 5"/>
              <a:gd name="T8" fmla="*/ 1 w 5"/>
              <a:gd name="T9" fmla="*/ 0 h 5"/>
              <a:gd name="T10" fmla="*/ 3 w 5"/>
              <a:gd name="T11" fmla="*/ 0 h 5"/>
              <a:gd name="T12" fmla="*/ 5 w 5"/>
              <a:gd name="T13" fmla="*/ 2 h 5"/>
              <a:gd name="T14" fmla="*/ 3 w 5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5">
                <a:moveTo>
                  <a:pt x="3" y="4"/>
                </a:moveTo>
                <a:lnTo>
                  <a:pt x="1" y="5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9" name="Freeform 59"/>
          <p:cNvSpPr>
            <a:spLocks/>
          </p:cNvSpPr>
          <p:nvPr/>
        </p:nvSpPr>
        <p:spPr bwMode="auto">
          <a:xfrm>
            <a:off x="7019926" y="627063"/>
            <a:ext cx="7938" cy="7938"/>
          </a:xfrm>
          <a:custGeom>
            <a:avLst/>
            <a:gdLst>
              <a:gd name="T0" fmla="*/ 3 w 5"/>
              <a:gd name="T1" fmla="*/ 4 h 5"/>
              <a:gd name="T2" fmla="*/ 1 w 5"/>
              <a:gd name="T3" fmla="*/ 5 h 5"/>
              <a:gd name="T4" fmla="*/ 0 w 5"/>
              <a:gd name="T5" fmla="*/ 2 h 5"/>
              <a:gd name="T6" fmla="*/ 0 w 5"/>
              <a:gd name="T7" fmla="*/ 0 h 5"/>
              <a:gd name="T8" fmla="*/ 1 w 5"/>
              <a:gd name="T9" fmla="*/ 0 h 5"/>
              <a:gd name="T10" fmla="*/ 3 w 5"/>
              <a:gd name="T11" fmla="*/ 0 h 5"/>
              <a:gd name="T12" fmla="*/ 5 w 5"/>
              <a:gd name="T13" fmla="*/ 2 h 5"/>
              <a:gd name="T14" fmla="*/ 3 w 5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5">
                <a:moveTo>
                  <a:pt x="3" y="4"/>
                </a:moveTo>
                <a:lnTo>
                  <a:pt x="1" y="5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5" y="2"/>
                </a:lnTo>
                <a:lnTo>
                  <a:pt x="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0"/>
          <p:cNvSpPr>
            <a:spLocks/>
          </p:cNvSpPr>
          <p:nvPr/>
        </p:nvSpPr>
        <p:spPr bwMode="auto">
          <a:xfrm>
            <a:off x="7053263" y="568325"/>
            <a:ext cx="6350" cy="9525"/>
          </a:xfrm>
          <a:custGeom>
            <a:avLst/>
            <a:gdLst>
              <a:gd name="T0" fmla="*/ 4 w 4"/>
              <a:gd name="T1" fmla="*/ 3 h 6"/>
              <a:gd name="T2" fmla="*/ 2 w 4"/>
              <a:gd name="T3" fmla="*/ 6 h 6"/>
              <a:gd name="T4" fmla="*/ 1 w 4"/>
              <a:gd name="T5" fmla="*/ 6 h 6"/>
              <a:gd name="T6" fmla="*/ 0 w 4"/>
              <a:gd name="T7" fmla="*/ 5 h 6"/>
              <a:gd name="T8" fmla="*/ 1 w 4"/>
              <a:gd name="T9" fmla="*/ 0 h 6"/>
              <a:gd name="T10" fmla="*/ 2 w 4"/>
              <a:gd name="T11" fmla="*/ 0 h 6"/>
              <a:gd name="T12" fmla="*/ 4 w 4"/>
              <a:gd name="T1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4" y="3"/>
                </a:moveTo>
                <a:lnTo>
                  <a:pt x="2" y="6"/>
                </a:lnTo>
                <a:lnTo>
                  <a:pt x="1" y="6"/>
                </a:lnTo>
                <a:lnTo>
                  <a:pt x="0" y="5"/>
                </a:lnTo>
                <a:lnTo>
                  <a:pt x="1" y="0"/>
                </a:lnTo>
                <a:lnTo>
                  <a:pt x="2" y="0"/>
                </a:lnTo>
                <a:lnTo>
                  <a:pt x="4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1"/>
          <p:cNvSpPr>
            <a:spLocks/>
          </p:cNvSpPr>
          <p:nvPr/>
        </p:nvSpPr>
        <p:spPr bwMode="auto">
          <a:xfrm>
            <a:off x="7053263" y="568325"/>
            <a:ext cx="6350" cy="9525"/>
          </a:xfrm>
          <a:custGeom>
            <a:avLst/>
            <a:gdLst>
              <a:gd name="T0" fmla="*/ 4 w 4"/>
              <a:gd name="T1" fmla="*/ 3 h 6"/>
              <a:gd name="T2" fmla="*/ 2 w 4"/>
              <a:gd name="T3" fmla="*/ 6 h 6"/>
              <a:gd name="T4" fmla="*/ 1 w 4"/>
              <a:gd name="T5" fmla="*/ 6 h 6"/>
              <a:gd name="T6" fmla="*/ 0 w 4"/>
              <a:gd name="T7" fmla="*/ 5 h 6"/>
              <a:gd name="T8" fmla="*/ 1 w 4"/>
              <a:gd name="T9" fmla="*/ 0 h 6"/>
              <a:gd name="T10" fmla="*/ 2 w 4"/>
              <a:gd name="T11" fmla="*/ 0 h 6"/>
              <a:gd name="T12" fmla="*/ 4 w 4"/>
              <a:gd name="T1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6">
                <a:moveTo>
                  <a:pt x="4" y="3"/>
                </a:moveTo>
                <a:lnTo>
                  <a:pt x="2" y="6"/>
                </a:lnTo>
                <a:lnTo>
                  <a:pt x="1" y="6"/>
                </a:lnTo>
                <a:lnTo>
                  <a:pt x="0" y="5"/>
                </a:lnTo>
                <a:lnTo>
                  <a:pt x="1" y="0"/>
                </a:lnTo>
                <a:lnTo>
                  <a:pt x="2" y="0"/>
                </a:lnTo>
                <a:lnTo>
                  <a:pt x="4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2"/>
          <p:cNvSpPr>
            <a:spLocks/>
          </p:cNvSpPr>
          <p:nvPr/>
        </p:nvSpPr>
        <p:spPr bwMode="auto">
          <a:xfrm>
            <a:off x="7011988" y="636588"/>
            <a:ext cx="4763" cy="6350"/>
          </a:xfrm>
          <a:custGeom>
            <a:avLst/>
            <a:gdLst>
              <a:gd name="T0" fmla="*/ 3 w 3"/>
              <a:gd name="T1" fmla="*/ 3 h 4"/>
              <a:gd name="T2" fmla="*/ 3 w 3"/>
              <a:gd name="T3" fmla="*/ 4 h 4"/>
              <a:gd name="T4" fmla="*/ 2 w 3"/>
              <a:gd name="T5" fmla="*/ 4 h 4"/>
              <a:gd name="T6" fmla="*/ 0 w 3"/>
              <a:gd name="T7" fmla="*/ 2 h 4"/>
              <a:gd name="T8" fmla="*/ 0 w 3"/>
              <a:gd name="T9" fmla="*/ 0 h 4"/>
              <a:gd name="T10" fmla="*/ 1 w 3"/>
              <a:gd name="T11" fmla="*/ 0 h 4"/>
              <a:gd name="T12" fmla="*/ 2 w 3"/>
              <a:gd name="T13" fmla="*/ 0 h 4"/>
              <a:gd name="T14" fmla="*/ 3 w 3"/>
              <a:gd name="T15" fmla="*/ 0 h 4"/>
              <a:gd name="T16" fmla="*/ 3 w 3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4">
                <a:moveTo>
                  <a:pt x="3" y="3"/>
                </a:moveTo>
                <a:lnTo>
                  <a:pt x="3" y="4"/>
                </a:lnTo>
                <a:lnTo>
                  <a:pt x="2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3"/>
          <p:cNvSpPr>
            <a:spLocks/>
          </p:cNvSpPr>
          <p:nvPr/>
        </p:nvSpPr>
        <p:spPr bwMode="auto">
          <a:xfrm>
            <a:off x="7011988" y="636588"/>
            <a:ext cx="4763" cy="6350"/>
          </a:xfrm>
          <a:custGeom>
            <a:avLst/>
            <a:gdLst>
              <a:gd name="T0" fmla="*/ 3 w 3"/>
              <a:gd name="T1" fmla="*/ 3 h 4"/>
              <a:gd name="T2" fmla="*/ 3 w 3"/>
              <a:gd name="T3" fmla="*/ 4 h 4"/>
              <a:gd name="T4" fmla="*/ 2 w 3"/>
              <a:gd name="T5" fmla="*/ 4 h 4"/>
              <a:gd name="T6" fmla="*/ 0 w 3"/>
              <a:gd name="T7" fmla="*/ 2 h 4"/>
              <a:gd name="T8" fmla="*/ 0 w 3"/>
              <a:gd name="T9" fmla="*/ 0 h 4"/>
              <a:gd name="T10" fmla="*/ 1 w 3"/>
              <a:gd name="T11" fmla="*/ 0 h 4"/>
              <a:gd name="T12" fmla="*/ 2 w 3"/>
              <a:gd name="T13" fmla="*/ 0 h 4"/>
              <a:gd name="T14" fmla="*/ 3 w 3"/>
              <a:gd name="T15" fmla="*/ 0 h 4"/>
              <a:gd name="T16" fmla="*/ 3 w 3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4">
                <a:moveTo>
                  <a:pt x="3" y="3"/>
                </a:moveTo>
                <a:lnTo>
                  <a:pt x="3" y="4"/>
                </a:lnTo>
                <a:lnTo>
                  <a:pt x="2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0"/>
                </a:lnTo>
                <a:lnTo>
                  <a:pt x="3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4"/>
          <p:cNvSpPr>
            <a:spLocks/>
          </p:cNvSpPr>
          <p:nvPr/>
        </p:nvSpPr>
        <p:spPr bwMode="auto">
          <a:xfrm>
            <a:off x="7050088" y="503238"/>
            <a:ext cx="6350" cy="4763"/>
          </a:xfrm>
          <a:custGeom>
            <a:avLst/>
            <a:gdLst>
              <a:gd name="T0" fmla="*/ 4 w 4"/>
              <a:gd name="T1" fmla="*/ 3 h 3"/>
              <a:gd name="T2" fmla="*/ 2 w 4"/>
              <a:gd name="T3" fmla="*/ 3 h 3"/>
              <a:gd name="T4" fmla="*/ 0 w 4"/>
              <a:gd name="T5" fmla="*/ 2 h 3"/>
              <a:gd name="T6" fmla="*/ 0 w 4"/>
              <a:gd name="T7" fmla="*/ 0 h 3"/>
              <a:gd name="T8" fmla="*/ 2 w 4"/>
              <a:gd name="T9" fmla="*/ 0 h 3"/>
              <a:gd name="T10" fmla="*/ 3 w 4"/>
              <a:gd name="T11" fmla="*/ 0 h 3"/>
              <a:gd name="T12" fmla="*/ 4 w 4"/>
              <a:gd name="T13" fmla="*/ 1 h 3"/>
              <a:gd name="T14" fmla="*/ 4 w 4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3">
                <a:moveTo>
                  <a:pt x="4" y="3"/>
                </a:move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  <a:lnTo>
                  <a:pt x="4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65"/>
          <p:cNvSpPr>
            <a:spLocks/>
          </p:cNvSpPr>
          <p:nvPr/>
        </p:nvSpPr>
        <p:spPr bwMode="auto">
          <a:xfrm>
            <a:off x="7050088" y="503238"/>
            <a:ext cx="6350" cy="4763"/>
          </a:xfrm>
          <a:custGeom>
            <a:avLst/>
            <a:gdLst>
              <a:gd name="T0" fmla="*/ 4 w 4"/>
              <a:gd name="T1" fmla="*/ 3 h 3"/>
              <a:gd name="T2" fmla="*/ 2 w 4"/>
              <a:gd name="T3" fmla="*/ 3 h 3"/>
              <a:gd name="T4" fmla="*/ 0 w 4"/>
              <a:gd name="T5" fmla="*/ 2 h 3"/>
              <a:gd name="T6" fmla="*/ 0 w 4"/>
              <a:gd name="T7" fmla="*/ 0 h 3"/>
              <a:gd name="T8" fmla="*/ 2 w 4"/>
              <a:gd name="T9" fmla="*/ 0 h 3"/>
              <a:gd name="T10" fmla="*/ 3 w 4"/>
              <a:gd name="T11" fmla="*/ 0 h 3"/>
              <a:gd name="T12" fmla="*/ 4 w 4"/>
              <a:gd name="T13" fmla="*/ 1 h 3"/>
              <a:gd name="T14" fmla="*/ 4 w 4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3">
                <a:moveTo>
                  <a:pt x="4" y="3"/>
                </a:move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  <a:lnTo>
                  <a:pt x="4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66"/>
          <p:cNvSpPr>
            <a:spLocks/>
          </p:cNvSpPr>
          <p:nvPr/>
        </p:nvSpPr>
        <p:spPr bwMode="auto">
          <a:xfrm>
            <a:off x="7059613" y="503238"/>
            <a:ext cx="4763" cy="4763"/>
          </a:xfrm>
          <a:custGeom>
            <a:avLst/>
            <a:gdLst>
              <a:gd name="T0" fmla="*/ 2 w 3"/>
              <a:gd name="T1" fmla="*/ 3 h 3"/>
              <a:gd name="T2" fmla="*/ 1 w 3"/>
              <a:gd name="T3" fmla="*/ 3 h 3"/>
              <a:gd name="T4" fmla="*/ 0 w 3"/>
              <a:gd name="T5" fmla="*/ 3 h 3"/>
              <a:gd name="T6" fmla="*/ 1 w 3"/>
              <a:gd name="T7" fmla="*/ 1 h 3"/>
              <a:gd name="T8" fmla="*/ 0 w 3"/>
              <a:gd name="T9" fmla="*/ 0 h 3"/>
              <a:gd name="T10" fmla="*/ 1 w 3"/>
              <a:gd name="T11" fmla="*/ 0 h 3"/>
              <a:gd name="T12" fmla="*/ 3 w 3"/>
              <a:gd name="T13" fmla="*/ 0 h 3"/>
              <a:gd name="T14" fmla="*/ 2 w 3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3">
                <a:moveTo>
                  <a:pt x="2" y="3"/>
                </a:moveTo>
                <a:lnTo>
                  <a:pt x="1" y="3"/>
                </a:lnTo>
                <a:lnTo>
                  <a:pt x="0" y="3"/>
                </a:ln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2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67"/>
          <p:cNvSpPr>
            <a:spLocks/>
          </p:cNvSpPr>
          <p:nvPr/>
        </p:nvSpPr>
        <p:spPr bwMode="auto">
          <a:xfrm>
            <a:off x="7059613" y="503238"/>
            <a:ext cx="4763" cy="4763"/>
          </a:xfrm>
          <a:custGeom>
            <a:avLst/>
            <a:gdLst>
              <a:gd name="T0" fmla="*/ 2 w 3"/>
              <a:gd name="T1" fmla="*/ 3 h 3"/>
              <a:gd name="T2" fmla="*/ 1 w 3"/>
              <a:gd name="T3" fmla="*/ 3 h 3"/>
              <a:gd name="T4" fmla="*/ 0 w 3"/>
              <a:gd name="T5" fmla="*/ 3 h 3"/>
              <a:gd name="T6" fmla="*/ 1 w 3"/>
              <a:gd name="T7" fmla="*/ 1 h 3"/>
              <a:gd name="T8" fmla="*/ 0 w 3"/>
              <a:gd name="T9" fmla="*/ 0 h 3"/>
              <a:gd name="T10" fmla="*/ 1 w 3"/>
              <a:gd name="T11" fmla="*/ 0 h 3"/>
              <a:gd name="T12" fmla="*/ 3 w 3"/>
              <a:gd name="T13" fmla="*/ 0 h 3"/>
              <a:gd name="T14" fmla="*/ 2 w 3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3">
                <a:moveTo>
                  <a:pt x="2" y="3"/>
                </a:moveTo>
                <a:lnTo>
                  <a:pt x="1" y="3"/>
                </a:lnTo>
                <a:lnTo>
                  <a:pt x="0" y="3"/>
                </a:ln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2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68"/>
          <p:cNvSpPr>
            <a:spLocks/>
          </p:cNvSpPr>
          <p:nvPr/>
        </p:nvSpPr>
        <p:spPr bwMode="auto">
          <a:xfrm>
            <a:off x="7050088" y="512763"/>
            <a:ext cx="6350" cy="4763"/>
          </a:xfrm>
          <a:custGeom>
            <a:avLst/>
            <a:gdLst>
              <a:gd name="T0" fmla="*/ 4 w 4"/>
              <a:gd name="T1" fmla="*/ 3 h 3"/>
              <a:gd name="T2" fmla="*/ 4 w 4"/>
              <a:gd name="T3" fmla="*/ 3 h 3"/>
              <a:gd name="T4" fmla="*/ 1 w 4"/>
              <a:gd name="T5" fmla="*/ 1 h 3"/>
              <a:gd name="T6" fmla="*/ 0 w 4"/>
              <a:gd name="T7" fmla="*/ 0 h 3"/>
              <a:gd name="T8" fmla="*/ 1 w 4"/>
              <a:gd name="T9" fmla="*/ 0 h 3"/>
              <a:gd name="T10" fmla="*/ 4 w 4"/>
              <a:gd name="T11" fmla="*/ 1 h 3"/>
              <a:gd name="T12" fmla="*/ 4 w 4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3">
                <a:moveTo>
                  <a:pt x="4" y="3"/>
                </a:moveTo>
                <a:lnTo>
                  <a:pt x="4" y="3"/>
                </a:ln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lnTo>
                  <a:pt x="4" y="1"/>
                </a:lnTo>
                <a:lnTo>
                  <a:pt x="4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69"/>
          <p:cNvSpPr>
            <a:spLocks/>
          </p:cNvSpPr>
          <p:nvPr/>
        </p:nvSpPr>
        <p:spPr bwMode="auto">
          <a:xfrm>
            <a:off x="7050088" y="512763"/>
            <a:ext cx="6350" cy="4763"/>
          </a:xfrm>
          <a:custGeom>
            <a:avLst/>
            <a:gdLst>
              <a:gd name="T0" fmla="*/ 4 w 4"/>
              <a:gd name="T1" fmla="*/ 3 h 3"/>
              <a:gd name="T2" fmla="*/ 4 w 4"/>
              <a:gd name="T3" fmla="*/ 3 h 3"/>
              <a:gd name="T4" fmla="*/ 1 w 4"/>
              <a:gd name="T5" fmla="*/ 1 h 3"/>
              <a:gd name="T6" fmla="*/ 0 w 4"/>
              <a:gd name="T7" fmla="*/ 0 h 3"/>
              <a:gd name="T8" fmla="*/ 1 w 4"/>
              <a:gd name="T9" fmla="*/ 0 h 3"/>
              <a:gd name="T10" fmla="*/ 4 w 4"/>
              <a:gd name="T11" fmla="*/ 1 h 3"/>
              <a:gd name="T12" fmla="*/ 4 w 4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3">
                <a:moveTo>
                  <a:pt x="4" y="3"/>
                </a:moveTo>
                <a:lnTo>
                  <a:pt x="4" y="3"/>
                </a:lnTo>
                <a:lnTo>
                  <a:pt x="1" y="1"/>
                </a:lnTo>
                <a:lnTo>
                  <a:pt x="0" y="0"/>
                </a:lnTo>
                <a:lnTo>
                  <a:pt x="1" y="0"/>
                </a:lnTo>
                <a:lnTo>
                  <a:pt x="4" y="1"/>
                </a:lnTo>
                <a:lnTo>
                  <a:pt x="4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0"/>
          <p:cNvSpPr>
            <a:spLocks/>
          </p:cNvSpPr>
          <p:nvPr/>
        </p:nvSpPr>
        <p:spPr bwMode="auto">
          <a:xfrm>
            <a:off x="7058026" y="528638"/>
            <a:ext cx="3175" cy="7938"/>
          </a:xfrm>
          <a:custGeom>
            <a:avLst/>
            <a:gdLst>
              <a:gd name="T0" fmla="*/ 1 w 2"/>
              <a:gd name="T1" fmla="*/ 0 h 5"/>
              <a:gd name="T2" fmla="*/ 2 w 2"/>
              <a:gd name="T3" fmla="*/ 5 h 5"/>
              <a:gd name="T4" fmla="*/ 1 w 2"/>
              <a:gd name="T5" fmla="*/ 4 h 5"/>
              <a:gd name="T6" fmla="*/ 0 w 2"/>
              <a:gd name="T7" fmla="*/ 2 h 5"/>
              <a:gd name="T8" fmla="*/ 0 w 2"/>
              <a:gd name="T9" fmla="*/ 0 h 5"/>
              <a:gd name="T10" fmla="*/ 1 w 2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5">
                <a:moveTo>
                  <a:pt x="1" y="0"/>
                </a:moveTo>
                <a:lnTo>
                  <a:pt x="2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1"/>
          <p:cNvSpPr>
            <a:spLocks/>
          </p:cNvSpPr>
          <p:nvPr/>
        </p:nvSpPr>
        <p:spPr bwMode="auto">
          <a:xfrm>
            <a:off x="7058026" y="528638"/>
            <a:ext cx="3175" cy="7938"/>
          </a:xfrm>
          <a:custGeom>
            <a:avLst/>
            <a:gdLst>
              <a:gd name="T0" fmla="*/ 1 w 2"/>
              <a:gd name="T1" fmla="*/ 0 h 5"/>
              <a:gd name="T2" fmla="*/ 2 w 2"/>
              <a:gd name="T3" fmla="*/ 5 h 5"/>
              <a:gd name="T4" fmla="*/ 1 w 2"/>
              <a:gd name="T5" fmla="*/ 4 h 5"/>
              <a:gd name="T6" fmla="*/ 0 w 2"/>
              <a:gd name="T7" fmla="*/ 2 h 5"/>
              <a:gd name="T8" fmla="*/ 0 w 2"/>
              <a:gd name="T9" fmla="*/ 0 h 5"/>
              <a:gd name="T10" fmla="*/ 1 w 2"/>
              <a:gd name="T11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5">
                <a:moveTo>
                  <a:pt x="1" y="0"/>
                </a:moveTo>
                <a:lnTo>
                  <a:pt x="2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2"/>
          <p:cNvSpPr>
            <a:spLocks/>
          </p:cNvSpPr>
          <p:nvPr/>
        </p:nvSpPr>
        <p:spPr bwMode="auto">
          <a:xfrm>
            <a:off x="7502526" y="1431925"/>
            <a:ext cx="1270000" cy="1263650"/>
          </a:xfrm>
          <a:custGeom>
            <a:avLst/>
            <a:gdLst>
              <a:gd name="T0" fmla="*/ 451 w 800"/>
              <a:gd name="T1" fmla="*/ 59 h 796"/>
              <a:gd name="T2" fmla="*/ 723 w 800"/>
              <a:gd name="T3" fmla="*/ 149 h 796"/>
              <a:gd name="T4" fmla="*/ 786 w 800"/>
              <a:gd name="T5" fmla="*/ 178 h 796"/>
              <a:gd name="T6" fmla="*/ 776 w 800"/>
              <a:gd name="T7" fmla="*/ 196 h 796"/>
              <a:gd name="T8" fmla="*/ 763 w 800"/>
              <a:gd name="T9" fmla="*/ 210 h 796"/>
              <a:gd name="T10" fmla="*/ 754 w 800"/>
              <a:gd name="T11" fmla="*/ 238 h 796"/>
              <a:gd name="T12" fmla="*/ 746 w 800"/>
              <a:gd name="T13" fmla="*/ 267 h 796"/>
              <a:gd name="T14" fmla="*/ 734 w 800"/>
              <a:gd name="T15" fmla="*/ 287 h 796"/>
              <a:gd name="T16" fmla="*/ 729 w 800"/>
              <a:gd name="T17" fmla="*/ 313 h 796"/>
              <a:gd name="T18" fmla="*/ 724 w 800"/>
              <a:gd name="T19" fmla="*/ 344 h 796"/>
              <a:gd name="T20" fmla="*/ 721 w 800"/>
              <a:gd name="T21" fmla="*/ 369 h 796"/>
              <a:gd name="T22" fmla="*/ 712 w 800"/>
              <a:gd name="T23" fmla="*/ 397 h 796"/>
              <a:gd name="T24" fmla="*/ 695 w 800"/>
              <a:gd name="T25" fmla="*/ 459 h 796"/>
              <a:gd name="T26" fmla="*/ 683 w 800"/>
              <a:gd name="T27" fmla="*/ 487 h 796"/>
              <a:gd name="T28" fmla="*/ 667 w 800"/>
              <a:gd name="T29" fmla="*/ 522 h 796"/>
              <a:gd name="T30" fmla="*/ 651 w 800"/>
              <a:gd name="T31" fmla="*/ 542 h 796"/>
              <a:gd name="T32" fmla="*/ 635 w 800"/>
              <a:gd name="T33" fmla="*/ 586 h 796"/>
              <a:gd name="T34" fmla="*/ 640 w 800"/>
              <a:gd name="T35" fmla="*/ 623 h 796"/>
              <a:gd name="T36" fmla="*/ 646 w 800"/>
              <a:gd name="T37" fmla="*/ 645 h 796"/>
              <a:gd name="T38" fmla="*/ 646 w 800"/>
              <a:gd name="T39" fmla="*/ 687 h 796"/>
              <a:gd name="T40" fmla="*/ 630 w 800"/>
              <a:gd name="T41" fmla="*/ 710 h 796"/>
              <a:gd name="T42" fmla="*/ 614 w 800"/>
              <a:gd name="T43" fmla="*/ 727 h 796"/>
              <a:gd name="T44" fmla="*/ 606 w 800"/>
              <a:gd name="T45" fmla="*/ 737 h 796"/>
              <a:gd name="T46" fmla="*/ 594 w 800"/>
              <a:gd name="T47" fmla="*/ 749 h 796"/>
              <a:gd name="T48" fmla="*/ 585 w 800"/>
              <a:gd name="T49" fmla="*/ 749 h 796"/>
              <a:gd name="T50" fmla="*/ 572 w 800"/>
              <a:gd name="T51" fmla="*/ 773 h 796"/>
              <a:gd name="T52" fmla="*/ 569 w 800"/>
              <a:gd name="T53" fmla="*/ 781 h 796"/>
              <a:gd name="T54" fmla="*/ 577 w 800"/>
              <a:gd name="T55" fmla="*/ 793 h 796"/>
              <a:gd name="T56" fmla="*/ 548 w 800"/>
              <a:gd name="T57" fmla="*/ 774 h 796"/>
              <a:gd name="T58" fmla="*/ 507 w 800"/>
              <a:gd name="T59" fmla="*/ 765 h 796"/>
              <a:gd name="T60" fmla="*/ 475 w 800"/>
              <a:gd name="T61" fmla="*/ 736 h 796"/>
              <a:gd name="T62" fmla="*/ 457 w 800"/>
              <a:gd name="T63" fmla="*/ 723 h 796"/>
              <a:gd name="T64" fmla="*/ 436 w 800"/>
              <a:gd name="T65" fmla="*/ 712 h 796"/>
              <a:gd name="T66" fmla="*/ 399 w 800"/>
              <a:gd name="T67" fmla="*/ 687 h 796"/>
              <a:gd name="T68" fmla="*/ 380 w 800"/>
              <a:gd name="T69" fmla="*/ 666 h 796"/>
              <a:gd name="T70" fmla="*/ 360 w 800"/>
              <a:gd name="T71" fmla="*/ 636 h 796"/>
              <a:gd name="T72" fmla="*/ 342 w 800"/>
              <a:gd name="T73" fmla="*/ 610 h 796"/>
              <a:gd name="T74" fmla="*/ 325 w 800"/>
              <a:gd name="T75" fmla="*/ 589 h 796"/>
              <a:gd name="T76" fmla="*/ 299 w 800"/>
              <a:gd name="T77" fmla="*/ 573 h 796"/>
              <a:gd name="T78" fmla="*/ 268 w 800"/>
              <a:gd name="T79" fmla="*/ 551 h 796"/>
              <a:gd name="T80" fmla="*/ 234 w 800"/>
              <a:gd name="T81" fmla="*/ 518 h 796"/>
              <a:gd name="T82" fmla="*/ 207 w 800"/>
              <a:gd name="T83" fmla="*/ 490 h 796"/>
              <a:gd name="T84" fmla="*/ 195 w 800"/>
              <a:gd name="T85" fmla="*/ 450 h 796"/>
              <a:gd name="T86" fmla="*/ 201 w 800"/>
              <a:gd name="T87" fmla="*/ 413 h 796"/>
              <a:gd name="T88" fmla="*/ 185 w 800"/>
              <a:gd name="T89" fmla="*/ 380 h 796"/>
              <a:gd name="T90" fmla="*/ 183 w 800"/>
              <a:gd name="T91" fmla="*/ 348 h 796"/>
              <a:gd name="T92" fmla="*/ 179 w 800"/>
              <a:gd name="T93" fmla="*/ 329 h 796"/>
              <a:gd name="T94" fmla="*/ 162 w 800"/>
              <a:gd name="T95" fmla="*/ 318 h 796"/>
              <a:gd name="T96" fmla="*/ 150 w 800"/>
              <a:gd name="T97" fmla="*/ 302 h 796"/>
              <a:gd name="T98" fmla="*/ 129 w 800"/>
              <a:gd name="T99" fmla="*/ 284 h 796"/>
              <a:gd name="T100" fmla="*/ 108 w 800"/>
              <a:gd name="T101" fmla="*/ 264 h 796"/>
              <a:gd name="T102" fmla="*/ 80 w 800"/>
              <a:gd name="T103" fmla="*/ 247 h 796"/>
              <a:gd name="T104" fmla="*/ 68 w 800"/>
              <a:gd name="T105" fmla="*/ 225 h 796"/>
              <a:gd name="T106" fmla="*/ 58 w 800"/>
              <a:gd name="T107" fmla="*/ 205 h 796"/>
              <a:gd name="T108" fmla="*/ 49 w 800"/>
              <a:gd name="T109" fmla="*/ 184 h 796"/>
              <a:gd name="T110" fmla="*/ 26 w 800"/>
              <a:gd name="T111" fmla="*/ 158 h 796"/>
              <a:gd name="T112" fmla="*/ 22 w 800"/>
              <a:gd name="T113" fmla="*/ 136 h 796"/>
              <a:gd name="T114" fmla="*/ 6 w 800"/>
              <a:gd name="T115" fmla="*/ 118 h 796"/>
              <a:gd name="T116" fmla="*/ 10 w 800"/>
              <a:gd name="T117" fmla="*/ 85 h 796"/>
              <a:gd name="T118" fmla="*/ 0 w 800"/>
              <a:gd name="T119" fmla="*/ 5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0" h="796">
                <a:moveTo>
                  <a:pt x="88" y="0"/>
                </a:moveTo>
                <a:lnTo>
                  <a:pt x="89" y="5"/>
                </a:lnTo>
                <a:lnTo>
                  <a:pt x="140" y="3"/>
                </a:lnTo>
                <a:lnTo>
                  <a:pt x="178" y="4"/>
                </a:lnTo>
                <a:lnTo>
                  <a:pt x="221" y="9"/>
                </a:lnTo>
                <a:lnTo>
                  <a:pt x="269" y="12"/>
                </a:lnTo>
                <a:lnTo>
                  <a:pt x="323" y="20"/>
                </a:lnTo>
                <a:lnTo>
                  <a:pt x="403" y="36"/>
                </a:lnTo>
                <a:lnTo>
                  <a:pt x="431" y="47"/>
                </a:lnTo>
                <a:lnTo>
                  <a:pt x="451" y="59"/>
                </a:lnTo>
                <a:lnTo>
                  <a:pt x="484" y="73"/>
                </a:lnTo>
                <a:lnTo>
                  <a:pt x="508" y="86"/>
                </a:lnTo>
                <a:lnTo>
                  <a:pt x="524" y="96"/>
                </a:lnTo>
                <a:lnTo>
                  <a:pt x="559" y="106"/>
                </a:lnTo>
                <a:lnTo>
                  <a:pt x="577" y="112"/>
                </a:lnTo>
                <a:lnTo>
                  <a:pt x="620" y="123"/>
                </a:lnTo>
                <a:lnTo>
                  <a:pt x="641" y="130"/>
                </a:lnTo>
                <a:lnTo>
                  <a:pt x="663" y="137"/>
                </a:lnTo>
                <a:lnTo>
                  <a:pt x="690" y="145"/>
                </a:lnTo>
                <a:lnTo>
                  <a:pt x="723" y="149"/>
                </a:lnTo>
                <a:lnTo>
                  <a:pt x="762" y="155"/>
                </a:lnTo>
                <a:lnTo>
                  <a:pt x="799" y="158"/>
                </a:lnTo>
                <a:lnTo>
                  <a:pt x="800" y="158"/>
                </a:lnTo>
                <a:lnTo>
                  <a:pt x="799" y="161"/>
                </a:lnTo>
                <a:lnTo>
                  <a:pt x="797" y="162"/>
                </a:lnTo>
                <a:lnTo>
                  <a:pt x="795" y="167"/>
                </a:lnTo>
                <a:lnTo>
                  <a:pt x="795" y="171"/>
                </a:lnTo>
                <a:lnTo>
                  <a:pt x="790" y="176"/>
                </a:lnTo>
                <a:lnTo>
                  <a:pt x="789" y="176"/>
                </a:lnTo>
                <a:lnTo>
                  <a:pt x="786" y="178"/>
                </a:lnTo>
                <a:lnTo>
                  <a:pt x="787" y="179"/>
                </a:lnTo>
                <a:lnTo>
                  <a:pt x="785" y="181"/>
                </a:lnTo>
                <a:lnTo>
                  <a:pt x="784" y="181"/>
                </a:lnTo>
                <a:lnTo>
                  <a:pt x="783" y="182"/>
                </a:lnTo>
                <a:lnTo>
                  <a:pt x="781" y="184"/>
                </a:lnTo>
                <a:lnTo>
                  <a:pt x="781" y="188"/>
                </a:lnTo>
                <a:lnTo>
                  <a:pt x="779" y="187"/>
                </a:lnTo>
                <a:lnTo>
                  <a:pt x="779" y="190"/>
                </a:lnTo>
                <a:lnTo>
                  <a:pt x="779" y="194"/>
                </a:lnTo>
                <a:lnTo>
                  <a:pt x="776" y="196"/>
                </a:lnTo>
                <a:lnTo>
                  <a:pt x="775" y="197"/>
                </a:lnTo>
                <a:lnTo>
                  <a:pt x="774" y="196"/>
                </a:lnTo>
                <a:lnTo>
                  <a:pt x="770" y="198"/>
                </a:lnTo>
                <a:lnTo>
                  <a:pt x="769" y="200"/>
                </a:lnTo>
                <a:lnTo>
                  <a:pt x="770" y="201"/>
                </a:lnTo>
                <a:lnTo>
                  <a:pt x="769" y="203"/>
                </a:lnTo>
                <a:lnTo>
                  <a:pt x="769" y="204"/>
                </a:lnTo>
                <a:lnTo>
                  <a:pt x="767" y="210"/>
                </a:lnTo>
                <a:lnTo>
                  <a:pt x="765" y="209"/>
                </a:lnTo>
                <a:lnTo>
                  <a:pt x="763" y="210"/>
                </a:lnTo>
                <a:lnTo>
                  <a:pt x="762" y="211"/>
                </a:lnTo>
                <a:lnTo>
                  <a:pt x="759" y="215"/>
                </a:lnTo>
                <a:lnTo>
                  <a:pt x="758" y="219"/>
                </a:lnTo>
                <a:lnTo>
                  <a:pt x="755" y="221"/>
                </a:lnTo>
                <a:lnTo>
                  <a:pt x="754" y="222"/>
                </a:lnTo>
                <a:lnTo>
                  <a:pt x="755" y="225"/>
                </a:lnTo>
                <a:lnTo>
                  <a:pt x="756" y="227"/>
                </a:lnTo>
                <a:lnTo>
                  <a:pt x="754" y="231"/>
                </a:lnTo>
                <a:lnTo>
                  <a:pt x="755" y="235"/>
                </a:lnTo>
                <a:lnTo>
                  <a:pt x="754" y="238"/>
                </a:lnTo>
                <a:lnTo>
                  <a:pt x="752" y="241"/>
                </a:lnTo>
                <a:lnTo>
                  <a:pt x="751" y="242"/>
                </a:lnTo>
                <a:lnTo>
                  <a:pt x="752" y="247"/>
                </a:lnTo>
                <a:lnTo>
                  <a:pt x="754" y="251"/>
                </a:lnTo>
                <a:lnTo>
                  <a:pt x="754" y="254"/>
                </a:lnTo>
                <a:lnTo>
                  <a:pt x="752" y="258"/>
                </a:lnTo>
                <a:lnTo>
                  <a:pt x="752" y="260"/>
                </a:lnTo>
                <a:lnTo>
                  <a:pt x="750" y="265"/>
                </a:lnTo>
                <a:lnTo>
                  <a:pt x="748" y="265"/>
                </a:lnTo>
                <a:lnTo>
                  <a:pt x="746" y="267"/>
                </a:lnTo>
                <a:lnTo>
                  <a:pt x="746" y="267"/>
                </a:lnTo>
                <a:lnTo>
                  <a:pt x="746" y="271"/>
                </a:lnTo>
                <a:lnTo>
                  <a:pt x="745" y="272"/>
                </a:lnTo>
                <a:lnTo>
                  <a:pt x="739" y="272"/>
                </a:lnTo>
                <a:lnTo>
                  <a:pt x="738" y="273"/>
                </a:lnTo>
                <a:lnTo>
                  <a:pt x="736" y="275"/>
                </a:lnTo>
                <a:lnTo>
                  <a:pt x="735" y="277"/>
                </a:lnTo>
                <a:lnTo>
                  <a:pt x="736" y="280"/>
                </a:lnTo>
                <a:lnTo>
                  <a:pt x="735" y="283"/>
                </a:lnTo>
                <a:lnTo>
                  <a:pt x="734" y="287"/>
                </a:lnTo>
                <a:lnTo>
                  <a:pt x="734" y="289"/>
                </a:lnTo>
                <a:lnTo>
                  <a:pt x="732" y="290"/>
                </a:lnTo>
                <a:lnTo>
                  <a:pt x="732" y="291"/>
                </a:lnTo>
                <a:lnTo>
                  <a:pt x="730" y="295"/>
                </a:lnTo>
                <a:lnTo>
                  <a:pt x="731" y="298"/>
                </a:lnTo>
                <a:lnTo>
                  <a:pt x="732" y="299"/>
                </a:lnTo>
                <a:lnTo>
                  <a:pt x="730" y="303"/>
                </a:lnTo>
                <a:lnTo>
                  <a:pt x="728" y="308"/>
                </a:lnTo>
                <a:lnTo>
                  <a:pt x="729" y="312"/>
                </a:lnTo>
                <a:lnTo>
                  <a:pt x="729" y="313"/>
                </a:lnTo>
                <a:lnTo>
                  <a:pt x="726" y="318"/>
                </a:lnTo>
                <a:lnTo>
                  <a:pt x="727" y="319"/>
                </a:lnTo>
                <a:lnTo>
                  <a:pt x="729" y="322"/>
                </a:lnTo>
                <a:lnTo>
                  <a:pt x="730" y="323"/>
                </a:lnTo>
                <a:lnTo>
                  <a:pt x="730" y="326"/>
                </a:lnTo>
                <a:lnTo>
                  <a:pt x="733" y="329"/>
                </a:lnTo>
                <a:lnTo>
                  <a:pt x="734" y="330"/>
                </a:lnTo>
                <a:lnTo>
                  <a:pt x="734" y="339"/>
                </a:lnTo>
                <a:lnTo>
                  <a:pt x="732" y="342"/>
                </a:lnTo>
                <a:lnTo>
                  <a:pt x="724" y="344"/>
                </a:lnTo>
                <a:lnTo>
                  <a:pt x="722" y="344"/>
                </a:lnTo>
                <a:lnTo>
                  <a:pt x="721" y="346"/>
                </a:lnTo>
                <a:lnTo>
                  <a:pt x="719" y="349"/>
                </a:lnTo>
                <a:lnTo>
                  <a:pt x="718" y="354"/>
                </a:lnTo>
                <a:lnTo>
                  <a:pt x="719" y="356"/>
                </a:lnTo>
                <a:lnTo>
                  <a:pt x="721" y="358"/>
                </a:lnTo>
                <a:lnTo>
                  <a:pt x="721" y="360"/>
                </a:lnTo>
                <a:lnTo>
                  <a:pt x="720" y="362"/>
                </a:lnTo>
                <a:lnTo>
                  <a:pt x="720" y="364"/>
                </a:lnTo>
                <a:lnTo>
                  <a:pt x="721" y="369"/>
                </a:lnTo>
                <a:lnTo>
                  <a:pt x="721" y="373"/>
                </a:lnTo>
                <a:lnTo>
                  <a:pt x="720" y="377"/>
                </a:lnTo>
                <a:lnTo>
                  <a:pt x="721" y="383"/>
                </a:lnTo>
                <a:lnTo>
                  <a:pt x="721" y="385"/>
                </a:lnTo>
                <a:lnTo>
                  <a:pt x="719" y="387"/>
                </a:lnTo>
                <a:lnTo>
                  <a:pt x="717" y="387"/>
                </a:lnTo>
                <a:lnTo>
                  <a:pt x="716" y="387"/>
                </a:lnTo>
                <a:lnTo>
                  <a:pt x="712" y="391"/>
                </a:lnTo>
                <a:lnTo>
                  <a:pt x="711" y="396"/>
                </a:lnTo>
                <a:lnTo>
                  <a:pt x="712" y="397"/>
                </a:lnTo>
                <a:lnTo>
                  <a:pt x="712" y="398"/>
                </a:lnTo>
                <a:lnTo>
                  <a:pt x="713" y="401"/>
                </a:lnTo>
                <a:lnTo>
                  <a:pt x="713" y="420"/>
                </a:lnTo>
                <a:lnTo>
                  <a:pt x="711" y="424"/>
                </a:lnTo>
                <a:lnTo>
                  <a:pt x="713" y="431"/>
                </a:lnTo>
                <a:lnTo>
                  <a:pt x="705" y="445"/>
                </a:lnTo>
                <a:lnTo>
                  <a:pt x="700" y="451"/>
                </a:lnTo>
                <a:lnTo>
                  <a:pt x="700" y="452"/>
                </a:lnTo>
                <a:lnTo>
                  <a:pt x="698" y="457"/>
                </a:lnTo>
                <a:lnTo>
                  <a:pt x="695" y="459"/>
                </a:lnTo>
                <a:lnTo>
                  <a:pt x="695" y="460"/>
                </a:lnTo>
                <a:lnTo>
                  <a:pt x="695" y="462"/>
                </a:lnTo>
                <a:lnTo>
                  <a:pt x="697" y="464"/>
                </a:lnTo>
                <a:lnTo>
                  <a:pt x="695" y="466"/>
                </a:lnTo>
                <a:lnTo>
                  <a:pt x="694" y="470"/>
                </a:lnTo>
                <a:lnTo>
                  <a:pt x="691" y="471"/>
                </a:lnTo>
                <a:lnTo>
                  <a:pt x="688" y="474"/>
                </a:lnTo>
                <a:lnTo>
                  <a:pt x="687" y="474"/>
                </a:lnTo>
                <a:lnTo>
                  <a:pt x="683" y="481"/>
                </a:lnTo>
                <a:lnTo>
                  <a:pt x="683" y="487"/>
                </a:lnTo>
                <a:lnTo>
                  <a:pt x="674" y="496"/>
                </a:lnTo>
                <a:lnTo>
                  <a:pt x="672" y="508"/>
                </a:lnTo>
                <a:lnTo>
                  <a:pt x="674" y="513"/>
                </a:lnTo>
                <a:lnTo>
                  <a:pt x="674" y="514"/>
                </a:lnTo>
                <a:lnTo>
                  <a:pt x="674" y="515"/>
                </a:lnTo>
                <a:lnTo>
                  <a:pt x="673" y="515"/>
                </a:lnTo>
                <a:lnTo>
                  <a:pt x="671" y="522"/>
                </a:lnTo>
                <a:lnTo>
                  <a:pt x="670" y="525"/>
                </a:lnTo>
                <a:lnTo>
                  <a:pt x="668" y="525"/>
                </a:lnTo>
                <a:lnTo>
                  <a:pt x="667" y="522"/>
                </a:lnTo>
                <a:lnTo>
                  <a:pt x="663" y="522"/>
                </a:lnTo>
                <a:lnTo>
                  <a:pt x="661" y="524"/>
                </a:lnTo>
                <a:lnTo>
                  <a:pt x="659" y="528"/>
                </a:lnTo>
                <a:lnTo>
                  <a:pt x="658" y="528"/>
                </a:lnTo>
                <a:lnTo>
                  <a:pt x="657" y="529"/>
                </a:lnTo>
                <a:lnTo>
                  <a:pt x="656" y="535"/>
                </a:lnTo>
                <a:lnTo>
                  <a:pt x="655" y="536"/>
                </a:lnTo>
                <a:lnTo>
                  <a:pt x="652" y="538"/>
                </a:lnTo>
                <a:lnTo>
                  <a:pt x="651" y="538"/>
                </a:lnTo>
                <a:lnTo>
                  <a:pt x="651" y="542"/>
                </a:lnTo>
                <a:lnTo>
                  <a:pt x="652" y="545"/>
                </a:lnTo>
                <a:lnTo>
                  <a:pt x="650" y="547"/>
                </a:lnTo>
                <a:lnTo>
                  <a:pt x="648" y="554"/>
                </a:lnTo>
                <a:lnTo>
                  <a:pt x="648" y="558"/>
                </a:lnTo>
                <a:lnTo>
                  <a:pt x="648" y="559"/>
                </a:lnTo>
                <a:lnTo>
                  <a:pt x="645" y="566"/>
                </a:lnTo>
                <a:lnTo>
                  <a:pt x="639" y="572"/>
                </a:lnTo>
                <a:lnTo>
                  <a:pt x="635" y="579"/>
                </a:lnTo>
                <a:lnTo>
                  <a:pt x="634" y="583"/>
                </a:lnTo>
                <a:lnTo>
                  <a:pt x="635" y="586"/>
                </a:lnTo>
                <a:lnTo>
                  <a:pt x="634" y="590"/>
                </a:lnTo>
                <a:lnTo>
                  <a:pt x="635" y="600"/>
                </a:lnTo>
                <a:lnTo>
                  <a:pt x="636" y="603"/>
                </a:lnTo>
                <a:lnTo>
                  <a:pt x="637" y="606"/>
                </a:lnTo>
                <a:lnTo>
                  <a:pt x="636" y="609"/>
                </a:lnTo>
                <a:lnTo>
                  <a:pt x="636" y="612"/>
                </a:lnTo>
                <a:lnTo>
                  <a:pt x="636" y="616"/>
                </a:lnTo>
                <a:lnTo>
                  <a:pt x="639" y="620"/>
                </a:lnTo>
                <a:lnTo>
                  <a:pt x="640" y="621"/>
                </a:lnTo>
                <a:lnTo>
                  <a:pt x="640" y="623"/>
                </a:lnTo>
                <a:lnTo>
                  <a:pt x="641" y="624"/>
                </a:lnTo>
                <a:lnTo>
                  <a:pt x="643" y="625"/>
                </a:lnTo>
                <a:lnTo>
                  <a:pt x="643" y="625"/>
                </a:lnTo>
                <a:lnTo>
                  <a:pt x="645" y="624"/>
                </a:lnTo>
                <a:lnTo>
                  <a:pt x="646" y="626"/>
                </a:lnTo>
                <a:lnTo>
                  <a:pt x="646" y="628"/>
                </a:lnTo>
                <a:lnTo>
                  <a:pt x="648" y="630"/>
                </a:lnTo>
                <a:lnTo>
                  <a:pt x="649" y="635"/>
                </a:lnTo>
                <a:lnTo>
                  <a:pt x="649" y="638"/>
                </a:lnTo>
                <a:lnTo>
                  <a:pt x="646" y="645"/>
                </a:lnTo>
                <a:lnTo>
                  <a:pt x="647" y="651"/>
                </a:lnTo>
                <a:lnTo>
                  <a:pt x="645" y="658"/>
                </a:lnTo>
                <a:lnTo>
                  <a:pt x="644" y="662"/>
                </a:lnTo>
                <a:lnTo>
                  <a:pt x="641" y="667"/>
                </a:lnTo>
                <a:lnTo>
                  <a:pt x="641" y="669"/>
                </a:lnTo>
                <a:lnTo>
                  <a:pt x="642" y="670"/>
                </a:lnTo>
                <a:lnTo>
                  <a:pt x="645" y="672"/>
                </a:lnTo>
                <a:lnTo>
                  <a:pt x="645" y="676"/>
                </a:lnTo>
                <a:lnTo>
                  <a:pt x="643" y="681"/>
                </a:lnTo>
                <a:lnTo>
                  <a:pt x="646" y="687"/>
                </a:lnTo>
                <a:lnTo>
                  <a:pt x="643" y="695"/>
                </a:lnTo>
                <a:lnTo>
                  <a:pt x="643" y="698"/>
                </a:lnTo>
                <a:lnTo>
                  <a:pt x="643" y="700"/>
                </a:lnTo>
                <a:lnTo>
                  <a:pt x="640" y="702"/>
                </a:lnTo>
                <a:lnTo>
                  <a:pt x="641" y="704"/>
                </a:lnTo>
                <a:lnTo>
                  <a:pt x="638" y="708"/>
                </a:lnTo>
                <a:lnTo>
                  <a:pt x="638" y="708"/>
                </a:lnTo>
                <a:lnTo>
                  <a:pt x="636" y="709"/>
                </a:lnTo>
                <a:lnTo>
                  <a:pt x="633" y="710"/>
                </a:lnTo>
                <a:lnTo>
                  <a:pt x="630" y="710"/>
                </a:lnTo>
                <a:lnTo>
                  <a:pt x="629" y="712"/>
                </a:lnTo>
                <a:lnTo>
                  <a:pt x="626" y="713"/>
                </a:lnTo>
                <a:lnTo>
                  <a:pt x="626" y="717"/>
                </a:lnTo>
                <a:lnTo>
                  <a:pt x="624" y="719"/>
                </a:lnTo>
                <a:lnTo>
                  <a:pt x="621" y="720"/>
                </a:lnTo>
                <a:lnTo>
                  <a:pt x="620" y="721"/>
                </a:lnTo>
                <a:lnTo>
                  <a:pt x="620" y="725"/>
                </a:lnTo>
                <a:lnTo>
                  <a:pt x="619" y="727"/>
                </a:lnTo>
                <a:lnTo>
                  <a:pt x="616" y="727"/>
                </a:lnTo>
                <a:lnTo>
                  <a:pt x="614" y="727"/>
                </a:lnTo>
                <a:lnTo>
                  <a:pt x="613" y="727"/>
                </a:lnTo>
                <a:lnTo>
                  <a:pt x="612" y="729"/>
                </a:lnTo>
                <a:lnTo>
                  <a:pt x="609" y="729"/>
                </a:lnTo>
                <a:lnTo>
                  <a:pt x="609" y="727"/>
                </a:lnTo>
                <a:lnTo>
                  <a:pt x="606" y="728"/>
                </a:lnTo>
                <a:lnTo>
                  <a:pt x="606" y="729"/>
                </a:lnTo>
                <a:lnTo>
                  <a:pt x="606" y="731"/>
                </a:lnTo>
                <a:lnTo>
                  <a:pt x="605" y="735"/>
                </a:lnTo>
                <a:lnTo>
                  <a:pt x="606" y="737"/>
                </a:lnTo>
                <a:lnTo>
                  <a:pt x="606" y="737"/>
                </a:lnTo>
                <a:lnTo>
                  <a:pt x="606" y="738"/>
                </a:lnTo>
                <a:lnTo>
                  <a:pt x="603" y="738"/>
                </a:lnTo>
                <a:lnTo>
                  <a:pt x="603" y="740"/>
                </a:lnTo>
                <a:lnTo>
                  <a:pt x="603" y="743"/>
                </a:lnTo>
                <a:lnTo>
                  <a:pt x="603" y="744"/>
                </a:lnTo>
                <a:lnTo>
                  <a:pt x="602" y="747"/>
                </a:lnTo>
                <a:lnTo>
                  <a:pt x="601" y="750"/>
                </a:lnTo>
                <a:lnTo>
                  <a:pt x="600" y="751"/>
                </a:lnTo>
                <a:lnTo>
                  <a:pt x="595" y="751"/>
                </a:lnTo>
                <a:lnTo>
                  <a:pt x="594" y="749"/>
                </a:lnTo>
                <a:lnTo>
                  <a:pt x="593" y="747"/>
                </a:lnTo>
                <a:lnTo>
                  <a:pt x="592" y="746"/>
                </a:lnTo>
                <a:lnTo>
                  <a:pt x="592" y="747"/>
                </a:lnTo>
                <a:lnTo>
                  <a:pt x="592" y="749"/>
                </a:lnTo>
                <a:lnTo>
                  <a:pt x="592" y="750"/>
                </a:lnTo>
                <a:lnTo>
                  <a:pt x="590" y="751"/>
                </a:lnTo>
                <a:lnTo>
                  <a:pt x="589" y="749"/>
                </a:lnTo>
                <a:lnTo>
                  <a:pt x="589" y="748"/>
                </a:lnTo>
                <a:lnTo>
                  <a:pt x="586" y="748"/>
                </a:lnTo>
                <a:lnTo>
                  <a:pt x="585" y="749"/>
                </a:lnTo>
                <a:lnTo>
                  <a:pt x="587" y="754"/>
                </a:lnTo>
                <a:lnTo>
                  <a:pt x="586" y="756"/>
                </a:lnTo>
                <a:lnTo>
                  <a:pt x="585" y="759"/>
                </a:lnTo>
                <a:lnTo>
                  <a:pt x="583" y="759"/>
                </a:lnTo>
                <a:lnTo>
                  <a:pt x="582" y="760"/>
                </a:lnTo>
                <a:lnTo>
                  <a:pt x="583" y="762"/>
                </a:lnTo>
                <a:lnTo>
                  <a:pt x="581" y="770"/>
                </a:lnTo>
                <a:lnTo>
                  <a:pt x="579" y="772"/>
                </a:lnTo>
                <a:lnTo>
                  <a:pt x="577" y="773"/>
                </a:lnTo>
                <a:lnTo>
                  <a:pt x="572" y="773"/>
                </a:lnTo>
                <a:lnTo>
                  <a:pt x="571" y="771"/>
                </a:lnTo>
                <a:lnTo>
                  <a:pt x="570" y="771"/>
                </a:lnTo>
                <a:lnTo>
                  <a:pt x="566" y="773"/>
                </a:lnTo>
                <a:lnTo>
                  <a:pt x="565" y="773"/>
                </a:lnTo>
                <a:lnTo>
                  <a:pt x="564" y="770"/>
                </a:lnTo>
                <a:lnTo>
                  <a:pt x="561" y="773"/>
                </a:lnTo>
                <a:lnTo>
                  <a:pt x="562" y="776"/>
                </a:lnTo>
                <a:lnTo>
                  <a:pt x="563" y="778"/>
                </a:lnTo>
                <a:lnTo>
                  <a:pt x="565" y="781"/>
                </a:lnTo>
                <a:lnTo>
                  <a:pt x="569" y="781"/>
                </a:lnTo>
                <a:lnTo>
                  <a:pt x="572" y="782"/>
                </a:lnTo>
                <a:lnTo>
                  <a:pt x="576" y="781"/>
                </a:lnTo>
                <a:lnTo>
                  <a:pt x="578" y="781"/>
                </a:lnTo>
                <a:lnTo>
                  <a:pt x="578" y="782"/>
                </a:lnTo>
                <a:lnTo>
                  <a:pt x="578" y="785"/>
                </a:lnTo>
                <a:lnTo>
                  <a:pt x="578" y="787"/>
                </a:lnTo>
                <a:lnTo>
                  <a:pt x="580" y="792"/>
                </a:lnTo>
                <a:lnTo>
                  <a:pt x="579" y="794"/>
                </a:lnTo>
                <a:lnTo>
                  <a:pt x="578" y="794"/>
                </a:lnTo>
                <a:lnTo>
                  <a:pt x="577" y="793"/>
                </a:lnTo>
                <a:lnTo>
                  <a:pt x="576" y="793"/>
                </a:lnTo>
                <a:lnTo>
                  <a:pt x="575" y="796"/>
                </a:lnTo>
                <a:lnTo>
                  <a:pt x="574" y="796"/>
                </a:lnTo>
                <a:lnTo>
                  <a:pt x="572" y="791"/>
                </a:lnTo>
                <a:lnTo>
                  <a:pt x="570" y="791"/>
                </a:lnTo>
                <a:lnTo>
                  <a:pt x="569" y="790"/>
                </a:lnTo>
                <a:lnTo>
                  <a:pt x="566" y="785"/>
                </a:lnTo>
                <a:lnTo>
                  <a:pt x="562" y="781"/>
                </a:lnTo>
                <a:lnTo>
                  <a:pt x="555" y="775"/>
                </a:lnTo>
                <a:lnTo>
                  <a:pt x="548" y="774"/>
                </a:lnTo>
                <a:lnTo>
                  <a:pt x="544" y="774"/>
                </a:lnTo>
                <a:lnTo>
                  <a:pt x="543" y="774"/>
                </a:lnTo>
                <a:lnTo>
                  <a:pt x="538" y="771"/>
                </a:lnTo>
                <a:lnTo>
                  <a:pt x="535" y="770"/>
                </a:lnTo>
                <a:lnTo>
                  <a:pt x="528" y="770"/>
                </a:lnTo>
                <a:lnTo>
                  <a:pt x="525" y="770"/>
                </a:lnTo>
                <a:lnTo>
                  <a:pt x="520" y="772"/>
                </a:lnTo>
                <a:lnTo>
                  <a:pt x="519" y="770"/>
                </a:lnTo>
                <a:lnTo>
                  <a:pt x="518" y="769"/>
                </a:lnTo>
                <a:lnTo>
                  <a:pt x="507" y="765"/>
                </a:lnTo>
                <a:lnTo>
                  <a:pt x="504" y="763"/>
                </a:lnTo>
                <a:lnTo>
                  <a:pt x="504" y="761"/>
                </a:lnTo>
                <a:lnTo>
                  <a:pt x="503" y="761"/>
                </a:lnTo>
                <a:lnTo>
                  <a:pt x="502" y="761"/>
                </a:lnTo>
                <a:lnTo>
                  <a:pt x="495" y="754"/>
                </a:lnTo>
                <a:lnTo>
                  <a:pt x="491" y="751"/>
                </a:lnTo>
                <a:lnTo>
                  <a:pt x="488" y="747"/>
                </a:lnTo>
                <a:lnTo>
                  <a:pt x="484" y="742"/>
                </a:lnTo>
                <a:lnTo>
                  <a:pt x="481" y="738"/>
                </a:lnTo>
                <a:lnTo>
                  <a:pt x="475" y="736"/>
                </a:lnTo>
                <a:lnTo>
                  <a:pt x="473" y="734"/>
                </a:lnTo>
                <a:lnTo>
                  <a:pt x="471" y="734"/>
                </a:lnTo>
                <a:lnTo>
                  <a:pt x="469" y="735"/>
                </a:lnTo>
                <a:lnTo>
                  <a:pt x="468" y="735"/>
                </a:lnTo>
                <a:lnTo>
                  <a:pt x="467" y="734"/>
                </a:lnTo>
                <a:lnTo>
                  <a:pt x="468" y="733"/>
                </a:lnTo>
                <a:lnTo>
                  <a:pt x="468" y="732"/>
                </a:lnTo>
                <a:lnTo>
                  <a:pt x="467" y="731"/>
                </a:lnTo>
                <a:lnTo>
                  <a:pt x="465" y="730"/>
                </a:lnTo>
                <a:lnTo>
                  <a:pt x="457" y="723"/>
                </a:lnTo>
                <a:lnTo>
                  <a:pt x="456" y="720"/>
                </a:lnTo>
                <a:lnTo>
                  <a:pt x="454" y="718"/>
                </a:lnTo>
                <a:lnTo>
                  <a:pt x="453" y="717"/>
                </a:lnTo>
                <a:lnTo>
                  <a:pt x="449" y="719"/>
                </a:lnTo>
                <a:lnTo>
                  <a:pt x="446" y="718"/>
                </a:lnTo>
                <a:lnTo>
                  <a:pt x="444" y="719"/>
                </a:lnTo>
                <a:lnTo>
                  <a:pt x="443" y="720"/>
                </a:lnTo>
                <a:lnTo>
                  <a:pt x="442" y="721"/>
                </a:lnTo>
                <a:lnTo>
                  <a:pt x="441" y="720"/>
                </a:lnTo>
                <a:lnTo>
                  <a:pt x="436" y="712"/>
                </a:lnTo>
                <a:lnTo>
                  <a:pt x="433" y="710"/>
                </a:lnTo>
                <a:lnTo>
                  <a:pt x="425" y="706"/>
                </a:lnTo>
                <a:lnTo>
                  <a:pt x="420" y="702"/>
                </a:lnTo>
                <a:lnTo>
                  <a:pt x="417" y="700"/>
                </a:lnTo>
                <a:lnTo>
                  <a:pt x="414" y="697"/>
                </a:lnTo>
                <a:lnTo>
                  <a:pt x="408" y="692"/>
                </a:lnTo>
                <a:lnTo>
                  <a:pt x="406" y="692"/>
                </a:lnTo>
                <a:lnTo>
                  <a:pt x="404" y="690"/>
                </a:lnTo>
                <a:lnTo>
                  <a:pt x="399" y="689"/>
                </a:lnTo>
                <a:lnTo>
                  <a:pt x="399" y="687"/>
                </a:lnTo>
                <a:lnTo>
                  <a:pt x="400" y="685"/>
                </a:lnTo>
                <a:lnTo>
                  <a:pt x="401" y="683"/>
                </a:lnTo>
                <a:lnTo>
                  <a:pt x="400" y="680"/>
                </a:lnTo>
                <a:lnTo>
                  <a:pt x="397" y="679"/>
                </a:lnTo>
                <a:lnTo>
                  <a:pt x="393" y="678"/>
                </a:lnTo>
                <a:lnTo>
                  <a:pt x="389" y="676"/>
                </a:lnTo>
                <a:lnTo>
                  <a:pt x="386" y="671"/>
                </a:lnTo>
                <a:lnTo>
                  <a:pt x="381" y="672"/>
                </a:lnTo>
                <a:lnTo>
                  <a:pt x="380" y="670"/>
                </a:lnTo>
                <a:lnTo>
                  <a:pt x="380" y="666"/>
                </a:lnTo>
                <a:lnTo>
                  <a:pt x="380" y="664"/>
                </a:lnTo>
                <a:lnTo>
                  <a:pt x="375" y="660"/>
                </a:lnTo>
                <a:lnTo>
                  <a:pt x="370" y="652"/>
                </a:lnTo>
                <a:lnTo>
                  <a:pt x="369" y="649"/>
                </a:lnTo>
                <a:lnTo>
                  <a:pt x="366" y="648"/>
                </a:lnTo>
                <a:lnTo>
                  <a:pt x="365" y="647"/>
                </a:lnTo>
                <a:lnTo>
                  <a:pt x="365" y="637"/>
                </a:lnTo>
                <a:lnTo>
                  <a:pt x="364" y="636"/>
                </a:lnTo>
                <a:lnTo>
                  <a:pt x="363" y="636"/>
                </a:lnTo>
                <a:lnTo>
                  <a:pt x="360" y="636"/>
                </a:lnTo>
                <a:lnTo>
                  <a:pt x="358" y="636"/>
                </a:lnTo>
                <a:lnTo>
                  <a:pt x="356" y="634"/>
                </a:lnTo>
                <a:lnTo>
                  <a:pt x="351" y="633"/>
                </a:lnTo>
                <a:lnTo>
                  <a:pt x="350" y="631"/>
                </a:lnTo>
                <a:lnTo>
                  <a:pt x="349" y="625"/>
                </a:lnTo>
                <a:lnTo>
                  <a:pt x="349" y="618"/>
                </a:lnTo>
                <a:lnTo>
                  <a:pt x="348" y="615"/>
                </a:lnTo>
                <a:lnTo>
                  <a:pt x="344" y="610"/>
                </a:lnTo>
                <a:lnTo>
                  <a:pt x="342" y="609"/>
                </a:lnTo>
                <a:lnTo>
                  <a:pt x="342" y="610"/>
                </a:lnTo>
                <a:lnTo>
                  <a:pt x="343" y="612"/>
                </a:lnTo>
                <a:lnTo>
                  <a:pt x="342" y="613"/>
                </a:lnTo>
                <a:lnTo>
                  <a:pt x="339" y="610"/>
                </a:lnTo>
                <a:lnTo>
                  <a:pt x="338" y="609"/>
                </a:lnTo>
                <a:lnTo>
                  <a:pt x="338" y="608"/>
                </a:lnTo>
                <a:lnTo>
                  <a:pt x="335" y="602"/>
                </a:lnTo>
                <a:lnTo>
                  <a:pt x="334" y="600"/>
                </a:lnTo>
                <a:lnTo>
                  <a:pt x="329" y="595"/>
                </a:lnTo>
                <a:lnTo>
                  <a:pt x="327" y="590"/>
                </a:lnTo>
                <a:lnTo>
                  <a:pt x="325" y="589"/>
                </a:lnTo>
                <a:lnTo>
                  <a:pt x="322" y="589"/>
                </a:lnTo>
                <a:lnTo>
                  <a:pt x="315" y="584"/>
                </a:lnTo>
                <a:lnTo>
                  <a:pt x="313" y="583"/>
                </a:lnTo>
                <a:lnTo>
                  <a:pt x="311" y="584"/>
                </a:lnTo>
                <a:lnTo>
                  <a:pt x="309" y="582"/>
                </a:lnTo>
                <a:lnTo>
                  <a:pt x="305" y="581"/>
                </a:lnTo>
                <a:lnTo>
                  <a:pt x="303" y="580"/>
                </a:lnTo>
                <a:lnTo>
                  <a:pt x="303" y="578"/>
                </a:lnTo>
                <a:lnTo>
                  <a:pt x="301" y="576"/>
                </a:lnTo>
                <a:lnTo>
                  <a:pt x="299" y="573"/>
                </a:lnTo>
                <a:lnTo>
                  <a:pt x="296" y="572"/>
                </a:lnTo>
                <a:lnTo>
                  <a:pt x="293" y="569"/>
                </a:lnTo>
                <a:lnTo>
                  <a:pt x="289" y="568"/>
                </a:lnTo>
                <a:lnTo>
                  <a:pt x="279" y="563"/>
                </a:lnTo>
                <a:lnTo>
                  <a:pt x="278" y="562"/>
                </a:lnTo>
                <a:lnTo>
                  <a:pt x="274" y="559"/>
                </a:lnTo>
                <a:lnTo>
                  <a:pt x="272" y="555"/>
                </a:lnTo>
                <a:lnTo>
                  <a:pt x="272" y="555"/>
                </a:lnTo>
                <a:lnTo>
                  <a:pt x="269" y="554"/>
                </a:lnTo>
                <a:lnTo>
                  <a:pt x="268" y="551"/>
                </a:lnTo>
                <a:lnTo>
                  <a:pt x="258" y="542"/>
                </a:lnTo>
                <a:lnTo>
                  <a:pt x="256" y="538"/>
                </a:lnTo>
                <a:lnTo>
                  <a:pt x="256" y="533"/>
                </a:lnTo>
                <a:lnTo>
                  <a:pt x="255" y="531"/>
                </a:lnTo>
                <a:lnTo>
                  <a:pt x="250" y="527"/>
                </a:lnTo>
                <a:lnTo>
                  <a:pt x="245" y="526"/>
                </a:lnTo>
                <a:lnTo>
                  <a:pt x="241" y="524"/>
                </a:lnTo>
                <a:lnTo>
                  <a:pt x="240" y="522"/>
                </a:lnTo>
                <a:lnTo>
                  <a:pt x="239" y="521"/>
                </a:lnTo>
                <a:lnTo>
                  <a:pt x="234" y="518"/>
                </a:lnTo>
                <a:lnTo>
                  <a:pt x="230" y="514"/>
                </a:lnTo>
                <a:lnTo>
                  <a:pt x="227" y="511"/>
                </a:lnTo>
                <a:lnTo>
                  <a:pt x="225" y="508"/>
                </a:lnTo>
                <a:lnTo>
                  <a:pt x="223" y="504"/>
                </a:lnTo>
                <a:lnTo>
                  <a:pt x="218" y="501"/>
                </a:lnTo>
                <a:lnTo>
                  <a:pt x="215" y="498"/>
                </a:lnTo>
                <a:lnTo>
                  <a:pt x="211" y="497"/>
                </a:lnTo>
                <a:lnTo>
                  <a:pt x="210" y="495"/>
                </a:lnTo>
                <a:lnTo>
                  <a:pt x="208" y="491"/>
                </a:lnTo>
                <a:lnTo>
                  <a:pt x="207" y="490"/>
                </a:lnTo>
                <a:lnTo>
                  <a:pt x="204" y="485"/>
                </a:lnTo>
                <a:lnTo>
                  <a:pt x="203" y="483"/>
                </a:lnTo>
                <a:lnTo>
                  <a:pt x="203" y="476"/>
                </a:lnTo>
                <a:lnTo>
                  <a:pt x="201" y="474"/>
                </a:lnTo>
                <a:lnTo>
                  <a:pt x="201" y="473"/>
                </a:lnTo>
                <a:lnTo>
                  <a:pt x="202" y="469"/>
                </a:lnTo>
                <a:lnTo>
                  <a:pt x="201" y="467"/>
                </a:lnTo>
                <a:lnTo>
                  <a:pt x="197" y="461"/>
                </a:lnTo>
                <a:lnTo>
                  <a:pt x="194" y="453"/>
                </a:lnTo>
                <a:lnTo>
                  <a:pt x="195" y="450"/>
                </a:lnTo>
                <a:lnTo>
                  <a:pt x="198" y="442"/>
                </a:lnTo>
                <a:lnTo>
                  <a:pt x="198" y="437"/>
                </a:lnTo>
                <a:lnTo>
                  <a:pt x="200" y="435"/>
                </a:lnTo>
                <a:lnTo>
                  <a:pt x="201" y="432"/>
                </a:lnTo>
                <a:lnTo>
                  <a:pt x="201" y="431"/>
                </a:lnTo>
                <a:lnTo>
                  <a:pt x="201" y="430"/>
                </a:lnTo>
                <a:lnTo>
                  <a:pt x="204" y="424"/>
                </a:lnTo>
                <a:lnTo>
                  <a:pt x="205" y="418"/>
                </a:lnTo>
                <a:lnTo>
                  <a:pt x="204" y="417"/>
                </a:lnTo>
                <a:lnTo>
                  <a:pt x="201" y="413"/>
                </a:lnTo>
                <a:lnTo>
                  <a:pt x="198" y="405"/>
                </a:lnTo>
                <a:lnTo>
                  <a:pt x="193" y="402"/>
                </a:lnTo>
                <a:lnTo>
                  <a:pt x="191" y="399"/>
                </a:lnTo>
                <a:lnTo>
                  <a:pt x="190" y="398"/>
                </a:lnTo>
                <a:lnTo>
                  <a:pt x="187" y="392"/>
                </a:lnTo>
                <a:lnTo>
                  <a:pt x="187" y="390"/>
                </a:lnTo>
                <a:lnTo>
                  <a:pt x="185" y="389"/>
                </a:lnTo>
                <a:lnTo>
                  <a:pt x="185" y="387"/>
                </a:lnTo>
                <a:lnTo>
                  <a:pt x="184" y="385"/>
                </a:lnTo>
                <a:lnTo>
                  <a:pt x="185" y="380"/>
                </a:lnTo>
                <a:lnTo>
                  <a:pt x="188" y="375"/>
                </a:lnTo>
                <a:lnTo>
                  <a:pt x="187" y="373"/>
                </a:lnTo>
                <a:lnTo>
                  <a:pt x="185" y="372"/>
                </a:lnTo>
                <a:lnTo>
                  <a:pt x="188" y="366"/>
                </a:lnTo>
                <a:lnTo>
                  <a:pt x="190" y="363"/>
                </a:lnTo>
                <a:lnTo>
                  <a:pt x="190" y="362"/>
                </a:lnTo>
                <a:lnTo>
                  <a:pt x="186" y="357"/>
                </a:lnTo>
                <a:lnTo>
                  <a:pt x="184" y="356"/>
                </a:lnTo>
                <a:lnTo>
                  <a:pt x="183" y="354"/>
                </a:lnTo>
                <a:lnTo>
                  <a:pt x="183" y="348"/>
                </a:lnTo>
                <a:lnTo>
                  <a:pt x="184" y="346"/>
                </a:lnTo>
                <a:lnTo>
                  <a:pt x="183" y="344"/>
                </a:lnTo>
                <a:lnTo>
                  <a:pt x="184" y="342"/>
                </a:lnTo>
                <a:lnTo>
                  <a:pt x="187" y="339"/>
                </a:lnTo>
                <a:lnTo>
                  <a:pt x="188" y="336"/>
                </a:lnTo>
                <a:lnTo>
                  <a:pt x="187" y="333"/>
                </a:lnTo>
                <a:lnTo>
                  <a:pt x="185" y="331"/>
                </a:lnTo>
                <a:lnTo>
                  <a:pt x="182" y="331"/>
                </a:lnTo>
                <a:lnTo>
                  <a:pt x="181" y="330"/>
                </a:lnTo>
                <a:lnTo>
                  <a:pt x="179" y="329"/>
                </a:lnTo>
                <a:lnTo>
                  <a:pt x="178" y="326"/>
                </a:lnTo>
                <a:lnTo>
                  <a:pt x="177" y="325"/>
                </a:lnTo>
                <a:lnTo>
                  <a:pt x="174" y="324"/>
                </a:lnTo>
                <a:lnTo>
                  <a:pt x="172" y="322"/>
                </a:lnTo>
                <a:lnTo>
                  <a:pt x="171" y="323"/>
                </a:lnTo>
                <a:lnTo>
                  <a:pt x="170" y="322"/>
                </a:lnTo>
                <a:lnTo>
                  <a:pt x="169" y="322"/>
                </a:lnTo>
                <a:lnTo>
                  <a:pt x="166" y="318"/>
                </a:lnTo>
                <a:lnTo>
                  <a:pt x="164" y="317"/>
                </a:lnTo>
                <a:lnTo>
                  <a:pt x="162" y="318"/>
                </a:lnTo>
                <a:lnTo>
                  <a:pt x="159" y="317"/>
                </a:lnTo>
                <a:lnTo>
                  <a:pt x="158" y="316"/>
                </a:lnTo>
                <a:lnTo>
                  <a:pt x="157" y="315"/>
                </a:lnTo>
                <a:lnTo>
                  <a:pt x="157" y="313"/>
                </a:lnTo>
                <a:lnTo>
                  <a:pt x="156" y="312"/>
                </a:lnTo>
                <a:lnTo>
                  <a:pt x="154" y="312"/>
                </a:lnTo>
                <a:lnTo>
                  <a:pt x="152" y="310"/>
                </a:lnTo>
                <a:lnTo>
                  <a:pt x="151" y="307"/>
                </a:lnTo>
                <a:lnTo>
                  <a:pt x="150" y="306"/>
                </a:lnTo>
                <a:lnTo>
                  <a:pt x="150" y="302"/>
                </a:lnTo>
                <a:lnTo>
                  <a:pt x="147" y="300"/>
                </a:lnTo>
                <a:lnTo>
                  <a:pt x="146" y="299"/>
                </a:lnTo>
                <a:lnTo>
                  <a:pt x="145" y="297"/>
                </a:lnTo>
                <a:lnTo>
                  <a:pt x="144" y="296"/>
                </a:lnTo>
                <a:lnTo>
                  <a:pt x="139" y="292"/>
                </a:lnTo>
                <a:lnTo>
                  <a:pt x="137" y="291"/>
                </a:lnTo>
                <a:lnTo>
                  <a:pt x="135" y="289"/>
                </a:lnTo>
                <a:lnTo>
                  <a:pt x="133" y="285"/>
                </a:lnTo>
                <a:lnTo>
                  <a:pt x="131" y="284"/>
                </a:lnTo>
                <a:lnTo>
                  <a:pt x="129" y="284"/>
                </a:lnTo>
                <a:lnTo>
                  <a:pt x="127" y="282"/>
                </a:lnTo>
                <a:lnTo>
                  <a:pt x="125" y="280"/>
                </a:lnTo>
                <a:lnTo>
                  <a:pt x="123" y="275"/>
                </a:lnTo>
                <a:lnTo>
                  <a:pt x="121" y="274"/>
                </a:lnTo>
                <a:lnTo>
                  <a:pt x="118" y="273"/>
                </a:lnTo>
                <a:lnTo>
                  <a:pt x="114" y="273"/>
                </a:lnTo>
                <a:lnTo>
                  <a:pt x="113" y="272"/>
                </a:lnTo>
                <a:lnTo>
                  <a:pt x="112" y="270"/>
                </a:lnTo>
                <a:lnTo>
                  <a:pt x="110" y="269"/>
                </a:lnTo>
                <a:lnTo>
                  <a:pt x="108" y="264"/>
                </a:lnTo>
                <a:lnTo>
                  <a:pt x="104" y="259"/>
                </a:lnTo>
                <a:lnTo>
                  <a:pt x="101" y="258"/>
                </a:lnTo>
                <a:lnTo>
                  <a:pt x="98" y="258"/>
                </a:lnTo>
                <a:lnTo>
                  <a:pt x="96" y="259"/>
                </a:lnTo>
                <a:lnTo>
                  <a:pt x="94" y="258"/>
                </a:lnTo>
                <a:lnTo>
                  <a:pt x="91" y="255"/>
                </a:lnTo>
                <a:lnTo>
                  <a:pt x="88" y="252"/>
                </a:lnTo>
                <a:lnTo>
                  <a:pt x="86" y="252"/>
                </a:lnTo>
                <a:lnTo>
                  <a:pt x="80" y="248"/>
                </a:lnTo>
                <a:lnTo>
                  <a:pt x="80" y="247"/>
                </a:lnTo>
                <a:lnTo>
                  <a:pt x="80" y="246"/>
                </a:lnTo>
                <a:lnTo>
                  <a:pt x="79" y="244"/>
                </a:lnTo>
                <a:lnTo>
                  <a:pt x="77" y="241"/>
                </a:lnTo>
                <a:lnTo>
                  <a:pt x="79" y="237"/>
                </a:lnTo>
                <a:lnTo>
                  <a:pt x="78" y="234"/>
                </a:lnTo>
                <a:lnTo>
                  <a:pt x="75" y="230"/>
                </a:lnTo>
                <a:lnTo>
                  <a:pt x="74" y="227"/>
                </a:lnTo>
                <a:lnTo>
                  <a:pt x="72" y="225"/>
                </a:lnTo>
                <a:lnTo>
                  <a:pt x="70" y="224"/>
                </a:lnTo>
                <a:lnTo>
                  <a:pt x="68" y="225"/>
                </a:lnTo>
                <a:lnTo>
                  <a:pt x="66" y="224"/>
                </a:lnTo>
                <a:lnTo>
                  <a:pt x="66" y="222"/>
                </a:lnTo>
                <a:lnTo>
                  <a:pt x="64" y="220"/>
                </a:lnTo>
                <a:lnTo>
                  <a:pt x="63" y="220"/>
                </a:lnTo>
                <a:lnTo>
                  <a:pt x="59" y="218"/>
                </a:lnTo>
                <a:lnTo>
                  <a:pt x="59" y="216"/>
                </a:lnTo>
                <a:lnTo>
                  <a:pt x="59" y="214"/>
                </a:lnTo>
                <a:lnTo>
                  <a:pt x="60" y="209"/>
                </a:lnTo>
                <a:lnTo>
                  <a:pt x="60" y="208"/>
                </a:lnTo>
                <a:lnTo>
                  <a:pt x="58" y="205"/>
                </a:lnTo>
                <a:lnTo>
                  <a:pt x="56" y="205"/>
                </a:lnTo>
                <a:lnTo>
                  <a:pt x="55" y="204"/>
                </a:lnTo>
                <a:lnTo>
                  <a:pt x="56" y="203"/>
                </a:lnTo>
                <a:lnTo>
                  <a:pt x="55" y="201"/>
                </a:lnTo>
                <a:lnTo>
                  <a:pt x="56" y="196"/>
                </a:lnTo>
                <a:lnTo>
                  <a:pt x="58" y="194"/>
                </a:lnTo>
                <a:lnTo>
                  <a:pt x="56" y="189"/>
                </a:lnTo>
                <a:lnTo>
                  <a:pt x="53" y="186"/>
                </a:lnTo>
                <a:lnTo>
                  <a:pt x="52" y="185"/>
                </a:lnTo>
                <a:lnTo>
                  <a:pt x="49" y="184"/>
                </a:lnTo>
                <a:lnTo>
                  <a:pt x="44" y="178"/>
                </a:lnTo>
                <a:lnTo>
                  <a:pt x="42" y="175"/>
                </a:lnTo>
                <a:lnTo>
                  <a:pt x="39" y="175"/>
                </a:lnTo>
                <a:lnTo>
                  <a:pt x="30" y="171"/>
                </a:lnTo>
                <a:lnTo>
                  <a:pt x="32" y="169"/>
                </a:lnTo>
                <a:lnTo>
                  <a:pt x="30" y="167"/>
                </a:lnTo>
                <a:lnTo>
                  <a:pt x="28" y="164"/>
                </a:lnTo>
                <a:lnTo>
                  <a:pt x="27" y="161"/>
                </a:lnTo>
                <a:lnTo>
                  <a:pt x="25" y="159"/>
                </a:lnTo>
                <a:lnTo>
                  <a:pt x="26" y="158"/>
                </a:lnTo>
                <a:lnTo>
                  <a:pt x="26" y="156"/>
                </a:lnTo>
                <a:lnTo>
                  <a:pt x="26" y="154"/>
                </a:lnTo>
                <a:lnTo>
                  <a:pt x="25" y="152"/>
                </a:lnTo>
                <a:lnTo>
                  <a:pt x="22" y="149"/>
                </a:lnTo>
                <a:lnTo>
                  <a:pt x="20" y="148"/>
                </a:lnTo>
                <a:lnTo>
                  <a:pt x="22" y="146"/>
                </a:lnTo>
                <a:lnTo>
                  <a:pt x="21" y="144"/>
                </a:lnTo>
                <a:lnTo>
                  <a:pt x="21" y="142"/>
                </a:lnTo>
                <a:lnTo>
                  <a:pt x="20" y="140"/>
                </a:lnTo>
                <a:lnTo>
                  <a:pt x="22" y="136"/>
                </a:lnTo>
                <a:lnTo>
                  <a:pt x="22" y="134"/>
                </a:lnTo>
                <a:lnTo>
                  <a:pt x="21" y="133"/>
                </a:lnTo>
                <a:lnTo>
                  <a:pt x="20" y="130"/>
                </a:lnTo>
                <a:lnTo>
                  <a:pt x="19" y="130"/>
                </a:lnTo>
                <a:lnTo>
                  <a:pt x="18" y="127"/>
                </a:lnTo>
                <a:lnTo>
                  <a:pt x="18" y="122"/>
                </a:lnTo>
                <a:lnTo>
                  <a:pt x="16" y="121"/>
                </a:lnTo>
                <a:lnTo>
                  <a:pt x="14" y="120"/>
                </a:lnTo>
                <a:lnTo>
                  <a:pt x="12" y="119"/>
                </a:lnTo>
                <a:lnTo>
                  <a:pt x="6" y="118"/>
                </a:lnTo>
                <a:lnTo>
                  <a:pt x="5" y="117"/>
                </a:lnTo>
                <a:lnTo>
                  <a:pt x="9" y="113"/>
                </a:lnTo>
                <a:lnTo>
                  <a:pt x="10" y="110"/>
                </a:lnTo>
                <a:lnTo>
                  <a:pt x="7" y="106"/>
                </a:lnTo>
                <a:lnTo>
                  <a:pt x="7" y="100"/>
                </a:lnTo>
                <a:lnTo>
                  <a:pt x="5" y="94"/>
                </a:lnTo>
                <a:lnTo>
                  <a:pt x="7" y="93"/>
                </a:lnTo>
                <a:lnTo>
                  <a:pt x="8" y="90"/>
                </a:lnTo>
                <a:lnTo>
                  <a:pt x="10" y="87"/>
                </a:lnTo>
                <a:lnTo>
                  <a:pt x="10" y="85"/>
                </a:lnTo>
                <a:lnTo>
                  <a:pt x="9" y="83"/>
                </a:lnTo>
                <a:lnTo>
                  <a:pt x="10" y="81"/>
                </a:lnTo>
                <a:lnTo>
                  <a:pt x="12" y="76"/>
                </a:lnTo>
                <a:lnTo>
                  <a:pt x="12" y="69"/>
                </a:lnTo>
                <a:lnTo>
                  <a:pt x="9" y="66"/>
                </a:lnTo>
                <a:lnTo>
                  <a:pt x="6" y="60"/>
                </a:lnTo>
                <a:lnTo>
                  <a:pt x="6" y="60"/>
                </a:lnTo>
                <a:lnTo>
                  <a:pt x="2" y="59"/>
                </a:lnTo>
                <a:lnTo>
                  <a:pt x="0" y="58"/>
                </a:lnTo>
                <a:lnTo>
                  <a:pt x="0" y="55"/>
                </a:lnTo>
                <a:lnTo>
                  <a:pt x="6" y="51"/>
                </a:lnTo>
                <a:lnTo>
                  <a:pt x="10" y="49"/>
                </a:lnTo>
                <a:lnTo>
                  <a:pt x="53" y="20"/>
                </a:lnTo>
                <a:lnTo>
                  <a:pt x="84" y="4"/>
                </a:lnTo>
                <a:lnTo>
                  <a:pt x="88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3"/>
          <p:cNvSpPr>
            <a:spLocks/>
          </p:cNvSpPr>
          <p:nvPr/>
        </p:nvSpPr>
        <p:spPr bwMode="auto">
          <a:xfrm>
            <a:off x="7502526" y="1431925"/>
            <a:ext cx="1270000" cy="1263650"/>
          </a:xfrm>
          <a:custGeom>
            <a:avLst/>
            <a:gdLst>
              <a:gd name="T0" fmla="*/ 451 w 800"/>
              <a:gd name="T1" fmla="*/ 59 h 796"/>
              <a:gd name="T2" fmla="*/ 723 w 800"/>
              <a:gd name="T3" fmla="*/ 149 h 796"/>
              <a:gd name="T4" fmla="*/ 786 w 800"/>
              <a:gd name="T5" fmla="*/ 178 h 796"/>
              <a:gd name="T6" fmla="*/ 776 w 800"/>
              <a:gd name="T7" fmla="*/ 196 h 796"/>
              <a:gd name="T8" fmla="*/ 763 w 800"/>
              <a:gd name="T9" fmla="*/ 210 h 796"/>
              <a:gd name="T10" fmla="*/ 754 w 800"/>
              <a:gd name="T11" fmla="*/ 238 h 796"/>
              <a:gd name="T12" fmla="*/ 746 w 800"/>
              <a:gd name="T13" fmla="*/ 267 h 796"/>
              <a:gd name="T14" fmla="*/ 734 w 800"/>
              <a:gd name="T15" fmla="*/ 287 h 796"/>
              <a:gd name="T16" fmla="*/ 729 w 800"/>
              <a:gd name="T17" fmla="*/ 313 h 796"/>
              <a:gd name="T18" fmla="*/ 724 w 800"/>
              <a:gd name="T19" fmla="*/ 344 h 796"/>
              <a:gd name="T20" fmla="*/ 721 w 800"/>
              <a:gd name="T21" fmla="*/ 369 h 796"/>
              <a:gd name="T22" fmla="*/ 712 w 800"/>
              <a:gd name="T23" fmla="*/ 397 h 796"/>
              <a:gd name="T24" fmla="*/ 695 w 800"/>
              <a:gd name="T25" fmla="*/ 459 h 796"/>
              <a:gd name="T26" fmla="*/ 683 w 800"/>
              <a:gd name="T27" fmla="*/ 487 h 796"/>
              <a:gd name="T28" fmla="*/ 667 w 800"/>
              <a:gd name="T29" fmla="*/ 522 h 796"/>
              <a:gd name="T30" fmla="*/ 651 w 800"/>
              <a:gd name="T31" fmla="*/ 542 h 796"/>
              <a:gd name="T32" fmla="*/ 635 w 800"/>
              <a:gd name="T33" fmla="*/ 586 h 796"/>
              <a:gd name="T34" fmla="*/ 640 w 800"/>
              <a:gd name="T35" fmla="*/ 623 h 796"/>
              <a:gd name="T36" fmla="*/ 646 w 800"/>
              <a:gd name="T37" fmla="*/ 645 h 796"/>
              <a:gd name="T38" fmla="*/ 646 w 800"/>
              <a:gd name="T39" fmla="*/ 687 h 796"/>
              <a:gd name="T40" fmla="*/ 630 w 800"/>
              <a:gd name="T41" fmla="*/ 710 h 796"/>
              <a:gd name="T42" fmla="*/ 614 w 800"/>
              <a:gd name="T43" fmla="*/ 727 h 796"/>
              <a:gd name="T44" fmla="*/ 606 w 800"/>
              <a:gd name="T45" fmla="*/ 737 h 796"/>
              <a:gd name="T46" fmla="*/ 594 w 800"/>
              <a:gd name="T47" fmla="*/ 749 h 796"/>
              <a:gd name="T48" fmla="*/ 585 w 800"/>
              <a:gd name="T49" fmla="*/ 749 h 796"/>
              <a:gd name="T50" fmla="*/ 572 w 800"/>
              <a:gd name="T51" fmla="*/ 773 h 796"/>
              <a:gd name="T52" fmla="*/ 569 w 800"/>
              <a:gd name="T53" fmla="*/ 781 h 796"/>
              <a:gd name="T54" fmla="*/ 577 w 800"/>
              <a:gd name="T55" fmla="*/ 793 h 796"/>
              <a:gd name="T56" fmla="*/ 548 w 800"/>
              <a:gd name="T57" fmla="*/ 774 h 796"/>
              <a:gd name="T58" fmla="*/ 507 w 800"/>
              <a:gd name="T59" fmla="*/ 765 h 796"/>
              <a:gd name="T60" fmla="*/ 475 w 800"/>
              <a:gd name="T61" fmla="*/ 736 h 796"/>
              <a:gd name="T62" fmla="*/ 457 w 800"/>
              <a:gd name="T63" fmla="*/ 723 h 796"/>
              <a:gd name="T64" fmla="*/ 436 w 800"/>
              <a:gd name="T65" fmla="*/ 712 h 796"/>
              <a:gd name="T66" fmla="*/ 399 w 800"/>
              <a:gd name="T67" fmla="*/ 687 h 796"/>
              <a:gd name="T68" fmla="*/ 380 w 800"/>
              <a:gd name="T69" fmla="*/ 666 h 796"/>
              <a:gd name="T70" fmla="*/ 360 w 800"/>
              <a:gd name="T71" fmla="*/ 636 h 796"/>
              <a:gd name="T72" fmla="*/ 342 w 800"/>
              <a:gd name="T73" fmla="*/ 610 h 796"/>
              <a:gd name="T74" fmla="*/ 325 w 800"/>
              <a:gd name="T75" fmla="*/ 589 h 796"/>
              <a:gd name="T76" fmla="*/ 299 w 800"/>
              <a:gd name="T77" fmla="*/ 573 h 796"/>
              <a:gd name="T78" fmla="*/ 268 w 800"/>
              <a:gd name="T79" fmla="*/ 551 h 796"/>
              <a:gd name="T80" fmla="*/ 234 w 800"/>
              <a:gd name="T81" fmla="*/ 518 h 796"/>
              <a:gd name="T82" fmla="*/ 207 w 800"/>
              <a:gd name="T83" fmla="*/ 490 h 796"/>
              <a:gd name="T84" fmla="*/ 195 w 800"/>
              <a:gd name="T85" fmla="*/ 450 h 796"/>
              <a:gd name="T86" fmla="*/ 201 w 800"/>
              <a:gd name="T87" fmla="*/ 413 h 796"/>
              <a:gd name="T88" fmla="*/ 185 w 800"/>
              <a:gd name="T89" fmla="*/ 380 h 796"/>
              <a:gd name="T90" fmla="*/ 183 w 800"/>
              <a:gd name="T91" fmla="*/ 348 h 796"/>
              <a:gd name="T92" fmla="*/ 179 w 800"/>
              <a:gd name="T93" fmla="*/ 329 h 796"/>
              <a:gd name="T94" fmla="*/ 162 w 800"/>
              <a:gd name="T95" fmla="*/ 318 h 796"/>
              <a:gd name="T96" fmla="*/ 150 w 800"/>
              <a:gd name="T97" fmla="*/ 302 h 796"/>
              <a:gd name="T98" fmla="*/ 129 w 800"/>
              <a:gd name="T99" fmla="*/ 284 h 796"/>
              <a:gd name="T100" fmla="*/ 108 w 800"/>
              <a:gd name="T101" fmla="*/ 264 h 796"/>
              <a:gd name="T102" fmla="*/ 80 w 800"/>
              <a:gd name="T103" fmla="*/ 247 h 796"/>
              <a:gd name="T104" fmla="*/ 68 w 800"/>
              <a:gd name="T105" fmla="*/ 225 h 796"/>
              <a:gd name="T106" fmla="*/ 58 w 800"/>
              <a:gd name="T107" fmla="*/ 205 h 796"/>
              <a:gd name="T108" fmla="*/ 49 w 800"/>
              <a:gd name="T109" fmla="*/ 184 h 796"/>
              <a:gd name="T110" fmla="*/ 26 w 800"/>
              <a:gd name="T111" fmla="*/ 158 h 796"/>
              <a:gd name="T112" fmla="*/ 22 w 800"/>
              <a:gd name="T113" fmla="*/ 136 h 796"/>
              <a:gd name="T114" fmla="*/ 6 w 800"/>
              <a:gd name="T115" fmla="*/ 118 h 796"/>
              <a:gd name="T116" fmla="*/ 10 w 800"/>
              <a:gd name="T117" fmla="*/ 85 h 796"/>
              <a:gd name="T118" fmla="*/ 0 w 800"/>
              <a:gd name="T119" fmla="*/ 5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00" h="796">
                <a:moveTo>
                  <a:pt x="88" y="0"/>
                </a:moveTo>
                <a:lnTo>
                  <a:pt x="89" y="5"/>
                </a:lnTo>
                <a:lnTo>
                  <a:pt x="140" y="3"/>
                </a:lnTo>
                <a:lnTo>
                  <a:pt x="178" y="4"/>
                </a:lnTo>
                <a:lnTo>
                  <a:pt x="221" y="9"/>
                </a:lnTo>
                <a:lnTo>
                  <a:pt x="269" y="12"/>
                </a:lnTo>
                <a:lnTo>
                  <a:pt x="323" y="20"/>
                </a:lnTo>
                <a:lnTo>
                  <a:pt x="403" y="36"/>
                </a:lnTo>
                <a:lnTo>
                  <a:pt x="431" y="47"/>
                </a:lnTo>
                <a:lnTo>
                  <a:pt x="451" y="59"/>
                </a:lnTo>
                <a:lnTo>
                  <a:pt x="484" y="73"/>
                </a:lnTo>
                <a:lnTo>
                  <a:pt x="508" y="86"/>
                </a:lnTo>
                <a:lnTo>
                  <a:pt x="524" y="96"/>
                </a:lnTo>
                <a:lnTo>
                  <a:pt x="559" y="106"/>
                </a:lnTo>
                <a:lnTo>
                  <a:pt x="577" y="112"/>
                </a:lnTo>
                <a:lnTo>
                  <a:pt x="620" y="123"/>
                </a:lnTo>
                <a:lnTo>
                  <a:pt x="641" y="130"/>
                </a:lnTo>
                <a:lnTo>
                  <a:pt x="663" y="137"/>
                </a:lnTo>
                <a:lnTo>
                  <a:pt x="690" y="145"/>
                </a:lnTo>
                <a:lnTo>
                  <a:pt x="723" y="149"/>
                </a:lnTo>
                <a:lnTo>
                  <a:pt x="762" y="155"/>
                </a:lnTo>
                <a:lnTo>
                  <a:pt x="799" y="158"/>
                </a:lnTo>
                <a:lnTo>
                  <a:pt x="800" y="158"/>
                </a:lnTo>
                <a:lnTo>
                  <a:pt x="799" y="161"/>
                </a:lnTo>
                <a:lnTo>
                  <a:pt x="797" y="162"/>
                </a:lnTo>
                <a:lnTo>
                  <a:pt x="795" y="167"/>
                </a:lnTo>
                <a:lnTo>
                  <a:pt x="795" y="171"/>
                </a:lnTo>
                <a:lnTo>
                  <a:pt x="790" y="176"/>
                </a:lnTo>
                <a:lnTo>
                  <a:pt x="789" y="176"/>
                </a:lnTo>
                <a:lnTo>
                  <a:pt x="786" y="178"/>
                </a:lnTo>
                <a:lnTo>
                  <a:pt x="787" y="179"/>
                </a:lnTo>
                <a:lnTo>
                  <a:pt x="785" y="181"/>
                </a:lnTo>
                <a:lnTo>
                  <a:pt x="784" y="181"/>
                </a:lnTo>
                <a:lnTo>
                  <a:pt x="783" y="182"/>
                </a:lnTo>
                <a:lnTo>
                  <a:pt x="781" y="184"/>
                </a:lnTo>
                <a:lnTo>
                  <a:pt x="781" y="188"/>
                </a:lnTo>
                <a:lnTo>
                  <a:pt x="779" y="187"/>
                </a:lnTo>
                <a:lnTo>
                  <a:pt x="779" y="190"/>
                </a:lnTo>
                <a:lnTo>
                  <a:pt x="779" y="194"/>
                </a:lnTo>
                <a:lnTo>
                  <a:pt x="776" y="196"/>
                </a:lnTo>
                <a:lnTo>
                  <a:pt x="775" y="197"/>
                </a:lnTo>
                <a:lnTo>
                  <a:pt x="774" y="196"/>
                </a:lnTo>
                <a:lnTo>
                  <a:pt x="770" y="198"/>
                </a:lnTo>
                <a:lnTo>
                  <a:pt x="769" y="200"/>
                </a:lnTo>
                <a:lnTo>
                  <a:pt x="770" y="201"/>
                </a:lnTo>
                <a:lnTo>
                  <a:pt x="769" y="203"/>
                </a:lnTo>
                <a:lnTo>
                  <a:pt x="769" y="204"/>
                </a:lnTo>
                <a:lnTo>
                  <a:pt x="767" y="210"/>
                </a:lnTo>
                <a:lnTo>
                  <a:pt x="765" y="209"/>
                </a:lnTo>
                <a:lnTo>
                  <a:pt x="763" y="210"/>
                </a:lnTo>
                <a:lnTo>
                  <a:pt x="762" y="211"/>
                </a:lnTo>
                <a:lnTo>
                  <a:pt x="759" y="215"/>
                </a:lnTo>
                <a:lnTo>
                  <a:pt x="758" y="219"/>
                </a:lnTo>
                <a:lnTo>
                  <a:pt x="755" y="221"/>
                </a:lnTo>
                <a:lnTo>
                  <a:pt x="754" y="222"/>
                </a:lnTo>
                <a:lnTo>
                  <a:pt x="755" y="225"/>
                </a:lnTo>
                <a:lnTo>
                  <a:pt x="756" y="227"/>
                </a:lnTo>
                <a:lnTo>
                  <a:pt x="754" y="231"/>
                </a:lnTo>
                <a:lnTo>
                  <a:pt x="755" y="235"/>
                </a:lnTo>
                <a:lnTo>
                  <a:pt x="754" y="238"/>
                </a:lnTo>
                <a:lnTo>
                  <a:pt x="752" y="241"/>
                </a:lnTo>
                <a:lnTo>
                  <a:pt x="751" y="242"/>
                </a:lnTo>
                <a:lnTo>
                  <a:pt x="752" y="247"/>
                </a:lnTo>
                <a:lnTo>
                  <a:pt x="754" y="251"/>
                </a:lnTo>
                <a:lnTo>
                  <a:pt x="754" y="254"/>
                </a:lnTo>
                <a:lnTo>
                  <a:pt x="752" y="258"/>
                </a:lnTo>
                <a:lnTo>
                  <a:pt x="752" y="260"/>
                </a:lnTo>
                <a:lnTo>
                  <a:pt x="750" y="265"/>
                </a:lnTo>
                <a:lnTo>
                  <a:pt x="748" y="265"/>
                </a:lnTo>
                <a:lnTo>
                  <a:pt x="746" y="267"/>
                </a:lnTo>
                <a:lnTo>
                  <a:pt x="746" y="267"/>
                </a:lnTo>
                <a:lnTo>
                  <a:pt x="746" y="271"/>
                </a:lnTo>
                <a:lnTo>
                  <a:pt x="745" y="272"/>
                </a:lnTo>
                <a:lnTo>
                  <a:pt x="739" y="272"/>
                </a:lnTo>
                <a:lnTo>
                  <a:pt x="738" y="273"/>
                </a:lnTo>
                <a:lnTo>
                  <a:pt x="736" y="275"/>
                </a:lnTo>
                <a:lnTo>
                  <a:pt x="735" y="277"/>
                </a:lnTo>
                <a:lnTo>
                  <a:pt x="736" y="280"/>
                </a:lnTo>
                <a:lnTo>
                  <a:pt x="735" y="283"/>
                </a:lnTo>
                <a:lnTo>
                  <a:pt x="734" y="287"/>
                </a:lnTo>
                <a:lnTo>
                  <a:pt x="734" y="289"/>
                </a:lnTo>
                <a:lnTo>
                  <a:pt x="732" y="290"/>
                </a:lnTo>
                <a:lnTo>
                  <a:pt x="732" y="291"/>
                </a:lnTo>
                <a:lnTo>
                  <a:pt x="730" y="295"/>
                </a:lnTo>
                <a:lnTo>
                  <a:pt x="731" y="298"/>
                </a:lnTo>
                <a:lnTo>
                  <a:pt x="732" y="299"/>
                </a:lnTo>
                <a:lnTo>
                  <a:pt x="730" y="303"/>
                </a:lnTo>
                <a:lnTo>
                  <a:pt x="728" y="308"/>
                </a:lnTo>
                <a:lnTo>
                  <a:pt x="729" y="312"/>
                </a:lnTo>
                <a:lnTo>
                  <a:pt x="729" y="313"/>
                </a:lnTo>
                <a:lnTo>
                  <a:pt x="726" y="318"/>
                </a:lnTo>
                <a:lnTo>
                  <a:pt x="727" y="319"/>
                </a:lnTo>
                <a:lnTo>
                  <a:pt x="729" y="322"/>
                </a:lnTo>
                <a:lnTo>
                  <a:pt x="730" y="323"/>
                </a:lnTo>
                <a:lnTo>
                  <a:pt x="730" y="326"/>
                </a:lnTo>
                <a:lnTo>
                  <a:pt x="733" y="329"/>
                </a:lnTo>
                <a:lnTo>
                  <a:pt x="734" y="330"/>
                </a:lnTo>
                <a:lnTo>
                  <a:pt x="734" y="339"/>
                </a:lnTo>
                <a:lnTo>
                  <a:pt x="732" y="342"/>
                </a:lnTo>
                <a:lnTo>
                  <a:pt x="724" y="344"/>
                </a:lnTo>
                <a:lnTo>
                  <a:pt x="722" y="344"/>
                </a:lnTo>
                <a:lnTo>
                  <a:pt x="721" y="346"/>
                </a:lnTo>
                <a:lnTo>
                  <a:pt x="719" y="349"/>
                </a:lnTo>
                <a:lnTo>
                  <a:pt x="718" y="354"/>
                </a:lnTo>
                <a:lnTo>
                  <a:pt x="719" y="356"/>
                </a:lnTo>
                <a:lnTo>
                  <a:pt x="721" y="358"/>
                </a:lnTo>
                <a:lnTo>
                  <a:pt x="721" y="360"/>
                </a:lnTo>
                <a:lnTo>
                  <a:pt x="720" y="362"/>
                </a:lnTo>
                <a:lnTo>
                  <a:pt x="720" y="364"/>
                </a:lnTo>
                <a:lnTo>
                  <a:pt x="721" y="369"/>
                </a:lnTo>
                <a:lnTo>
                  <a:pt x="721" y="373"/>
                </a:lnTo>
                <a:lnTo>
                  <a:pt x="720" y="377"/>
                </a:lnTo>
                <a:lnTo>
                  <a:pt x="721" y="383"/>
                </a:lnTo>
                <a:lnTo>
                  <a:pt x="721" y="385"/>
                </a:lnTo>
                <a:lnTo>
                  <a:pt x="719" y="387"/>
                </a:lnTo>
                <a:lnTo>
                  <a:pt x="717" y="387"/>
                </a:lnTo>
                <a:lnTo>
                  <a:pt x="716" y="387"/>
                </a:lnTo>
                <a:lnTo>
                  <a:pt x="712" y="391"/>
                </a:lnTo>
                <a:lnTo>
                  <a:pt x="711" y="396"/>
                </a:lnTo>
                <a:lnTo>
                  <a:pt x="712" y="397"/>
                </a:lnTo>
                <a:lnTo>
                  <a:pt x="712" y="398"/>
                </a:lnTo>
                <a:lnTo>
                  <a:pt x="713" y="401"/>
                </a:lnTo>
                <a:lnTo>
                  <a:pt x="713" y="420"/>
                </a:lnTo>
                <a:lnTo>
                  <a:pt x="711" y="424"/>
                </a:lnTo>
                <a:lnTo>
                  <a:pt x="713" y="431"/>
                </a:lnTo>
                <a:lnTo>
                  <a:pt x="705" y="445"/>
                </a:lnTo>
                <a:lnTo>
                  <a:pt x="700" y="451"/>
                </a:lnTo>
                <a:lnTo>
                  <a:pt x="700" y="452"/>
                </a:lnTo>
                <a:lnTo>
                  <a:pt x="698" y="457"/>
                </a:lnTo>
                <a:lnTo>
                  <a:pt x="695" y="459"/>
                </a:lnTo>
                <a:lnTo>
                  <a:pt x="695" y="460"/>
                </a:lnTo>
                <a:lnTo>
                  <a:pt x="695" y="462"/>
                </a:lnTo>
                <a:lnTo>
                  <a:pt x="697" y="464"/>
                </a:lnTo>
                <a:lnTo>
                  <a:pt x="695" y="466"/>
                </a:lnTo>
                <a:lnTo>
                  <a:pt x="694" y="470"/>
                </a:lnTo>
                <a:lnTo>
                  <a:pt x="691" y="471"/>
                </a:lnTo>
                <a:lnTo>
                  <a:pt x="688" y="474"/>
                </a:lnTo>
                <a:lnTo>
                  <a:pt x="687" y="474"/>
                </a:lnTo>
                <a:lnTo>
                  <a:pt x="683" y="481"/>
                </a:lnTo>
                <a:lnTo>
                  <a:pt x="683" y="487"/>
                </a:lnTo>
                <a:lnTo>
                  <a:pt x="674" y="496"/>
                </a:lnTo>
                <a:lnTo>
                  <a:pt x="672" y="508"/>
                </a:lnTo>
                <a:lnTo>
                  <a:pt x="674" y="513"/>
                </a:lnTo>
                <a:lnTo>
                  <a:pt x="674" y="514"/>
                </a:lnTo>
                <a:lnTo>
                  <a:pt x="674" y="515"/>
                </a:lnTo>
                <a:lnTo>
                  <a:pt x="673" y="515"/>
                </a:lnTo>
                <a:lnTo>
                  <a:pt x="671" y="522"/>
                </a:lnTo>
                <a:lnTo>
                  <a:pt x="670" y="525"/>
                </a:lnTo>
                <a:lnTo>
                  <a:pt x="668" y="525"/>
                </a:lnTo>
                <a:lnTo>
                  <a:pt x="667" y="522"/>
                </a:lnTo>
                <a:lnTo>
                  <a:pt x="663" y="522"/>
                </a:lnTo>
                <a:lnTo>
                  <a:pt x="661" y="524"/>
                </a:lnTo>
                <a:lnTo>
                  <a:pt x="659" y="528"/>
                </a:lnTo>
                <a:lnTo>
                  <a:pt x="658" y="528"/>
                </a:lnTo>
                <a:lnTo>
                  <a:pt x="657" y="529"/>
                </a:lnTo>
                <a:lnTo>
                  <a:pt x="656" y="535"/>
                </a:lnTo>
                <a:lnTo>
                  <a:pt x="655" y="536"/>
                </a:lnTo>
                <a:lnTo>
                  <a:pt x="652" y="538"/>
                </a:lnTo>
                <a:lnTo>
                  <a:pt x="651" y="538"/>
                </a:lnTo>
                <a:lnTo>
                  <a:pt x="651" y="542"/>
                </a:lnTo>
                <a:lnTo>
                  <a:pt x="652" y="545"/>
                </a:lnTo>
                <a:lnTo>
                  <a:pt x="650" y="547"/>
                </a:lnTo>
                <a:lnTo>
                  <a:pt x="648" y="554"/>
                </a:lnTo>
                <a:lnTo>
                  <a:pt x="648" y="558"/>
                </a:lnTo>
                <a:lnTo>
                  <a:pt x="648" y="559"/>
                </a:lnTo>
                <a:lnTo>
                  <a:pt x="645" y="566"/>
                </a:lnTo>
                <a:lnTo>
                  <a:pt x="639" y="572"/>
                </a:lnTo>
                <a:lnTo>
                  <a:pt x="635" y="579"/>
                </a:lnTo>
                <a:lnTo>
                  <a:pt x="634" y="583"/>
                </a:lnTo>
                <a:lnTo>
                  <a:pt x="635" y="586"/>
                </a:lnTo>
                <a:lnTo>
                  <a:pt x="634" y="590"/>
                </a:lnTo>
                <a:lnTo>
                  <a:pt x="635" y="600"/>
                </a:lnTo>
                <a:lnTo>
                  <a:pt x="636" y="603"/>
                </a:lnTo>
                <a:lnTo>
                  <a:pt x="637" y="606"/>
                </a:lnTo>
                <a:lnTo>
                  <a:pt x="636" y="609"/>
                </a:lnTo>
                <a:lnTo>
                  <a:pt x="636" y="612"/>
                </a:lnTo>
                <a:lnTo>
                  <a:pt x="636" y="616"/>
                </a:lnTo>
                <a:lnTo>
                  <a:pt x="639" y="620"/>
                </a:lnTo>
                <a:lnTo>
                  <a:pt x="640" y="621"/>
                </a:lnTo>
                <a:lnTo>
                  <a:pt x="640" y="623"/>
                </a:lnTo>
                <a:lnTo>
                  <a:pt x="641" y="624"/>
                </a:lnTo>
                <a:lnTo>
                  <a:pt x="643" y="625"/>
                </a:lnTo>
                <a:lnTo>
                  <a:pt x="643" y="625"/>
                </a:lnTo>
                <a:lnTo>
                  <a:pt x="645" y="624"/>
                </a:lnTo>
                <a:lnTo>
                  <a:pt x="646" y="626"/>
                </a:lnTo>
                <a:lnTo>
                  <a:pt x="646" y="628"/>
                </a:lnTo>
                <a:lnTo>
                  <a:pt x="648" y="630"/>
                </a:lnTo>
                <a:lnTo>
                  <a:pt x="649" y="635"/>
                </a:lnTo>
                <a:lnTo>
                  <a:pt x="649" y="638"/>
                </a:lnTo>
                <a:lnTo>
                  <a:pt x="646" y="645"/>
                </a:lnTo>
                <a:lnTo>
                  <a:pt x="647" y="651"/>
                </a:lnTo>
                <a:lnTo>
                  <a:pt x="645" y="658"/>
                </a:lnTo>
                <a:lnTo>
                  <a:pt x="644" y="662"/>
                </a:lnTo>
                <a:lnTo>
                  <a:pt x="641" y="667"/>
                </a:lnTo>
                <a:lnTo>
                  <a:pt x="641" y="669"/>
                </a:lnTo>
                <a:lnTo>
                  <a:pt x="642" y="670"/>
                </a:lnTo>
                <a:lnTo>
                  <a:pt x="645" y="672"/>
                </a:lnTo>
                <a:lnTo>
                  <a:pt x="645" y="676"/>
                </a:lnTo>
                <a:lnTo>
                  <a:pt x="643" y="681"/>
                </a:lnTo>
                <a:lnTo>
                  <a:pt x="646" y="687"/>
                </a:lnTo>
                <a:lnTo>
                  <a:pt x="643" y="695"/>
                </a:lnTo>
                <a:lnTo>
                  <a:pt x="643" y="698"/>
                </a:lnTo>
                <a:lnTo>
                  <a:pt x="643" y="700"/>
                </a:lnTo>
                <a:lnTo>
                  <a:pt x="640" y="702"/>
                </a:lnTo>
                <a:lnTo>
                  <a:pt x="641" y="704"/>
                </a:lnTo>
                <a:lnTo>
                  <a:pt x="638" y="708"/>
                </a:lnTo>
                <a:lnTo>
                  <a:pt x="638" y="708"/>
                </a:lnTo>
                <a:lnTo>
                  <a:pt x="636" y="709"/>
                </a:lnTo>
                <a:lnTo>
                  <a:pt x="633" y="710"/>
                </a:lnTo>
                <a:lnTo>
                  <a:pt x="630" y="710"/>
                </a:lnTo>
                <a:lnTo>
                  <a:pt x="629" y="712"/>
                </a:lnTo>
                <a:lnTo>
                  <a:pt x="626" y="713"/>
                </a:lnTo>
                <a:lnTo>
                  <a:pt x="626" y="717"/>
                </a:lnTo>
                <a:lnTo>
                  <a:pt x="624" y="719"/>
                </a:lnTo>
                <a:lnTo>
                  <a:pt x="621" y="720"/>
                </a:lnTo>
                <a:lnTo>
                  <a:pt x="620" y="721"/>
                </a:lnTo>
                <a:lnTo>
                  <a:pt x="620" y="725"/>
                </a:lnTo>
                <a:lnTo>
                  <a:pt x="619" y="727"/>
                </a:lnTo>
                <a:lnTo>
                  <a:pt x="616" y="727"/>
                </a:lnTo>
                <a:lnTo>
                  <a:pt x="614" y="727"/>
                </a:lnTo>
                <a:lnTo>
                  <a:pt x="613" y="727"/>
                </a:lnTo>
                <a:lnTo>
                  <a:pt x="612" y="729"/>
                </a:lnTo>
                <a:lnTo>
                  <a:pt x="609" y="729"/>
                </a:lnTo>
                <a:lnTo>
                  <a:pt x="609" y="727"/>
                </a:lnTo>
                <a:lnTo>
                  <a:pt x="606" y="728"/>
                </a:lnTo>
                <a:lnTo>
                  <a:pt x="606" y="729"/>
                </a:lnTo>
                <a:lnTo>
                  <a:pt x="606" y="731"/>
                </a:lnTo>
                <a:lnTo>
                  <a:pt x="605" y="735"/>
                </a:lnTo>
                <a:lnTo>
                  <a:pt x="606" y="737"/>
                </a:lnTo>
                <a:lnTo>
                  <a:pt x="606" y="737"/>
                </a:lnTo>
                <a:lnTo>
                  <a:pt x="606" y="738"/>
                </a:lnTo>
                <a:lnTo>
                  <a:pt x="603" y="738"/>
                </a:lnTo>
                <a:lnTo>
                  <a:pt x="603" y="740"/>
                </a:lnTo>
                <a:lnTo>
                  <a:pt x="603" y="743"/>
                </a:lnTo>
                <a:lnTo>
                  <a:pt x="603" y="744"/>
                </a:lnTo>
                <a:lnTo>
                  <a:pt x="602" y="747"/>
                </a:lnTo>
                <a:lnTo>
                  <a:pt x="601" y="750"/>
                </a:lnTo>
                <a:lnTo>
                  <a:pt x="600" y="751"/>
                </a:lnTo>
                <a:lnTo>
                  <a:pt x="595" y="751"/>
                </a:lnTo>
                <a:lnTo>
                  <a:pt x="594" y="749"/>
                </a:lnTo>
                <a:lnTo>
                  <a:pt x="593" y="747"/>
                </a:lnTo>
                <a:lnTo>
                  <a:pt x="592" y="746"/>
                </a:lnTo>
                <a:lnTo>
                  <a:pt x="592" y="747"/>
                </a:lnTo>
                <a:lnTo>
                  <a:pt x="592" y="749"/>
                </a:lnTo>
                <a:lnTo>
                  <a:pt x="592" y="750"/>
                </a:lnTo>
                <a:lnTo>
                  <a:pt x="590" y="751"/>
                </a:lnTo>
                <a:lnTo>
                  <a:pt x="589" y="749"/>
                </a:lnTo>
                <a:lnTo>
                  <a:pt x="589" y="748"/>
                </a:lnTo>
                <a:lnTo>
                  <a:pt x="586" y="748"/>
                </a:lnTo>
                <a:lnTo>
                  <a:pt x="585" y="749"/>
                </a:lnTo>
                <a:lnTo>
                  <a:pt x="587" y="754"/>
                </a:lnTo>
                <a:lnTo>
                  <a:pt x="586" y="756"/>
                </a:lnTo>
                <a:lnTo>
                  <a:pt x="585" y="759"/>
                </a:lnTo>
                <a:lnTo>
                  <a:pt x="583" y="759"/>
                </a:lnTo>
                <a:lnTo>
                  <a:pt x="582" y="760"/>
                </a:lnTo>
                <a:lnTo>
                  <a:pt x="583" y="762"/>
                </a:lnTo>
                <a:lnTo>
                  <a:pt x="581" y="770"/>
                </a:lnTo>
                <a:lnTo>
                  <a:pt x="579" y="772"/>
                </a:lnTo>
                <a:lnTo>
                  <a:pt x="577" y="773"/>
                </a:lnTo>
                <a:lnTo>
                  <a:pt x="572" y="773"/>
                </a:lnTo>
                <a:lnTo>
                  <a:pt x="571" y="771"/>
                </a:lnTo>
                <a:lnTo>
                  <a:pt x="570" y="771"/>
                </a:lnTo>
                <a:lnTo>
                  <a:pt x="566" y="773"/>
                </a:lnTo>
                <a:lnTo>
                  <a:pt x="565" y="773"/>
                </a:lnTo>
                <a:lnTo>
                  <a:pt x="564" y="770"/>
                </a:lnTo>
                <a:lnTo>
                  <a:pt x="561" y="773"/>
                </a:lnTo>
                <a:lnTo>
                  <a:pt x="562" y="776"/>
                </a:lnTo>
                <a:lnTo>
                  <a:pt x="563" y="778"/>
                </a:lnTo>
                <a:lnTo>
                  <a:pt x="565" y="781"/>
                </a:lnTo>
                <a:lnTo>
                  <a:pt x="569" y="781"/>
                </a:lnTo>
                <a:lnTo>
                  <a:pt x="572" y="782"/>
                </a:lnTo>
                <a:lnTo>
                  <a:pt x="576" y="781"/>
                </a:lnTo>
                <a:lnTo>
                  <a:pt x="578" y="781"/>
                </a:lnTo>
                <a:lnTo>
                  <a:pt x="578" y="782"/>
                </a:lnTo>
                <a:lnTo>
                  <a:pt x="578" y="785"/>
                </a:lnTo>
                <a:lnTo>
                  <a:pt x="578" y="787"/>
                </a:lnTo>
                <a:lnTo>
                  <a:pt x="580" y="792"/>
                </a:lnTo>
                <a:lnTo>
                  <a:pt x="579" y="794"/>
                </a:lnTo>
                <a:lnTo>
                  <a:pt x="578" y="794"/>
                </a:lnTo>
                <a:lnTo>
                  <a:pt x="577" y="793"/>
                </a:lnTo>
                <a:lnTo>
                  <a:pt x="576" y="793"/>
                </a:lnTo>
                <a:lnTo>
                  <a:pt x="575" y="796"/>
                </a:lnTo>
                <a:lnTo>
                  <a:pt x="574" y="796"/>
                </a:lnTo>
                <a:lnTo>
                  <a:pt x="572" y="791"/>
                </a:lnTo>
                <a:lnTo>
                  <a:pt x="570" y="791"/>
                </a:lnTo>
                <a:lnTo>
                  <a:pt x="569" y="790"/>
                </a:lnTo>
                <a:lnTo>
                  <a:pt x="566" y="785"/>
                </a:lnTo>
                <a:lnTo>
                  <a:pt x="562" y="781"/>
                </a:lnTo>
                <a:lnTo>
                  <a:pt x="555" y="775"/>
                </a:lnTo>
                <a:lnTo>
                  <a:pt x="548" y="774"/>
                </a:lnTo>
                <a:lnTo>
                  <a:pt x="544" y="774"/>
                </a:lnTo>
                <a:lnTo>
                  <a:pt x="543" y="774"/>
                </a:lnTo>
                <a:lnTo>
                  <a:pt x="538" y="771"/>
                </a:lnTo>
                <a:lnTo>
                  <a:pt x="535" y="770"/>
                </a:lnTo>
                <a:lnTo>
                  <a:pt x="528" y="770"/>
                </a:lnTo>
                <a:lnTo>
                  <a:pt x="525" y="770"/>
                </a:lnTo>
                <a:lnTo>
                  <a:pt x="520" y="772"/>
                </a:lnTo>
                <a:lnTo>
                  <a:pt x="519" y="770"/>
                </a:lnTo>
                <a:lnTo>
                  <a:pt x="518" y="769"/>
                </a:lnTo>
                <a:lnTo>
                  <a:pt x="507" y="765"/>
                </a:lnTo>
                <a:lnTo>
                  <a:pt x="504" y="763"/>
                </a:lnTo>
                <a:lnTo>
                  <a:pt x="504" y="761"/>
                </a:lnTo>
                <a:lnTo>
                  <a:pt x="503" y="761"/>
                </a:lnTo>
                <a:lnTo>
                  <a:pt x="502" y="761"/>
                </a:lnTo>
                <a:lnTo>
                  <a:pt x="495" y="754"/>
                </a:lnTo>
                <a:lnTo>
                  <a:pt x="491" y="751"/>
                </a:lnTo>
                <a:lnTo>
                  <a:pt x="488" y="747"/>
                </a:lnTo>
                <a:lnTo>
                  <a:pt x="484" y="742"/>
                </a:lnTo>
                <a:lnTo>
                  <a:pt x="481" y="738"/>
                </a:lnTo>
                <a:lnTo>
                  <a:pt x="475" y="736"/>
                </a:lnTo>
                <a:lnTo>
                  <a:pt x="473" y="734"/>
                </a:lnTo>
                <a:lnTo>
                  <a:pt x="471" y="734"/>
                </a:lnTo>
                <a:lnTo>
                  <a:pt x="469" y="735"/>
                </a:lnTo>
                <a:lnTo>
                  <a:pt x="468" y="735"/>
                </a:lnTo>
                <a:lnTo>
                  <a:pt x="467" y="734"/>
                </a:lnTo>
                <a:lnTo>
                  <a:pt x="468" y="733"/>
                </a:lnTo>
                <a:lnTo>
                  <a:pt x="468" y="732"/>
                </a:lnTo>
                <a:lnTo>
                  <a:pt x="467" y="731"/>
                </a:lnTo>
                <a:lnTo>
                  <a:pt x="465" y="730"/>
                </a:lnTo>
                <a:lnTo>
                  <a:pt x="457" y="723"/>
                </a:lnTo>
                <a:lnTo>
                  <a:pt x="456" y="720"/>
                </a:lnTo>
                <a:lnTo>
                  <a:pt x="454" y="718"/>
                </a:lnTo>
                <a:lnTo>
                  <a:pt x="453" y="717"/>
                </a:lnTo>
                <a:lnTo>
                  <a:pt x="449" y="719"/>
                </a:lnTo>
                <a:lnTo>
                  <a:pt x="446" y="718"/>
                </a:lnTo>
                <a:lnTo>
                  <a:pt x="444" y="719"/>
                </a:lnTo>
                <a:lnTo>
                  <a:pt x="443" y="720"/>
                </a:lnTo>
                <a:lnTo>
                  <a:pt x="442" y="721"/>
                </a:lnTo>
                <a:lnTo>
                  <a:pt x="441" y="720"/>
                </a:lnTo>
                <a:lnTo>
                  <a:pt x="436" y="712"/>
                </a:lnTo>
                <a:lnTo>
                  <a:pt x="433" y="710"/>
                </a:lnTo>
                <a:lnTo>
                  <a:pt x="425" y="706"/>
                </a:lnTo>
                <a:lnTo>
                  <a:pt x="420" y="702"/>
                </a:lnTo>
                <a:lnTo>
                  <a:pt x="417" y="700"/>
                </a:lnTo>
                <a:lnTo>
                  <a:pt x="414" y="697"/>
                </a:lnTo>
                <a:lnTo>
                  <a:pt x="408" y="692"/>
                </a:lnTo>
                <a:lnTo>
                  <a:pt x="406" y="692"/>
                </a:lnTo>
                <a:lnTo>
                  <a:pt x="404" y="690"/>
                </a:lnTo>
                <a:lnTo>
                  <a:pt x="399" y="689"/>
                </a:lnTo>
                <a:lnTo>
                  <a:pt x="399" y="687"/>
                </a:lnTo>
                <a:lnTo>
                  <a:pt x="400" y="685"/>
                </a:lnTo>
                <a:lnTo>
                  <a:pt x="401" y="683"/>
                </a:lnTo>
                <a:lnTo>
                  <a:pt x="400" y="680"/>
                </a:lnTo>
                <a:lnTo>
                  <a:pt x="397" y="679"/>
                </a:lnTo>
                <a:lnTo>
                  <a:pt x="393" y="678"/>
                </a:lnTo>
                <a:lnTo>
                  <a:pt x="389" y="676"/>
                </a:lnTo>
                <a:lnTo>
                  <a:pt x="386" y="671"/>
                </a:lnTo>
                <a:lnTo>
                  <a:pt x="381" y="672"/>
                </a:lnTo>
                <a:lnTo>
                  <a:pt x="380" y="670"/>
                </a:lnTo>
                <a:lnTo>
                  <a:pt x="380" y="666"/>
                </a:lnTo>
                <a:lnTo>
                  <a:pt x="380" y="664"/>
                </a:lnTo>
                <a:lnTo>
                  <a:pt x="375" y="660"/>
                </a:lnTo>
                <a:lnTo>
                  <a:pt x="370" y="652"/>
                </a:lnTo>
                <a:lnTo>
                  <a:pt x="369" y="649"/>
                </a:lnTo>
                <a:lnTo>
                  <a:pt x="366" y="648"/>
                </a:lnTo>
                <a:lnTo>
                  <a:pt x="365" y="647"/>
                </a:lnTo>
                <a:lnTo>
                  <a:pt x="365" y="637"/>
                </a:lnTo>
                <a:lnTo>
                  <a:pt x="364" y="636"/>
                </a:lnTo>
                <a:lnTo>
                  <a:pt x="363" y="636"/>
                </a:lnTo>
                <a:lnTo>
                  <a:pt x="360" y="636"/>
                </a:lnTo>
                <a:lnTo>
                  <a:pt x="358" y="636"/>
                </a:lnTo>
                <a:lnTo>
                  <a:pt x="356" y="634"/>
                </a:lnTo>
                <a:lnTo>
                  <a:pt x="351" y="633"/>
                </a:lnTo>
                <a:lnTo>
                  <a:pt x="350" y="631"/>
                </a:lnTo>
                <a:lnTo>
                  <a:pt x="349" y="625"/>
                </a:lnTo>
                <a:lnTo>
                  <a:pt x="349" y="618"/>
                </a:lnTo>
                <a:lnTo>
                  <a:pt x="348" y="615"/>
                </a:lnTo>
                <a:lnTo>
                  <a:pt x="344" y="610"/>
                </a:lnTo>
                <a:lnTo>
                  <a:pt x="342" y="609"/>
                </a:lnTo>
                <a:lnTo>
                  <a:pt x="342" y="610"/>
                </a:lnTo>
                <a:lnTo>
                  <a:pt x="343" y="612"/>
                </a:lnTo>
                <a:lnTo>
                  <a:pt x="342" y="613"/>
                </a:lnTo>
                <a:lnTo>
                  <a:pt x="339" y="610"/>
                </a:lnTo>
                <a:lnTo>
                  <a:pt x="338" y="609"/>
                </a:lnTo>
                <a:lnTo>
                  <a:pt x="338" y="608"/>
                </a:lnTo>
                <a:lnTo>
                  <a:pt x="335" y="602"/>
                </a:lnTo>
                <a:lnTo>
                  <a:pt x="334" y="600"/>
                </a:lnTo>
                <a:lnTo>
                  <a:pt x="329" y="595"/>
                </a:lnTo>
                <a:lnTo>
                  <a:pt x="327" y="590"/>
                </a:lnTo>
                <a:lnTo>
                  <a:pt x="325" y="589"/>
                </a:lnTo>
                <a:lnTo>
                  <a:pt x="322" y="589"/>
                </a:lnTo>
                <a:lnTo>
                  <a:pt x="315" y="584"/>
                </a:lnTo>
                <a:lnTo>
                  <a:pt x="313" y="583"/>
                </a:lnTo>
                <a:lnTo>
                  <a:pt x="311" y="584"/>
                </a:lnTo>
                <a:lnTo>
                  <a:pt x="309" y="582"/>
                </a:lnTo>
                <a:lnTo>
                  <a:pt x="305" y="581"/>
                </a:lnTo>
                <a:lnTo>
                  <a:pt x="303" y="580"/>
                </a:lnTo>
                <a:lnTo>
                  <a:pt x="303" y="578"/>
                </a:lnTo>
                <a:lnTo>
                  <a:pt x="301" y="576"/>
                </a:lnTo>
                <a:lnTo>
                  <a:pt x="299" y="573"/>
                </a:lnTo>
                <a:lnTo>
                  <a:pt x="296" y="572"/>
                </a:lnTo>
                <a:lnTo>
                  <a:pt x="293" y="569"/>
                </a:lnTo>
                <a:lnTo>
                  <a:pt x="289" y="568"/>
                </a:lnTo>
                <a:lnTo>
                  <a:pt x="279" y="563"/>
                </a:lnTo>
                <a:lnTo>
                  <a:pt x="278" y="562"/>
                </a:lnTo>
                <a:lnTo>
                  <a:pt x="274" y="559"/>
                </a:lnTo>
                <a:lnTo>
                  <a:pt x="272" y="555"/>
                </a:lnTo>
                <a:lnTo>
                  <a:pt x="272" y="555"/>
                </a:lnTo>
                <a:lnTo>
                  <a:pt x="269" y="554"/>
                </a:lnTo>
                <a:lnTo>
                  <a:pt x="268" y="551"/>
                </a:lnTo>
                <a:lnTo>
                  <a:pt x="258" y="542"/>
                </a:lnTo>
                <a:lnTo>
                  <a:pt x="256" y="538"/>
                </a:lnTo>
                <a:lnTo>
                  <a:pt x="256" y="533"/>
                </a:lnTo>
                <a:lnTo>
                  <a:pt x="255" y="531"/>
                </a:lnTo>
                <a:lnTo>
                  <a:pt x="250" y="527"/>
                </a:lnTo>
                <a:lnTo>
                  <a:pt x="245" y="526"/>
                </a:lnTo>
                <a:lnTo>
                  <a:pt x="241" y="524"/>
                </a:lnTo>
                <a:lnTo>
                  <a:pt x="240" y="522"/>
                </a:lnTo>
                <a:lnTo>
                  <a:pt x="239" y="521"/>
                </a:lnTo>
                <a:lnTo>
                  <a:pt x="234" y="518"/>
                </a:lnTo>
                <a:lnTo>
                  <a:pt x="230" y="514"/>
                </a:lnTo>
                <a:lnTo>
                  <a:pt x="227" y="511"/>
                </a:lnTo>
                <a:lnTo>
                  <a:pt x="225" y="508"/>
                </a:lnTo>
                <a:lnTo>
                  <a:pt x="223" y="504"/>
                </a:lnTo>
                <a:lnTo>
                  <a:pt x="218" y="501"/>
                </a:lnTo>
                <a:lnTo>
                  <a:pt x="215" y="498"/>
                </a:lnTo>
                <a:lnTo>
                  <a:pt x="211" y="497"/>
                </a:lnTo>
                <a:lnTo>
                  <a:pt x="210" y="495"/>
                </a:lnTo>
                <a:lnTo>
                  <a:pt x="208" y="491"/>
                </a:lnTo>
                <a:lnTo>
                  <a:pt x="207" y="490"/>
                </a:lnTo>
                <a:lnTo>
                  <a:pt x="204" y="485"/>
                </a:lnTo>
                <a:lnTo>
                  <a:pt x="203" y="483"/>
                </a:lnTo>
                <a:lnTo>
                  <a:pt x="203" y="476"/>
                </a:lnTo>
                <a:lnTo>
                  <a:pt x="201" y="474"/>
                </a:lnTo>
                <a:lnTo>
                  <a:pt x="201" y="473"/>
                </a:lnTo>
                <a:lnTo>
                  <a:pt x="202" y="469"/>
                </a:lnTo>
                <a:lnTo>
                  <a:pt x="201" y="467"/>
                </a:lnTo>
                <a:lnTo>
                  <a:pt x="197" y="461"/>
                </a:lnTo>
                <a:lnTo>
                  <a:pt x="194" y="453"/>
                </a:lnTo>
                <a:lnTo>
                  <a:pt x="195" y="450"/>
                </a:lnTo>
                <a:lnTo>
                  <a:pt x="198" y="442"/>
                </a:lnTo>
                <a:lnTo>
                  <a:pt x="198" y="437"/>
                </a:lnTo>
                <a:lnTo>
                  <a:pt x="200" y="435"/>
                </a:lnTo>
                <a:lnTo>
                  <a:pt x="201" y="432"/>
                </a:lnTo>
                <a:lnTo>
                  <a:pt x="201" y="431"/>
                </a:lnTo>
                <a:lnTo>
                  <a:pt x="201" y="430"/>
                </a:lnTo>
                <a:lnTo>
                  <a:pt x="204" y="424"/>
                </a:lnTo>
                <a:lnTo>
                  <a:pt x="205" y="418"/>
                </a:lnTo>
                <a:lnTo>
                  <a:pt x="204" y="417"/>
                </a:lnTo>
                <a:lnTo>
                  <a:pt x="201" y="413"/>
                </a:lnTo>
                <a:lnTo>
                  <a:pt x="198" y="405"/>
                </a:lnTo>
                <a:lnTo>
                  <a:pt x="193" y="402"/>
                </a:lnTo>
                <a:lnTo>
                  <a:pt x="191" y="399"/>
                </a:lnTo>
                <a:lnTo>
                  <a:pt x="190" y="398"/>
                </a:lnTo>
                <a:lnTo>
                  <a:pt x="187" y="392"/>
                </a:lnTo>
                <a:lnTo>
                  <a:pt x="187" y="390"/>
                </a:lnTo>
                <a:lnTo>
                  <a:pt x="185" y="389"/>
                </a:lnTo>
                <a:lnTo>
                  <a:pt x="185" y="387"/>
                </a:lnTo>
                <a:lnTo>
                  <a:pt x="184" y="385"/>
                </a:lnTo>
                <a:lnTo>
                  <a:pt x="185" y="380"/>
                </a:lnTo>
                <a:lnTo>
                  <a:pt x="188" y="375"/>
                </a:lnTo>
                <a:lnTo>
                  <a:pt x="187" y="373"/>
                </a:lnTo>
                <a:lnTo>
                  <a:pt x="185" y="372"/>
                </a:lnTo>
                <a:lnTo>
                  <a:pt x="188" y="366"/>
                </a:lnTo>
                <a:lnTo>
                  <a:pt x="190" y="363"/>
                </a:lnTo>
                <a:lnTo>
                  <a:pt x="190" y="362"/>
                </a:lnTo>
                <a:lnTo>
                  <a:pt x="186" y="357"/>
                </a:lnTo>
                <a:lnTo>
                  <a:pt x="184" y="356"/>
                </a:lnTo>
                <a:lnTo>
                  <a:pt x="183" y="354"/>
                </a:lnTo>
                <a:lnTo>
                  <a:pt x="183" y="348"/>
                </a:lnTo>
                <a:lnTo>
                  <a:pt x="184" y="346"/>
                </a:lnTo>
                <a:lnTo>
                  <a:pt x="183" y="344"/>
                </a:lnTo>
                <a:lnTo>
                  <a:pt x="184" y="342"/>
                </a:lnTo>
                <a:lnTo>
                  <a:pt x="187" y="339"/>
                </a:lnTo>
                <a:lnTo>
                  <a:pt x="188" y="336"/>
                </a:lnTo>
                <a:lnTo>
                  <a:pt x="187" y="333"/>
                </a:lnTo>
                <a:lnTo>
                  <a:pt x="185" y="331"/>
                </a:lnTo>
                <a:lnTo>
                  <a:pt x="182" y="331"/>
                </a:lnTo>
                <a:lnTo>
                  <a:pt x="181" y="330"/>
                </a:lnTo>
                <a:lnTo>
                  <a:pt x="179" y="329"/>
                </a:lnTo>
                <a:lnTo>
                  <a:pt x="178" y="326"/>
                </a:lnTo>
                <a:lnTo>
                  <a:pt x="177" y="325"/>
                </a:lnTo>
                <a:lnTo>
                  <a:pt x="174" y="324"/>
                </a:lnTo>
                <a:lnTo>
                  <a:pt x="172" y="322"/>
                </a:lnTo>
                <a:lnTo>
                  <a:pt x="171" y="323"/>
                </a:lnTo>
                <a:lnTo>
                  <a:pt x="170" y="322"/>
                </a:lnTo>
                <a:lnTo>
                  <a:pt x="169" y="322"/>
                </a:lnTo>
                <a:lnTo>
                  <a:pt x="166" y="318"/>
                </a:lnTo>
                <a:lnTo>
                  <a:pt x="164" y="317"/>
                </a:lnTo>
                <a:lnTo>
                  <a:pt x="162" y="318"/>
                </a:lnTo>
                <a:lnTo>
                  <a:pt x="159" y="317"/>
                </a:lnTo>
                <a:lnTo>
                  <a:pt x="158" y="316"/>
                </a:lnTo>
                <a:lnTo>
                  <a:pt x="157" y="315"/>
                </a:lnTo>
                <a:lnTo>
                  <a:pt x="157" y="313"/>
                </a:lnTo>
                <a:lnTo>
                  <a:pt x="156" y="312"/>
                </a:lnTo>
                <a:lnTo>
                  <a:pt x="154" y="312"/>
                </a:lnTo>
                <a:lnTo>
                  <a:pt x="152" y="310"/>
                </a:lnTo>
                <a:lnTo>
                  <a:pt x="151" y="307"/>
                </a:lnTo>
                <a:lnTo>
                  <a:pt x="150" y="306"/>
                </a:lnTo>
                <a:lnTo>
                  <a:pt x="150" y="302"/>
                </a:lnTo>
                <a:lnTo>
                  <a:pt x="147" y="300"/>
                </a:lnTo>
                <a:lnTo>
                  <a:pt x="146" y="299"/>
                </a:lnTo>
                <a:lnTo>
                  <a:pt x="145" y="297"/>
                </a:lnTo>
                <a:lnTo>
                  <a:pt x="144" y="296"/>
                </a:lnTo>
                <a:lnTo>
                  <a:pt x="139" y="292"/>
                </a:lnTo>
                <a:lnTo>
                  <a:pt x="137" y="291"/>
                </a:lnTo>
                <a:lnTo>
                  <a:pt x="135" y="289"/>
                </a:lnTo>
                <a:lnTo>
                  <a:pt x="133" y="285"/>
                </a:lnTo>
                <a:lnTo>
                  <a:pt x="131" y="284"/>
                </a:lnTo>
                <a:lnTo>
                  <a:pt x="129" y="284"/>
                </a:lnTo>
                <a:lnTo>
                  <a:pt x="127" y="282"/>
                </a:lnTo>
                <a:lnTo>
                  <a:pt x="125" y="280"/>
                </a:lnTo>
                <a:lnTo>
                  <a:pt x="123" y="275"/>
                </a:lnTo>
                <a:lnTo>
                  <a:pt x="121" y="274"/>
                </a:lnTo>
                <a:lnTo>
                  <a:pt x="118" y="273"/>
                </a:lnTo>
                <a:lnTo>
                  <a:pt x="114" y="273"/>
                </a:lnTo>
                <a:lnTo>
                  <a:pt x="113" y="272"/>
                </a:lnTo>
                <a:lnTo>
                  <a:pt x="112" y="270"/>
                </a:lnTo>
                <a:lnTo>
                  <a:pt x="110" y="269"/>
                </a:lnTo>
                <a:lnTo>
                  <a:pt x="108" y="264"/>
                </a:lnTo>
                <a:lnTo>
                  <a:pt x="104" y="259"/>
                </a:lnTo>
                <a:lnTo>
                  <a:pt x="101" y="258"/>
                </a:lnTo>
                <a:lnTo>
                  <a:pt x="98" y="258"/>
                </a:lnTo>
                <a:lnTo>
                  <a:pt x="96" y="259"/>
                </a:lnTo>
                <a:lnTo>
                  <a:pt x="94" y="258"/>
                </a:lnTo>
                <a:lnTo>
                  <a:pt x="91" y="255"/>
                </a:lnTo>
                <a:lnTo>
                  <a:pt x="88" y="252"/>
                </a:lnTo>
                <a:lnTo>
                  <a:pt x="86" y="252"/>
                </a:lnTo>
                <a:lnTo>
                  <a:pt x="80" y="248"/>
                </a:lnTo>
                <a:lnTo>
                  <a:pt x="80" y="247"/>
                </a:lnTo>
                <a:lnTo>
                  <a:pt x="80" y="246"/>
                </a:lnTo>
                <a:lnTo>
                  <a:pt x="79" y="244"/>
                </a:lnTo>
                <a:lnTo>
                  <a:pt x="77" y="241"/>
                </a:lnTo>
                <a:lnTo>
                  <a:pt x="79" y="237"/>
                </a:lnTo>
                <a:lnTo>
                  <a:pt x="78" y="234"/>
                </a:lnTo>
                <a:lnTo>
                  <a:pt x="75" y="230"/>
                </a:lnTo>
                <a:lnTo>
                  <a:pt x="74" y="227"/>
                </a:lnTo>
                <a:lnTo>
                  <a:pt x="72" y="225"/>
                </a:lnTo>
                <a:lnTo>
                  <a:pt x="70" y="224"/>
                </a:lnTo>
                <a:lnTo>
                  <a:pt x="68" y="225"/>
                </a:lnTo>
                <a:lnTo>
                  <a:pt x="66" y="224"/>
                </a:lnTo>
                <a:lnTo>
                  <a:pt x="66" y="222"/>
                </a:lnTo>
                <a:lnTo>
                  <a:pt x="64" y="220"/>
                </a:lnTo>
                <a:lnTo>
                  <a:pt x="63" y="220"/>
                </a:lnTo>
                <a:lnTo>
                  <a:pt x="59" y="218"/>
                </a:lnTo>
                <a:lnTo>
                  <a:pt x="59" y="216"/>
                </a:lnTo>
                <a:lnTo>
                  <a:pt x="59" y="214"/>
                </a:lnTo>
                <a:lnTo>
                  <a:pt x="60" y="209"/>
                </a:lnTo>
                <a:lnTo>
                  <a:pt x="60" y="208"/>
                </a:lnTo>
                <a:lnTo>
                  <a:pt x="58" y="205"/>
                </a:lnTo>
                <a:lnTo>
                  <a:pt x="56" y="205"/>
                </a:lnTo>
                <a:lnTo>
                  <a:pt x="55" y="204"/>
                </a:lnTo>
                <a:lnTo>
                  <a:pt x="56" y="203"/>
                </a:lnTo>
                <a:lnTo>
                  <a:pt x="55" y="201"/>
                </a:lnTo>
                <a:lnTo>
                  <a:pt x="56" y="196"/>
                </a:lnTo>
                <a:lnTo>
                  <a:pt x="58" y="194"/>
                </a:lnTo>
                <a:lnTo>
                  <a:pt x="56" y="189"/>
                </a:lnTo>
                <a:lnTo>
                  <a:pt x="53" y="186"/>
                </a:lnTo>
                <a:lnTo>
                  <a:pt x="52" y="185"/>
                </a:lnTo>
                <a:lnTo>
                  <a:pt x="49" y="184"/>
                </a:lnTo>
                <a:lnTo>
                  <a:pt x="44" y="178"/>
                </a:lnTo>
                <a:lnTo>
                  <a:pt x="42" y="175"/>
                </a:lnTo>
                <a:lnTo>
                  <a:pt x="39" y="175"/>
                </a:lnTo>
                <a:lnTo>
                  <a:pt x="30" y="171"/>
                </a:lnTo>
                <a:lnTo>
                  <a:pt x="32" y="169"/>
                </a:lnTo>
                <a:lnTo>
                  <a:pt x="30" y="167"/>
                </a:lnTo>
                <a:lnTo>
                  <a:pt x="28" y="164"/>
                </a:lnTo>
                <a:lnTo>
                  <a:pt x="27" y="161"/>
                </a:lnTo>
                <a:lnTo>
                  <a:pt x="25" y="159"/>
                </a:lnTo>
                <a:lnTo>
                  <a:pt x="26" y="158"/>
                </a:lnTo>
                <a:lnTo>
                  <a:pt x="26" y="156"/>
                </a:lnTo>
                <a:lnTo>
                  <a:pt x="26" y="154"/>
                </a:lnTo>
                <a:lnTo>
                  <a:pt x="25" y="152"/>
                </a:lnTo>
                <a:lnTo>
                  <a:pt x="22" y="149"/>
                </a:lnTo>
                <a:lnTo>
                  <a:pt x="20" y="148"/>
                </a:lnTo>
                <a:lnTo>
                  <a:pt x="22" y="146"/>
                </a:lnTo>
                <a:lnTo>
                  <a:pt x="21" y="144"/>
                </a:lnTo>
                <a:lnTo>
                  <a:pt x="21" y="142"/>
                </a:lnTo>
                <a:lnTo>
                  <a:pt x="20" y="140"/>
                </a:lnTo>
                <a:lnTo>
                  <a:pt x="22" y="136"/>
                </a:lnTo>
                <a:lnTo>
                  <a:pt x="22" y="134"/>
                </a:lnTo>
                <a:lnTo>
                  <a:pt x="21" y="133"/>
                </a:lnTo>
                <a:lnTo>
                  <a:pt x="20" y="130"/>
                </a:lnTo>
                <a:lnTo>
                  <a:pt x="19" y="130"/>
                </a:lnTo>
                <a:lnTo>
                  <a:pt x="18" y="127"/>
                </a:lnTo>
                <a:lnTo>
                  <a:pt x="18" y="122"/>
                </a:lnTo>
                <a:lnTo>
                  <a:pt x="16" y="121"/>
                </a:lnTo>
                <a:lnTo>
                  <a:pt x="14" y="120"/>
                </a:lnTo>
                <a:lnTo>
                  <a:pt x="12" y="119"/>
                </a:lnTo>
                <a:lnTo>
                  <a:pt x="6" y="118"/>
                </a:lnTo>
                <a:lnTo>
                  <a:pt x="5" y="117"/>
                </a:lnTo>
                <a:lnTo>
                  <a:pt x="9" y="113"/>
                </a:lnTo>
                <a:lnTo>
                  <a:pt x="10" y="110"/>
                </a:lnTo>
                <a:lnTo>
                  <a:pt x="7" y="106"/>
                </a:lnTo>
                <a:lnTo>
                  <a:pt x="7" y="100"/>
                </a:lnTo>
                <a:lnTo>
                  <a:pt x="5" y="94"/>
                </a:lnTo>
                <a:lnTo>
                  <a:pt x="7" y="93"/>
                </a:lnTo>
                <a:lnTo>
                  <a:pt x="8" y="90"/>
                </a:lnTo>
                <a:lnTo>
                  <a:pt x="10" y="87"/>
                </a:lnTo>
                <a:lnTo>
                  <a:pt x="10" y="85"/>
                </a:lnTo>
                <a:lnTo>
                  <a:pt x="9" y="83"/>
                </a:lnTo>
                <a:lnTo>
                  <a:pt x="10" y="81"/>
                </a:lnTo>
                <a:lnTo>
                  <a:pt x="12" y="76"/>
                </a:lnTo>
                <a:lnTo>
                  <a:pt x="12" y="69"/>
                </a:lnTo>
                <a:lnTo>
                  <a:pt x="9" y="66"/>
                </a:lnTo>
                <a:lnTo>
                  <a:pt x="6" y="60"/>
                </a:lnTo>
                <a:lnTo>
                  <a:pt x="6" y="60"/>
                </a:lnTo>
                <a:lnTo>
                  <a:pt x="2" y="59"/>
                </a:lnTo>
                <a:lnTo>
                  <a:pt x="0" y="58"/>
                </a:lnTo>
                <a:lnTo>
                  <a:pt x="0" y="55"/>
                </a:lnTo>
                <a:lnTo>
                  <a:pt x="6" y="51"/>
                </a:lnTo>
                <a:lnTo>
                  <a:pt x="10" y="49"/>
                </a:lnTo>
                <a:lnTo>
                  <a:pt x="53" y="20"/>
                </a:lnTo>
                <a:lnTo>
                  <a:pt x="84" y="4"/>
                </a:lnTo>
                <a:lnTo>
                  <a:pt x="88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4"/>
          <p:cNvSpPr>
            <a:spLocks/>
          </p:cNvSpPr>
          <p:nvPr/>
        </p:nvSpPr>
        <p:spPr bwMode="auto">
          <a:xfrm>
            <a:off x="2914651" y="423863"/>
            <a:ext cx="3236913" cy="2303463"/>
          </a:xfrm>
          <a:custGeom>
            <a:avLst/>
            <a:gdLst>
              <a:gd name="T0" fmla="*/ 265 w 2039"/>
              <a:gd name="T1" fmla="*/ 59 h 1451"/>
              <a:gd name="T2" fmla="*/ 328 w 2039"/>
              <a:gd name="T3" fmla="*/ 44 h 1451"/>
              <a:gd name="T4" fmla="*/ 417 w 2039"/>
              <a:gd name="T5" fmla="*/ 19 h 1451"/>
              <a:gd name="T6" fmla="*/ 479 w 2039"/>
              <a:gd name="T7" fmla="*/ 23 h 1451"/>
              <a:gd name="T8" fmla="*/ 549 w 2039"/>
              <a:gd name="T9" fmla="*/ 40 h 1451"/>
              <a:gd name="T10" fmla="*/ 595 w 2039"/>
              <a:gd name="T11" fmla="*/ 52 h 1451"/>
              <a:gd name="T12" fmla="*/ 653 w 2039"/>
              <a:gd name="T13" fmla="*/ 64 h 1451"/>
              <a:gd name="T14" fmla="*/ 699 w 2039"/>
              <a:gd name="T15" fmla="*/ 65 h 1451"/>
              <a:gd name="T16" fmla="*/ 741 w 2039"/>
              <a:gd name="T17" fmla="*/ 68 h 1451"/>
              <a:gd name="T18" fmla="*/ 777 w 2039"/>
              <a:gd name="T19" fmla="*/ 83 h 1451"/>
              <a:gd name="T20" fmla="*/ 830 w 2039"/>
              <a:gd name="T21" fmla="*/ 84 h 1451"/>
              <a:gd name="T22" fmla="*/ 861 w 2039"/>
              <a:gd name="T23" fmla="*/ 102 h 1451"/>
              <a:gd name="T24" fmla="*/ 917 w 2039"/>
              <a:gd name="T25" fmla="*/ 111 h 1451"/>
              <a:gd name="T26" fmla="*/ 927 w 2039"/>
              <a:gd name="T27" fmla="*/ 111 h 1451"/>
              <a:gd name="T28" fmla="*/ 960 w 2039"/>
              <a:gd name="T29" fmla="*/ 108 h 1451"/>
              <a:gd name="T30" fmla="*/ 977 w 2039"/>
              <a:gd name="T31" fmla="*/ 149 h 1451"/>
              <a:gd name="T32" fmla="*/ 1037 w 2039"/>
              <a:gd name="T33" fmla="*/ 168 h 1451"/>
              <a:gd name="T34" fmla="*/ 1086 w 2039"/>
              <a:gd name="T35" fmla="*/ 178 h 1451"/>
              <a:gd name="T36" fmla="*/ 1143 w 2039"/>
              <a:gd name="T37" fmla="*/ 158 h 1451"/>
              <a:gd name="T38" fmla="*/ 1153 w 2039"/>
              <a:gd name="T39" fmla="*/ 176 h 1451"/>
              <a:gd name="T40" fmla="*/ 1175 w 2039"/>
              <a:gd name="T41" fmla="*/ 208 h 1451"/>
              <a:gd name="T42" fmla="*/ 1244 w 2039"/>
              <a:gd name="T43" fmla="*/ 209 h 1451"/>
              <a:gd name="T44" fmla="*/ 1319 w 2039"/>
              <a:gd name="T45" fmla="*/ 218 h 1451"/>
              <a:gd name="T46" fmla="*/ 1356 w 2039"/>
              <a:gd name="T47" fmla="*/ 212 h 1451"/>
              <a:gd name="T48" fmla="*/ 1401 w 2039"/>
              <a:gd name="T49" fmla="*/ 223 h 1451"/>
              <a:gd name="T50" fmla="*/ 1454 w 2039"/>
              <a:gd name="T51" fmla="*/ 240 h 1451"/>
              <a:gd name="T52" fmla="*/ 1480 w 2039"/>
              <a:gd name="T53" fmla="*/ 256 h 1451"/>
              <a:gd name="T54" fmla="*/ 1507 w 2039"/>
              <a:gd name="T55" fmla="*/ 275 h 1451"/>
              <a:gd name="T56" fmla="*/ 1553 w 2039"/>
              <a:gd name="T57" fmla="*/ 301 h 1451"/>
              <a:gd name="T58" fmla="*/ 1573 w 2039"/>
              <a:gd name="T59" fmla="*/ 306 h 1451"/>
              <a:gd name="T60" fmla="*/ 1648 w 2039"/>
              <a:gd name="T61" fmla="*/ 300 h 1451"/>
              <a:gd name="T62" fmla="*/ 1715 w 2039"/>
              <a:gd name="T63" fmla="*/ 274 h 1451"/>
              <a:gd name="T64" fmla="*/ 1772 w 2039"/>
              <a:gd name="T65" fmla="*/ 244 h 1451"/>
              <a:gd name="T66" fmla="*/ 973 w 2039"/>
              <a:gd name="T67" fmla="*/ 1451 h 1451"/>
              <a:gd name="T68" fmla="*/ 109 w 2039"/>
              <a:gd name="T69" fmla="*/ 877 h 1451"/>
              <a:gd name="T70" fmla="*/ 82 w 2039"/>
              <a:gd name="T71" fmla="*/ 821 h 1451"/>
              <a:gd name="T72" fmla="*/ 58 w 2039"/>
              <a:gd name="T73" fmla="*/ 770 h 1451"/>
              <a:gd name="T74" fmla="*/ 72 w 2039"/>
              <a:gd name="T75" fmla="*/ 742 h 1451"/>
              <a:gd name="T76" fmla="*/ 68 w 2039"/>
              <a:gd name="T77" fmla="*/ 730 h 1451"/>
              <a:gd name="T78" fmla="*/ 44 w 2039"/>
              <a:gd name="T79" fmla="*/ 682 h 1451"/>
              <a:gd name="T80" fmla="*/ 44 w 2039"/>
              <a:gd name="T81" fmla="*/ 647 h 1451"/>
              <a:gd name="T82" fmla="*/ 32 w 2039"/>
              <a:gd name="T83" fmla="*/ 605 h 1451"/>
              <a:gd name="T84" fmla="*/ 0 w 2039"/>
              <a:gd name="T85" fmla="*/ 549 h 1451"/>
              <a:gd name="T86" fmla="*/ 20 w 2039"/>
              <a:gd name="T87" fmla="*/ 513 h 1451"/>
              <a:gd name="T88" fmla="*/ 49 w 2039"/>
              <a:gd name="T89" fmla="*/ 471 h 1451"/>
              <a:gd name="T90" fmla="*/ 69 w 2039"/>
              <a:gd name="T91" fmla="*/ 442 h 1451"/>
              <a:gd name="T92" fmla="*/ 91 w 2039"/>
              <a:gd name="T93" fmla="*/ 403 h 1451"/>
              <a:gd name="T94" fmla="*/ 106 w 2039"/>
              <a:gd name="T95" fmla="*/ 355 h 1451"/>
              <a:gd name="T96" fmla="*/ 109 w 2039"/>
              <a:gd name="T97" fmla="*/ 301 h 1451"/>
              <a:gd name="T98" fmla="*/ 95 w 2039"/>
              <a:gd name="T99" fmla="*/ 262 h 1451"/>
              <a:gd name="T100" fmla="*/ 88 w 2039"/>
              <a:gd name="T101" fmla="*/ 239 h 1451"/>
              <a:gd name="T102" fmla="*/ 65 w 2039"/>
              <a:gd name="T103" fmla="*/ 182 h 1451"/>
              <a:gd name="T104" fmla="*/ 69 w 2039"/>
              <a:gd name="T105" fmla="*/ 146 h 1451"/>
              <a:gd name="T106" fmla="*/ 61 w 2039"/>
              <a:gd name="T107" fmla="*/ 118 h 1451"/>
              <a:gd name="T108" fmla="*/ 87 w 2039"/>
              <a:gd name="T109" fmla="*/ 76 h 1451"/>
              <a:gd name="T110" fmla="*/ 109 w 2039"/>
              <a:gd name="T111" fmla="*/ 60 h 1451"/>
              <a:gd name="T112" fmla="*/ 135 w 2039"/>
              <a:gd name="T113" fmla="*/ 40 h 1451"/>
              <a:gd name="T114" fmla="*/ 140 w 2039"/>
              <a:gd name="T115" fmla="*/ 21 h 1451"/>
              <a:gd name="T116" fmla="*/ 156 w 2039"/>
              <a:gd name="T117" fmla="*/ 3 h 1451"/>
              <a:gd name="T118" fmla="*/ 161 w 2039"/>
              <a:gd name="T119" fmla="*/ 4 h 1451"/>
              <a:gd name="T120" fmla="*/ 171 w 2039"/>
              <a:gd name="T121" fmla="*/ 38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39" h="1451">
                <a:moveTo>
                  <a:pt x="205" y="58"/>
                </a:moveTo>
                <a:lnTo>
                  <a:pt x="210" y="59"/>
                </a:lnTo>
                <a:lnTo>
                  <a:pt x="220" y="59"/>
                </a:lnTo>
                <a:lnTo>
                  <a:pt x="221" y="59"/>
                </a:lnTo>
                <a:lnTo>
                  <a:pt x="226" y="60"/>
                </a:lnTo>
                <a:lnTo>
                  <a:pt x="238" y="59"/>
                </a:lnTo>
                <a:lnTo>
                  <a:pt x="249" y="61"/>
                </a:lnTo>
                <a:lnTo>
                  <a:pt x="254" y="61"/>
                </a:lnTo>
                <a:lnTo>
                  <a:pt x="265" y="59"/>
                </a:lnTo>
                <a:lnTo>
                  <a:pt x="272" y="57"/>
                </a:lnTo>
                <a:lnTo>
                  <a:pt x="274" y="56"/>
                </a:lnTo>
                <a:lnTo>
                  <a:pt x="281" y="57"/>
                </a:lnTo>
                <a:lnTo>
                  <a:pt x="293" y="55"/>
                </a:lnTo>
                <a:lnTo>
                  <a:pt x="311" y="50"/>
                </a:lnTo>
                <a:lnTo>
                  <a:pt x="319" y="46"/>
                </a:lnTo>
                <a:lnTo>
                  <a:pt x="323" y="46"/>
                </a:lnTo>
                <a:lnTo>
                  <a:pt x="324" y="46"/>
                </a:lnTo>
                <a:lnTo>
                  <a:pt x="328" y="44"/>
                </a:lnTo>
                <a:lnTo>
                  <a:pt x="333" y="44"/>
                </a:lnTo>
                <a:lnTo>
                  <a:pt x="341" y="40"/>
                </a:lnTo>
                <a:lnTo>
                  <a:pt x="356" y="36"/>
                </a:lnTo>
                <a:lnTo>
                  <a:pt x="372" y="30"/>
                </a:lnTo>
                <a:lnTo>
                  <a:pt x="373" y="30"/>
                </a:lnTo>
                <a:lnTo>
                  <a:pt x="386" y="27"/>
                </a:lnTo>
                <a:lnTo>
                  <a:pt x="408" y="20"/>
                </a:lnTo>
                <a:lnTo>
                  <a:pt x="413" y="19"/>
                </a:lnTo>
                <a:lnTo>
                  <a:pt x="417" y="19"/>
                </a:lnTo>
                <a:lnTo>
                  <a:pt x="423" y="17"/>
                </a:lnTo>
                <a:lnTo>
                  <a:pt x="428" y="16"/>
                </a:lnTo>
                <a:lnTo>
                  <a:pt x="434" y="16"/>
                </a:lnTo>
                <a:lnTo>
                  <a:pt x="442" y="16"/>
                </a:lnTo>
                <a:lnTo>
                  <a:pt x="459" y="19"/>
                </a:lnTo>
                <a:lnTo>
                  <a:pt x="468" y="21"/>
                </a:lnTo>
                <a:lnTo>
                  <a:pt x="472" y="21"/>
                </a:lnTo>
                <a:lnTo>
                  <a:pt x="476" y="22"/>
                </a:lnTo>
                <a:lnTo>
                  <a:pt x="479" y="23"/>
                </a:lnTo>
                <a:lnTo>
                  <a:pt x="487" y="23"/>
                </a:lnTo>
                <a:lnTo>
                  <a:pt x="498" y="26"/>
                </a:lnTo>
                <a:lnTo>
                  <a:pt x="504" y="27"/>
                </a:lnTo>
                <a:lnTo>
                  <a:pt x="525" y="33"/>
                </a:lnTo>
                <a:lnTo>
                  <a:pt x="527" y="33"/>
                </a:lnTo>
                <a:lnTo>
                  <a:pt x="534" y="36"/>
                </a:lnTo>
                <a:lnTo>
                  <a:pt x="541" y="37"/>
                </a:lnTo>
                <a:lnTo>
                  <a:pt x="547" y="40"/>
                </a:lnTo>
                <a:lnTo>
                  <a:pt x="549" y="40"/>
                </a:lnTo>
                <a:lnTo>
                  <a:pt x="559" y="43"/>
                </a:lnTo>
                <a:lnTo>
                  <a:pt x="563" y="43"/>
                </a:lnTo>
                <a:lnTo>
                  <a:pt x="567" y="44"/>
                </a:lnTo>
                <a:lnTo>
                  <a:pt x="573" y="45"/>
                </a:lnTo>
                <a:lnTo>
                  <a:pt x="578" y="47"/>
                </a:lnTo>
                <a:lnTo>
                  <a:pt x="578" y="47"/>
                </a:lnTo>
                <a:lnTo>
                  <a:pt x="581" y="48"/>
                </a:lnTo>
                <a:lnTo>
                  <a:pt x="587" y="49"/>
                </a:lnTo>
                <a:lnTo>
                  <a:pt x="595" y="52"/>
                </a:lnTo>
                <a:lnTo>
                  <a:pt x="605" y="53"/>
                </a:lnTo>
                <a:lnTo>
                  <a:pt x="617" y="56"/>
                </a:lnTo>
                <a:lnTo>
                  <a:pt x="622" y="56"/>
                </a:lnTo>
                <a:lnTo>
                  <a:pt x="629" y="57"/>
                </a:lnTo>
                <a:lnTo>
                  <a:pt x="629" y="57"/>
                </a:lnTo>
                <a:lnTo>
                  <a:pt x="634" y="58"/>
                </a:lnTo>
                <a:lnTo>
                  <a:pt x="637" y="58"/>
                </a:lnTo>
                <a:lnTo>
                  <a:pt x="650" y="63"/>
                </a:lnTo>
                <a:lnTo>
                  <a:pt x="653" y="64"/>
                </a:lnTo>
                <a:lnTo>
                  <a:pt x="659" y="64"/>
                </a:lnTo>
                <a:lnTo>
                  <a:pt x="669" y="62"/>
                </a:lnTo>
                <a:lnTo>
                  <a:pt x="673" y="60"/>
                </a:lnTo>
                <a:lnTo>
                  <a:pt x="675" y="60"/>
                </a:lnTo>
                <a:lnTo>
                  <a:pt x="679" y="62"/>
                </a:lnTo>
                <a:lnTo>
                  <a:pt x="683" y="65"/>
                </a:lnTo>
                <a:lnTo>
                  <a:pt x="693" y="66"/>
                </a:lnTo>
                <a:lnTo>
                  <a:pt x="695" y="66"/>
                </a:lnTo>
                <a:lnTo>
                  <a:pt x="699" y="65"/>
                </a:lnTo>
                <a:lnTo>
                  <a:pt x="702" y="65"/>
                </a:lnTo>
                <a:lnTo>
                  <a:pt x="713" y="65"/>
                </a:lnTo>
                <a:lnTo>
                  <a:pt x="717" y="67"/>
                </a:lnTo>
                <a:lnTo>
                  <a:pt x="725" y="68"/>
                </a:lnTo>
                <a:lnTo>
                  <a:pt x="730" y="69"/>
                </a:lnTo>
                <a:lnTo>
                  <a:pt x="730" y="70"/>
                </a:lnTo>
                <a:lnTo>
                  <a:pt x="733" y="70"/>
                </a:lnTo>
                <a:lnTo>
                  <a:pt x="738" y="68"/>
                </a:lnTo>
                <a:lnTo>
                  <a:pt x="741" y="68"/>
                </a:lnTo>
                <a:lnTo>
                  <a:pt x="745" y="70"/>
                </a:lnTo>
                <a:lnTo>
                  <a:pt x="750" y="70"/>
                </a:lnTo>
                <a:lnTo>
                  <a:pt x="756" y="74"/>
                </a:lnTo>
                <a:lnTo>
                  <a:pt x="757" y="76"/>
                </a:lnTo>
                <a:lnTo>
                  <a:pt x="759" y="77"/>
                </a:lnTo>
                <a:lnTo>
                  <a:pt x="767" y="78"/>
                </a:lnTo>
                <a:lnTo>
                  <a:pt x="770" y="80"/>
                </a:lnTo>
                <a:lnTo>
                  <a:pt x="774" y="82"/>
                </a:lnTo>
                <a:lnTo>
                  <a:pt x="777" y="83"/>
                </a:lnTo>
                <a:lnTo>
                  <a:pt x="791" y="83"/>
                </a:lnTo>
                <a:lnTo>
                  <a:pt x="799" y="82"/>
                </a:lnTo>
                <a:lnTo>
                  <a:pt x="802" y="84"/>
                </a:lnTo>
                <a:lnTo>
                  <a:pt x="806" y="84"/>
                </a:lnTo>
                <a:lnTo>
                  <a:pt x="808" y="83"/>
                </a:lnTo>
                <a:lnTo>
                  <a:pt x="813" y="84"/>
                </a:lnTo>
                <a:lnTo>
                  <a:pt x="825" y="82"/>
                </a:lnTo>
                <a:lnTo>
                  <a:pt x="827" y="82"/>
                </a:lnTo>
                <a:lnTo>
                  <a:pt x="830" y="84"/>
                </a:lnTo>
                <a:lnTo>
                  <a:pt x="834" y="87"/>
                </a:lnTo>
                <a:lnTo>
                  <a:pt x="837" y="88"/>
                </a:lnTo>
                <a:lnTo>
                  <a:pt x="838" y="91"/>
                </a:lnTo>
                <a:lnTo>
                  <a:pt x="841" y="93"/>
                </a:lnTo>
                <a:lnTo>
                  <a:pt x="846" y="94"/>
                </a:lnTo>
                <a:lnTo>
                  <a:pt x="856" y="95"/>
                </a:lnTo>
                <a:lnTo>
                  <a:pt x="859" y="96"/>
                </a:lnTo>
                <a:lnTo>
                  <a:pt x="859" y="99"/>
                </a:lnTo>
                <a:lnTo>
                  <a:pt x="861" y="102"/>
                </a:lnTo>
                <a:lnTo>
                  <a:pt x="865" y="104"/>
                </a:lnTo>
                <a:lnTo>
                  <a:pt x="872" y="104"/>
                </a:lnTo>
                <a:lnTo>
                  <a:pt x="880" y="104"/>
                </a:lnTo>
                <a:lnTo>
                  <a:pt x="894" y="107"/>
                </a:lnTo>
                <a:lnTo>
                  <a:pt x="900" y="107"/>
                </a:lnTo>
                <a:lnTo>
                  <a:pt x="906" y="107"/>
                </a:lnTo>
                <a:lnTo>
                  <a:pt x="912" y="107"/>
                </a:lnTo>
                <a:lnTo>
                  <a:pt x="916" y="109"/>
                </a:lnTo>
                <a:lnTo>
                  <a:pt x="917" y="111"/>
                </a:lnTo>
                <a:lnTo>
                  <a:pt x="918" y="112"/>
                </a:lnTo>
                <a:lnTo>
                  <a:pt x="922" y="112"/>
                </a:lnTo>
                <a:lnTo>
                  <a:pt x="926" y="113"/>
                </a:lnTo>
                <a:lnTo>
                  <a:pt x="929" y="114"/>
                </a:lnTo>
                <a:lnTo>
                  <a:pt x="936" y="114"/>
                </a:lnTo>
                <a:lnTo>
                  <a:pt x="937" y="113"/>
                </a:lnTo>
                <a:lnTo>
                  <a:pt x="936" y="112"/>
                </a:lnTo>
                <a:lnTo>
                  <a:pt x="932" y="111"/>
                </a:lnTo>
                <a:lnTo>
                  <a:pt x="927" y="111"/>
                </a:lnTo>
                <a:lnTo>
                  <a:pt x="926" y="111"/>
                </a:lnTo>
                <a:lnTo>
                  <a:pt x="929" y="109"/>
                </a:lnTo>
                <a:lnTo>
                  <a:pt x="934" y="110"/>
                </a:lnTo>
                <a:lnTo>
                  <a:pt x="936" y="109"/>
                </a:lnTo>
                <a:lnTo>
                  <a:pt x="944" y="109"/>
                </a:lnTo>
                <a:lnTo>
                  <a:pt x="949" y="107"/>
                </a:lnTo>
                <a:lnTo>
                  <a:pt x="950" y="108"/>
                </a:lnTo>
                <a:lnTo>
                  <a:pt x="952" y="108"/>
                </a:lnTo>
                <a:lnTo>
                  <a:pt x="960" y="108"/>
                </a:lnTo>
                <a:lnTo>
                  <a:pt x="961" y="110"/>
                </a:lnTo>
                <a:lnTo>
                  <a:pt x="963" y="111"/>
                </a:lnTo>
                <a:lnTo>
                  <a:pt x="964" y="112"/>
                </a:lnTo>
                <a:lnTo>
                  <a:pt x="961" y="119"/>
                </a:lnTo>
                <a:lnTo>
                  <a:pt x="964" y="122"/>
                </a:lnTo>
                <a:lnTo>
                  <a:pt x="974" y="139"/>
                </a:lnTo>
                <a:lnTo>
                  <a:pt x="975" y="142"/>
                </a:lnTo>
                <a:lnTo>
                  <a:pt x="975" y="144"/>
                </a:lnTo>
                <a:lnTo>
                  <a:pt x="977" y="149"/>
                </a:lnTo>
                <a:lnTo>
                  <a:pt x="982" y="155"/>
                </a:lnTo>
                <a:lnTo>
                  <a:pt x="988" y="159"/>
                </a:lnTo>
                <a:lnTo>
                  <a:pt x="992" y="161"/>
                </a:lnTo>
                <a:lnTo>
                  <a:pt x="996" y="164"/>
                </a:lnTo>
                <a:lnTo>
                  <a:pt x="1004" y="166"/>
                </a:lnTo>
                <a:lnTo>
                  <a:pt x="1013" y="167"/>
                </a:lnTo>
                <a:lnTo>
                  <a:pt x="1031" y="167"/>
                </a:lnTo>
                <a:lnTo>
                  <a:pt x="1034" y="167"/>
                </a:lnTo>
                <a:lnTo>
                  <a:pt x="1037" y="168"/>
                </a:lnTo>
                <a:lnTo>
                  <a:pt x="1037" y="169"/>
                </a:lnTo>
                <a:lnTo>
                  <a:pt x="1040" y="172"/>
                </a:lnTo>
                <a:lnTo>
                  <a:pt x="1040" y="172"/>
                </a:lnTo>
                <a:lnTo>
                  <a:pt x="1065" y="172"/>
                </a:lnTo>
                <a:lnTo>
                  <a:pt x="1067" y="173"/>
                </a:lnTo>
                <a:lnTo>
                  <a:pt x="1069" y="176"/>
                </a:lnTo>
                <a:lnTo>
                  <a:pt x="1072" y="178"/>
                </a:lnTo>
                <a:lnTo>
                  <a:pt x="1076" y="177"/>
                </a:lnTo>
                <a:lnTo>
                  <a:pt x="1086" y="178"/>
                </a:lnTo>
                <a:lnTo>
                  <a:pt x="1091" y="175"/>
                </a:lnTo>
                <a:lnTo>
                  <a:pt x="1094" y="176"/>
                </a:lnTo>
                <a:lnTo>
                  <a:pt x="1100" y="175"/>
                </a:lnTo>
                <a:lnTo>
                  <a:pt x="1112" y="171"/>
                </a:lnTo>
                <a:lnTo>
                  <a:pt x="1119" y="168"/>
                </a:lnTo>
                <a:lnTo>
                  <a:pt x="1135" y="163"/>
                </a:lnTo>
                <a:lnTo>
                  <a:pt x="1136" y="163"/>
                </a:lnTo>
                <a:lnTo>
                  <a:pt x="1138" y="161"/>
                </a:lnTo>
                <a:lnTo>
                  <a:pt x="1143" y="158"/>
                </a:lnTo>
                <a:lnTo>
                  <a:pt x="1146" y="153"/>
                </a:lnTo>
                <a:lnTo>
                  <a:pt x="1148" y="153"/>
                </a:lnTo>
                <a:lnTo>
                  <a:pt x="1150" y="154"/>
                </a:lnTo>
                <a:lnTo>
                  <a:pt x="1151" y="158"/>
                </a:lnTo>
                <a:lnTo>
                  <a:pt x="1150" y="161"/>
                </a:lnTo>
                <a:lnTo>
                  <a:pt x="1150" y="164"/>
                </a:lnTo>
                <a:lnTo>
                  <a:pt x="1150" y="170"/>
                </a:lnTo>
                <a:lnTo>
                  <a:pt x="1151" y="174"/>
                </a:lnTo>
                <a:lnTo>
                  <a:pt x="1153" y="176"/>
                </a:lnTo>
                <a:lnTo>
                  <a:pt x="1158" y="179"/>
                </a:lnTo>
                <a:lnTo>
                  <a:pt x="1158" y="180"/>
                </a:lnTo>
                <a:lnTo>
                  <a:pt x="1158" y="182"/>
                </a:lnTo>
                <a:lnTo>
                  <a:pt x="1158" y="191"/>
                </a:lnTo>
                <a:lnTo>
                  <a:pt x="1160" y="198"/>
                </a:lnTo>
                <a:lnTo>
                  <a:pt x="1162" y="202"/>
                </a:lnTo>
                <a:lnTo>
                  <a:pt x="1165" y="204"/>
                </a:lnTo>
                <a:lnTo>
                  <a:pt x="1168" y="205"/>
                </a:lnTo>
                <a:lnTo>
                  <a:pt x="1175" y="208"/>
                </a:lnTo>
                <a:lnTo>
                  <a:pt x="1180" y="209"/>
                </a:lnTo>
                <a:lnTo>
                  <a:pt x="1186" y="209"/>
                </a:lnTo>
                <a:lnTo>
                  <a:pt x="1198" y="209"/>
                </a:lnTo>
                <a:lnTo>
                  <a:pt x="1207" y="211"/>
                </a:lnTo>
                <a:lnTo>
                  <a:pt x="1210" y="211"/>
                </a:lnTo>
                <a:lnTo>
                  <a:pt x="1212" y="210"/>
                </a:lnTo>
                <a:lnTo>
                  <a:pt x="1229" y="210"/>
                </a:lnTo>
                <a:lnTo>
                  <a:pt x="1239" y="209"/>
                </a:lnTo>
                <a:lnTo>
                  <a:pt x="1244" y="209"/>
                </a:lnTo>
                <a:lnTo>
                  <a:pt x="1249" y="208"/>
                </a:lnTo>
                <a:lnTo>
                  <a:pt x="1255" y="209"/>
                </a:lnTo>
                <a:lnTo>
                  <a:pt x="1264" y="213"/>
                </a:lnTo>
                <a:lnTo>
                  <a:pt x="1274" y="215"/>
                </a:lnTo>
                <a:lnTo>
                  <a:pt x="1290" y="215"/>
                </a:lnTo>
                <a:lnTo>
                  <a:pt x="1293" y="215"/>
                </a:lnTo>
                <a:lnTo>
                  <a:pt x="1298" y="215"/>
                </a:lnTo>
                <a:lnTo>
                  <a:pt x="1314" y="218"/>
                </a:lnTo>
                <a:lnTo>
                  <a:pt x="1319" y="218"/>
                </a:lnTo>
                <a:lnTo>
                  <a:pt x="1324" y="216"/>
                </a:lnTo>
                <a:lnTo>
                  <a:pt x="1328" y="215"/>
                </a:lnTo>
                <a:lnTo>
                  <a:pt x="1330" y="215"/>
                </a:lnTo>
                <a:lnTo>
                  <a:pt x="1335" y="212"/>
                </a:lnTo>
                <a:lnTo>
                  <a:pt x="1342" y="212"/>
                </a:lnTo>
                <a:lnTo>
                  <a:pt x="1343" y="212"/>
                </a:lnTo>
                <a:lnTo>
                  <a:pt x="1349" y="210"/>
                </a:lnTo>
                <a:lnTo>
                  <a:pt x="1352" y="210"/>
                </a:lnTo>
                <a:lnTo>
                  <a:pt x="1356" y="212"/>
                </a:lnTo>
                <a:lnTo>
                  <a:pt x="1366" y="214"/>
                </a:lnTo>
                <a:lnTo>
                  <a:pt x="1372" y="219"/>
                </a:lnTo>
                <a:lnTo>
                  <a:pt x="1376" y="221"/>
                </a:lnTo>
                <a:lnTo>
                  <a:pt x="1379" y="222"/>
                </a:lnTo>
                <a:lnTo>
                  <a:pt x="1381" y="222"/>
                </a:lnTo>
                <a:lnTo>
                  <a:pt x="1390" y="224"/>
                </a:lnTo>
                <a:lnTo>
                  <a:pt x="1390" y="224"/>
                </a:lnTo>
                <a:lnTo>
                  <a:pt x="1398" y="223"/>
                </a:lnTo>
                <a:lnTo>
                  <a:pt x="1401" y="223"/>
                </a:lnTo>
                <a:lnTo>
                  <a:pt x="1405" y="228"/>
                </a:lnTo>
                <a:lnTo>
                  <a:pt x="1409" y="228"/>
                </a:lnTo>
                <a:lnTo>
                  <a:pt x="1412" y="229"/>
                </a:lnTo>
                <a:lnTo>
                  <a:pt x="1420" y="236"/>
                </a:lnTo>
                <a:lnTo>
                  <a:pt x="1427" y="239"/>
                </a:lnTo>
                <a:lnTo>
                  <a:pt x="1437" y="241"/>
                </a:lnTo>
                <a:lnTo>
                  <a:pt x="1438" y="241"/>
                </a:lnTo>
                <a:lnTo>
                  <a:pt x="1448" y="241"/>
                </a:lnTo>
                <a:lnTo>
                  <a:pt x="1454" y="240"/>
                </a:lnTo>
                <a:lnTo>
                  <a:pt x="1455" y="241"/>
                </a:lnTo>
                <a:lnTo>
                  <a:pt x="1457" y="244"/>
                </a:lnTo>
                <a:lnTo>
                  <a:pt x="1459" y="246"/>
                </a:lnTo>
                <a:lnTo>
                  <a:pt x="1464" y="248"/>
                </a:lnTo>
                <a:lnTo>
                  <a:pt x="1472" y="248"/>
                </a:lnTo>
                <a:lnTo>
                  <a:pt x="1473" y="249"/>
                </a:lnTo>
                <a:lnTo>
                  <a:pt x="1472" y="251"/>
                </a:lnTo>
                <a:lnTo>
                  <a:pt x="1474" y="253"/>
                </a:lnTo>
                <a:lnTo>
                  <a:pt x="1480" y="256"/>
                </a:lnTo>
                <a:lnTo>
                  <a:pt x="1484" y="259"/>
                </a:lnTo>
                <a:lnTo>
                  <a:pt x="1486" y="259"/>
                </a:lnTo>
                <a:lnTo>
                  <a:pt x="1487" y="259"/>
                </a:lnTo>
                <a:lnTo>
                  <a:pt x="1497" y="260"/>
                </a:lnTo>
                <a:lnTo>
                  <a:pt x="1500" y="263"/>
                </a:lnTo>
                <a:lnTo>
                  <a:pt x="1500" y="266"/>
                </a:lnTo>
                <a:lnTo>
                  <a:pt x="1501" y="269"/>
                </a:lnTo>
                <a:lnTo>
                  <a:pt x="1504" y="272"/>
                </a:lnTo>
                <a:lnTo>
                  <a:pt x="1507" y="275"/>
                </a:lnTo>
                <a:lnTo>
                  <a:pt x="1517" y="280"/>
                </a:lnTo>
                <a:lnTo>
                  <a:pt x="1520" y="282"/>
                </a:lnTo>
                <a:lnTo>
                  <a:pt x="1523" y="284"/>
                </a:lnTo>
                <a:lnTo>
                  <a:pt x="1526" y="286"/>
                </a:lnTo>
                <a:lnTo>
                  <a:pt x="1529" y="288"/>
                </a:lnTo>
                <a:lnTo>
                  <a:pt x="1542" y="293"/>
                </a:lnTo>
                <a:lnTo>
                  <a:pt x="1551" y="297"/>
                </a:lnTo>
                <a:lnTo>
                  <a:pt x="1554" y="300"/>
                </a:lnTo>
                <a:lnTo>
                  <a:pt x="1553" y="301"/>
                </a:lnTo>
                <a:lnTo>
                  <a:pt x="1553" y="303"/>
                </a:lnTo>
                <a:lnTo>
                  <a:pt x="1556" y="303"/>
                </a:lnTo>
                <a:lnTo>
                  <a:pt x="1558" y="302"/>
                </a:lnTo>
                <a:lnTo>
                  <a:pt x="1559" y="301"/>
                </a:lnTo>
                <a:lnTo>
                  <a:pt x="1561" y="303"/>
                </a:lnTo>
                <a:lnTo>
                  <a:pt x="1562" y="303"/>
                </a:lnTo>
                <a:lnTo>
                  <a:pt x="1565" y="305"/>
                </a:lnTo>
                <a:lnTo>
                  <a:pt x="1566" y="304"/>
                </a:lnTo>
                <a:lnTo>
                  <a:pt x="1573" y="306"/>
                </a:lnTo>
                <a:lnTo>
                  <a:pt x="1578" y="306"/>
                </a:lnTo>
                <a:lnTo>
                  <a:pt x="1582" y="308"/>
                </a:lnTo>
                <a:lnTo>
                  <a:pt x="1586" y="308"/>
                </a:lnTo>
                <a:lnTo>
                  <a:pt x="1590" y="308"/>
                </a:lnTo>
                <a:lnTo>
                  <a:pt x="1594" y="309"/>
                </a:lnTo>
                <a:lnTo>
                  <a:pt x="1613" y="308"/>
                </a:lnTo>
                <a:lnTo>
                  <a:pt x="1617" y="307"/>
                </a:lnTo>
                <a:lnTo>
                  <a:pt x="1641" y="301"/>
                </a:lnTo>
                <a:lnTo>
                  <a:pt x="1648" y="300"/>
                </a:lnTo>
                <a:lnTo>
                  <a:pt x="1653" y="297"/>
                </a:lnTo>
                <a:lnTo>
                  <a:pt x="1667" y="293"/>
                </a:lnTo>
                <a:lnTo>
                  <a:pt x="1687" y="287"/>
                </a:lnTo>
                <a:lnTo>
                  <a:pt x="1691" y="285"/>
                </a:lnTo>
                <a:lnTo>
                  <a:pt x="1696" y="283"/>
                </a:lnTo>
                <a:lnTo>
                  <a:pt x="1701" y="280"/>
                </a:lnTo>
                <a:lnTo>
                  <a:pt x="1705" y="279"/>
                </a:lnTo>
                <a:lnTo>
                  <a:pt x="1707" y="278"/>
                </a:lnTo>
                <a:lnTo>
                  <a:pt x="1715" y="274"/>
                </a:lnTo>
                <a:lnTo>
                  <a:pt x="1725" y="269"/>
                </a:lnTo>
                <a:lnTo>
                  <a:pt x="1729" y="268"/>
                </a:lnTo>
                <a:lnTo>
                  <a:pt x="1740" y="263"/>
                </a:lnTo>
                <a:lnTo>
                  <a:pt x="1753" y="256"/>
                </a:lnTo>
                <a:lnTo>
                  <a:pt x="1756" y="255"/>
                </a:lnTo>
                <a:lnTo>
                  <a:pt x="1761" y="252"/>
                </a:lnTo>
                <a:lnTo>
                  <a:pt x="1762" y="251"/>
                </a:lnTo>
                <a:lnTo>
                  <a:pt x="1769" y="246"/>
                </a:lnTo>
                <a:lnTo>
                  <a:pt x="1772" y="244"/>
                </a:lnTo>
                <a:lnTo>
                  <a:pt x="1774" y="248"/>
                </a:lnTo>
                <a:lnTo>
                  <a:pt x="1788" y="465"/>
                </a:lnTo>
                <a:lnTo>
                  <a:pt x="1792" y="519"/>
                </a:lnTo>
                <a:lnTo>
                  <a:pt x="2025" y="639"/>
                </a:lnTo>
                <a:lnTo>
                  <a:pt x="2039" y="650"/>
                </a:lnTo>
                <a:lnTo>
                  <a:pt x="1770" y="791"/>
                </a:lnTo>
                <a:lnTo>
                  <a:pt x="1465" y="1054"/>
                </a:lnTo>
                <a:lnTo>
                  <a:pt x="1127" y="1126"/>
                </a:lnTo>
                <a:lnTo>
                  <a:pt x="973" y="1451"/>
                </a:lnTo>
                <a:lnTo>
                  <a:pt x="116" y="1451"/>
                </a:lnTo>
                <a:lnTo>
                  <a:pt x="109" y="1451"/>
                </a:lnTo>
                <a:lnTo>
                  <a:pt x="109" y="1336"/>
                </a:lnTo>
                <a:lnTo>
                  <a:pt x="109" y="1297"/>
                </a:lnTo>
                <a:lnTo>
                  <a:pt x="109" y="1257"/>
                </a:lnTo>
                <a:lnTo>
                  <a:pt x="109" y="895"/>
                </a:lnTo>
                <a:lnTo>
                  <a:pt x="109" y="895"/>
                </a:lnTo>
                <a:lnTo>
                  <a:pt x="109" y="886"/>
                </a:lnTo>
                <a:lnTo>
                  <a:pt x="109" y="877"/>
                </a:lnTo>
                <a:lnTo>
                  <a:pt x="107" y="873"/>
                </a:lnTo>
                <a:lnTo>
                  <a:pt x="105" y="871"/>
                </a:lnTo>
                <a:lnTo>
                  <a:pt x="105" y="870"/>
                </a:lnTo>
                <a:lnTo>
                  <a:pt x="103" y="866"/>
                </a:lnTo>
                <a:lnTo>
                  <a:pt x="103" y="865"/>
                </a:lnTo>
                <a:lnTo>
                  <a:pt x="99" y="854"/>
                </a:lnTo>
                <a:lnTo>
                  <a:pt x="94" y="843"/>
                </a:lnTo>
                <a:lnTo>
                  <a:pt x="84" y="824"/>
                </a:lnTo>
                <a:lnTo>
                  <a:pt x="82" y="821"/>
                </a:lnTo>
                <a:lnTo>
                  <a:pt x="82" y="821"/>
                </a:lnTo>
                <a:lnTo>
                  <a:pt x="77" y="812"/>
                </a:lnTo>
                <a:lnTo>
                  <a:pt x="75" y="807"/>
                </a:lnTo>
                <a:lnTo>
                  <a:pt x="73" y="801"/>
                </a:lnTo>
                <a:lnTo>
                  <a:pt x="69" y="796"/>
                </a:lnTo>
                <a:lnTo>
                  <a:pt x="67" y="793"/>
                </a:lnTo>
                <a:lnTo>
                  <a:pt x="62" y="783"/>
                </a:lnTo>
                <a:lnTo>
                  <a:pt x="59" y="774"/>
                </a:lnTo>
                <a:lnTo>
                  <a:pt x="58" y="770"/>
                </a:lnTo>
                <a:lnTo>
                  <a:pt x="58" y="769"/>
                </a:lnTo>
                <a:lnTo>
                  <a:pt x="58" y="769"/>
                </a:lnTo>
                <a:lnTo>
                  <a:pt x="59" y="767"/>
                </a:lnTo>
                <a:lnTo>
                  <a:pt x="62" y="761"/>
                </a:lnTo>
                <a:lnTo>
                  <a:pt x="64" y="755"/>
                </a:lnTo>
                <a:lnTo>
                  <a:pt x="71" y="747"/>
                </a:lnTo>
                <a:lnTo>
                  <a:pt x="72" y="745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1"/>
                </a:lnTo>
                <a:lnTo>
                  <a:pt x="72" y="740"/>
                </a:lnTo>
                <a:lnTo>
                  <a:pt x="72" y="739"/>
                </a:lnTo>
                <a:lnTo>
                  <a:pt x="72" y="739"/>
                </a:lnTo>
                <a:lnTo>
                  <a:pt x="68" y="730"/>
                </a:lnTo>
                <a:lnTo>
                  <a:pt x="58" y="708"/>
                </a:lnTo>
                <a:lnTo>
                  <a:pt x="55" y="704"/>
                </a:lnTo>
                <a:lnTo>
                  <a:pt x="54" y="701"/>
                </a:lnTo>
                <a:lnTo>
                  <a:pt x="53" y="700"/>
                </a:lnTo>
                <a:lnTo>
                  <a:pt x="52" y="699"/>
                </a:lnTo>
                <a:lnTo>
                  <a:pt x="52" y="697"/>
                </a:lnTo>
                <a:lnTo>
                  <a:pt x="45" y="683"/>
                </a:lnTo>
                <a:lnTo>
                  <a:pt x="44" y="682"/>
                </a:lnTo>
                <a:lnTo>
                  <a:pt x="44" y="682"/>
                </a:lnTo>
                <a:lnTo>
                  <a:pt x="44" y="680"/>
                </a:lnTo>
                <a:lnTo>
                  <a:pt x="43" y="676"/>
                </a:lnTo>
                <a:lnTo>
                  <a:pt x="43" y="672"/>
                </a:lnTo>
                <a:lnTo>
                  <a:pt x="43" y="670"/>
                </a:lnTo>
                <a:lnTo>
                  <a:pt x="43" y="664"/>
                </a:lnTo>
                <a:lnTo>
                  <a:pt x="44" y="654"/>
                </a:lnTo>
                <a:lnTo>
                  <a:pt x="44" y="654"/>
                </a:lnTo>
                <a:lnTo>
                  <a:pt x="44" y="649"/>
                </a:lnTo>
                <a:lnTo>
                  <a:pt x="44" y="647"/>
                </a:lnTo>
                <a:lnTo>
                  <a:pt x="44" y="645"/>
                </a:lnTo>
                <a:lnTo>
                  <a:pt x="43" y="642"/>
                </a:lnTo>
                <a:lnTo>
                  <a:pt x="42" y="634"/>
                </a:lnTo>
                <a:lnTo>
                  <a:pt x="33" y="610"/>
                </a:lnTo>
                <a:lnTo>
                  <a:pt x="33" y="608"/>
                </a:lnTo>
                <a:lnTo>
                  <a:pt x="33" y="608"/>
                </a:lnTo>
                <a:lnTo>
                  <a:pt x="33" y="608"/>
                </a:lnTo>
                <a:lnTo>
                  <a:pt x="32" y="607"/>
                </a:lnTo>
                <a:lnTo>
                  <a:pt x="32" y="605"/>
                </a:lnTo>
                <a:lnTo>
                  <a:pt x="20" y="570"/>
                </a:lnTo>
                <a:lnTo>
                  <a:pt x="19" y="570"/>
                </a:lnTo>
                <a:lnTo>
                  <a:pt x="18" y="569"/>
                </a:lnTo>
                <a:lnTo>
                  <a:pt x="17" y="568"/>
                </a:lnTo>
                <a:lnTo>
                  <a:pt x="16" y="567"/>
                </a:lnTo>
                <a:lnTo>
                  <a:pt x="15" y="566"/>
                </a:lnTo>
                <a:lnTo>
                  <a:pt x="0" y="551"/>
                </a:lnTo>
                <a:lnTo>
                  <a:pt x="0" y="551"/>
                </a:lnTo>
                <a:lnTo>
                  <a:pt x="0" y="549"/>
                </a:lnTo>
                <a:lnTo>
                  <a:pt x="1" y="548"/>
                </a:lnTo>
                <a:lnTo>
                  <a:pt x="2" y="545"/>
                </a:lnTo>
                <a:lnTo>
                  <a:pt x="4" y="539"/>
                </a:lnTo>
                <a:lnTo>
                  <a:pt x="5" y="538"/>
                </a:lnTo>
                <a:lnTo>
                  <a:pt x="8" y="533"/>
                </a:lnTo>
                <a:lnTo>
                  <a:pt x="10" y="529"/>
                </a:lnTo>
                <a:lnTo>
                  <a:pt x="12" y="526"/>
                </a:lnTo>
                <a:lnTo>
                  <a:pt x="13" y="523"/>
                </a:lnTo>
                <a:lnTo>
                  <a:pt x="20" y="513"/>
                </a:lnTo>
                <a:lnTo>
                  <a:pt x="22" y="509"/>
                </a:lnTo>
                <a:lnTo>
                  <a:pt x="26" y="501"/>
                </a:lnTo>
                <a:lnTo>
                  <a:pt x="30" y="487"/>
                </a:lnTo>
                <a:lnTo>
                  <a:pt x="30" y="487"/>
                </a:lnTo>
                <a:lnTo>
                  <a:pt x="31" y="485"/>
                </a:lnTo>
                <a:lnTo>
                  <a:pt x="39" y="478"/>
                </a:lnTo>
                <a:lnTo>
                  <a:pt x="41" y="477"/>
                </a:lnTo>
                <a:lnTo>
                  <a:pt x="48" y="472"/>
                </a:lnTo>
                <a:lnTo>
                  <a:pt x="49" y="471"/>
                </a:lnTo>
                <a:lnTo>
                  <a:pt x="58" y="462"/>
                </a:lnTo>
                <a:lnTo>
                  <a:pt x="58" y="462"/>
                </a:lnTo>
                <a:lnTo>
                  <a:pt x="59" y="459"/>
                </a:lnTo>
                <a:lnTo>
                  <a:pt x="63" y="452"/>
                </a:lnTo>
                <a:lnTo>
                  <a:pt x="64" y="451"/>
                </a:lnTo>
                <a:lnTo>
                  <a:pt x="64" y="450"/>
                </a:lnTo>
                <a:lnTo>
                  <a:pt x="64" y="450"/>
                </a:lnTo>
                <a:lnTo>
                  <a:pt x="66" y="447"/>
                </a:lnTo>
                <a:lnTo>
                  <a:pt x="69" y="442"/>
                </a:lnTo>
                <a:lnTo>
                  <a:pt x="69" y="442"/>
                </a:lnTo>
                <a:lnTo>
                  <a:pt x="71" y="441"/>
                </a:lnTo>
                <a:lnTo>
                  <a:pt x="83" y="431"/>
                </a:lnTo>
                <a:lnTo>
                  <a:pt x="85" y="425"/>
                </a:lnTo>
                <a:lnTo>
                  <a:pt x="88" y="414"/>
                </a:lnTo>
                <a:lnTo>
                  <a:pt x="89" y="414"/>
                </a:lnTo>
                <a:lnTo>
                  <a:pt x="89" y="413"/>
                </a:lnTo>
                <a:lnTo>
                  <a:pt x="90" y="407"/>
                </a:lnTo>
                <a:lnTo>
                  <a:pt x="91" y="403"/>
                </a:lnTo>
                <a:lnTo>
                  <a:pt x="91" y="402"/>
                </a:lnTo>
                <a:lnTo>
                  <a:pt x="91" y="396"/>
                </a:lnTo>
                <a:lnTo>
                  <a:pt x="91" y="396"/>
                </a:lnTo>
                <a:lnTo>
                  <a:pt x="92" y="391"/>
                </a:lnTo>
                <a:lnTo>
                  <a:pt x="93" y="388"/>
                </a:lnTo>
                <a:lnTo>
                  <a:pt x="95" y="384"/>
                </a:lnTo>
                <a:lnTo>
                  <a:pt x="102" y="371"/>
                </a:lnTo>
                <a:lnTo>
                  <a:pt x="104" y="362"/>
                </a:lnTo>
                <a:lnTo>
                  <a:pt x="106" y="355"/>
                </a:lnTo>
                <a:lnTo>
                  <a:pt x="106" y="347"/>
                </a:lnTo>
                <a:lnTo>
                  <a:pt x="109" y="340"/>
                </a:lnTo>
                <a:lnTo>
                  <a:pt x="111" y="337"/>
                </a:lnTo>
                <a:lnTo>
                  <a:pt x="114" y="330"/>
                </a:lnTo>
                <a:lnTo>
                  <a:pt x="115" y="327"/>
                </a:lnTo>
                <a:lnTo>
                  <a:pt x="116" y="323"/>
                </a:lnTo>
                <a:lnTo>
                  <a:pt x="113" y="316"/>
                </a:lnTo>
                <a:lnTo>
                  <a:pt x="109" y="303"/>
                </a:lnTo>
                <a:lnTo>
                  <a:pt x="109" y="301"/>
                </a:lnTo>
                <a:lnTo>
                  <a:pt x="108" y="298"/>
                </a:lnTo>
                <a:lnTo>
                  <a:pt x="106" y="293"/>
                </a:lnTo>
                <a:lnTo>
                  <a:pt x="106" y="285"/>
                </a:lnTo>
                <a:lnTo>
                  <a:pt x="105" y="283"/>
                </a:lnTo>
                <a:lnTo>
                  <a:pt x="103" y="274"/>
                </a:lnTo>
                <a:lnTo>
                  <a:pt x="101" y="272"/>
                </a:lnTo>
                <a:lnTo>
                  <a:pt x="100" y="271"/>
                </a:lnTo>
                <a:lnTo>
                  <a:pt x="96" y="265"/>
                </a:lnTo>
                <a:lnTo>
                  <a:pt x="95" y="262"/>
                </a:lnTo>
                <a:lnTo>
                  <a:pt x="94" y="259"/>
                </a:lnTo>
                <a:lnTo>
                  <a:pt x="93" y="258"/>
                </a:lnTo>
                <a:lnTo>
                  <a:pt x="92" y="255"/>
                </a:lnTo>
                <a:lnTo>
                  <a:pt x="91" y="249"/>
                </a:lnTo>
                <a:lnTo>
                  <a:pt x="90" y="245"/>
                </a:lnTo>
                <a:lnTo>
                  <a:pt x="89" y="242"/>
                </a:lnTo>
                <a:lnTo>
                  <a:pt x="89" y="241"/>
                </a:lnTo>
                <a:lnTo>
                  <a:pt x="89" y="240"/>
                </a:lnTo>
                <a:lnTo>
                  <a:pt x="88" y="239"/>
                </a:lnTo>
                <a:lnTo>
                  <a:pt x="80" y="218"/>
                </a:lnTo>
                <a:lnTo>
                  <a:pt x="78" y="215"/>
                </a:lnTo>
                <a:lnTo>
                  <a:pt x="75" y="209"/>
                </a:lnTo>
                <a:lnTo>
                  <a:pt x="73" y="205"/>
                </a:lnTo>
                <a:lnTo>
                  <a:pt x="69" y="198"/>
                </a:lnTo>
                <a:lnTo>
                  <a:pt x="68" y="196"/>
                </a:lnTo>
                <a:lnTo>
                  <a:pt x="67" y="194"/>
                </a:lnTo>
                <a:lnTo>
                  <a:pt x="66" y="189"/>
                </a:lnTo>
                <a:lnTo>
                  <a:pt x="65" y="182"/>
                </a:lnTo>
                <a:lnTo>
                  <a:pt x="65" y="178"/>
                </a:lnTo>
                <a:lnTo>
                  <a:pt x="65" y="177"/>
                </a:lnTo>
                <a:lnTo>
                  <a:pt x="65" y="172"/>
                </a:lnTo>
                <a:lnTo>
                  <a:pt x="66" y="169"/>
                </a:lnTo>
                <a:lnTo>
                  <a:pt x="68" y="155"/>
                </a:lnTo>
                <a:lnTo>
                  <a:pt x="68" y="153"/>
                </a:lnTo>
                <a:lnTo>
                  <a:pt x="69" y="151"/>
                </a:lnTo>
                <a:lnTo>
                  <a:pt x="69" y="147"/>
                </a:lnTo>
                <a:lnTo>
                  <a:pt x="69" y="146"/>
                </a:lnTo>
                <a:lnTo>
                  <a:pt x="69" y="145"/>
                </a:lnTo>
                <a:lnTo>
                  <a:pt x="69" y="132"/>
                </a:lnTo>
                <a:lnTo>
                  <a:pt x="68" y="131"/>
                </a:lnTo>
                <a:lnTo>
                  <a:pt x="67" y="128"/>
                </a:lnTo>
                <a:lnTo>
                  <a:pt x="67" y="128"/>
                </a:lnTo>
                <a:lnTo>
                  <a:pt x="66" y="125"/>
                </a:lnTo>
                <a:lnTo>
                  <a:pt x="65" y="122"/>
                </a:lnTo>
                <a:lnTo>
                  <a:pt x="63" y="120"/>
                </a:lnTo>
                <a:lnTo>
                  <a:pt x="61" y="118"/>
                </a:lnTo>
                <a:lnTo>
                  <a:pt x="59" y="108"/>
                </a:lnTo>
                <a:lnTo>
                  <a:pt x="59" y="108"/>
                </a:lnTo>
                <a:lnTo>
                  <a:pt x="59" y="108"/>
                </a:lnTo>
                <a:lnTo>
                  <a:pt x="59" y="107"/>
                </a:lnTo>
                <a:lnTo>
                  <a:pt x="59" y="104"/>
                </a:lnTo>
                <a:lnTo>
                  <a:pt x="58" y="99"/>
                </a:lnTo>
                <a:lnTo>
                  <a:pt x="59" y="95"/>
                </a:lnTo>
                <a:lnTo>
                  <a:pt x="59" y="95"/>
                </a:lnTo>
                <a:lnTo>
                  <a:pt x="87" y="76"/>
                </a:lnTo>
                <a:lnTo>
                  <a:pt x="87" y="76"/>
                </a:lnTo>
                <a:lnTo>
                  <a:pt x="87" y="76"/>
                </a:lnTo>
                <a:lnTo>
                  <a:pt x="87" y="76"/>
                </a:lnTo>
                <a:lnTo>
                  <a:pt x="88" y="75"/>
                </a:lnTo>
                <a:lnTo>
                  <a:pt x="88" y="75"/>
                </a:lnTo>
                <a:lnTo>
                  <a:pt x="94" y="70"/>
                </a:lnTo>
                <a:lnTo>
                  <a:pt x="96" y="68"/>
                </a:lnTo>
                <a:lnTo>
                  <a:pt x="103" y="64"/>
                </a:lnTo>
                <a:lnTo>
                  <a:pt x="109" y="60"/>
                </a:lnTo>
                <a:lnTo>
                  <a:pt x="109" y="60"/>
                </a:lnTo>
                <a:lnTo>
                  <a:pt x="109" y="60"/>
                </a:lnTo>
                <a:lnTo>
                  <a:pt x="119" y="54"/>
                </a:lnTo>
                <a:lnTo>
                  <a:pt x="130" y="47"/>
                </a:lnTo>
                <a:lnTo>
                  <a:pt x="131" y="46"/>
                </a:lnTo>
                <a:lnTo>
                  <a:pt x="132" y="46"/>
                </a:lnTo>
                <a:lnTo>
                  <a:pt x="135" y="40"/>
                </a:lnTo>
                <a:lnTo>
                  <a:pt x="135" y="40"/>
                </a:lnTo>
                <a:lnTo>
                  <a:pt x="135" y="40"/>
                </a:lnTo>
                <a:lnTo>
                  <a:pt x="137" y="31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9" y="24"/>
                </a:lnTo>
                <a:lnTo>
                  <a:pt x="140" y="22"/>
                </a:lnTo>
                <a:lnTo>
                  <a:pt x="140" y="21"/>
                </a:lnTo>
                <a:lnTo>
                  <a:pt x="141" y="20"/>
                </a:lnTo>
                <a:lnTo>
                  <a:pt x="141" y="19"/>
                </a:lnTo>
                <a:lnTo>
                  <a:pt x="142" y="17"/>
                </a:lnTo>
                <a:lnTo>
                  <a:pt x="143" y="16"/>
                </a:lnTo>
                <a:lnTo>
                  <a:pt x="144" y="15"/>
                </a:lnTo>
                <a:lnTo>
                  <a:pt x="145" y="14"/>
                </a:lnTo>
                <a:lnTo>
                  <a:pt x="146" y="13"/>
                </a:lnTo>
                <a:lnTo>
                  <a:pt x="152" y="9"/>
                </a:lnTo>
                <a:lnTo>
                  <a:pt x="156" y="3"/>
                </a:lnTo>
                <a:lnTo>
                  <a:pt x="157" y="0"/>
                </a:lnTo>
                <a:lnTo>
                  <a:pt x="157" y="0"/>
                </a:lnTo>
                <a:lnTo>
                  <a:pt x="157" y="0"/>
                </a:lnTo>
                <a:lnTo>
                  <a:pt x="157" y="0"/>
                </a:lnTo>
                <a:lnTo>
                  <a:pt x="159" y="0"/>
                </a:lnTo>
                <a:lnTo>
                  <a:pt x="160" y="0"/>
                </a:lnTo>
                <a:lnTo>
                  <a:pt x="161" y="0"/>
                </a:lnTo>
                <a:lnTo>
                  <a:pt x="161" y="3"/>
                </a:lnTo>
                <a:lnTo>
                  <a:pt x="161" y="4"/>
                </a:lnTo>
                <a:lnTo>
                  <a:pt x="163" y="7"/>
                </a:lnTo>
                <a:lnTo>
                  <a:pt x="162" y="10"/>
                </a:lnTo>
                <a:lnTo>
                  <a:pt x="166" y="14"/>
                </a:lnTo>
                <a:lnTo>
                  <a:pt x="165" y="16"/>
                </a:lnTo>
                <a:lnTo>
                  <a:pt x="165" y="19"/>
                </a:lnTo>
                <a:lnTo>
                  <a:pt x="169" y="24"/>
                </a:lnTo>
                <a:lnTo>
                  <a:pt x="172" y="32"/>
                </a:lnTo>
                <a:lnTo>
                  <a:pt x="174" y="36"/>
                </a:lnTo>
                <a:lnTo>
                  <a:pt x="171" y="38"/>
                </a:lnTo>
                <a:lnTo>
                  <a:pt x="169" y="41"/>
                </a:lnTo>
                <a:lnTo>
                  <a:pt x="168" y="44"/>
                </a:lnTo>
                <a:lnTo>
                  <a:pt x="170" y="46"/>
                </a:lnTo>
                <a:lnTo>
                  <a:pt x="171" y="47"/>
                </a:lnTo>
                <a:lnTo>
                  <a:pt x="178" y="52"/>
                </a:lnTo>
                <a:lnTo>
                  <a:pt x="184" y="53"/>
                </a:lnTo>
                <a:lnTo>
                  <a:pt x="192" y="56"/>
                </a:lnTo>
                <a:lnTo>
                  <a:pt x="205" y="5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75"/>
          <p:cNvSpPr>
            <a:spLocks/>
          </p:cNvSpPr>
          <p:nvPr/>
        </p:nvSpPr>
        <p:spPr bwMode="auto">
          <a:xfrm>
            <a:off x="2914651" y="423863"/>
            <a:ext cx="3236913" cy="2303463"/>
          </a:xfrm>
          <a:custGeom>
            <a:avLst/>
            <a:gdLst>
              <a:gd name="T0" fmla="*/ 265 w 2039"/>
              <a:gd name="T1" fmla="*/ 59 h 1451"/>
              <a:gd name="T2" fmla="*/ 328 w 2039"/>
              <a:gd name="T3" fmla="*/ 44 h 1451"/>
              <a:gd name="T4" fmla="*/ 417 w 2039"/>
              <a:gd name="T5" fmla="*/ 19 h 1451"/>
              <a:gd name="T6" fmla="*/ 479 w 2039"/>
              <a:gd name="T7" fmla="*/ 23 h 1451"/>
              <a:gd name="T8" fmla="*/ 549 w 2039"/>
              <a:gd name="T9" fmla="*/ 40 h 1451"/>
              <a:gd name="T10" fmla="*/ 595 w 2039"/>
              <a:gd name="T11" fmla="*/ 52 h 1451"/>
              <a:gd name="T12" fmla="*/ 653 w 2039"/>
              <a:gd name="T13" fmla="*/ 64 h 1451"/>
              <a:gd name="T14" fmla="*/ 699 w 2039"/>
              <a:gd name="T15" fmla="*/ 65 h 1451"/>
              <a:gd name="T16" fmla="*/ 741 w 2039"/>
              <a:gd name="T17" fmla="*/ 68 h 1451"/>
              <a:gd name="T18" fmla="*/ 777 w 2039"/>
              <a:gd name="T19" fmla="*/ 83 h 1451"/>
              <a:gd name="T20" fmla="*/ 830 w 2039"/>
              <a:gd name="T21" fmla="*/ 84 h 1451"/>
              <a:gd name="T22" fmla="*/ 861 w 2039"/>
              <a:gd name="T23" fmla="*/ 102 h 1451"/>
              <a:gd name="T24" fmla="*/ 917 w 2039"/>
              <a:gd name="T25" fmla="*/ 111 h 1451"/>
              <a:gd name="T26" fmla="*/ 927 w 2039"/>
              <a:gd name="T27" fmla="*/ 111 h 1451"/>
              <a:gd name="T28" fmla="*/ 960 w 2039"/>
              <a:gd name="T29" fmla="*/ 108 h 1451"/>
              <a:gd name="T30" fmla="*/ 977 w 2039"/>
              <a:gd name="T31" fmla="*/ 149 h 1451"/>
              <a:gd name="T32" fmla="*/ 1037 w 2039"/>
              <a:gd name="T33" fmla="*/ 168 h 1451"/>
              <a:gd name="T34" fmla="*/ 1086 w 2039"/>
              <a:gd name="T35" fmla="*/ 178 h 1451"/>
              <a:gd name="T36" fmla="*/ 1143 w 2039"/>
              <a:gd name="T37" fmla="*/ 158 h 1451"/>
              <a:gd name="T38" fmla="*/ 1153 w 2039"/>
              <a:gd name="T39" fmla="*/ 176 h 1451"/>
              <a:gd name="T40" fmla="*/ 1175 w 2039"/>
              <a:gd name="T41" fmla="*/ 208 h 1451"/>
              <a:gd name="T42" fmla="*/ 1244 w 2039"/>
              <a:gd name="T43" fmla="*/ 209 h 1451"/>
              <a:gd name="T44" fmla="*/ 1319 w 2039"/>
              <a:gd name="T45" fmla="*/ 218 h 1451"/>
              <a:gd name="T46" fmla="*/ 1356 w 2039"/>
              <a:gd name="T47" fmla="*/ 212 h 1451"/>
              <a:gd name="T48" fmla="*/ 1401 w 2039"/>
              <a:gd name="T49" fmla="*/ 223 h 1451"/>
              <a:gd name="T50" fmla="*/ 1454 w 2039"/>
              <a:gd name="T51" fmla="*/ 240 h 1451"/>
              <a:gd name="T52" fmla="*/ 1480 w 2039"/>
              <a:gd name="T53" fmla="*/ 256 h 1451"/>
              <a:gd name="T54" fmla="*/ 1507 w 2039"/>
              <a:gd name="T55" fmla="*/ 275 h 1451"/>
              <a:gd name="T56" fmla="*/ 1553 w 2039"/>
              <a:gd name="T57" fmla="*/ 301 h 1451"/>
              <a:gd name="T58" fmla="*/ 1573 w 2039"/>
              <a:gd name="T59" fmla="*/ 306 h 1451"/>
              <a:gd name="T60" fmla="*/ 1648 w 2039"/>
              <a:gd name="T61" fmla="*/ 300 h 1451"/>
              <a:gd name="T62" fmla="*/ 1715 w 2039"/>
              <a:gd name="T63" fmla="*/ 274 h 1451"/>
              <a:gd name="T64" fmla="*/ 1772 w 2039"/>
              <a:gd name="T65" fmla="*/ 244 h 1451"/>
              <a:gd name="T66" fmla="*/ 973 w 2039"/>
              <a:gd name="T67" fmla="*/ 1451 h 1451"/>
              <a:gd name="T68" fmla="*/ 109 w 2039"/>
              <a:gd name="T69" fmla="*/ 877 h 1451"/>
              <a:gd name="T70" fmla="*/ 82 w 2039"/>
              <a:gd name="T71" fmla="*/ 821 h 1451"/>
              <a:gd name="T72" fmla="*/ 58 w 2039"/>
              <a:gd name="T73" fmla="*/ 770 h 1451"/>
              <a:gd name="T74" fmla="*/ 72 w 2039"/>
              <a:gd name="T75" fmla="*/ 742 h 1451"/>
              <a:gd name="T76" fmla="*/ 68 w 2039"/>
              <a:gd name="T77" fmla="*/ 730 h 1451"/>
              <a:gd name="T78" fmla="*/ 44 w 2039"/>
              <a:gd name="T79" fmla="*/ 682 h 1451"/>
              <a:gd name="T80" fmla="*/ 44 w 2039"/>
              <a:gd name="T81" fmla="*/ 647 h 1451"/>
              <a:gd name="T82" fmla="*/ 32 w 2039"/>
              <a:gd name="T83" fmla="*/ 605 h 1451"/>
              <a:gd name="T84" fmla="*/ 0 w 2039"/>
              <a:gd name="T85" fmla="*/ 549 h 1451"/>
              <a:gd name="T86" fmla="*/ 20 w 2039"/>
              <a:gd name="T87" fmla="*/ 513 h 1451"/>
              <a:gd name="T88" fmla="*/ 49 w 2039"/>
              <a:gd name="T89" fmla="*/ 471 h 1451"/>
              <a:gd name="T90" fmla="*/ 69 w 2039"/>
              <a:gd name="T91" fmla="*/ 442 h 1451"/>
              <a:gd name="T92" fmla="*/ 91 w 2039"/>
              <a:gd name="T93" fmla="*/ 403 h 1451"/>
              <a:gd name="T94" fmla="*/ 106 w 2039"/>
              <a:gd name="T95" fmla="*/ 355 h 1451"/>
              <a:gd name="T96" fmla="*/ 109 w 2039"/>
              <a:gd name="T97" fmla="*/ 301 h 1451"/>
              <a:gd name="T98" fmla="*/ 95 w 2039"/>
              <a:gd name="T99" fmla="*/ 262 h 1451"/>
              <a:gd name="T100" fmla="*/ 88 w 2039"/>
              <a:gd name="T101" fmla="*/ 239 h 1451"/>
              <a:gd name="T102" fmla="*/ 65 w 2039"/>
              <a:gd name="T103" fmla="*/ 182 h 1451"/>
              <a:gd name="T104" fmla="*/ 69 w 2039"/>
              <a:gd name="T105" fmla="*/ 146 h 1451"/>
              <a:gd name="T106" fmla="*/ 61 w 2039"/>
              <a:gd name="T107" fmla="*/ 118 h 1451"/>
              <a:gd name="T108" fmla="*/ 87 w 2039"/>
              <a:gd name="T109" fmla="*/ 76 h 1451"/>
              <a:gd name="T110" fmla="*/ 109 w 2039"/>
              <a:gd name="T111" fmla="*/ 60 h 1451"/>
              <a:gd name="T112" fmla="*/ 135 w 2039"/>
              <a:gd name="T113" fmla="*/ 40 h 1451"/>
              <a:gd name="T114" fmla="*/ 140 w 2039"/>
              <a:gd name="T115" fmla="*/ 21 h 1451"/>
              <a:gd name="T116" fmla="*/ 156 w 2039"/>
              <a:gd name="T117" fmla="*/ 3 h 1451"/>
              <a:gd name="T118" fmla="*/ 161 w 2039"/>
              <a:gd name="T119" fmla="*/ 4 h 1451"/>
              <a:gd name="T120" fmla="*/ 171 w 2039"/>
              <a:gd name="T121" fmla="*/ 38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39" h="1451">
                <a:moveTo>
                  <a:pt x="205" y="58"/>
                </a:moveTo>
                <a:lnTo>
                  <a:pt x="210" y="59"/>
                </a:lnTo>
                <a:lnTo>
                  <a:pt x="220" y="59"/>
                </a:lnTo>
                <a:lnTo>
                  <a:pt x="221" y="59"/>
                </a:lnTo>
                <a:lnTo>
                  <a:pt x="226" y="60"/>
                </a:lnTo>
                <a:lnTo>
                  <a:pt x="238" y="59"/>
                </a:lnTo>
                <a:lnTo>
                  <a:pt x="249" y="61"/>
                </a:lnTo>
                <a:lnTo>
                  <a:pt x="254" y="61"/>
                </a:lnTo>
                <a:lnTo>
                  <a:pt x="265" y="59"/>
                </a:lnTo>
                <a:lnTo>
                  <a:pt x="272" y="57"/>
                </a:lnTo>
                <a:lnTo>
                  <a:pt x="274" y="56"/>
                </a:lnTo>
                <a:lnTo>
                  <a:pt x="281" y="57"/>
                </a:lnTo>
                <a:lnTo>
                  <a:pt x="293" y="55"/>
                </a:lnTo>
                <a:lnTo>
                  <a:pt x="311" y="50"/>
                </a:lnTo>
                <a:lnTo>
                  <a:pt x="319" y="46"/>
                </a:lnTo>
                <a:lnTo>
                  <a:pt x="323" y="46"/>
                </a:lnTo>
                <a:lnTo>
                  <a:pt x="324" y="46"/>
                </a:lnTo>
                <a:lnTo>
                  <a:pt x="328" y="44"/>
                </a:lnTo>
                <a:lnTo>
                  <a:pt x="333" y="44"/>
                </a:lnTo>
                <a:lnTo>
                  <a:pt x="341" y="40"/>
                </a:lnTo>
                <a:lnTo>
                  <a:pt x="356" y="36"/>
                </a:lnTo>
                <a:lnTo>
                  <a:pt x="372" y="30"/>
                </a:lnTo>
                <a:lnTo>
                  <a:pt x="373" y="30"/>
                </a:lnTo>
                <a:lnTo>
                  <a:pt x="386" y="27"/>
                </a:lnTo>
                <a:lnTo>
                  <a:pt x="408" y="20"/>
                </a:lnTo>
                <a:lnTo>
                  <a:pt x="413" y="19"/>
                </a:lnTo>
                <a:lnTo>
                  <a:pt x="417" y="19"/>
                </a:lnTo>
                <a:lnTo>
                  <a:pt x="423" y="17"/>
                </a:lnTo>
                <a:lnTo>
                  <a:pt x="428" y="16"/>
                </a:lnTo>
                <a:lnTo>
                  <a:pt x="434" y="16"/>
                </a:lnTo>
                <a:lnTo>
                  <a:pt x="442" y="16"/>
                </a:lnTo>
                <a:lnTo>
                  <a:pt x="459" y="19"/>
                </a:lnTo>
                <a:lnTo>
                  <a:pt x="468" y="21"/>
                </a:lnTo>
                <a:lnTo>
                  <a:pt x="472" y="21"/>
                </a:lnTo>
                <a:lnTo>
                  <a:pt x="476" y="22"/>
                </a:lnTo>
                <a:lnTo>
                  <a:pt x="479" y="23"/>
                </a:lnTo>
                <a:lnTo>
                  <a:pt x="487" y="23"/>
                </a:lnTo>
                <a:lnTo>
                  <a:pt x="498" y="26"/>
                </a:lnTo>
                <a:lnTo>
                  <a:pt x="504" y="27"/>
                </a:lnTo>
                <a:lnTo>
                  <a:pt x="525" y="33"/>
                </a:lnTo>
                <a:lnTo>
                  <a:pt x="527" y="33"/>
                </a:lnTo>
                <a:lnTo>
                  <a:pt x="534" y="36"/>
                </a:lnTo>
                <a:lnTo>
                  <a:pt x="541" y="37"/>
                </a:lnTo>
                <a:lnTo>
                  <a:pt x="547" y="40"/>
                </a:lnTo>
                <a:lnTo>
                  <a:pt x="549" y="40"/>
                </a:lnTo>
                <a:lnTo>
                  <a:pt x="559" y="43"/>
                </a:lnTo>
                <a:lnTo>
                  <a:pt x="563" y="43"/>
                </a:lnTo>
                <a:lnTo>
                  <a:pt x="567" y="44"/>
                </a:lnTo>
                <a:lnTo>
                  <a:pt x="573" y="45"/>
                </a:lnTo>
                <a:lnTo>
                  <a:pt x="578" y="47"/>
                </a:lnTo>
                <a:lnTo>
                  <a:pt x="578" y="47"/>
                </a:lnTo>
                <a:lnTo>
                  <a:pt x="581" y="48"/>
                </a:lnTo>
                <a:lnTo>
                  <a:pt x="587" y="49"/>
                </a:lnTo>
                <a:lnTo>
                  <a:pt x="595" y="52"/>
                </a:lnTo>
                <a:lnTo>
                  <a:pt x="605" y="53"/>
                </a:lnTo>
                <a:lnTo>
                  <a:pt x="617" y="56"/>
                </a:lnTo>
                <a:lnTo>
                  <a:pt x="622" y="56"/>
                </a:lnTo>
                <a:lnTo>
                  <a:pt x="629" y="57"/>
                </a:lnTo>
                <a:lnTo>
                  <a:pt x="629" y="57"/>
                </a:lnTo>
                <a:lnTo>
                  <a:pt x="634" y="58"/>
                </a:lnTo>
                <a:lnTo>
                  <a:pt x="637" y="58"/>
                </a:lnTo>
                <a:lnTo>
                  <a:pt x="650" y="63"/>
                </a:lnTo>
                <a:lnTo>
                  <a:pt x="653" y="64"/>
                </a:lnTo>
                <a:lnTo>
                  <a:pt x="659" y="64"/>
                </a:lnTo>
                <a:lnTo>
                  <a:pt x="669" y="62"/>
                </a:lnTo>
                <a:lnTo>
                  <a:pt x="673" y="60"/>
                </a:lnTo>
                <a:lnTo>
                  <a:pt x="675" y="60"/>
                </a:lnTo>
                <a:lnTo>
                  <a:pt x="679" y="62"/>
                </a:lnTo>
                <a:lnTo>
                  <a:pt x="683" y="65"/>
                </a:lnTo>
                <a:lnTo>
                  <a:pt x="693" y="66"/>
                </a:lnTo>
                <a:lnTo>
                  <a:pt x="695" y="66"/>
                </a:lnTo>
                <a:lnTo>
                  <a:pt x="699" y="65"/>
                </a:lnTo>
                <a:lnTo>
                  <a:pt x="702" y="65"/>
                </a:lnTo>
                <a:lnTo>
                  <a:pt x="713" y="65"/>
                </a:lnTo>
                <a:lnTo>
                  <a:pt x="717" y="67"/>
                </a:lnTo>
                <a:lnTo>
                  <a:pt x="725" y="68"/>
                </a:lnTo>
                <a:lnTo>
                  <a:pt x="730" y="69"/>
                </a:lnTo>
                <a:lnTo>
                  <a:pt x="730" y="70"/>
                </a:lnTo>
                <a:lnTo>
                  <a:pt x="733" y="70"/>
                </a:lnTo>
                <a:lnTo>
                  <a:pt x="738" y="68"/>
                </a:lnTo>
                <a:lnTo>
                  <a:pt x="741" y="68"/>
                </a:lnTo>
                <a:lnTo>
                  <a:pt x="745" y="70"/>
                </a:lnTo>
                <a:lnTo>
                  <a:pt x="750" y="70"/>
                </a:lnTo>
                <a:lnTo>
                  <a:pt x="756" y="74"/>
                </a:lnTo>
                <a:lnTo>
                  <a:pt x="757" y="76"/>
                </a:lnTo>
                <a:lnTo>
                  <a:pt x="759" y="77"/>
                </a:lnTo>
                <a:lnTo>
                  <a:pt x="767" y="78"/>
                </a:lnTo>
                <a:lnTo>
                  <a:pt x="770" y="80"/>
                </a:lnTo>
                <a:lnTo>
                  <a:pt x="774" y="82"/>
                </a:lnTo>
                <a:lnTo>
                  <a:pt x="777" y="83"/>
                </a:lnTo>
                <a:lnTo>
                  <a:pt x="791" y="83"/>
                </a:lnTo>
                <a:lnTo>
                  <a:pt x="799" y="82"/>
                </a:lnTo>
                <a:lnTo>
                  <a:pt x="802" y="84"/>
                </a:lnTo>
                <a:lnTo>
                  <a:pt x="806" y="84"/>
                </a:lnTo>
                <a:lnTo>
                  <a:pt x="808" y="83"/>
                </a:lnTo>
                <a:lnTo>
                  <a:pt x="813" y="84"/>
                </a:lnTo>
                <a:lnTo>
                  <a:pt x="825" y="82"/>
                </a:lnTo>
                <a:lnTo>
                  <a:pt x="827" y="82"/>
                </a:lnTo>
                <a:lnTo>
                  <a:pt x="830" y="84"/>
                </a:lnTo>
                <a:lnTo>
                  <a:pt x="834" y="87"/>
                </a:lnTo>
                <a:lnTo>
                  <a:pt x="837" y="88"/>
                </a:lnTo>
                <a:lnTo>
                  <a:pt x="838" y="91"/>
                </a:lnTo>
                <a:lnTo>
                  <a:pt x="841" y="93"/>
                </a:lnTo>
                <a:lnTo>
                  <a:pt x="846" y="94"/>
                </a:lnTo>
                <a:lnTo>
                  <a:pt x="856" y="95"/>
                </a:lnTo>
                <a:lnTo>
                  <a:pt x="859" y="96"/>
                </a:lnTo>
                <a:lnTo>
                  <a:pt x="859" y="99"/>
                </a:lnTo>
                <a:lnTo>
                  <a:pt x="861" y="102"/>
                </a:lnTo>
                <a:lnTo>
                  <a:pt x="865" y="104"/>
                </a:lnTo>
                <a:lnTo>
                  <a:pt x="872" y="104"/>
                </a:lnTo>
                <a:lnTo>
                  <a:pt x="880" y="104"/>
                </a:lnTo>
                <a:lnTo>
                  <a:pt x="894" y="107"/>
                </a:lnTo>
                <a:lnTo>
                  <a:pt x="900" y="107"/>
                </a:lnTo>
                <a:lnTo>
                  <a:pt x="906" y="107"/>
                </a:lnTo>
                <a:lnTo>
                  <a:pt x="912" y="107"/>
                </a:lnTo>
                <a:lnTo>
                  <a:pt x="916" y="109"/>
                </a:lnTo>
                <a:lnTo>
                  <a:pt x="917" y="111"/>
                </a:lnTo>
                <a:lnTo>
                  <a:pt x="918" y="112"/>
                </a:lnTo>
                <a:lnTo>
                  <a:pt x="922" y="112"/>
                </a:lnTo>
                <a:lnTo>
                  <a:pt x="926" y="113"/>
                </a:lnTo>
                <a:lnTo>
                  <a:pt x="929" y="114"/>
                </a:lnTo>
                <a:lnTo>
                  <a:pt x="936" y="114"/>
                </a:lnTo>
                <a:lnTo>
                  <a:pt x="937" y="113"/>
                </a:lnTo>
                <a:lnTo>
                  <a:pt x="936" y="112"/>
                </a:lnTo>
                <a:lnTo>
                  <a:pt x="932" y="111"/>
                </a:lnTo>
                <a:lnTo>
                  <a:pt x="927" y="111"/>
                </a:lnTo>
                <a:lnTo>
                  <a:pt x="926" y="111"/>
                </a:lnTo>
                <a:lnTo>
                  <a:pt x="929" y="109"/>
                </a:lnTo>
                <a:lnTo>
                  <a:pt x="934" y="110"/>
                </a:lnTo>
                <a:lnTo>
                  <a:pt x="936" y="109"/>
                </a:lnTo>
                <a:lnTo>
                  <a:pt x="944" y="109"/>
                </a:lnTo>
                <a:lnTo>
                  <a:pt x="949" y="107"/>
                </a:lnTo>
                <a:lnTo>
                  <a:pt x="950" y="108"/>
                </a:lnTo>
                <a:lnTo>
                  <a:pt x="952" y="108"/>
                </a:lnTo>
                <a:lnTo>
                  <a:pt x="960" y="108"/>
                </a:lnTo>
                <a:lnTo>
                  <a:pt x="961" y="110"/>
                </a:lnTo>
                <a:lnTo>
                  <a:pt x="963" y="111"/>
                </a:lnTo>
                <a:lnTo>
                  <a:pt x="964" y="112"/>
                </a:lnTo>
                <a:lnTo>
                  <a:pt x="961" y="119"/>
                </a:lnTo>
                <a:lnTo>
                  <a:pt x="964" y="122"/>
                </a:lnTo>
                <a:lnTo>
                  <a:pt x="974" y="139"/>
                </a:lnTo>
                <a:lnTo>
                  <a:pt x="975" y="142"/>
                </a:lnTo>
                <a:lnTo>
                  <a:pt x="975" y="144"/>
                </a:lnTo>
                <a:lnTo>
                  <a:pt x="977" y="149"/>
                </a:lnTo>
                <a:lnTo>
                  <a:pt x="982" y="155"/>
                </a:lnTo>
                <a:lnTo>
                  <a:pt x="988" y="159"/>
                </a:lnTo>
                <a:lnTo>
                  <a:pt x="992" y="161"/>
                </a:lnTo>
                <a:lnTo>
                  <a:pt x="996" y="164"/>
                </a:lnTo>
                <a:lnTo>
                  <a:pt x="1004" y="166"/>
                </a:lnTo>
                <a:lnTo>
                  <a:pt x="1013" y="167"/>
                </a:lnTo>
                <a:lnTo>
                  <a:pt x="1031" y="167"/>
                </a:lnTo>
                <a:lnTo>
                  <a:pt x="1034" y="167"/>
                </a:lnTo>
                <a:lnTo>
                  <a:pt x="1037" y="168"/>
                </a:lnTo>
                <a:lnTo>
                  <a:pt x="1037" y="169"/>
                </a:lnTo>
                <a:lnTo>
                  <a:pt x="1040" y="172"/>
                </a:lnTo>
                <a:lnTo>
                  <a:pt x="1040" y="172"/>
                </a:lnTo>
                <a:lnTo>
                  <a:pt x="1065" y="172"/>
                </a:lnTo>
                <a:lnTo>
                  <a:pt x="1067" y="173"/>
                </a:lnTo>
                <a:lnTo>
                  <a:pt x="1069" y="176"/>
                </a:lnTo>
                <a:lnTo>
                  <a:pt x="1072" y="178"/>
                </a:lnTo>
                <a:lnTo>
                  <a:pt x="1076" y="177"/>
                </a:lnTo>
                <a:lnTo>
                  <a:pt x="1086" y="178"/>
                </a:lnTo>
                <a:lnTo>
                  <a:pt x="1091" y="175"/>
                </a:lnTo>
                <a:lnTo>
                  <a:pt x="1094" y="176"/>
                </a:lnTo>
                <a:lnTo>
                  <a:pt x="1100" y="175"/>
                </a:lnTo>
                <a:lnTo>
                  <a:pt x="1112" y="171"/>
                </a:lnTo>
                <a:lnTo>
                  <a:pt x="1119" y="168"/>
                </a:lnTo>
                <a:lnTo>
                  <a:pt x="1135" y="163"/>
                </a:lnTo>
                <a:lnTo>
                  <a:pt x="1136" y="163"/>
                </a:lnTo>
                <a:lnTo>
                  <a:pt x="1138" y="161"/>
                </a:lnTo>
                <a:lnTo>
                  <a:pt x="1143" y="158"/>
                </a:lnTo>
                <a:lnTo>
                  <a:pt x="1146" y="153"/>
                </a:lnTo>
                <a:lnTo>
                  <a:pt x="1148" y="153"/>
                </a:lnTo>
                <a:lnTo>
                  <a:pt x="1150" y="154"/>
                </a:lnTo>
                <a:lnTo>
                  <a:pt x="1151" y="158"/>
                </a:lnTo>
                <a:lnTo>
                  <a:pt x="1150" y="161"/>
                </a:lnTo>
                <a:lnTo>
                  <a:pt x="1150" y="164"/>
                </a:lnTo>
                <a:lnTo>
                  <a:pt x="1150" y="170"/>
                </a:lnTo>
                <a:lnTo>
                  <a:pt x="1151" y="174"/>
                </a:lnTo>
                <a:lnTo>
                  <a:pt x="1153" y="176"/>
                </a:lnTo>
                <a:lnTo>
                  <a:pt x="1158" y="179"/>
                </a:lnTo>
                <a:lnTo>
                  <a:pt x="1158" y="180"/>
                </a:lnTo>
                <a:lnTo>
                  <a:pt x="1158" y="182"/>
                </a:lnTo>
                <a:lnTo>
                  <a:pt x="1158" y="191"/>
                </a:lnTo>
                <a:lnTo>
                  <a:pt x="1160" y="198"/>
                </a:lnTo>
                <a:lnTo>
                  <a:pt x="1162" y="202"/>
                </a:lnTo>
                <a:lnTo>
                  <a:pt x="1165" y="204"/>
                </a:lnTo>
                <a:lnTo>
                  <a:pt x="1168" y="205"/>
                </a:lnTo>
                <a:lnTo>
                  <a:pt x="1175" y="208"/>
                </a:lnTo>
                <a:lnTo>
                  <a:pt x="1180" y="209"/>
                </a:lnTo>
                <a:lnTo>
                  <a:pt x="1186" y="209"/>
                </a:lnTo>
                <a:lnTo>
                  <a:pt x="1198" y="209"/>
                </a:lnTo>
                <a:lnTo>
                  <a:pt x="1207" y="211"/>
                </a:lnTo>
                <a:lnTo>
                  <a:pt x="1210" y="211"/>
                </a:lnTo>
                <a:lnTo>
                  <a:pt x="1212" y="210"/>
                </a:lnTo>
                <a:lnTo>
                  <a:pt x="1229" y="210"/>
                </a:lnTo>
                <a:lnTo>
                  <a:pt x="1239" y="209"/>
                </a:lnTo>
                <a:lnTo>
                  <a:pt x="1244" y="209"/>
                </a:lnTo>
                <a:lnTo>
                  <a:pt x="1249" y="208"/>
                </a:lnTo>
                <a:lnTo>
                  <a:pt x="1255" y="209"/>
                </a:lnTo>
                <a:lnTo>
                  <a:pt x="1264" y="213"/>
                </a:lnTo>
                <a:lnTo>
                  <a:pt x="1274" y="215"/>
                </a:lnTo>
                <a:lnTo>
                  <a:pt x="1290" y="215"/>
                </a:lnTo>
                <a:lnTo>
                  <a:pt x="1293" y="215"/>
                </a:lnTo>
                <a:lnTo>
                  <a:pt x="1298" y="215"/>
                </a:lnTo>
                <a:lnTo>
                  <a:pt x="1314" y="218"/>
                </a:lnTo>
                <a:lnTo>
                  <a:pt x="1319" y="218"/>
                </a:lnTo>
                <a:lnTo>
                  <a:pt x="1324" y="216"/>
                </a:lnTo>
                <a:lnTo>
                  <a:pt x="1328" y="215"/>
                </a:lnTo>
                <a:lnTo>
                  <a:pt x="1330" y="215"/>
                </a:lnTo>
                <a:lnTo>
                  <a:pt x="1335" y="212"/>
                </a:lnTo>
                <a:lnTo>
                  <a:pt x="1342" y="212"/>
                </a:lnTo>
                <a:lnTo>
                  <a:pt x="1343" y="212"/>
                </a:lnTo>
                <a:lnTo>
                  <a:pt x="1349" y="210"/>
                </a:lnTo>
                <a:lnTo>
                  <a:pt x="1352" y="210"/>
                </a:lnTo>
                <a:lnTo>
                  <a:pt x="1356" y="212"/>
                </a:lnTo>
                <a:lnTo>
                  <a:pt x="1366" y="214"/>
                </a:lnTo>
                <a:lnTo>
                  <a:pt x="1372" y="219"/>
                </a:lnTo>
                <a:lnTo>
                  <a:pt x="1376" y="221"/>
                </a:lnTo>
                <a:lnTo>
                  <a:pt x="1379" y="222"/>
                </a:lnTo>
                <a:lnTo>
                  <a:pt x="1381" y="222"/>
                </a:lnTo>
                <a:lnTo>
                  <a:pt x="1390" y="224"/>
                </a:lnTo>
                <a:lnTo>
                  <a:pt x="1390" y="224"/>
                </a:lnTo>
                <a:lnTo>
                  <a:pt x="1398" y="223"/>
                </a:lnTo>
                <a:lnTo>
                  <a:pt x="1401" y="223"/>
                </a:lnTo>
                <a:lnTo>
                  <a:pt x="1405" y="228"/>
                </a:lnTo>
                <a:lnTo>
                  <a:pt x="1409" y="228"/>
                </a:lnTo>
                <a:lnTo>
                  <a:pt x="1412" y="229"/>
                </a:lnTo>
                <a:lnTo>
                  <a:pt x="1420" y="236"/>
                </a:lnTo>
                <a:lnTo>
                  <a:pt x="1427" y="239"/>
                </a:lnTo>
                <a:lnTo>
                  <a:pt x="1437" y="241"/>
                </a:lnTo>
                <a:lnTo>
                  <a:pt x="1438" y="241"/>
                </a:lnTo>
                <a:lnTo>
                  <a:pt x="1448" y="241"/>
                </a:lnTo>
                <a:lnTo>
                  <a:pt x="1454" y="240"/>
                </a:lnTo>
                <a:lnTo>
                  <a:pt x="1455" y="241"/>
                </a:lnTo>
                <a:lnTo>
                  <a:pt x="1457" y="244"/>
                </a:lnTo>
                <a:lnTo>
                  <a:pt x="1459" y="246"/>
                </a:lnTo>
                <a:lnTo>
                  <a:pt x="1464" y="248"/>
                </a:lnTo>
                <a:lnTo>
                  <a:pt x="1472" y="248"/>
                </a:lnTo>
                <a:lnTo>
                  <a:pt x="1473" y="249"/>
                </a:lnTo>
                <a:lnTo>
                  <a:pt x="1472" y="251"/>
                </a:lnTo>
                <a:lnTo>
                  <a:pt x="1474" y="253"/>
                </a:lnTo>
                <a:lnTo>
                  <a:pt x="1480" y="256"/>
                </a:lnTo>
                <a:lnTo>
                  <a:pt x="1484" y="259"/>
                </a:lnTo>
                <a:lnTo>
                  <a:pt x="1486" y="259"/>
                </a:lnTo>
                <a:lnTo>
                  <a:pt x="1487" y="259"/>
                </a:lnTo>
                <a:lnTo>
                  <a:pt x="1497" y="260"/>
                </a:lnTo>
                <a:lnTo>
                  <a:pt x="1500" y="263"/>
                </a:lnTo>
                <a:lnTo>
                  <a:pt x="1500" y="266"/>
                </a:lnTo>
                <a:lnTo>
                  <a:pt x="1501" y="269"/>
                </a:lnTo>
                <a:lnTo>
                  <a:pt x="1504" y="272"/>
                </a:lnTo>
                <a:lnTo>
                  <a:pt x="1507" y="275"/>
                </a:lnTo>
                <a:lnTo>
                  <a:pt x="1517" y="280"/>
                </a:lnTo>
                <a:lnTo>
                  <a:pt x="1520" y="282"/>
                </a:lnTo>
                <a:lnTo>
                  <a:pt x="1523" y="284"/>
                </a:lnTo>
                <a:lnTo>
                  <a:pt x="1526" y="286"/>
                </a:lnTo>
                <a:lnTo>
                  <a:pt x="1529" y="288"/>
                </a:lnTo>
                <a:lnTo>
                  <a:pt x="1542" y="293"/>
                </a:lnTo>
                <a:lnTo>
                  <a:pt x="1551" y="297"/>
                </a:lnTo>
                <a:lnTo>
                  <a:pt x="1554" y="300"/>
                </a:lnTo>
                <a:lnTo>
                  <a:pt x="1553" y="301"/>
                </a:lnTo>
                <a:lnTo>
                  <a:pt x="1553" y="303"/>
                </a:lnTo>
                <a:lnTo>
                  <a:pt x="1556" y="303"/>
                </a:lnTo>
                <a:lnTo>
                  <a:pt x="1558" y="302"/>
                </a:lnTo>
                <a:lnTo>
                  <a:pt x="1559" y="301"/>
                </a:lnTo>
                <a:lnTo>
                  <a:pt x="1561" y="303"/>
                </a:lnTo>
                <a:lnTo>
                  <a:pt x="1562" y="303"/>
                </a:lnTo>
                <a:lnTo>
                  <a:pt x="1565" y="305"/>
                </a:lnTo>
                <a:lnTo>
                  <a:pt x="1566" y="304"/>
                </a:lnTo>
                <a:lnTo>
                  <a:pt x="1573" y="306"/>
                </a:lnTo>
                <a:lnTo>
                  <a:pt x="1578" y="306"/>
                </a:lnTo>
                <a:lnTo>
                  <a:pt x="1582" y="308"/>
                </a:lnTo>
                <a:lnTo>
                  <a:pt x="1586" y="308"/>
                </a:lnTo>
                <a:lnTo>
                  <a:pt x="1590" y="308"/>
                </a:lnTo>
                <a:lnTo>
                  <a:pt x="1594" y="309"/>
                </a:lnTo>
                <a:lnTo>
                  <a:pt x="1613" y="308"/>
                </a:lnTo>
                <a:lnTo>
                  <a:pt x="1617" y="307"/>
                </a:lnTo>
                <a:lnTo>
                  <a:pt x="1641" y="301"/>
                </a:lnTo>
                <a:lnTo>
                  <a:pt x="1648" y="300"/>
                </a:lnTo>
                <a:lnTo>
                  <a:pt x="1653" y="297"/>
                </a:lnTo>
                <a:lnTo>
                  <a:pt x="1667" y="293"/>
                </a:lnTo>
                <a:lnTo>
                  <a:pt x="1687" y="287"/>
                </a:lnTo>
                <a:lnTo>
                  <a:pt x="1691" y="285"/>
                </a:lnTo>
                <a:lnTo>
                  <a:pt x="1696" y="283"/>
                </a:lnTo>
                <a:lnTo>
                  <a:pt x="1701" y="280"/>
                </a:lnTo>
                <a:lnTo>
                  <a:pt x="1705" y="279"/>
                </a:lnTo>
                <a:lnTo>
                  <a:pt x="1707" y="278"/>
                </a:lnTo>
                <a:lnTo>
                  <a:pt x="1715" y="274"/>
                </a:lnTo>
                <a:lnTo>
                  <a:pt x="1725" y="269"/>
                </a:lnTo>
                <a:lnTo>
                  <a:pt x="1729" y="268"/>
                </a:lnTo>
                <a:lnTo>
                  <a:pt x="1740" y="263"/>
                </a:lnTo>
                <a:lnTo>
                  <a:pt x="1753" y="256"/>
                </a:lnTo>
                <a:lnTo>
                  <a:pt x="1756" y="255"/>
                </a:lnTo>
                <a:lnTo>
                  <a:pt x="1761" y="252"/>
                </a:lnTo>
                <a:lnTo>
                  <a:pt x="1762" y="251"/>
                </a:lnTo>
                <a:lnTo>
                  <a:pt x="1769" y="246"/>
                </a:lnTo>
                <a:lnTo>
                  <a:pt x="1772" y="244"/>
                </a:lnTo>
                <a:lnTo>
                  <a:pt x="1774" y="248"/>
                </a:lnTo>
                <a:lnTo>
                  <a:pt x="1788" y="465"/>
                </a:lnTo>
                <a:lnTo>
                  <a:pt x="1792" y="519"/>
                </a:lnTo>
                <a:lnTo>
                  <a:pt x="2025" y="639"/>
                </a:lnTo>
                <a:lnTo>
                  <a:pt x="2039" y="650"/>
                </a:lnTo>
                <a:lnTo>
                  <a:pt x="1770" y="791"/>
                </a:lnTo>
                <a:lnTo>
                  <a:pt x="1465" y="1054"/>
                </a:lnTo>
                <a:lnTo>
                  <a:pt x="1127" y="1126"/>
                </a:lnTo>
                <a:lnTo>
                  <a:pt x="973" y="1451"/>
                </a:lnTo>
                <a:lnTo>
                  <a:pt x="116" y="1451"/>
                </a:lnTo>
                <a:lnTo>
                  <a:pt x="109" y="1451"/>
                </a:lnTo>
                <a:lnTo>
                  <a:pt x="109" y="1336"/>
                </a:lnTo>
                <a:lnTo>
                  <a:pt x="109" y="1297"/>
                </a:lnTo>
                <a:lnTo>
                  <a:pt x="109" y="1257"/>
                </a:lnTo>
                <a:lnTo>
                  <a:pt x="109" y="895"/>
                </a:lnTo>
                <a:lnTo>
                  <a:pt x="109" y="895"/>
                </a:lnTo>
                <a:lnTo>
                  <a:pt x="109" y="886"/>
                </a:lnTo>
                <a:lnTo>
                  <a:pt x="109" y="877"/>
                </a:lnTo>
                <a:lnTo>
                  <a:pt x="107" y="873"/>
                </a:lnTo>
                <a:lnTo>
                  <a:pt x="105" y="871"/>
                </a:lnTo>
                <a:lnTo>
                  <a:pt x="105" y="870"/>
                </a:lnTo>
                <a:lnTo>
                  <a:pt x="103" y="866"/>
                </a:lnTo>
                <a:lnTo>
                  <a:pt x="103" y="865"/>
                </a:lnTo>
                <a:lnTo>
                  <a:pt x="99" y="854"/>
                </a:lnTo>
                <a:lnTo>
                  <a:pt x="94" y="843"/>
                </a:lnTo>
                <a:lnTo>
                  <a:pt x="84" y="824"/>
                </a:lnTo>
                <a:lnTo>
                  <a:pt x="82" y="821"/>
                </a:lnTo>
                <a:lnTo>
                  <a:pt x="82" y="821"/>
                </a:lnTo>
                <a:lnTo>
                  <a:pt x="77" y="812"/>
                </a:lnTo>
                <a:lnTo>
                  <a:pt x="75" y="807"/>
                </a:lnTo>
                <a:lnTo>
                  <a:pt x="73" y="801"/>
                </a:lnTo>
                <a:lnTo>
                  <a:pt x="69" y="796"/>
                </a:lnTo>
                <a:lnTo>
                  <a:pt x="67" y="793"/>
                </a:lnTo>
                <a:lnTo>
                  <a:pt x="62" y="783"/>
                </a:lnTo>
                <a:lnTo>
                  <a:pt x="59" y="774"/>
                </a:lnTo>
                <a:lnTo>
                  <a:pt x="58" y="770"/>
                </a:lnTo>
                <a:lnTo>
                  <a:pt x="58" y="769"/>
                </a:lnTo>
                <a:lnTo>
                  <a:pt x="58" y="769"/>
                </a:lnTo>
                <a:lnTo>
                  <a:pt x="59" y="767"/>
                </a:lnTo>
                <a:lnTo>
                  <a:pt x="62" y="761"/>
                </a:lnTo>
                <a:lnTo>
                  <a:pt x="64" y="755"/>
                </a:lnTo>
                <a:lnTo>
                  <a:pt x="71" y="747"/>
                </a:lnTo>
                <a:lnTo>
                  <a:pt x="72" y="745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2"/>
                </a:lnTo>
                <a:lnTo>
                  <a:pt x="72" y="741"/>
                </a:lnTo>
                <a:lnTo>
                  <a:pt x="72" y="740"/>
                </a:lnTo>
                <a:lnTo>
                  <a:pt x="72" y="739"/>
                </a:lnTo>
                <a:lnTo>
                  <a:pt x="72" y="739"/>
                </a:lnTo>
                <a:lnTo>
                  <a:pt x="68" y="730"/>
                </a:lnTo>
                <a:lnTo>
                  <a:pt x="58" y="708"/>
                </a:lnTo>
                <a:lnTo>
                  <a:pt x="55" y="704"/>
                </a:lnTo>
                <a:lnTo>
                  <a:pt x="54" y="701"/>
                </a:lnTo>
                <a:lnTo>
                  <a:pt x="53" y="700"/>
                </a:lnTo>
                <a:lnTo>
                  <a:pt x="52" y="699"/>
                </a:lnTo>
                <a:lnTo>
                  <a:pt x="52" y="697"/>
                </a:lnTo>
                <a:lnTo>
                  <a:pt x="45" y="683"/>
                </a:lnTo>
                <a:lnTo>
                  <a:pt x="44" y="682"/>
                </a:lnTo>
                <a:lnTo>
                  <a:pt x="44" y="682"/>
                </a:lnTo>
                <a:lnTo>
                  <a:pt x="44" y="680"/>
                </a:lnTo>
                <a:lnTo>
                  <a:pt x="43" y="676"/>
                </a:lnTo>
                <a:lnTo>
                  <a:pt x="43" y="672"/>
                </a:lnTo>
                <a:lnTo>
                  <a:pt x="43" y="670"/>
                </a:lnTo>
                <a:lnTo>
                  <a:pt x="43" y="664"/>
                </a:lnTo>
                <a:lnTo>
                  <a:pt x="44" y="654"/>
                </a:lnTo>
                <a:lnTo>
                  <a:pt x="44" y="654"/>
                </a:lnTo>
                <a:lnTo>
                  <a:pt x="44" y="649"/>
                </a:lnTo>
                <a:lnTo>
                  <a:pt x="44" y="647"/>
                </a:lnTo>
                <a:lnTo>
                  <a:pt x="44" y="645"/>
                </a:lnTo>
                <a:lnTo>
                  <a:pt x="43" y="642"/>
                </a:lnTo>
                <a:lnTo>
                  <a:pt x="42" y="634"/>
                </a:lnTo>
                <a:lnTo>
                  <a:pt x="33" y="610"/>
                </a:lnTo>
                <a:lnTo>
                  <a:pt x="33" y="608"/>
                </a:lnTo>
                <a:lnTo>
                  <a:pt x="33" y="608"/>
                </a:lnTo>
                <a:lnTo>
                  <a:pt x="33" y="608"/>
                </a:lnTo>
                <a:lnTo>
                  <a:pt x="32" y="607"/>
                </a:lnTo>
                <a:lnTo>
                  <a:pt x="32" y="605"/>
                </a:lnTo>
                <a:lnTo>
                  <a:pt x="20" y="570"/>
                </a:lnTo>
                <a:lnTo>
                  <a:pt x="19" y="570"/>
                </a:lnTo>
                <a:lnTo>
                  <a:pt x="18" y="569"/>
                </a:lnTo>
                <a:lnTo>
                  <a:pt x="17" y="568"/>
                </a:lnTo>
                <a:lnTo>
                  <a:pt x="16" y="567"/>
                </a:lnTo>
                <a:lnTo>
                  <a:pt x="15" y="566"/>
                </a:lnTo>
                <a:lnTo>
                  <a:pt x="0" y="551"/>
                </a:lnTo>
                <a:lnTo>
                  <a:pt x="0" y="551"/>
                </a:lnTo>
                <a:lnTo>
                  <a:pt x="0" y="549"/>
                </a:lnTo>
                <a:lnTo>
                  <a:pt x="1" y="548"/>
                </a:lnTo>
                <a:lnTo>
                  <a:pt x="2" y="545"/>
                </a:lnTo>
                <a:lnTo>
                  <a:pt x="4" y="539"/>
                </a:lnTo>
                <a:lnTo>
                  <a:pt x="5" y="538"/>
                </a:lnTo>
                <a:lnTo>
                  <a:pt x="8" y="533"/>
                </a:lnTo>
                <a:lnTo>
                  <a:pt x="10" y="529"/>
                </a:lnTo>
                <a:lnTo>
                  <a:pt x="12" y="526"/>
                </a:lnTo>
                <a:lnTo>
                  <a:pt x="13" y="523"/>
                </a:lnTo>
                <a:lnTo>
                  <a:pt x="20" y="513"/>
                </a:lnTo>
                <a:lnTo>
                  <a:pt x="22" y="509"/>
                </a:lnTo>
                <a:lnTo>
                  <a:pt x="26" y="501"/>
                </a:lnTo>
                <a:lnTo>
                  <a:pt x="30" y="487"/>
                </a:lnTo>
                <a:lnTo>
                  <a:pt x="30" y="487"/>
                </a:lnTo>
                <a:lnTo>
                  <a:pt x="31" y="485"/>
                </a:lnTo>
                <a:lnTo>
                  <a:pt x="39" y="478"/>
                </a:lnTo>
                <a:lnTo>
                  <a:pt x="41" y="477"/>
                </a:lnTo>
                <a:lnTo>
                  <a:pt x="48" y="472"/>
                </a:lnTo>
                <a:lnTo>
                  <a:pt x="49" y="471"/>
                </a:lnTo>
                <a:lnTo>
                  <a:pt x="58" y="462"/>
                </a:lnTo>
                <a:lnTo>
                  <a:pt x="58" y="462"/>
                </a:lnTo>
                <a:lnTo>
                  <a:pt x="59" y="459"/>
                </a:lnTo>
                <a:lnTo>
                  <a:pt x="63" y="452"/>
                </a:lnTo>
                <a:lnTo>
                  <a:pt x="64" y="451"/>
                </a:lnTo>
                <a:lnTo>
                  <a:pt x="64" y="450"/>
                </a:lnTo>
                <a:lnTo>
                  <a:pt x="64" y="450"/>
                </a:lnTo>
                <a:lnTo>
                  <a:pt x="66" y="447"/>
                </a:lnTo>
                <a:lnTo>
                  <a:pt x="69" y="442"/>
                </a:lnTo>
                <a:lnTo>
                  <a:pt x="69" y="442"/>
                </a:lnTo>
                <a:lnTo>
                  <a:pt x="71" y="441"/>
                </a:lnTo>
                <a:lnTo>
                  <a:pt x="83" y="431"/>
                </a:lnTo>
                <a:lnTo>
                  <a:pt x="85" y="425"/>
                </a:lnTo>
                <a:lnTo>
                  <a:pt x="88" y="414"/>
                </a:lnTo>
                <a:lnTo>
                  <a:pt x="89" y="414"/>
                </a:lnTo>
                <a:lnTo>
                  <a:pt x="89" y="413"/>
                </a:lnTo>
                <a:lnTo>
                  <a:pt x="90" y="407"/>
                </a:lnTo>
                <a:lnTo>
                  <a:pt x="91" y="403"/>
                </a:lnTo>
                <a:lnTo>
                  <a:pt x="91" y="402"/>
                </a:lnTo>
                <a:lnTo>
                  <a:pt x="91" y="396"/>
                </a:lnTo>
                <a:lnTo>
                  <a:pt x="91" y="396"/>
                </a:lnTo>
                <a:lnTo>
                  <a:pt x="92" y="391"/>
                </a:lnTo>
                <a:lnTo>
                  <a:pt x="93" y="388"/>
                </a:lnTo>
                <a:lnTo>
                  <a:pt x="95" y="384"/>
                </a:lnTo>
                <a:lnTo>
                  <a:pt x="102" y="371"/>
                </a:lnTo>
                <a:lnTo>
                  <a:pt x="104" y="362"/>
                </a:lnTo>
                <a:lnTo>
                  <a:pt x="106" y="355"/>
                </a:lnTo>
                <a:lnTo>
                  <a:pt x="106" y="347"/>
                </a:lnTo>
                <a:lnTo>
                  <a:pt x="109" y="340"/>
                </a:lnTo>
                <a:lnTo>
                  <a:pt x="111" y="337"/>
                </a:lnTo>
                <a:lnTo>
                  <a:pt x="114" y="330"/>
                </a:lnTo>
                <a:lnTo>
                  <a:pt x="115" y="327"/>
                </a:lnTo>
                <a:lnTo>
                  <a:pt x="116" y="323"/>
                </a:lnTo>
                <a:lnTo>
                  <a:pt x="113" y="316"/>
                </a:lnTo>
                <a:lnTo>
                  <a:pt x="109" y="303"/>
                </a:lnTo>
                <a:lnTo>
                  <a:pt x="109" y="301"/>
                </a:lnTo>
                <a:lnTo>
                  <a:pt x="108" y="298"/>
                </a:lnTo>
                <a:lnTo>
                  <a:pt x="106" y="293"/>
                </a:lnTo>
                <a:lnTo>
                  <a:pt x="106" y="285"/>
                </a:lnTo>
                <a:lnTo>
                  <a:pt x="105" y="283"/>
                </a:lnTo>
                <a:lnTo>
                  <a:pt x="103" y="274"/>
                </a:lnTo>
                <a:lnTo>
                  <a:pt x="101" y="272"/>
                </a:lnTo>
                <a:lnTo>
                  <a:pt x="100" y="271"/>
                </a:lnTo>
                <a:lnTo>
                  <a:pt x="96" y="265"/>
                </a:lnTo>
                <a:lnTo>
                  <a:pt x="95" y="262"/>
                </a:lnTo>
                <a:lnTo>
                  <a:pt x="94" y="259"/>
                </a:lnTo>
                <a:lnTo>
                  <a:pt x="93" y="258"/>
                </a:lnTo>
                <a:lnTo>
                  <a:pt x="92" y="255"/>
                </a:lnTo>
                <a:lnTo>
                  <a:pt x="91" y="249"/>
                </a:lnTo>
                <a:lnTo>
                  <a:pt x="90" y="245"/>
                </a:lnTo>
                <a:lnTo>
                  <a:pt x="89" y="242"/>
                </a:lnTo>
                <a:lnTo>
                  <a:pt x="89" y="241"/>
                </a:lnTo>
                <a:lnTo>
                  <a:pt x="89" y="240"/>
                </a:lnTo>
                <a:lnTo>
                  <a:pt x="88" y="239"/>
                </a:lnTo>
                <a:lnTo>
                  <a:pt x="80" y="218"/>
                </a:lnTo>
                <a:lnTo>
                  <a:pt x="78" y="215"/>
                </a:lnTo>
                <a:lnTo>
                  <a:pt x="75" y="209"/>
                </a:lnTo>
                <a:lnTo>
                  <a:pt x="73" y="205"/>
                </a:lnTo>
                <a:lnTo>
                  <a:pt x="69" y="198"/>
                </a:lnTo>
                <a:lnTo>
                  <a:pt x="68" y="196"/>
                </a:lnTo>
                <a:lnTo>
                  <a:pt x="67" y="194"/>
                </a:lnTo>
                <a:lnTo>
                  <a:pt x="66" y="189"/>
                </a:lnTo>
                <a:lnTo>
                  <a:pt x="65" y="182"/>
                </a:lnTo>
                <a:lnTo>
                  <a:pt x="65" y="178"/>
                </a:lnTo>
                <a:lnTo>
                  <a:pt x="65" y="177"/>
                </a:lnTo>
                <a:lnTo>
                  <a:pt x="65" y="172"/>
                </a:lnTo>
                <a:lnTo>
                  <a:pt x="66" y="169"/>
                </a:lnTo>
                <a:lnTo>
                  <a:pt x="68" y="155"/>
                </a:lnTo>
                <a:lnTo>
                  <a:pt x="68" y="153"/>
                </a:lnTo>
                <a:lnTo>
                  <a:pt x="69" y="151"/>
                </a:lnTo>
                <a:lnTo>
                  <a:pt x="69" y="147"/>
                </a:lnTo>
                <a:lnTo>
                  <a:pt x="69" y="146"/>
                </a:lnTo>
                <a:lnTo>
                  <a:pt x="69" y="145"/>
                </a:lnTo>
                <a:lnTo>
                  <a:pt x="69" y="132"/>
                </a:lnTo>
                <a:lnTo>
                  <a:pt x="68" y="131"/>
                </a:lnTo>
                <a:lnTo>
                  <a:pt x="67" y="128"/>
                </a:lnTo>
                <a:lnTo>
                  <a:pt x="67" y="128"/>
                </a:lnTo>
                <a:lnTo>
                  <a:pt x="66" y="125"/>
                </a:lnTo>
                <a:lnTo>
                  <a:pt x="65" y="122"/>
                </a:lnTo>
                <a:lnTo>
                  <a:pt x="63" y="120"/>
                </a:lnTo>
                <a:lnTo>
                  <a:pt x="61" y="118"/>
                </a:lnTo>
                <a:lnTo>
                  <a:pt x="59" y="108"/>
                </a:lnTo>
                <a:lnTo>
                  <a:pt x="59" y="108"/>
                </a:lnTo>
                <a:lnTo>
                  <a:pt x="59" y="108"/>
                </a:lnTo>
                <a:lnTo>
                  <a:pt x="59" y="107"/>
                </a:lnTo>
                <a:lnTo>
                  <a:pt x="59" y="104"/>
                </a:lnTo>
                <a:lnTo>
                  <a:pt x="58" y="99"/>
                </a:lnTo>
                <a:lnTo>
                  <a:pt x="59" y="95"/>
                </a:lnTo>
                <a:lnTo>
                  <a:pt x="59" y="95"/>
                </a:lnTo>
                <a:lnTo>
                  <a:pt x="87" y="76"/>
                </a:lnTo>
                <a:lnTo>
                  <a:pt x="87" y="76"/>
                </a:lnTo>
                <a:lnTo>
                  <a:pt x="87" y="76"/>
                </a:lnTo>
                <a:lnTo>
                  <a:pt x="87" y="76"/>
                </a:lnTo>
                <a:lnTo>
                  <a:pt x="88" y="75"/>
                </a:lnTo>
                <a:lnTo>
                  <a:pt x="88" y="75"/>
                </a:lnTo>
                <a:lnTo>
                  <a:pt x="94" y="70"/>
                </a:lnTo>
                <a:lnTo>
                  <a:pt x="96" y="68"/>
                </a:lnTo>
                <a:lnTo>
                  <a:pt x="103" y="64"/>
                </a:lnTo>
                <a:lnTo>
                  <a:pt x="109" y="60"/>
                </a:lnTo>
                <a:lnTo>
                  <a:pt x="109" y="60"/>
                </a:lnTo>
                <a:lnTo>
                  <a:pt x="109" y="60"/>
                </a:lnTo>
                <a:lnTo>
                  <a:pt x="119" y="54"/>
                </a:lnTo>
                <a:lnTo>
                  <a:pt x="130" y="47"/>
                </a:lnTo>
                <a:lnTo>
                  <a:pt x="131" y="46"/>
                </a:lnTo>
                <a:lnTo>
                  <a:pt x="132" y="46"/>
                </a:lnTo>
                <a:lnTo>
                  <a:pt x="135" y="40"/>
                </a:lnTo>
                <a:lnTo>
                  <a:pt x="135" y="40"/>
                </a:lnTo>
                <a:lnTo>
                  <a:pt x="135" y="40"/>
                </a:lnTo>
                <a:lnTo>
                  <a:pt x="137" y="31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9" y="24"/>
                </a:lnTo>
                <a:lnTo>
                  <a:pt x="140" y="22"/>
                </a:lnTo>
                <a:lnTo>
                  <a:pt x="140" y="21"/>
                </a:lnTo>
                <a:lnTo>
                  <a:pt x="141" y="20"/>
                </a:lnTo>
                <a:lnTo>
                  <a:pt x="141" y="19"/>
                </a:lnTo>
                <a:lnTo>
                  <a:pt x="142" y="17"/>
                </a:lnTo>
                <a:lnTo>
                  <a:pt x="143" y="16"/>
                </a:lnTo>
                <a:lnTo>
                  <a:pt x="144" y="15"/>
                </a:lnTo>
                <a:lnTo>
                  <a:pt x="145" y="14"/>
                </a:lnTo>
                <a:lnTo>
                  <a:pt x="146" y="13"/>
                </a:lnTo>
                <a:lnTo>
                  <a:pt x="152" y="9"/>
                </a:lnTo>
                <a:lnTo>
                  <a:pt x="156" y="3"/>
                </a:lnTo>
                <a:lnTo>
                  <a:pt x="157" y="0"/>
                </a:lnTo>
                <a:lnTo>
                  <a:pt x="157" y="0"/>
                </a:lnTo>
                <a:lnTo>
                  <a:pt x="157" y="0"/>
                </a:lnTo>
                <a:lnTo>
                  <a:pt x="157" y="0"/>
                </a:lnTo>
                <a:lnTo>
                  <a:pt x="159" y="0"/>
                </a:lnTo>
                <a:lnTo>
                  <a:pt x="160" y="0"/>
                </a:lnTo>
                <a:lnTo>
                  <a:pt x="161" y="0"/>
                </a:lnTo>
                <a:lnTo>
                  <a:pt x="161" y="3"/>
                </a:lnTo>
                <a:lnTo>
                  <a:pt x="161" y="4"/>
                </a:lnTo>
                <a:lnTo>
                  <a:pt x="163" y="7"/>
                </a:lnTo>
                <a:lnTo>
                  <a:pt x="162" y="10"/>
                </a:lnTo>
                <a:lnTo>
                  <a:pt x="166" y="14"/>
                </a:lnTo>
                <a:lnTo>
                  <a:pt x="165" y="16"/>
                </a:lnTo>
                <a:lnTo>
                  <a:pt x="165" y="19"/>
                </a:lnTo>
                <a:lnTo>
                  <a:pt x="169" y="24"/>
                </a:lnTo>
                <a:lnTo>
                  <a:pt x="172" y="32"/>
                </a:lnTo>
                <a:lnTo>
                  <a:pt x="174" y="36"/>
                </a:lnTo>
                <a:lnTo>
                  <a:pt x="171" y="38"/>
                </a:lnTo>
                <a:lnTo>
                  <a:pt x="169" y="41"/>
                </a:lnTo>
                <a:lnTo>
                  <a:pt x="168" y="44"/>
                </a:lnTo>
                <a:lnTo>
                  <a:pt x="170" y="46"/>
                </a:lnTo>
                <a:lnTo>
                  <a:pt x="171" y="47"/>
                </a:lnTo>
                <a:lnTo>
                  <a:pt x="178" y="52"/>
                </a:lnTo>
                <a:lnTo>
                  <a:pt x="184" y="53"/>
                </a:lnTo>
                <a:lnTo>
                  <a:pt x="192" y="56"/>
                </a:lnTo>
                <a:lnTo>
                  <a:pt x="205" y="5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76"/>
          <p:cNvSpPr>
            <a:spLocks/>
          </p:cNvSpPr>
          <p:nvPr/>
        </p:nvSpPr>
        <p:spPr bwMode="auto">
          <a:xfrm>
            <a:off x="7481888" y="622300"/>
            <a:ext cx="1311275" cy="1060450"/>
          </a:xfrm>
          <a:custGeom>
            <a:avLst/>
            <a:gdLst>
              <a:gd name="T0" fmla="*/ 628 w 826"/>
              <a:gd name="T1" fmla="*/ 126 h 668"/>
              <a:gd name="T2" fmla="*/ 650 w 826"/>
              <a:gd name="T3" fmla="*/ 181 h 668"/>
              <a:gd name="T4" fmla="*/ 665 w 826"/>
              <a:gd name="T5" fmla="*/ 209 h 668"/>
              <a:gd name="T6" fmla="*/ 671 w 826"/>
              <a:gd name="T7" fmla="*/ 220 h 668"/>
              <a:gd name="T8" fmla="*/ 680 w 826"/>
              <a:gd name="T9" fmla="*/ 238 h 668"/>
              <a:gd name="T10" fmla="*/ 686 w 826"/>
              <a:gd name="T11" fmla="*/ 273 h 668"/>
              <a:gd name="T12" fmla="*/ 692 w 826"/>
              <a:gd name="T13" fmla="*/ 293 h 668"/>
              <a:gd name="T14" fmla="*/ 698 w 826"/>
              <a:gd name="T15" fmla="*/ 306 h 668"/>
              <a:gd name="T16" fmla="*/ 695 w 826"/>
              <a:gd name="T17" fmla="*/ 325 h 668"/>
              <a:gd name="T18" fmla="*/ 710 w 826"/>
              <a:gd name="T19" fmla="*/ 340 h 668"/>
              <a:gd name="T20" fmla="*/ 723 w 826"/>
              <a:gd name="T21" fmla="*/ 354 h 668"/>
              <a:gd name="T22" fmla="*/ 730 w 826"/>
              <a:gd name="T23" fmla="*/ 374 h 668"/>
              <a:gd name="T24" fmla="*/ 737 w 826"/>
              <a:gd name="T25" fmla="*/ 391 h 668"/>
              <a:gd name="T26" fmla="*/ 740 w 826"/>
              <a:gd name="T27" fmla="*/ 400 h 668"/>
              <a:gd name="T28" fmla="*/ 744 w 826"/>
              <a:gd name="T29" fmla="*/ 411 h 668"/>
              <a:gd name="T30" fmla="*/ 749 w 826"/>
              <a:gd name="T31" fmla="*/ 423 h 668"/>
              <a:gd name="T32" fmla="*/ 753 w 826"/>
              <a:gd name="T33" fmla="*/ 435 h 668"/>
              <a:gd name="T34" fmla="*/ 758 w 826"/>
              <a:gd name="T35" fmla="*/ 446 h 668"/>
              <a:gd name="T36" fmla="*/ 764 w 826"/>
              <a:gd name="T37" fmla="*/ 460 h 668"/>
              <a:gd name="T38" fmla="*/ 768 w 826"/>
              <a:gd name="T39" fmla="*/ 470 h 668"/>
              <a:gd name="T40" fmla="*/ 772 w 826"/>
              <a:gd name="T41" fmla="*/ 481 h 668"/>
              <a:gd name="T42" fmla="*/ 781 w 826"/>
              <a:gd name="T43" fmla="*/ 508 h 668"/>
              <a:gd name="T44" fmla="*/ 790 w 826"/>
              <a:gd name="T45" fmla="*/ 530 h 668"/>
              <a:gd name="T46" fmla="*/ 798 w 826"/>
              <a:gd name="T47" fmla="*/ 550 h 668"/>
              <a:gd name="T48" fmla="*/ 806 w 826"/>
              <a:gd name="T49" fmla="*/ 572 h 668"/>
              <a:gd name="T50" fmla="*/ 808 w 826"/>
              <a:gd name="T51" fmla="*/ 590 h 668"/>
              <a:gd name="T52" fmla="*/ 816 w 826"/>
              <a:gd name="T53" fmla="*/ 609 h 668"/>
              <a:gd name="T54" fmla="*/ 813 w 826"/>
              <a:gd name="T55" fmla="*/ 629 h 668"/>
              <a:gd name="T56" fmla="*/ 818 w 826"/>
              <a:gd name="T57" fmla="*/ 650 h 668"/>
              <a:gd name="T58" fmla="*/ 825 w 826"/>
              <a:gd name="T59" fmla="*/ 661 h 668"/>
              <a:gd name="T60" fmla="*/ 676 w 826"/>
              <a:gd name="T61" fmla="*/ 647 h 668"/>
              <a:gd name="T62" fmla="*/ 282 w 826"/>
              <a:gd name="T63" fmla="*/ 522 h 668"/>
              <a:gd name="T64" fmla="*/ 12 w 826"/>
              <a:gd name="T65" fmla="*/ 287 h 668"/>
              <a:gd name="T66" fmla="*/ 40 w 826"/>
              <a:gd name="T67" fmla="*/ 94 h 668"/>
              <a:gd name="T68" fmla="*/ 86 w 826"/>
              <a:gd name="T69" fmla="*/ 76 h 668"/>
              <a:gd name="T70" fmla="*/ 18 w 826"/>
              <a:gd name="T71" fmla="*/ 103 h 668"/>
              <a:gd name="T72" fmla="*/ 49 w 826"/>
              <a:gd name="T73" fmla="*/ 104 h 668"/>
              <a:gd name="T74" fmla="*/ 92 w 826"/>
              <a:gd name="T75" fmla="*/ 87 h 668"/>
              <a:gd name="T76" fmla="*/ 101 w 826"/>
              <a:gd name="T77" fmla="*/ 93 h 668"/>
              <a:gd name="T78" fmla="*/ 123 w 826"/>
              <a:gd name="T79" fmla="*/ 89 h 668"/>
              <a:gd name="T80" fmla="*/ 122 w 826"/>
              <a:gd name="T81" fmla="*/ 98 h 668"/>
              <a:gd name="T82" fmla="*/ 140 w 826"/>
              <a:gd name="T83" fmla="*/ 90 h 668"/>
              <a:gd name="T84" fmla="*/ 158 w 826"/>
              <a:gd name="T85" fmla="*/ 73 h 668"/>
              <a:gd name="T86" fmla="*/ 125 w 826"/>
              <a:gd name="T87" fmla="*/ 87 h 668"/>
              <a:gd name="T88" fmla="*/ 147 w 826"/>
              <a:gd name="T89" fmla="*/ 63 h 668"/>
              <a:gd name="T90" fmla="*/ 174 w 826"/>
              <a:gd name="T91" fmla="*/ 54 h 668"/>
              <a:gd name="T92" fmla="*/ 177 w 826"/>
              <a:gd name="T93" fmla="*/ 66 h 668"/>
              <a:gd name="T94" fmla="*/ 178 w 826"/>
              <a:gd name="T95" fmla="*/ 85 h 668"/>
              <a:gd name="T96" fmla="*/ 193 w 826"/>
              <a:gd name="T97" fmla="*/ 102 h 668"/>
              <a:gd name="T98" fmla="*/ 207 w 826"/>
              <a:gd name="T99" fmla="*/ 92 h 668"/>
              <a:gd name="T100" fmla="*/ 230 w 826"/>
              <a:gd name="T101" fmla="*/ 88 h 668"/>
              <a:gd name="T102" fmla="*/ 245 w 826"/>
              <a:gd name="T103" fmla="*/ 94 h 668"/>
              <a:gd name="T104" fmla="*/ 266 w 826"/>
              <a:gd name="T105" fmla="*/ 91 h 668"/>
              <a:gd name="T106" fmla="*/ 246 w 826"/>
              <a:gd name="T107" fmla="*/ 82 h 668"/>
              <a:gd name="T108" fmla="*/ 277 w 826"/>
              <a:gd name="T109" fmla="*/ 87 h 668"/>
              <a:gd name="T110" fmla="*/ 278 w 826"/>
              <a:gd name="T111" fmla="*/ 76 h 668"/>
              <a:gd name="T112" fmla="*/ 301 w 826"/>
              <a:gd name="T113" fmla="*/ 73 h 668"/>
              <a:gd name="T114" fmla="*/ 355 w 826"/>
              <a:gd name="T115" fmla="*/ 77 h 668"/>
              <a:gd name="T116" fmla="*/ 487 w 826"/>
              <a:gd name="T117" fmla="*/ 47 h 668"/>
              <a:gd name="T118" fmla="*/ 578 w 826"/>
              <a:gd name="T119" fmla="*/ 1 h 668"/>
              <a:gd name="T120" fmla="*/ 592 w 826"/>
              <a:gd name="T121" fmla="*/ 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26" h="668">
                <a:moveTo>
                  <a:pt x="609" y="76"/>
                </a:moveTo>
                <a:lnTo>
                  <a:pt x="609" y="78"/>
                </a:lnTo>
                <a:lnTo>
                  <a:pt x="611" y="81"/>
                </a:lnTo>
                <a:lnTo>
                  <a:pt x="612" y="85"/>
                </a:lnTo>
                <a:lnTo>
                  <a:pt x="613" y="89"/>
                </a:lnTo>
                <a:lnTo>
                  <a:pt x="615" y="94"/>
                </a:lnTo>
                <a:lnTo>
                  <a:pt x="618" y="100"/>
                </a:lnTo>
                <a:lnTo>
                  <a:pt x="619" y="103"/>
                </a:lnTo>
                <a:lnTo>
                  <a:pt x="622" y="111"/>
                </a:lnTo>
                <a:lnTo>
                  <a:pt x="622" y="111"/>
                </a:lnTo>
                <a:lnTo>
                  <a:pt x="627" y="125"/>
                </a:lnTo>
                <a:lnTo>
                  <a:pt x="628" y="126"/>
                </a:lnTo>
                <a:lnTo>
                  <a:pt x="628" y="127"/>
                </a:lnTo>
                <a:lnTo>
                  <a:pt x="639" y="154"/>
                </a:lnTo>
                <a:lnTo>
                  <a:pt x="639" y="155"/>
                </a:lnTo>
                <a:lnTo>
                  <a:pt x="639" y="158"/>
                </a:lnTo>
                <a:lnTo>
                  <a:pt x="640" y="160"/>
                </a:lnTo>
                <a:lnTo>
                  <a:pt x="642" y="162"/>
                </a:lnTo>
                <a:lnTo>
                  <a:pt x="643" y="168"/>
                </a:lnTo>
                <a:lnTo>
                  <a:pt x="644" y="169"/>
                </a:lnTo>
                <a:lnTo>
                  <a:pt x="646" y="172"/>
                </a:lnTo>
                <a:lnTo>
                  <a:pt x="647" y="175"/>
                </a:lnTo>
                <a:lnTo>
                  <a:pt x="649" y="178"/>
                </a:lnTo>
                <a:lnTo>
                  <a:pt x="650" y="181"/>
                </a:lnTo>
                <a:lnTo>
                  <a:pt x="652" y="184"/>
                </a:lnTo>
                <a:lnTo>
                  <a:pt x="653" y="187"/>
                </a:lnTo>
                <a:lnTo>
                  <a:pt x="655" y="189"/>
                </a:lnTo>
                <a:lnTo>
                  <a:pt x="656" y="191"/>
                </a:lnTo>
                <a:lnTo>
                  <a:pt x="657" y="194"/>
                </a:lnTo>
                <a:lnTo>
                  <a:pt x="659" y="196"/>
                </a:lnTo>
                <a:lnTo>
                  <a:pt x="661" y="201"/>
                </a:lnTo>
                <a:lnTo>
                  <a:pt x="663" y="204"/>
                </a:lnTo>
                <a:lnTo>
                  <a:pt x="663" y="205"/>
                </a:lnTo>
                <a:lnTo>
                  <a:pt x="664" y="208"/>
                </a:lnTo>
                <a:lnTo>
                  <a:pt x="665" y="208"/>
                </a:lnTo>
                <a:lnTo>
                  <a:pt x="665" y="209"/>
                </a:lnTo>
                <a:lnTo>
                  <a:pt x="666" y="210"/>
                </a:lnTo>
                <a:lnTo>
                  <a:pt x="666" y="210"/>
                </a:lnTo>
                <a:lnTo>
                  <a:pt x="666" y="211"/>
                </a:lnTo>
                <a:lnTo>
                  <a:pt x="667" y="212"/>
                </a:lnTo>
                <a:lnTo>
                  <a:pt x="667" y="212"/>
                </a:lnTo>
                <a:lnTo>
                  <a:pt x="667" y="213"/>
                </a:lnTo>
                <a:lnTo>
                  <a:pt x="668" y="214"/>
                </a:lnTo>
                <a:lnTo>
                  <a:pt x="669" y="215"/>
                </a:lnTo>
                <a:lnTo>
                  <a:pt x="670" y="217"/>
                </a:lnTo>
                <a:lnTo>
                  <a:pt x="670" y="218"/>
                </a:lnTo>
                <a:lnTo>
                  <a:pt x="670" y="219"/>
                </a:lnTo>
                <a:lnTo>
                  <a:pt x="671" y="220"/>
                </a:lnTo>
                <a:lnTo>
                  <a:pt x="672" y="221"/>
                </a:lnTo>
                <a:lnTo>
                  <a:pt x="672" y="222"/>
                </a:lnTo>
                <a:lnTo>
                  <a:pt x="674" y="225"/>
                </a:lnTo>
                <a:lnTo>
                  <a:pt x="675" y="227"/>
                </a:lnTo>
                <a:lnTo>
                  <a:pt x="676" y="229"/>
                </a:lnTo>
                <a:lnTo>
                  <a:pt x="677" y="231"/>
                </a:lnTo>
                <a:lnTo>
                  <a:pt x="678" y="233"/>
                </a:lnTo>
                <a:lnTo>
                  <a:pt x="678" y="234"/>
                </a:lnTo>
                <a:lnTo>
                  <a:pt x="679" y="235"/>
                </a:lnTo>
                <a:lnTo>
                  <a:pt x="679" y="236"/>
                </a:lnTo>
                <a:lnTo>
                  <a:pt x="679" y="237"/>
                </a:lnTo>
                <a:lnTo>
                  <a:pt x="680" y="238"/>
                </a:lnTo>
                <a:lnTo>
                  <a:pt x="681" y="244"/>
                </a:lnTo>
                <a:lnTo>
                  <a:pt x="682" y="248"/>
                </a:lnTo>
                <a:lnTo>
                  <a:pt x="683" y="252"/>
                </a:lnTo>
                <a:lnTo>
                  <a:pt x="684" y="256"/>
                </a:lnTo>
                <a:lnTo>
                  <a:pt x="684" y="259"/>
                </a:lnTo>
                <a:lnTo>
                  <a:pt x="685" y="260"/>
                </a:lnTo>
                <a:lnTo>
                  <a:pt x="685" y="262"/>
                </a:lnTo>
                <a:lnTo>
                  <a:pt x="686" y="264"/>
                </a:lnTo>
                <a:lnTo>
                  <a:pt x="686" y="265"/>
                </a:lnTo>
                <a:lnTo>
                  <a:pt x="686" y="267"/>
                </a:lnTo>
                <a:lnTo>
                  <a:pt x="686" y="270"/>
                </a:lnTo>
                <a:lnTo>
                  <a:pt x="686" y="273"/>
                </a:lnTo>
                <a:lnTo>
                  <a:pt x="686" y="275"/>
                </a:lnTo>
                <a:lnTo>
                  <a:pt x="686" y="277"/>
                </a:lnTo>
                <a:lnTo>
                  <a:pt x="686" y="279"/>
                </a:lnTo>
                <a:lnTo>
                  <a:pt x="685" y="281"/>
                </a:lnTo>
                <a:lnTo>
                  <a:pt x="685" y="282"/>
                </a:lnTo>
                <a:lnTo>
                  <a:pt x="686" y="284"/>
                </a:lnTo>
                <a:lnTo>
                  <a:pt x="686" y="286"/>
                </a:lnTo>
                <a:lnTo>
                  <a:pt x="686" y="286"/>
                </a:lnTo>
                <a:lnTo>
                  <a:pt x="686" y="287"/>
                </a:lnTo>
                <a:lnTo>
                  <a:pt x="687" y="288"/>
                </a:lnTo>
                <a:lnTo>
                  <a:pt x="690" y="290"/>
                </a:lnTo>
                <a:lnTo>
                  <a:pt x="692" y="293"/>
                </a:lnTo>
                <a:lnTo>
                  <a:pt x="693" y="294"/>
                </a:lnTo>
                <a:lnTo>
                  <a:pt x="696" y="296"/>
                </a:lnTo>
                <a:lnTo>
                  <a:pt x="697" y="298"/>
                </a:lnTo>
                <a:lnTo>
                  <a:pt x="699" y="299"/>
                </a:lnTo>
                <a:lnTo>
                  <a:pt x="699" y="300"/>
                </a:lnTo>
                <a:lnTo>
                  <a:pt x="700" y="301"/>
                </a:lnTo>
                <a:lnTo>
                  <a:pt x="700" y="302"/>
                </a:lnTo>
                <a:lnTo>
                  <a:pt x="700" y="302"/>
                </a:lnTo>
                <a:lnTo>
                  <a:pt x="700" y="303"/>
                </a:lnTo>
                <a:lnTo>
                  <a:pt x="699" y="304"/>
                </a:lnTo>
                <a:lnTo>
                  <a:pt x="699" y="305"/>
                </a:lnTo>
                <a:lnTo>
                  <a:pt x="698" y="306"/>
                </a:lnTo>
                <a:lnTo>
                  <a:pt x="698" y="308"/>
                </a:lnTo>
                <a:lnTo>
                  <a:pt x="697" y="309"/>
                </a:lnTo>
                <a:lnTo>
                  <a:pt x="697" y="311"/>
                </a:lnTo>
                <a:lnTo>
                  <a:pt x="696" y="312"/>
                </a:lnTo>
                <a:lnTo>
                  <a:pt x="696" y="314"/>
                </a:lnTo>
                <a:lnTo>
                  <a:pt x="696" y="315"/>
                </a:lnTo>
                <a:lnTo>
                  <a:pt x="696" y="316"/>
                </a:lnTo>
                <a:lnTo>
                  <a:pt x="695" y="318"/>
                </a:lnTo>
                <a:lnTo>
                  <a:pt x="695" y="319"/>
                </a:lnTo>
                <a:lnTo>
                  <a:pt x="694" y="320"/>
                </a:lnTo>
                <a:lnTo>
                  <a:pt x="695" y="323"/>
                </a:lnTo>
                <a:lnTo>
                  <a:pt x="695" y="325"/>
                </a:lnTo>
                <a:lnTo>
                  <a:pt x="695" y="327"/>
                </a:lnTo>
                <a:lnTo>
                  <a:pt x="695" y="329"/>
                </a:lnTo>
                <a:lnTo>
                  <a:pt x="695" y="330"/>
                </a:lnTo>
                <a:lnTo>
                  <a:pt x="696" y="331"/>
                </a:lnTo>
                <a:lnTo>
                  <a:pt x="697" y="332"/>
                </a:lnTo>
                <a:lnTo>
                  <a:pt x="700" y="334"/>
                </a:lnTo>
                <a:lnTo>
                  <a:pt x="701" y="335"/>
                </a:lnTo>
                <a:lnTo>
                  <a:pt x="703" y="336"/>
                </a:lnTo>
                <a:lnTo>
                  <a:pt x="706" y="337"/>
                </a:lnTo>
                <a:lnTo>
                  <a:pt x="707" y="338"/>
                </a:lnTo>
                <a:lnTo>
                  <a:pt x="708" y="339"/>
                </a:lnTo>
                <a:lnTo>
                  <a:pt x="710" y="340"/>
                </a:lnTo>
                <a:lnTo>
                  <a:pt x="711" y="340"/>
                </a:lnTo>
                <a:lnTo>
                  <a:pt x="714" y="342"/>
                </a:lnTo>
                <a:lnTo>
                  <a:pt x="716" y="343"/>
                </a:lnTo>
                <a:lnTo>
                  <a:pt x="717" y="344"/>
                </a:lnTo>
                <a:lnTo>
                  <a:pt x="719" y="345"/>
                </a:lnTo>
                <a:lnTo>
                  <a:pt x="720" y="345"/>
                </a:lnTo>
                <a:lnTo>
                  <a:pt x="720" y="346"/>
                </a:lnTo>
                <a:lnTo>
                  <a:pt x="720" y="347"/>
                </a:lnTo>
                <a:lnTo>
                  <a:pt x="721" y="349"/>
                </a:lnTo>
                <a:lnTo>
                  <a:pt x="721" y="350"/>
                </a:lnTo>
                <a:lnTo>
                  <a:pt x="722" y="353"/>
                </a:lnTo>
                <a:lnTo>
                  <a:pt x="723" y="354"/>
                </a:lnTo>
                <a:lnTo>
                  <a:pt x="723" y="355"/>
                </a:lnTo>
                <a:lnTo>
                  <a:pt x="724" y="357"/>
                </a:lnTo>
                <a:lnTo>
                  <a:pt x="724" y="357"/>
                </a:lnTo>
                <a:lnTo>
                  <a:pt x="725" y="360"/>
                </a:lnTo>
                <a:lnTo>
                  <a:pt x="726" y="361"/>
                </a:lnTo>
                <a:lnTo>
                  <a:pt x="727" y="364"/>
                </a:lnTo>
                <a:lnTo>
                  <a:pt x="727" y="365"/>
                </a:lnTo>
                <a:lnTo>
                  <a:pt x="727" y="367"/>
                </a:lnTo>
                <a:lnTo>
                  <a:pt x="728" y="369"/>
                </a:lnTo>
                <a:lnTo>
                  <a:pt x="729" y="371"/>
                </a:lnTo>
                <a:lnTo>
                  <a:pt x="730" y="372"/>
                </a:lnTo>
                <a:lnTo>
                  <a:pt x="730" y="374"/>
                </a:lnTo>
                <a:lnTo>
                  <a:pt x="731" y="376"/>
                </a:lnTo>
                <a:lnTo>
                  <a:pt x="732" y="378"/>
                </a:lnTo>
                <a:lnTo>
                  <a:pt x="733" y="379"/>
                </a:lnTo>
                <a:lnTo>
                  <a:pt x="733" y="381"/>
                </a:lnTo>
                <a:lnTo>
                  <a:pt x="734" y="383"/>
                </a:lnTo>
                <a:lnTo>
                  <a:pt x="735" y="386"/>
                </a:lnTo>
                <a:lnTo>
                  <a:pt x="735" y="387"/>
                </a:lnTo>
                <a:lnTo>
                  <a:pt x="736" y="388"/>
                </a:lnTo>
                <a:lnTo>
                  <a:pt x="736" y="389"/>
                </a:lnTo>
                <a:lnTo>
                  <a:pt x="737" y="390"/>
                </a:lnTo>
                <a:lnTo>
                  <a:pt x="737" y="391"/>
                </a:lnTo>
                <a:lnTo>
                  <a:pt x="737" y="391"/>
                </a:lnTo>
                <a:lnTo>
                  <a:pt x="737" y="391"/>
                </a:lnTo>
                <a:lnTo>
                  <a:pt x="737" y="392"/>
                </a:lnTo>
                <a:lnTo>
                  <a:pt x="737" y="393"/>
                </a:lnTo>
                <a:lnTo>
                  <a:pt x="738" y="393"/>
                </a:lnTo>
                <a:lnTo>
                  <a:pt x="738" y="394"/>
                </a:lnTo>
                <a:lnTo>
                  <a:pt x="738" y="395"/>
                </a:lnTo>
                <a:lnTo>
                  <a:pt x="739" y="396"/>
                </a:lnTo>
                <a:lnTo>
                  <a:pt x="739" y="396"/>
                </a:lnTo>
                <a:lnTo>
                  <a:pt x="739" y="397"/>
                </a:lnTo>
                <a:lnTo>
                  <a:pt x="739" y="398"/>
                </a:lnTo>
                <a:lnTo>
                  <a:pt x="740" y="399"/>
                </a:lnTo>
                <a:lnTo>
                  <a:pt x="740" y="400"/>
                </a:lnTo>
                <a:lnTo>
                  <a:pt x="740" y="401"/>
                </a:lnTo>
                <a:lnTo>
                  <a:pt x="740" y="401"/>
                </a:lnTo>
                <a:lnTo>
                  <a:pt x="741" y="403"/>
                </a:lnTo>
                <a:lnTo>
                  <a:pt x="741" y="404"/>
                </a:lnTo>
                <a:lnTo>
                  <a:pt x="742" y="404"/>
                </a:lnTo>
                <a:lnTo>
                  <a:pt x="742" y="405"/>
                </a:lnTo>
                <a:lnTo>
                  <a:pt x="743" y="407"/>
                </a:lnTo>
                <a:lnTo>
                  <a:pt x="743" y="408"/>
                </a:lnTo>
                <a:lnTo>
                  <a:pt x="743" y="408"/>
                </a:lnTo>
                <a:lnTo>
                  <a:pt x="744" y="409"/>
                </a:lnTo>
                <a:lnTo>
                  <a:pt x="744" y="410"/>
                </a:lnTo>
                <a:lnTo>
                  <a:pt x="744" y="411"/>
                </a:lnTo>
                <a:lnTo>
                  <a:pt x="744" y="412"/>
                </a:lnTo>
                <a:lnTo>
                  <a:pt x="745" y="413"/>
                </a:lnTo>
                <a:lnTo>
                  <a:pt x="745" y="414"/>
                </a:lnTo>
                <a:lnTo>
                  <a:pt x="746" y="415"/>
                </a:lnTo>
                <a:lnTo>
                  <a:pt x="746" y="416"/>
                </a:lnTo>
                <a:lnTo>
                  <a:pt x="747" y="418"/>
                </a:lnTo>
                <a:lnTo>
                  <a:pt x="747" y="418"/>
                </a:lnTo>
                <a:lnTo>
                  <a:pt x="747" y="419"/>
                </a:lnTo>
                <a:lnTo>
                  <a:pt x="747" y="420"/>
                </a:lnTo>
                <a:lnTo>
                  <a:pt x="748" y="421"/>
                </a:lnTo>
                <a:lnTo>
                  <a:pt x="748" y="422"/>
                </a:lnTo>
                <a:lnTo>
                  <a:pt x="749" y="423"/>
                </a:lnTo>
                <a:lnTo>
                  <a:pt x="749" y="424"/>
                </a:lnTo>
                <a:lnTo>
                  <a:pt x="749" y="424"/>
                </a:lnTo>
                <a:lnTo>
                  <a:pt x="750" y="425"/>
                </a:lnTo>
                <a:lnTo>
                  <a:pt x="750" y="427"/>
                </a:lnTo>
                <a:lnTo>
                  <a:pt x="750" y="428"/>
                </a:lnTo>
                <a:lnTo>
                  <a:pt x="751" y="428"/>
                </a:lnTo>
                <a:lnTo>
                  <a:pt x="751" y="430"/>
                </a:lnTo>
                <a:lnTo>
                  <a:pt x="752" y="431"/>
                </a:lnTo>
                <a:lnTo>
                  <a:pt x="752" y="431"/>
                </a:lnTo>
                <a:lnTo>
                  <a:pt x="753" y="433"/>
                </a:lnTo>
                <a:lnTo>
                  <a:pt x="753" y="434"/>
                </a:lnTo>
                <a:lnTo>
                  <a:pt x="753" y="435"/>
                </a:lnTo>
                <a:lnTo>
                  <a:pt x="754" y="436"/>
                </a:lnTo>
                <a:lnTo>
                  <a:pt x="754" y="437"/>
                </a:lnTo>
                <a:lnTo>
                  <a:pt x="754" y="438"/>
                </a:lnTo>
                <a:lnTo>
                  <a:pt x="754" y="438"/>
                </a:lnTo>
                <a:lnTo>
                  <a:pt x="755" y="440"/>
                </a:lnTo>
                <a:lnTo>
                  <a:pt x="756" y="441"/>
                </a:lnTo>
                <a:lnTo>
                  <a:pt x="756" y="442"/>
                </a:lnTo>
                <a:lnTo>
                  <a:pt x="757" y="443"/>
                </a:lnTo>
                <a:lnTo>
                  <a:pt x="757" y="444"/>
                </a:lnTo>
                <a:lnTo>
                  <a:pt x="757" y="445"/>
                </a:lnTo>
                <a:lnTo>
                  <a:pt x="757" y="445"/>
                </a:lnTo>
                <a:lnTo>
                  <a:pt x="758" y="446"/>
                </a:lnTo>
                <a:lnTo>
                  <a:pt x="758" y="447"/>
                </a:lnTo>
                <a:lnTo>
                  <a:pt x="759" y="449"/>
                </a:lnTo>
                <a:lnTo>
                  <a:pt x="760" y="450"/>
                </a:lnTo>
                <a:lnTo>
                  <a:pt x="760" y="451"/>
                </a:lnTo>
                <a:lnTo>
                  <a:pt x="761" y="453"/>
                </a:lnTo>
                <a:lnTo>
                  <a:pt x="761" y="454"/>
                </a:lnTo>
                <a:lnTo>
                  <a:pt x="762" y="455"/>
                </a:lnTo>
                <a:lnTo>
                  <a:pt x="762" y="456"/>
                </a:lnTo>
                <a:lnTo>
                  <a:pt x="762" y="457"/>
                </a:lnTo>
                <a:lnTo>
                  <a:pt x="763" y="458"/>
                </a:lnTo>
                <a:lnTo>
                  <a:pt x="763" y="459"/>
                </a:lnTo>
                <a:lnTo>
                  <a:pt x="764" y="460"/>
                </a:lnTo>
                <a:lnTo>
                  <a:pt x="764" y="461"/>
                </a:lnTo>
                <a:lnTo>
                  <a:pt x="764" y="462"/>
                </a:lnTo>
                <a:lnTo>
                  <a:pt x="765" y="463"/>
                </a:lnTo>
                <a:lnTo>
                  <a:pt x="765" y="464"/>
                </a:lnTo>
                <a:lnTo>
                  <a:pt x="766" y="465"/>
                </a:lnTo>
                <a:lnTo>
                  <a:pt x="766" y="466"/>
                </a:lnTo>
                <a:lnTo>
                  <a:pt x="766" y="466"/>
                </a:lnTo>
                <a:lnTo>
                  <a:pt x="767" y="467"/>
                </a:lnTo>
                <a:lnTo>
                  <a:pt x="767" y="468"/>
                </a:lnTo>
                <a:lnTo>
                  <a:pt x="767" y="469"/>
                </a:lnTo>
                <a:lnTo>
                  <a:pt x="767" y="470"/>
                </a:lnTo>
                <a:lnTo>
                  <a:pt x="768" y="470"/>
                </a:lnTo>
                <a:lnTo>
                  <a:pt x="768" y="471"/>
                </a:lnTo>
                <a:lnTo>
                  <a:pt x="769" y="472"/>
                </a:lnTo>
                <a:lnTo>
                  <a:pt x="769" y="473"/>
                </a:lnTo>
                <a:lnTo>
                  <a:pt x="769" y="474"/>
                </a:lnTo>
                <a:lnTo>
                  <a:pt x="770" y="474"/>
                </a:lnTo>
                <a:lnTo>
                  <a:pt x="770" y="475"/>
                </a:lnTo>
                <a:lnTo>
                  <a:pt x="770" y="475"/>
                </a:lnTo>
                <a:lnTo>
                  <a:pt x="770" y="476"/>
                </a:lnTo>
                <a:lnTo>
                  <a:pt x="771" y="478"/>
                </a:lnTo>
                <a:lnTo>
                  <a:pt x="771" y="480"/>
                </a:lnTo>
                <a:lnTo>
                  <a:pt x="771" y="481"/>
                </a:lnTo>
                <a:lnTo>
                  <a:pt x="772" y="481"/>
                </a:lnTo>
                <a:lnTo>
                  <a:pt x="773" y="484"/>
                </a:lnTo>
                <a:lnTo>
                  <a:pt x="774" y="486"/>
                </a:lnTo>
                <a:lnTo>
                  <a:pt x="774" y="488"/>
                </a:lnTo>
                <a:lnTo>
                  <a:pt x="775" y="490"/>
                </a:lnTo>
                <a:lnTo>
                  <a:pt x="776" y="492"/>
                </a:lnTo>
                <a:lnTo>
                  <a:pt x="777" y="494"/>
                </a:lnTo>
                <a:lnTo>
                  <a:pt x="777" y="497"/>
                </a:lnTo>
                <a:lnTo>
                  <a:pt x="778" y="500"/>
                </a:lnTo>
                <a:lnTo>
                  <a:pt x="779" y="501"/>
                </a:lnTo>
                <a:lnTo>
                  <a:pt x="780" y="504"/>
                </a:lnTo>
                <a:lnTo>
                  <a:pt x="781" y="507"/>
                </a:lnTo>
                <a:lnTo>
                  <a:pt x="781" y="508"/>
                </a:lnTo>
                <a:lnTo>
                  <a:pt x="782" y="510"/>
                </a:lnTo>
                <a:lnTo>
                  <a:pt x="783" y="512"/>
                </a:lnTo>
                <a:lnTo>
                  <a:pt x="784" y="513"/>
                </a:lnTo>
                <a:lnTo>
                  <a:pt x="784" y="516"/>
                </a:lnTo>
                <a:lnTo>
                  <a:pt x="785" y="517"/>
                </a:lnTo>
                <a:lnTo>
                  <a:pt x="786" y="519"/>
                </a:lnTo>
                <a:lnTo>
                  <a:pt x="786" y="520"/>
                </a:lnTo>
                <a:lnTo>
                  <a:pt x="787" y="522"/>
                </a:lnTo>
                <a:lnTo>
                  <a:pt x="788" y="525"/>
                </a:lnTo>
                <a:lnTo>
                  <a:pt x="789" y="527"/>
                </a:lnTo>
                <a:lnTo>
                  <a:pt x="789" y="529"/>
                </a:lnTo>
                <a:lnTo>
                  <a:pt x="790" y="530"/>
                </a:lnTo>
                <a:lnTo>
                  <a:pt x="791" y="532"/>
                </a:lnTo>
                <a:lnTo>
                  <a:pt x="791" y="533"/>
                </a:lnTo>
                <a:lnTo>
                  <a:pt x="791" y="534"/>
                </a:lnTo>
                <a:lnTo>
                  <a:pt x="792" y="535"/>
                </a:lnTo>
                <a:lnTo>
                  <a:pt x="793" y="536"/>
                </a:lnTo>
                <a:lnTo>
                  <a:pt x="794" y="538"/>
                </a:lnTo>
                <a:lnTo>
                  <a:pt x="794" y="540"/>
                </a:lnTo>
                <a:lnTo>
                  <a:pt x="795" y="541"/>
                </a:lnTo>
                <a:lnTo>
                  <a:pt x="795" y="543"/>
                </a:lnTo>
                <a:lnTo>
                  <a:pt x="796" y="546"/>
                </a:lnTo>
                <a:lnTo>
                  <a:pt x="797" y="549"/>
                </a:lnTo>
                <a:lnTo>
                  <a:pt x="798" y="550"/>
                </a:lnTo>
                <a:lnTo>
                  <a:pt x="798" y="551"/>
                </a:lnTo>
                <a:lnTo>
                  <a:pt x="799" y="552"/>
                </a:lnTo>
                <a:lnTo>
                  <a:pt x="801" y="557"/>
                </a:lnTo>
                <a:lnTo>
                  <a:pt x="802" y="559"/>
                </a:lnTo>
                <a:lnTo>
                  <a:pt x="803" y="562"/>
                </a:lnTo>
                <a:lnTo>
                  <a:pt x="804" y="563"/>
                </a:lnTo>
                <a:lnTo>
                  <a:pt x="805" y="566"/>
                </a:lnTo>
                <a:lnTo>
                  <a:pt x="806" y="568"/>
                </a:lnTo>
                <a:lnTo>
                  <a:pt x="806" y="568"/>
                </a:lnTo>
                <a:lnTo>
                  <a:pt x="806" y="569"/>
                </a:lnTo>
                <a:lnTo>
                  <a:pt x="806" y="571"/>
                </a:lnTo>
                <a:lnTo>
                  <a:pt x="806" y="572"/>
                </a:lnTo>
                <a:lnTo>
                  <a:pt x="806" y="574"/>
                </a:lnTo>
                <a:lnTo>
                  <a:pt x="806" y="576"/>
                </a:lnTo>
                <a:lnTo>
                  <a:pt x="807" y="577"/>
                </a:lnTo>
                <a:lnTo>
                  <a:pt x="807" y="579"/>
                </a:lnTo>
                <a:lnTo>
                  <a:pt x="807" y="580"/>
                </a:lnTo>
                <a:lnTo>
                  <a:pt x="807" y="581"/>
                </a:lnTo>
                <a:lnTo>
                  <a:pt x="808" y="583"/>
                </a:lnTo>
                <a:lnTo>
                  <a:pt x="808" y="585"/>
                </a:lnTo>
                <a:lnTo>
                  <a:pt x="808" y="587"/>
                </a:lnTo>
                <a:lnTo>
                  <a:pt x="808" y="589"/>
                </a:lnTo>
                <a:lnTo>
                  <a:pt x="808" y="590"/>
                </a:lnTo>
                <a:lnTo>
                  <a:pt x="808" y="590"/>
                </a:lnTo>
                <a:lnTo>
                  <a:pt x="808" y="592"/>
                </a:lnTo>
                <a:lnTo>
                  <a:pt x="809" y="593"/>
                </a:lnTo>
                <a:lnTo>
                  <a:pt x="809" y="593"/>
                </a:lnTo>
                <a:lnTo>
                  <a:pt x="809" y="595"/>
                </a:lnTo>
                <a:lnTo>
                  <a:pt x="811" y="597"/>
                </a:lnTo>
                <a:lnTo>
                  <a:pt x="811" y="598"/>
                </a:lnTo>
                <a:lnTo>
                  <a:pt x="812" y="600"/>
                </a:lnTo>
                <a:lnTo>
                  <a:pt x="813" y="602"/>
                </a:lnTo>
                <a:lnTo>
                  <a:pt x="813" y="603"/>
                </a:lnTo>
                <a:lnTo>
                  <a:pt x="815" y="606"/>
                </a:lnTo>
                <a:lnTo>
                  <a:pt x="815" y="607"/>
                </a:lnTo>
                <a:lnTo>
                  <a:pt x="816" y="609"/>
                </a:lnTo>
                <a:lnTo>
                  <a:pt x="817" y="610"/>
                </a:lnTo>
                <a:lnTo>
                  <a:pt x="817" y="611"/>
                </a:lnTo>
                <a:lnTo>
                  <a:pt x="817" y="613"/>
                </a:lnTo>
                <a:lnTo>
                  <a:pt x="816" y="617"/>
                </a:lnTo>
                <a:lnTo>
                  <a:pt x="816" y="619"/>
                </a:lnTo>
                <a:lnTo>
                  <a:pt x="816" y="620"/>
                </a:lnTo>
                <a:lnTo>
                  <a:pt x="816" y="621"/>
                </a:lnTo>
                <a:lnTo>
                  <a:pt x="814" y="623"/>
                </a:lnTo>
                <a:lnTo>
                  <a:pt x="813" y="625"/>
                </a:lnTo>
                <a:lnTo>
                  <a:pt x="812" y="626"/>
                </a:lnTo>
                <a:lnTo>
                  <a:pt x="812" y="626"/>
                </a:lnTo>
                <a:lnTo>
                  <a:pt x="813" y="629"/>
                </a:lnTo>
                <a:lnTo>
                  <a:pt x="814" y="630"/>
                </a:lnTo>
                <a:lnTo>
                  <a:pt x="815" y="633"/>
                </a:lnTo>
                <a:lnTo>
                  <a:pt x="815" y="634"/>
                </a:lnTo>
                <a:lnTo>
                  <a:pt x="815" y="637"/>
                </a:lnTo>
                <a:lnTo>
                  <a:pt x="815" y="638"/>
                </a:lnTo>
                <a:lnTo>
                  <a:pt x="816" y="639"/>
                </a:lnTo>
                <a:lnTo>
                  <a:pt x="816" y="641"/>
                </a:lnTo>
                <a:lnTo>
                  <a:pt x="816" y="644"/>
                </a:lnTo>
                <a:lnTo>
                  <a:pt x="817" y="645"/>
                </a:lnTo>
                <a:lnTo>
                  <a:pt x="817" y="647"/>
                </a:lnTo>
                <a:lnTo>
                  <a:pt x="818" y="647"/>
                </a:lnTo>
                <a:lnTo>
                  <a:pt x="818" y="650"/>
                </a:lnTo>
                <a:lnTo>
                  <a:pt x="819" y="651"/>
                </a:lnTo>
                <a:lnTo>
                  <a:pt x="819" y="652"/>
                </a:lnTo>
                <a:lnTo>
                  <a:pt x="820" y="653"/>
                </a:lnTo>
                <a:lnTo>
                  <a:pt x="821" y="654"/>
                </a:lnTo>
                <a:lnTo>
                  <a:pt x="822" y="656"/>
                </a:lnTo>
                <a:lnTo>
                  <a:pt x="822" y="656"/>
                </a:lnTo>
                <a:lnTo>
                  <a:pt x="822" y="657"/>
                </a:lnTo>
                <a:lnTo>
                  <a:pt x="823" y="657"/>
                </a:lnTo>
                <a:lnTo>
                  <a:pt x="823" y="658"/>
                </a:lnTo>
                <a:lnTo>
                  <a:pt x="823" y="659"/>
                </a:lnTo>
                <a:lnTo>
                  <a:pt x="824" y="660"/>
                </a:lnTo>
                <a:lnTo>
                  <a:pt x="825" y="661"/>
                </a:lnTo>
                <a:lnTo>
                  <a:pt x="826" y="664"/>
                </a:lnTo>
                <a:lnTo>
                  <a:pt x="825" y="664"/>
                </a:lnTo>
                <a:lnTo>
                  <a:pt x="824" y="665"/>
                </a:lnTo>
                <a:lnTo>
                  <a:pt x="822" y="665"/>
                </a:lnTo>
                <a:lnTo>
                  <a:pt x="819" y="666"/>
                </a:lnTo>
                <a:lnTo>
                  <a:pt x="814" y="668"/>
                </a:lnTo>
                <a:lnTo>
                  <a:pt x="813" y="668"/>
                </a:lnTo>
                <a:lnTo>
                  <a:pt x="812" y="668"/>
                </a:lnTo>
                <a:lnTo>
                  <a:pt x="775" y="665"/>
                </a:lnTo>
                <a:lnTo>
                  <a:pt x="736" y="659"/>
                </a:lnTo>
                <a:lnTo>
                  <a:pt x="703" y="655"/>
                </a:lnTo>
                <a:lnTo>
                  <a:pt x="676" y="647"/>
                </a:lnTo>
                <a:lnTo>
                  <a:pt x="654" y="640"/>
                </a:lnTo>
                <a:lnTo>
                  <a:pt x="633" y="633"/>
                </a:lnTo>
                <a:lnTo>
                  <a:pt x="590" y="622"/>
                </a:lnTo>
                <a:lnTo>
                  <a:pt x="572" y="616"/>
                </a:lnTo>
                <a:lnTo>
                  <a:pt x="537" y="606"/>
                </a:lnTo>
                <a:lnTo>
                  <a:pt x="521" y="596"/>
                </a:lnTo>
                <a:lnTo>
                  <a:pt x="497" y="583"/>
                </a:lnTo>
                <a:lnTo>
                  <a:pt x="464" y="569"/>
                </a:lnTo>
                <a:lnTo>
                  <a:pt x="444" y="557"/>
                </a:lnTo>
                <a:lnTo>
                  <a:pt x="416" y="546"/>
                </a:lnTo>
                <a:lnTo>
                  <a:pt x="336" y="530"/>
                </a:lnTo>
                <a:lnTo>
                  <a:pt x="282" y="522"/>
                </a:lnTo>
                <a:lnTo>
                  <a:pt x="234" y="519"/>
                </a:lnTo>
                <a:lnTo>
                  <a:pt x="191" y="514"/>
                </a:lnTo>
                <a:lnTo>
                  <a:pt x="153" y="513"/>
                </a:lnTo>
                <a:lnTo>
                  <a:pt x="102" y="515"/>
                </a:lnTo>
                <a:lnTo>
                  <a:pt x="101" y="510"/>
                </a:lnTo>
                <a:lnTo>
                  <a:pt x="92" y="455"/>
                </a:lnTo>
                <a:lnTo>
                  <a:pt x="82" y="417"/>
                </a:lnTo>
                <a:lnTo>
                  <a:pt x="73" y="393"/>
                </a:lnTo>
                <a:lnTo>
                  <a:pt x="72" y="391"/>
                </a:lnTo>
                <a:lnTo>
                  <a:pt x="48" y="364"/>
                </a:lnTo>
                <a:lnTo>
                  <a:pt x="28" y="327"/>
                </a:lnTo>
                <a:lnTo>
                  <a:pt x="12" y="287"/>
                </a:lnTo>
                <a:lnTo>
                  <a:pt x="2" y="252"/>
                </a:lnTo>
                <a:lnTo>
                  <a:pt x="0" y="217"/>
                </a:lnTo>
                <a:lnTo>
                  <a:pt x="2" y="187"/>
                </a:lnTo>
                <a:lnTo>
                  <a:pt x="4" y="151"/>
                </a:lnTo>
                <a:lnTo>
                  <a:pt x="4" y="138"/>
                </a:lnTo>
                <a:lnTo>
                  <a:pt x="4" y="106"/>
                </a:lnTo>
                <a:lnTo>
                  <a:pt x="8" y="98"/>
                </a:lnTo>
                <a:lnTo>
                  <a:pt x="12" y="97"/>
                </a:lnTo>
                <a:lnTo>
                  <a:pt x="18" y="97"/>
                </a:lnTo>
                <a:lnTo>
                  <a:pt x="25" y="97"/>
                </a:lnTo>
                <a:lnTo>
                  <a:pt x="35" y="94"/>
                </a:lnTo>
                <a:lnTo>
                  <a:pt x="40" y="94"/>
                </a:lnTo>
                <a:lnTo>
                  <a:pt x="51" y="90"/>
                </a:lnTo>
                <a:lnTo>
                  <a:pt x="62" y="86"/>
                </a:lnTo>
                <a:lnTo>
                  <a:pt x="71" y="82"/>
                </a:lnTo>
                <a:lnTo>
                  <a:pt x="103" y="67"/>
                </a:lnTo>
                <a:lnTo>
                  <a:pt x="106" y="65"/>
                </a:lnTo>
                <a:lnTo>
                  <a:pt x="107" y="67"/>
                </a:lnTo>
                <a:lnTo>
                  <a:pt x="106" y="67"/>
                </a:lnTo>
                <a:lnTo>
                  <a:pt x="104" y="67"/>
                </a:lnTo>
                <a:lnTo>
                  <a:pt x="99" y="71"/>
                </a:lnTo>
                <a:lnTo>
                  <a:pt x="96" y="72"/>
                </a:lnTo>
                <a:lnTo>
                  <a:pt x="92" y="75"/>
                </a:lnTo>
                <a:lnTo>
                  <a:pt x="86" y="76"/>
                </a:lnTo>
                <a:lnTo>
                  <a:pt x="66" y="87"/>
                </a:lnTo>
                <a:lnTo>
                  <a:pt x="63" y="87"/>
                </a:lnTo>
                <a:lnTo>
                  <a:pt x="61" y="89"/>
                </a:lnTo>
                <a:lnTo>
                  <a:pt x="61" y="89"/>
                </a:lnTo>
                <a:lnTo>
                  <a:pt x="53" y="91"/>
                </a:lnTo>
                <a:lnTo>
                  <a:pt x="45" y="95"/>
                </a:lnTo>
                <a:lnTo>
                  <a:pt x="30" y="97"/>
                </a:lnTo>
                <a:lnTo>
                  <a:pt x="15" y="100"/>
                </a:lnTo>
                <a:lnTo>
                  <a:pt x="13" y="101"/>
                </a:lnTo>
                <a:lnTo>
                  <a:pt x="14" y="102"/>
                </a:lnTo>
                <a:lnTo>
                  <a:pt x="16" y="102"/>
                </a:lnTo>
                <a:lnTo>
                  <a:pt x="18" y="103"/>
                </a:lnTo>
                <a:lnTo>
                  <a:pt x="19" y="100"/>
                </a:lnTo>
                <a:lnTo>
                  <a:pt x="21" y="101"/>
                </a:lnTo>
                <a:lnTo>
                  <a:pt x="29" y="100"/>
                </a:lnTo>
                <a:lnTo>
                  <a:pt x="30" y="104"/>
                </a:lnTo>
                <a:lnTo>
                  <a:pt x="26" y="105"/>
                </a:lnTo>
                <a:lnTo>
                  <a:pt x="25" y="107"/>
                </a:lnTo>
                <a:lnTo>
                  <a:pt x="28" y="108"/>
                </a:lnTo>
                <a:lnTo>
                  <a:pt x="29" y="109"/>
                </a:lnTo>
                <a:lnTo>
                  <a:pt x="36" y="107"/>
                </a:lnTo>
                <a:lnTo>
                  <a:pt x="42" y="102"/>
                </a:lnTo>
                <a:lnTo>
                  <a:pt x="43" y="102"/>
                </a:lnTo>
                <a:lnTo>
                  <a:pt x="49" y="104"/>
                </a:lnTo>
                <a:lnTo>
                  <a:pt x="49" y="104"/>
                </a:lnTo>
                <a:lnTo>
                  <a:pt x="52" y="104"/>
                </a:lnTo>
                <a:lnTo>
                  <a:pt x="56" y="104"/>
                </a:lnTo>
                <a:lnTo>
                  <a:pt x="69" y="94"/>
                </a:lnTo>
                <a:lnTo>
                  <a:pt x="73" y="93"/>
                </a:lnTo>
                <a:lnTo>
                  <a:pt x="76" y="91"/>
                </a:lnTo>
                <a:lnTo>
                  <a:pt x="78" y="91"/>
                </a:lnTo>
                <a:lnTo>
                  <a:pt x="83" y="89"/>
                </a:lnTo>
                <a:lnTo>
                  <a:pt x="86" y="87"/>
                </a:lnTo>
                <a:lnTo>
                  <a:pt x="87" y="86"/>
                </a:lnTo>
                <a:lnTo>
                  <a:pt x="88" y="87"/>
                </a:lnTo>
                <a:lnTo>
                  <a:pt x="92" y="87"/>
                </a:lnTo>
                <a:lnTo>
                  <a:pt x="94" y="87"/>
                </a:lnTo>
                <a:lnTo>
                  <a:pt x="95" y="86"/>
                </a:lnTo>
                <a:lnTo>
                  <a:pt x="101" y="87"/>
                </a:lnTo>
                <a:lnTo>
                  <a:pt x="103" y="86"/>
                </a:lnTo>
                <a:lnTo>
                  <a:pt x="103" y="86"/>
                </a:lnTo>
                <a:lnTo>
                  <a:pt x="105" y="86"/>
                </a:lnTo>
                <a:lnTo>
                  <a:pt x="106" y="86"/>
                </a:lnTo>
                <a:lnTo>
                  <a:pt x="106" y="88"/>
                </a:lnTo>
                <a:lnTo>
                  <a:pt x="101" y="90"/>
                </a:lnTo>
                <a:lnTo>
                  <a:pt x="100" y="90"/>
                </a:lnTo>
                <a:lnTo>
                  <a:pt x="100" y="91"/>
                </a:lnTo>
                <a:lnTo>
                  <a:pt x="101" y="93"/>
                </a:lnTo>
                <a:lnTo>
                  <a:pt x="103" y="93"/>
                </a:lnTo>
                <a:lnTo>
                  <a:pt x="110" y="86"/>
                </a:lnTo>
                <a:lnTo>
                  <a:pt x="111" y="85"/>
                </a:lnTo>
                <a:lnTo>
                  <a:pt x="110" y="84"/>
                </a:lnTo>
                <a:lnTo>
                  <a:pt x="105" y="84"/>
                </a:lnTo>
                <a:lnTo>
                  <a:pt x="105" y="84"/>
                </a:lnTo>
                <a:lnTo>
                  <a:pt x="105" y="82"/>
                </a:lnTo>
                <a:lnTo>
                  <a:pt x="108" y="81"/>
                </a:lnTo>
                <a:lnTo>
                  <a:pt x="110" y="82"/>
                </a:lnTo>
                <a:lnTo>
                  <a:pt x="112" y="83"/>
                </a:lnTo>
                <a:lnTo>
                  <a:pt x="118" y="84"/>
                </a:lnTo>
                <a:lnTo>
                  <a:pt x="123" y="89"/>
                </a:lnTo>
                <a:lnTo>
                  <a:pt x="127" y="87"/>
                </a:lnTo>
                <a:lnTo>
                  <a:pt x="128" y="88"/>
                </a:lnTo>
                <a:lnTo>
                  <a:pt x="128" y="90"/>
                </a:lnTo>
                <a:lnTo>
                  <a:pt x="129" y="92"/>
                </a:lnTo>
                <a:lnTo>
                  <a:pt x="126" y="90"/>
                </a:lnTo>
                <a:lnTo>
                  <a:pt x="124" y="90"/>
                </a:lnTo>
                <a:lnTo>
                  <a:pt x="123" y="90"/>
                </a:lnTo>
                <a:lnTo>
                  <a:pt x="123" y="92"/>
                </a:lnTo>
                <a:lnTo>
                  <a:pt x="125" y="95"/>
                </a:lnTo>
                <a:lnTo>
                  <a:pt x="124" y="96"/>
                </a:lnTo>
                <a:lnTo>
                  <a:pt x="122" y="97"/>
                </a:lnTo>
                <a:lnTo>
                  <a:pt x="122" y="98"/>
                </a:lnTo>
                <a:lnTo>
                  <a:pt x="126" y="99"/>
                </a:lnTo>
                <a:lnTo>
                  <a:pt x="128" y="101"/>
                </a:lnTo>
                <a:lnTo>
                  <a:pt x="130" y="101"/>
                </a:lnTo>
                <a:lnTo>
                  <a:pt x="130" y="100"/>
                </a:lnTo>
                <a:lnTo>
                  <a:pt x="135" y="100"/>
                </a:lnTo>
                <a:lnTo>
                  <a:pt x="138" y="100"/>
                </a:lnTo>
                <a:lnTo>
                  <a:pt x="140" y="100"/>
                </a:lnTo>
                <a:lnTo>
                  <a:pt x="142" y="98"/>
                </a:lnTo>
                <a:lnTo>
                  <a:pt x="143" y="95"/>
                </a:lnTo>
                <a:lnTo>
                  <a:pt x="140" y="92"/>
                </a:lnTo>
                <a:lnTo>
                  <a:pt x="139" y="91"/>
                </a:lnTo>
                <a:lnTo>
                  <a:pt x="140" y="90"/>
                </a:lnTo>
                <a:lnTo>
                  <a:pt x="143" y="89"/>
                </a:lnTo>
                <a:lnTo>
                  <a:pt x="146" y="87"/>
                </a:lnTo>
                <a:lnTo>
                  <a:pt x="153" y="86"/>
                </a:lnTo>
                <a:lnTo>
                  <a:pt x="154" y="85"/>
                </a:lnTo>
                <a:lnTo>
                  <a:pt x="155" y="83"/>
                </a:lnTo>
                <a:lnTo>
                  <a:pt x="153" y="83"/>
                </a:lnTo>
                <a:lnTo>
                  <a:pt x="153" y="81"/>
                </a:lnTo>
                <a:lnTo>
                  <a:pt x="155" y="78"/>
                </a:lnTo>
                <a:lnTo>
                  <a:pt x="156" y="77"/>
                </a:lnTo>
                <a:lnTo>
                  <a:pt x="159" y="77"/>
                </a:lnTo>
                <a:lnTo>
                  <a:pt x="160" y="75"/>
                </a:lnTo>
                <a:lnTo>
                  <a:pt x="158" y="73"/>
                </a:lnTo>
                <a:lnTo>
                  <a:pt x="156" y="73"/>
                </a:lnTo>
                <a:lnTo>
                  <a:pt x="153" y="76"/>
                </a:lnTo>
                <a:lnTo>
                  <a:pt x="148" y="77"/>
                </a:lnTo>
                <a:lnTo>
                  <a:pt x="146" y="80"/>
                </a:lnTo>
                <a:lnTo>
                  <a:pt x="145" y="81"/>
                </a:lnTo>
                <a:lnTo>
                  <a:pt x="147" y="84"/>
                </a:lnTo>
                <a:lnTo>
                  <a:pt x="146" y="86"/>
                </a:lnTo>
                <a:lnTo>
                  <a:pt x="143" y="86"/>
                </a:lnTo>
                <a:lnTo>
                  <a:pt x="139" y="85"/>
                </a:lnTo>
                <a:lnTo>
                  <a:pt x="136" y="85"/>
                </a:lnTo>
                <a:lnTo>
                  <a:pt x="126" y="85"/>
                </a:lnTo>
                <a:lnTo>
                  <a:pt x="125" y="87"/>
                </a:lnTo>
                <a:lnTo>
                  <a:pt x="123" y="87"/>
                </a:lnTo>
                <a:lnTo>
                  <a:pt x="120" y="83"/>
                </a:lnTo>
                <a:lnTo>
                  <a:pt x="118" y="83"/>
                </a:lnTo>
                <a:lnTo>
                  <a:pt x="117" y="83"/>
                </a:lnTo>
                <a:lnTo>
                  <a:pt x="117" y="82"/>
                </a:lnTo>
                <a:lnTo>
                  <a:pt x="118" y="81"/>
                </a:lnTo>
                <a:lnTo>
                  <a:pt x="125" y="82"/>
                </a:lnTo>
                <a:lnTo>
                  <a:pt x="128" y="81"/>
                </a:lnTo>
                <a:lnTo>
                  <a:pt x="136" y="77"/>
                </a:lnTo>
                <a:lnTo>
                  <a:pt x="139" y="75"/>
                </a:lnTo>
                <a:lnTo>
                  <a:pt x="143" y="67"/>
                </a:lnTo>
                <a:lnTo>
                  <a:pt x="147" y="63"/>
                </a:lnTo>
                <a:lnTo>
                  <a:pt x="156" y="58"/>
                </a:lnTo>
                <a:lnTo>
                  <a:pt x="160" y="56"/>
                </a:lnTo>
                <a:lnTo>
                  <a:pt x="169" y="51"/>
                </a:lnTo>
                <a:lnTo>
                  <a:pt x="174" y="48"/>
                </a:lnTo>
                <a:lnTo>
                  <a:pt x="179" y="49"/>
                </a:lnTo>
                <a:lnTo>
                  <a:pt x="179" y="50"/>
                </a:lnTo>
                <a:lnTo>
                  <a:pt x="177" y="50"/>
                </a:lnTo>
                <a:lnTo>
                  <a:pt x="176" y="50"/>
                </a:lnTo>
                <a:lnTo>
                  <a:pt x="175" y="51"/>
                </a:lnTo>
                <a:lnTo>
                  <a:pt x="172" y="51"/>
                </a:lnTo>
                <a:lnTo>
                  <a:pt x="171" y="52"/>
                </a:lnTo>
                <a:lnTo>
                  <a:pt x="174" y="54"/>
                </a:lnTo>
                <a:lnTo>
                  <a:pt x="176" y="58"/>
                </a:lnTo>
                <a:lnTo>
                  <a:pt x="183" y="67"/>
                </a:lnTo>
                <a:lnTo>
                  <a:pt x="184" y="67"/>
                </a:lnTo>
                <a:lnTo>
                  <a:pt x="187" y="70"/>
                </a:lnTo>
                <a:lnTo>
                  <a:pt x="192" y="75"/>
                </a:lnTo>
                <a:lnTo>
                  <a:pt x="192" y="76"/>
                </a:lnTo>
                <a:lnTo>
                  <a:pt x="191" y="76"/>
                </a:lnTo>
                <a:lnTo>
                  <a:pt x="187" y="71"/>
                </a:lnTo>
                <a:lnTo>
                  <a:pt x="181" y="70"/>
                </a:lnTo>
                <a:lnTo>
                  <a:pt x="180" y="69"/>
                </a:lnTo>
                <a:lnTo>
                  <a:pt x="178" y="66"/>
                </a:lnTo>
                <a:lnTo>
                  <a:pt x="177" y="66"/>
                </a:lnTo>
                <a:lnTo>
                  <a:pt x="176" y="67"/>
                </a:lnTo>
                <a:lnTo>
                  <a:pt x="172" y="71"/>
                </a:lnTo>
                <a:lnTo>
                  <a:pt x="173" y="73"/>
                </a:lnTo>
                <a:lnTo>
                  <a:pt x="176" y="74"/>
                </a:lnTo>
                <a:lnTo>
                  <a:pt x="176" y="75"/>
                </a:lnTo>
                <a:lnTo>
                  <a:pt x="174" y="77"/>
                </a:lnTo>
                <a:lnTo>
                  <a:pt x="176" y="77"/>
                </a:lnTo>
                <a:lnTo>
                  <a:pt x="177" y="78"/>
                </a:lnTo>
                <a:lnTo>
                  <a:pt x="178" y="79"/>
                </a:lnTo>
                <a:lnTo>
                  <a:pt x="177" y="81"/>
                </a:lnTo>
                <a:lnTo>
                  <a:pt x="177" y="84"/>
                </a:lnTo>
                <a:lnTo>
                  <a:pt x="178" y="85"/>
                </a:lnTo>
                <a:lnTo>
                  <a:pt x="187" y="88"/>
                </a:lnTo>
                <a:lnTo>
                  <a:pt x="191" y="88"/>
                </a:lnTo>
                <a:lnTo>
                  <a:pt x="191" y="88"/>
                </a:lnTo>
                <a:lnTo>
                  <a:pt x="191" y="89"/>
                </a:lnTo>
                <a:lnTo>
                  <a:pt x="187" y="90"/>
                </a:lnTo>
                <a:lnTo>
                  <a:pt x="186" y="91"/>
                </a:lnTo>
                <a:lnTo>
                  <a:pt x="186" y="92"/>
                </a:lnTo>
                <a:lnTo>
                  <a:pt x="188" y="95"/>
                </a:lnTo>
                <a:lnTo>
                  <a:pt x="184" y="101"/>
                </a:lnTo>
                <a:lnTo>
                  <a:pt x="187" y="103"/>
                </a:lnTo>
                <a:lnTo>
                  <a:pt x="192" y="103"/>
                </a:lnTo>
                <a:lnTo>
                  <a:pt x="193" y="102"/>
                </a:lnTo>
                <a:lnTo>
                  <a:pt x="196" y="100"/>
                </a:lnTo>
                <a:lnTo>
                  <a:pt x="201" y="99"/>
                </a:lnTo>
                <a:lnTo>
                  <a:pt x="205" y="96"/>
                </a:lnTo>
                <a:lnTo>
                  <a:pt x="208" y="97"/>
                </a:lnTo>
                <a:lnTo>
                  <a:pt x="213" y="98"/>
                </a:lnTo>
                <a:lnTo>
                  <a:pt x="215" y="97"/>
                </a:lnTo>
                <a:lnTo>
                  <a:pt x="216" y="97"/>
                </a:lnTo>
                <a:lnTo>
                  <a:pt x="216" y="94"/>
                </a:lnTo>
                <a:lnTo>
                  <a:pt x="214" y="93"/>
                </a:lnTo>
                <a:lnTo>
                  <a:pt x="207" y="94"/>
                </a:lnTo>
                <a:lnTo>
                  <a:pt x="206" y="93"/>
                </a:lnTo>
                <a:lnTo>
                  <a:pt x="207" y="92"/>
                </a:lnTo>
                <a:lnTo>
                  <a:pt x="218" y="90"/>
                </a:lnTo>
                <a:lnTo>
                  <a:pt x="219" y="90"/>
                </a:lnTo>
                <a:lnTo>
                  <a:pt x="221" y="89"/>
                </a:lnTo>
                <a:lnTo>
                  <a:pt x="223" y="86"/>
                </a:lnTo>
                <a:lnTo>
                  <a:pt x="224" y="87"/>
                </a:lnTo>
                <a:lnTo>
                  <a:pt x="222" y="90"/>
                </a:lnTo>
                <a:lnTo>
                  <a:pt x="223" y="92"/>
                </a:lnTo>
                <a:lnTo>
                  <a:pt x="224" y="92"/>
                </a:lnTo>
                <a:lnTo>
                  <a:pt x="225" y="90"/>
                </a:lnTo>
                <a:lnTo>
                  <a:pt x="228" y="90"/>
                </a:lnTo>
                <a:lnTo>
                  <a:pt x="229" y="90"/>
                </a:lnTo>
                <a:lnTo>
                  <a:pt x="230" y="88"/>
                </a:lnTo>
                <a:lnTo>
                  <a:pt x="234" y="87"/>
                </a:lnTo>
                <a:lnTo>
                  <a:pt x="238" y="84"/>
                </a:lnTo>
                <a:lnTo>
                  <a:pt x="240" y="84"/>
                </a:lnTo>
                <a:lnTo>
                  <a:pt x="241" y="87"/>
                </a:lnTo>
                <a:lnTo>
                  <a:pt x="242" y="88"/>
                </a:lnTo>
                <a:lnTo>
                  <a:pt x="244" y="89"/>
                </a:lnTo>
                <a:lnTo>
                  <a:pt x="247" y="90"/>
                </a:lnTo>
                <a:lnTo>
                  <a:pt x="249" y="90"/>
                </a:lnTo>
                <a:lnTo>
                  <a:pt x="249" y="92"/>
                </a:lnTo>
                <a:lnTo>
                  <a:pt x="249" y="92"/>
                </a:lnTo>
                <a:lnTo>
                  <a:pt x="248" y="94"/>
                </a:lnTo>
                <a:lnTo>
                  <a:pt x="245" y="94"/>
                </a:lnTo>
                <a:lnTo>
                  <a:pt x="245" y="95"/>
                </a:lnTo>
                <a:lnTo>
                  <a:pt x="247" y="96"/>
                </a:lnTo>
                <a:lnTo>
                  <a:pt x="253" y="96"/>
                </a:lnTo>
                <a:lnTo>
                  <a:pt x="254" y="95"/>
                </a:lnTo>
                <a:lnTo>
                  <a:pt x="255" y="93"/>
                </a:lnTo>
                <a:lnTo>
                  <a:pt x="256" y="92"/>
                </a:lnTo>
                <a:lnTo>
                  <a:pt x="261" y="93"/>
                </a:lnTo>
                <a:lnTo>
                  <a:pt x="261" y="94"/>
                </a:lnTo>
                <a:lnTo>
                  <a:pt x="261" y="95"/>
                </a:lnTo>
                <a:lnTo>
                  <a:pt x="266" y="95"/>
                </a:lnTo>
                <a:lnTo>
                  <a:pt x="268" y="94"/>
                </a:lnTo>
                <a:lnTo>
                  <a:pt x="266" y="91"/>
                </a:lnTo>
                <a:lnTo>
                  <a:pt x="266" y="88"/>
                </a:lnTo>
                <a:lnTo>
                  <a:pt x="266" y="86"/>
                </a:lnTo>
                <a:lnTo>
                  <a:pt x="263" y="89"/>
                </a:lnTo>
                <a:lnTo>
                  <a:pt x="262" y="88"/>
                </a:lnTo>
                <a:lnTo>
                  <a:pt x="261" y="87"/>
                </a:lnTo>
                <a:lnTo>
                  <a:pt x="260" y="87"/>
                </a:lnTo>
                <a:lnTo>
                  <a:pt x="254" y="87"/>
                </a:lnTo>
                <a:lnTo>
                  <a:pt x="251" y="88"/>
                </a:lnTo>
                <a:lnTo>
                  <a:pt x="248" y="88"/>
                </a:lnTo>
                <a:lnTo>
                  <a:pt x="247" y="87"/>
                </a:lnTo>
                <a:lnTo>
                  <a:pt x="245" y="84"/>
                </a:lnTo>
                <a:lnTo>
                  <a:pt x="246" y="82"/>
                </a:lnTo>
                <a:lnTo>
                  <a:pt x="248" y="82"/>
                </a:lnTo>
                <a:lnTo>
                  <a:pt x="249" y="83"/>
                </a:lnTo>
                <a:lnTo>
                  <a:pt x="251" y="83"/>
                </a:lnTo>
                <a:lnTo>
                  <a:pt x="251" y="81"/>
                </a:lnTo>
                <a:lnTo>
                  <a:pt x="263" y="81"/>
                </a:lnTo>
                <a:lnTo>
                  <a:pt x="264" y="85"/>
                </a:lnTo>
                <a:lnTo>
                  <a:pt x="268" y="86"/>
                </a:lnTo>
                <a:lnTo>
                  <a:pt x="270" y="85"/>
                </a:lnTo>
                <a:lnTo>
                  <a:pt x="271" y="87"/>
                </a:lnTo>
                <a:lnTo>
                  <a:pt x="271" y="87"/>
                </a:lnTo>
                <a:lnTo>
                  <a:pt x="277" y="88"/>
                </a:lnTo>
                <a:lnTo>
                  <a:pt x="277" y="87"/>
                </a:lnTo>
                <a:lnTo>
                  <a:pt x="277" y="85"/>
                </a:lnTo>
                <a:lnTo>
                  <a:pt x="277" y="84"/>
                </a:lnTo>
                <a:lnTo>
                  <a:pt x="280" y="84"/>
                </a:lnTo>
                <a:lnTo>
                  <a:pt x="281" y="85"/>
                </a:lnTo>
                <a:lnTo>
                  <a:pt x="282" y="85"/>
                </a:lnTo>
                <a:lnTo>
                  <a:pt x="284" y="84"/>
                </a:lnTo>
                <a:lnTo>
                  <a:pt x="284" y="83"/>
                </a:lnTo>
                <a:lnTo>
                  <a:pt x="283" y="82"/>
                </a:lnTo>
                <a:lnTo>
                  <a:pt x="276" y="80"/>
                </a:lnTo>
                <a:lnTo>
                  <a:pt x="275" y="79"/>
                </a:lnTo>
                <a:lnTo>
                  <a:pt x="277" y="76"/>
                </a:lnTo>
                <a:lnTo>
                  <a:pt x="278" y="76"/>
                </a:lnTo>
                <a:lnTo>
                  <a:pt x="282" y="79"/>
                </a:lnTo>
                <a:lnTo>
                  <a:pt x="285" y="79"/>
                </a:lnTo>
                <a:lnTo>
                  <a:pt x="287" y="80"/>
                </a:lnTo>
                <a:lnTo>
                  <a:pt x="292" y="80"/>
                </a:lnTo>
                <a:lnTo>
                  <a:pt x="293" y="80"/>
                </a:lnTo>
                <a:lnTo>
                  <a:pt x="294" y="80"/>
                </a:lnTo>
                <a:lnTo>
                  <a:pt x="299" y="78"/>
                </a:lnTo>
                <a:lnTo>
                  <a:pt x="302" y="79"/>
                </a:lnTo>
                <a:lnTo>
                  <a:pt x="303" y="78"/>
                </a:lnTo>
                <a:lnTo>
                  <a:pt x="303" y="77"/>
                </a:lnTo>
                <a:lnTo>
                  <a:pt x="301" y="75"/>
                </a:lnTo>
                <a:lnTo>
                  <a:pt x="301" y="73"/>
                </a:lnTo>
                <a:lnTo>
                  <a:pt x="299" y="73"/>
                </a:lnTo>
                <a:lnTo>
                  <a:pt x="295" y="68"/>
                </a:lnTo>
                <a:lnTo>
                  <a:pt x="296" y="66"/>
                </a:lnTo>
                <a:lnTo>
                  <a:pt x="298" y="66"/>
                </a:lnTo>
                <a:lnTo>
                  <a:pt x="301" y="68"/>
                </a:lnTo>
                <a:lnTo>
                  <a:pt x="303" y="70"/>
                </a:lnTo>
                <a:lnTo>
                  <a:pt x="309" y="70"/>
                </a:lnTo>
                <a:lnTo>
                  <a:pt x="312" y="72"/>
                </a:lnTo>
                <a:lnTo>
                  <a:pt x="318" y="73"/>
                </a:lnTo>
                <a:lnTo>
                  <a:pt x="327" y="76"/>
                </a:lnTo>
                <a:lnTo>
                  <a:pt x="333" y="77"/>
                </a:lnTo>
                <a:lnTo>
                  <a:pt x="355" y="77"/>
                </a:lnTo>
                <a:lnTo>
                  <a:pt x="370" y="76"/>
                </a:lnTo>
                <a:lnTo>
                  <a:pt x="373" y="76"/>
                </a:lnTo>
                <a:lnTo>
                  <a:pt x="404" y="72"/>
                </a:lnTo>
                <a:lnTo>
                  <a:pt x="419" y="68"/>
                </a:lnTo>
                <a:lnTo>
                  <a:pt x="422" y="67"/>
                </a:lnTo>
                <a:lnTo>
                  <a:pt x="422" y="67"/>
                </a:lnTo>
                <a:lnTo>
                  <a:pt x="436" y="63"/>
                </a:lnTo>
                <a:lnTo>
                  <a:pt x="451" y="60"/>
                </a:lnTo>
                <a:lnTo>
                  <a:pt x="466" y="55"/>
                </a:lnTo>
                <a:lnTo>
                  <a:pt x="472" y="53"/>
                </a:lnTo>
                <a:lnTo>
                  <a:pt x="481" y="50"/>
                </a:lnTo>
                <a:lnTo>
                  <a:pt x="487" y="47"/>
                </a:lnTo>
                <a:lnTo>
                  <a:pt x="494" y="46"/>
                </a:lnTo>
                <a:lnTo>
                  <a:pt x="504" y="42"/>
                </a:lnTo>
                <a:lnTo>
                  <a:pt x="508" y="40"/>
                </a:lnTo>
                <a:lnTo>
                  <a:pt x="520" y="36"/>
                </a:lnTo>
                <a:lnTo>
                  <a:pt x="521" y="35"/>
                </a:lnTo>
                <a:lnTo>
                  <a:pt x="535" y="29"/>
                </a:lnTo>
                <a:lnTo>
                  <a:pt x="543" y="24"/>
                </a:lnTo>
                <a:lnTo>
                  <a:pt x="556" y="16"/>
                </a:lnTo>
                <a:lnTo>
                  <a:pt x="563" y="11"/>
                </a:lnTo>
                <a:lnTo>
                  <a:pt x="565" y="10"/>
                </a:lnTo>
                <a:lnTo>
                  <a:pt x="575" y="2"/>
                </a:lnTo>
                <a:lnTo>
                  <a:pt x="578" y="1"/>
                </a:lnTo>
                <a:lnTo>
                  <a:pt x="578" y="0"/>
                </a:lnTo>
                <a:lnTo>
                  <a:pt x="578" y="0"/>
                </a:lnTo>
                <a:lnTo>
                  <a:pt x="578" y="1"/>
                </a:lnTo>
                <a:lnTo>
                  <a:pt x="582" y="6"/>
                </a:lnTo>
                <a:lnTo>
                  <a:pt x="582" y="6"/>
                </a:lnTo>
                <a:lnTo>
                  <a:pt x="582" y="7"/>
                </a:lnTo>
                <a:lnTo>
                  <a:pt x="582" y="7"/>
                </a:lnTo>
                <a:lnTo>
                  <a:pt x="583" y="9"/>
                </a:lnTo>
                <a:lnTo>
                  <a:pt x="585" y="10"/>
                </a:lnTo>
                <a:lnTo>
                  <a:pt x="591" y="27"/>
                </a:lnTo>
                <a:lnTo>
                  <a:pt x="592" y="28"/>
                </a:lnTo>
                <a:lnTo>
                  <a:pt x="592" y="30"/>
                </a:lnTo>
                <a:lnTo>
                  <a:pt x="593" y="33"/>
                </a:lnTo>
                <a:lnTo>
                  <a:pt x="594" y="35"/>
                </a:lnTo>
                <a:lnTo>
                  <a:pt x="594" y="36"/>
                </a:lnTo>
                <a:lnTo>
                  <a:pt x="595" y="38"/>
                </a:lnTo>
                <a:lnTo>
                  <a:pt x="605" y="67"/>
                </a:lnTo>
                <a:lnTo>
                  <a:pt x="607" y="72"/>
                </a:lnTo>
                <a:lnTo>
                  <a:pt x="609" y="76"/>
                </a:lnTo>
                <a:lnTo>
                  <a:pt x="609" y="7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Freeform 77"/>
          <p:cNvSpPr>
            <a:spLocks/>
          </p:cNvSpPr>
          <p:nvPr/>
        </p:nvSpPr>
        <p:spPr bwMode="auto">
          <a:xfrm>
            <a:off x="7481888" y="622300"/>
            <a:ext cx="1311275" cy="1060450"/>
          </a:xfrm>
          <a:custGeom>
            <a:avLst/>
            <a:gdLst>
              <a:gd name="T0" fmla="*/ 628 w 826"/>
              <a:gd name="T1" fmla="*/ 126 h 668"/>
              <a:gd name="T2" fmla="*/ 650 w 826"/>
              <a:gd name="T3" fmla="*/ 181 h 668"/>
              <a:gd name="T4" fmla="*/ 665 w 826"/>
              <a:gd name="T5" fmla="*/ 209 h 668"/>
              <a:gd name="T6" fmla="*/ 671 w 826"/>
              <a:gd name="T7" fmla="*/ 220 h 668"/>
              <a:gd name="T8" fmla="*/ 680 w 826"/>
              <a:gd name="T9" fmla="*/ 238 h 668"/>
              <a:gd name="T10" fmla="*/ 686 w 826"/>
              <a:gd name="T11" fmla="*/ 273 h 668"/>
              <a:gd name="T12" fmla="*/ 692 w 826"/>
              <a:gd name="T13" fmla="*/ 293 h 668"/>
              <a:gd name="T14" fmla="*/ 698 w 826"/>
              <a:gd name="T15" fmla="*/ 306 h 668"/>
              <a:gd name="T16" fmla="*/ 695 w 826"/>
              <a:gd name="T17" fmla="*/ 325 h 668"/>
              <a:gd name="T18" fmla="*/ 710 w 826"/>
              <a:gd name="T19" fmla="*/ 340 h 668"/>
              <a:gd name="T20" fmla="*/ 723 w 826"/>
              <a:gd name="T21" fmla="*/ 354 h 668"/>
              <a:gd name="T22" fmla="*/ 730 w 826"/>
              <a:gd name="T23" fmla="*/ 374 h 668"/>
              <a:gd name="T24" fmla="*/ 737 w 826"/>
              <a:gd name="T25" fmla="*/ 391 h 668"/>
              <a:gd name="T26" fmla="*/ 740 w 826"/>
              <a:gd name="T27" fmla="*/ 400 h 668"/>
              <a:gd name="T28" fmla="*/ 744 w 826"/>
              <a:gd name="T29" fmla="*/ 411 h 668"/>
              <a:gd name="T30" fmla="*/ 749 w 826"/>
              <a:gd name="T31" fmla="*/ 423 h 668"/>
              <a:gd name="T32" fmla="*/ 753 w 826"/>
              <a:gd name="T33" fmla="*/ 435 h 668"/>
              <a:gd name="T34" fmla="*/ 758 w 826"/>
              <a:gd name="T35" fmla="*/ 446 h 668"/>
              <a:gd name="T36" fmla="*/ 764 w 826"/>
              <a:gd name="T37" fmla="*/ 460 h 668"/>
              <a:gd name="T38" fmla="*/ 768 w 826"/>
              <a:gd name="T39" fmla="*/ 470 h 668"/>
              <a:gd name="T40" fmla="*/ 772 w 826"/>
              <a:gd name="T41" fmla="*/ 481 h 668"/>
              <a:gd name="T42" fmla="*/ 781 w 826"/>
              <a:gd name="T43" fmla="*/ 508 h 668"/>
              <a:gd name="T44" fmla="*/ 790 w 826"/>
              <a:gd name="T45" fmla="*/ 530 h 668"/>
              <a:gd name="T46" fmla="*/ 798 w 826"/>
              <a:gd name="T47" fmla="*/ 550 h 668"/>
              <a:gd name="T48" fmla="*/ 806 w 826"/>
              <a:gd name="T49" fmla="*/ 572 h 668"/>
              <a:gd name="T50" fmla="*/ 808 w 826"/>
              <a:gd name="T51" fmla="*/ 590 h 668"/>
              <a:gd name="T52" fmla="*/ 816 w 826"/>
              <a:gd name="T53" fmla="*/ 609 h 668"/>
              <a:gd name="T54" fmla="*/ 813 w 826"/>
              <a:gd name="T55" fmla="*/ 629 h 668"/>
              <a:gd name="T56" fmla="*/ 818 w 826"/>
              <a:gd name="T57" fmla="*/ 650 h 668"/>
              <a:gd name="T58" fmla="*/ 825 w 826"/>
              <a:gd name="T59" fmla="*/ 661 h 668"/>
              <a:gd name="T60" fmla="*/ 676 w 826"/>
              <a:gd name="T61" fmla="*/ 647 h 668"/>
              <a:gd name="T62" fmla="*/ 282 w 826"/>
              <a:gd name="T63" fmla="*/ 522 h 668"/>
              <a:gd name="T64" fmla="*/ 12 w 826"/>
              <a:gd name="T65" fmla="*/ 287 h 668"/>
              <a:gd name="T66" fmla="*/ 40 w 826"/>
              <a:gd name="T67" fmla="*/ 94 h 668"/>
              <a:gd name="T68" fmla="*/ 86 w 826"/>
              <a:gd name="T69" fmla="*/ 76 h 668"/>
              <a:gd name="T70" fmla="*/ 18 w 826"/>
              <a:gd name="T71" fmla="*/ 103 h 668"/>
              <a:gd name="T72" fmla="*/ 49 w 826"/>
              <a:gd name="T73" fmla="*/ 104 h 668"/>
              <a:gd name="T74" fmla="*/ 92 w 826"/>
              <a:gd name="T75" fmla="*/ 87 h 668"/>
              <a:gd name="T76" fmla="*/ 101 w 826"/>
              <a:gd name="T77" fmla="*/ 93 h 668"/>
              <a:gd name="T78" fmla="*/ 123 w 826"/>
              <a:gd name="T79" fmla="*/ 89 h 668"/>
              <a:gd name="T80" fmla="*/ 122 w 826"/>
              <a:gd name="T81" fmla="*/ 98 h 668"/>
              <a:gd name="T82" fmla="*/ 140 w 826"/>
              <a:gd name="T83" fmla="*/ 90 h 668"/>
              <a:gd name="T84" fmla="*/ 158 w 826"/>
              <a:gd name="T85" fmla="*/ 73 h 668"/>
              <a:gd name="T86" fmla="*/ 125 w 826"/>
              <a:gd name="T87" fmla="*/ 87 h 668"/>
              <a:gd name="T88" fmla="*/ 147 w 826"/>
              <a:gd name="T89" fmla="*/ 63 h 668"/>
              <a:gd name="T90" fmla="*/ 174 w 826"/>
              <a:gd name="T91" fmla="*/ 54 h 668"/>
              <a:gd name="T92" fmla="*/ 177 w 826"/>
              <a:gd name="T93" fmla="*/ 66 h 668"/>
              <a:gd name="T94" fmla="*/ 178 w 826"/>
              <a:gd name="T95" fmla="*/ 85 h 668"/>
              <a:gd name="T96" fmla="*/ 193 w 826"/>
              <a:gd name="T97" fmla="*/ 102 h 668"/>
              <a:gd name="T98" fmla="*/ 207 w 826"/>
              <a:gd name="T99" fmla="*/ 92 h 668"/>
              <a:gd name="T100" fmla="*/ 230 w 826"/>
              <a:gd name="T101" fmla="*/ 88 h 668"/>
              <a:gd name="T102" fmla="*/ 245 w 826"/>
              <a:gd name="T103" fmla="*/ 94 h 668"/>
              <a:gd name="T104" fmla="*/ 266 w 826"/>
              <a:gd name="T105" fmla="*/ 91 h 668"/>
              <a:gd name="T106" fmla="*/ 246 w 826"/>
              <a:gd name="T107" fmla="*/ 82 h 668"/>
              <a:gd name="T108" fmla="*/ 277 w 826"/>
              <a:gd name="T109" fmla="*/ 87 h 668"/>
              <a:gd name="T110" fmla="*/ 278 w 826"/>
              <a:gd name="T111" fmla="*/ 76 h 668"/>
              <a:gd name="T112" fmla="*/ 301 w 826"/>
              <a:gd name="T113" fmla="*/ 73 h 668"/>
              <a:gd name="T114" fmla="*/ 355 w 826"/>
              <a:gd name="T115" fmla="*/ 77 h 668"/>
              <a:gd name="T116" fmla="*/ 487 w 826"/>
              <a:gd name="T117" fmla="*/ 47 h 668"/>
              <a:gd name="T118" fmla="*/ 578 w 826"/>
              <a:gd name="T119" fmla="*/ 1 h 668"/>
              <a:gd name="T120" fmla="*/ 592 w 826"/>
              <a:gd name="T121" fmla="*/ 30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26" h="668">
                <a:moveTo>
                  <a:pt x="609" y="76"/>
                </a:moveTo>
                <a:lnTo>
                  <a:pt x="609" y="78"/>
                </a:lnTo>
                <a:lnTo>
                  <a:pt x="611" y="81"/>
                </a:lnTo>
                <a:lnTo>
                  <a:pt x="612" y="85"/>
                </a:lnTo>
                <a:lnTo>
                  <a:pt x="613" y="89"/>
                </a:lnTo>
                <a:lnTo>
                  <a:pt x="615" y="94"/>
                </a:lnTo>
                <a:lnTo>
                  <a:pt x="618" y="100"/>
                </a:lnTo>
                <a:lnTo>
                  <a:pt x="619" y="103"/>
                </a:lnTo>
                <a:lnTo>
                  <a:pt x="622" y="111"/>
                </a:lnTo>
                <a:lnTo>
                  <a:pt x="622" y="111"/>
                </a:lnTo>
                <a:lnTo>
                  <a:pt x="627" y="125"/>
                </a:lnTo>
                <a:lnTo>
                  <a:pt x="628" y="126"/>
                </a:lnTo>
                <a:lnTo>
                  <a:pt x="628" y="127"/>
                </a:lnTo>
                <a:lnTo>
                  <a:pt x="639" y="154"/>
                </a:lnTo>
                <a:lnTo>
                  <a:pt x="639" y="155"/>
                </a:lnTo>
                <a:lnTo>
                  <a:pt x="639" y="158"/>
                </a:lnTo>
                <a:lnTo>
                  <a:pt x="640" y="160"/>
                </a:lnTo>
                <a:lnTo>
                  <a:pt x="642" y="162"/>
                </a:lnTo>
                <a:lnTo>
                  <a:pt x="643" y="168"/>
                </a:lnTo>
                <a:lnTo>
                  <a:pt x="644" y="169"/>
                </a:lnTo>
                <a:lnTo>
                  <a:pt x="646" y="172"/>
                </a:lnTo>
                <a:lnTo>
                  <a:pt x="647" y="175"/>
                </a:lnTo>
                <a:lnTo>
                  <a:pt x="649" y="178"/>
                </a:lnTo>
                <a:lnTo>
                  <a:pt x="650" y="181"/>
                </a:lnTo>
                <a:lnTo>
                  <a:pt x="652" y="184"/>
                </a:lnTo>
                <a:lnTo>
                  <a:pt x="653" y="187"/>
                </a:lnTo>
                <a:lnTo>
                  <a:pt x="655" y="189"/>
                </a:lnTo>
                <a:lnTo>
                  <a:pt x="656" y="191"/>
                </a:lnTo>
                <a:lnTo>
                  <a:pt x="657" y="194"/>
                </a:lnTo>
                <a:lnTo>
                  <a:pt x="659" y="196"/>
                </a:lnTo>
                <a:lnTo>
                  <a:pt x="661" y="201"/>
                </a:lnTo>
                <a:lnTo>
                  <a:pt x="663" y="204"/>
                </a:lnTo>
                <a:lnTo>
                  <a:pt x="663" y="205"/>
                </a:lnTo>
                <a:lnTo>
                  <a:pt x="664" y="208"/>
                </a:lnTo>
                <a:lnTo>
                  <a:pt x="665" y="208"/>
                </a:lnTo>
                <a:lnTo>
                  <a:pt x="665" y="209"/>
                </a:lnTo>
                <a:lnTo>
                  <a:pt x="666" y="210"/>
                </a:lnTo>
                <a:lnTo>
                  <a:pt x="666" y="210"/>
                </a:lnTo>
                <a:lnTo>
                  <a:pt x="666" y="211"/>
                </a:lnTo>
                <a:lnTo>
                  <a:pt x="667" y="212"/>
                </a:lnTo>
                <a:lnTo>
                  <a:pt x="667" y="212"/>
                </a:lnTo>
                <a:lnTo>
                  <a:pt x="667" y="213"/>
                </a:lnTo>
                <a:lnTo>
                  <a:pt x="668" y="214"/>
                </a:lnTo>
                <a:lnTo>
                  <a:pt x="669" y="215"/>
                </a:lnTo>
                <a:lnTo>
                  <a:pt x="670" y="217"/>
                </a:lnTo>
                <a:lnTo>
                  <a:pt x="670" y="218"/>
                </a:lnTo>
                <a:lnTo>
                  <a:pt x="670" y="219"/>
                </a:lnTo>
                <a:lnTo>
                  <a:pt x="671" y="220"/>
                </a:lnTo>
                <a:lnTo>
                  <a:pt x="672" y="221"/>
                </a:lnTo>
                <a:lnTo>
                  <a:pt x="672" y="222"/>
                </a:lnTo>
                <a:lnTo>
                  <a:pt x="674" y="225"/>
                </a:lnTo>
                <a:lnTo>
                  <a:pt x="675" y="227"/>
                </a:lnTo>
                <a:lnTo>
                  <a:pt x="676" y="229"/>
                </a:lnTo>
                <a:lnTo>
                  <a:pt x="677" y="231"/>
                </a:lnTo>
                <a:lnTo>
                  <a:pt x="678" y="233"/>
                </a:lnTo>
                <a:lnTo>
                  <a:pt x="678" y="234"/>
                </a:lnTo>
                <a:lnTo>
                  <a:pt x="679" y="235"/>
                </a:lnTo>
                <a:lnTo>
                  <a:pt x="679" y="236"/>
                </a:lnTo>
                <a:lnTo>
                  <a:pt x="679" y="237"/>
                </a:lnTo>
                <a:lnTo>
                  <a:pt x="680" y="238"/>
                </a:lnTo>
                <a:lnTo>
                  <a:pt x="681" y="244"/>
                </a:lnTo>
                <a:lnTo>
                  <a:pt x="682" y="248"/>
                </a:lnTo>
                <a:lnTo>
                  <a:pt x="683" y="252"/>
                </a:lnTo>
                <a:lnTo>
                  <a:pt x="684" y="256"/>
                </a:lnTo>
                <a:lnTo>
                  <a:pt x="684" y="259"/>
                </a:lnTo>
                <a:lnTo>
                  <a:pt x="685" y="260"/>
                </a:lnTo>
                <a:lnTo>
                  <a:pt x="685" y="262"/>
                </a:lnTo>
                <a:lnTo>
                  <a:pt x="686" y="264"/>
                </a:lnTo>
                <a:lnTo>
                  <a:pt x="686" y="265"/>
                </a:lnTo>
                <a:lnTo>
                  <a:pt x="686" y="267"/>
                </a:lnTo>
                <a:lnTo>
                  <a:pt x="686" y="270"/>
                </a:lnTo>
                <a:lnTo>
                  <a:pt x="686" y="273"/>
                </a:lnTo>
                <a:lnTo>
                  <a:pt x="686" y="275"/>
                </a:lnTo>
                <a:lnTo>
                  <a:pt x="686" y="277"/>
                </a:lnTo>
                <a:lnTo>
                  <a:pt x="686" y="279"/>
                </a:lnTo>
                <a:lnTo>
                  <a:pt x="685" y="281"/>
                </a:lnTo>
                <a:lnTo>
                  <a:pt x="685" y="282"/>
                </a:lnTo>
                <a:lnTo>
                  <a:pt x="686" y="284"/>
                </a:lnTo>
                <a:lnTo>
                  <a:pt x="686" y="286"/>
                </a:lnTo>
                <a:lnTo>
                  <a:pt x="686" y="286"/>
                </a:lnTo>
                <a:lnTo>
                  <a:pt x="686" y="287"/>
                </a:lnTo>
                <a:lnTo>
                  <a:pt x="687" y="288"/>
                </a:lnTo>
                <a:lnTo>
                  <a:pt x="690" y="290"/>
                </a:lnTo>
                <a:lnTo>
                  <a:pt x="692" y="293"/>
                </a:lnTo>
                <a:lnTo>
                  <a:pt x="693" y="294"/>
                </a:lnTo>
                <a:lnTo>
                  <a:pt x="696" y="296"/>
                </a:lnTo>
                <a:lnTo>
                  <a:pt x="697" y="298"/>
                </a:lnTo>
                <a:lnTo>
                  <a:pt x="699" y="299"/>
                </a:lnTo>
                <a:lnTo>
                  <a:pt x="699" y="300"/>
                </a:lnTo>
                <a:lnTo>
                  <a:pt x="700" y="301"/>
                </a:lnTo>
                <a:lnTo>
                  <a:pt x="700" y="302"/>
                </a:lnTo>
                <a:lnTo>
                  <a:pt x="700" y="302"/>
                </a:lnTo>
                <a:lnTo>
                  <a:pt x="700" y="303"/>
                </a:lnTo>
                <a:lnTo>
                  <a:pt x="699" y="304"/>
                </a:lnTo>
                <a:lnTo>
                  <a:pt x="699" y="305"/>
                </a:lnTo>
                <a:lnTo>
                  <a:pt x="698" y="306"/>
                </a:lnTo>
                <a:lnTo>
                  <a:pt x="698" y="308"/>
                </a:lnTo>
                <a:lnTo>
                  <a:pt x="697" y="309"/>
                </a:lnTo>
                <a:lnTo>
                  <a:pt x="697" y="311"/>
                </a:lnTo>
                <a:lnTo>
                  <a:pt x="696" y="312"/>
                </a:lnTo>
                <a:lnTo>
                  <a:pt x="696" y="314"/>
                </a:lnTo>
                <a:lnTo>
                  <a:pt x="696" y="315"/>
                </a:lnTo>
                <a:lnTo>
                  <a:pt x="696" y="316"/>
                </a:lnTo>
                <a:lnTo>
                  <a:pt x="695" y="318"/>
                </a:lnTo>
                <a:lnTo>
                  <a:pt x="695" y="319"/>
                </a:lnTo>
                <a:lnTo>
                  <a:pt x="694" y="320"/>
                </a:lnTo>
                <a:lnTo>
                  <a:pt x="695" y="323"/>
                </a:lnTo>
                <a:lnTo>
                  <a:pt x="695" y="325"/>
                </a:lnTo>
                <a:lnTo>
                  <a:pt x="695" y="327"/>
                </a:lnTo>
                <a:lnTo>
                  <a:pt x="695" y="329"/>
                </a:lnTo>
                <a:lnTo>
                  <a:pt x="695" y="330"/>
                </a:lnTo>
                <a:lnTo>
                  <a:pt x="696" y="331"/>
                </a:lnTo>
                <a:lnTo>
                  <a:pt x="697" y="332"/>
                </a:lnTo>
                <a:lnTo>
                  <a:pt x="700" y="334"/>
                </a:lnTo>
                <a:lnTo>
                  <a:pt x="701" y="335"/>
                </a:lnTo>
                <a:lnTo>
                  <a:pt x="703" y="336"/>
                </a:lnTo>
                <a:lnTo>
                  <a:pt x="706" y="337"/>
                </a:lnTo>
                <a:lnTo>
                  <a:pt x="707" y="338"/>
                </a:lnTo>
                <a:lnTo>
                  <a:pt x="708" y="339"/>
                </a:lnTo>
                <a:lnTo>
                  <a:pt x="710" y="340"/>
                </a:lnTo>
                <a:lnTo>
                  <a:pt x="711" y="340"/>
                </a:lnTo>
                <a:lnTo>
                  <a:pt x="714" y="342"/>
                </a:lnTo>
                <a:lnTo>
                  <a:pt x="716" y="343"/>
                </a:lnTo>
                <a:lnTo>
                  <a:pt x="717" y="344"/>
                </a:lnTo>
                <a:lnTo>
                  <a:pt x="719" y="345"/>
                </a:lnTo>
                <a:lnTo>
                  <a:pt x="720" y="345"/>
                </a:lnTo>
                <a:lnTo>
                  <a:pt x="720" y="346"/>
                </a:lnTo>
                <a:lnTo>
                  <a:pt x="720" y="347"/>
                </a:lnTo>
                <a:lnTo>
                  <a:pt x="721" y="349"/>
                </a:lnTo>
                <a:lnTo>
                  <a:pt x="721" y="350"/>
                </a:lnTo>
                <a:lnTo>
                  <a:pt x="722" y="353"/>
                </a:lnTo>
                <a:lnTo>
                  <a:pt x="723" y="354"/>
                </a:lnTo>
                <a:lnTo>
                  <a:pt x="723" y="355"/>
                </a:lnTo>
                <a:lnTo>
                  <a:pt x="724" y="357"/>
                </a:lnTo>
                <a:lnTo>
                  <a:pt x="724" y="357"/>
                </a:lnTo>
                <a:lnTo>
                  <a:pt x="725" y="360"/>
                </a:lnTo>
                <a:lnTo>
                  <a:pt x="726" y="361"/>
                </a:lnTo>
                <a:lnTo>
                  <a:pt x="727" y="364"/>
                </a:lnTo>
                <a:lnTo>
                  <a:pt x="727" y="365"/>
                </a:lnTo>
                <a:lnTo>
                  <a:pt x="727" y="367"/>
                </a:lnTo>
                <a:lnTo>
                  <a:pt x="728" y="369"/>
                </a:lnTo>
                <a:lnTo>
                  <a:pt x="729" y="371"/>
                </a:lnTo>
                <a:lnTo>
                  <a:pt x="730" y="372"/>
                </a:lnTo>
                <a:lnTo>
                  <a:pt x="730" y="374"/>
                </a:lnTo>
                <a:lnTo>
                  <a:pt x="731" y="376"/>
                </a:lnTo>
                <a:lnTo>
                  <a:pt x="732" y="378"/>
                </a:lnTo>
                <a:lnTo>
                  <a:pt x="733" y="379"/>
                </a:lnTo>
                <a:lnTo>
                  <a:pt x="733" y="381"/>
                </a:lnTo>
                <a:lnTo>
                  <a:pt x="734" y="383"/>
                </a:lnTo>
                <a:lnTo>
                  <a:pt x="735" y="386"/>
                </a:lnTo>
                <a:lnTo>
                  <a:pt x="735" y="387"/>
                </a:lnTo>
                <a:lnTo>
                  <a:pt x="736" y="388"/>
                </a:lnTo>
                <a:lnTo>
                  <a:pt x="736" y="389"/>
                </a:lnTo>
                <a:lnTo>
                  <a:pt x="737" y="390"/>
                </a:lnTo>
                <a:lnTo>
                  <a:pt x="737" y="391"/>
                </a:lnTo>
                <a:lnTo>
                  <a:pt x="737" y="391"/>
                </a:lnTo>
                <a:lnTo>
                  <a:pt x="737" y="391"/>
                </a:lnTo>
                <a:lnTo>
                  <a:pt x="737" y="392"/>
                </a:lnTo>
                <a:lnTo>
                  <a:pt x="737" y="393"/>
                </a:lnTo>
                <a:lnTo>
                  <a:pt x="738" y="393"/>
                </a:lnTo>
                <a:lnTo>
                  <a:pt x="738" y="394"/>
                </a:lnTo>
                <a:lnTo>
                  <a:pt x="738" y="395"/>
                </a:lnTo>
                <a:lnTo>
                  <a:pt x="739" y="396"/>
                </a:lnTo>
                <a:lnTo>
                  <a:pt x="739" y="396"/>
                </a:lnTo>
                <a:lnTo>
                  <a:pt x="739" y="397"/>
                </a:lnTo>
                <a:lnTo>
                  <a:pt x="739" y="398"/>
                </a:lnTo>
                <a:lnTo>
                  <a:pt x="740" y="399"/>
                </a:lnTo>
                <a:lnTo>
                  <a:pt x="740" y="400"/>
                </a:lnTo>
                <a:lnTo>
                  <a:pt x="740" y="401"/>
                </a:lnTo>
                <a:lnTo>
                  <a:pt x="740" y="401"/>
                </a:lnTo>
                <a:lnTo>
                  <a:pt x="741" y="403"/>
                </a:lnTo>
                <a:lnTo>
                  <a:pt x="741" y="404"/>
                </a:lnTo>
                <a:lnTo>
                  <a:pt x="742" y="404"/>
                </a:lnTo>
                <a:lnTo>
                  <a:pt x="742" y="405"/>
                </a:lnTo>
                <a:lnTo>
                  <a:pt x="743" y="407"/>
                </a:lnTo>
                <a:lnTo>
                  <a:pt x="743" y="408"/>
                </a:lnTo>
                <a:lnTo>
                  <a:pt x="743" y="408"/>
                </a:lnTo>
                <a:lnTo>
                  <a:pt x="744" y="409"/>
                </a:lnTo>
                <a:lnTo>
                  <a:pt x="744" y="410"/>
                </a:lnTo>
                <a:lnTo>
                  <a:pt x="744" y="411"/>
                </a:lnTo>
                <a:lnTo>
                  <a:pt x="744" y="412"/>
                </a:lnTo>
                <a:lnTo>
                  <a:pt x="745" y="413"/>
                </a:lnTo>
                <a:lnTo>
                  <a:pt x="745" y="414"/>
                </a:lnTo>
                <a:lnTo>
                  <a:pt x="746" y="415"/>
                </a:lnTo>
                <a:lnTo>
                  <a:pt x="746" y="416"/>
                </a:lnTo>
                <a:lnTo>
                  <a:pt x="747" y="418"/>
                </a:lnTo>
                <a:lnTo>
                  <a:pt x="747" y="418"/>
                </a:lnTo>
                <a:lnTo>
                  <a:pt x="747" y="419"/>
                </a:lnTo>
                <a:lnTo>
                  <a:pt x="747" y="420"/>
                </a:lnTo>
                <a:lnTo>
                  <a:pt x="748" y="421"/>
                </a:lnTo>
                <a:lnTo>
                  <a:pt x="748" y="422"/>
                </a:lnTo>
                <a:lnTo>
                  <a:pt x="749" y="423"/>
                </a:lnTo>
                <a:lnTo>
                  <a:pt x="749" y="424"/>
                </a:lnTo>
                <a:lnTo>
                  <a:pt x="749" y="424"/>
                </a:lnTo>
                <a:lnTo>
                  <a:pt x="750" y="425"/>
                </a:lnTo>
                <a:lnTo>
                  <a:pt x="750" y="427"/>
                </a:lnTo>
                <a:lnTo>
                  <a:pt x="750" y="428"/>
                </a:lnTo>
                <a:lnTo>
                  <a:pt x="751" y="428"/>
                </a:lnTo>
                <a:lnTo>
                  <a:pt x="751" y="430"/>
                </a:lnTo>
                <a:lnTo>
                  <a:pt x="752" y="431"/>
                </a:lnTo>
                <a:lnTo>
                  <a:pt x="752" y="431"/>
                </a:lnTo>
                <a:lnTo>
                  <a:pt x="753" y="433"/>
                </a:lnTo>
                <a:lnTo>
                  <a:pt x="753" y="434"/>
                </a:lnTo>
                <a:lnTo>
                  <a:pt x="753" y="435"/>
                </a:lnTo>
                <a:lnTo>
                  <a:pt x="754" y="436"/>
                </a:lnTo>
                <a:lnTo>
                  <a:pt x="754" y="437"/>
                </a:lnTo>
                <a:lnTo>
                  <a:pt x="754" y="438"/>
                </a:lnTo>
                <a:lnTo>
                  <a:pt x="754" y="438"/>
                </a:lnTo>
                <a:lnTo>
                  <a:pt x="755" y="440"/>
                </a:lnTo>
                <a:lnTo>
                  <a:pt x="756" y="441"/>
                </a:lnTo>
                <a:lnTo>
                  <a:pt x="756" y="442"/>
                </a:lnTo>
                <a:lnTo>
                  <a:pt x="757" y="443"/>
                </a:lnTo>
                <a:lnTo>
                  <a:pt x="757" y="444"/>
                </a:lnTo>
                <a:lnTo>
                  <a:pt x="757" y="445"/>
                </a:lnTo>
                <a:lnTo>
                  <a:pt x="757" y="445"/>
                </a:lnTo>
                <a:lnTo>
                  <a:pt x="758" y="446"/>
                </a:lnTo>
                <a:lnTo>
                  <a:pt x="758" y="447"/>
                </a:lnTo>
                <a:lnTo>
                  <a:pt x="759" y="449"/>
                </a:lnTo>
                <a:lnTo>
                  <a:pt x="760" y="450"/>
                </a:lnTo>
                <a:lnTo>
                  <a:pt x="760" y="451"/>
                </a:lnTo>
                <a:lnTo>
                  <a:pt x="761" y="453"/>
                </a:lnTo>
                <a:lnTo>
                  <a:pt x="761" y="454"/>
                </a:lnTo>
                <a:lnTo>
                  <a:pt x="762" y="455"/>
                </a:lnTo>
                <a:lnTo>
                  <a:pt x="762" y="456"/>
                </a:lnTo>
                <a:lnTo>
                  <a:pt x="762" y="457"/>
                </a:lnTo>
                <a:lnTo>
                  <a:pt x="763" y="458"/>
                </a:lnTo>
                <a:lnTo>
                  <a:pt x="763" y="459"/>
                </a:lnTo>
                <a:lnTo>
                  <a:pt x="764" y="460"/>
                </a:lnTo>
                <a:lnTo>
                  <a:pt x="764" y="461"/>
                </a:lnTo>
                <a:lnTo>
                  <a:pt x="764" y="462"/>
                </a:lnTo>
                <a:lnTo>
                  <a:pt x="765" y="463"/>
                </a:lnTo>
                <a:lnTo>
                  <a:pt x="765" y="464"/>
                </a:lnTo>
                <a:lnTo>
                  <a:pt x="766" y="465"/>
                </a:lnTo>
                <a:lnTo>
                  <a:pt x="766" y="466"/>
                </a:lnTo>
                <a:lnTo>
                  <a:pt x="766" y="466"/>
                </a:lnTo>
                <a:lnTo>
                  <a:pt x="767" y="467"/>
                </a:lnTo>
                <a:lnTo>
                  <a:pt x="767" y="468"/>
                </a:lnTo>
                <a:lnTo>
                  <a:pt x="767" y="469"/>
                </a:lnTo>
                <a:lnTo>
                  <a:pt x="767" y="470"/>
                </a:lnTo>
                <a:lnTo>
                  <a:pt x="768" y="470"/>
                </a:lnTo>
                <a:lnTo>
                  <a:pt x="768" y="471"/>
                </a:lnTo>
                <a:lnTo>
                  <a:pt x="769" y="472"/>
                </a:lnTo>
                <a:lnTo>
                  <a:pt x="769" y="473"/>
                </a:lnTo>
                <a:lnTo>
                  <a:pt x="769" y="474"/>
                </a:lnTo>
                <a:lnTo>
                  <a:pt x="770" y="474"/>
                </a:lnTo>
                <a:lnTo>
                  <a:pt x="770" y="475"/>
                </a:lnTo>
                <a:lnTo>
                  <a:pt x="770" y="475"/>
                </a:lnTo>
                <a:lnTo>
                  <a:pt x="770" y="476"/>
                </a:lnTo>
                <a:lnTo>
                  <a:pt x="771" y="478"/>
                </a:lnTo>
                <a:lnTo>
                  <a:pt x="771" y="480"/>
                </a:lnTo>
                <a:lnTo>
                  <a:pt x="771" y="481"/>
                </a:lnTo>
                <a:lnTo>
                  <a:pt x="772" y="481"/>
                </a:lnTo>
                <a:lnTo>
                  <a:pt x="773" y="484"/>
                </a:lnTo>
                <a:lnTo>
                  <a:pt x="774" y="486"/>
                </a:lnTo>
                <a:lnTo>
                  <a:pt x="774" y="488"/>
                </a:lnTo>
                <a:lnTo>
                  <a:pt x="775" y="490"/>
                </a:lnTo>
                <a:lnTo>
                  <a:pt x="776" y="492"/>
                </a:lnTo>
                <a:lnTo>
                  <a:pt x="777" y="494"/>
                </a:lnTo>
                <a:lnTo>
                  <a:pt x="777" y="497"/>
                </a:lnTo>
                <a:lnTo>
                  <a:pt x="778" y="500"/>
                </a:lnTo>
                <a:lnTo>
                  <a:pt x="779" y="501"/>
                </a:lnTo>
                <a:lnTo>
                  <a:pt x="780" y="504"/>
                </a:lnTo>
                <a:lnTo>
                  <a:pt x="781" y="507"/>
                </a:lnTo>
                <a:lnTo>
                  <a:pt x="781" y="508"/>
                </a:lnTo>
                <a:lnTo>
                  <a:pt x="782" y="510"/>
                </a:lnTo>
                <a:lnTo>
                  <a:pt x="783" y="512"/>
                </a:lnTo>
                <a:lnTo>
                  <a:pt x="784" y="513"/>
                </a:lnTo>
                <a:lnTo>
                  <a:pt x="784" y="516"/>
                </a:lnTo>
                <a:lnTo>
                  <a:pt x="785" y="517"/>
                </a:lnTo>
                <a:lnTo>
                  <a:pt x="786" y="519"/>
                </a:lnTo>
                <a:lnTo>
                  <a:pt x="786" y="520"/>
                </a:lnTo>
                <a:lnTo>
                  <a:pt x="787" y="522"/>
                </a:lnTo>
                <a:lnTo>
                  <a:pt x="788" y="525"/>
                </a:lnTo>
                <a:lnTo>
                  <a:pt x="789" y="527"/>
                </a:lnTo>
                <a:lnTo>
                  <a:pt x="789" y="529"/>
                </a:lnTo>
                <a:lnTo>
                  <a:pt x="790" y="530"/>
                </a:lnTo>
                <a:lnTo>
                  <a:pt x="791" y="532"/>
                </a:lnTo>
                <a:lnTo>
                  <a:pt x="791" y="533"/>
                </a:lnTo>
                <a:lnTo>
                  <a:pt x="791" y="534"/>
                </a:lnTo>
                <a:lnTo>
                  <a:pt x="792" y="535"/>
                </a:lnTo>
                <a:lnTo>
                  <a:pt x="793" y="536"/>
                </a:lnTo>
                <a:lnTo>
                  <a:pt x="794" y="538"/>
                </a:lnTo>
                <a:lnTo>
                  <a:pt x="794" y="540"/>
                </a:lnTo>
                <a:lnTo>
                  <a:pt x="795" y="541"/>
                </a:lnTo>
                <a:lnTo>
                  <a:pt x="795" y="543"/>
                </a:lnTo>
                <a:lnTo>
                  <a:pt x="796" y="546"/>
                </a:lnTo>
                <a:lnTo>
                  <a:pt x="797" y="549"/>
                </a:lnTo>
                <a:lnTo>
                  <a:pt x="798" y="550"/>
                </a:lnTo>
                <a:lnTo>
                  <a:pt x="798" y="551"/>
                </a:lnTo>
                <a:lnTo>
                  <a:pt x="799" y="552"/>
                </a:lnTo>
                <a:lnTo>
                  <a:pt x="801" y="557"/>
                </a:lnTo>
                <a:lnTo>
                  <a:pt x="802" y="559"/>
                </a:lnTo>
                <a:lnTo>
                  <a:pt x="803" y="562"/>
                </a:lnTo>
                <a:lnTo>
                  <a:pt x="804" y="563"/>
                </a:lnTo>
                <a:lnTo>
                  <a:pt x="805" y="566"/>
                </a:lnTo>
                <a:lnTo>
                  <a:pt x="806" y="568"/>
                </a:lnTo>
                <a:lnTo>
                  <a:pt x="806" y="568"/>
                </a:lnTo>
                <a:lnTo>
                  <a:pt x="806" y="569"/>
                </a:lnTo>
                <a:lnTo>
                  <a:pt x="806" y="571"/>
                </a:lnTo>
                <a:lnTo>
                  <a:pt x="806" y="572"/>
                </a:lnTo>
                <a:lnTo>
                  <a:pt x="806" y="574"/>
                </a:lnTo>
                <a:lnTo>
                  <a:pt x="806" y="576"/>
                </a:lnTo>
                <a:lnTo>
                  <a:pt x="807" y="577"/>
                </a:lnTo>
                <a:lnTo>
                  <a:pt x="807" y="579"/>
                </a:lnTo>
                <a:lnTo>
                  <a:pt x="807" y="580"/>
                </a:lnTo>
                <a:lnTo>
                  <a:pt x="807" y="581"/>
                </a:lnTo>
                <a:lnTo>
                  <a:pt x="808" y="583"/>
                </a:lnTo>
                <a:lnTo>
                  <a:pt x="808" y="585"/>
                </a:lnTo>
                <a:lnTo>
                  <a:pt x="808" y="587"/>
                </a:lnTo>
                <a:lnTo>
                  <a:pt x="808" y="589"/>
                </a:lnTo>
                <a:lnTo>
                  <a:pt x="808" y="590"/>
                </a:lnTo>
                <a:lnTo>
                  <a:pt x="808" y="590"/>
                </a:lnTo>
                <a:lnTo>
                  <a:pt x="808" y="592"/>
                </a:lnTo>
                <a:lnTo>
                  <a:pt x="809" y="593"/>
                </a:lnTo>
                <a:lnTo>
                  <a:pt x="809" y="593"/>
                </a:lnTo>
                <a:lnTo>
                  <a:pt x="809" y="595"/>
                </a:lnTo>
                <a:lnTo>
                  <a:pt x="811" y="597"/>
                </a:lnTo>
                <a:lnTo>
                  <a:pt x="811" y="598"/>
                </a:lnTo>
                <a:lnTo>
                  <a:pt x="812" y="600"/>
                </a:lnTo>
                <a:lnTo>
                  <a:pt x="813" y="602"/>
                </a:lnTo>
                <a:lnTo>
                  <a:pt x="813" y="603"/>
                </a:lnTo>
                <a:lnTo>
                  <a:pt x="815" y="606"/>
                </a:lnTo>
                <a:lnTo>
                  <a:pt x="815" y="607"/>
                </a:lnTo>
                <a:lnTo>
                  <a:pt x="816" y="609"/>
                </a:lnTo>
                <a:lnTo>
                  <a:pt x="817" y="610"/>
                </a:lnTo>
                <a:lnTo>
                  <a:pt x="817" y="611"/>
                </a:lnTo>
                <a:lnTo>
                  <a:pt x="817" y="613"/>
                </a:lnTo>
                <a:lnTo>
                  <a:pt x="816" y="617"/>
                </a:lnTo>
                <a:lnTo>
                  <a:pt x="816" y="619"/>
                </a:lnTo>
                <a:lnTo>
                  <a:pt x="816" y="620"/>
                </a:lnTo>
                <a:lnTo>
                  <a:pt x="816" y="621"/>
                </a:lnTo>
                <a:lnTo>
                  <a:pt x="814" y="623"/>
                </a:lnTo>
                <a:lnTo>
                  <a:pt x="813" y="625"/>
                </a:lnTo>
                <a:lnTo>
                  <a:pt x="812" y="626"/>
                </a:lnTo>
                <a:lnTo>
                  <a:pt x="812" y="626"/>
                </a:lnTo>
                <a:lnTo>
                  <a:pt x="813" y="629"/>
                </a:lnTo>
                <a:lnTo>
                  <a:pt x="814" y="630"/>
                </a:lnTo>
                <a:lnTo>
                  <a:pt x="815" y="633"/>
                </a:lnTo>
                <a:lnTo>
                  <a:pt x="815" y="634"/>
                </a:lnTo>
                <a:lnTo>
                  <a:pt x="815" y="637"/>
                </a:lnTo>
                <a:lnTo>
                  <a:pt x="815" y="638"/>
                </a:lnTo>
                <a:lnTo>
                  <a:pt x="816" y="639"/>
                </a:lnTo>
                <a:lnTo>
                  <a:pt x="816" y="641"/>
                </a:lnTo>
                <a:lnTo>
                  <a:pt x="816" y="644"/>
                </a:lnTo>
                <a:lnTo>
                  <a:pt x="817" y="645"/>
                </a:lnTo>
                <a:lnTo>
                  <a:pt x="817" y="647"/>
                </a:lnTo>
                <a:lnTo>
                  <a:pt x="818" y="647"/>
                </a:lnTo>
                <a:lnTo>
                  <a:pt x="818" y="650"/>
                </a:lnTo>
                <a:lnTo>
                  <a:pt x="819" y="651"/>
                </a:lnTo>
                <a:lnTo>
                  <a:pt x="819" y="652"/>
                </a:lnTo>
                <a:lnTo>
                  <a:pt x="820" y="653"/>
                </a:lnTo>
                <a:lnTo>
                  <a:pt x="821" y="654"/>
                </a:lnTo>
                <a:lnTo>
                  <a:pt x="822" y="656"/>
                </a:lnTo>
                <a:lnTo>
                  <a:pt x="822" y="656"/>
                </a:lnTo>
                <a:lnTo>
                  <a:pt x="822" y="657"/>
                </a:lnTo>
                <a:lnTo>
                  <a:pt x="823" y="657"/>
                </a:lnTo>
                <a:lnTo>
                  <a:pt x="823" y="658"/>
                </a:lnTo>
                <a:lnTo>
                  <a:pt x="823" y="659"/>
                </a:lnTo>
                <a:lnTo>
                  <a:pt x="824" y="660"/>
                </a:lnTo>
                <a:lnTo>
                  <a:pt x="825" y="661"/>
                </a:lnTo>
                <a:lnTo>
                  <a:pt x="826" y="664"/>
                </a:lnTo>
                <a:lnTo>
                  <a:pt x="825" y="664"/>
                </a:lnTo>
                <a:lnTo>
                  <a:pt x="824" y="665"/>
                </a:lnTo>
                <a:lnTo>
                  <a:pt x="822" y="665"/>
                </a:lnTo>
                <a:lnTo>
                  <a:pt x="819" y="666"/>
                </a:lnTo>
                <a:lnTo>
                  <a:pt x="814" y="668"/>
                </a:lnTo>
                <a:lnTo>
                  <a:pt x="813" y="668"/>
                </a:lnTo>
                <a:lnTo>
                  <a:pt x="812" y="668"/>
                </a:lnTo>
                <a:lnTo>
                  <a:pt x="775" y="665"/>
                </a:lnTo>
                <a:lnTo>
                  <a:pt x="736" y="659"/>
                </a:lnTo>
                <a:lnTo>
                  <a:pt x="703" y="655"/>
                </a:lnTo>
                <a:lnTo>
                  <a:pt x="676" y="647"/>
                </a:lnTo>
                <a:lnTo>
                  <a:pt x="654" y="640"/>
                </a:lnTo>
                <a:lnTo>
                  <a:pt x="633" y="633"/>
                </a:lnTo>
                <a:lnTo>
                  <a:pt x="590" y="622"/>
                </a:lnTo>
                <a:lnTo>
                  <a:pt x="572" y="616"/>
                </a:lnTo>
                <a:lnTo>
                  <a:pt x="537" y="606"/>
                </a:lnTo>
                <a:lnTo>
                  <a:pt x="521" y="596"/>
                </a:lnTo>
                <a:lnTo>
                  <a:pt x="497" y="583"/>
                </a:lnTo>
                <a:lnTo>
                  <a:pt x="464" y="569"/>
                </a:lnTo>
                <a:lnTo>
                  <a:pt x="444" y="557"/>
                </a:lnTo>
                <a:lnTo>
                  <a:pt x="416" y="546"/>
                </a:lnTo>
                <a:lnTo>
                  <a:pt x="336" y="530"/>
                </a:lnTo>
                <a:lnTo>
                  <a:pt x="282" y="522"/>
                </a:lnTo>
                <a:lnTo>
                  <a:pt x="234" y="519"/>
                </a:lnTo>
                <a:lnTo>
                  <a:pt x="191" y="514"/>
                </a:lnTo>
                <a:lnTo>
                  <a:pt x="153" y="513"/>
                </a:lnTo>
                <a:lnTo>
                  <a:pt x="102" y="515"/>
                </a:lnTo>
                <a:lnTo>
                  <a:pt x="101" y="510"/>
                </a:lnTo>
                <a:lnTo>
                  <a:pt x="92" y="455"/>
                </a:lnTo>
                <a:lnTo>
                  <a:pt x="82" y="417"/>
                </a:lnTo>
                <a:lnTo>
                  <a:pt x="73" y="393"/>
                </a:lnTo>
                <a:lnTo>
                  <a:pt x="72" y="391"/>
                </a:lnTo>
                <a:lnTo>
                  <a:pt x="48" y="364"/>
                </a:lnTo>
                <a:lnTo>
                  <a:pt x="28" y="327"/>
                </a:lnTo>
                <a:lnTo>
                  <a:pt x="12" y="287"/>
                </a:lnTo>
                <a:lnTo>
                  <a:pt x="2" y="252"/>
                </a:lnTo>
                <a:lnTo>
                  <a:pt x="0" y="217"/>
                </a:lnTo>
                <a:lnTo>
                  <a:pt x="2" y="187"/>
                </a:lnTo>
                <a:lnTo>
                  <a:pt x="4" y="151"/>
                </a:lnTo>
                <a:lnTo>
                  <a:pt x="4" y="138"/>
                </a:lnTo>
                <a:lnTo>
                  <a:pt x="4" y="106"/>
                </a:lnTo>
                <a:lnTo>
                  <a:pt x="8" y="98"/>
                </a:lnTo>
                <a:lnTo>
                  <a:pt x="12" y="97"/>
                </a:lnTo>
                <a:lnTo>
                  <a:pt x="18" y="97"/>
                </a:lnTo>
                <a:lnTo>
                  <a:pt x="25" y="97"/>
                </a:lnTo>
                <a:lnTo>
                  <a:pt x="35" y="94"/>
                </a:lnTo>
                <a:lnTo>
                  <a:pt x="40" y="94"/>
                </a:lnTo>
                <a:lnTo>
                  <a:pt x="51" y="90"/>
                </a:lnTo>
                <a:lnTo>
                  <a:pt x="62" y="86"/>
                </a:lnTo>
                <a:lnTo>
                  <a:pt x="71" y="82"/>
                </a:lnTo>
                <a:lnTo>
                  <a:pt x="103" y="67"/>
                </a:lnTo>
                <a:lnTo>
                  <a:pt x="106" y="65"/>
                </a:lnTo>
                <a:lnTo>
                  <a:pt x="107" y="67"/>
                </a:lnTo>
                <a:lnTo>
                  <a:pt x="106" y="67"/>
                </a:lnTo>
                <a:lnTo>
                  <a:pt x="104" y="67"/>
                </a:lnTo>
                <a:lnTo>
                  <a:pt x="99" y="71"/>
                </a:lnTo>
                <a:lnTo>
                  <a:pt x="96" y="72"/>
                </a:lnTo>
                <a:lnTo>
                  <a:pt x="92" y="75"/>
                </a:lnTo>
                <a:lnTo>
                  <a:pt x="86" y="76"/>
                </a:lnTo>
                <a:lnTo>
                  <a:pt x="66" y="87"/>
                </a:lnTo>
                <a:lnTo>
                  <a:pt x="63" y="87"/>
                </a:lnTo>
                <a:lnTo>
                  <a:pt x="61" y="89"/>
                </a:lnTo>
                <a:lnTo>
                  <a:pt x="61" y="89"/>
                </a:lnTo>
                <a:lnTo>
                  <a:pt x="53" y="91"/>
                </a:lnTo>
                <a:lnTo>
                  <a:pt x="45" y="95"/>
                </a:lnTo>
                <a:lnTo>
                  <a:pt x="30" y="97"/>
                </a:lnTo>
                <a:lnTo>
                  <a:pt x="15" y="100"/>
                </a:lnTo>
                <a:lnTo>
                  <a:pt x="13" y="101"/>
                </a:lnTo>
                <a:lnTo>
                  <a:pt x="14" y="102"/>
                </a:lnTo>
                <a:lnTo>
                  <a:pt x="16" y="102"/>
                </a:lnTo>
                <a:lnTo>
                  <a:pt x="18" y="103"/>
                </a:lnTo>
                <a:lnTo>
                  <a:pt x="19" y="100"/>
                </a:lnTo>
                <a:lnTo>
                  <a:pt x="21" y="101"/>
                </a:lnTo>
                <a:lnTo>
                  <a:pt x="29" y="100"/>
                </a:lnTo>
                <a:lnTo>
                  <a:pt x="30" y="104"/>
                </a:lnTo>
                <a:lnTo>
                  <a:pt x="26" y="105"/>
                </a:lnTo>
                <a:lnTo>
                  <a:pt x="25" y="107"/>
                </a:lnTo>
                <a:lnTo>
                  <a:pt x="28" y="108"/>
                </a:lnTo>
                <a:lnTo>
                  <a:pt x="29" y="109"/>
                </a:lnTo>
                <a:lnTo>
                  <a:pt x="36" y="107"/>
                </a:lnTo>
                <a:lnTo>
                  <a:pt x="42" y="102"/>
                </a:lnTo>
                <a:lnTo>
                  <a:pt x="43" y="102"/>
                </a:lnTo>
                <a:lnTo>
                  <a:pt x="49" y="104"/>
                </a:lnTo>
                <a:lnTo>
                  <a:pt x="49" y="104"/>
                </a:lnTo>
                <a:lnTo>
                  <a:pt x="52" y="104"/>
                </a:lnTo>
                <a:lnTo>
                  <a:pt x="56" y="104"/>
                </a:lnTo>
                <a:lnTo>
                  <a:pt x="69" y="94"/>
                </a:lnTo>
                <a:lnTo>
                  <a:pt x="73" y="93"/>
                </a:lnTo>
                <a:lnTo>
                  <a:pt x="76" y="91"/>
                </a:lnTo>
                <a:lnTo>
                  <a:pt x="78" y="91"/>
                </a:lnTo>
                <a:lnTo>
                  <a:pt x="83" y="89"/>
                </a:lnTo>
                <a:lnTo>
                  <a:pt x="86" y="87"/>
                </a:lnTo>
                <a:lnTo>
                  <a:pt x="87" y="86"/>
                </a:lnTo>
                <a:lnTo>
                  <a:pt x="88" y="87"/>
                </a:lnTo>
                <a:lnTo>
                  <a:pt x="92" y="87"/>
                </a:lnTo>
                <a:lnTo>
                  <a:pt x="94" y="87"/>
                </a:lnTo>
                <a:lnTo>
                  <a:pt x="95" y="86"/>
                </a:lnTo>
                <a:lnTo>
                  <a:pt x="101" y="87"/>
                </a:lnTo>
                <a:lnTo>
                  <a:pt x="103" y="86"/>
                </a:lnTo>
                <a:lnTo>
                  <a:pt x="103" y="86"/>
                </a:lnTo>
                <a:lnTo>
                  <a:pt x="105" y="86"/>
                </a:lnTo>
                <a:lnTo>
                  <a:pt x="106" y="86"/>
                </a:lnTo>
                <a:lnTo>
                  <a:pt x="106" y="88"/>
                </a:lnTo>
                <a:lnTo>
                  <a:pt x="101" y="90"/>
                </a:lnTo>
                <a:lnTo>
                  <a:pt x="100" y="90"/>
                </a:lnTo>
                <a:lnTo>
                  <a:pt x="100" y="91"/>
                </a:lnTo>
                <a:lnTo>
                  <a:pt x="101" y="93"/>
                </a:lnTo>
                <a:lnTo>
                  <a:pt x="103" y="93"/>
                </a:lnTo>
                <a:lnTo>
                  <a:pt x="110" y="86"/>
                </a:lnTo>
                <a:lnTo>
                  <a:pt x="111" y="85"/>
                </a:lnTo>
                <a:lnTo>
                  <a:pt x="110" y="84"/>
                </a:lnTo>
                <a:lnTo>
                  <a:pt x="105" y="84"/>
                </a:lnTo>
                <a:lnTo>
                  <a:pt x="105" y="84"/>
                </a:lnTo>
                <a:lnTo>
                  <a:pt x="105" y="82"/>
                </a:lnTo>
                <a:lnTo>
                  <a:pt x="108" y="81"/>
                </a:lnTo>
                <a:lnTo>
                  <a:pt x="110" y="82"/>
                </a:lnTo>
                <a:lnTo>
                  <a:pt x="112" y="83"/>
                </a:lnTo>
                <a:lnTo>
                  <a:pt x="118" y="84"/>
                </a:lnTo>
                <a:lnTo>
                  <a:pt x="123" y="89"/>
                </a:lnTo>
                <a:lnTo>
                  <a:pt x="127" y="87"/>
                </a:lnTo>
                <a:lnTo>
                  <a:pt x="128" y="88"/>
                </a:lnTo>
                <a:lnTo>
                  <a:pt x="128" y="90"/>
                </a:lnTo>
                <a:lnTo>
                  <a:pt x="129" y="92"/>
                </a:lnTo>
                <a:lnTo>
                  <a:pt x="126" y="90"/>
                </a:lnTo>
                <a:lnTo>
                  <a:pt x="124" y="90"/>
                </a:lnTo>
                <a:lnTo>
                  <a:pt x="123" y="90"/>
                </a:lnTo>
                <a:lnTo>
                  <a:pt x="123" y="92"/>
                </a:lnTo>
                <a:lnTo>
                  <a:pt x="125" y="95"/>
                </a:lnTo>
                <a:lnTo>
                  <a:pt x="124" y="96"/>
                </a:lnTo>
                <a:lnTo>
                  <a:pt x="122" y="97"/>
                </a:lnTo>
                <a:lnTo>
                  <a:pt x="122" y="98"/>
                </a:lnTo>
                <a:lnTo>
                  <a:pt x="126" y="99"/>
                </a:lnTo>
                <a:lnTo>
                  <a:pt x="128" y="101"/>
                </a:lnTo>
                <a:lnTo>
                  <a:pt x="130" y="101"/>
                </a:lnTo>
                <a:lnTo>
                  <a:pt x="130" y="100"/>
                </a:lnTo>
                <a:lnTo>
                  <a:pt x="135" y="100"/>
                </a:lnTo>
                <a:lnTo>
                  <a:pt x="138" y="100"/>
                </a:lnTo>
                <a:lnTo>
                  <a:pt x="140" y="100"/>
                </a:lnTo>
                <a:lnTo>
                  <a:pt x="142" y="98"/>
                </a:lnTo>
                <a:lnTo>
                  <a:pt x="143" y="95"/>
                </a:lnTo>
                <a:lnTo>
                  <a:pt x="140" y="92"/>
                </a:lnTo>
                <a:lnTo>
                  <a:pt x="139" y="91"/>
                </a:lnTo>
                <a:lnTo>
                  <a:pt x="140" y="90"/>
                </a:lnTo>
                <a:lnTo>
                  <a:pt x="143" y="89"/>
                </a:lnTo>
                <a:lnTo>
                  <a:pt x="146" y="87"/>
                </a:lnTo>
                <a:lnTo>
                  <a:pt x="153" y="86"/>
                </a:lnTo>
                <a:lnTo>
                  <a:pt x="154" y="85"/>
                </a:lnTo>
                <a:lnTo>
                  <a:pt x="155" y="83"/>
                </a:lnTo>
                <a:lnTo>
                  <a:pt x="153" y="83"/>
                </a:lnTo>
                <a:lnTo>
                  <a:pt x="153" y="81"/>
                </a:lnTo>
                <a:lnTo>
                  <a:pt x="155" y="78"/>
                </a:lnTo>
                <a:lnTo>
                  <a:pt x="156" y="77"/>
                </a:lnTo>
                <a:lnTo>
                  <a:pt x="159" y="77"/>
                </a:lnTo>
                <a:lnTo>
                  <a:pt x="160" y="75"/>
                </a:lnTo>
                <a:lnTo>
                  <a:pt x="158" y="73"/>
                </a:lnTo>
                <a:lnTo>
                  <a:pt x="156" y="73"/>
                </a:lnTo>
                <a:lnTo>
                  <a:pt x="153" y="76"/>
                </a:lnTo>
                <a:lnTo>
                  <a:pt x="148" y="77"/>
                </a:lnTo>
                <a:lnTo>
                  <a:pt x="146" y="80"/>
                </a:lnTo>
                <a:lnTo>
                  <a:pt x="145" y="81"/>
                </a:lnTo>
                <a:lnTo>
                  <a:pt x="147" y="84"/>
                </a:lnTo>
                <a:lnTo>
                  <a:pt x="146" y="86"/>
                </a:lnTo>
                <a:lnTo>
                  <a:pt x="143" y="86"/>
                </a:lnTo>
                <a:lnTo>
                  <a:pt x="139" y="85"/>
                </a:lnTo>
                <a:lnTo>
                  <a:pt x="136" y="85"/>
                </a:lnTo>
                <a:lnTo>
                  <a:pt x="126" y="85"/>
                </a:lnTo>
                <a:lnTo>
                  <a:pt x="125" y="87"/>
                </a:lnTo>
                <a:lnTo>
                  <a:pt x="123" y="87"/>
                </a:lnTo>
                <a:lnTo>
                  <a:pt x="120" y="83"/>
                </a:lnTo>
                <a:lnTo>
                  <a:pt x="118" y="83"/>
                </a:lnTo>
                <a:lnTo>
                  <a:pt x="117" y="83"/>
                </a:lnTo>
                <a:lnTo>
                  <a:pt x="117" y="82"/>
                </a:lnTo>
                <a:lnTo>
                  <a:pt x="118" y="81"/>
                </a:lnTo>
                <a:lnTo>
                  <a:pt x="125" y="82"/>
                </a:lnTo>
                <a:lnTo>
                  <a:pt x="128" y="81"/>
                </a:lnTo>
                <a:lnTo>
                  <a:pt x="136" y="77"/>
                </a:lnTo>
                <a:lnTo>
                  <a:pt x="139" y="75"/>
                </a:lnTo>
                <a:lnTo>
                  <a:pt x="143" y="67"/>
                </a:lnTo>
                <a:lnTo>
                  <a:pt x="147" y="63"/>
                </a:lnTo>
                <a:lnTo>
                  <a:pt x="156" y="58"/>
                </a:lnTo>
                <a:lnTo>
                  <a:pt x="160" y="56"/>
                </a:lnTo>
                <a:lnTo>
                  <a:pt x="169" y="51"/>
                </a:lnTo>
                <a:lnTo>
                  <a:pt x="174" y="48"/>
                </a:lnTo>
                <a:lnTo>
                  <a:pt x="179" y="49"/>
                </a:lnTo>
                <a:lnTo>
                  <a:pt x="179" y="50"/>
                </a:lnTo>
                <a:lnTo>
                  <a:pt x="177" y="50"/>
                </a:lnTo>
                <a:lnTo>
                  <a:pt x="176" y="50"/>
                </a:lnTo>
                <a:lnTo>
                  <a:pt x="175" y="51"/>
                </a:lnTo>
                <a:lnTo>
                  <a:pt x="172" y="51"/>
                </a:lnTo>
                <a:lnTo>
                  <a:pt x="171" y="52"/>
                </a:lnTo>
                <a:lnTo>
                  <a:pt x="174" y="54"/>
                </a:lnTo>
                <a:lnTo>
                  <a:pt x="176" y="58"/>
                </a:lnTo>
                <a:lnTo>
                  <a:pt x="183" y="67"/>
                </a:lnTo>
                <a:lnTo>
                  <a:pt x="184" y="67"/>
                </a:lnTo>
                <a:lnTo>
                  <a:pt x="187" y="70"/>
                </a:lnTo>
                <a:lnTo>
                  <a:pt x="192" y="75"/>
                </a:lnTo>
                <a:lnTo>
                  <a:pt x="192" y="76"/>
                </a:lnTo>
                <a:lnTo>
                  <a:pt x="191" y="76"/>
                </a:lnTo>
                <a:lnTo>
                  <a:pt x="187" y="71"/>
                </a:lnTo>
                <a:lnTo>
                  <a:pt x="181" y="70"/>
                </a:lnTo>
                <a:lnTo>
                  <a:pt x="180" y="69"/>
                </a:lnTo>
                <a:lnTo>
                  <a:pt x="178" y="66"/>
                </a:lnTo>
                <a:lnTo>
                  <a:pt x="177" y="66"/>
                </a:lnTo>
                <a:lnTo>
                  <a:pt x="176" y="67"/>
                </a:lnTo>
                <a:lnTo>
                  <a:pt x="172" y="71"/>
                </a:lnTo>
                <a:lnTo>
                  <a:pt x="173" y="73"/>
                </a:lnTo>
                <a:lnTo>
                  <a:pt x="176" y="74"/>
                </a:lnTo>
                <a:lnTo>
                  <a:pt x="176" y="75"/>
                </a:lnTo>
                <a:lnTo>
                  <a:pt x="174" y="77"/>
                </a:lnTo>
                <a:lnTo>
                  <a:pt x="176" y="77"/>
                </a:lnTo>
                <a:lnTo>
                  <a:pt x="177" y="78"/>
                </a:lnTo>
                <a:lnTo>
                  <a:pt x="178" y="79"/>
                </a:lnTo>
                <a:lnTo>
                  <a:pt x="177" y="81"/>
                </a:lnTo>
                <a:lnTo>
                  <a:pt x="177" y="84"/>
                </a:lnTo>
                <a:lnTo>
                  <a:pt x="178" y="85"/>
                </a:lnTo>
                <a:lnTo>
                  <a:pt x="187" y="88"/>
                </a:lnTo>
                <a:lnTo>
                  <a:pt x="191" y="88"/>
                </a:lnTo>
                <a:lnTo>
                  <a:pt x="191" y="88"/>
                </a:lnTo>
                <a:lnTo>
                  <a:pt x="191" y="89"/>
                </a:lnTo>
                <a:lnTo>
                  <a:pt x="187" y="90"/>
                </a:lnTo>
                <a:lnTo>
                  <a:pt x="186" y="91"/>
                </a:lnTo>
                <a:lnTo>
                  <a:pt x="186" y="92"/>
                </a:lnTo>
                <a:lnTo>
                  <a:pt x="188" y="95"/>
                </a:lnTo>
                <a:lnTo>
                  <a:pt x="184" y="101"/>
                </a:lnTo>
                <a:lnTo>
                  <a:pt x="187" y="103"/>
                </a:lnTo>
                <a:lnTo>
                  <a:pt x="192" y="103"/>
                </a:lnTo>
                <a:lnTo>
                  <a:pt x="193" y="102"/>
                </a:lnTo>
                <a:lnTo>
                  <a:pt x="196" y="100"/>
                </a:lnTo>
                <a:lnTo>
                  <a:pt x="201" y="99"/>
                </a:lnTo>
                <a:lnTo>
                  <a:pt x="205" y="96"/>
                </a:lnTo>
                <a:lnTo>
                  <a:pt x="208" y="97"/>
                </a:lnTo>
                <a:lnTo>
                  <a:pt x="213" y="98"/>
                </a:lnTo>
                <a:lnTo>
                  <a:pt x="215" y="97"/>
                </a:lnTo>
                <a:lnTo>
                  <a:pt x="216" y="97"/>
                </a:lnTo>
                <a:lnTo>
                  <a:pt x="216" y="94"/>
                </a:lnTo>
                <a:lnTo>
                  <a:pt x="214" y="93"/>
                </a:lnTo>
                <a:lnTo>
                  <a:pt x="207" y="94"/>
                </a:lnTo>
                <a:lnTo>
                  <a:pt x="206" y="93"/>
                </a:lnTo>
                <a:lnTo>
                  <a:pt x="207" y="92"/>
                </a:lnTo>
                <a:lnTo>
                  <a:pt x="218" y="90"/>
                </a:lnTo>
                <a:lnTo>
                  <a:pt x="219" y="90"/>
                </a:lnTo>
                <a:lnTo>
                  <a:pt x="221" y="89"/>
                </a:lnTo>
                <a:lnTo>
                  <a:pt x="223" y="86"/>
                </a:lnTo>
                <a:lnTo>
                  <a:pt x="224" y="87"/>
                </a:lnTo>
                <a:lnTo>
                  <a:pt x="222" y="90"/>
                </a:lnTo>
                <a:lnTo>
                  <a:pt x="223" y="92"/>
                </a:lnTo>
                <a:lnTo>
                  <a:pt x="224" y="92"/>
                </a:lnTo>
                <a:lnTo>
                  <a:pt x="225" y="90"/>
                </a:lnTo>
                <a:lnTo>
                  <a:pt x="228" y="90"/>
                </a:lnTo>
                <a:lnTo>
                  <a:pt x="229" y="90"/>
                </a:lnTo>
                <a:lnTo>
                  <a:pt x="230" y="88"/>
                </a:lnTo>
                <a:lnTo>
                  <a:pt x="234" y="87"/>
                </a:lnTo>
                <a:lnTo>
                  <a:pt x="238" y="84"/>
                </a:lnTo>
                <a:lnTo>
                  <a:pt x="240" y="84"/>
                </a:lnTo>
                <a:lnTo>
                  <a:pt x="241" y="87"/>
                </a:lnTo>
                <a:lnTo>
                  <a:pt x="242" y="88"/>
                </a:lnTo>
                <a:lnTo>
                  <a:pt x="244" y="89"/>
                </a:lnTo>
                <a:lnTo>
                  <a:pt x="247" y="90"/>
                </a:lnTo>
                <a:lnTo>
                  <a:pt x="249" y="90"/>
                </a:lnTo>
                <a:lnTo>
                  <a:pt x="249" y="92"/>
                </a:lnTo>
                <a:lnTo>
                  <a:pt x="249" y="92"/>
                </a:lnTo>
                <a:lnTo>
                  <a:pt x="248" y="94"/>
                </a:lnTo>
                <a:lnTo>
                  <a:pt x="245" y="94"/>
                </a:lnTo>
                <a:lnTo>
                  <a:pt x="245" y="95"/>
                </a:lnTo>
                <a:lnTo>
                  <a:pt x="247" y="96"/>
                </a:lnTo>
                <a:lnTo>
                  <a:pt x="253" y="96"/>
                </a:lnTo>
                <a:lnTo>
                  <a:pt x="254" y="95"/>
                </a:lnTo>
                <a:lnTo>
                  <a:pt x="255" y="93"/>
                </a:lnTo>
                <a:lnTo>
                  <a:pt x="256" y="92"/>
                </a:lnTo>
                <a:lnTo>
                  <a:pt x="261" y="93"/>
                </a:lnTo>
                <a:lnTo>
                  <a:pt x="261" y="94"/>
                </a:lnTo>
                <a:lnTo>
                  <a:pt x="261" y="95"/>
                </a:lnTo>
                <a:lnTo>
                  <a:pt x="266" y="95"/>
                </a:lnTo>
                <a:lnTo>
                  <a:pt x="268" y="94"/>
                </a:lnTo>
                <a:lnTo>
                  <a:pt x="266" y="91"/>
                </a:lnTo>
                <a:lnTo>
                  <a:pt x="266" y="88"/>
                </a:lnTo>
                <a:lnTo>
                  <a:pt x="266" y="86"/>
                </a:lnTo>
                <a:lnTo>
                  <a:pt x="263" y="89"/>
                </a:lnTo>
                <a:lnTo>
                  <a:pt x="262" y="88"/>
                </a:lnTo>
                <a:lnTo>
                  <a:pt x="261" y="87"/>
                </a:lnTo>
                <a:lnTo>
                  <a:pt x="260" y="87"/>
                </a:lnTo>
                <a:lnTo>
                  <a:pt x="254" y="87"/>
                </a:lnTo>
                <a:lnTo>
                  <a:pt x="251" y="88"/>
                </a:lnTo>
                <a:lnTo>
                  <a:pt x="248" y="88"/>
                </a:lnTo>
                <a:lnTo>
                  <a:pt x="247" y="87"/>
                </a:lnTo>
                <a:lnTo>
                  <a:pt x="245" y="84"/>
                </a:lnTo>
                <a:lnTo>
                  <a:pt x="246" y="82"/>
                </a:lnTo>
                <a:lnTo>
                  <a:pt x="248" y="82"/>
                </a:lnTo>
                <a:lnTo>
                  <a:pt x="249" y="83"/>
                </a:lnTo>
                <a:lnTo>
                  <a:pt x="251" y="83"/>
                </a:lnTo>
                <a:lnTo>
                  <a:pt x="251" y="81"/>
                </a:lnTo>
                <a:lnTo>
                  <a:pt x="263" y="81"/>
                </a:lnTo>
                <a:lnTo>
                  <a:pt x="264" y="85"/>
                </a:lnTo>
                <a:lnTo>
                  <a:pt x="268" y="86"/>
                </a:lnTo>
                <a:lnTo>
                  <a:pt x="270" y="85"/>
                </a:lnTo>
                <a:lnTo>
                  <a:pt x="271" y="87"/>
                </a:lnTo>
                <a:lnTo>
                  <a:pt x="271" y="87"/>
                </a:lnTo>
                <a:lnTo>
                  <a:pt x="277" y="88"/>
                </a:lnTo>
                <a:lnTo>
                  <a:pt x="277" y="87"/>
                </a:lnTo>
                <a:lnTo>
                  <a:pt x="277" y="85"/>
                </a:lnTo>
                <a:lnTo>
                  <a:pt x="277" y="84"/>
                </a:lnTo>
                <a:lnTo>
                  <a:pt x="280" y="84"/>
                </a:lnTo>
                <a:lnTo>
                  <a:pt x="281" y="85"/>
                </a:lnTo>
                <a:lnTo>
                  <a:pt x="282" y="85"/>
                </a:lnTo>
                <a:lnTo>
                  <a:pt x="284" y="84"/>
                </a:lnTo>
                <a:lnTo>
                  <a:pt x="284" y="83"/>
                </a:lnTo>
                <a:lnTo>
                  <a:pt x="283" y="82"/>
                </a:lnTo>
                <a:lnTo>
                  <a:pt x="276" y="80"/>
                </a:lnTo>
                <a:lnTo>
                  <a:pt x="275" y="79"/>
                </a:lnTo>
                <a:lnTo>
                  <a:pt x="277" y="76"/>
                </a:lnTo>
                <a:lnTo>
                  <a:pt x="278" y="76"/>
                </a:lnTo>
                <a:lnTo>
                  <a:pt x="282" y="79"/>
                </a:lnTo>
                <a:lnTo>
                  <a:pt x="285" y="79"/>
                </a:lnTo>
                <a:lnTo>
                  <a:pt x="287" y="80"/>
                </a:lnTo>
                <a:lnTo>
                  <a:pt x="292" y="80"/>
                </a:lnTo>
                <a:lnTo>
                  <a:pt x="293" y="80"/>
                </a:lnTo>
                <a:lnTo>
                  <a:pt x="294" y="80"/>
                </a:lnTo>
                <a:lnTo>
                  <a:pt x="299" y="78"/>
                </a:lnTo>
                <a:lnTo>
                  <a:pt x="302" y="79"/>
                </a:lnTo>
                <a:lnTo>
                  <a:pt x="303" y="78"/>
                </a:lnTo>
                <a:lnTo>
                  <a:pt x="303" y="77"/>
                </a:lnTo>
                <a:lnTo>
                  <a:pt x="301" y="75"/>
                </a:lnTo>
                <a:lnTo>
                  <a:pt x="301" y="73"/>
                </a:lnTo>
                <a:lnTo>
                  <a:pt x="299" y="73"/>
                </a:lnTo>
                <a:lnTo>
                  <a:pt x="295" y="68"/>
                </a:lnTo>
                <a:lnTo>
                  <a:pt x="296" y="66"/>
                </a:lnTo>
                <a:lnTo>
                  <a:pt x="298" y="66"/>
                </a:lnTo>
                <a:lnTo>
                  <a:pt x="301" y="68"/>
                </a:lnTo>
                <a:lnTo>
                  <a:pt x="303" y="70"/>
                </a:lnTo>
                <a:lnTo>
                  <a:pt x="309" y="70"/>
                </a:lnTo>
                <a:lnTo>
                  <a:pt x="312" y="72"/>
                </a:lnTo>
                <a:lnTo>
                  <a:pt x="318" y="73"/>
                </a:lnTo>
                <a:lnTo>
                  <a:pt x="327" y="76"/>
                </a:lnTo>
                <a:lnTo>
                  <a:pt x="333" y="77"/>
                </a:lnTo>
                <a:lnTo>
                  <a:pt x="355" y="77"/>
                </a:lnTo>
                <a:lnTo>
                  <a:pt x="370" y="76"/>
                </a:lnTo>
                <a:lnTo>
                  <a:pt x="373" y="76"/>
                </a:lnTo>
                <a:lnTo>
                  <a:pt x="404" y="72"/>
                </a:lnTo>
                <a:lnTo>
                  <a:pt x="419" y="68"/>
                </a:lnTo>
                <a:lnTo>
                  <a:pt x="422" y="67"/>
                </a:lnTo>
                <a:lnTo>
                  <a:pt x="422" y="67"/>
                </a:lnTo>
                <a:lnTo>
                  <a:pt x="436" y="63"/>
                </a:lnTo>
                <a:lnTo>
                  <a:pt x="451" y="60"/>
                </a:lnTo>
                <a:lnTo>
                  <a:pt x="466" y="55"/>
                </a:lnTo>
                <a:lnTo>
                  <a:pt x="472" y="53"/>
                </a:lnTo>
                <a:lnTo>
                  <a:pt x="481" y="50"/>
                </a:lnTo>
                <a:lnTo>
                  <a:pt x="487" y="47"/>
                </a:lnTo>
                <a:lnTo>
                  <a:pt x="494" y="46"/>
                </a:lnTo>
                <a:lnTo>
                  <a:pt x="504" y="42"/>
                </a:lnTo>
                <a:lnTo>
                  <a:pt x="508" y="40"/>
                </a:lnTo>
                <a:lnTo>
                  <a:pt x="520" y="36"/>
                </a:lnTo>
                <a:lnTo>
                  <a:pt x="521" y="35"/>
                </a:lnTo>
                <a:lnTo>
                  <a:pt x="535" y="29"/>
                </a:lnTo>
                <a:lnTo>
                  <a:pt x="543" y="24"/>
                </a:lnTo>
                <a:lnTo>
                  <a:pt x="556" y="16"/>
                </a:lnTo>
                <a:lnTo>
                  <a:pt x="563" y="11"/>
                </a:lnTo>
                <a:lnTo>
                  <a:pt x="565" y="10"/>
                </a:lnTo>
                <a:lnTo>
                  <a:pt x="575" y="2"/>
                </a:lnTo>
                <a:lnTo>
                  <a:pt x="578" y="1"/>
                </a:lnTo>
                <a:lnTo>
                  <a:pt x="578" y="0"/>
                </a:lnTo>
                <a:lnTo>
                  <a:pt x="578" y="0"/>
                </a:lnTo>
                <a:lnTo>
                  <a:pt x="578" y="1"/>
                </a:lnTo>
                <a:lnTo>
                  <a:pt x="582" y="6"/>
                </a:lnTo>
                <a:lnTo>
                  <a:pt x="582" y="6"/>
                </a:lnTo>
                <a:lnTo>
                  <a:pt x="582" y="7"/>
                </a:lnTo>
                <a:lnTo>
                  <a:pt x="582" y="7"/>
                </a:lnTo>
                <a:lnTo>
                  <a:pt x="583" y="9"/>
                </a:lnTo>
                <a:lnTo>
                  <a:pt x="585" y="10"/>
                </a:lnTo>
                <a:lnTo>
                  <a:pt x="591" y="27"/>
                </a:lnTo>
                <a:lnTo>
                  <a:pt x="592" y="28"/>
                </a:lnTo>
                <a:lnTo>
                  <a:pt x="592" y="30"/>
                </a:lnTo>
                <a:lnTo>
                  <a:pt x="593" y="33"/>
                </a:lnTo>
                <a:lnTo>
                  <a:pt x="594" y="35"/>
                </a:lnTo>
                <a:lnTo>
                  <a:pt x="594" y="36"/>
                </a:lnTo>
                <a:lnTo>
                  <a:pt x="595" y="38"/>
                </a:lnTo>
                <a:lnTo>
                  <a:pt x="605" y="67"/>
                </a:lnTo>
                <a:lnTo>
                  <a:pt x="607" y="72"/>
                </a:lnTo>
                <a:lnTo>
                  <a:pt x="609" y="76"/>
                </a:lnTo>
                <a:lnTo>
                  <a:pt x="609" y="7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Freeform 78"/>
          <p:cNvSpPr>
            <a:spLocks/>
          </p:cNvSpPr>
          <p:nvPr/>
        </p:nvSpPr>
        <p:spPr bwMode="auto">
          <a:xfrm>
            <a:off x="7654926" y="674688"/>
            <a:ext cx="193675" cy="50800"/>
          </a:xfrm>
          <a:custGeom>
            <a:avLst/>
            <a:gdLst>
              <a:gd name="T0" fmla="*/ 85 w 122"/>
              <a:gd name="T1" fmla="*/ 0 h 32"/>
              <a:gd name="T2" fmla="*/ 89 w 122"/>
              <a:gd name="T3" fmla="*/ 1 h 32"/>
              <a:gd name="T4" fmla="*/ 92 w 122"/>
              <a:gd name="T5" fmla="*/ 1 h 32"/>
              <a:gd name="T6" fmla="*/ 97 w 122"/>
              <a:gd name="T7" fmla="*/ 2 h 32"/>
              <a:gd name="T8" fmla="*/ 97 w 122"/>
              <a:gd name="T9" fmla="*/ 2 h 32"/>
              <a:gd name="T10" fmla="*/ 101 w 122"/>
              <a:gd name="T11" fmla="*/ 2 h 32"/>
              <a:gd name="T12" fmla="*/ 110 w 122"/>
              <a:gd name="T13" fmla="*/ 4 h 32"/>
              <a:gd name="T14" fmla="*/ 119 w 122"/>
              <a:gd name="T15" fmla="*/ 5 h 32"/>
              <a:gd name="T16" fmla="*/ 122 w 122"/>
              <a:gd name="T17" fmla="*/ 7 h 32"/>
              <a:gd name="T18" fmla="*/ 122 w 122"/>
              <a:gd name="T19" fmla="*/ 7 h 32"/>
              <a:gd name="T20" fmla="*/ 121 w 122"/>
              <a:gd name="T21" fmla="*/ 8 h 32"/>
              <a:gd name="T22" fmla="*/ 120 w 122"/>
              <a:gd name="T23" fmla="*/ 8 h 32"/>
              <a:gd name="T24" fmla="*/ 115 w 122"/>
              <a:gd name="T25" fmla="*/ 6 h 32"/>
              <a:gd name="T26" fmla="*/ 108 w 122"/>
              <a:gd name="T27" fmla="*/ 5 h 32"/>
              <a:gd name="T28" fmla="*/ 102 w 122"/>
              <a:gd name="T29" fmla="*/ 4 h 32"/>
              <a:gd name="T30" fmla="*/ 98 w 122"/>
              <a:gd name="T31" fmla="*/ 3 h 32"/>
              <a:gd name="T32" fmla="*/ 96 w 122"/>
              <a:gd name="T33" fmla="*/ 3 h 32"/>
              <a:gd name="T34" fmla="*/ 92 w 122"/>
              <a:gd name="T35" fmla="*/ 2 h 32"/>
              <a:gd name="T36" fmla="*/ 83 w 122"/>
              <a:gd name="T37" fmla="*/ 2 h 32"/>
              <a:gd name="T38" fmla="*/ 73 w 122"/>
              <a:gd name="T39" fmla="*/ 1 h 32"/>
              <a:gd name="T40" fmla="*/ 68 w 122"/>
              <a:gd name="T41" fmla="*/ 2 h 32"/>
              <a:gd name="T42" fmla="*/ 59 w 122"/>
              <a:gd name="T43" fmla="*/ 5 h 32"/>
              <a:gd name="T44" fmla="*/ 58 w 122"/>
              <a:gd name="T45" fmla="*/ 7 h 32"/>
              <a:gd name="T46" fmla="*/ 59 w 122"/>
              <a:gd name="T47" fmla="*/ 7 h 32"/>
              <a:gd name="T48" fmla="*/ 61 w 122"/>
              <a:gd name="T49" fmla="*/ 8 h 32"/>
              <a:gd name="T50" fmla="*/ 61 w 122"/>
              <a:gd name="T51" fmla="*/ 8 h 32"/>
              <a:gd name="T52" fmla="*/ 56 w 122"/>
              <a:gd name="T53" fmla="*/ 10 h 32"/>
              <a:gd name="T54" fmla="*/ 47 w 122"/>
              <a:gd name="T55" fmla="*/ 12 h 32"/>
              <a:gd name="T56" fmla="*/ 44 w 122"/>
              <a:gd name="T57" fmla="*/ 13 h 32"/>
              <a:gd name="T58" fmla="*/ 34 w 122"/>
              <a:gd name="T59" fmla="*/ 20 h 32"/>
              <a:gd name="T60" fmla="*/ 31 w 122"/>
              <a:gd name="T61" fmla="*/ 21 h 32"/>
              <a:gd name="T62" fmla="*/ 26 w 122"/>
              <a:gd name="T63" fmla="*/ 23 h 32"/>
              <a:gd name="T64" fmla="*/ 11 w 122"/>
              <a:gd name="T65" fmla="*/ 27 h 32"/>
              <a:gd name="T66" fmla="*/ 6 w 122"/>
              <a:gd name="T67" fmla="*/ 30 h 32"/>
              <a:gd name="T68" fmla="*/ 2 w 122"/>
              <a:gd name="T69" fmla="*/ 32 h 32"/>
              <a:gd name="T70" fmla="*/ 1 w 122"/>
              <a:gd name="T71" fmla="*/ 32 h 32"/>
              <a:gd name="T72" fmla="*/ 0 w 122"/>
              <a:gd name="T73" fmla="*/ 32 h 32"/>
              <a:gd name="T74" fmla="*/ 0 w 122"/>
              <a:gd name="T75" fmla="*/ 32 h 32"/>
              <a:gd name="T76" fmla="*/ 3 w 122"/>
              <a:gd name="T77" fmla="*/ 29 h 32"/>
              <a:gd name="T78" fmla="*/ 11 w 122"/>
              <a:gd name="T79" fmla="*/ 26 h 32"/>
              <a:gd name="T80" fmla="*/ 13 w 122"/>
              <a:gd name="T81" fmla="*/ 25 h 32"/>
              <a:gd name="T82" fmla="*/ 17 w 122"/>
              <a:gd name="T83" fmla="*/ 24 h 32"/>
              <a:gd name="T84" fmla="*/ 24 w 122"/>
              <a:gd name="T85" fmla="*/ 21 h 32"/>
              <a:gd name="T86" fmla="*/ 34 w 122"/>
              <a:gd name="T87" fmla="*/ 17 h 32"/>
              <a:gd name="T88" fmla="*/ 43 w 122"/>
              <a:gd name="T89" fmla="*/ 12 h 32"/>
              <a:gd name="T90" fmla="*/ 45 w 122"/>
              <a:gd name="T91" fmla="*/ 10 h 32"/>
              <a:gd name="T92" fmla="*/ 47 w 122"/>
              <a:gd name="T93" fmla="*/ 8 h 32"/>
              <a:gd name="T94" fmla="*/ 51 w 122"/>
              <a:gd name="T95" fmla="*/ 6 h 32"/>
              <a:gd name="T96" fmla="*/ 61 w 122"/>
              <a:gd name="T97" fmla="*/ 2 h 32"/>
              <a:gd name="T98" fmla="*/ 65 w 122"/>
              <a:gd name="T99" fmla="*/ 1 h 32"/>
              <a:gd name="T100" fmla="*/ 75 w 122"/>
              <a:gd name="T101" fmla="*/ 0 h 32"/>
              <a:gd name="T102" fmla="*/ 85 w 122"/>
              <a:gd name="T10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32">
                <a:moveTo>
                  <a:pt x="85" y="0"/>
                </a:moveTo>
                <a:lnTo>
                  <a:pt x="89" y="1"/>
                </a:lnTo>
                <a:lnTo>
                  <a:pt x="92" y="1"/>
                </a:lnTo>
                <a:lnTo>
                  <a:pt x="97" y="2"/>
                </a:lnTo>
                <a:lnTo>
                  <a:pt x="97" y="2"/>
                </a:lnTo>
                <a:lnTo>
                  <a:pt x="101" y="2"/>
                </a:lnTo>
                <a:lnTo>
                  <a:pt x="110" y="4"/>
                </a:lnTo>
                <a:lnTo>
                  <a:pt x="119" y="5"/>
                </a:lnTo>
                <a:lnTo>
                  <a:pt x="122" y="7"/>
                </a:lnTo>
                <a:lnTo>
                  <a:pt x="122" y="7"/>
                </a:lnTo>
                <a:lnTo>
                  <a:pt x="121" y="8"/>
                </a:lnTo>
                <a:lnTo>
                  <a:pt x="120" y="8"/>
                </a:lnTo>
                <a:lnTo>
                  <a:pt x="115" y="6"/>
                </a:lnTo>
                <a:lnTo>
                  <a:pt x="108" y="5"/>
                </a:lnTo>
                <a:lnTo>
                  <a:pt x="102" y="4"/>
                </a:lnTo>
                <a:lnTo>
                  <a:pt x="98" y="3"/>
                </a:lnTo>
                <a:lnTo>
                  <a:pt x="96" y="3"/>
                </a:lnTo>
                <a:lnTo>
                  <a:pt x="92" y="2"/>
                </a:lnTo>
                <a:lnTo>
                  <a:pt x="83" y="2"/>
                </a:lnTo>
                <a:lnTo>
                  <a:pt x="73" y="1"/>
                </a:lnTo>
                <a:lnTo>
                  <a:pt x="68" y="2"/>
                </a:lnTo>
                <a:lnTo>
                  <a:pt x="59" y="5"/>
                </a:lnTo>
                <a:lnTo>
                  <a:pt x="58" y="7"/>
                </a:lnTo>
                <a:lnTo>
                  <a:pt x="59" y="7"/>
                </a:lnTo>
                <a:lnTo>
                  <a:pt x="61" y="8"/>
                </a:lnTo>
                <a:lnTo>
                  <a:pt x="61" y="8"/>
                </a:lnTo>
                <a:lnTo>
                  <a:pt x="56" y="10"/>
                </a:lnTo>
                <a:lnTo>
                  <a:pt x="47" y="12"/>
                </a:lnTo>
                <a:lnTo>
                  <a:pt x="44" y="13"/>
                </a:lnTo>
                <a:lnTo>
                  <a:pt x="34" y="20"/>
                </a:lnTo>
                <a:lnTo>
                  <a:pt x="31" y="21"/>
                </a:lnTo>
                <a:lnTo>
                  <a:pt x="26" y="23"/>
                </a:lnTo>
                <a:lnTo>
                  <a:pt x="11" y="27"/>
                </a:lnTo>
                <a:lnTo>
                  <a:pt x="6" y="30"/>
                </a:lnTo>
                <a:lnTo>
                  <a:pt x="2" y="32"/>
                </a:lnTo>
                <a:lnTo>
                  <a:pt x="1" y="32"/>
                </a:lnTo>
                <a:lnTo>
                  <a:pt x="0" y="32"/>
                </a:lnTo>
                <a:lnTo>
                  <a:pt x="0" y="32"/>
                </a:lnTo>
                <a:lnTo>
                  <a:pt x="3" y="29"/>
                </a:lnTo>
                <a:lnTo>
                  <a:pt x="11" y="26"/>
                </a:lnTo>
                <a:lnTo>
                  <a:pt x="13" y="25"/>
                </a:lnTo>
                <a:lnTo>
                  <a:pt x="17" y="24"/>
                </a:lnTo>
                <a:lnTo>
                  <a:pt x="24" y="21"/>
                </a:lnTo>
                <a:lnTo>
                  <a:pt x="34" y="17"/>
                </a:lnTo>
                <a:lnTo>
                  <a:pt x="43" y="12"/>
                </a:lnTo>
                <a:lnTo>
                  <a:pt x="45" y="10"/>
                </a:lnTo>
                <a:lnTo>
                  <a:pt x="47" y="8"/>
                </a:lnTo>
                <a:lnTo>
                  <a:pt x="51" y="6"/>
                </a:lnTo>
                <a:lnTo>
                  <a:pt x="61" y="2"/>
                </a:lnTo>
                <a:lnTo>
                  <a:pt x="65" y="1"/>
                </a:lnTo>
                <a:lnTo>
                  <a:pt x="75" y="0"/>
                </a:lnTo>
                <a:lnTo>
                  <a:pt x="85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Freeform 79"/>
          <p:cNvSpPr>
            <a:spLocks/>
          </p:cNvSpPr>
          <p:nvPr/>
        </p:nvSpPr>
        <p:spPr bwMode="auto">
          <a:xfrm>
            <a:off x="7654926" y="674688"/>
            <a:ext cx="193675" cy="50800"/>
          </a:xfrm>
          <a:custGeom>
            <a:avLst/>
            <a:gdLst>
              <a:gd name="T0" fmla="*/ 85 w 122"/>
              <a:gd name="T1" fmla="*/ 0 h 32"/>
              <a:gd name="T2" fmla="*/ 89 w 122"/>
              <a:gd name="T3" fmla="*/ 1 h 32"/>
              <a:gd name="T4" fmla="*/ 92 w 122"/>
              <a:gd name="T5" fmla="*/ 1 h 32"/>
              <a:gd name="T6" fmla="*/ 97 w 122"/>
              <a:gd name="T7" fmla="*/ 2 h 32"/>
              <a:gd name="T8" fmla="*/ 97 w 122"/>
              <a:gd name="T9" fmla="*/ 2 h 32"/>
              <a:gd name="T10" fmla="*/ 101 w 122"/>
              <a:gd name="T11" fmla="*/ 2 h 32"/>
              <a:gd name="T12" fmla="*/ 110 w 122"/>
              <a:gd name="T13" fmla="*/ 4 h 32"/>
              <a:gd name="T14" fmla="*/ 119 w 122"/>
              <a:gd name="T15" fmla="*/ 5 h 32"/>
              <a:gd name="T16" fmla="*/ 122 w 122"/>
              <a:gd name="T17" fmla="*/ 7 h 32"/>
              <a:gd name="T18" fmla="*/ 122 w 122"/>
              <a:gd name="T19" fmla="*/ 7 h 32"/>
              <a:gd name="T20" fmla="*/ 121 w 122"/>
              <a:gd name="T21" fmla="*/ 8 h 32"/>
              <a:gd name="T22" fmla="*/ 120 w 122"/>
              <a:gd name="T23" fmla="*/ 8 h 32"/>
              <a:gd name="T24" fmla="*/ 115 w 122"/>
              <a:gd name="T25" fmla="*/ 6 h 32"/>
              <a:gd name="T26" fmla="*/ 108 w 122"/>
              <a:gd name="T27" fmla="*/ 5 h 32"/>
              <a:gd name="T28" fmla="*/ 102 w 122"/>
              <a:gd name="T29" fmla="*/ 4 h 32"/>
              <a:gd name="T30" fmla="*/ 98 w 122"/>
              <a:gd name="T31" fmla="*/ 3 h 32"/>
              <a:gd name="T32" fmla="*/ 96 w 122"/>
              <a:gd name="T33" fmla="*/ 3 h 32"/>
              <a:gd name="T34" fmla="*/ 92 w 122"/>
              <a:gd name="T35" fmla="*/ 2 h 32"/>
              <a:gd name="T36" fmla="*/ 83 w 122"/>
              <a:gd name="T37" fmla="*/ 2 h 32"/>
              <a:gd name="T38" fmla="*/ 73 w 122"/>
              <a:gd name="T39" fmla="*/ 1 h 32"/>
              <a:gd name="T40" fmla="*/ 68 w 122"/>
              <a:gd name="T41" fmla="*/ 2 h 32"/>
              <a:gd name="T42" fmla="*/ 59 w 122"/>
              <a:gd name="T43" fmla="*/ 5 h 32"/>
              <a:gd name="T44" fmla="*/ 58 w 122"/>
              <a:gd name="T45" fmla="*/ 7 h 32"/>
              <a:gd name="T46" fmla="*/ 59 w 122"/>
              <a:gd name="T47" fmla="*/ 7 h 32"/>
              <a:gd name="T48" fmla="*/ 61 w 122"/>
              <a:gd name="T49" fmla="*/ 8 h 32"/>
              <a:gd name="T50" fmla="*/ 61 w 122"/>
              <a:gd name="T51" fmla="*/ 8 h 32"/>
              <a:gd name="T52" fmla="*/ 56 w 122"/>
              <a:gd name="T53" fmla="*/ 10 h 32"/>
              <a:gd name="T54" fmla="*/ 47 w 122"/>
              <a:gd name="T55" fmla="*/ 12 h 32"/>
              <a:gd name="T56" fmla="*/ 44 w 122"/>
              <a:gd name="T57" fmla="*/ 13 h 32"/>
              <a:gd name="T58" fmla="*/ 34 w 122"/>
              <a:gd name="T59" fmla="*/ 20 h 32"/>
              <a:gd name="T60" fmla="*/ 31 w 122"/>
              <a:gd name="T61" fmla="*/ 21 h 32"/>
              <a:gd name="T62" fmla="*/ 26 w 122"/>
              <a:gd name="T63" fmla="*/ 23 h 32"/>
              <a:gd name="T64" fmla="*/ 11 w 122"/>
              <a:gd name="T65" fmla="*/ 27 h 32"/>
              <a:gd name="T66" fmla="*/ 6 w 122"/>
              <a:gd name="T67" fmla="*/ 30 h 32"/>
              <a:gd name="T68" fmla="*/ 2 w 122"/>
              <a:gd name="T69" fmla="*/ 32 h 32"/>
              <a:gd name="T70" fmla="*/ 1 w 122"/>
              <a:gd name="T71" fmla="*/ 32 h 32"/>
              <a:gd name="T72" fmla="*/ 0 w 122"/>
              <a:gd name="T73" fmla="*/ 32 h 32"/>
              <a:gd name="T74" fmla="*/ 0 w 122"/>
              <a:gd name="T75" fmla="*/ 32 h 32"/>
              <a:gd name="T76" fmla="*/ 3 w 122"/>
              <a:gd name="T77" fmla="*/ 29 h 32"/>
              <a:gd name="T78" fmla="*/ 11 w 122"/>
              <a:gd name="T79" fmla="*/ 26 h 32"/>
              <a:gd name="T80" fmla="*/ 13 w 122"/>
              <a:gd name="T81" fmla="*/ 25 h 32"/>
              <a:gd name="T82" fmla="*/ 17 w 122"/>
              <a:gd name="T83" fmla="*/ 24 h 32"/>
              <a:gd name="T84" fmla="*/ 24 w 122"/>
              <a:gd name="T85" fmla="*/ 21 h 32"/>
              <a:gd name="T86" fmla="*/ 34 w 122"/>
              <a:gd name="T87" fmla="*/ 17 h 32"/>
              <a:gd name="T88" fmla="*/ 43 w 122"/>
              <a:gd name="T89" fmla="*/ 12 h 32"/>
              <a:gd name="T90" fmla="*/ 45 w 122"/>
              <a:gd name="T91" fmla="*/ 10 h 32"/>
              <a:gd name="T92" fmla="*/ 47 w 122"/>
              <a:gd name="T93" fmla="*/ 8 h 32"/>
              <a:gd name="T94" fmla="*/ 51 w 122"/>
              <a:gd name="T95" fmla="*/ 6 h 32"/>
              <a:gd name="T96" fmla="*/ 61 w 122"/>
              <a:gd name="T97" fmla="*/ 2 h 32"/>
              <a:gd name="T98" fmla="*/ 65 w 122"/>
              <a:gd name="T99" fmla="*/ 1 h 32"/>
              <a:gd name="T100" fmla="*/ 75 w 122"/>
              <a:gd name="T101" fmla="*/ 0 h 32"/>
              <a:gd name="T102" fmla="*/ 85 w 122"/>
              <a:gd name="T10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32">
                <a:moveTo>
                  <a:pt x="85" y="0"/>
                </a:moveTo>
                <a:lnTo>
                  <a:pt x="89" y="1"/>
                </a:lnTo>
                <a:lnTo>
                  <a:pt x="92" y="1"/>
                </a:lnTo>
                <a:lnTo>
                  <a:pt x="97" y="2"/>
                </a:lnTo>
                <a:lnTo>
                  <a:pt x="97" y="2"/>
                </a:lnTo>
                <a:lnTo>
                  <a:pt x="101" y="2"/>
                </a:lnTo>
                <a:lnTo>
                  <a:pt x="110" y="4"/>
                </a:lnTo>
                <a:lnTo>
                  <a:pt x="119" y="5"/>
                </a:lnTo>
                <a:lnTo>
                  <a:pt x="122" y="7"/>
                </a:lnTo>
                <a:lnTo>
                  <a:pt x="122" y="7"/>
                </a:lnTo>
                <a:lnTo>
                  <a:pt x="121" y="8"/>
                </a:lnTo>
                <a:lnTo>
                  <a:pt x="120" y="8"/>
                </a:lnTo>
                <a:lnTo>
                  <a:pt x="115" y="6"/>
                </a:lnTo>
                <a:lnTo>
                  <a:pt x="108" y="5"/>
                </a:lnTo>
                <a:lnTo>
                  <a:pt x="102" y="4"/>
                </a:lnTo>
                <a:lnTo>
                  <a:pt x="98" y="3"/>
                </a:lnTo>
                <a:lnTo>
                  <a:pt x="96" y="3"/>
                </a:lnTo>
                <a:lnTo>
                  <a:pt x="92" y="2"/>
                </a:lnTo>
                <a:lnTo>
                  <a:pt x="83" y="2"/>
                </a:lnTo>
                <a:lnTo>
                  <a:pt x="73" y="1"/>
                </a:lnTo>
                <a:lnTo>
                  <a:pt x="68" y="2"/>
                </a:lnTo>
                <a:lnTo>
                  <a:pt x="59" y="5"/>
                </a:lnTo>
                <a:lnTo>
                  <a:pt x="58" y="7"/>
                </a:lnTo>
                <a:lnTo>
                  <a:pt x="59" y="7"/>
                </a:lnTo>
                <a:lnTo>
                  <a:pt x="61" y="8"/>
                </a:lnTo>
                <a:lnTo>
                  <a:pt x="61" y="8"/>
                </a:lnTo>
                <a:lnTo>
                  <a:pt x="56" y="10"/>
                </a:lnTo>
                <a:lnTo>
                  <a:pt x="47" y="12"/>
                </a:lnTo>
                <a:lnTo>
                  <a:pt x="44" y="13"/>
                </a:lnTo>
                <a:lnTo>
                  <a:pt x="34" y="20"/>
                </a:lnTo>
                <a:lnTo>
                  <a:pt x="31" y="21"/>
                </a:lnTo>
                <a:lnTo>
                  <a:pt x="26" y="23"/>
                </a:lnTo>
                <a:lnTo>
                  <a:pt x="11" y="27"/>
                </a:lnTo>
                <a:lnTo>
                  <a:pt x="6" y="30"/>
                </a:lnTo>
                <a:lnTo>
                  <a:pt x="2" y="32"/>
                </a:lnTo>
                <a:lnTo>
                  <a:pt x="1" y="32"/>
                </a:lnTo>
                <a:lnTo>
                  <a:pt x="0" y="32"/>
                </a:lnTo>
                <a:lnTo>
                  <a:pt x="0" y="32"/>
                </a:lnTo>
                <a:lnTo>
                  <a:pt x="3" y="29"/>
                </a:lnTo>
                <a:lnTo>
                  <a:pt x="11" y="26"/>
                </a:lnTo>
                <a:lnTo>
                  <a:pt x="13" y="25"/>
                </a:lnTo>
                <a:lnTo>
                  <a:pt x="17" y="24"/>
                </a:lnTo>
                <a:lnTo>
                  <a:pt x="24" y="21"/>
                </a:lnTo>
                <a:lnTo>
                  <a:pt x="34" y="17"/>
                </a:lnTo>
                <a:lnTo>
                  <a:pt x="43" y="12"/>
                </a:lnTo>
                <a:lnTo>
                  <a:pt x="45" y="10"/>
                </a:lnTo>
                <a:lnTo>
                  <a:pt x="47" y="8"/>
                </a:lnTo>
                <a:lnTo>
                  <a:pt x="51" y="6"/>
                </a:lnTo>
                <a:lnTo>
                  <a:pt x="61" y="2"/>
                </a:lnTo>
                <a:lnTo>
                  <a:pt x="65" y="1"/>
                </a:lnTo>
                <a:lnTo>
                  <a:pt x="75" y="0"/>
                </a:lnTo>
                <a:lnTo>
                  <a:pt x="85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Freeform 80"/>
          <p:cNvSpPr>
            <a:spLocks/>
          </p:cNvSpPr>
          <p:nvPr/>
        </p:nvSpPr>
        <p:spPr bwMode="auto">
          <a:xfrm>
            <a:off x="7850188" y="685800"/>
            <a:ext cx="117475" cy="46038"/>
          </a:xfrm>
          <a:custGeom>
            <a:avLst/>
            <a:gdLst>
              <a:gd name="T0" fmla="*/ 55 w 74"/>
              <a:gd name="T1" fmla="*/ 15 h 29"/>
              <a:gd name="T2" fmla="*/ 73 w 74"/>
              <a:gd name="T3" fmla="*/ 26 h 29"/>
              <a:gd name="T4" fmla="*/ 74 w 74"/>
              <a:gd name="T5" fmla="*/ 27 h 29"/>
              <a:gd name="T6" fmla="*/ 74 w 74"/>
              <a:gd name="T7" fmla="*/ 27 h 29"/>
              <a:gd name="T8" fmla="*/ 74 w 74"/>
              <a:gd name="T9" fmla="*/ 29 h 29"/>
              <a:gd name="T10" fmla="*/ 73 w 74"/>
              <a:gd name="T11" fmla="*/ 29 h 29"/>
              <a:gd name="T12" fmla="*/ 66 w 74"/>
              <a:gd name="T13" fmla="*/ 24 h 29"/>
              <a:gd name="T14" fmla="*/ 64 w 74"/>
              <a:gd name="T15" fmla="*/ 24 h 29"/>
              <a:gd name="T16" fmla="*/ 61 w 74"/>
              <a:gd name="T17" fmla="*/ 20 h 29"/>
              <a:gd name="T18" fmla="*/ 55 w 74"/>
              <a:gd name="T19" fmla="*/ 17 h 29"/>
              <a:gd name="T20" fmla="*/ 51 w 74"/>
              <a:gd name="T21" fmla="*/ 16 h 29"/>
              <a:gd name="T22" fmla="*/ 51 w 74"/>
              <a:gd name="T23" fmla="*/ 18 h 29"/>
              <a:gd name="T24" fmla="*/ 45 w 74"/>
              <a:gd name="T25" fmla="*/ 15 h 29"/>
              <a:gd name="T26" fmla="*/ 43 w 74"/>
              <a:gd name="T27" fmla="*/ 14 h 29"/>
              <a:gd name="T28" fmla="*/ 38 w 74"/>
              <a:gd name="T29" fmla="*/ 12 h 29"/>
              <a:gd name="T30" fmla="*/ 33 w 74"/>
              <a:gd name="T31" fmla="*/ 10 h 29"/>
              <a:gd name="T32" fmla="*/ 22 w 74"/>
              <a:gd name="T33" fmla="*/ 6 h 29"/>
              <a:gd name="T34" fmla="*/ 10 w 74"/>
              <a:gd name="T35" fmla="*/ 3 h 29"/>
              <a:gd name="T36" fmla="*/ 7 w 74"/>
              <a:gd name="T37" fmla="*/ 3 h 29"/>
              <a:gd name="T38" fmla="*/ 2 w 74"/>
              <a:gd name="T39" fmla="*/ 2 h 29"/>
              <a:gd name="T40" fmla="*/ 0 w 74"/>
              <a:gd name="T41" fmla="*/ 1 h 29"/>
              <a:gd name="T42" fmla="*/ 0 w 74"/>
              <a:gd name="T43" fmla="*/ 0 h 29"/>
              <a:gd name="T44" fmla="*/ 1 w 74"/>
              <a:gd name="T45" fmla="*/ 0 h 29"/>
              <a:gd name="T46" fmla="*/ 3 w 74"/>
              <a:gd name="T47" fmla="*/ 0 h 29"/>
              <a:gd name="T48" fmla="*/ 18 w 74"/>
              <a:gd name="T49" fmla="*/ 3 h 29"/>
              <a:gd name="T50" fmla="*/ 22 w 74"/>
              <a:gd name="T51" fmla="*/ 4 h 29"/>
              <a:gd name="T52" fmla="*/ 27 w 74"/>
              <a:gd name="T53" fmla="*/ 6 h 29"/>
              <a:gd name="T54" fmla="*/ 39 w 74"/>
              <a:gd name="T55" fmla="*/ 9 h 29"/>
              <a:gd name="T56" fmla="*/ 50 w 74"/>
              <a:gd name="T57" fmla="*/ 13 h 29"/>
              <a:gd name="T58" fmla="*/ 55 w 74"/>
              <a:gd name="T5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4" h="29">
                <a:moveTo>
                  <a:pt x="55" y="15"/>
                </a:moveTo>
                <a:lnTo>
                  <a:pt x="73" y="26"/>
                </a:lnTo>
                <a:lnTo>
                  <a:pt x="74" y="27"/>
                </a:lnTo>
                <a:lnTo>
                  <a:pt x="74" y="27"/>
                </a:lnTo>
                <a:lnTo>
                  <a:pt x="74" y="29"/>
                </a:lnTo>
                <a:lnTo>
                  <a:pt x="73" y="29"/>
                </a:lnTo>
                <a:lnTo>
                  <a:pt x="66" y="24"/>
                </a:lnTo>
                <a:lnTo>
                  <a:pt x="64" y="24"/>
                </a:lnTo>
                <a:lnTo>
                  <a:pt x="61" y="20"/>
                </a:lnTo>
                <a:lnTo>
                  <a:pt x="55" y="17"/>
                </a:lnTo>
                <a:lnTo>
                  <a:pt x="51" y="16"/>
                </a:lnTo>
                <a:lnTo>
                  <a:pt x="51" y="18"/>
                </a:lnTo>
                <a:lnTo>
                  <a:pt x="45" y="15"/>
                </a:lnTo>
                <a:lnTo>
                  <a:pt x="43" y="14"/>
                </a:lnTo>
                <a:lnTo>
                  <a:pt x="38" y="12"/>
                </a:lnTo>
                <a:lnTo>
                  <a:pt x="33" y="10"/>
                </a:lnTo>
                <a:lnTo>
                  <a:pt x="22" y="6"/>
                </a:lnTo>
                <a:lnTo>
                  <a:pt x="10" y="3"/>
                </a:lnTo>
                <a:lnTo>
                  <a:pt x="7" y="3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18" y="3"/>
                </a:lnTo>
                <a:lnTo>
                  <a:pt x="22" y="4"/>
                </a:lnTo>
                <a:lnTo>
                  <a:pt x="27" y="6"/>
                </a:lnTo>
                <a:lnTo>
                  <a:pt x="39" y="9"/>
                </a:lnTo>
                <a:lnTo>
                  <a:pt x="50" y="13"/>
                </a:lnTo>
                <a:lnTo>
                  <a:pt x="55" y="1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Freeform 81"/>
          <p:cNvSpPr>
            <a:spLocks/>
          </p:cNvSpPr>
          <p:nvPr/>
        </p:nvSpPr>
        <p:spPr bwMode="auto">
          <a:xfrm>
            <a:off x="7850188" y="685800"/>
            <a:ext cx="117475" cy="46038"/>
          </a:xfrm>
          <a:custGeom>
            <a:avLst/>
            <a:gdLst>
              <a:gd name="T0" fmla="*/ 55 w 74"/>
              <a:gd name="T1" fmla="*/ 15 h 29"/>
              <a:gd name="T2" fmla="*/ 73 w 74"/>
              <a:gd name="T3" fmla="*/ 26 h 29"/>
              <a:gd name="T4" fmla="*/ 74 w 74"/>
              <a:gd name="T5" fmla="*/ 27 h 29"/>
              <a:gd name="T6" fmla="*/ 74 w 74"/>
              <a:gd name="T7" fmla="*/ 27 h 29"/>
              <a:gd name="T8" fmla="*/ 74 w 74"/>
              <a:gd name="T9" fmla="*/ 29 h 29"/>
              <a:gd name="T10" fmla="*/ 73 w 74"/>
              <a:gd name="T11" fmla="*/ 29 h 29"/>
              <a:gd name="T12" fmla="*/ 66 w 74"/>
              <a:gd name="T13" fmla="*/ 24 h 29"/>
              <a:gd name="T14" fmla="*/ 64 w 74"/>
              <a:gd name="T15" fmla="*/ 24 h 29"/>
              <a:gd name="T16" fmla="*/ 61 w 74"/>
              <a:gd name="T17" fmla="*/ 20 h 29"/>
              <a:gd name="T18" fmla="*/ 55 w 74"/>
              <a:gd name="T19" fmla="*/ 17 h 29"/>
              <a:gd name="T20" fmla="*/ 51 w 74"/>
              <a:gd name="T21" fmla="*/ 16 h 29"/>
              <a:gd name="T22" fmla="*/ 51 w 74"/>
              <a:gd name="T23" fmla="*/ 18 h 29"/>
              <a:gd name="T24" fmla="*/ 45 w 74"/>
              <a:gd name="T25" fmla="*/ 15 h 29"/>
              <a:gd name="T26" fmla="*/ 43 w 74"/>
              <a:gd name="T27" fmla="*/ 14 h 29"/>
              <a:gd name="T28" fmla="*/ 38 w 74"/>
              <a:gd name="T29" fmla="*/ 12 h 29"/>
              <a:gd name="T30" fmla="*/ 33 w 74"/>
              <a:gd name="T31" fmla="*/ 10 h 29"/>
              <a:gd name="T32" fmla="*/ 22 w 74"/>
              <a:gd name="T33" fmla="*/ 6 h 29"/>
              <a:gd name="T34" fmla="*/ 10 w 74"/>
              <a:gd name="T35" fmla="*/ 3 h 29"/>
              <a:gd name="T36" fmla="*/ 7 w 74"/>
              <a:gd name="T37" fmla="*/ 3 h 29"/>
              <a:gd name="T38" fmla="*/ 2 w 74"/>
              <a:gd name="T39" fmla="*/ 2 h 29"/>
              <a:gd name="T40" fmla="*/ 0 w 74"/>
              <a:gd name="T41" fmla="*/ 1 h 29"/>
              <a:gd name="T42" fmla="*/ 0 w 74"/>
              <a:gd name="T43" fmla="*/ 0 h 29"/>
              <a:gd name="T44" fmla="*/ 1 w 74"/>
              <a:gd name="T45" fmla="*/ 0 h 29"/>
              <a:gd name="T46" fmla="*/ 3 w 74"/>
              <a:gd name="T47" fmla="*/ 0 h 29"/>
              <a:gd name="T48" fmla="*/ 18 w 74"/>
              <a:gd name="T49" fmla="*/ 3 h 29"/>
              <a:gd name="T50" fmla="*/ 22 w 74"/>
              <a:gd name="T51" fmla="*/ 4 h 29"/>
              <a:gd name="T52" fmla="*/ 27 w 74"/>
              <a:gd name="T53" fmla="*/ 6 h 29"/>
              <a:gd name="T54" fmla="*/ 39 w 74"/>
              <a:gd name="T55" fmla="*/ 9 h 29"/>
              <a:gd name="T56" fmla="*/ 50 w 74"/>
              <a:gd name="T57" fmla="*/ 13 h 29"/>
              <a:gd name="T58" fmla="*/ 55 w 74"/>
              <a:gd name="T59" fmla="*/ 1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4" h="29">
                <a:moveTo>
                  <a:pt x="55" y="15"/>
                </a:moveTo>
                <a:lnTo>
                  <a:pt x="73" y="26"/>
                </a:lnTo>
                <a:lnTo>
                  <a:pt x="74" y="27"/>
                </a:lnTo>
                <a:lnTo>
                  <a:pt x="74" y="27"/>
                </a:lnTo>
                <a:lnTo>
                  <a:pt x="74" y="29"/>
                </a:lnTo>
                <a:lnTo>
                  <a:pt x="73" y="29"/>
                </a:lnTo>
                <a:lnTo>
                  <a:pt x="66" y="24"/>
                </a:lnTo>
                <a:lnTo>
                  <a:pt x="64" y="24"/>
                </a:lnTo>
                <a:lnTo>
                  <a:pt x="61" y="20"/>
                </a:lnTo>
                <a:lnTo>
                  <a:pt x="55" y="17"/>
                </a:lnTo>
                <a:lnTo>
                  <a:pt x="51" y="16"/>
                </a:lnTo>
                <a:lnTo>
                  <a:pt x="51" y="18"/>
                </a:lnTo>
                <a:lnTo>
                  <a:pt x="45" y="15"/>
                </a:lnTo>
                <a:lnTo>
                  <a:pt x="43" y="14"/>
                </a:lnTo>
                <a:lnTo>
                  <a:pt x="38" y="12"/>
                </a:lnTo>
                <a:lnTo>
                  <a:pt x="33" y="10"/>
                </a:lnTo>
                <a:lnTo>
                  <a:pt x="22" y="6"/>
                </a:lnTo>
                <a:lnTo>
                  <a:pt x="10" y="3"/>
                </a:lnTo>
                <a:lnTo>
                  <a:pt x="7" y="3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18" y="3"/>
                </a:lnTo>
                <a:lnTo>
                  <a:pt x="22" y="4"/>
                </a:lnTo>
                <a:lnTo>
                  <a:pt x="27" y="6"/>
                </a:lnTo>
                <a:lnTo>
                  <a:pt x="39" y="9"/>
                </a:lnTo>
                <a:lnTo>
                  <a:pt x="50" y="13"/>
                </a:lnTo>
                <a:lnTo>
                  <a:pt x="55" y="1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Freeform 82"/>
          <p:cNvSpPr>
            <a:spLocks/>
          </p:cNvSpPr>
          <p:nvPr/>
        </p:nvSpPr>
        <p:spPr bwMode="auto">
          <a:xfrm>
            <a:off x="7872413" y="742950"/>
            <a:ext cx="22225" cy="4763"/>
          </a:xfrm>
          <a:custGeom>
            <a:avLst/>
            <a:gdLst>
              <a:gd name="T0" fmla="*/ 14 w 14"/>
              <a:gd name="T1" fmla="*/ 1 h 3"/>
              <a:gd name="T2" fmla="*/ 12 w 14"/>
              <a:gd name="T3" fmla="*/ 2 h 3"/>
              <a:gd name="T4" fmla="*/ 10 w 14"/>
              <a:gd name="T5" fmla="*/ 3 h 3"/>
              <a:gd name="T6" fmla="*/ 1 w 14"/>
              <a:gd name="T7" fmla="*/ 3 h 3"/>
              <a:gd name="T8" fmla="*/ 0 w 14"/>
              <a:gd name="T9" fmla="*/ 2 h 3"/>
              <a:gd name="T10" fmla="*/ 1 w 14"/>
              <a:gd name="T11" fmla="*/ 1 h 3"/>
              <a:gd name="T12" fmla="*/ 3 w 14"/>
              <a:gd name="T13" fmla="*/ 1 h 3"/>
              <a:gd name="T14" fmla="*/ 10 w 14"/>
              <a:gd name="T15" fmla="*/ 1 h 3"/>
              <a:gd name="T16" fmla="*/ 12 w 14"/>
              <a:gd name="T17" fmla="*/ 0 h 3"/>
              <a:gd name="T18" fmla="*/ 14 w 14"/>
              <a:gd name="T1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3">
                <a:moveTo>
                  <a:pt x="14" y="1"/>
                </a:moveTo>
                <a:lnTo>
                  <a:pt x="12" y="2"/>
                </a:lnTo>
                <a:lnTo>
                  <a:pt x="10" y="3"/>
                </a:lnTo>
                <a:lnTo>
                  <a:pt x="1" y="3"/>
                </a:lnTo>
                <a:lnTo>
                  <a:pt x="0" y="2"/>
                </a:lnTo>
                <a:lnTo>
                  <a:pt x="1" y="1"/>
                </a:lnTo>
                <a:lnTo>
                  <a:pt x="3" y="1"/>
                </a:lnTo>
                <a:lnTo>
                  <a:pt x="10" y="1"/>
                </a:lnTo>
                <a:lnTo>
                  <a:pt x="12" y="0"/>
                </a:lnTo>
                <a:lnTo>
                  <a:pt x="14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Freeform 83"/>
          <p:cNvSpPr>
            <a:spLocks/>
          </p:cNvSpPr>
          <p:nvPr/>
        </p:nvSpPr>
        <p:spPr bwMode="auto">
          <a:xfrm>
            <a:off x="7872413" y="742950"/>
            <a:ext cx="22225" cy="4763"/>
          </a:xfrm>
          <a:custGeom>
            <a:avLst/>
            <a:gdLst>
              <a:gd name="T0" fmla="*/ 14 w 14"/>
              <a:gd name="T1" fmla="*/ 1 h 3"/>
              <a:gd name="T2" fmla="*/ 12 w 14"/>
              <a:gd name="T3" fmla="*/ 2 h 3"/>
              <a:gd name="T4" fmla="*/ 10 w 14"/>
              <a:gd name="T5" fmla="*/ 3 h 3"/>
              <a:gd name="T6" fmla="*/ 1 w 14"/>
              <a:gd name="T7" fmla="*/ 3 h 3"/>
              <a:gd name="T8" fmla="*/ 0 w 14"/>
              <a:gd name="T9" fmla="*/ 2 h 3"/>
              <a:gd name="T10" fmla="*/ 1 w 14"/>
              <a:gd name="T11" fmla="*/ 1 h 3"/>
              <a:gd name="T12" fmla="*/ 3 w 14"/>
              <a:gd name="T13" fmla="*/ 1 h 3"/>
              <a:gd name="T14" fmla="*/ 10 w 14"/>
              <a:gd name="T15" fmla="*/ 1 h 3"/>
              <a:gd name="T16" fmla="*/ 12 w 14"/>
              <a:gd name="T17" fmla="*/ 0 h 3"/>
              <a:gd name="T18" fmla="*/ 14 w 14"/>
              <a:gd name="T1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3">
                <a:moveTo>
                  <a:pt x="14" y="1"/>
                </a:moveTo>
                <a:lnTo>
                  <a:pt x="12" y="2"/>
                </a:lnTo>
                <a:lnTo>
                  <a:pt x="10" y="3"/>
                </a:lnTo>
                <a:lnTo>
                  <a:pt x="1" y="3"/>
                </a:lnTo>
                <a:lnTo>
                  <a:pt x="0" y="2"/>
                </a:lnTo>
                <a:lnTo>
                  <a:pt x="1" y="1"/>
                </a:lnTo>
                <a:lnTo>
                  <a:pt x="3" y="1"/>
                </a:lnTo>
                <a:lnTo>
                  <a:pt x="10" y="1"/>
                </a:lnTo>
                <a:lnTo>
                  <a:pt x="12" y="0"/>
                </a:lnTo>
                <a:lnTo>
                  <a:pt x="14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Freeform 84"/>
          <p:cNvSpPr>
            <a:spLocks/>
          </p:cNvSpPr>
          <p:nvPr/>
        </p:nvSpPr>
        <p:spPr bwMode="auto">
          <a:xfrm>
            <a:off x="7624763" y="746125"/>
            <a:ext cx="7938" cy="7938"/>
          </a:xfrm>
          <a:custGeom>
            <a:avLst/>
            <a:gdLst>
              <a:gd name="T0" fmla="*/ 4 w 5"/>
              <a:gd name="T1" fmla="*/ 5 h 5"/>
              <a:gd name="T2" fmla="*/ 2 w 5"/>
              <a:gd name="T3" fmla="*/ 5 h 5"/>
              <a:gd name="T4" fmla="*/ 0 w 5"/>
              <a:gd name="T5" fmla="*/ 2 h 5"/>
              <a:gd name="T6" fmla="*/ 0 w 5"/>
              <a:gd name="T7" fmla="*/ 1 h 5"/>
              <a:gd name="T8" fmla="*/ 2 w 5"/>
              <a:gd name="T9" fmla="*/ 0 h 5"/>
              <a:gd name="T10" fmla="*/ 3 w 5"/>
              <a:gd name="T11" fmla="*/ 1 h 5"/>
              <a:gd name="T12" fmla="*/ 5 w 5"/>
              <a:gd name="T13" fmla="*/ 4 h 5"/>
              <a:gd name="T14" fmla="*/ 4 w 5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5">
                <a:moveTo>
                  <a:pt x="4" y="5"/>
                </a:moveTo>
                <a:lnTo>
                  <a:pt x="2" y="5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lnTo>
                  <a:pt x="5" y="4"/>
                </a:lnTo>
                <a:lnTo>
                  <a:pt x="4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Freeform 85"/>
          <p:cNvSpPr>
            <a:spLocks/>
          </p:cNvSpPr>
          <p:nvPr/>
        </p:nvSpPr>
        <p:spPr bwMode="auto">
          <a:xfrm>
            <a:off x="7624763" y="746125"/>
            <a:ext cx="7938" cy="7938"/>
          </a:xfrm>
          <a:custGeom>
            <a:avLst/>
            <a:gdLst>
              <a:gd name="T0" fmla="*/ 4 w 5"/>
              <a:gd name="T1" fmla="*/ 5 h 5"/>
              <a:gd name="T2" fmla="*/ 2 w 5"/>
              <a:gd name="T3" fmla="*/ 5 h 5"/>
              <a:gd name="T4" fmla="*/ 0 w 5"/>
              <a:gd name="T5" fmla="*/ 2 h 5"/>
              <a:gd name="T6" fmla="*/ 0 w 5"/>
              <a:gd name="T7" fmla="*/ 1 h 5"/>
              <a:gd name="T8" fmla="*/ 2 w 5"/>
              <a:gd name="T9" fmla="*/ 0 h 5"/>
              <a:gd name="T10" fmla="*/ 3 w 5"/>
              <a:gd name="T11" fmla="*/ 1 h 5"/>
              <a:gd name="T12" fmla="*/ 5 w 5"/>
              <a:gd name="T13" fmla="*/ 4 h 5"/>
              <a:gd name="T14" fmla="*/ 4 w 5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5">
                <a:moveTo>
                  <a:pt x="4" y="5"/>
                </a:moveTo>
                <a:lnTo>
                  <a:pt x="2" y="5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lnTo>
                  <a:pt x="5" y="4"/>
                </a:lnTo>
                <a:lnTo>
                  <a:pt x="4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Freeform 86"/>
          <p:cNvSpPr>
            <a:spLocks/>
          </p:cNvSpPr>
          <p:nvPr/>
        </p:nvSpPr>
        <p:spPr bwMode="auto">
          <a:xfrm>
            <a:off x="7861301" y="747713"/>
            <a:ext cx="11113" cy="4763"/>
          </a:xfrm>
          <a:custGeom>
            <a:avLst/>
            <a:gdLst>
              <a:gd name="T0" fmla="*/ 5 w 7"/>
              <a:gd name="T1" fmla="*/ 3 h 3"/>
              <a:gd name="T2" fmla="*/ 4 w 7"/>
              <a:gd name="T3" fmla="*/ 3 h 3"/>
              <a:gd name="T4" fmla="*/ 0 w 7"/>
              <a:gd name="T5" fmla="*/ 3 h 3"/>
              <a:gd name="T6" fmla="*/ 2 w 7"/>
              <a:gd name="T7" fmla="*/ 1 h 3"/>
              <a:gd name="T8" fmla="*/ 6 w 7"/>
              <a:gd name="T9" fmla="*/ 0 h 3"/>
              <a:gd name="T10" fmla="*/ 7 w 7"/>
              <a:gd name="T11" fmla="*/ 0 h 3"/>
              <a:gd name="T12" fmla="*/ 5 w 7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5" y="3"/>
                </a:moveTo>
                <a:lnTo>
                  <a:pt x="4" y="3"/>
                </a:lnTo>
                <a:lnTo>
                  <a:pt x="0" y="3"/>
                </a:lnTo>
                <a:lnTo>
                  <a:pt x="2" y="1"/>
                </a:lnTo>
                <a:lnTo>
                  <a:pt x="6" y="0"/>
                </a:lnTo>
                <a:lnTo>
                  <a:pt x="7" y="0"/>
                </a:lnTo>
                <a:lnTo>
                  <a:pt x="5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Freeform 87"/>
          <p:cNvSpPr>
            <a:spLocks/>
          </p:cNvSpPr>
          <p:nvPr/>
        </p:nvSpPr>
        <p:spPr bwMode="auto">
          <a:xfrm>
            <a:off x="7861301" y="747713"/>
            <a:ext cx="11113" cy="4763"/>
          </a:xfrm>
          <a:custGeom>
            <a:avLst/>
            <a:gdLst>
              <a:gd name="T0" fmla="*/ 5 w 7"/>
              <a:gd name="T1" fmla="*/ 3 h 3"/>
              <a:gd name="T2" fmla="*/ 4 w 7"/>
              <a:gd name="T3" fmla="*/ 3 h 3"/>
              <a:gd name="T4" fmla="*/ 0 w 7"/>
              <a:gd name="T5" fmla="*/ 3 h 3"/>
              <a:gd name="T6" fmla="*/ 2 w 7"/>
              <a:gd name="T7" fmla="*/ 1 h 3"/>
              <a:gd name="T8" fmla="*/ 6 w 7"/>
              <a:gd name="T9" fmla="*/ 0 h 3"/>
              <a:gd name="T10" fmla="*/ 7 w 7"/>
              <a:gd name="T11" fmla="*/ 0 h 3"/>
              <a:gd name="T12" fmla="*/ 5 w 7"/>
              <a:gd name="T13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3">
                <a:moveTo>
                  <a:pt x="5" y="3"/>
                </a:moveTo>
                <a:lnTo>
                  <a:pt x="4" y="3"/>
                </a:lnTo>
                <a:lnTo>
                  <a:pt x="0" y="3"/>
                </a:lnTo>
                <a:lnTo>
                  <a:pt x="2" y="1"/>
                </a:lnTo>
                <a:lnTo>
                  <a:pt x="6" y="0"/>
                </a:lnTo>
                <a:lnTo>
                  <a:pt x="7" y="0"/>
                </a:lnTo>
                <a:lnTo>
                  <a:pt x="5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Freeform 88"/>
          <p:cNvSpPr>
            <a:spLocks/>
          </p:cNvSpPr>
          <p:nvPr/>
        </p:nvSpPr>
        <p:spPr bwMode="auto">
          <a:xfrm>
            <a:off x="7902576" y="746125"/>
            <a:ext cx="9525" cy="3175"/>
          </a:xfrm>
          <a:custGeom>
            <a:avLst/>
            <a:gdLst>
              <a:gd name="T0" fmla="*/ 6 w 6"/>
              <a:gd name="T1" fmla="*/ 1 h 2"/>
              <a:gd name="T2" fmla="*/ 5 w 6"/>
              <a:gd name="T3" fmla="*/ 2 h 2"/>
              <a:gd name="T4" fmla="*/ 2 w 6"/>
              <a:gd name="T5" fmla="*/ 2 h 2"/>
              <a:gd name="T6" fmla="*/ 0 w 6"/>
              <a:gd name="T7" fmla="*/ 1 h 2"/>
              <a:gd name="T8" fmla="*/ 1 w 6"/>
              <a:gd name="T9" fmla="*/ 0 h 2"/>
              <a:gd name="T10" fmla="*/ 5 w 6"/>
              <a:gd name="T11" fmla="*/ 0 h 2"/>
              <a:gd name="T12" fmla="*/ 6 w 6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">
                <a:moveTo>
                  <a:pt x="6" y="1"/>
                </a:moveTo>
                <a:lnTo>
                  <a:pt x="5" y="2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5" y="0"/>
                </a:lnTo>
                <a:lnTo>
                  <a:pt x="6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Freeform 89"/>
          <p:cNvSpPr>
            <a:spLocks/>
          </p:cNvSpPr>
          <p:nvPr/>
        </p:nvSpPr>
        <p:spPr bwMode="auto">
          <a:xfrm>
            <a:off x="7902576" y="746125"/>
            <a:ext cx="9525" cy="3175"/>
          </a:xfrm>
          <a:custGeom>
            <a:avLst/>
            <a:gdLst>
              <a:gd name="T0" fmla="*/ 6 w 6"/>
              <a:gd name="T1" fmla="*/ 1 h 2"/>
              <a:gd name="T2" fmla="*/ 5 w 6"/>
              <a:gd name="T3" fmla="*/ 2 h 2"/>
              <a:gd name="T4" fmla="*/ 2 w 6"/>
              <a:gd name="T5" fmla="*/ 2 h 2"/>
              <a:gd name="T6" fmla="*/ 0 w 6"/>
              <a:gd name="T7" fmla="*/ 1 h 2"/>
              <a:gd name="T8" fmla="*/ 1 w 6"/>
              <a:gd name="T9" fmla="*/ 0 h 2"/>
              <a:gd name="T10" fmla="*/ 5 w 6"/>
              <a:gd name="T11" fmla="*/ 0 h 2"/>
              <a:gd name="T12" fmla="*/ 6 w 6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2">
                <a:moveTo>
                  <a:pt x="6" y="1"/>
                </a:moveTo>
                <a:lnTo>
                  <a:pt x="5" y="2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5" y="0"/>
                </a:lnTo>
                <a:lnTo>
                  <a:pt x="6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Freeform 90"/>
          <p:cNvSpPr>
            <a:spLocks/>
          </p:cNvSpPr>
          <p:nvPr/>
        </p:nvSpPr>
        <p:spPr bwMode="auto">
          <a:xfrm>
            <a:off x="7910513" y="752475"/>
            <a:ext cx="6350" cy="4763"/>
          </a:xfrm>
          <a:custGeom>
            <a:avLst/>
            <a:gdLst>
              <a:gd name="T0" fmla="*/ 4 w 4"/>
              <a:gd name="T1" fmla="*/ 2 h 3"/>
              <a:gd name="T2" fmla="*/ 3 w 4"/>
              <a:gd name="T3" fmla="*/ 3 h 3"/>
              <a:gd name="T4" fmla="*/ 0 w 4"/>
              <a:gd name="T5" fmla="*/ 2 h 3"/>
              <a:gd name="T6" fmla="*/ 0 w 4"/>
              <a:gd name="T7" fmla="*/ 0 h 3"/>
              <a:gd name="T8" fmla="*/ 1 w 4"/>
              <a:gd name="T9" fmla="*/ 0 h 3"/>
              <a:gd name="T10" fmla="*/ 2 w 4"/>
              <a:gd name="T11" fmla="*/ 0 h 3"/>
              <a:gd name="T12" fmla="*/ 4 w 4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3">
                <a:moveTo>
                  <a:pt x="4" y="2"/>
                </a:moveTo>
                <a:lnTo>
                  <a:pt x="3" y="3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4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1" name="Freeform 91"/>
          <p:cNvSpPr>
            <a:spLocks/>
          </p:cNvSpPr>
          <p:nvPr/>
        </p:nvSpPr>
        <p:spPr bwMode="auto">
          <a:xfrm>
            <a:off x="7910513" y="752475"/>
            <a:ext cx="6350" cy="4763"/>
          </a:xfrm>
          <a:custGeom>
            <a:avLst/>
            <a:gdLst>
              <a:gd name="T0" fmla="*/ 4 w 4"/>
              <a:gd name="T1" fmla="*/ 2 h 3"/>
              <a:gd name="T2" fmla="*/ 3 w 4"/>
              <a:gd name="T3" fmla="*/ 3 h 3"/>
              <a:gd name="T4" fmla="*/ 0 w 4"/>
              <a:gd name="T5" fmla="*/ 2 h 3"/>
              <a:gd name="T6" fmla="*/ 0 w 4"/>
              <a:gd name="T7" fmla="*/ 0 h 3"/>
              <a:gd name="T8" fmla="*/ 1 w 4"/>
              <a:gd name="T9" fmla="*/ 0 h 3"/>
              <a:gd name="T10" fmla="*/ 2 w 4"/>
              <a:gd name="T11" fmla="*/ 0 h 3"/>
              <a:gd name="T12" fmla="*/ 4 w 4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3">
                <a:moveTo>
                  <a:pt x="4" y="2"/>
                </a:moveTo>
                <a:lnTo>
                  <a:pt x="3" y="3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4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Freeform 92"/>
          <p:cNvSpPr>
            <a:spLocks/>
          </p:cNvSpPr>
          <p:nvPr/>
        </p:nvSpPr>
        <p:spPr bwMode="auto">
          <a:xfrm>
            <a:off x="7915276" y="749300"/>
            <a:ext cx="4763" cy="4763"/>
          </a:xfrm>
          <a:custGeom>
            <a:avLst/>
            <a:gdLst>
              <a:gd name="T0" fmla="*/ 3 w 3"/>
              <a:gd name="T1" fmla="*/ 1 h 3"/>
              <a:gd name="T2" fmla="*/ 2 w 3"/>
              <a:gd name="T3" fmla="*/ 3 h 3"/>
              <a:gd name="T4" fmla="*/ 0 w 3"/>
              <a:gd name="T5" fmla="*/ 1 h 3"/>
              <a:gd name="T6" fmla="*/ 0 w 3"/>
              <a:gd name="T7" fmla="*/ 0 h 3"/>
              <a:gd name="T8" fmla="*/ 1 w 3"/>
              <a:gd name="T9" fmla="*/ 0 h 3"/>
              <a:gd name="T10" fmla="*/ 2 w 3"/>
              <a:gd name="T11" fmla="*/ 0 h 3"/>
              <a:gd name="T12" fmla="*/ 3 w 3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3">
                <a:moveTo>
                  <a:pt x="3" y="1"/>
                </a:moveTo>
                <a:lnTo>
                  <a:pt x="2" y="3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Freeform 93"/>
          <p:cNvSpPr>
            <a:spLocks/>
          </p:cNvSpPr>
          <p:nvPr/>
        </p:nvSpPr>
        <p:spPr bwMode="auto">
          <a:xfrm>
            <a:off x="7915276" y="749300"/>
            <a:ext cx="4763" cy="4763"/>
          </a:xfrm>
          <a:custGeom>
            <a:avLst/>
            <a:gdLst>
              <a:gd name="T0" fmla="*/ 3 w 3"/>
              <a:gd name="T1" fmla="*/ 1 h 3"/>
              <a:gd name="T2" fmla="*/ 2 w 3"/>
              <a:gd name="T3" fmla="*/ 3 h 3"/>
              <a:gd name="T4" fmla="*/ 0 w 3"/>
              <a:gd name="T5" fmla="*/ 1 h 3"/>
              <a:gd name="T6" fmla="*/ 0 w 3"/>
              <a:gd name="T7" fmla="*/ 0 h 3"/>
              <a:gd name="T8" fmla="*/ 1 w 3"/>
              <a:gd name="T9" fmla="*/ 0 h 3"/>
              <a:gd name="T10" fmla="*/ 2 w 3"/>
              <a:gd name="T11" fmla="*/ 0 h 3"/>
              <a:gd name="T12" fmla="*/ 3 w 3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3">
                <a:moveTo>
                  <a:pt x="3" y="1"/>
                </a:moveTo>
                <a:lnTo>
                  <a:pt x="2" y="3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Freeform 94"/>
          <p:cNvSpPr>
            <a:spLocks/>
          </p:cNvSpPr>
          <p:nvPr/>
        </p:nvSpPr>
        <p:spPr bwMode="auto">
          <a:xfrm>
            <a:off x="7775576" y="742950"/>
            <a:ext cx="3175" cy="4763"/>
          </a:xfrm>
          <a:custGeom>
            <a:avLst/>
            <a:gdLst>
              <a:gd name="T0" fmla="*/ 2 w 2"/>
              <a:gd name="T1" fmla="*/ 2 h 3"/>
              <a:gd name="T2" fmla="*/ 2 w 2"/>
              <a:gd name="T3" fmla="*/ 3 h 3"/>
              <a:gd name="T4" fmla="*/ 0 w 2"/>
              <a:gd name="T5" fmla="*/ 1 h 3"/>
              <a:gd name="T6" fmla="*/ 0 w 2"/>
              <a:gd name="T7" fmla="*/ 0 h 3"/>
              <a:gd name="T8" fmla="*/ 2 w 2"/>
              <a:gd name="T9" fmla="*/ 0 h 3"/>
              <a:gd name="T10" fmla="*/ 2 w 2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3">
                <a:moveTo>
                  <a:pt x="2" y="2"/>
                </a:moveTo>
                <a:lnTo>
                  <a:pt x="2" y="3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Freeform 95"/>
          <p:cNvSpPr>
            <a:spLocks/>
          </p:cNvSpPr>
          <p:nvPr/>
        </p:nvSpPr>
        <p:spPr bwMode="auto">
          <a:xfrm>
            <a:off x="7775576" y="742950"/>
            <a:ext cx="3175" cy="4763"/>
          </a:xfrm>
          <a:custGeom>
            <a:avLst/>
            <a:gdLst>
              <a:gd name="T0" fmla="*/ 2 w 2"/>
              <a:gd name="T1" fmla="*/ 2 h 3"/>
              <a:gd name="T2" fmla="*/ 2 w 2"/>
              <a:gd name="T3" fmla="*/ 3 h 3"/>
              <a:gd name="T4" fmla="*/ 0 w 2"/>
              <a:gd name="T5" fmla="*/ 1 h 3"/>
              <a:gd name="T6" fmla="*/ 0 w 2"/>
              <a:gd name="T7" fmla="*/ 0 h 3"/>
              <a:gd name="T8" fmla="*/ 2 w 2"/>
              <a:gd name="T9" fmla="*/ 0 h 3"/>
              <a:gd name="T10" fmla="*/ 2 w 2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3">
                <a:moveTo>
                  <a:pt x="2" y="2"/>
                </a:moveTo>
                <a:lnTo>
                  <a:pt x="2" y="3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Freeform 96"/>
          <p:cNvSpPr>
            <a:spLocks/>
          </p:cNvSpPr>
          <p:nvPr/>
        </p:nvSpPr>
        <p:spPr bwMode="auto">
          <a:xfrm>
            <a:off x="5873751" y="1552575"/>
            <a:ext cx="754063" cy="430213"/>
          </a:xfrm>
          <a:custGeom>
            <a:avLst/>
            <a:gdLst>
              <a:gd name="T0" fmla="*/ 0 w 475"/>
              <a:gd name="T1" fmla="*/ 233 h 271"/>
              <a:gd name="T2" fmla="*/ 0 w 475"/>
              <a:gd name="T3" fmla="*/ 233 h 271"/>
              <a:gd name="T4" fmla="*/ 1 w 475"/>
              <a:gd name="T5" fmla="*/ 228 h 271"/>
              <a:gd name="T6" fmla="*/ 26 w 475"/>
              <a:gd name="T7" fmla="*/ 192 h 271"/>
              <a:gd name="T8" fmla="*/ 69 w 475"/>
              <a:gd name="T9" fmla="*/ 158 h 271"/>
              <a:gd name="T10" fmla="*/ 117 w 475"/>
              <a:gd name="T11" fmla="*/ 119 h 271"/>
              <a:gd name="T12" fmla="*/ 164 w 475"/>
              <a:gd name="T13" fmla="*/ 91 h 271"/>
              <a:gd name="T14" fmla="*/ 222 w 475"/>
              <a:gd name="T15" fmla="*/ 57 h 271"/>
              <a:gd name="T16" fmla="*/ 328 w 475"/>
              <a:gd name="T17" fmla="*/ 3 h 271"/>
              <a:gd name="T18" fmla="*/ 384 w 475"/>
              <a:gd name="T19" fmla="*/ 0 h 271"/>
              <a:gd name="T20" fmla="*/ 451 w 475"/>
              <a:gd name="T21" fmla="*/ 15 h 271"/>
              <a:gd name="T22" fmla="*/ 462 w 475"/>
              <a:gd name="T23" fmla="*/ 61 h 271"/>
              <a:gd name="T24" fmla="*/ 465 w 475"/>
              <a:gd name="T25" fmla="*/ 76 h 271"/>
              <a:gd name="T26" fmla="*/ 471 w 475"/>
              <a:gd name="T27" fmla="*/ 107 h 271"/>
              <a:gd name="T28" fmla="*/ 475 w 475"/>
              <a:gd name="T29" fmla="*/ 108 h 271"/>
              <a:gd name="T30" fmla="*/ 387 w 475"/>
              <a:gd name="T31" fmla="*/ 220 h 271"/>
              <a:gd name="T32" fmla="*/ 327 w 475"/>
              <a:gd name="T33" fmla="*/ 243 h 271"/>
              <a:gd name="T34" fmla="*/ 214 w 475"/>
              <a:gd name="T35" fmla="*/ 269 h 271"/>
              <a:gd name="T36" fmla="*/ 180 w 475"/>
              <a:gd name="T37" fmla="*/ 271 h 271"/>
              <a:gd name="T38" fmla="*/ 117 w 475"/>
              <a:gd name="T39" fmla="*/ 248 h 271"/>
              <a:gd name="T40" fmla="*/ 0 w 475"/>
              <a:gd name="T41" fmla="*/ 23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5" h="271">
                <a:moveTo>
                  <a:pt x="0" y="233"/>
                </a:moveTo>
                <a:lnTo>
                  <a:pt x="0" y="233"/>
                </a:lnTo>
                <a:lnTo>
                  <a:pt x="1" y="228"/>
                </a:lnTo>
                <a:lnTo>
                  <a:pt x="26" y="192"/>
                </a:lnTo>
                <a:lnTo>
                  <a:pt x="69" y="158"/>
                </a:lnTo>
                <a:lnTo>
                  <a:pt x="117" y="119"/>
                </a:lnTo>
                <a:lnTo>
                  <a:pt x="164" y="91"/>
                </a:lnTo>
                <a:lnTo>
                  <a:pt x="222" y="57"/>
                </a:lnTo>
                <a:lnTo>
                  <a:pt x="328" y="3"/>
                </a:lnTo>
                <a:lnTo>
                  <a:pt x="384" y="0"/>
                </a:lnTo>
                <a:lnTo>
                  <a:pt x="451" y="15"/>
                </a:lnTo>
                <a:lnTo>
                  <a:pt x="462" y="61"/>
                </a:lnTo>
                <a:lnTo>
                  <a:pt x="465" y="76"/>
                </a:lnTo>
                <a:lnTo>
                  <a:pt x="471" y="107"/>
                </a:lnTo>
                <a:lnTo>
                  <a:pt x="475" y="108"/>
                </a:lnTo>
                <a:lnTo>
                  <a:pt x="387" y="220"/>
                </a:lnTo>
                <a:lnTo>
                  <a:pt x="327" y="243"/>
                </a:lnTo>
                <a:lnTo>
                  <a:pt x="214" y="269"/>
                </a:lnTo>
                <a:lnTo>
                  <a:pt x="180" y="271"/>
                </a:lnTo>
                <a:lnTo>
                  <a:pt x="117" y="248"/>
                </a:lnTo>
                <a:lnTo>
                  <a:pt x="0" y="23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Freeform 97"/>
          <p:cNvSpPr>
            <a:spLocks/>
          </p:cNvSpPr>
          <p:nvPr/>
        </p:nvSpPr>
        <p:spPr bwMode="auto">
          <a:xfrm>
            <a:off x="5873751" y="1552575"/>
            <a:ext cx="754063" cy="430213"/>
          </a:xfrm>
          <a:custGeom>
            <a:avLst/>
            <a:gdLst>
              <a:gd name="T0" fmla="*/ 0 w 475"/>
              <a:gd name="T1" fmla="*/ 233 h 271"/>
              <a:gd name="T2" fmla="*/ 0 w 475"/>
              <a:gd name="T3" fmla="*/ 233 h 271"/>
              <a:gd name="T4" fmla="*/ 1 w 475"/>
              <a:gd name="T5" fmla="*/ 228 h 271"/>
              <a:gd name="T6" fmla="*/ 26 w 475"/>
              <a:gd name="T7" fmla="*/ 192 h 271"/>
              <a:gd name="T8" fmla="*/ 69 w 475"/>
              <a:gd name="T9" fmla="*/ 158 h 271"/>
              <a:gd name="T10" fmla="*/ 117 w 475"/>
              <a:gd name="T11" fmla="*/ 119 h 271"/>
              <a:gd name="T12" fmla="*/ 164 w 475"/>
              <a:gd name="T13" fmla="*/ 91 h 271"/>
              <a:gd name="T14" fmla="*/ 222 w 475"/>
              <a:gd name="T15" fmla="*/ 57 h 271"/>
              <a:gd name="T16" fmla="*/ 328 w 475"/>
              <a:gd name="T17" fmla="*/ 3 h 271"/>
              <a:gd name="T18" fmla="*/ 384 w 475"/>
              <a:gd name="T19" fmla="*/ 0 h 271"/>
              <a:gd name="T20" fmla="*/ 451 w 475"/>
              <a:gd name="T21" fmla="*/ 15 h 271"/>
              <a:gd name="T22" fmla="*/ 462 w 475"/>
              <a:gd name="T23" fmla="*/ 61 h 271"/>
              <a:gd name="T24" fmla="*/ 465 w 475"/>
              <a:gd name="T25" fmla="*/ 76 h 271"/>
              <a:gd name="T26" fmla="*/ 471 w 475"/>
              <a:gd name="T27" fmla="*/ 107 h 271"/>
              <a:gd name="T28" fmla="*/ 475 w 475"/>
              <a:gd name="T29" fmla="*/ 108 h 271"/>
              <a:gd name="T30" fmla="*/ 387 w 475"/>
              <a:gd name="T31" fmla="*/ 220 h 271"/>
              <a:gd name="T32" fmla="*/ 327 w 475"/>
              <a:gd name="T33" fmla="*/ 243 h 271"/>
              <a:gd name="T34" fmla="*/ 214 w 475"/>
              <a:gd name="T35" fmla="*/ 269 h 271"/>
              <a:gd name="T36" fmla="*/ 180 w 475"/>
              <a:gd name="T37" fmla="*/ 271 h 271"/>
              <a:gd name="T38" fmla="*/ 117 w 475"/>
              <a:gd name="T39" fmla="*/ 248 h 271"/>
              <a:gd name="T40" fmla="*/ 0 w 475"/>
              <a:gd name="T41" fmla="*/ 23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5" h="271">
                <a:moveTo>
                  <a:pt x="0" y="233"/>
                </a:moveTo>
                <a:lnTo>
                  <a:pt x="0" y="233"/>
                </a:lnTo>
                <a:lnTo>
                  <a:pt x="1" y="228"/>
                </a:lnTo>
                <a:lnTo>
                  <a:pt x="26" y="192"/>
                </a:lnTo>
                <a:lnTo>
                  <a:pt x="69" y="158"/>
                </a:lnTo>
                <a:lnTo>
                  <a:pt x="117" y="119"/>
                </a:lnTo>
                <a:lnTo>
                  <a:pt x="164" y="91"/>
                </a:lnTo>
                <a:lnTo>
                  <a:pt x="222" y="57"/>
                </a:lnTo>
                <a:lnTo>
                  <a:pt x="328" y="3"/>
                </a:lnTo>
                <a:lnTo>
                  <a:pt x="384" y="0"/>
                </a:lnTo>
                <a:lnTo>
                  <a:pt x="451" y="15"/>
                </a:lnTo>
                <a:lnTo>
                  <a:pt x="462" y="61"/>
                </a:lnTo>
                <a:lnTo>
                  <a:pt x="465" y="76"/>
                </a:lnTo>
                <a:lnTo>
                  <a:pt x="471" y="107"/>
                </a:lnTo>
                <a:lnTo>
                  <a:pt x="475" y="108"/>
                </a:lnTo>
                <a:lnTo>
                  <a:pt x="387" y="220"/>
                </a:lnTo>
                <a:lnTo>
                  <a:pt x="327" y="243"/>
                </a:lnTo>
                <a:lnTo>
                  <a:pt x="214" y="269"/>
                </a:lnTo>
                <a:lnTo>
                  <a:pt x="180" y="271"/>
                </a:lnTo>
                <a:lnTo>
                  <a:pt x="117" y="248"/>
                </a:lnTo>
                <a:lnTo>
                  <a:pt x="0" y="23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Freeform 98"/>
          <p:cNvSpPr>
            <a:spLocks/>
          </p:cNvSpPr>
          <p:nvPr/>
        </p:nvSpPr>
        <p:spPr bwMode="auto">
          <a:xfrm>
            <a:off x="6410326" y="750888"/>
            <a:ext cx="306388" cy="358775"/>
          </a:xfrm>
          <a:custGeom>
            <a:avLst/>
            <a:gdLst>
              <a:gd name="T0" fmla="*/ 2 w 193"/>
              <a:gd name="T1" fmla="*/ 56 h 226"/>
              <a:gd name="T2" fmla="*/ 11 w 193"/>
              <a:gd name="T3" fmla="*/ 54 h 226"/>
              <a:gd name="T4" fmla="*/ 49 w 193"/>
              <a:gd name="T5" fmla="*/ 48 h 226"/>
              <a:gd name="T6" fmla="*/ 97 w 193"/>
              <a:gd name="T7" fmla="*/ 34 h 226"/>
              <a:gd name="T8" fmla="*/ 109 w 193"/>
              <a:gd name="T9" fmla="*/ 6 h 226"/>
              <a:gd name="T10" fmla="*/ 123 w 193"/>
              <a:gd name="T11" fmla="*/ 4 h 226"/>
              <a:gd name="T12" fmla="*/ 157 w 193"/>
              <a:gd name="T13" fmla="*/ 1 h 226"/>
              <a:gd name="T14" fmla="*/ 166 w 193"/>
              <a:gd name="T15" fmla="*/ 0 h 226"/>
              <a:gd name="T16" fmla="*/ 177 w 193"/>
              <a:gd name="T17" fmla="*/ 10 h 226"/>
              <a:gd name="T18" fmla="*/ 172 w 193"/>
              <a:gd name="T19" fmla="*/ 18 h 226"/>
              <a:gd name="T20" fmla="*/ 170 w 193"/>
              <a:gd name="T21" fmla="*/ 29 h 226"/>
              <a:gd name="T22" fmla="*/ 185 w 193"/>
              <a:gd name="T23" fmla="*/ 35 h 226"/>
              <a:gd name="T24" fmla="*/ 193 w 193"/>
              <a:gd name="T25" fmla="*/ 45 h 226"/>
              <a:gd name="T26" fmla="*/ 189 w 193"/>
              <a:gd name="T27" fmla="*/ 71 h 226"/>
              <a:gd name="T28" fmla="*/ 179 w 193"/>
              <a:gd name="T29" fmla="*/ 92 h 226"/>
              <a:gd name="T30" fmla="*/ 180 w 193"/>
              <a:gd name="T31" fmla="*/ 114 h 226"/>
              <a:gd name="T32" fmla="*/ 183 w 193"/>
              <a:gd name="T33" fmla="*/ 135 h 226"/>
              <a:gd name="T34" fmla="*/ 175 w 193"/>
              <a:gd name="T35" fmla="*/ 211 h 226"/>
              <a:gd name="T36" fmla="*/ 175 w 193"/>
              <a:gd name="T37" fmla="*/ 218 h 226"/>
              <a:gd name="T38" fmla="*/ 174 w 193"/>
              <a:gd name="T39" fmla="*/ 226 h 226"/>
              <a:gd name="T40" fmla="*/ 166 w 193"/>
              <a:gd name="T41" fmla="*/ 205 h 226"/>
              <a:gd name="T42" fmla="*/ 159 w 193"/>
              <a:gd name="T43" fmla="*/ 190 h 226"/>
              <a:gd name="T44" fmla="*/ 150 w 193"/>
              <a:gd name="T45" fmla="*/ 179 h 226"/>
              <a:gd name="T46" fmla="*/ 114 w 193"/>
              <a:gd name="T47" fmla="*/ 169 h 226"/>
              <a:gd name="T48" fmla="*/ 83 w 193"/>
              <a:gd name="T49" fmla="*/ 158 h 226"/>
              <a:gd name="T50" fmla="*/ 69 w 193"/>
              <a:gd name="T51" fmla="*/ 148 h 226"/>
              <a:gd name="T52" fmla="*/ 54 w 193"/>
              <a:gd name="T53" fmla="*/ 147 h 226"/>
              <a:gd name="T54" fmla="*/ 21 w 193"/>
              <a:gd name="T55" fmla="*/ 153 h 226"/>
              <a:gd name="T56" fmla="*/ 21 w 193"/>
              <a:gd name="T57" fmla="*/ 149 h 226"/>
              <a:gd name="T58" fmla="*/ 19 w 193"/>
              <a:gd name="T59" fmla="*/ 117 h 226"/>
              <a:gd name="T60" fmla="*/ 13 w 193"/>
              <a:gd name="T61" fmla="*/ 94 h 226"/>
              <a:gd name="T62" fmla="*/ 0 w 193"/>
              <a:gd name="T63" fmla="*/ 80 h 226"/>
              <a:gd name="T64" fmla="*/ 3 w 193"/>
              <a:gd name="T65" fmla="*/ 57 h 226"/>
              <a:gd name="T66" fmla="*/ 2 w 193"/>
              <a:gd name="T67" fmla="*/ 5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3" h="226">
                <a:moveTo>
                  <a:pt x="2" y="56"/>
                </a:moveTo>
                <a:lnTo>
                  <a:pt x="11" y="54"/>
                </a:lnTo>
                <a:lnTo>
                  <a:pt x="49" y="48"/>
                </a:lnTo>
                <a:lnTo>
                  <a:pt x="97" y="34"/>
                </a:lnTo>
                <a:lnTo>
                  <a:pt x="109" y="6"/>
                </a:lnTo>
                <a:lnTo>
                  <a:pt x="123" y="4"/>
                </a:lnTo>
                <a:lnTo>
                  <a:pt x="157" y="1"/>
                </a:lnTo>
                <a:lnTo>
                  <a:pt x="166" y="0"/>
                </a:lnTo>
                <a:lnTo>
                  <a:pt x="177" y="10"/>
                </a:lnTo>
                <a:lnTo>
                  <a:pt x="172" y="18"/>
                </a:lnTo>
                <a:lnTo>
                  <a:pt x="170" y="29"/>
                </a:lnTo>
                <a:lnTo>
                  <a:pt x="185" y="35"/>
                </a:lnTo>
                <a:lnTo>
                  <a:pt x="193" y="45"/>
                </a:lnTo>
                <a:lnTo>
                  <a:pt x="189" y="71"/>
                </a:lnTo>
                <a:lnTo>
                  <a:pt x="179" y="92"/>
                </a:lnTo>
                <a:lnTo>
                  <a:pt x="180" y="114"/>
                </a:lnTo>
                <a:lnTo>
                  <a:pt x="183" y="135"/>
                </a:lnTo>
                <a:lnTo>
                  <a:pt x="175" y="211"/>
                </a:lnTo>
                <a:lnTo>
                  <a:pt x="175" y="218"/>
                </a:lnTo>
                <a:lnTo>
                  <a:pt x="174" y="226"/>
                </a:lnTo>
                <a:lnTo>
                  <a:pt x="166" y="205"/>
                </a:lnTo>
                <a:lnTo>
                  <a:pt x="159" y="190"/>
                </a:lnTo>
                <a:lnTo>
                  <a:pt x="150" y="179"/>
                </a:lnTo>
                <a:lnTo>
                  <a:pt x="114" y="169"/>
                </a:lnTo>
                <a:lnTo>
                  <a:pt x="83" y="158"/>
                </a:lnTo>
                <a:lnTo>
                  <a:pt x="69" y="148"/>
                </a:lnTo>
                <a:lnTo>
                  <a:pt x="54" y="147"/>
                </a:lnTo>
                <a:lnTo>
                  <a:pt x="21" y="153"/>
                </a:lnTo>
                <a:lnTo>
                  <a:pt x="21" y="149"/>
                </a:lnTo>
                <a:lnTo>
                  <a:pt x="19" y="117"/>
                </a:lnTo>
                <a:lnTo>
                  <a:pt x="13" y="94"/>
                </a:lnTo>
                <a:lnTo>
                  <a:pt x="0" y="80"/>
                </a:lnTo>
                <a:lnTo>
                  <a:pt x="3" y="57"/>
                </a:lnTo>
                <a:lnTo>
                  <a:pt x="2" y="5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Freeform 99"/>
          <p:cNvSpPr>
            <a:spLocks/>
          </p:cNvSpPr>
          <p:nvPr/>
        </p:nvSpPr>
        <p:spPr bwMode="auto">
          <a:xfrm>
            <a:off x="6410326" y="750888"/>
            <a:ext cx="306388" cy="358775"/>
          </a:xfrm>
          <a:custGeom>
            <a:avLst/>
            <a:gdLst>
              <a:gd name="T0" fmla="*/ 2 w 193"/>
              <a:gd name="T1" fmla="*/ 56 h 226"/>
              <a:gd name="T2" fmla="*/ 11 w 193"/>
              <a:gd name="T3" fmla="*/ 54 h 226"/>
              <a:gd name="T4" fmla="*/ 49 w 193"/>
              <a:gd name="T5" fmla="*/ 48 h 226"/>
              <a:gd name="T6" fmla="*/ 97 w 193"/>
              <a:gd name="T7" fmla="*/ 34 h 226"/>
              <a:gd name="T8" fmla="*/ 109 w 193"/>
              <a:gd name="T9" fmla="*/ 6 h 226"/>
              <a:gd name="T10" fmla="*/ 123 w 193"/>
              <a:gd name="T11" fmla="*/ 4 h 226"/>
              <a:gd name="T12" fmla="*/ 157 w 193"/>
              <a:gd name="T13" fmla="*/ 1 h 226"/>
              <a:gd name="T14" fmla="*/ 166 w 193"/>
              <a:gd name="T15" fmla="*/ 0 h 226"/>
              <a:gd name="T16" fmla="*/ 177 w 193"/>
              <a:gd name="T17" fmla="*/ 10 h 226"/>
              <a:gd name="T18" fmla="*/ 172 w 193"/>
              <a:gd name="T19" fmla="*/ 18 h 226"/>
              <a:gd name="T20" fmla="*/ 170 w 193"/>
              <a:gd name="T21" fmla="*/ 29 h 226"/>
              <a:gd name="T22" fmla="*/ 185 w 193"/>
              <a:gd name="T23" fmla="*/ 35 h 226"/>
              <a:gd name="T24" fmla="*/ 193 w 193"/>
              <a:gd name="T25" fmla="*/ 45 h 226"/>
              <a:gd name="T26" fmla="*/ 189 w 193"/>
              <a:gd name="T27" fmla="*/ 71 h 226"/>
              <a:gd name="T28" fmla="*/ 179 w 193"/>
              <a:gd name="T29" fmla="*/ 92 h 226"/>
              <a:gd name="T30" fmla="*/ 180 w 193"/>
              <a:gd name="T31" fmla="*/ 114 h 226"/>
              <a:gd name="T32" fmla="*/ 183 w 193"/>
              <a:gd name="T33" fmla="*/ 135 h 226"/>
              <a:gd name="T34" fmla="*/ 175 w 193"/>
              <a:gd name="T35" fmla="*/ 211 h 226"/>
              <a:gd name="T36" fmla="*/ 175 w 193"/>
              <a:gd name="T37" fmla="*/ 218 h 226"/>
              <a:gd name="T38" fmla="*/ 174 w 193"/>
              <a:gd name="T39" fmla="*/ 226 h 226"/>
              <a:gd name="T40" fmla="*/ 166 w 193"/>
              <a:gd name="T41" fmla="*/ 205 h 226"/>
              <a:gd name="T42" fmla="*/ 159 w 193"/>
              <a:gd name="T43" fmla="*/ 190 h 226"/>
              <a:gd name="T44" fmla="*/ 150 w 193"/>
              <a:gd name="T45" fmla="*/ 179 h 226"/>
              <a:gd name="T46" fmla="*/ 114 w 193"/>
              <a:gd name="T47" fmla="*/ 169 h 226"/>
              <a:gd name="T48" fmla="*/ 83 w 193"/>
              <a:gd name="T49" fmla="*/ 158 h 226"/>
              <a:gd name="T50" fmla="*/ 69 w 193"/>
              <a:gd name="T51" fmla="*/ 148 h 226"/>
              <a:gd name="T52" fmla="*/ 54 w 193"/>
              <a:gd name="T53" fmla="*/ 147 h 226"/>
              <a:gd name="T54" fmla="*/ 21 w 193"/>
              <a:gd name="T55" fmla="*/ 153 h 226"/>
              <a:gd name="T56" fmla="*/ 21 w 193"/>
              <a:gd name="T57" fmla="*/ 149 h 226"/>
              <a:gd name="T58" fmla="*/ 19 w 193"/>
              <a:gd name="T59" fmla="*/ 117 h 226"/>
              <a:gd name="T60" fmla="*/ 13 w 193"/>
              <a:gd name="T61" fmla="*/ 94 h 226"/>
              <a:gd name="T62" fmla="*/ 0 w 193"/>
              <a:gd name="T63" fmla="*/ 80 h 226"/>
              <a:gd name="T64" fmla="*/ 3 w 193"/>
              <a:gd name="T65" fmla="*/ 57 h 226"/>
              <a:gd name="T66" fmla="*/ 2 w 193"/>
              <a:gd name="T67" fmla="*/ 5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3" h="226">
                <a:moveTo>
                  <a:pt x="2" y="56"/>
                </a:moveTo>
                <a:lnTo>
                  <a:pt x="11" y="54"/>
                </a:lnTo>
                <a:lnTo>
                  <a:pt x="49" y="48"/>
                </a:lnTo>
                <a:lnTo>
                  <a:pt x="97" y="34"/>
                </a:lnTo>
                <a:lnTo>
                  <a:pt x="109" y="6"/>
                </a:lnTo>
                <a:lnTo>
                  <a:pt x="123" y="4"/>
                </a:lnTo>
                <a:lnTo>
                  <a:pt x="157" y="1"/>
                </a:lnTo>
                <a:lnTo>
                  <a:pt x="166" y="0"/>
                </a:lnTo>
                <a:lnTo>
                  <a:pt x="177" y="10"/>
                </a:lnTo>
                <a:lnTo>
                  <a:pt x="172" y="18"/>
                </a:lnTo>
                <a:lnTo>
                  <a:pt x="170" y="29"/>
                </a:lnTo>
                <a:lnTo>
                  <a:pt x="185" y="35"/>
                </a:lnTo>
                <a:lnTo>
                  <a:pt x="193" y="45"/>
                </a:lnTo>
                <a:lnTo>
                  <a:pt x="189" y="71"/>
                </a:lnTo>
                <a:lnTo>
                  <a:pt x="179" y="92"/>
                </a:lnTo>
                <a:lnTo>
                  <a:pt x="180" y="114"/>
                </a:lnTo>
                <a:lnTo>
                  <a:pt x="183" y="135"/>
                </a:lnTo>
                <a:lnTo>
                  <a:pt x="175" y="211"/>
                </a:lnTo>
                <a:lnTo>
                  <a:pt x="175" y="218"/>
                </a:lnTo>
                <a:lnTo>
                  <a:pt x="174" y="226"/>
                </a:lnTo>
                <a:lnTo>
                  <a:pt x="166" y="205"/>
                </a:lnTo>
                <a:lnTo>
                  <a:pt x="159" y="190"/>
                </a:lnTo>
                <a:lnTo>
                  <a:pt x="150" y="179"/>
                </a:lnTo>
                <a:lnTo>
                  <a:pt x="114" y="169"/>
                </a:lnTo>
                <a:lnTo>
                  <a:pt x="83" y="158"/>
                </a:lnTo>
                <a:lnTo>
                  <a:pt x="69" y="148"/>
                </a:lnTo>
                <a:lnTo>
                  <a:pt x="54" y="147"/>
                </a:lnTo>
                <a:lnTo>
                  <a:pt x="21" y="153"/>
                </a:lnTo>
                <a:lnTo>
                  <a:pt x="21" y="149"/>
                </a:lnTo>
                <a:lnTo>
                  <a:pt x="19" y="117"/>
                </a:lnTo>
                <a:lnTo>
                  <a:pt x="13" y="94"/>
                </a:lnTo>
                <a:lnTo>
                  <a:pt x="0" y="80"/>
                </a:lnTo>
                <a:lnTo>
                  <a:pt x="3" y="57"/>
                </a:lnTo>
                <a:lnTo>
                  <a:pt x="2" y="5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" name="Freeform 100"/>
          <p:cNvSpPr>
            <a:spLocks/>
          </p:cNvSpPr>
          <p:nvPr/>
        </p:nvSpPr>
        <p:spPr bwMode="auto">
          <a:xfrm>
            <a:off x="5727701" y="617538"/>
            <a:ext cx="296863" cy="544513"/>
          </a:xfrm>
          <a:custGeom>
            <a:avLst/>
            <a:gdLst>
              <a:gd name="T0" fmla="*/ 2 w 187"/>
              <a:gd name="T1" fmla="*/ 126 h 343"/>
              <a:gd name="T2" fmla="*/ 24 w 187"/>
              <a:gd name="T3" fmla="*/ 107 h 343"/>
              <a:gd name="T4" fmla="*/ 32 w 187"/>
              <a:gd name="T5" fmla="*/ 103 h 343"/>
              <a:gd name="T6" fmla="*/ 38 w 187"/>
              <a:gd name="T7" fmla="*/ 98 h 343"/>
              <a:gd name="T8" fmla="*/ 54 w 187"/>
              <a:gd name="T9" fmla="*/ 87 h 343"/>
              <a:gd name="T10" fmla="*/ 62 w 187"/>
              <a:gd name="T11" fmla="*/ 82 h 343"/>
              <a:gd name="T12" fmla="*/ 74 w 187"/>
              <a:gd name="T13" fmla="*/ 69 h 343"/>
              <a:gd name="T14" fmla="*/ 85 w 187"/>
              <a:gd name="T15" fmla="*/ 72 h 343"/>
              <a:gd name="T16" fmla="*/ 93 w 187"/>
              <a:gd name="T17" fmla="*/ 66 h 343"/>
              <a:gd name="T18" fmla="*/ 95 w 187"/>
              <a:gd name="T19" fmla="*/ 64 h 343"/>
              <a:gd name="T20" fmla="*/ 98 w 187"/>
              <a:gd name="T21" fmla="*/ 63 h 343"/>
              <a:gd name="T22" fmla="*/ 109 w 187"/>
              <a:gd name="T23" fmla="*/ 53 h 343"/>
              <a:gd name="T24" fmla="*/ 107 w 187"/>
              <a:gd name="T25" fmla="*/ 51 h 343"/>
              <a:gd name="T26" fmla="*/ 106 w 187"/>
              <a:gd name="T27" fmla="*/ 48 h 343"/>
              <a:gd name="T28" fmla="*/ 101 w 187"/>
              <a:gd name="T29" fmla="*/ 50 h 343"/>
              <a:gd name="T30" fmla="*/ 106 w 187"/>
              <a:gd name="T31" fmla="*/ 47 h 343"/>
              <a:gd name="T32" fmla="*/ 108 w 187"/>
              <a:gd name="T33" fmla="*/ 44 h 343"/>
              <a:gd name="T34" fmla="*/ 112 w 187"/>
              <a:gd name="T35" fmla="*/ 47 h 343"/>
              <a:gd name="T36" fmla="*/ 117 w 187"/>
              <a:gd name="T37" fmla="*/ 47 h 343"/>
              <a:gd name="T38" fmla="*/ 121 w 187"/>
              <a:gd name="T39" fmla="*/ 44 h 343"/>
              <a:gd name="T40" fmla="*/ 130 w 187"/>
              <a:gd name="T41" fmla="*/ 38 h 343"/>
              <a:gd name="T42" fmla="*/ 137 w 187"/>
              <a:gd name="T43" fmla="*/ 33 h 343"/>
              <a:gd name="T44" fmla="*/ 144 w 187"/>
              <a:gd name="T45" fmla="*/ 28 h 343"/>
              <a:gd name="T46" fmla="*/ 146 w 187"/>
              <a:gd name="T47" fmla="*/ 24 h 343"/>
              <a:gd name="T48" fmla="*/ 151 w 187"/>
              <a:gd name="T49" fmla="*/ 22 h 343"/>
              <a:gd name="T50" fmla="*/ 152 w 187"/>
              <a:gd name="T51" fmla="*/ 20 h 343"/>
              <a:gd name="T52" fmla="*/ 154 w 187"/>
              <a:gd name="T53" fmla="*/ 16 h 343"/>
              <a:gd name="T54" fmla="*/ 156 w 187"/>
              <a:gd name="T55" fmla="*/ 15 h 343"/>
              <a:gd name="T56" fmla="*/ 160 w 187"/>
              <a:gd name="T57" fmla="*/ 16 h 343"/>
              <a:gd name="T58" fmla="*/ 168 w 187"/>
              <a:gd name="T59" fmla="*/ 9 h 343"/>
              <a:gd name="T60" fmla="*/ 169 w 187"/>
              <a:gd name="T61" fmla="*/ 5 h 343"/>
              <a:gd name="T62" fmla="*/ 176 w 187"/>
              <a:gd name="T63" fmla="*/ 1 h 343"/>
              <a:gd name="T64" fmla="*/ 179 w 187"/>
              <a:gd name="T65" fmla="*/ 1 h 343"/>
              <a:gd name="T66" fmla="*/ 177 w 187"/>
              <a:gd name="T67" fmla="*/ 2 h 343"/>
              <a:gd name="T68" fmla="*/ 176 w 187"/>
              <a:gd name="T69" fmla="*/ 5 h 343"/>
              <a:gd name="T70" fmla="*/ 176 w 187"/>
              <a:gd name="T71" fmla="*/ 8 h 343"/>
              <a:gd name="T72" fmla="*/ 179 w 187"/>
              <a:gd name="T73" fmla="*/ 12 h 343"/>
              <a:gd name="T74" fmla="*/ 182 w 187"/>
              <a:gd name="T75" fmla="*/ 18 h 343"/>
              <a:gd name="T76" fmla="*/ 187 w 187"/>
              <a:gd name="T77" fmla="*/ 20 h 343"/>
              <a:gd name="T78" fmla="*/ 165 w 187"/>
              <a:gd name="T79" fmla="*/ 68 h 343"/>
              <a:gd name="T80" fmla="*/ 102 w 187"/>
              <a:gd name="T81" fmla="*/ 105 h 343"/>
              <a:gd name="T82" fmla="*/ 115 w 187"/>
              <a:gd name="T83" fmla="*/ 138 h 343"/>
              <a:gd name="T84" fmla="*/ 124 w 187"/>
              <a:gd name="T85" fmla="*/ 179 h 343"/>
              <a:gd name="T86" fmla="*/ 129 w 187"/>
              <a:gd name="T87" fmla="*/ 276 h 343"/>
              <a:gd name="T88" fmla="*/ 34 w 187"/>
              <a:gd name="T89" fmla="*/ 308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" h="343">
                <a:moveTo>
                  <a:pt x="16" y="343"/>
                </a:moveTo>
                <a:lnTo>
                  <a:pt x="2" y="126"/>
                </a:lnTo>
                <a:lnTo>
                  <a:pt x="0" y="122"/>
                </a:lnTo>
                <a:lnTo>
                  <a:pt x="24" y="107"/>
                </a:lnTo>
                <a:lnTo>
                  <a:pt x="28" y="104"/>
                </a:lnTo>
                <a:lnTo>
                  <a:pt x="32" y="103"/>
                </a:lnTo>
                <a:lnTo>
                  <a:pt x="35" y="100"/>
                </a:lnTo>
                <a:lnTo>
                  <a:pt x="38" y="98"/>
                </a:lnTo>
                <a:lnTo>
                  <a:pt x="45" y="91"/>
                </a:lnTo>
                <a:lnTo>
                  <a:pt x="54" y="87"/>
                </a:lnTo>
                <a:lnTo>
                  <a:pt x="58" y="85"/>
                </a:lnTo>
                <a:lnTo>
                  <a:pt x="62" y="82"/>
                </a:lnTo>
                <a:lnTo>
                  <a:pt x="72" y="73"/>
                </a:lnTo>
                <a:lnTo>
                  <a:pt x="74" y="69"/>
                </a:lnTo>
                <a:lnTo>
                  <a:pt x="80" y="72"/>
                </a:lnTo>
                <a:lnTo>
                  <a:pt x="85" y="72"/>
                </a:lnTo>
                <a:lnTo>
                  <a:pt x="88" y="70"/>
                </a:lnTo>
                <a:lnTo>
                  <a:pt x="93" y="66"/>
                </a:lnTo>
                <a:lnTo>
                  <a:pt x="94" y="65"/>
                </a:lnTo>
                <a:lnTo>
                  <a:pt x="95" y="64"/>
                </a:lnTo>
                <a:lnTo>
                  <a:pt x="96" y="63"/>
                </a:lnTo>
                <a:lnTo>
                  <a:pt x="98" y="63"/>
                </a:lnTo>
                <a:lnTo>
                  <a:pt x="101" y="60"/>
                </a:lnTo>
                <a:lnTo>
                  <a:pt x="109" y="53"/>
                </a:lnTo>
                <a:lnTo>
                  <a:pt x="108" y="51"/>
                </a:lnTo>
                <a:lnTo>
                  <a:pt x="107" y="51"/>
                </a:lnTo>
                <a:lnTo>
                  <a:pt x="108" y="48"/>
                </a:lnTo>
                <a:lnTo>
                  <a:pt x="106" y="48"/>
                </a:lnTo>
                <a:lnTo>
                  <a:pt x="102" y="51"/>
                </a:lnTo>
                <a:lnTo>
                  <a:pt x="101" y="50"/>
                </a:lnTo>
                <a:lnTo>
                  <a:pt x="105" y="47"/>
                </a:lnTo>
                <a:lnTo>
                  <a:pt x="106" y="47"/>
                </a:lnTo>
                <a:lnTo>
                  <a:pt x="108" y="46"/>
                </a:lnTo>
                <a:lnTo>
                  <a:pt x="108" y="44"/>
                </a:lnTo>
                <a:lnTo>
                  <a:pt x="109" y="44"/>
                </a:lnTo>
                <a:lnTo>
                  <a:pt x="112" y="47"/>
                </a:lnTo>
                <a:lnTo>
                  <a:pt x="115" y="48"/>
                </a:lnTo>
                <a:lnTo>
                  <a:pt x="117" y="47"/>
                </a:lnTo>
                <a:lnTo>
                  <a:pt x="119" y="44"/>
                </a:lnTo>
                <a:lnTo>
                  <a:pt x="121" y="44"/>
                </a:lnTo>
                <a:lnTo>
                  <a:pt x="126" y="41"/>
                </a:lnTo>
                <a:lnTo>
                  <a:pt x="130" y="38"/>
                </a:lnTo>
                <a:lnTo>
                  <a:pt x="135" y="33"/>
                </a:lnTo>
                <a:lnTo>
                  <a:pt x="137" y="33"/>
                </a:lnTo>
                <a:lnTo>
                  <a:pt x="142" y="29"/>
                </a:lnTo>
                <a:lnTo>
                  <a:pt x="144" y="28"/>
                </a:lnTo>
                <a:lnTo>
                  <a:pt x="146" y="25"/>
                </a:lnTo>
                <a:lnTo>
                  <a:pt x="146" y="24"/>
                </a:lnTo>
                <a:lnTo>
                  <a:pt x="147" y="23"/>
                </a:lnTo>
                <a:lnTo>
                  <a:pt x="151" y="22"/>
                </a:lnTo>
                <a:lnTo>
                  <a:pt x="151" y="21"/>
                </a:lnTo>
                <a:lnTo>
                  <a:pt x="152" y="20"/>
                </a:lnTo>
                <a:lnTo>
                  <a:pt x="154" y="18"/>
                </a:lnTo>
                <a:lnTo>
                  <a:pt x="154" y="16"/>
                </a:lnTo>
                <a:lnTo>
                  <a:pt x="155" y="16"/>
                </a:lnTo>
                <a:lnTo>
                  <a:pt x="156" y="15"/>
                </a:lnTo>
                <a:lnTo>
                  <a:pt x="158" y="16"/>
                </a:lnTo>
                <a:lnTo>
                  <a:pt x="160" y="16"/>
                </a:lnTo>
                <a:lnTo>
                  <a:pt x="164" y="13"/>
                </a:lnTo>
                <a:lnTo>
                  <a:pt x="168" y="9"/>
                </a:lnTo>
                <a:lnTo>
                  <a:pt x="168" y="6"/>
                </a:lnTo>
                <a:lnTo>
                  <a:pt x="169" y="5"/>
                </a:lnTo>
                <a:lnTo>
                  <a:pt x="172" y="4"/>
                </a:lnTo>
                <a:lnTo>
                  <a:pt x="176" y="1"/>
                </a:lnTo>
                <a:lnTo>
                  <a:pt x="178" y="0"/>
                </a:lnTo>
                <a:lnTo>
                  <a:pt x="179" y="1"/>
                </a:lnTo>
                <a:lnTo>
                  <a:pt x="179" y="2"/>
                </a:lnTo>
                <a:lnTo>
                  <a:pt x="177" y="2"/>
                </a:lnTo>
                <a:lnTo>
                  <a:pt x="177" y="3"/>
                </a:lnTo>
                <a:lnTo>
                  <a:pt x="176" y="5"/>
                </a:lnTo>
                <a:lnTo>
                  <a:pt x="177" y="7"/>
                </a:lnTo>
                <a:lnTo>
                  <a:pt x="176" y="8"/>
                </a:lnTo>
                <a:lnTo>
                  <a:pt x="178" y="9"/>
                </a:lnTo>
                <a:lnTo>
                  <a:pt x="179" y="12"/>
                </a:lnTo>
                <a:lnTo>
                  <a:pt x="182" y="15"/>
                </a:lnTo>
                <a:lnTo>
                  <a:pt x="182" y="18"/>
                </a:lnTo>
                <a:lnTo>
                  <a:pt x="184" y="19"/>
                </a:lnTo>
                <a:lnTo>
                  <a:pt x="187" y="20"/>
                </a:lnTo>
                <a:lnTo>
                  <a:pt x="175" y="46"/>
                </a:lnTo>
                <a:lnTo>
                  <a:pt x="165" y="68"/>
                </a:lnTo>
                <a:lnTo>
                  <a:pt x="128" y="87"/>
                </a:lnTo>
                <a:lnTo>
                  <a:pt x="102" y="105"/>
                </a:lnTo>
                <a:lnTo>
                  <a:pt x="121" y="119"/>
                </a:lnTo>
                <a:lnTo>
                  <a:pt x="115" y="138"/>
                </a:lnTo>
                <a:lnTo>
                  <a:pt x="106" y="153"/>
                </a:lnTo>
                <a:lnTo>
                  <a:pt x="124" y="179"/>
                </a:lnTo>
                <a:lnTo>
                  <a:pt x="169" y="224"/>
                </a:lnTo>
                <a:lnTo>
                  <a:pt x="129" y="276"/>
                </a:lnTo>
                <a:lnTo>
                  <a:pt x="89" y="292"/>
                </a:lnTo>
                <a:lnTo>
                  <a:pt x="34" y="308"/>
                </a:lnTo>
                <a:lnTo>
                  <a:pt x="16" y="34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" name="Freeform 101"/>
          <p:cNvSpPr>
            <a:spLocks/>
          </p:cNvSpPr>
          <p:nvPr/>
        </p:nvSpPr>
        <p:spPr bwMode="auto">
          <a:xfrm>
            <a:off x="5727701" y="617538"/>
            <a:ext cx="296863" cy="544513"/>
          </a:xfrm>
          <a:custGeom>
            <a:avLst/>
            <a:gdLst>
              <a:gd name="T0" fmla="*/ 2 w 187"/>
              <a:gd name="T1" fmla="*/ 126 h 343"/>
              <a:gd name="T2" fmla="*/ 24 w 187"/>
              <a:gd name="T3" fmla="*/ 107 h 343"/>
              <a:gd name="T4" fmla="*/ 32 w 187"/>
              <a:gd name="T5" fmla="*/ 103 h 343"/>
              <a:gd name="T6" fmla="*/ 38 w 187"/>
              <a:gd name="T7" fmla="*/ 98 h 343"/>
              <a:gd name="T8" fmla="*/ 54 w 187"/>
              <a:gd name="T9" fmla="*/ 87 h 343"/>
              <a:gd name="T10" fmla="*/ 62 w 187"/>
              <a:gd name="T11" fmla="*/ 82 h 343"/>
              <a:gd name="T12" fmla="*/ 74 w 187"/>
              <a:gd name="T13" fmla="*/ 69 h 343"/>
              <a:gd name="T14" fmla="*/ 85 w 187"/>
              <a:gd name="T15" fmla="*/ 72 h 343"/>
              <a:gd name="T16" fmla="*/ 93 w 187"/>
              <a:gd name="T17" fmla="*/ 66 h 343"/>
              <a:gd name="T18" fmla="*/ 95 w 187"/>
              <a:gd name="T19" fmla="*/ 64 h 343"/>
              <a:gd name="T20" fmla="*/ 98 w 187"/>
              <a:gd name="T21" fmla="*/ 63 h 343"/>
              <a:gd name="T22" fmla="*/ 109 w 187"/>
              <a:gd name="T23" fmla="*/ 53 h 343"/>
              <a:gd name="T24" fmla="*/ 107 w 187"/>
              <a:gd name="T25" fmla="*/ 51 h 343"/>
              <a:gd name="T26" fmla="*/ 106 w 187"/>
              <a:gd name="T27" fmla="*/ 48 h 343"/>
              <a:gd name="T28" fmla="*/ 101 w 187"/>
              <a:gd name="T29" fmla="*/ 50 h 343"/>
              <a:gd name="T30" fmla="*/ 106 w 187"/>
              <a:gd name="T31" fmla="*/ 47 h 343"/>
              <a:gd name="T32" fmla="*/ 108 w 187"/>
              <a:gd name="T33" fmla="*/ 44 h 343"/>
              <a:gd name="T34" fmla="*/ 112 w 187"/>
              <a:gd name="T35" fmla="*/ 47 h 343"/>
              <a:gd name="T36" fmla="*/ 117 w 187"/>
              <a:gd name="T37" fmla="*/ 47 h 343"/>
              <a:gd name="T38" fmla="*/ 121 w 187"/>
              <a:gd name="T39" fmla="*/ 44 h 343"/>
              <a:gd name="T40" fmla="*/ 130 w 187"/>
              <a:gd name="T41" fmla="*/ 38 h 343"/>
              <a:gd name="T42" fmla="*/ 137 w 187"/>
              <a:gd name="T43" fmla="*/ 33 h 343"/>
              <a:gd name="T44" fmla="*/ 144 w 187"/>
              <a:gd name="T45" fmla="*/ 28 h 343"/>
              <a:gd name="T46" fmla="*/ 146 w 187"/>
              <a:gd name="T47" fmla="*/ 24 h 343"/>
              <a:gd name="T48" fmla="*/ 151 w 187"/>
              <a:gd name="T49" fmla="*/ 22 h 343"/>
              <a:gd name="T50" fmla="*/ 152 w 187"/>
              <a:gd name="T51" fmla="*/ 20 h 343"/>
              <a:gd name="T52" fmla="*/ 154 w 187"/>
              <a:gd name="T53" fmla="*/ 16 h 343"/>
              <a:gd name="T54" fmla="*/ 156 w 187"/>
              <a:gd name="T55" fmla="*/ 15 h 343"/>
              <a:gd name="T56" fmla="*/ 160 w 187"/>
              <a:gd name="T57" fmla="*/ 16 h 343"/>
              <a:gd name="T58" fmla="*/ 168 w 187"/>
              <a:gd name="T59" fmla="*/ 9 h 343"/>
              <a:gd name="T60" fmla="*/ 169 w 187"/>
              <a:gd name="T61" fmla="*/ 5 h 343"/>
              <a:gd name="T62" fmla="*/ 176 w 187"/>
              <a:gd name="T63" fmla="*/ 1 h 343"/>
              <a:gd name="T64" fmla="*/ 179 w 187"/>
              <a:gd name="T65" fmla="*/ 1 h 343"/>
              <a:gd name="T66" fmla="*/ 177 w 187"/>
              <a:gd name="T67" fmla="*/ 2 h 343"/>
              <a:gd name="T68" fmla="*/ 176 w 187"/>
              <a:gd name="T69" fmla="*/ 5 h 343"/>
              <a:gd name="T70" fmla="*/ 176 w 187"/>
              <a:gd name="T71" fmla="*/ 8 h 343"/>
              <a:gd name="T72" fmla="*/ 179 w 187"/>
              <a:gd name="T73" fmla="*/ 12 h 343"/>
              <a:gd name="T74" fmla="*/ 182 w 187"/>
              <a:gd name="T75" fmla="*/ 18 h 343"/>
              <a:gd name="T76" fmla="*/ 187 w 187"/>
              <a:gd name="T77" fmla="*/ 20 h 343"/>
              <a:gd name="T78" fmla="*/ 165 w 187"/>
              <a:gd name="T79" fmla="*/ 68 h 343"/>
              <a:gd name="T80" fmla="*/ 102 w 187"/>
              <a:gd name="T81" fmla="*/ 105 h 343"/>
              <a:gd name="T82" fmla="*/ 115 w 187"/>
              <a:gd name="T83" fmla="*/ 138 h 343"/>
              <a:gd name="T84" fmla="*/ 124 w 187"/>
              <a:gd name="T85" fmla="*/ 179 h 343"/>
              <a:gd name="T86" fmla="*/ 129 w 187"/>
              <a:gd name="T87" fmla="*/ 276 h 343"/>
              <a:gd name="T88" fmla="*/ 34 w 187"/>
              <a:gd name="T89" fmla="*/ 308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7" h="343">
                <a:moveTo>
                  <a:pt x="16" y="343"/>
                </a:moveTo>
                <a:lnTo>
                  <a:pt x="2" y="126"/>
                </a:lnTo>
                <a:lnTo>
                  <a:pt x="0" y="122"/>
                </a:lnTo>
                <a:lnTo>
                  <a:pt x="24" y="107"/>
                </a:lnTo>
                <a:lnTo>
                  <a:pt x="28" y="104"/>
                </a:lnTo>
                <a:lnTo>
                  <a:pt x="32" y="103"/>
                </a:lnTo>
                <a:lnTo>
                  <a:pt x="35" y="100"/>
                </a:lnTo>
                <a:lnTo>
                  <a:pt x="38" y="98"/>
                </a:lnTo>
                <a:lnTo>
                  <a:pt x="45" y="91"/>
                </a:lnTo>
                <a:lnTo>
                  <a:pt x="54" y="87"/>
                </a:lnTo>
                <a:lnTo>
                  <a:pt x="58" y="85"/>
                </a:lnTo>
                <a:lnTo>
                  <a:pt x="62" y="82"/>
                </a:lnTo>
                <a:lnTo>
                  <a:pt x="72" y="73"/>
                </a:lnTo>
                <a:lnTo>
                  <a:pt x="74" y="69"/>
                </a:lnTo>
                <a:lnTo>
                  <a:pt x="80" y="72"/>
                </a:lnTo>
                <a:lnTo>
                  <a:pt x="85" y="72"/>
                </a:lnTo>
                <a:lnTo>
                  <a:pt x="88" y="70"/>
                </a:lnTo>
                <a:lnTo>
                  <a:pt x="93" y="66"/>
                </a:lnTo>
                <a:lnTo>
                  <a:pt x="94" y="65"/>
                </a:lnTo>
                <a:lnTo>
                  <a:pt x="95" y="64"/>
                </a:lnTo>
                <a:lnTo>
                  <a:pt x="96" y="63"/>
                </a:lnTo>
                <a:lnTo>
                  <a:pt x="98" y="63"/>
                </a:lnTo>
                <a:lnTo>
                  <a:pt x="101" y="60"/>
                </a:lnTo>
                <a:lnTo>
                  <a:pt x="109" y="53"/>
                </a:lnTo>
                <a:lnTo>
                  <a:pt x="108" y="51"/>
                </a:lnTo>
                <a:lnTo>
                  <a:pt x="107" y="51"/>
                </a:lnTo>
                <a:lnTo>
                  <a:pt x="108" y="48"/>
                </a:lnTo>
                <a:lnTo>
                  <a:pt x="106" y="48"/>
                </a:lnTo>
                <a:lnTo>
                  <a:pt x="102" y="51"/>
                </a:lnTo>
                <a:lnTo>
                  <a:pt x="101" y="50"/>
                </a:lnTo>
                <a:lnTo>
                  <a:pt x="105" y="47"/>
                </a:lnTo>
                <a:lnTo>
                  <a:pt x="106" y="47"/>
                </a:lnTo>
                <a:lnTo>
                  <a:pt x="108" y="46"/>
                </a:lnTo>
                <a:lnTo>
                  <a:pt x="108" y="44"/>
                </a:lnTo>
                <a:lnTo>
                  <a:pt x="109" y="44"/>
                </a:lnTo>
                <a:lnTo>
                  <a:pt x="112" y="47"/>
                </a:lnTo>
                <a:lnTo>
                  <a:pt x="115" y="48"/>
                </a:lnTo>
                <a:lnTo>
                  <a:pt x="117" y="47"/>
                </a:lnTo>
                <a:lnTo>
                  <a:pt x="119" y="44"/>
                </a:lnTo>
                <a:lnTo>
                  <a:pt x="121" y="44"/>
                </a:lnTo>
                <a:lnTo>
                  <a:pt x="126" y="41"/>
                </a:lnTo>
                <a:lnTo>
                  <a:pt x="130" y="38"/>
                </a:lnTo>
                <a:lnTo>
                  <a:pt x="135" y="33"/>
                </a:lnTo>
                <a:lnTo>
                  <a:pt x="137" y="33"/>
                </a:lnTo>
                <a:lnTo>
                  <a:pt x="142" y="29"/>
                </a:lnTo>
                <a:lnTo>
                  <a:pt x="144" y="28"/>
                </a:lnTo>
                <a:lnTo>
                  <a:pt x="146" y="25"/>
                </a:lnTo>
                <a:lnTo>
                  <a:pt x="146" y="24"/>
                </a:lnTo>
                <a:lnTo>
                  <a:pt x="147" y="23"/>
                </a:lnTo>
                <a:lnTo>
                  <a:pt x="151" y="22"/>
                </a:lnTo>
                <a:lnTo>
                  <a:pt x="151" y="21"/>
                </a:lnTo>
                <a:lnTo>
                  <a:pt x="152" y="20"/>
                </a:lnTo>
                <a:lnTo>
                  <a:pt x="154" y="18"/>
                </a:lnTo>
                <a:lnTo>
                  <a:pt x="154" y="16"/>
                </a:lnTo>
                <a:lnTo>
                  <a:pt x="155" y="16"/>
                </a:lnTo>
                <a:lnTo>
                  <a:pt x="156" y="15"/>
                </a:lnTo>
                <a:lnTo>
                  <a:pt x="158" y="16"/>
                </a:lnTo>
                <a:lnTo>
                  <a:pt x="160" y="16"/>
                </a:lnTo>
                <a:lnTo>
                  <a:pt x="164" y="13"/>
                </a:lnTo>
                <a:lnTo>
                  <a:pt x="168" y="9"/>
                </a:lnTo>
                <a:lnTo>
                  <a:pt x="168" y="6"/>
                </a:lnTo>
                <a:lnTo>
                  <a:pt x="169" y="5"/>
                </a:lnTo>
                <a:lnTo>
                  <a:pt x="172" y="4"/>
                </a:lnTo>
                <a:lnTo>
                  <a:pt x="176" y="1"/>
                </a:lnTo>
                <a:lnTo>
                  <a:pt x="178" y="0"/>
                </a:lnTo>
                <a:lnTo>
                  <a:pt x="179" y="1"/>
                </a:lnTo>
                <a:lnTo>
                  <a:pt x="179" y="2"/>
                </a:lnTo>
                <a:lnTo>
                  <a:pt x="177" y="2"/>
                </a:lnTo>
                <a:lnTo>
                  <a:pt x="177" y="3"/>
                </a:lnTo>
                <a:lnTo>
                  <a:pt x="176" y="5"/>
                </a:lnTo>
                <a:lnTo>
                  <a:pt x="177" y="7"/>
                </a:lnTo>
                <a:lnTo>
                  <a:pt x="176" y="8"/>
                </a:lnTo>
                <a:lnTo>
                  <a:pt x="178" y="9"/>
                </a:lnTo>
                <a:lnTo>
                  <a:pt x="179" y="12"/>
                </a:lnTo>
                <a:lnTo>
                  <a:pt x="182" y="15"/>
                </a:lnTo>
                <a:lnTo>
                  <a:pt x="182" y="18"/>
                </a:lnTo>
                <a:lnTo>
                  <a:pt x="184" y="19"/>
                </a:lnTo>
                <a:lnTo>
                  <a:pt x="187" y="20"/>
                </a:lnTo>
                <a:lnTo>
                  <a:pt x="175" y="46"/>
                </a:lnTo>
                <a:lnTo>
                  <a:pt x="165" y="68"/>
                </a:lnTo>
                <a:lnTo>
                  <a:pt x="128" y="87"/>
                </a:lnTo>
                <a:lnTo>
                  <a:pt x="102" y="105"/>
                </a:lnTo>
                <a:lnTo>
                  <a:pt x="121" y="119"/>
                </a:lnTo>
                <a:lnTo>
                  <a:pt x="115" y="138"/>
                </a:lnTo>
                <a:lnTo>
                  <a:pt x="106" y="153"/>
                </a:lnTo>
                <a:lnTo>
                  <a:pt x="124" y="179"/>
                </a:lnTo>
                <a:lnTo>
                  <a:pt x="169" y="224"/>
                </a:lnTo>
                <a:lnTo>
                  <a:pt x="129" y="276"/>
                </a:lnTo>
                <a:lnTo>
                  <a:pt x="89" y="292"/>
                </a:lnTo>
                <a:lnTo>
                  <a:pt x="34" y="308"/>
                </a:lnTo>
                <a:lnTo>
                  <a:pt x="16" y="34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Freeform 102"/>
          <p:cNvSpPr>
            <a:spLocks/>
          </p:cNvSpPr>
          <p:nvPr/>
        </p:nvSpPr>
        <p:spPr bwMode="auto">
          <a:xfrm>
            <a:off x="6465888" y="1839913"/>
            <a:ext cx="2840038" cy="4152900"/>
          </a:xfrm>
          <a:custGeom>
            <a:avLst/>
            <a:gdLst>
              <a:gd name="T0" fmla="*/ 646 w 1789"/>
              <a:gd name="T1" fmla="*/ 56 h 2616"/>
              <a:gd name="T2" fmla="*/ 659 w 1789"/>
              <a:gd name="T3" fmla="*/ 118 h 2616"/>
              <a:gd name="T4" fmla="*/ 719 w 1789"/>
              <a:gd name="T5" fmla="*/ 193 h 2616"/>
              <a:gd name="T6" fmla="*/ 762 w 1789"/>
              <a:gd name="T7" fmla="*/ 253 h 2616"/>
              <a:gd name="T8" fmla="*/ 817 w 1789"/>
              <a:gd name="T9" fmla="*/ 322 h 2616"/>
              <a:gd name="T10" fmla="*/ 853 w 1789"/>
              <a:gd name="T11" fmla="*/ 369 h 2616"/>
              <a:gd name="T12" fmla="*/ 898 w 1789"/>
              <a:gd name="T13" fmla="*/ 411 h 2616"/>
              <a:gd name="T14" fmla="*/ 949 w 1789"/>
              <a:gd name="T15" fmla="*/ 442 h 2616"/>
              <a:gd name="T16" fmla="*/ 990 w 1789"/>
              <a:gd name="T17" fmla="*/ 516 h 2616"/>
              <a:gd name="T18" fmla="*/ 950 w 1789"/>
              <a:gd name="T19" fmla="*/ 512 h 2616"/>
              <a:gd name="T20" fmla="*/ 977 w 1789"/>
              <a:gd name="T21" fmla="*/ 533 h 2616"/>
              <a:gd name="T22" fmla="*/ 986 w 1789"/>
              <a:gd name="T23" fmla="*/ 558 h 2616"/>
              <a:gd name="T24" fmla="*/ 956 w 1789"/>
              <a:gd name="T25" fmla="*/ 563 h 2616"/>
              <a:gd name="T26" fmla="*/ 993 w 1789"/>
              <a:gd name="T27" fmla="*/ 617 h 2616"/>
              <a:gd name="T28" fmla="*/ 1021 w 1789"/>
              <a:gd name="T29" fmla="*/ 666 h 2616"/>
              <a:gd name="T30" fmla="*/ 1068 w 1789"/>
              <a:gd name="T31" fmla="*/ 703 h 2616"/>
              <a:gd name="T32" fmla="*/ 1077 w 1789"/>
              <a:gd name="T33" fmla="*/ 750 h 2616"/>
              <a:gd name="T34" fmla="*/ 1104 w 1789"/>
              <a:gd name="T35" fmla="*/ 797 h 2616"/>
              <a:gd name="T36" fmla="*/ 1127 w 1789"/>
              <a:gd name="T37" fmla="*/ 840 h 2616"/>
              <a:gd name="T38" fmla="*/ 1119 w 1789"/>
              <a:gd name="T39" fmla="*/ 861 h 2616"/>
              <a:gd name="T40" fmla="*/ 1116 w 1789"/>
              <a:gd name="T41" fmla="*/ 924 h 2616"/>
              <a:gd name="T42" fmla="*/ 1168 w 1789"/>
              <a:gd name="T43" fmla="*/ 992 h 2616"/>
              <a:gd name="T44" fmla="*/ 1213 w 1789"/>
              <a:gd name="T45" fmla="*/ 1071 h 2616"/>
              <a:gd name="T46" fmla="*/ 1248 w 1789"/>
              <a:gd name="T47" fmla="*/ 1132 h 2616"/>
              <a:gd name="T48" fmla="*/ 1289 w 1789"/>
              <a:gd name="T49" fmla="*/ 1206 h 2616"/>
              <a:gd name="T50" fmla="*/ 1333 w 1789"/>
              <a:gd name="T51" fmla="*/ 1256 h 2616"/>
              <a:gd name="T52" fmla="*/ 1373 w 1789"/>
              <a:gd name="T53" fmla="*/ 1327 h 2616"/>
              <a:gd name="T54" fmla="*/ 1402 w 1789"/>
              <a:gd name="T55" fmla="*/ 1392 h 2616"/>
              <a:gd name="T56" fmla="*/ 1444 w 1789"/>
              <a:gd name="T57" fmla="*/ 1461 h 2616"/>
              <a:gd name="T58" fmla="*/ 1467 w 1789"/>
              <a:gd name="T59" fmla="*/ 1502 h 2616"/>
              <a:gd name="T60" fmla="*/ 1489 w 1789"/>
              <a:gd name="T61" fmla="*/ 1555 h 2616"/>
              <a:gd name="T62" fmla="*/ 1525 w 1789"/>
              <a:gd name="T63" fmla="*/ 1616 h 2616"/>
              <a:gd name="T64" fmla="*/ 1549 w 1789"/>
              <a:gd name="T65" fmla="*/ 1668 h 2616"/>
              <a:gd name="T66" fmla="*/ 1569 w 1789"/>
              <a:gd name="T67" fmla="*/ 1717 h 2616"/>
              <a:gd name="T68" fmla="*/ 1617 w 1789"/>
              <a:gd name="T69" fmla="*/ 1760 h 2616"/>
              <a:gd name="T70" fmla="*/ 1658 w 1789"/>
              <a:gd name="T71" fmla="*/ 1811 h 2616"/>
              <a:gd name="T72" fmla="*/ 1684 w 1789"/>
              <a:gd name="T73" fmla="*/ 1845 h 2616"/>
              <a:gd name="T74" fmla="*/ 1721 w 1789"/>
              <a:gd name="T75" fmla="*/ 1881 h 2616"/>
              <a:gd name="T76" fmla="*/ 1779 w 1789"/>
              <a:gd name="T77" fmla="*/ 1910 h 2616"/>
              <a:gd name="T78" fmla="*/ 1753 w 1789"/>
              <a:gd name="T79" fmla="*/ 1922 h 2616"/>
              <a:gd name="T80" fmla="*/ 1694 w 1789"/>
              <a:gd name="T81" fmla="*/ 1911 h 2616"/>
              <a:gd name="T82" fmla="*/ 1683 w 1789"/>
              <a:gd name="T83" fmla="*/ 1906 h 2616"/>
              <a:gd name="T84" fmla="*/ 1677 w 1789"/>
              <a:gd name="T85" fmla="*/ 1933 h 2616"/>
              <a:gd name="T86" fmla="*/ 1674 w 1789"/>
              <a:gd name="T87" fmla="*/ 1970 h 2616"/>
              <a:gd name="T88" fmla="*/ 1685 w 1789"/>
              <a:gd name="T89" fmla="*/ 1982 h 2616"/>
              <a:gd name="T90" fmla="*/ 1687 w 1789"/>
              <a:gd name="T91" fmla="*/ 2004 h 2616"/>
              <a:gd name="T92" fmla="*/ 1685 w 1789"/>
              <a:gd name="T93" fmla="*/ 2038 h 2616"/>
              <a:gd name="T94" fmla="*/ 1681 w 1789"/>
              <a:gd name="T95" fmla="*/ 2084 h 2616"/>
              <a:gd name="T96" fmla="*/ 1702 w 1789"/>
              <a:gd name="T97" fmla="*/ 2140 h 2616"/>
              <a:gd name="T98" fmla="*/ 1169 w 1789"/>
              <a:gd name="T99" fmla="*/ 2616 h 2616"/>
              <a:gd name="T100" fmla="*/ 981 w 1789"/>
              <a:gd name="T101" fmla="*/ 2616 h 2616"/>
              <a:gd name="T102" fmla="*/ 911 w 1789"/>
              <a:gd name="T103" fmla="*/ 2616 h 2616"/>
              <a:gd name="T104" fmla="*/ 753 w 1789"/>
              <a:gd name="T105" fmla="*/ 2616 h 2616"/>
              <a:gd name="T106" fmla="*/ 562 w 1789"/>
              <a:gd name="T107" fmla="*/ 2616 h 2616"/>
              <a:gd name="T108" fmla="*/ 313 w 1789"/>
              <a:gd name="T109" fmla="*/ 2616 h 2616"/>
              <a:gd name="T110" fmla="*/ 422 w 1789"/>
              <a:gd name="T111" fmla="*/ 2504 h 2616"/>
              <a:gd name="T112" fmla="*/ 759 w 1789"/>
              <a:gd name="T113" fmla="*/ 2296 h 2616"/>
              <a:gd name="T114" fmla="*/ 856 w 1789"/>
              <a:gd name="T115" fmla="*/ 2116 h 2616"/>
              <a:gd name="T116" fmla="*/ 823 w 1789"/>
              <a:gd name="T117" fmla="*/ 1664 h 2616"/>
              <a:gd name="T118" fmla="*/ 754 w 1789"/>
              <a:gd name="T119" fmla="*/ 1202 h 2616"/>
              <a:gd name="T120" fmla="*/ 402 w 1789"/>
              <a:gd name="T121" fmla="*/ 999 h 2616"/>
              <a:gd name="T122" fmla="*/ 134 w 1789"/>
              <a:gd name="T123" fmla="*/ 693 h 2616"/>
              <a:gd name="T124" fmla="*/ 24 w 1789"/>
              <a:gd name="T125" fmla="*/ 25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89" h="2616">
                <a:moveTo>
                  <a:pt x="380" y="99"/>
                </a:moveTo>
                <a:lnTo>
                  <a:pt x="424" y="102"/>
                </a:lnTo>
                <a:lnTo>
                  <a:pt x="440" y="99"/>
                </a:lnTo>
                <a:lnTo>
                  <a:pt x="466" y="94"/>
                </a:lnTo>
                <a:lnTo>
                  <a:pt x="495" y="85"/>
                </a:lnTo>
                <a:lnTo>
                  <a:pt x="525" y="76"/>
                </a:lnTo>
                <a:lnTo>
                  <a:pt x="551" y="68"/>
                </a:lnTo>
                <a:lnTo>
                  <a:pt x="567" y="64"/>
                </a:lnTo>
                <a:lnTo>
                  <a:pt x="591" y="55"/>
                </a:lnTo>
                <a:lnTo>
                  <a:pt x="609" y="43"/>
                </a:lnTo>
                <a:lnTo>
                  <a:pt x="645" y="38"/>
                </a:lnTo>
                <a:lnTo>
                  <a:pt x="654" y="39"/>
                </a:lnTo>
                <a:lnTo>
                  <a:pt x="654" y="41"/>
                </a:lnTo>
                <a:lnTo>
                  <a:pt x="652" y="45"/>
                </a:lnTo>
                <a:lnTo>
                  <a:pt x="649" y="49"/>
                </a:lnTo>
                <a:lnTo>
                  <a:pt x="645" y="52"/>
                </a:lnTo>
                <a:lnTo>
                  <a:pt x="645" y="53"/>
                </a:lnTo>
                <a:lnTo>
                  <a:pt x="647" y="55"/>
                </a:lnTo>
                <a:lnTo>
                  <a:pt x="648" y="57"/>
                </a:lnTo>
                <a:lnTo>
                  <a:pt x="646" y="56"/>
                </a:lnTo>
                <a:lnTo>
                  <a:pt x="644" y="54"/>
                </a:lnTo>
                <a:lnTo>
                  <a:pt x="641" y="54"/>
                </a:lnTo>
                <a:lnTo>
                  <a:pt x="638" y="56"/>
                </a:lnTo>
                <a:lnTo>
                  <a:pt x="638" y="59"/>
                </a:lnTo>
                <a:lnTo>
                  <a:pt x="641" y="62"/>
                </a:lnTo>
                <a:lnTo>
                  <a:pt x="642" y="65"/>
                </a:lnTo>
                <a:lnTo>
                  <a:pt x="640" y="69"/>
                </a:lnTo>
                <a:lnTo>
                  <a:pt x="641" y="70"/>
                </a:lnTo>
                <a:lnTo>
                  <a:pt x="638" y="74"/>
                </a:lnTo>
                <a:lnTo>
                  <a:pt x="637" y="79"/>
                </a:lnTo>
                <a:lnTo>
                  <a:pt x="637" y="83"/>
                </a:lnTo>
                <a:lnTo>
                  <a:pt x="638" y="85"/>
                </a:lnTo>
                <a:lnTo>
                  <a:pt x="641" y="89"/>
                </a:lnTo>
                <a:lnTo>
                  <a:pt x="643" y="90"/>
                </a:lnTo>
                <a:lnTo>
                  <a:pt x="643" y="91"/>
                </a:lnTo>
                <a:lnTo>
                  <a:pt x="651" y="98"/>
                </a:lnTo>
                <a:lnTo>
                  <a:pt x="655" y="104"/>
                </a:lnTo>
                <a:lnTo>
                  <a:pt x="658" y="112"/>
                </a:lnTo>
                <a:lnTo>
                  <a:pt x="659" y="115"/>
                </a:lnTo>
                <a:lnTo>
                  <a:pt x="659" y="118"/>
                </a:lnTo>
                <a:lnTo>
                  <a:pt x="668" y="130"/>
                </a:lnTo>
                <a:lnTo>
                  <a:pt x="669" y="130"/>
                </a:lnTo>
                <a:lnTo>
                  <a:pt x="673" y="132"/>
                </a:lnTo>
                <a:lnTo>
                  <a:pt x="675" y="134"/>
                </a:lnTo>
                <a:lnTo>
                  <a:pt x="678" y="139"/>
                </a:lnTo>
                <a:lnTo>
                  <a:pt x="679" y="143"/>
                </a:lnTo>
                <a:lnTo>
                  <a:pt x="685" y="148"/>
                </a:lnTo>
                <a:lnTo>
                  <a:pt x="688" y="149"/>
                </a:lnTo>
                <a:lnTo>
                  <a:pt x="695" y="150"/>
                </a:lnTo>
                <a:lnTo>
                  <a:pt x="702" y="154"/>
                </a:lnTo>
                <a:lnTo>
                  <a:pt x="705" y="158"/>
                </a:lnTo>
                <a:lnTo>
                  <a:pt x="707" y="162"/>
                </a:lnTo>
                <a:lnTo>
                  <a:pt x="712" y="172"/>
                </a:lnTo>
                <a:lnTo>
                  <a:pt x="714" y="174"/>
                </a:lnTo>
                <a:lnTo>
                  <a:pt x="713" y="177"/>
                </a:lnTo>
                <a:lnTo>
                  <a:pt x="712" y="179"/>
                </a:lnTo>
                <a:lnTo>
                  <a:pt x="714" y="183"/>
                </a:lnTo>
                <a:lnTo>
                  <a:pt x="716" y="186"/>
                </a:lnTo>
                <a:lnTo>
                  <a:pt x="716" y="188"/>
                </a:lnTo>
                <a:lnTo>
                  <a:pt x="719" y="193"/>
                </a:lnTo>
                <a:lnTo>
                  <a:pt x="718" y="195"/>
                </a:lnTo>
                <a:lnTo>
                  <a:pt x="718" y="197"/>
                </a:lnTo>
                <a:lnTo>
                  <a:pt x="719" y="200"/>
                </a:lnTo>
                <a:lnTo>
                  <a:pt x="720" y="201"/>
                </a:lnTo>
                <a:lnTo>
                  <a:pt x="722" y="203"/>
                </a:lnTo>
                <a:lnTo>
                  <a:pt x="726" y="214"/>
                </a:lnTo>
                <a:lnTo>
                  <a:pt x="727" y="224"/>
                </a:lnTo>
                <a:lnTo>
                  <a:pt x="727" y="227"/>
                </a:lnTo>
                <a:lnTo>
                  <a:pt x="726" y="230"/>
                </a:lnTo>
                <a:lnTo>
                  <a:pt x="726" y="231"/>
                </a:lnTo>
                <a:lnTo>
                  <a:pt x="729" y="233"/>
                </a:lnTo>
                <a:lnTo>
                  <a:pt x="732" y="234"/>
                </a:lnTo>
                <a:lnTo>
                  <a:pt x="735" y="235"/>
                </a:lnTo>
                <a:lnTo>
                  <a:pt x="743" y="237"/>
                </a:lnTo>
                <a:lnTo>
                  <a:pt x="749" y="238"/>
                </a:lnTo>
                <a:lnTo>
                  <a:pt x="751" y="241"/>
                </a:lnTo>
                <a:lnTo>
                  <a:pt x="751" y="242"/>
                </a:lnTo>
                <a:lnTo>
                  <a:pt x="753" y="243"/>
                </a:lnTo>
                <a:lnTo>
                  <a:pt x="758" y="249"/>
                </a:lnTo>
                <a:lnTo>
                  <a:pt x="762" y="253"/>
                </a:lnTo>
                <a:lnTo>
                  <a:pt x="763" y="256"/>
                </a:lnTo>
                <a:lnTo>
                  <a:pt x="766" y="258"/>
                </a:lnTo>
                <a:lnTo>
                  <a:pt x="769" y="261"/>
                </a:lnTo>
                <a:lnTo>
                  <a:pt x="776" y="261"/>
                </a:lnTo>
                <a:lnTo>
                  <a:pt x="777" y="263"/>
                </a:lnTo>
                <a:lnTo>
                  <a:pt x="777" y="266"/>
                </a:lnTo>
                <a:lnTo>
                  <a:pt x="778" y="266"/>
                </a:lnTo>
                <a:lnTo>
                  <a:pt x="779" y="268"/>
                </a:lnTo>
                <a:lnTo>
                  <a:pt x="783" y="270"/>
                </a:lnTo>
                <a:lnTo>
                  <a:pt x="784" y="271"/>
                </a:lnTo>
                <a:lnTo>
                  <a:pt x="788" y="279"/>
                </a:lnTo>
                <a:lnTo>
                  <a:pt x="790" y="281"/>
                </a:lnTo>
                <a:lnTo>
                  <a:pt x="794" y="292"/>
                </a:lnTo>
                <a:lnTo>
                  <a:pt x="804" y="304"/>
                </a:lnTo>
                <a:lnTo>
                  <a:pt x="805" y="305"/>
                </a:lnTo>
                <a:lnTo>
                  <a:pt x="808" y="306"/>
                </a:lnTo>
                <a:lnTo>
                  <a:pt x="813" y="307"/>
                </a:lnTo>
                <a:lnTo>
                  <a:pt x="815" y="309"/>
                </a:lnTo>
                <a:lnTo>
                  <a:pt x="816" y="311"/>
                </a:lnTo>
                <a:lnTo>
                  <a:pt x="817" y="322"/>
                </a:lnTo>
                <a:lnTo>
                  <a:pt x="817" y="324"/>
                </a:lnTo>
                <a:lnTo>
                  <a:pt x="820" y="326"/>
                </a:lnTo>
                <a:lnTo>
                  <a:pt x="821" y="329"/>
                </a:lnTo>
                <a:lnTo>
                  <a:pt x="821" y="330"/>
                </a:lnTo>
                <a:lnTo>
                  <a:pt x="821" y="333"/>
                </a:lnTo>
                <a:lnTo>
                  <a:pt x="823" y="333"/>
                </a:lnTo>
                <a:lnTo>
                  <a:pt x="827" y="336"/>
                </a:lnTo>
                <a:lnTo>
                  <a:pt x="830" y="337"/>
                </a:lnTo>
                <a:lnTo>
                  <a:pt x="833" y="340"/>
                </a:lnTo>
                <a:lnTo>
                  <a:pt x="833" y="344"/>
                </a:lnTo>
                <a:lnTo>
                  <a:pt x="835" y="347"/>
                </a:lnTo>
                <a:lnTo>
                  <a:pt x="834" y="348"/>
                </a:lnTo>
                <a:lnTo>
                  <a:pt x="837" y="352"/>
                </a:lnTo>
                <a:lnTo>
                  <a:pt x="840" y="353"/>
                </a:lnTo>
                <a:lnTo>
                  <a:pt x="841" y="355"/>
                </a:lnTo>
                <a:lnTo>
                  <a:pt x="843" y="358"/>
                </a:lnTo>
                <a:lnTo>
                  <a:pt x="844" y="359"/>
                </a:lnTo>
                <a:lnTo>
                  <a:pt x="847" y="361"/>
                </a:lnTo>
                <a:lnTo>
                  <a:pt x="848" y="362"/>
                </a:lnTo>
                <a:lnTo>
                  <a:pt x="853" y="369"/>
                </a:lnTo>
                <a:lnTo>
                  <a:pt x="857" y="371"/>
                </a:lnTo>
                <a:lnTo>
                  <a:pt x="861" y="376"/>
                </a:lnTo>
                <a:lnTo>
                  <a:pt x="863" y="376"/>
                </a:lnTo>
                <a:lnTo>
                  <a:pt x="864" y="379"/>
                </a:lnTo>
                <a:lnTo>
                  <a:pt x="863" y="381"/>
                </a:lnTo>
                <a:lnTo>
                  <a:pt x="863" y="385"/>
                </a:lnTo>
                <a:lnTo>
                  <a:pt x="864" y="386"/>
                </a:lnTo>
                <a:lnTo>
                  <a:pt x="866" y="387"/>
                </a:lnTo>
                <a:lnTo>
                  <a:pt x="874" y="388"/>
                </a:lnTo>
                <a:lnTo>
                  <a:pt x="876" y="389"/>
                </a:lnTo>
                <a:lnTo>
                  <a:pt x="877" y="389"/>
                </a:lnTo>
                <a:lnTo>
                  <a:pt x="877" y="392"/>
                </a:lnTo>
                <a:lnTo>
                  <a:pt x="881" y="394"/>
                </a:lnTo>
                <a:lnTo>
                  <a:pt x="884" y="398"/>
                </a:lnTo>
                <a:lnTo>
                  <a:pt x="886" y="400"/>
                </a:lnTo>
                <a:lnTo>
                  <a:pt x="890" y="404"/>
                </a:lnTo>
                <a:lnTo>
                  <a:pt x="892" y="405"/>
                </a:lnTo>
                <a:lnTo>
                  <a:pt x="896" y="407"/>
                </a:lnTo>
                <a:lnTo>
                  <a:pt x="897" y="409"/>
                </a:lnTo>
                <a:lnTo>
                  <a:pt x="898" y="411"/>
                </a:lnTo>
                <a:lnTo>
                  <a:pt x="897" y="413"/>
                </a:lnTo>
                <a:lnTo>
                  <a:pt x="898" y="418"/>
                </a:lnTo>
                <a:lnTo>
                  <a:pt x="899" y="420"/>
                </a:lnTo>
                <a:lnTo>
                  <a:pt x="903" y="420"/>
                </a:lnTo>
                <a:lnTo>
                  <a:pt x="903" y="421"/>
                </a:lnTo>
                <a:lnTo>
                  <a:pt x="905" y="422"/>
                </a:lnTo>
                <a:lnTo>
                  <a:pt x="905" y="422"/>
                </a:lnTo>
                <a:lnTo>
                  <a:pt x="907" y="422"/>
                </a:lnTo>
                <a:lnTo>
                  <a:pt x="909" y="424"/>
                </a:lnTo>
                <a:lnTo>
                  <a:pt x="910" y="425"/>
                </a:lnTo>
                <a:lnTo>
                  <a:pt x="911" y="426"/>
                </a:lnTo>
                <a:lnTo>
                  <a:pt x="912" y="428"/>
                </a:lnTo>
                <a:lnTo>
                  <a:pt x="923" y="426"/>
                </a:lnTo>
                <a:lnTo>
                  <a:pt x="925" y="427"/>
                </a:lnTo>
                <a:lnTo>
                  <a:pt x="926" y="429"/>
                </a:lnTo>
                <a:lnTo>
                  <a:pt x="928" y="431"/>
                </a:lnTo>
                <a:lnTo>
                  <a:pt x="932" y="432"/>
                </a:lnTo>
                <a:lnTo>
                  <a:pt x="937" y="436"/>
                </a:lnTo>
                <a:lnTo>
                  <a:pt x="947" y="441"/>
                </a:lnTo>
                <a:lnTo>
                  <a:pt x="949" y="442"/>
                </a:lnTo>
                <a:lnTo>
                  <a:pt x="952" y="444"/>
                </a:lnTo>
                <a:lnTo>
                  <a:pt x="962" y="458"/>
                </a:lnTo>
                <a:lnTo>
                  <a:pt x="965" y="461"/>
                </a:lnTo>
                <a:lnTo>
                  <a:pt x="966" y="463"/>
                </a:lnTo>
                <a:lnTo>
                  <a:pt x="969" y="466"/>
                </a:lnTo>
                <a:lnTo>
                  <a:pt x="972" y="472"/>
                </a:lnTo>
                <a:lnTo>
                  <a:pt x="977" y="477"/>
                </a:lnTo>
                <a:lnTo>
                  <a:pt x="979" y="480"/>
                </a:lnTo>
                <a:lnTo>
                  <a:pt x="980" y="481"/>
                </a:lnTo>
                <a:lnTo>
                  <a:pt x="980" y="486"/>
                </a:lnTo>
                <a:lnTo>
                  <a:pt x="981" y="490"/>
                </a:lnTo>
                <a:lnTo>
                  <a:pt x="984" y="492"/>
                </a:lnTo>
                <a:lnTo>
                  <a:pt x="986" y="493"/>
                </a:lnTo>
                <a:lnTo>
                  <a:pt x="989" y="496"/>
                </a:lnTo>
                <a:lnTo>
                  <a:pt x="989" y="498"/>
                </a:lnTo>
                <a:lnTo>
                  <a:pt x="987" y="502"/>
                </a:lnTo>
                <a:lnTo>
                  <a:pt x="988" y="504"/>
                </a:lnTo>
                <a:lnTo>
                  <a:pt x="987" y="509"/>
                </a:lnTo>
                <a:lnTo>
                  <a:pt x="991" y="514"/>
                </a:lnTo>
                <a:lnTo>
                  <a:pt x="990" y="516"/>
                </a:lnTo>
                <a:lnTo>
                  <a:pt x="988" y="515"/>
                </a:lnTo>
                <a:lnTo>
                  <a:pt x="986" y="515"/>
                </a:lnTo>
                <a:lnTo>
                  <a:pt x="984" y="517"/>
                </a:lnTo>
                <a:lnTo>
                  <a:pt x="982" y="516"/>
                </a:lnTo>
                <a:lnTo>
                  <a:pt x="982" y="513"/>
                </a:lnTo>
                <a:lnTo>
                  <a:pt x="981" y="510"/>
                </a:lnTo>
                <a:lnTo>
                  <a:pt x="979" y="507"/>
                </a:lnTo>
                <a:lnTo>
                  <a:pt x="977" y="506"/>
                </a:lnTo>
                <a:lnTo>
                  <a:pt x="975" y="509"/>
                </a:lnTo>
                <a:lnTo>
                  <a:pt x="973" y="509"/>
                </a:lnTo>
                <a:lnTo>
                  <a:pt x="971" y="508"/>
                </a:lnTo>
                <a:lnTo>
                  <a:pt x="967" y="503"/>
                </a:lnTo>
                <a:lnTo>
                  <a:pt x="964" y="502"/>
                </a:lnTo>
                <a:lnTo>
                  <a:pt x="957" y="501"/>
                </a:lnTo>
                <a:lnTo>
                  <a:pt x="954" y="499"/>
                </a:lnTo>
                <a:lnTo>
                  <a:pt x="952" y="498"/>
                </a:lnTo>
                <a:lnTo>
                  <a:pt x="950" y="500"/>
                </a:lnTo>
                <a:lnTo>
                  <a:pt x="948" y="503"/>
                </a:lnTo>
                <a:lnTo>
                  <a:pt x="946" y="507"/>
                </a:lnTo>
                <a:lnTo>
                  <a:pt x="950" y="512"/>
                </a:lnTo>
                <a:lnTo>
                  <a:pt x="954" y="512"/>
                </a:lnTo>
                <a:lnTo>
                  <a:pt x="955" y="514"/>
                </a:lnTo>
                <a:lnTo>
                  <a:pt x="957" y="517"/>
                </a:lnTo>
                <a:lnTo>
                  <a:pt x="958" y="518"/>
                </a:lnTo>
                <a:lnTo>
                  <a:pt x="958" y="521"/>
                </a:lnTo>
                <a:lnTo>
                  <a:pt x="959" y="523"/>
                </a:lnTo>
                <a:lnTo>
                  <a:pt x="961" y="524"/>
                </a:lnTo>
                <a:lnTo>
                  <a:pt x="963" y="525"/>
                </a:lnTo>
                <a:lnTo>
                  <a:pt x="964" y="528"/>
                </a:lnTo>
                <a:lnTo>
                  <a:pt x="965" y="529"/>
                </a:lnTo>
                <a:lnTo>
                  <a:pt x="968" y="530"/>
                </a:lnTo>
                <a:lnTo>
                  <a:pt x="971" y="530"/>
                </a:lnTo>
                <a:lnTo>
                  <a:pt x="971" y="530"/>
                </a:lnTo>
                <a:lnTo>
                  <a:pt x="974" y="529"/>
                </a:lnTo>
                <a:lnTo>
                  <a:pt x="975" y="526"/>
                </a:lnTo>
                <a:lnTo>
                  <a:pt x="976" y="525"/>
                </a:lnTo>
                <a:lnTo>
                  <a:pt x="978" y="526"/>
                </a:lnTo>
                <a:lnTo>
                  <a:pt x="979" y="528"/>
                </a:lnTo>
                <a:lnTo>
                  <a:pt x="979" y="529"/>
                </a:lnTo>
                <a:lnTo>
                  <a:pt x="977" y="533"/>
                </a:lnTo>
                <a:lnTo>
                  <a:pt x="976" y="538"/>
                </a:lnTo>
                <a:lnTo>
                  <a:pt x="975" y="539"/>
                </a:lnTo>
                <a:lnTo>
                  <a:pt x="973" y="540"/>
                </a:lnTo>
                <a:lnTo>
                  <a:pt x="972" y="543"/>
                </a:lnTo>
                <a:lnTo>
                  <a:pt x="972" y="544"/>
                </a:lnTo>
                <a:lnTo>
                  <a:pt x="969" y="542"/>
                </a:lnTo>
                <a:lnTo>
                  <a:pt x="968" y="542"/>
                </a:lnTo>
                <a:lnTo>
                  <a:pt x="966" y="544"/>
                </a:lnTo>
                <a:lnTo>
                  <a:pt x="968" y="547"/>
                </a:lnTo>
                <a:lnTo>
                  <a:pt x="971" y="546"/>
                </a:lnTo>
                <a:lnTo>
                  <a:pt x="972" y="546"/>
                </a:lnTo>
                <a:lnTo>
                  <a:pt x="973" y="547"/>
                </a:lnTo>
                <a:lnTo>
                  <a:pt x="974" y="548"/>
                </a:lnTo>
                <a:lnTo>
                  <a:pt x="975" y="551"/>
                </a:lnTo>
                <a:lnTo>
                  <a:pt x="976" y="554"/>
                </a:lnTo>
                <a:lnTo>
                  <a:pt x="979" y="555"/>
                </a:lnTo>
                <a:lnTo>
                  <a:pt x="985" y="555"/>
                </a:lnTo>
                <a:lnTo>
                  <a:pt x="986" y="555"/>
                </a:lnTo>
                <a:lnTo>
                  <a:pt x="986" y="557"/>
                </a:lnTo>
                <a:lnTo>
                  <a:pt x="986" y="558"/>
                </a:lnTo>
                <a:lnTo>
                  <a:pt x="988" y="560"/>
                </a:lnTo>
                <a:lnTo>
                  <a:pt x="989" y="564"/>
                </a:lnTo>
                <a:lnTo>
                  <a:pt x="992" y="566"/>
                </a:lnTo>
                <a:lnTo>
                  <a:pt x="992" y="569"/>
                </a:lnTo>
                <a:lnTo>
                  <a:pt x="990" y="569"/>
                </a:lnTo>
                <a:lnTo>
                  <a:pt x="989" y="569"/>
                </a:lnTo>
                <a:lnTo>
                  <a:pt x="983" y="560"/>
                </a:lnTo>
                <a:lnTo>
                  <a:pt x="981" y="558"/>
                </a:lnTo>
                <a:lnTo>
                  <a:pt x="980" y="558"/>
                </a:lnTo>
                <a:lnTo>
                  <a:pt x="979" y="557"/>
                </a:lnTo>
                <a:lnTo>
                  <a:pt x="979" y="559"/>
                </a:lnTo>
                <a:lnTo>
                  <a:pt x="979" y="561"/>
                </a:lnTo>
                <a:lnTo>
                  <a:pt x="982" y="564"/>
                </a:lnTo>
                <a:lnTo>
                  <a:pt x="979" y="564"/>
                </a:lnTo>
                <a:lnTo>
                  <a:pt x="977" y="562"/>
                </a:lnTo>
                <a:lnTo>
                  <a:pt x="971" y="555"/>
                </a:lnTo>
                <a:lnTo>
                  <a:pt x="970" y="554"/>
                </a:lnTo>
                <a:lnTo>
                  <a:pt x="968" y="554"/>
                </a:lnTo>
                <a:lnTo>
                  <a:pt x="957" y="562"/>
                </a:lnTo>
                <a:lnTo>
                  <a:pt x="956" y="563"/>
                </a:lnTo>
                <a:lnTo>
                  <a:pt x="955" y="566"/>
                </a:lnTo>
                <a:lnTo>
                  <a:pt x="956" y="567"/>
                </a:lnTo>
                <a:lnTo>
                  <a:pt x="957" y="568"/>
                </a:lnTo>
                <a:lnTo>
                  <a:pt x="962" y="570"/>
                </a:lnTo>
                <a:lnTo>
                  <a:pt x="965" y="572"/>
                </a:lnTo>
                <a:lnTo>
                  <a:pt x="975" y="583"/>
                </a:lnTo>
                <a:lnTo>
                  <a:pt x="977" y="586"/>
                </a:lnTo>
                <a:lnTo>
                  <a:pt x="979" y="589"/>
                </a:lnTo>
                <a:lnTo>
                  <a:pt x="981" y="598"/>
                </a:lnTo>
                <a:lnTo>
                  <a:pt x="979" y="602"/>
                </a:lnTo>
                <a:lnTo>
                  <a:pt x="979" y="603"/>
                </a:lnTo>
                <a:lnTo>
                  <a:pt x="979" y="609"/>
                </a:lnTo>
                <a:lnTo>
                  <a:pt x="980" y="611"/>
                </a:lnTo>
                <a:lnTo>
                  <a:pt x="981" y="612"/>
                </a:lnTo>
                <a:lnTo>
                  <a:pt x="982" y="611"/>
                </a:lnTo>
                <a:lnTo>
                  <a:pt x="988" y="611"/>
                </a:lnTo>
                <a:lnTo>
                  <a:pt x="991" y="612"/>
                </a:lnTo>
                <a:lnTo>
                  <a:pt x="992" y="613"/>
                </a:lnTo>
                <a:lnTo>
                  <a:pt x="991" y="615"/>
                </a:lnTo>
                <a:lnTo>
                  <a:pt x="993" y="617"/>
                </a:lnTo>
                <a:lnTo>
                  <a:pt x="994" y="619"/>
                </a:lnTo>
                <a:lnTo>
                  <a:pt x="996" y="621"/>
                </a:lnTo>
                <a:lnTo>
                  <a:pt x="1001" y="622"/>
                </a:lnTo>
                <a:lnTo>
                  <a:pt x="1003" y="622"/>
                </a:lnTo>
                <a:lnTo>
                  <a:pt x="1003" y="626"/>
                </a:lnTo>
                <a:lnTo>
                  <a:pt x="1005" y="629"/>
                </a:lnTo>
                <a:lnTo>
                  <a:pt x="1005" y="632"/>
                </a:lnTo>
                <a:lnTo>
                  <a:pt x="1005" y="635"/>
                </a:lnTo>
                <a:lnTo>
                  <a:pt x="1010" y="638"/>
                </a:lnTo>
                <a:lnTo>
                  <a:pt x="1012" y="640"/>
                </a:lnTo>
                <a:lnTo>
                  <a:pt x="1016" y="645"/>
                </a:lnTo>
                <a:lnTo>
                  <a:pt x="1021" y="649"/>
                </a:lnTo>
                <a:lnTo>
                  <a:pt x="1023" y="650"/>
                </a:lnTo>
                <a:lnTo>
                  <a:pt x="1023" y="653"/>
                </a:lnTo>
                <a:lnTo>
                  <a:pt x="1026" y="657"/>
                </a:lnTo>
                <a:lnTo>
                  <a:pt x="1026" y="659"/>
                </a:lnTo>
                <a:lnTo>
                  <a:pt x="1026" y="662"/>
                </a:lnTo>
                <a:lnTo>
                  <a:pt x="1023" y="662"/>
                </a:lnTo>
                <a:lnTo>
                  <a:pt x="1021" y="665"/>
                </a:lnTo>
                <a:lnTo>
                  <a:pt x="1021" y="666"/>
                </a:lnTo>
                <a:lnTo>
                  <a:pt x="1023" y="666"/>
                </a:lnTo>
                <a:lnTo>
                  <a:pt x="1024" y="667"/>
                </a:lnTo>
                <a:lnTo>
                  <a:pt x="1025" y="671"/>
                </a:lnTo>
                <a:lnTo>
                  <a:pt x="1027" y="673"/>
                </a:lnTo>
                <a:lnTo>
                  <a:pt x="1027" y="675"/>
                </a:lnTo>
                <a:lnTo>
                  <a:pt x="1028" y="678"/>
                </a:lnTo>
                <a:lnTo>
                  <a:pt x="1032" y="681"/>
                </a:lnTo>
                <a:lnTo>
                  <a:pt x="1035" y="685"/>
                </a:lnTo>
                <a:lnTo>
                  <a:pt x="1036" y="686"/>
                </a:lnTo>
                <a:lnTo>
                  <a:pt x="1039" y="689"/>
                </a:lnTo>
                <a:lnTo>
                  <a:pt x="1043" y="690"/>
                </a:lnTo>
                <a:lnTo>
                  <a:pt x="1046" y="690"/>
                </a:lnTo>
                <a:lnTo>
                  <a:pt x="1048" y="691"/>
                </a:lnTo>
                <a:lnTo>
                  <a:pt x="1051" y="694"/>
                </a:lnTo>
                <a:lnTo>
                  <a:pt x="1053" y="695"/>
                </a:lnTo>
                <a:lnTo>
                  <a:pt x="1053" y="695"/>
                </a:lnTo>
                <a:lnTo>
                  <a:pt x="1055" y="697"/>
                </a:lnTo>
                <a:lnTo>
                  <a:pt x="1058" y="698"/>
                </a:lnTo>
                <a:lnTo>
                  <a:pt x="1062" y="702"/>
                </a:lnTo>
                <a:lnTo>
                  <a:pt x="1068" y="703"/>
                </a:lnTo>
                <a:lnTo>
                  <a:pt x="1072" y="705"/>
                </a:lnTo>
                <a:lnTo>
                  <a:pt x="1076" y="706"/>
                </a:lnTo>
                <a:lnTo>
                  <a:pt x="1079" y="707"/>
                </a:lnTo>
                <a:lnTo>
                  <a:pt x="1080" y="709"/>
                </a:lnTo>
                <a:lnTo>
                  <a:pt x="1083" y="711"/>
                </a:lnTo>
                <a:lnTo>
                  <a:pt x="1084" y="714"/>
                </a:lnTo>
                <a:lnTo>
                  <a:pt x="1084" y="716"/>
                </a:lnTo>
                <a:lnTo>
                  <a:pt x="1082" y="717"/>
                </a:lnTo>
                <a:lnTo>
                  <a:pt x="1081" y="720"/>
                </a:lnTo>
                <a:lnTo>
                  <a:pt x="1080" y="723"/>
                </a:lnTo>
                <a:lnTo>
                  <a:pt x="1081" y="724"/>
                </a:lnTo>
                <a:lnTo>
                  <a:pt x="1084" y="726"/>
                </a:lnTo>
                <a:lnTo>
                  <a:pt x="1085" y="727"/>
                </a:lnTo>
                <a:lnTo>
                  <a:pt x="1082" y="729"/>
                </a:lnTo>
                <a:lnTo>
                  <a:pt x="1077" y="734"/>
                </a:lnTo>
                <a:lnTo>
                  <a:pt x="1075" y="736"/>
                </a:lnTo>
                <a:lnTo>
                  <a:pt x="1076" y="739"/>
                </a:lnTo>
                <a:lnTo>
                  <a:pt x="1077" y="743"/>
                </a:lnTo>
                <a:lnTo>
                  <a:pt x="1078" y="747"/>
                </a:lnTo>
                <a:lnTo>
                  <a:pt x="1077" y="750"/>
                </a:lnTo>
                <a:lnTo>
                  <a:pt x="1077" y="753"/>
                </a:lnTo>
                <a:lnTo>
                  <a:pt x="1077" y="755"/>
                </a:lnTo>
                <a:lnTo>
                  <a:pt x="1077" y="757"/>
                </a:lnTo>
                <a:lnTo>
                  <a:pt x="1076" y="757"/>
                </a:lnTo>
                <a:lnTo>
                  <a:pt x="1077" y="761"/>
                </a:lnTo>
                <a:lnTo>
                  <a:pt x="1080" y="764"/>
                </a:lnTo>
                <a:lnTo>
                  <a:pt x="1085" y="767"/>
                </a:lnTo>
                <a:lnTo>
                  <a:pt x="1087" y="769"/>
                </a:lnTo>
                <a:lnTo>
                  <a:pt x="1095" y="771"/>
                </a:lnTo>
                <a:lnTo>
                  <a:pt x="1098" y="773"/>
                </a:lnTo>
                <a:lnTo>
                  <a:pt x="1098" y="774"/>
                </a:lnTo>
                <a:lnTo>
                  <a:pt x="1100" y="777"/>
                </a:lnTo>
                <a:lnTo>
                  <a:pt x="1104" y="783"/>
                </a:lnTo>
                <a:lnTo>
                  <a:pt x="1104" y="784"/>
                </a:lnTo>
                <a:lnTo>
                  <a:pt x="1103" y="784"/>
                </a:lnTo>
                <a:lnTo>
                  <a:pt x="1099" y="783"/>
                </a:lnTo>
                <a:lnTo>
                  <a:pt x="1097" y="784"/>
                </a:lnTo>
                <a:lnTo>
                  <a:pt x="1096" y="788"/>
                </a:lnTo>
                <a:lnTo>
                  <a:pt x="1097" y="791"/>
                </a:lnTo>
                <a:lnTo>
                  <a:pt x="1104" y="797"/>
                </a:lnTo>
                <a:lnTo>
                  <a:pt x="1106" y="797"/>
                </a:lnTo>
                <a:lnTo>
                  <a:pt x="1107" y="799"/>
                </a:lnTo>
                <a:lnTo>
                  <a:pt x="1106" y="801"/>
                </a:lnTo>
                <a:lnTo>
                  <a:pt x="1104" y="801"/>
                </a:lnTo>
                <a:lnTo>
                  <a:pt x="1103" y="803"/>
                </a:lnTo>
                <a:lnTo>
                  <a:pt x="1104" y="804"/>
                </a:lnTo>
                <a:lnTo>
                  <a:pt x="1106" y="804"/>
                </a:lnTo>
                <a:lnTo>
                  <a:pt x="1110" y="809"/>
                </a:lnTo>
                <a:lnTo>
                  <a:pt x="1111" y="810"/>
                </a:lnTo>
                <a:lnTo>
                  <a:pt x="1108" y="812"/>
                </a:lnTo>
                <a:lnTo>
                  <a:pt x="1109" y="813"/>
                </a:lnTo>
                <a:lnTo>
                  <a:pt x="1110" y="813"/>
                </a:lnTo>
                <a:lnTo>
                  <a:pt x="1113" y="814"/>
                </a:lnTo>
                <a:lnTo>
                  <a:pt x="1114" y="822"/>
                </a:lnTo>
                <a:lnTo>
                  <a:pt x="1117" y="827"/>
                </a:lnTo>
                <a:lnTo>
                  <a:pt x="1124" y="831"/>
                </a:lnTo>
                <a:lnTo>
                  <a:pt x="1125" y="834"/>
                </a:lnTo>
                <a:lnTo>
                  <a:pt x="1126" y="839"/>
                </a:lnTo>
                <a:lnTo>
                  <a:pt x="1127" y="840"/>
                </a:lnTo>
                <a:lnTo>
                  <a:pt x="1127" y="840"/>
                </a:lnTo>
                <a:lnTo>
                  <a:pt x="1128" y="840"/>
                </a:lnTo>
                <a:lnTo>
                  <a:pt x="1131" y="838"/>
                </a:lnTo>
                <a:lnTo>
                  <a:pt x="1134" y="838"/>
                </a:lnTo>
                <a:lnTo>
                  <a:pt x="1135" y="838"/>
                </a:lnTo>
                <a:lnTo>
                  <a:pt x="1136" y="838"/>
                </a:lnTo>
                <a:lnTo>
                  <a:pt x="1136" y="840"/>
                </a:lnTo>
                <a:lnTo>
                  <a:pt x="1134" y="845"/>
                </a:lnTo>
                <a:lnTo>
                  <a:pt x="1135" y="848"/>
                </a:lnTo>
                <a:lnTo>
                  <a:pt x="1138" y="851"/>
                </a:lnTo>
                <a:lnTo>
                  <a:pt x="1139" y="854"/>
                </a:lnTo>
                <a:lnTo>
                  <a:pt x="1138" y="860"/>
                </a:lnTo>
                <a:lnTo>
                  <a:pt x="1137" y="861"/>
                </a:lnTo>
                <a:lnTo>
                  <a:pt x="1134" y="856"/>
                </a:lnTo>
                <a:lnTo>
                  <a:pt x="1131" y="855"/>
                </a:lnTo>
                <a:lnTo>
                  <a:pt x="1129" y="852"/>
                </a:lnTo>
                <a:lnTo>
                  <a:pt x="1128" y="851"/>
                </a:lnTo>
                <a:lnTo>
                  <a:pt x="1125" y="852"/>
                </a:lnTo>
                <a:lnTo>
                  <a:pt x="1123" y="855"/>
                </a:lnTo>
                <a:lnTo>
                  <a:pt x="1120" y="857"/>
                </a:lnTo>
                <a:lnTo>
                  <a:pt x="1119" y="861"/>
                </a:lnTo>
                <a:lnTo>
                  <a:pt x="1118" y="865"/>
                </a:lnTo>
                <a:lnTo>
                  <a:pt x="1120" y="867"/>
                </a:lnTo>
                <a:lnTo>
                  <a:pt x="1121" y="870"/>
                </a:lnTo>
                <a:lnTo>
                  <a:pt x="1120" y="873"/>
                </a:lnTo>
                <a:lnTo>
                  <a:pt x="1119" y="875"/>
                </a:lnTo>
                <a:lnTo>
                  <a:pt x="1116" y="877"/>
                </a:lnTo>
                <a:lnTo>
                  <a:pt x="1115" y="878"/>
                </a:lnTo>
                <a:lnTo>
                  <a:pt x="1120" y="888"/>
                </a:lnTo>
                <a:lnTo>
                  <a:pt x="1124" y="892"/>
                </a:lnTo>
                <a:lnTo>
                  <a:pt x="1124" y="892"/>
                </a:lnTo>
                <a:lnTo>
                  <a:pt x="1120" y="893"/>
                </a:lnTo>
                <a:lnTo>
                  <a:pt x="1117" y="895"/>
                </a:lnTo>
                <a:lnTo>
                  <a:pt x="1117" y="896"/>
                </a:lnTo>
                <a:lnTo>
                  <a:pt x="1118" y="899"/>
                </a:lnTo>
                <a:lnTo>
                  <a:pt x="1116" y="902"/>
                </a:lnTo>
                <a:lnTo>
                  <a:pt x="1115" y="904"/>
                </a:lnTo>
                <a:lnTo>
                  <a:pt x="1116" y="910"/>
                </a:lnTo>
                <a:lnTo>
                  <a:pt x="1114" y="919"/>
                </a:lnTo>
                <a:lnTo>
                  <a:pt x="1115" y="922"/>
                </a:lnTo>
                <a:lnTo>
                  <a:pt x="1116" y="924"/>
                </a:lnTo>
                <a:lnTo>
                  <a:pt x="1121" y="929"/>
                </a:lnTo>
                <a:lnTo>
                  <a:pt x="1122" y="929"/>
                </a:lnTo>
                <a:lnTo>
                  <a:pt x="1127" y="930"/>
                </a:lnTo>
                <a:lnTo>
                  <a:pt x="1132" y="933"/>
                </a:lnTo>
                <a:lnTo>
                  <a:pt x="1134" y="933"/>
                </a:lnTo>
                <a:lnTo>
                  <a:pt x="1136" y="935"/>
                </a:lnTo>
                <a:lnTo>
                  <a:pt x="1139" y="939"/>
                </a:lnTo>
                <a:lnTo>
                  <a:pt x="1144" y="942"/>
                </a:lnTo>
                <a:lnTo>
                  <a:pt x="1146" y="945"/>
                </a:lnTo>
                <a:lnTo>
                  <a:pt x="1148" y="951"/>
                </a:lnTo>
                <a:lnTo>
                  <a:pt x="1151" y="956"/>
                </a:lnTo>
                <a:lnTo>
                  <a:pt x="1151" y="957"/>
                </a:lnTo>
                <a:lnTo>
                  <a:pt x="1152" y="962"/>
                </a:lnTo>
                <a:lnTo>
                  <a:pt x="1159" y="969"/>
                </a:lnTo>
                <a:lnTo>
                  <a:pt x="1161" y="973"/>
                </a:lnTo>
                <a:lnTo>
                  <a:pt x="1164" y="977"/>
                </a:lnTo>
                <a:lnTo>
                  <a:pt x="1164" y="980"/>
                </a:lnTo>
                <a:lnTo>
                  <a:pt x="1167" y="987"/>
                </a:lnTo>
                <a:lnTo>
                  <a:pt x="1167" y="990"/>
                </a:lnTo>
                <a:lnTo>
                  <a:pt x="1168" y="992"/>
                </a:lnTo>
                <a:lnTo>
                  <a:pt x="1169" y="993"/>
                </a:lnTo>
                <a:lnTo>
                  <a:pt x="1168" y="997"/>
                </a:lnTo>
                <a:lnTo>
                  <a:pt x="1169" y="999"/>
                </a:lnTo>
                <a:lnTo>
                  <a:pt x="1174" y="1006"/>
                </a:lnTo>
                <a:lnTo>
                  <a:pt x="1176" y="1009"/>
                </a:lnTo>
                <a:lnTo>
                  <a:pt x="1177" y="1015"/>
                </a:lnTo>
                <a:lnTo>
                  <a:pt x="1179" y="1017"/>
                </a:lnTo>
                <a:lnTo>
                  <a:pt x="1187" y="1023"/>
                </a:lnTo>
                <a:lnTo>
                  <a:pt x="1188" y="1025"/>
                </a:lnTo>
                <a:lnTo>
                  <a:pt x="1188" y="1029"/>
                </a:lnTo>
                <a:lnTo>
                  <a:pt x="1194" y="1034"/>
                </a:lnTo>
                <a:lnTo>
                  <a:pt x="1195" y="1039"/>
                </a:lnTo>
                <a:lnTo>
                  <a:pt x="1199" y="1040"/>
                </a:lnTo>
                <a:lnTo>
                  <a:pt x="1204" y="1045"/>
                </a:lnTo>
                <a:lnTo>
                  <a:pt x="1206" y="1050"/>
                </a:lnTo>
                <a:lnTo>
                  <a:pt x="1207" y="1055"/>
                </a:lnTo>
                <a:lnTo>
                  <a:pt x="1206" y="1059"/>
                </a:lnTo>
                <a:lnTo>
                  <a:pt x="1208" y="1065"/>
                </a:lnTo>
                <a:lnTo>
                  <a:pt x="1210" y="1068"/>
                </a:lnTo>
                <a:lnTo>
                  <a:pt x="1213" y="1071"/>
                </a:lnTo>
                <a:lnTo>
                  <a:pt x="1214" y="1072"/>
                </a:lnTo>
                <a:lnTo>
                  <a:pt x="1214" y="1074"/>
                </a:lnTo>
                <a:lnTo>
                  <a:pt x="1217" y="1082"/>
                </a:lnTo>
                <a:lnTo>
                  <a:pt x="1219" y="1090"/>
                </a:lnTo>
                <a:lnTo>
                  <a:pt x="1221" y="1092"/>
                </a:lnTo>
                <a:lnTo>
                  <a:pt x="1222" y="1095"/>
                </a:lnTo>
                <a:lnTo>
                  <a:pt x="1226" y="1099"/>
                </a:lnTo>
                <a:lnTo>
                  <a:pt x="1228" y="1102"/>
                </a:lnTo>
                <a:lnTo>
                  <a:pt x="1229" y="1106"/>
                </a:lnTo>
                <a:lnTo>
                  <a:pt x="1235" y="1112"/>
                </a:lnTo>
                <a:lnTo>
                  <a:pt x="1238" y="1118"/>
                </a:lnTo>
                <a:lnTo>
                  <a:pt x="1241" y="1121"/>
                </a:lnTo>
                <a:lnTo>
                  <a:pt x="1242" y="1122"/>
                </a:lnTo>
                <a:lnTo>
                  <a:pt x="1243" y="1124"/>
                </a:lnTo>
                <a:lnTo>
                  <a:pt x="1243" y="1125"/>
                </a:lnTo>
                <a:lnTo>
                  <a:pt x="1240" y="1128"/>
                </a:lnTo>
                <a:lnTo>
                  <a:pt x="1242" y="1128"/>
                </a:lnTo>
                <a:lnTo>
                  <a:pt x="1243" y="1129"/>
                </a:lnTo>
                <a:lnTo>
                  <a:pt x="1245" y="1132"/>
                </a:lnTo>
                <a:lnTo>
                  <a:pt x="1248" y="1132"/>
                </a:lnTo>
                <a:lnTo>
                  <a:pt x="1249" y="1133"/>
                </a:lnTo>
                <a:lnTo>
                  <a:pt x="1250" y="1136"/>
                </a:lnTo>
                <a:lnTo>
                  <a:pt x="1253" y="1141"/>
                </a:lnTo>
                <a:lnTo>
                  <a:pt x="1253" y="1145"/>
                </a:lnTo>
                <a:lnTo>
                  <a:pt x="1257" y="1154"/>
                </a:lnTo>
                <a:lnTo>
                  <a:pt x="1257" y="1156"/>
                </a:lnTo>
                <a:lnTo>
                  <a:pt x="1257" y="1158"/>
                </a:lnTo>
                <a:lnTo>
                  <a:pt x="1261" y="1163"/>
                </a:lnTo>
                <a:lnTo>
                  <a:pt x="1262" y="1167"/>
                </a:lnTo>
                <a:lnTo>
                  <a:pt x="1263" y="1170"/>
                </a:lnTo>
                <a:lnTo>
                  <a:pt x="1270" y="1174"/>
                </a:lnTo>
                <a:lnTo>
                  <a:pt x="1274" y="1175"/>
                </a:lnTo>
                <a:lnTo>
                  <a:pt x="1276" y="1177"/>
                </a:lnTo>
                <a:lnTo>
                  <a:pt x="1278" y="1184"/>
                </a:lnTo>
                <a:lnTo>
                  <a:pt x="1282" y="1186"/>
                </a:lnTo>
                <a:lnTo>
                  <a:pt x="1283" y="1189"/>
                </a:lnTo>
                <a:lnTo>
                  <a:pt x="1285" y="1193"/>
                </a:lnTo>
                <a:lnTo>
                  <a:pt x="1288" y="1197"/>
                </a:lnTo>
                <a:lnTo>
                  <a:pt x="1289" y="1200"/>
                </a:lnTo>
                <a:lnTo>
                  <a:pt x="1289" y="1206"/>
                </a:lnTo>
                <a:lnTo>
                  <a:pt x="1290" y="1209"/>
                </a:lnTo>
                <a:lnTo>
                  <a:pt x="1290" y="1210"/>
                </a:lnTo>
                <a:lnTo>
                  <a:pt x="1290" y="1212"/>
                </a:lnTo>
                <a:lnTo>
                  <a:pt x="1291" y="1213"/>
                </a:lnTo>
                <a:lnTo>
                  <a:pt x="1292" y="1214"/>
                </a:lnTo>
                <a:lnTo>
                  <a:pt x="1293" y="1218"/>
                </a:lnTo>
                <a:lnTo>
                  <a:pt x="1296" y="1220"/>
                </a:lnTo>
                <a:lnTo>
                  <a:pt x="1296" y="1221"/>
                </a:lnTo>
                <a:lnTo>
                  <a:pt x="1294" y="1223"/>
                </a:lnTo>
                <a:lnTo>
                  <a:pt x="1296" y="1224"/>
                </a:lnTo>
                <a:lnTo>
                  <a:pt x="1302" y="1224"/>
                </a:lnTo>
                <a:lnTo>
                  <a:pt x="1309" y="1227"/>
                </a:lnTo>
                <a:lnTo>
                  <a:pt x="1310" y="1230"/>
                </a:lnTo>
                <a:lnTo>
                  <a:pt x="1312" y="1233"/>
                </a:lnTo>
                <a:lnTo>
                  <a:pt x="1314" y="1237"/>
                </a:lnTo>
                <a:lnTo>
                  <a:pt x="1316" y="1241"/>
                </a:lnTo>
                <a:lnTo>
                  <a:pt x="1322" y="1247"/>
                </a:lnTo>
                <a:lnTo>
                  <a:pt x="1326" y="1249"/>
                </a:lnTo>
                <a:lnTo>
                  <a:pt x="1329" y="1253"/>
                </a:lnTo>
                <a:lnTo>
                  <a:pt x="1333" y="1256"/>
                </a:lnTo>
                <a:lnTo>
                  <a:pt x="1334" y="1256"/>
                </a:lnTo>
                <a:lnTo>
                  <a:pt x="1334" y="1260"/>
                </a:lnTo>
                <a:lnTo>
                  <a:pt x="1337" y="1264"/>
                </a:lnTo>
                <a:lnTo>
                  <a:pt x="1339" y="1266"/>
                </a:lnTo>
                <a:lnTo>
                  <a:pt x="1342" y="1270"/>
                </a:lnTo>
                <a:lnTo>
                  <a:pt x="1342" y="1272"/>
                </a:lnTo>
                <a:lnTo>
                  <a:pt x="1345" y="1274"/>
                </a:lnTo>
                <a:lnTo>
                  <a:pt x="1346" y="1276"/>
                </a:lnTo>
                <a:lnTo>
                  <a:pt x="1344" y="1281"/>
                </a:lnTo>
                <a:lnTo>
                  <a:pt x="1345" y="1283"/>
                </a:lnTo>
                <a:lnTo>
                  <a:pt x="1350" y="1288"/>
                </a:lnTo>
                <a:lnTo>
                  <a:pt x="1350" y="1291"/>
                </a:lnTo>
                <a:lnTo>
                  <a:pt x="1350" y="1293"/>
                </a:lnTo>
                <a:lnTo>
                  <a:pt x="1352" y="1299"/>
                </a:lnTo>
                <a:lnTo>
                  <a:pt x="1360" y="1310"/>
                </a:lnTo>
                <a:lnTo>
                  <a:pt x="1363" y="1311"/>
                </a:lnTo>
                <a:lnTo>
                  <a:pt x="1365" y="1315"/>
                </a:lnTo>
                <a:lnTo>
                  <a:pt x="1370" y="1317"/>
                </a:lnTo>
                <a:lnTo>
                  <a:pt x="1370" y="1322"/>
                </a:lnTo>
                <a:lnTo>
                  <a:pt x="1373" y="1327"/>
                </a:lnTo>
                <a:lnTo>
                  <a:pt x="1371" y="1330"/>
                </a:lnTo>
                <a:lnTo>
                  <a:pt x="1372" y="1334"/>
                </a:lnTo>
                <a:lnTo>
                  <a:pt x="1372" y="1337"/>
                </a:lnTo>
                <a:lnTo>
                  <a:pt x="1375" y="1340"/>
                </a:lnTo>
                <a:lnTo>
                  <a:pt x="1375" y="1342"/>
                </a:lnTo>
                <a:lnTo>
                  <a:pt x="1375" y="1345"/>
                </a:lnTo>
                <a:lnTo>
                  <a:pt x="1376" y="1345"/>
                </a:lnTo>
                <a:lnTo>
                  <a:pt x="1384" y="1352"/>
                </a:lnTo>
                <a:lnTo>
                  <a:pt x="1385" y="1357"/>
                </a:lnTo>
                <a:lnTo>
                  <a:pt x="1384" y="1361"/>
                </a:lnTo>
                <a:lnTo>
                  <a:pt x="1385" y="1362"/>
                </a:lnTo>
                <a:lnTo>
                  <a:pt x="1387" y="1364"/>
                </a:lnTo>
                <a:lnTo>
                  <a:pt x="1389" y="1365"/>
                </a:lnTo>
                <a:lnTo>
                  <a:pt x="1389" y="1367"/>
                </a:lnTo>
                <a:lnTo>
                  <a:pt x="1391" y="1378"/>
                </a:lnTo>
                <a:lnTo>
                  <a:pt x="1392" y="1383"/>
                </a:lnTo>
                <a:lnTo>
                  <a:pt x="1394" y="1385"/>
                </a:lnTo>
                <a:lnTo>
                  <a:pt x="1397" y="1388"/>
                </a:lnTo>
                <a:lnTo>
                  <a:pt x="1398" y="1391"/>
                </a:lnTo>
                <a:lnTo>
                  <a:pt x="1402" y="1392"/>
                </a:lnTo>
                <a:lnTo>
                  <a:pt x="1404" y="1395"/>
                </a:lnTo>
                <a:lnTo>
                  <a:pt x="1407" y="1399"/>
                </a:lnTo>
                <a:lnTo>
                  <a:pt x="1407" y="1403"/>
                </a:lnTo>
                <a:lnTo>
                  <a:pt x="1406" y="1406"/>
                </a:lnTo>
                <a:lnTo>
                  <a:pt x="1408" y="1408"/>
                </a:lnTo>
                <a:lnTo>
                  <a:pt x="1410" y="1410"/>
                </a:lnTo>
                <a:lnTo>
                  <a:pt x="1410" y="1413"/>
                </a:lnTo>
                <a:lnTo>
                  <a:pt x="1412" y="1420"/>
                </a:lnTo>
                <a:lnTo>
                  <a:pt x="1424" y="1430"/>
                </a:lnTo>
                <a:lnTo>
                  <a:pt x="1426" y="1434"/>
                </a:lnTo>
                <a:lnTo>
                  <a:pt x="1427" y="1436"/>
                </a:lnTo>
                <a:lnTo>
                  <a:pt x="1427" y="1440"/>
                </a:lnTo>
                <a:lnTo>
                  <a:pt x="1431" y="1448"/>
                </a:lnTo>
                <a:lnTo>
                  <a:pt x="1434" y="1452"/>
                </a:lnTo>
                <a:lnTo>
                  <a:pt x="1433" y="1454"/>
                </a:lnTo>
                <a:lnTo>
                  <a:pt x="1433" y="1455"/>
                </a:lnTo>
                <a:lnTo>
                  <a:pt x="1438" y="1457"/>
                </a:lnTo>
                <a:lnTo>
                  <a:pt x="1439" y="1458"/>
                </a:lnTo>
                <a:lnTo>
                  <a:pt x="1441" y="1460"/>
                </a:lnTo>
                <a:lnTo>
                  <a:pt x="1444" y="1461"/>
                </a:lnTo>
                <a:lnTo>
                  <a:pt x="1445" y="1462"/>
                </a:lnTo>
                <a:lnTo>
                  <a:pt x="1445" y="1464"/>
                </a:lnTo>
                <a:lnTo>
                  <a:pt x="1444" y="1465"/>
                </a:lnTo>
                <a:lnTo>
                  <a:pt x="1447" y="1465"/>
                </a:lnTo>
                <a:lnTo>
                  <a:pt x="1448" y="1466"/>
                </a:lnTo>
                <a:lnTo>
                  <a:pt x="1448" y="1467"/>
                </a:lnTo>
                <a:lnTo>
                  <a:pt x="1448" y="1471"/>
                </a:lnTo>
                <a:lnTo>
                  <a:pt x="1450" y="1474"/>
                </a:lnTo>
                <a:lnTo>
                  <a:pt x="1454" y="1478"/>
                </a:lnTo>
                <a:lnTo>
                  <a:pt x="1457" y="1483"/>
                </a:lnTo>
                <a:lnTo>
                  <a:pt x="1456" y="1487"/>
                </a:lnTo>
                <a:lnTo>
                  <a:pt x="1458" y="1489"/>
                </a:lnTo>
                <a:lnTo>
                  <a:pt x="1458" y="1495"/>
                </a:lnTo>
                <a:lnTo>
                  <a:pt x="1461" y="1496"/>
                </a:lnTo>
                <a:lnTo>
                  <a:pt x="1462" y="1497"/>
                </a:lnTo>
                <a:lnTo>
                  <a:pt x="1463" y="1499"/>
                </a:lnTo>
                <a:lnTo>
                  <a:pt x="1465" y="1500"/>
                </a:lnTo>
                <a:lnTo>
                  <a:pt x="1465" y="1500"/>
                </a:lnTo>
                <a:lnTo>
                  <a:pt x="1467" y="1502"/>
                </a:lnTo>
                <a:lnTo>
                  <a:pt x="1467" y="1502"/>
                </a:lnTo>
                <a:lnTo>
                  <a:pt x="1467" y="1506"/>
                </a:lnTo>
                <a:lnTo>
                  <a:pt x="1470" y="1511"/>
                </a:lnTo>
                <a:lnTo>
                  <a:pt x="1472" y="1518"/>
                </a:lnTo>
                <a:lnTo>
                  <a:pt x="1474" y="1519"/>
                </a:lnTo>
                <a:lnTo>
                  <a:pt x="1476" y="1522"/>
                </a:lnTo>
                <a:lnTo>
                  <a:pt x="1477" y="1523"/>
                </a:lnTo>
                <a:lnTo>
                  <a:pt x="1480" y="1525"/>
                </a:lnTo>
                <a:lnTo>
                  <a:pt x="1482" y="1526"/>
                </a:lnTo>
                <a:lnTo>
                  <a:pt x="1482" y="1527"/>
                </a:lnTo>
                <a:lnTo>
                  <a:pt x="1483" y="1532"/>
                </a:lnTo>
                <a:lnTo>
                  <a:pt x="1482" y="1534"/>
                </a:lnTo>
                <a:lnTo>
                  <a:pt x="1481" y="1536"/>
                </a:lnTo>
                <a:lnTo>
                  <a:pt x="1478" y="1542"/>
                </a:lnTo>
                <a:lnTo>
                  <a:pt x="1480" y="1546"/>
                </a:lnTo>
                <a:lnTo>
                  <a:pt x="1482" y="1547"/>
                </a:lnTo>
                <a:lnTo>
                  <a:pt x="1486" y="1549"/>
                </a:lnTo>
                <a:lnTo>
                  <a:pt x="1486" y="1549"/>
                </a:lnTo>
                <a:lnTo>
                  <a:pt x="1488" y="1551"/>
                </a:lnTo>
                <a:lnTo>
                  <a:pt x="1489" y="1553"/>
                </a:lnTo>
                <a:lnTo>
                  <a:pt x="1489" y="1555"/>
                </a:lnTo>
                <a:lnTo>
                  <a:pt x="1489" y="1557"/>
                </a:lnTo>
                <a:lnTo>
                  <a:pt x="1494" y="1561"/>
                </a:lnTo>
                <a:lnTo>
                  <a:pt x="1496" y="1565"/>
                </a:lnTo>
                <a:lnTo>
                  <a:pt x="1496" y="1567"/>
                </a:lnTo>
                <a:lnTo>
                  <a:pt x="1496" y="1573"/>
                </a:lnTo>
                <a:lnTo>
                  <a:pt x="1499" y="1577"/>
                </a:lnTo>
                <a:lnTo>
                  <a:pt x="1500" y="1580"/>
                </a:lnTo>
                <a:lnTo>
                  <a:pt x="1499" y="1587"/>
                </a:lnTo>
                <a:lnTo>
                  <a:pt x="1500" y="1590"/>
                </a:lnTo>
                <a:lnTo>
                  <a:pt x="1501" y="1592"/>
                </a:lnTo>
                <a:lnTo>
                  <a:pt x="1502" y="1594"/>
                </a:lnTo>
                <a:lnTo>
                  <a:pt x="1504" y="1596"/>
                </a:lnTo>
                <a:lnTo>
                  <a:pt x="1513" y="1602"/>
                </a:lnTo>
                <a:lnTo>
                  <a:pt x="1516" y="1606"/>
                </a:lnTo>
                <a:lnTo>
                  <a:pt x="1519" y="1610"/>
                </a:lnTo>
                <a:lnTo>
                  <a:pt x="1521" y="1612"/>
                </a:lnTo>
                <a:lnTo>
                  <a:pt x="1523" y="1612"/>
                </a:lnTo>
                <a:lnTo>
                  <a:pt x="1525" y="1614"/>
                </a:lnTo>
                <a:lnTo>
                  <a:pt x="1525" y="1615"/>
                </a:lnTo>
                <a:lnTo>
                  <a:pt x="1525" y="1616"/>
                </a:lnTo>
                <a:lnTo>
                  <a:pt x="1527" y="1617"/>
                </a:lnTo>
                <a:lnTo>
                  <a:pt x="1529" y="1619"/>
                </a:lnTo>
                <a:lnTo>
                  <a:pt x="1534" y="1631"/>
                </a:lnTo>
                <a:lnTo>
                  <a:pt x="1535" y="1637"/>
                </a:lnTo>
                <a:lnTo>
                  <a:pt x="1534" y="1638"/>
                </a:lnTo>
                <a:lnTo>
                  <a:pt x="1533" y="1641"/>
                </a:lnTo>
                <a:lnTo>
                  <a:pt x="1535" y="1646"/>
                </a:lnTo>
                <a:lnTo>
                  <a:pt x="1536" y="1647"/>
                </a:lnTo>
                <a:lnTo>
                  <a:pt x="1541" y="1649"/>
                </a:lnTo>
                <a:lnTo>
                  <a:pt x="1541" y="1650"/>
                </a:lnTo>
                <a:lnTo>
                  <a:pt x="1538" y="1658"/>
                </a:lnTo>
                <a:lnTo>
                  <a:pt x="1538" y="1659"/>
                </a:lnTo>
                <a:lnTo>
                  <a:pt x="1539" y="1661"/>
                </a:lnTo>
                <a:lnTo>
                  <a:pt x="1544" y="1666"/>
                </a:lnTo>
                <a:lnTo>
                  <a:pt x="1544" y="1668"/>
                </a:lnTo>
                <a:lnTo>
                  <a:pt x="1542" y="1669"/>
                </a:lnTo>
                <a:lnTo>
                  <a:pt x="1543" y="1670"/>
                </a:lnTo>
                <a:lnTo>
                  <a:pt x="1544" y="1671"/>
                </a:lnTo>
                <a:lnTo>
                  <a:pt x="1547" y="1668"/>
                </a:lnTo>
                <a:lnTo>
                  <a:pt x="1549" y="1668"/>
                </a:lnTo>
                <a:lnTo>
                  <a:pt x="1551" y="1671"/>
                </a:lnTo>
                <a:lnTo>
                  <a:pt x="1553" y="1678"/>
                </a:lnTo>
                <a:lnTo>
                  <a:pt x="1553" y="1678"/>
                </a:lnTo>
                <a:lnTo>
                  <a:pt x="1555" y="1680"/>
                </a:lnTo>
                <a:lnTo>
                  <a:pt x="1561" y="1684"/>
                </a:lnTo>
                <a:lnTo>
                  <a:pt x="1562" y="1686"/>
                </a:lnTo>
                <a:lnTo>
                  <a:pt x="1562" y="1687"/>
                </a:lnTo>
                <a:lnTo>
                  <a:pt x="1562" y="1688"/>
                </a:lnTo>
                <a:lnTo>
                  <a:pt x="1557" y="1689"/>
                </a:lnTo>
                <a:lnTo>
                  <a:pt x="1556" y="1690"/>
                </a:lnTo>
                <a:lnTo>
                  <a:pt x="1555" y="1691"/>
                </a:lnTo>
                <a:lnTo>
                  <a:pt x="1557" y="1695"/>
                </a:lnTo>
                <a:lnTo>
                  <a:pt x="1556" y="1697"/>
                </a:lnTo>
                <a:lnTo>
                  <a:pt x="1551" y="1701"/>
                </a:lnTo>
                <a:lnTo>
                  <a:pt x="1552" y="1704"/>
                </a:lnTo>
                <a:lnTo>
                  <a:pt x="1558" y="1708"/>
                </a:lnTo>
                <a:lnTo>
                  <a:pt x="1560" y="1709"/>
                </a:lnTo>
                <a:lnTo>
                  <a:pt x="1564" y="1715"/>
                </a:lnTo>
                <a:lnTo>
                  <a:pt x="1565" y="1716"/>
                </a:lnTo>
                <a:lnTo>
                  <a:pt x="1569" y="1717"/>
                </a:lnTo>
                <a:lnTo>
                  <a:pt x="1572" y="1719"/>
                </a:lnTo>
                <a:lnTo>
                  <a:pt x="1574" y="1723"/>
                </a:lnTo>
                <a:lnTo>
                  <a:pt x="1576" y="1725"/>
                </a:lnTo>
                <a:lnTo>
                  <a:pt x="1576" y="1727"/>
                </a:lnTo>
                <a:lnTo>
                  <a:pt x="1576" y="1728"/>
                </a:lnTo>
                <a:lnTo>
                  <a:pt x="1583" y="1736"/>
                </a:lnTo>
                <a:lnTo>
                  <a:pt x="1583" y="1739"/>
                </a:lnTo>
                <a:lnTo>
                  <a:pt x="1584" y="1742"/>
                </a:lnTo>
                <a:lnTo>
                  <a:pt x="1588" y="1745"/>
                </a:lnTo>
                <a:lnTo>
                  <a:pt x="1592" y="1747"/>
                </a:lnTo>
                <a:lnTo>
                  <a:pt x="1596" y="1749"/>
                </a:lnTo>
                <a:lnTo>
                  <a:pt x="1597" y="1750"/>
                </a:lnTo>
                <a:lnTo>
                  <a:pt x="1600" y="1754"/>
                </a:lnTo>
                <a:lnTo>
                  <a:pt x="1602" y="1755"/>
                </a:lnTo>
                <a:lnTo>
                  <a:pt x="1609" y="1758"/>
                </a:lnTo>
                <a:lnTo>
                  <a:pt x="1610" y="1760"/>
                </a:lnTo>
                <a:lnTo>
                  <a:pt x="1612" y="1760"/>
                </a:lnTo>
                <a:lnTo>
                  <a:pt x="1613" y="1759"/>
                </a:lnTo>
                <a:lnTo>
                  <a:pt x="1615" y="1759"/>
                </a:lnTo>
                <a:lnTo>
                  <a:pt x="1617" y="1760"/>
                </a:lnTo>
                <a:lnTo>
                  <a:pt x="1618" y="1761"/>
                </a:lnTo>
                <a:lnTo>
                  <a:pt x="1619" y="1765"/>
                </a:lnTo>
                <a:lnTo>
                  <a:pt x="1621" y="1766"/>
                </a:lnTo>
                <a:lnTo>
                  <a:pt x="1621" y="1769"/>
                </a:lnTo>
                <a:lnTo>
                  <a:pt x="1622" y="1769"/>
                </a:lnTo>
                <a:lnTo>
                  <a:pt x="1623" y="1770"/>
                </a:lnTo>
                <a:lnTo>
                  <a:pt x="1626" y="1774"/>
                </a:lnTo>
                <a:lnTo>
                  <a:pt x="1628" y="1774"/>
                </a:lnTo>
                <a:lnTo>
                  <a:pt x="1630" y="1776"/>
                </a:lnTo>
                <a:lnTo>
                  <a:pt x="1636" y="1783"/>
                </a:lnTo>
                <a:lnTo>
                  <a:pt x="1639" y="1786"/>
                </a:lnTo>
                <a:lnTo>
                  <a:pt x="1642" y="1788"/>
                </a:lnTo>
                <a:lnTo>
                  <a:pt x="1644" y="1790"/>
                </a:lnTo>
                <a:lnTo>
                  <a:pt x="1644" y="1792"/>
                </a:lnTo>
                <a:lnTo>
                  <a:pt x="1643" y="1793"/>
                </a:lnTo>
                <a:lnTo>
                  <a:pt x="1650" y="1800"/>
                </a:lnTo>
                <a:lnTo>
                  <a:pt x="1653" y="1803"/>
                </a:lnTo>
                <a:lnTo>
                  <a:pt x="1654" y="1808"/>
                </a:lnTo>
                <a:lnTo>
                  <a:pt x="1655" y="1809"/>
                </a:lnTo>
                <a:lnTo>
                  <a:pt x="1658" y="1811"/>
                </a:lnTo>
                <a:lnTo>
                  <a:pt x="1659" y="1812"/>
                </a:lnTo>
                <a:lnTo>
                  <a:pt x="1657" y="1814"/>
                </a:lnTo>
                <a:lnTo>
                  <a:pt x="1657" y="1815"/>
                </a:lnTo>
                <a:lnTo>
                  <a:pt x="1657" y="1821"/>
                </a:lnTo>
                <a:lnTo>
                  <a:pt x="1663" y="1829"/>
                </a:lnTo>
                <a:lnTo>
                  <a:pt x="1663" y="1829"/>
                </a:lnTo>
                <a:lnTo>
                  <a:pt x="1668" y="1834"/>
                </a:lnTo>
                <a:lnTo>
                  <a:pt x="1670" y="1835"/>
                </a:lnTo>
                <a:lnTo>
                  <a:pt x="1672" y="1837"/>
                </a:lnTo>
                <a:lnTo>
                  <a:pt x="1675" y="1838"/>
                </a:lnTo>
                <a:lnTo>
                  <a:pt x="1676" y="1840"/>
                </a:lnTo>
                <a:lnTo>
                  <a:pt x="1677" y="1841"/>
                </a:lnTo>
                <a:lnTo>
                  <a:pt x="1680" y="1845"/>
                </a:lnTo>
                <a:lnTo>
                  <a:pt x="1679" y="1848"/>
                </a:lnTo>
                <a:lnTo>
                  <a:pt x="1682" y="1852"/>
                </a:lnTo>
                <a:lnTo>
                  <a:pt x="1683" y="1853"/>
                </a:lnTo>
                <a:lnTo>
                  <a:pt x="1686" y="1852"/>
                </a:lnTo>
                <a:lnTo>
                  <a:pt x="1687" y="1851"/>
                </a:lnTo>
                <a:lnTo>
                  <a:pt x="1686" y="1850"/>
                </a:lnTo>
                <a:lnTo>
                  <a:pt x="1684" y="1845"/>
                </a:lnTo>
                <a:lnTo>
                  <a:pt x="1682" y="1843"/>
                </a:lnTo>
                <a:lnTo>
                  <a:pt x="1681" y="1843"/>
                </a:lnTo>
                <a:lnTo>
                  <a:pt x="1680" y="1843"/>
                </a:lnTo>
                <a:lnTo>
                  <a:pt x="1679" y="1842"/>
                </a:lnTo>
                <a:lnTo>
                  <a:pt x="1680" y="1840"/>
                </a:lnTo>
                <a:lnTo>
                  <a:pt x="1682" y="1840"/>
                </a:lnTo>
                <a:lnTo>
                  <a:pt x="1688" y="1843"/>
                </a:lnTo>
                <a:lnTo>
                  <a:pt x="1691" y="1845"/>
                </a:lnTo>
                <a:lnTo>
                  <a:pt x="1694" y="1849"/>
                </a:lnTo>
                <a:lnTo>
                  <a:pt x="1701" y="1849"/>
                </a:lnTo>
                <a:lnTo>
                  <a:pt x="1702" y="1850"/>
                </a:lnTo>
                <a:lnTo>
                  <a:pt x="1707" y="1854"/>
                </a:lnTo>
                <a:lnTo>
                  <a:pt x="1711" y="1856"/>
                </a:lnTo>
                <a:lnTo>
                  <a:pt x="1713" y="1858"/>
                </a:lnTo>
                <a:lnTo>
                  <a:pt x="1714" y="1861"/>
                </a:lnTo>
                <a:lnTo>
                  <a:pt x="1716" y="1866"/>
                </a:lnTo>
                <a:lnTo>
                  <a:pt x="1721" y="1874"/>
                </a:lnTo>
                <a:lnTo>
                  <a:pt x="1722" y="1876"/>
                </a:lnTo>
                <a:lnTo>
                  <a:pt x="1723" y="1877"/>
                </a:lnTo>
                <a:lnTo>
                  <a:pt x="1721" y="1881"/>
                </a:lnTo>
                <a:lnTo>
                  <a:pt x="1721" y="1883"/>
                </a:lnTo>
                <a:lnTo>
                  <a:pt x="1725" y="1886"/>
                </a:lnTo>
                <a:lnTo>
                  <a:pt x="1729" y="1887"/>
                </a:lnTo>
                <a:lnTo>
                  <a:pt x="1732" y="1890"/>
                </a:lnTo>
                <a:lnTo>
                  <a:pt x="1734" y="1890"/>
                </a:lnTo>
                <a:lnTo>
                  <a:pt x="1735" y="1889"/>
                </a:lnTo>
                <a:lnTo>
                  <a:pt x="1735" y="1887"/>
                </a:lnTo>
                <a:lnTo>
                  <a:pt x="1739" y="1888"/>
                </a:lnTo>
                <a:lnTo>
                  <a:pt x="1741" y="1888"/>
                </a:lnTo>
                <a:lnTo>
                  <a:pt x="1744" y="1887"/>
                </a:lnTo>
                <a:lnTo>
                  <a:pt x="1748" y="1889"/>
                </a:lnTo>
                <a:lnTo>
                  <a:pt x="1753" y="1889"/>
                </a:lnTo>
                <a:lnTo>
                  <a:pt x="1753" y="1890"/>
                </a:lnTo>
                <a:lnTo>
                  <a:pt x="1758" y="1891"/>
                </a:lnTo>
                <a:lnTo>
                  <a:pt x="1762" y="1892"/>
                </a:lnTo>
                <a:lnTo>
                  <a:pt x="1763" y="1893"/>
                </a:lnTo>
                <a:lnTo>
                  <a:pt x="1765" y="1895"/>
                </a:lnTo>
                <a:lnTo>
                  <a:pt x="1768" y="1897"/>
                </a:lnTo>
                <a:lnTo>
                  <a:pt x="1777" y="1905"/>
                </a:lnTo>
                <a:lnTo>
                  <a:pt x="1779" y="1910"/>
                </a:lnTo>
                <a:lnTo>
                  <a:pt x="1781" y="1917"/>
                </a:lnTo>
                <a:lnTo>
                  <a:pt x="1784" y="1921"/>
                </a:lnTo>
                <a:lnTo>
                  <a:pt x="1787" y="1922"/>
                </a:lnTo>
                <a:lnTo>
                  <a:pt x="1789" y="1924"/>
                </a:lnTo>
                <a:lnTo>
                  <a:pt x="1789" y="1925"/>
                </a:lnTo>
                <a:lnTo>
                  <a:pt x="1788" y="1926"/>
                </a:lnTo>
                <a:lnTo>
                  <a:pt x="1788" y="1927"/>
                </a:lnTo>
                <a:lnTo>
                  <a:pt x="1786" y="1930"/>
                </a:lnTo>
                <a:lnTo>
                  <a:pt x="1782" y="1922"/>
                </a:lnTo>
                <a:lnTo>
                  <a:pt x="1778" y="1919"/>
                </a:lnTo>
                <a:lnTo>
                  <a:pt x="1777" y="1915"/>
                </a:lnTo>
                <a:lnTo>
                  <a:pt x="1771" y="1913"/>
                </a:lnTo>
                <a:lnTo>
                  <a:pt x="1769" y="1913"/>
                </a:lnTo>
                <a:lnTo>
                  <a:pt x="1768" y="1914"/>
                </a:lnTo>
                <a:lnTo>
                  <a:pt x="1762" y="1916"/>
                </a:lnTo>
                <a:lnTo>
                  <a:pt x="1760" y="1917"/>
                </a:lnTo>
                <a:lnTo>
                  <a:pt x="1758" y="1918"/>
                </a:lnTo>
                <a:lnTo>
                  <a:pt x="1755" y="1921"/>
                </a:lnTo>
                <a:lnTo>
                  <a:pt x="1753" y="1922"/>
                </a:lnTo>
                <a:lnTo>
                  <a:pt x="1753" y="1922"/>
                </a:lnTo>
                <a:lnTo>
                  <a:pt x="1751" y="1922"/>
                </a:lnTo>
                <a:lnTo>
                  <a:pt x="1746" y="1921"/>
                </a:lnTo>
                <a:lnTo>
                  <a:pt x="1740" y="1918"/>
                </a:lnTo>
                <a:lnTo>
                  <a:pt x="1738" y="1918"/>
                </a:lnTo>
                <a:lnTo>
                  <a:pt x="1735" y="1917"/>
                </a:lnTo>
                <a:lnTo>
                  <a:pt x="1732" y="1915"/>
                </a:lnTo>
                <a:lnTo>
                  <a:pt x="1726" y="1917"/>
                </a:lnTo>
                <a:lnTo>
                  <a:pt x="1720" y="1917"/>
                </a:lnTo>
                <a:lnTo>
                  <a:pt x="1718" y="1916"/>
                </a:lnTo>
                <a:lnTo>
                  <a:pt x="1713" y="1914"/>
                </a:lnTo>
                <a:lnTo>
                  <a:pt x="1709" y="1910"/>
                </a:lnTo>
                <a:lnTo>
                  <a:pt x="1708" y="1909"/>
                </a:lnTo>
                <a:lnTo>
                  <a:pt x="1707" y="1907"/>
                </a:lnTo>
                <a:lnTo>
                  <a:pt x="1706" y="1906"/>
                </a:lnTo>
                <a:lnTo>
                  <a:pt x="1704" y="1906"/>
                </a:lnTo>
                <a:lnTo>
                  <a:pt x="1699" y="1908"/>
                </a:lnTo>
                <a:lnTo>
                  <a:pt x="1687" y="1917"/>
                </a:lnTo>
                <a:lnTo>
                  <a:pt x="1687" y="1917"/>
                </a:lnTo>
                <a:lnTo>
                  <a:pt x="1687" y="1916"/>
                </a:lnTo>
                <a:lnTo>
                  <a:pt x="1694" y="1911"/>
                </a:lnTo>
                <a:lnTo>
                  <a:pt x="1694" y="1910"/>
                </a:lnTo>
                <a:lnTo>
                  <a:pt x="1690" y="1912"/>
                </a:lnTo>
                <a:lnTo>
                  <a:pt x="1689" y="1911"/>
                </a:lnTo>
                <a:lnTo>
                  <a:pt x="1692" y="1909"/>
                </a:lnTo>
                <a:lnTo>
                  <a:pt x="1695" y="1908"/>
                </a:lnTo>
                <a:lnTo>
                  <a:pt x="1696" y="1908"/>
                </a:lnTo>
                <a:lnTo>
                  <a:pt x="1703" y="1904"/>
                </a:lnTo>
                <a:lnTo>
                  <a:pt x="1702" y="1904"/>
                </a:lnTo>
                <a:lnTo>
                  <a:pt x="1699" y="1902"/>
                </a:lnTo>
                <a:lnTo>
                  <a:pt x="1697" y="1900"/>
                </a:lnTo>
                <a:lnTo>
                  <a:pt x="1696" y="1900"/>
                </a:lnTo>
                <a:lnTo>
                  <a:pt x="1694" y="1901"/>
                </a:lnTo>
                <a:lnTo>
                  <a:pt x="1691" y="1899"/>
                </a:lnTo>
                <a:lnTo>
                  <a:pt x="1688" y="1898"/>
                </a:lnTo>
                <a:lnTo>
                  <a:pt x="1686" y="1898"/>
                </a:lnTo>
                <a:lnTo>
                  <a:pt x="1684" y="1900"/>
                </a:lnTo>
                <a:lnTo>
                  <a:pt x="1683" y="1901"/>
                </a:lnTo>
                <a:lnTo>
                  <a:pt x="1683" y="1902"/>
                </a:lnTo>
                <a:lnTo>
                  <a:pt x="1681" y="1904"/>
                </a:lnTo>
                <a:lnTo>
                  <a:pt x="1683" y="1906"/>
                </a:lnTo>
                <a:lnTo>
                  <a:pt x="1681" y="1908"/>
                </a:lnTo>
                <a:lnTo>
                  <a:pt x="1681" y="1910"/>
                </a:lnTo>
                <a:lnTo>
                  <a:pt x="1679" y="1911"/>
                </a:lnTo>
                <a:lnTo>
                  <a:pt x="1677" y="1911"/>
                </a:lnTo>
                <a:lnTo>
                  <a:pt x="1677" y="1914"/>
                </a:lnTo>
                <a:lnTo>
                  <a:pt x="1676" y="1916"/>
                </a:lnTo>
                <a:lnTo>
                  <a:pt x="1674" y="1914"/>
                </a:lnTo>
                <a:lnTo>
                  <a:pt x="1673" y="1915"/>
                </a:lnTo>
                <a:lnTo>
                  <a:pt x="1674" y="1917"/>
                </a:lnTo>
                <a:lnTo>
                  <a:pt x="1674" y="1919"/>
                </a:lnTo>
                <a:lnTo>
                  <a:pt x="1674" y="1920"/>
                </a:lnTo>
                <a:lnTo>
                  <a:pt x="1676" y="1920"/>
                </a:lnTo>
                <a:lnTo>
                  <a:pt x="1676" y="1921"/>
                </a:lnTo>
                <a:lnTo>
                  <a:pt x="1674" y="1923"/>
                </a:lnTo>
                <a:lnTo>
                  <a:pt x="1674" y="1924"/>
                </a:lnTo>
                <a:lnTo>
                  <a:pt x="1676" y="1924"/>
                </a:lnTo>
                <a:lnTo>
                  <a:pt x="1677" y="1924"/>
                </a:lnTo>
                <a:lnTo>
                  <a:pt x="1677" y="1924"/>
                </a:lnTo>
                <a:lnTo>
                  <a:pt x="1676" y="1928"/>
                </a:lnTo>
                <a:lnTo>
                  <a:pt x="1677" y="1933"/>
                </a:lnTo>
                <a:lnTo>
                  <a:pt x="1679" y="1941"/>
                </a:lnTo>
                <a:lnTo>
                  <a:pt x="1678" y="1944"/>
                </a:lnTo>
                <a:lnTo>
                  <a:pt x="1679" y="1946"/>
                </a:lnTo>
                <a:lnTo>
                  <a:pt x="1677" y="1947"/>
                </a:lnTo>
                <a:lnTo>
                  <a:pt x="1676" y="1948"/>
                </a:lnTo>
                <a:lnTo>
                  <a:pt x="1675" y="1946"/>
                </a:lnTo>
                <a:lnTo>
                  <a:pt x="1674" y="1947"/>
                </a:lnTo>
                <a:lnTo>
                  <a:pt x="1674" y="1948"/>
                </a:lnTo>
                <a:lnTo>
                  <a:pt x="1676" y="1950"/>
                </a:lnTo>
                <a:lnTo>
                  <a:pt x="1676" y="1952"/>
                </a:lnTo>
                <a:lnTo>
                  <a:pt x="1677" y="1955"/>
                </a:lnTo>
                <a:lnTo>
                  <a:pt x="1677" y="1956"/>
                </a:lnTo>
                <a:lnTo>
                  <a:pt x="1677" y="1957"/>
                </a:lnTo>
                <a:lnTo>
                  <a:pt x="1675" y="1958"/>
                </a:lnTo>
                <a:lnTo>
                  <a:pt x="1675" y="1959"/>
                </a:lnTo>
                <a:lnTo>
                  <a:pt x="1673" y="1961"/>
                </a:lnTo>
                <a:lnTo>
                  <a:pt x="1674" y="1965"/>
                </a:lnTo>
                <a:lnTo>
                  <a:pt x="1674" y="1966"/>
                </a:lnTo>
                <a:lnTo>
                  <a:pt x="1674" y="1968"/>
                </a:lnTo>
                <a:lnTo>
                  <a:pt x="1674" y="1970"/>
                </a:lnTo>
                <a:lnTo>
                  <a:pt x="1676" y="1970"/>
                </a:lnTo>
                <a:lnTo>
                  <a:pt x="1678" y="1968"/>
                </a:lnTo>
                <a:lnTo>
                  <a:pt x="1680" y="1964"/>
                </a:lnTo>
                <a:lnTo>
                  <a:pt x="1681" y="1963"/>
                </a:lnTo>
                <a:lnTo>
                  <a:pt x="1681" y="1965"/>
                </a:lnTo>
                <a:lnTo>
                  <a:pt x="1677" y="1971"/>
                </a:lnTo>
                <a:lnTo>
                  <a:pt x="1677" y="1973"/>
                </a:lnTo>
                <a:lnTo>
                  <a:pt x="1678" y="1974"/>
                </a:lnTo>
                <a:lnTo>
                  <a:pt x="1681" y="1972"/>
                </a:lnTo>
                <a:lnTo>
                  <a:pt x="1681" y="1969"/>
                </a:lnTo>
                <a:lnTo>
                  <a:pt x="1683" y="1968"/>
                </a:lnTo>
                <a:lnTo>
                  <a:pt x="1684" y="1968"/>
                </a:lnTo>
                <a:lnTo>
                  <a:pt x="1684" y="1966"/>
                </a:lnTo>
                <a:lnTo>
                  <a:pt x="1686" y="1966"/>
                </a:lnTo>
                <a:lnTo>
                  <a:pt x="1687" y="1970"/>
                </a:lnTo>
                <a:lnTo>
                  <a:pt x="1688" y="1977"/>
                </a:lnTo>
                <a:lnTo>
                  <a:pt x="1688" y="1984"/>
                </a:lnTo>
                <a:lnTo>
                  <a:pt x="1687" y="1985"/>
                </a:lnTo>
                <a:lnTo>
                  <a:pt x="1686" y="1985"/>
                </a:lnTo>
                <a:lnTo>
                  <a:pt x="1685" y="1982"/>
                </a:lnTo>
                <a:lnTo>
                  <a:pt x="1684" y="1980"/>
                </a:lnTo>
                <a:lnTo>
                  <a:pt x="1684" y="1979"/>
                </a:lnTo>
                <a:lnTo>
                  <a:pt x="1684" y="1977"/>
                </a:lnTo>
                <a:lnTo>
                  <a:pt x="1684" y="1976"/>
                </a:lnTo>
                <a:lnTo>
                  <a:pt x="1682" y="1976"/>
                </a:lnTo>
                <a:lnTo>
                  <a:pt x="1681" y="1978"/>
                </a:lnTo>
                <a:lnTo>
                  <a:pt x="1679" y="1977"/>
                </a:lnTo>
                <a:lnTo>
                  <a:pt x="1677" y="1979"/>
                </a:lnTo>
                <a:lnTo>
                  <a:pt x="1677" y="1980"/>
                </a:lnTo>
                <a:lnTo>
                  <a:pt x="1679" y="1981"/>
                </a:lnTo>
                <a:lnTo>
                  <a:pt x="1681" y="1983"/>
                </a:lnTo>
                <a:lnTo>
                  <a:pt x="1681" y="1982"/>
                </a:lnTo>
                <a:lnTo>
                  <a:pt x="1683" y="1983"/>
                </a:lnTo>
                <a:lnTo>
                  <a:pt x="1683" y="1988"/>
                </a:lnTo>
                <a:lnTo>
                  <a:pt x="1683" y="1990"/>
                </a:lnTo>
                <a:lnTo>
                  <a:pt x="1685" y="1996"/>
                </a:lnTo>
                <a:lnTo>
                  <a:pt x="1686" y="1998"/>
                </a:lnTo>
                <a:lnTo>
                  <a:pt x="1685" y="2000"/>
                </a:lnTo>
                <a:lnTo>
                  <a:pt x="1685" y="2002"/>
                </a:lnTo>
                <a:lnTo>
                  <a:pt x="1687" y="2004"/>
                </a:lnTo>
                <a:lnTo>
                  <a:pt x="1687" y="2006"/>
                </a:lnTo>
                <a:lnTo>
                  <a:pt x="1687" y="2010"/>
                </a:lnTo>
                <a:lnTo>
                  <a:pt x="1686" y="2018"/>
                </a:lnTo>
                <a:lnTo>
                  <a:pt x="1687" y="2023"/>
                </a:lnTo>
                <a:lnTo>
                  <a:pt x="1686" y="2024"/>
                </a:lnTo>
                <a:lnTo>
                  <a:pt x="1684" y="2024"/>
                </a:lnTo>
                <a:lnTo>
                  <a:pt x="1682" y="2022"/>
                </a:lnTo>
                <a:lnTo>
                  <a:pt x="1680" y="2018"/>
                </a:lnTo>
                <a:lnTo>
                  <a:pt x="1679" y="2018"/>
                </a:lnTo>
                <a:lnTo>
                  <a:pt x="1679" y="2022"/>
                </a:lnTo>
                <a:lnTo>
                  <a:pt x="1677" y="2023"/>
                </a:lnTo>
                <a:lnTo>
                  <a:pt x="1679" y="2025"/>
                </a:lnTo>
                <a:lnTo>
                  <a:pt x="1679" y="2027"/>
                </a:lnTo>
                <a:lnTo>
                  <a:pt x="1680" y="2027"/>
                </a:lnTo>
                <a:lnTo>
                  <a:pt x="1681" y="2025"/>
                </a:lnTo>
                <a:lnTo>
                  <a:pt x="1681" y="2025"/>
                </a:lnTo>
                <a:lnTo>
                  <a:pt x="1682" y="2029"/>
                </a:lnTo>
                <a:lnTo>
                  <a:pt x="1683" y="2029"/>
                </a:lnTo>
                <a:lnTo>
                  <a:pt x="1684" y="2038"/>
                </a:lnTo>
                <a:lnTo>
                  <a:pt x="1685" y="2038"/>
                </a:lnTo>
                <a:lnTo>
                  <a:pt x="1685" y="2036"/>
                </a:lnTo>
                <a:lnTo>
                  <a:pt x="1685" y="2032"/>
                </a:lnTo>
                <a:lnTo>
                  <a:pt x="1686" y="2032"/>
                </a:lnTo>
                <a:lnTo>
                  <a:pt x="1687" y="2034"/>
                </a:lnTo>
                <a:lnTo>
                  <a:pt x="1686" y="2039"/>
                </a:lnTo>
                <a:lnTo>
                  <a:pt x="1685" y="2045"/>
                </a:lnTo>
                <a:lnTo>
                  <a:pt x="1685" y="2048"/>
                </a:lnTo>
                <a:lnTo>
                  <a:pt x="1684" y="2052"/>
                </a:lnTo>
                <a:lnTo>
                  <a:pt x="1685" y="2055"/>
                </a:lnTo>
                <a:lnTo>
                  <a:pt x="1684" y="2059"/>
                </a:lnTo>
                <a:lnTo>
                  <a:pt x="1684" y="2060"/>
                </a:lnTo>
                <a:lnTo>
                  <a:pt x="1683" y="2060"/>
                </a:lnTo>
                <a:lnTo>
                  <a:pt x="1681" y="2062"/>
                </a:lnTo>
                <a:lnTo>
                  <a:pt x="1680" y="2069"/>
                </a:lnTo>
                <a:lnTo>
                  <a:pt x="1678" y="2071"/>
                </a:lnTo>
                <a:lnTo>
                  <a:pt x="1677" y="2074"/>
                </a:lnTo>
                <a:lnTo>
                  <a:pt x="1679" y="2077"/>
                </a:lnTo>
                <a:lnTo>
                  <a:pt x="1679" y="2079"/>
                </a:lnTo>
                <a:lnTo>
                  <a:pt x="1680" y="2082"/>
                </a:lnTo>
                <a:lnTo>
                  <a:pt x="1681" y="2084"/>
                </a:lnTo>
                <a:lnTo>
                  <a:pt x="1684" y="2086"/>
                </a:lnTo>
                <a:lnTo>
                  <a:pt x="1686" y="2090"/>
                </a:lnTo>
                <a:lnTo>
                  <a:pt x="1689" y="2093"/>
                </a:lnTo>
                <a:lnTo>
                  <a:pt x="1692" y="2097"/>
                </a:lnTo>
                <a:lnTo>
                  <a:pt x="1694" y="2099"/>
                </a:lnTo>
                <a:lnTo>
                  <a:pt x="1695" y="2099"/>
                </a:lnTo>
                <a:lnTo>
                  <a:pt x="1696" y="2104"/>
                </a:lnTo>
                <a:lnTo>
                  <a:pt x="1698" y="2106"/>
                </a:lnTo>
                <a:lnTo>
                  <a:pt x="1697" y="2109"/>
                </a:lnTo>
                <a:lnTo>
                  <a:pt x="1699" y="2111"/>
                </a:lnTo>
                <a:lnTo>
                  <a:pt x="1699" y="2113"/>
                </a:lnTo>
                <a:lnTo>
                  <a:pt x="1700" y="2114"/>
                </a:lnTo>
                <a:lnTo>
                  <a:pt x="1702" y="2115"/>
                </a:lnTo>
                <a:lnTo>
                  <a:pt x="1703" y="2117"/>
                </a:lnTo>
                <a:lnTo>
                  <a:pt x="1704" y="2127"/>
                </a:lnTo>
                <a:lnTo>
                  <a:pt x="1702" y="2129"/>
                </a:lnTo>
                <a:lnTo>
                  <a:pt x="1702" y="2131"/>
                </a:lnTo>
                <a:lnTo>
                  <a:pt x="1703" y="2134"/>
                </a:lnTo>
                <a:lnTo>
                  <a:pt x="1702" y="2138"/>
                </a:lnTo>
                <a:lnTo>
                  <a:pt x="1702" y="2140"/>
                </a:lnTo>
                <a:lnTo>
                  <a:pt x="1705" y="2151"/>
                </a:lnTo>
                <a:lnTo>
                  <a:pt x="1710" y="2160"/>
                </a:lnTo>
                <a:lnTo>
                  <a:pt x="1708" y="2164"/>
                </a:lnTo>
                <a:lnTo>
                  <a:pt x="1710" y="2168"/>
                </a:lnTo>
                <a:lnTo>
                  <a:pt x="1710" y="2169"/>
                </a:lnTo>
                <a:lnTo>
                  <a:pt x="1709" y="2173"/>
                </a:lnTo>
                <a:lnTo>
                  <a:pt x="1710" y="2175"/>
                </a:lnTo>
                <a:lnTo>
                  <a:pt x="1715" y="2180"/>
                </a:lnTo>
                <a:lnTo>
                  <a:pt x="1719" y="2188"/>
                </a:lnTo>
                <a:lnTo>
                  <a:pt x="1721" y="2192"/>
                </a:lnTo>
                <a:lnTo>
                  <a:pt x="1724" y="2194"/>
                </a:lnTo>
                <a:lnTo>
                  <a:pt x="1726" y="2199"/>
                </a:lnTo>
                <a:lnTo>
                  <a:pt x="1727" y="2200"/>
                </a:lnTo>
                <a:lnTo>
                  <a:pt x="1578" y="2330"/>
                </a:lnTo>
                <a:lnTo>
                  <a:pt x="1483" y="2305"/>
                </a:lnTo>
                <a:lnTo>
                  <a:pt x="1389" y="2508"/>
                </a:lnTo>
                <a:lnTo>
                  <a:pt x="1196" y="2541"/>
                </a:lnTo>
                <a:lnTo>
                  <a:pt x="1169" y="2615"/>
                </a:lnTo>
                <a:lnTo>
                  <a:pt x="1169" y="2616"/>
                </a:lnTo>
                <a:lnTo>
                  <a:pt x="1169" y="2616"/>
                </a:lnTo>
                <a:lnTo>
                  <a:pt x="1138" y="2616"/>
                </a:lnTo>
                <a:lnTo>
                  <a:pt x="1135" y="2616"/>
                </a:lnTo>
                <a:lnTo>
                  <a:pt x="1121" y="2616"/>
                </a:lnTo>
                <a:lnTo>
                  <a:pt x="1116" y="2616"/>
                </a:lnTo>
                <a:lnTo>
                  <a:pt x="1104" y="2616"/>
                </a:lnTo>
                <a:lnTo>
                  <a:pt x="1099" y="2616"/>
                </a:lnTo>
                <a:lnTo>
                  <a:pt x="1093" y="2616"/>
                </a:lnTo>
                <a:lnTo>
                  <a:pt x="1076" y="2616"/>
                </a:lnTo>
                <a:lnTo>
                  <a:pt x="1071" y="2616"/>
                </a:lnTo>
                <a:lnTo>
                  <a:pt x="1026" y="2616"/>
                </a:lnTo>
                <a:lnTo>
                  <a:pt x="1025" y="2616"/>
                </a:lnTo>
                <a:lnTo>
                  <a:pt x="1021" y="2616"/>
                </a:lnTo>
                <a:lnTo>
                  <a:pt x="1018" y="2616"/>
                </a:lnTo>
                <a:lnTo>
                  <a:pt x="1013" y="2616"/>
                </a:lnTo>
                <a:lnTo>
                  <a:pt x="1011" y="2616"/>
                </a:lnTo>
                <a:lnTo>
                  <a:pt x="997" y="2616"/>
                </a:lnTo>
                <a:lnTo>
                  <a:pt x="992" y="2616"/>
                </a:lnTo>
                <a:lnTo>
                  <a:pt x="989" y="2616"/>
                </a:lnTo>
                <a:lnTo>
                  <a:pt x="985" y="2616"/>
                </a:lnTo>
                <a:lnTo>
                  <a:pt x="981" y="2616"/>
                </a:lnTo>
                <a:lnTo>
                  <a:pt x="978" y="2616"/>
                </a:lnTo>
                <a:lnTo>
                  <a:pt x="973" y="2616"/>
                </a:lnTo>
                <a:lnTo>
                  <a:pt x="970" y="2616"/>
                </a:lnTo>
                <a:lnTo>
                  <a:pt x="965" y="2616"/>
                </a:lnTo>
                <a:lnTo>
                  <a:pt x="960" y="2616"/>
                </a:lnTo>
                <a:lnTo>
                  <a:pt x="957" y="2616"/>
                </a:lnTo>
                <a:lnTo>
                  <a:pt x="956" y="2616"/>
                </a:lnTo>
                <a:lnTo>
                  <a:pt x="953" y="2616"/>
                </a:lnTo>
                <a:lnTo>
                  <a:pt x="949" y="2616"/>
                </a:lnTo>
                <a:lnTo>
                  <a:pt x="944" y="2616"/>
                </a:lnTo>
                <a:lnTo>
                  <a:pt x="941" y="2616"/>
                </a:lnTo>
                <a:lnTo>
                  <a:pt x="938" y="2616"/>
                </a:lnTo>
                <a:lnTo>
                  <a:pt x="935" y="2616"/>
                </a:lnTo>
                <a:lnTo>
                  <a:pt x="932" y="2616"/>
                </a:lnTo>
                <a:lnTo>
                  <a:pt x="932" y="2616"/>
                </a:lnTo>
                <a:lnTo>
                  <a:pt x="930" y="2616"/>
                </a:lnTo>
                <a:lnTo>
                  <a:pt x="928" y="2616"/>
                </a:lnTo>
                <a:lnTo>
                  <a:pt x="925" y="2616"/>
                </a:lnTo>
                <a:lnTo>
                  <a:pt x="914" y="2616"/>
                </a:lnTo>
                <a:lnTo>
                  <a:pt x="911" y="2616"/>
                </a:lnTo>
                <a:lnTo>
                  <a:pt x="906" y="2616"/>
                </a:lnTo>
                <a:lnTo>
                  <a:pt x="904" y="2616"/>
                </a:lnTo>
                <a:lnTo>
                  <a:pt x="897" y="2616"/>
                </a:lnTo>
                <a:lnTo>
                  <a:pt x="892" y="2616"/>
                </a:lnTo>
                <a:lnTo>
                  <a:pt x="877" y="2616"/>
                </a:lnTo>
                <a:lnTo>
                  <a:pt x="872" y="2616"/>
                </a:lnTo>
                <a:lnTo>
                  <a:pt x="857" y="2616"/>
                </a:lnTo>
                <a:lnTo>
                  <a:pt x="852" y="2616"/>
                </a:lnTo>
                <a:lnTo>
                  <a:pt x="842" y="2616"/>
                </a:lnTo>
                <a:lnTo>
                  <a:pt x="840" y="2616"/>
                </a:lnTo>
                <a:lnTo>
                  <a:pt x="840" y="2616"/>
                </a:lnTo>
                <a:lnTo>
                  <a:pt x="833" y="2616"/>
                </a:lnTo>
                <a:lnTo>
                  <a:pt x="828" y="2616"/>
                </a:lnTo>
                <a:lnTo>
                  <a:pt x="813" y="2616"/>
                </a:lnTo>
                <a:lnTo>
                  <a:pt x="808" y="2616"/>
                </a:lnTo>
                <a:lnTo>
                  <a:pt x="793" y="2616"/>
                </a:lnTo>
                <a:lnTo>
                  <a:pt x="790" y="2616"/>
                </a:lnTo>
                <a:lnTo>
                  <a:pt x="786" y="2616"/>
                </a:lnTo>
                <a:lnTo>
                  <a:pt x="775" y="2616"/>
                </a:lnTo>
                <a:lnTo>
                  <a:pt x="753" y="2616"/>
                </a:lnTo>
                <a:lnTo>
                  <a:pt x="739" y="2616"/>
                </a:lnTo>
                <a:lnTo>
                  <a:pt x="711" y="2616"/>
                </a:lnTo>
                <a:lnTo>
                  <a:pt x="706" y="2616"/>
                </a:lnTo>
                <a:lnTo>
                  <a:pt x="683" y="2616"/>
                </a:lnTo>
                <a:lnTo>
                  <a:pt x="678" y="2616"/>
                </a:lnTo>
                <a:lnTo>
                  <a:pt x="657" y="2616"/>
                </a:lnTo>
                <a:lnTo>
                  <a:pt x="653" y="2616"/>
                </a:lnTo>
                <a:lnTo>
                  <a:pt x="635" y="2616"/>
                </a:lnTo>
                <a:lnTo>
                  <a:pt x="630" y="2616"/>
                </a:lnTo>
                <a:lnTo>
                  <a:pt x="611" y="2616"/>
                </a:lnTo>
                <a:lnTo>
                  <a:pt x="607" y="2616"/>
                </a:lnTo>
                <a:lnTo>
                  <a:pt x="603" y="2616"/>
                </a:lnTo>
                <a:lnTo>
                  <a:pt x="594" y="2616"/>
                </a:lnTo>
                <a:lnTo>
                  <a:pt x="594" y="2616"/>
                </a:lnTo>
                <a:lnTo>
                  <a:pt x="589" y="2616"/>
                </a:lnTo>
                <a:lnTo>
                  <a:pt x="569" y="2616"/>
                </a:lnTo>
                <a:lnTo>
                  <a:pt x="564" y="2616"/>
                </a:lnTo>
                <a:lnTo>
                  <a:pt x="564" y="2616"/>
                </a:lnTo>
                <a:lnTo>
                  <a:pt x="562" y="2616"/>
                </a:lnTo>
                <a:lnTo>
                  <a:pt x="562" y="2616"/>
                </a:lnTo>
                <a:lnTo>
                  <a:pt x="540" y="2616"/>
                </a:lnTo>
                <a:lnTo>
                  <a:pt x="537" y="2616"/>
                </a:lnTo>
                <a:lnTo>
                  <a:pt x="513" y="2616"/>
                </a:lnTo>
                <a:lnTo>
                  <a:pt x="497" y="2616"/>
                </a:lnTo>
                <a:lnTo>
                  <a:pt x="493" y="2616"/>
                </a:lnTo>
                <a:lnTo>
                  <a:pt x="472" y="2616"/>
                </a:lnTo>
                <a:lnTo>
                  <a:pt x="468" y="2616"/>
                </a:lnTo>
                <a:lnTo>
                  <a:pt x="456" y="2616"/>
                </a:lnTo>
                <a:lnTo>
                  <a:pt x="452" y="2616"/>
                </a:lnTo>
                <a:lnTo>
                  <a:pt x="432" y="2616"/>
                </a:lnTo>
                <a:lnTo>
                  <a:pt x="427" y="2616"/>
                </a:lnTo>
                <a:lnTo>
                  <a:pt x="412" y="2616"/>
                </a:lnTo>
                <a:lnTo>
                  <a:pt x="403" y="2616"/>
                </a:lnTo>
                <a:lnTo>
                  <a:pt x="399" y="2616"/>
                </a:lnTo>
                <a:lnTo>
                  <a:pt x="373" y="2616"/>
                </a:lnTo>
                <a:lnTo>
                  <a:pt x="368" y="2616"/>
                </a:lnTo>
                <a:lnTo>
                  <a:pt x="338" y="2616"/>
                </a:lnTo>
                <a:lnTo>
                  <a:pt x="334" y="2616"/>
                </a:lnTo>
                <a:lnTo>
                  <a:pt x="315" y="2616"/>
                </a:lnTo>
                <a:lnTo>
                  <a:pt x="313" y="2616"/>
                </a:lnTo>
                <a:lnTo>
                  <a:pt x="310" y="2616"/>
                </a:lnTo>
                <a:lnTo>
                  <a:pt x="307" y="2616"/>
                </a:lnTo>
                <a:lnTo>
                  <a:pt x="304" y="2616"/>
                </a:lnTo>
                <a:lnTo>
                  <a:pt x="300" y="2616"/>
                </a:lnTo>
                <a:lnTo>
                  <a:pt x="298" y="2616"/>
                </a:lnTo>
                <a:lnTo>
                  <a:pt x="282" y="2616"/>
                </a:lnTo>
                <a:lnTo>
                  <a:pt x="267" y="2616"/>
                </a:lnTo>
                <a:lnTo>
                  <a:pt x="263" y="2616"/>
                </a:lnTo>
                <a:lnTo>
                  <a:pt x="251" y="2616"/>
                </a:lnTo>
                <a:lnTo>
                  <a:pt x="247" y="2616"/>
                </a:lnTo>
                <a:lnTo>
                  <a:pt x="238" y="2616"/>
                </a:lnTo>
                <a:lnTo>
                  <a:pt x="257" y="2596"/>
                </a:lnTo>
                <a:lnTo>
                  <a:pt x="280" y="2586"/>
                </a:lnTo>
                <a:lnTo>
                  <a:pt x="297" y="2575"/>
                </a:lnTo>
                <a:lnTo>
                  <a:pt x="330" y="2568"/>
                </a:lnTo>
                <a:lnTo>
                  <a:pt x="349" y="2553"/>
                </a:lnTo>
                <a:lnTo>
                  <a:pt x="377" y="2540"/>
                </a:lnTo>
                <a:lnTo>
                  <a:pt x="388" y="2525"/>
                </a:lnTo>
                <a:lnTo>
                  <a:pt x="405" y="2514"/>
                </a:lnTo>
                <a:lnTo>
                  <a:pt x="422" y="2504"/>
                </a:lnTo>
                <a:lnTo>
                  <a:pt x="443" y="2497"/>
                </a:lnTo>
                <a:lnTo>
                  <a:pt x="451" y="2479"/>
                </a:lnTo>
                <a:lnTo>
                  <a:pt x="463" y="2461"/>
                </a:lnTo>
                <a:lnTo>
                  <a:pt x="466" y="2440"/>
                </a:lnTo>
                <a:lnTo>
                  <a:pt x="483" y="2413"/>
                </a:lnTo>
                <a:lnTo>
                  <a:pt x="499" y="2410"/>
                </a:lnTo>
                <a:lnTo>
                  <a:pt x="503" y="2409"/>
                </a:lnTo>
                <a:lnTo>
                  <a:pt x="523" y="2430"/>
                </a:lnTo>
                <a:lnTo>
                  <a:pt x="534" y="2440"/>
                </a:lnTo>
                <a:lnTo>
                  <a:pt x="561" y="2452"/>
                </a:lnTo>
                <a:lnTo>
                  <a:pt x="587" y="2453"/>
                </a:lnTo>
                <a:lnTo>
                  <a:pt x="612" y="2450"/>
                </a:lnTo>
                <a:lnTo>
                  <a:pt x="642" y="2423"/>
                </a:lnTo>
                <a:lnTo>
                  <a:pt x="662" y="2400"/>
                </a:lnTo>
                <a:lnTo>
                  <a:pt x="684" y="2388"/>
                </a:lnTo>
                <a:lnTo>
                  <a:pt x="702" y="2369"/>
                </a:lnTo>
                <a:lnTo>
                  <a:pt x="712" y="2343"/>
                </a:lnTo>
                <a:lnTo>
                  <a:pt x="723" y="2312"/>
                </a:lnTo>
                <a:lnTo>
                  <a:pt x="734" y="2290"/>
                </a:lnTo>
                <a:lnTo>
                  <a:pt x="759" y="2296"/>
                </a:lnTo>
                <a:lnTo>
                  <a:pt x="779" y="2309"/>
                </a:lnTo>
                <a:lnTo>
                  <a:pt x="791" y="2320"/>
                </a:lnTo>
                <a:lnTo>
                  <a:pt x="816" y="2315"/>
                </a:lnTo>
                <a:lnTo>
                  <a:pt x="840" y="2312"/>
                </a:lnTo>
                <a:lnTo>
                  <a:pt x="851" y="2327"/>
                </a:lnTo>
                <a:lnTo>
                  <a:pt x="874" y="2349"/>
                </a:lnTo>
                <a:lnTo>
                  <a:pt x="900" y="2362"/>
                </a:lnTo>
                <a:lnTo>
                  <a:pt x="905" y="2336"/>
                </a:lnTo>
                <a:lnTo>
                  <a:pt x="893" y="2316"/>
                </a:lnTo>
                <a:lnTo>
                  <a:pt x="885" y="2285"/>
                </a:lnTo>
                <a:lnTo>
                  <a:pt x="858" y="2268"/>
                </a:lnTo>
                <a:lnTo>
                  <a:pt x="844" y="2255"/>
                </a:lnTo>
                <a:lnTo>
                  <a:pt x="829" y="2252"/>
                </a:lnTo>
                <a:lnTo>
                  <a:pt x="811" y="2238"/>
                </a:lnTo>
                <a:lnTo>
                  <a:pt x="821" y="2210"/>
                </a:lnTo>
                <a:lnTo>
                  <a:pt x="836" y="2193"/>
                </a:lnTo>
                <a:lnTo>
                  <a:pt x="851" y="2174"/>
                </a:lnTo>
                <a:lnTo>
                  <a:pt x="862" y="2165"/>
                </a:lnTo>
                <a:lnTo>
                  <a:pt x="869" y="2138"/>
                </a:lnTo>
                <a:lnTo>
                  <a:pt x="856" y="2116"/>
                </a:lnTo>
                <a:lnTo>
                  <a:pt x="845" y="2093"/>
                </a:lnTo>
                <a:lnTo>
                  <a:pt x="847" y="2078"/>
                </a:lnTo>
                <a:lnTo>
                  <a:pt x="842" y="2027"/>
                </a:lnTo>
                <a:lnTo>
                  <a:pt x="846" y="1988"/>
                </a:lnTo>
                <a:lnTo>
                  <a:pt x="844" y="1975"/>
                </a:lnTo>
                <a:lnTo>
                  <a:pt x="834" y="1965"/>
                </a:lnTo>
                <a:lnTo>
                  <a:pt x="811" y="1941"/>
                </a:lnTo>
                <a:lnTo>
                  <a:pt x="804" y="1923"/>
                </a:lnTo>
                <a:lnTo>
                  <a:pt x="790" y="1893"/>
                </a:lnTo>
                <a:lnTo>
                  <a:pt x="787" y="1886"/>
                </a:lnTo>
                <a:lnTo>
                  <a:pt x="777" y="1860"/>
                </a:lnTo>
                <a:lnTo>
                  <a:pt x="776" y="1841"/>
                </a:lnTo>
                <a:lnTo>
                  <a:pt x="770" y="1815"/>
                </a:lnTo>
                <a:lnTo>
                  <a:pt x="779" y="1789"/>
                </a:lnTo>
                <a:lnTo>
                  <a:pt x="792" y="1770"/>
                </a:lnTo>
                <a:lnTo>
                  <a:pt x="811" y="1747"/>
                </a:lnTo>
                <a:lnTo>
                  <a:pt x="836" y="1707"/>
                </a:lnTo>
                <a:lnTo>
                  <a:pt x="844" y="1698"/>
                </a:lnTo>
                <a:lnTo>
                  <a:pt x="834" y="1686"/>
                </a:lnTo>
                <a:lnTo>
                  <a:pt x="823" y="1664"/>
                </a:lnTo>
                <a:lnTo>
                  <a:pt x="804" y="1647"/>
                </a:lnTo>
                <a:lnTo>
                  <a:pt x="800" y="1630"/>
                </a:lnTo>
                <a:lnTo>
                  <a:pt x="788" y="1592"/>
                </a:lnTo>
                <a:lnTo>
                  <a:pt x="787" y="1559"/>
                </a:lnTo>
                <a:lnTo>
                  <a:pt x="782" y="1547"/>
                </a:lnTo>
                <a:lnTo>
                  <a:pt x="790" y="1523"/>
                </a:lnTo>
                <a:lnTo>
                  <a:pt x="758" y="1486"/>
                </a:lnTo>
                <a:lnTo>
                  <a:pt x="736" y="1472"/>
                </a:lnTo>
                <a:lnTo>
                  <a:pt x="716" y="1460"/>
                </a:lnTo>
                <a:lnTo>
                  <a:pt x="692" y="1438"/>
                </a:lnTo>
                <a:lnTo>
                  <a:pt x="682" y="1430"/>
                </a:lnTo>
                <a:lnTo>
                  <a:pt x="667" y="1415"/>
                </a:lnTo>
                <a:lnTo>
                  <a:pt x="657" y="1388"/>
                </a:lnTo>
                <a:lnTo>
                  <a:pt x="648" y="1352"/>
                </a:lnTo>
                <a:lnTo>
                  <a:pt x="657" y="1333"/>
                </a:lnTo>
                <a:lnTo>
                  <a:pt x="682" y="1315"/>
                </a:lnTo>
                <a:lnTo>
                  <a:pt x="713" y="1281"/>
                </a:lnTo>
                <a:lnTo>
                  <a:pt x="740" y="1242"/>
                </a:lnTo>
                <a:lnTo>
                  <a:pt x="745" y="1228"/>
                </a:lnTo>
                <a:lnTo>
                  <a:pt x="754" y="1202"/>
                </a:lnTo>
                <a:lnTo>
                  <a:pt x="764" y="1166"/>
                </a:lnTo>
                <a:lnTo>
                  <a:pt x="743" y="1125"/>
                </a:lnTo>
                <a:lnTo>
                  <a:pt x="736" y="1121"/>
                </a:lnTo>
                <a:lnTo>
                  <a:pt x="722" y="1098"/>
                </a:lnTo>
                <a:lnTo>
                  <a:pt x="693" y="1078"/>
                </a:lnTo>
                <a:lnTo>
                  <a:pt x="663" y="1073"/>
                </a:lnTo>
                <a:lnTo>
                  <a:pt x="649" y="1072"/>
                </a:lnTo>
                <a:lnTo>
                  <a:pt x="617" y="1077"/>
                </a:lnTo>
                <a:lnTo>
                  <a:pt x="601" y="1087"/>
                </a:lnTo>
                <a:lnTo>
                  <a:pt x="581" y="1091"/>
                </a:lnTo>
                <a:lnTo>
                  <a:pt x="554" y="1092"/>
                </a:lnTo>
                <a:lnTo>
                  <a:pt x="544" y="1099"/>
                </a:lnTo>
                <a:lnTo>
                  <a:pt x="512" y="1088"/>
                </a:lnTo>
                <a:lnTo>
                  <a:pt x="495" y="1067"/>
                </a:lnTo>
                <a:lnTo>
                  <a:pt x="487" y="1049"/>
                </a:lnTo>
                <a:lnTo>
                  <a:pt x="472" y="1039"/>
                </a:lnTo>
                <a:lnTo>
                  <a:pt x="440" y="1030"/>
                </a:lnTo>
                <a:lnTo>
                  <a:pt x="418" y="1018"/>
                </a:lnTo>
                <a:lnTo>
                  <a:pt x="411" y="1012"/>
                </a:lnTo>
                <a:lnTo>
                  <a:pt x="402" y="999"/>
                </a:lnTo>
                <a:lnTo>
                  <a:pt x="392" y="973"/>
                </a:lnTo>
                <a:lnTo>
                  <a:pt x="385" y="964"/>
                </a:lnTo>
                <a:lnTo>
                  <a:pt x="378" y="953"/>
                </a:lnTo>
                <a:lnTo>
                  <a:pt x="361" y="925"/>
                </a:lnTo>
                <a:lnTo>
                  <a:pt x="348" y="908"/>
                </a:lnTo>
                <a:lnTo>
                  <a:pt x="336" y="899"/>
                </a:lnTo>
                <a:lnTo>
                  <a:pt x="316" y="884"/>
                </a:lnTo>
                <a:lnTo>
                  <a:pt x="301" y="872"/>
                </a:lnTo>
                <a:lnTo>
                  <a:pt x="280" y="865"/>
                </a:lnTo>
                <a:lnTo>
                  <a:pt x="277" y="841"/>
                </a:lnTo>
                <a:lnTo>
                  <a:pt x="273" y="830"/>
                </a:lnTo>
                <a:lnTo>
                  <a:pt x="262" y="807"/>
                </a:lnTo>
                <a:lnTo>
                  <a:pt x="251" y="791"/>
                </a:lnTo>
                <a:lnTo>
                  <a:pt x="240" y="774"/>
                </a:lnTo>
                <a:lnTo>
                  <a:pt x="219" y="761"/>
                </a:lnTo>
                <a:lnTo>
                  <a:pt x="199" y="745"/>
                </a:lnTo>
                <a:lnTo>
                  <a:pt x="176" y="730"/>
                </a:lnTo>
                <a:lnTo>
                  <a:pt x="160" y="715"/>
                </a:lnTo>
                <a:lnTo>
                  <a:pt x="147" y="700"/>
                </a:lnTo>
                <a:lnTo>
                  <a:pt x="134" y="693"/>
                </a:lnTo>
                <a:lnTo>
                  <a:pt x="118" y="689"/>
                </a:lnTo>
                <a:lnTo>
                  <a:pt x="83" y="670"/>
                </a:lnTo>
                <a:lnTo>
                  <a:pt x="62" y="658"/>
                </a:lnTo>
                <a:lnTo>
                  <a:pt x="41" y="641"/>
                </a:lnTo>
                <a:lnTo>
                  <a:pt x="16" y="621"/>
                </a:lnTo>
                <a:lnTo>
                  <a:pt x="13" y="612"/>
                </a:lnTo>
                <a:lnTo>
                  <a:pt x="36" y="587"/>
                </a:lnTo>
                <a:lnTo>
                  <a:pt x="54" y="556"/>
                </a:lnTo>
                <a:lnTo>
                  <a:pt x="46" y="526"/>
                </a:lnTo>
                <a:lnTo>
                  <a:pt x="39" y="500"/>
                </a:lnTo>
                <a:lnTo>
                  <a:pt x="40" y="477"/>
                </a:lnTo>
                <a:lnTo>
                  <a:pt x="34" y="455"/>
                </a:lnTo>
                <a:lnTo>
                  <a:pt x="24" y="430"/>
                </a:lnTo>
                <a:lnTo>
                  <a:pt x="11" y="407"/>
                </a:lnTo>
                <a:lnTo>
                  <a:pt x="2" y="383"/>
                </a:lnTo>
                <a:lnTo>
                  <a:pt x="0" y="356"/>
                </a:lnTo>
                <a:lnTo>
                  <a:pt x="1" y="336"/>
                </a:lnTo>
                <a:lnTo>
                  <a:pt x="16" y="308"/>
                </a:lnTo>
                <a:lnTo>
                  <a:pt x="23" y="278"/>
                </a:lnTo>
                <a:lnTo>
                  <a:pt x="24" y="252"/>
                </a:lnTo>
                <a:lnTo>
                  <a:pt x="24" y="221"/>
                </a:lnTo>
                <a:lnTo>
                  <a:pt x="34" y="195"/>
                </a:lnTo>
                <a:lnTo>
                  <a:pt x="38" y="183"/>
                </a:lnTo>
                <a:lnTo>
                  <a:pt x="46" y="160"/>
                </a:lnTo>
                <a:lnTo>
                  <a:pt x="62" y="135"/>
                </a:lnTo>
                <a:lnTo>
                  <a:pt x="84" y="110"/>
                </a:lnTo>
                <a:lnTo>
                  <a:pt x="98" y="90"/>
                </a:lnTo>
                <a:lnTo>
                  <a:pt x="122" y="65"/>
                </a:lnTo>
                <a:lnTo>
                  <a:pt x="142" y="42"/>
                </a:lnTo>
                <a:lnTo>
                  <a:pt x="154" y="18"/>
                </a:lnTo>
                <a:lnTo>
                  <a:pt x="169" y="0"/>
                </a:lnTo>
                <a:lnTo>
                  <a:pt x="190" y="26"/>
                </a:lnTo>
                <a:lnTo>
                  <a:pt x="237" y="56"/>
                </a:lnTo>
                <a:lnTo>
                  <a:pt x="267" y="72"/>
                </a:lnTo>
                <a:lnTo>
                  <a:pt x="308" y="83"/>
                </a:lnTo>
                <a:lnTo>
                  <a:pt x="350" y="90"/>
                </a:lnTo>
                <a:lnTo>
                  <a:pt x="378" y="99"/>
                </a:lnTo>
                <a:lnTo>
                  <a:pt x="380" y="99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Freeform 103"/>
          <p:cNvSpPr>
            <a:spLocks/>
          </p:cNvSpPr>
          <p:nvPr/>
        </p:nvSpPr>
        <p:spPr bwMode="auto">
          <a:xfrm>
            <a:off x="6465888" y="1839913"/>
            <a:ext cx="2840038" cy="4152900"/>
          </a:xfrm>
          <a:custGeom>
            <a:avLst/>
            <a:gdLst>
              <a:gd name="T0" fmla="*/ 646 w 1789"/>
              <a:gd name="T1" fmla="*/ 56 h 2616"/>
              <a:gd name="T2" fmla="*/ 659 w 1789"/>
              <a:gd name="T3" fmla="*/ 118 h 2616"/>
              <a:gd name="T4" fmla="*/ 719 w 1789"/>
              <a:gd name="T5" fmla="*/ 193 h 2616"/>
              <a:gd name="T6" fmla="*/ 762 w 1789"/>
              <a:gd name="T7" fmla="*/ 253 h 2616"/>
              <a:gd name="T8" fmla="*/ 817 w 1789"/>
              <a:gd name="T9" fmla="*/ 322 h 2616"/>
              <a:gd name="T10" fmla="*/ 853 w 1789"/>
              <a:gd name="T11" fmla="*/ 369 h 2616"/>
              <a:gd name="T12" fmla="*/ 898 w 1789"/>
              <a:gd name="T13" fmla="*/ 411 h 2616"/>
              <a:gd name="T14" fmla="*/ 949 w 1789"/>
              <a:gd name="T15" fmla="*/ 442 h 2616"/>
              <a:gd name="T16" fmla="*/ 990 w 1789"/>
              <a:gd name="T17" fmla="*/ 516 h 2616"/>
              <a:gd name="T18" fmla="*/ 950 w 1789"/>
              <a:gd name="T19" fmla="*/ 512 h 2616"/>
              <a:gd name="T20" fmla="*/ 977 w 1789"/>
              <a:gd name="T21" fmla="*/ 533 h 2616"/>
              <a:gd name="T22" fmla="*/ 986 w 1789"/>
              <a:gd name="T23" fmla="*/ 558 h 2616"/>
              <a:gd name="T24" fmla="*/ 956 w 1789"/>
              <a:gd name="T25" fmla="*/ 563 h 2616"/>
              <a:gd name="T26" fmla="*/ 993 w 1789"/>
              <a:gd name="T27" fmla="*/ 617 h 2616"/>
              <a:gd name="T28" fmla="*/ 1021 w 1789"/>
              <a:gd name="T29" fmla="*/ 666 h 2616"/>
              <a:gd name="T30" fmla="*/ 1068 w 1789"/>
              <a:gd name="T31" fmla="*/ 703 h 2616"/>
              <a:gd name="T32" fmla="*/ 1077 w 1789"/>
              <a:gd name="T33" fmla="*/ 750 h 2616"/>
              <a:gd name="T34" fmla="*/ 1104 w 1789"/>
              <a:gd name="T35" fmla="*/ 797 h 2616"/>
              <a:gd name="T36" fmla="*/ 1127 w 1789"/>
              <a:gd name="T37" fmla="*/ 840 h 2616"/>
              <a:gd name="T38" fmla="*/ 1119 w 1789"/>
              <a:gd name="T39" fmla="*/ 861 h 2616"/>
              <a:gd name="T40" fmla="*/ 1116 w 1789"/>
              <a:gd name="T41" fmla="*/ 924 h 2616"/>
              <a:gd name="T42" fmla="*/ 1168 w 1789"/>
              <a:gd name="T43" fmla="*/ 992 h 2616"/>
              <a:gd name="T44" fmla="*/ 1213 w 1789"/>
              <a:gd name="T45" fmla="*/ 1071 h 2616"/>
              <a:gd name="T46" fmla="*/ 1248 w 1789"/>
              <a:gd name="T47" fmla="*/ 1132 h 2616"/>
              <a:gd name="T48" fmla="*/ 1289 w 1789"/>
              <a:gd name="T49" fmla="*/ 1206 h 2616"/>
              <a:gd name="T50" fmla="*/ 1333 w 1789"/>
              <a:gd name="T51" fmla="*/ 1256 h 2616"/>
              <a:gd name="T52" fmla="*/ 1373 w 1789"/>
              <a:gd name="T53" fmla="*/ 1327 h 2616"/>
              <a:gd name="T54" fmla="*/ 1402 w 1789"/>
              <a:gd name="T55" fmla="*/ 1392 h 2616"/>
              <a:gd name="T56" fmla="*/ 1444 w 1789"/>
              <a:gd name="T57" fmla="*/ 1461 h 2616"/>
              <a:gd name="T58" fmla="*/ 1467 w 1789"/>
              <a:gd name="T59" fmla="*/ 1502 h 2616"/>
              <a:gd name="T60" fmla="*/ 1489 w 1789"/>
              <a:gd name="T61" fmla="*/ 1555 h 2616"/>
              <a:gd name="T62" fmla="*/ 1525 w 1789"/>
              <a:gd name="T63" fmla="*/ 1616 h 2616"/>
              <a:gd name="T64" fmla="*/ 1549 w 1789"/>
              <a:gd name="T65" fmla="*/ 1668 h 2616"/>
              <a:gd name="T66" fmla="*/ 1569 w 1789"/>
              <a:gd name="T67" fmla="*/ 1717 h 2616"/>
              <a:gd name="T68" fmla="*/ 1617 w 1789"/>
              <a:gd name="T69" fmla="*/ 1760 h 2616"/>
              <a:gd name="T70" fmla="*/ 1658 w 1789"/>
              <a:gd name="T71" fmla="*/ 1811 h 2616"/>
              <a:gd name="T72" fmla="*/ 1684 w 1789"/>
              <a:gd name="T73" fmla="*/ 1845 h 2616"/>
              <a:gd name="T74" fmla="*/ 1721 w 1789"/>
              <a:gd name="T75" fmla="*/ 1881 h 2616"/>
              <a:gd name="T76" fmla="*/ 1779 w 1789"/>
              <a:gd name="T77" fmla="*/ 1910 h 2616"/>
              <a:gd name="T78" fmla="*/ 1753 w 1789"/>
              <a:gd name="T79" fmla="*/ 1922 h 2616"/>
              <a:gd name="T80" fmla="*/ 1694 w 1789"/>
              <a:gd name="T81" fmla="*/ 1911 h 2616"/>
              <a:gd name="T82" fmla="*/ 1683 w 1789"/>
              <a:gd name="T83" fmla="*/ 1906 h 2616"/>
              <a:gd name="T84" fmla="*/ 1677 w 1789"/>
              <a:gd name="T85" fmla="*/ 1933 h 2616"/>
              <a:gd name="T86" fmla="*/ 1674 w 1789"/>
              <a:gd name="T87" fmla="*/ 1970 h 2616"/>
              <a:gd name="T88" fmla="*/ 1685 w 1789"/>
              <a:gd name="T89" fmla="*/ 1982 h 2616"/>
              <a:gd name="T90" fmla="*/ 1687 w 1789"/>
              <a:gd name="T91" fmla="*/ 2004 h 2616"/>
              <a:gd name="T92" fmla="*/ 1685 w 1789"/>
              <a:gd name="T93" fmla="*/ 2038 h 2616"/>
              <a:gd name="T94" fmla="*/ 1681 w 1789"/>
              <a:gd name="T95" fmla="*/ 2084 h 2616"/>
              <a:gd name="T96" fmla="*/ 1702 w 1789"/>
              <a:gd name="T97" fmla="*/ 2140 h 2616"/>
              <a:gd name="T98" fmla="*/ 1169 w 1789"/>
              <a:gd name="T99" fmla="*/ 2616 h 2616"/>
              <a:gd name="T100" fmla="*/ 981 w 1789"/>
              <a:gd name="T101" fmla="*/ 2616 h 2616"/>
              <a:gd name="T102" fmla="*/ 911 w 1789"/>
              <a:gd name="T103" fmla="*/ 2616 h 2616"/>
              <a:gd name="T104" fmla="*/ 753 w 1789"/>
              <a:gd name="T105" fmla="*/ 2616 h 2616"/>
              <a:gd name="T106" fmla="*/ 562 w 1789"/>
              <a:gd name="T107" fmla="*/ 2616 h 2616"/>
              <a:gd name="T108" fmla="*/ 313 w 1789"/>
              <a:gd name="T109" fmla="*/ 2616 h 2616"/>
              <a:gd name="T110" fmla="*/ 422 w 1789"/>
              <a:gd name="T111" fmla="*/ 2504 h 2616"/>
              <a:gd name="T112" fmla="*/ 759 w 1789"/>
              <a:gd name="T113" fmla="*/ 2296 h 2616"/>
              <a:gd name="T114" fmla="*/ 856 w 1789"/>
              <a:gd name="T115" fmla="*/ 2116 h 2616"/>
              <a:gd name="T116" fmla="*/ 823 w 1789"/>
              <a:gd name="T117" fmla="*/ 1664 h 2616"/>
              <a:gd name="T118" fmla="*/ 754 w 1789"/>
              <a:gd name="T119" fmla="*/ 1202 h 2616"/>
              <a:gd name="T120" fmla="*/ 402 w 1789"/>
              <a:gd name="T121" fmla="*/ 999 h 2616"/>
              <a:gd name="T122" fmla="*/ 134 w 1789"/>
              <a:gd name="T123" fmla="*/ 693 h 2616"/>
              <a:gd name="T124" fmla="*/ 24 w 1789"/>
              <a:gd name="T125" fmla="*/ 252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89" h="2616">
                <a:moveTo>
                  <a:pt x="380" y="99"/>
                </a:moveTo>
                <a:lnTo>
                  <a:pt x="424" y="102"/>
                </a:lnTo>
                <a:lnTo>
                  <a:pt x="440" y="99"/>
                </a:lnTo>
                <a:lnTo>
                  <a:pt x="466" y="94"/>
                </a:lnTo>
                <a:lnTo>
                  <a:pt x="495" y="85"/>
                </a:lnTo>
                <a:lnTo>
                  <a:pt x="525" y="76"/>
                </a:lnTo>
                <a:lnTo>
                  <a:pt x="551" y="68"/>
                </a:lnTo>
                <a:lnTo>
                  <a:pt x="567" y="64"/>
                </a:lnTo>
                <a:lnTo>
                  <a:pt x="591" y="55"/>
                </a:lnTo>
                <a:lnTo>
                  <a:pt x="609" y="43"/>
                </a:lnTo>
                <a:lnTo>
                  <a:pt x="645" y="38"/>
                </a:lnTo>
                <a:lnTo>
                  <a:pt x="654" y="39"/>
                </a:lnTo>
                <a:lnTo>
                  <a:pt x="654" y="41"/>
                </a:lnTo>
                <a:lnTo>
                  <a:pt x="652" y="45"/>
                </a:lnTo>
                <a:lnTo>
                  <a:pt x="649" y="49"/>
                </a:lnTo>
                <a:lnTo>
                  <a:pt x="645" y="52"/>
                </a:lnTo>
                <a:lnTo>
                  <a:pt x="645" y="53"/>
                </a:lnTo>
                <a:lnTo>
                  <a:pt x="647" y="55"/>
                </a:lnTo>
                <a:lnTo>
                  <a:pt x="648" y="57"/>
                </a:lnTo>
                <a:lnTo>
                  <a:pt x="646" y="56"/>
                </a:lnTo>
                <a:lnTo>
                  <a:pt x="644" y="54"/>
                </a:lnTo>
                <a:lnTo>
                  <a:pt x="641" y="54"/>
                </a:lnTo>
                <a:lnTo>
                  <a:pt x="638" y="56"/>
                </a:lnTo>
                <a:lnTo>
                  <a:pt x="638" y="59"/>
                </a:lnTo>
                <a:lnTo>
                  <a:pt x="641" y="62"/>
                </a:lnTo>
                <a:lnTo>
                  <a:pt x="642" y="65"/>
                </a:lnTo>
                <a:lnTo>
                  <a:pt x="640" y="69"/>
                </a:lnTo>
                <a:lnTo>
                  <a:pt x="641" y="70"/>
                </a:lnTo>
                <a:lnTo>
                  <a:pt x="638" y="74"/>
                </a:lnTo>
                <a:lnTo>
                  <a:pt x="637" y="79"/>
                </a:lnTo>
                <a:lnTo>
                  <a:pt x="637" y="83"/>
                </a:lnTo>
                <a:lnTo>
                  <a:pt x="638" y="85"/>
                </a:lnTo>
                <a:lnTo>
                  <a:pt x="641" y="89"/>
                </a:lnTo>
                <a:lnTo>
                  <a:pt x="643" y="90"/>
                </a:lnTo>
                <a:lnTo>
                  <a:pt x="643" y="91"/>
                </a:lnTo>
                <a:lnTo>
                  <a:pt x="651" y="98"/>
                </a:lnTo>
                <a:lnTo>
                  <a:pt x="655" y="104"/>
                </a:lnTo>
                <a:lnTo>
                  <a:pt x="658" y="112"/>
                </a:lnTo>
                <a:lnTo>
                  <a:pt x="659" y="115"/>
                </a:lnTo>
                <a:lnTo>
                  <a:pt x="659" y="118"/>
                </a:lnTo>
                <a:lnTo>
                  <a:pt x="668" y="130"/>
                </a:lnTo>
                <a:lnTo>
                  <a:pt x="669" y="130"/>
                </a:lnTo>
                <a:lnTo>
                  <a:pt x="673" y="132"/>
                </a:lnTo>
                <a:lnTo>
                  <a:pt x="675" y="134"/>
                </a:lnTo>
                <a:lnTo>
                  <a:pt x="678" y="139"/>
                </a:lnTo>
                <a:lnTo>
                  <a:pt x="679" y="143"/>
                </a:lnTo>
                <a:lnTo>
                  <a:pt x="685" y="148"/>
                </a:lnTo>
                <a:lnTo>
                  <a:pt x="688" y="149"/>
                </a:lnTo>
                <a:lnTo>
                  <a:pt x="695" y="150"/>
                </a:lnTo>
                <a:lnTo>
                  <a:pt x="702" y="154"/>
                </a:lnTo>
                <a:lnTo>
                  <a:pt x="705" y="158"/>
                </a:lnTo>
                <a:lnTo>
                  <a:pt x="707" y="162"/>
                </a:lnTo>
                <a:lnTo>
                  <a:pt x="712" y="172"/>
                </a:lnTo>
                <a:lnTo>
                  <a:pt x="714" y="174"/>
                </a:lnTo>
                <a:lnTo>
                  <a:pt x="713" y="177"/>
                </a:lnTo>
                <a:lnTo>
                  <a:pt x="712" y="179"/>
                </a:lnTo>
                <a:lnTo>
                  <a:pt x="714" y="183"/>
                </a:lnTo>
                <a:lnTo>
                  <a:pt x="716" y="186"/>
                </a:lnTo>
                <a:lnTo>
                  <a:pt x="716" y="188"/>
                </a:lnTo>
                <a:lnTo>
                  <a:pt x="719" y="193"/>
                </a:lnTo>
                <a:lnTo>
                  <a:pt x="718" y="195"/>
                </a:lnTo>
                <a:lnTo>
                  <a:pt x="718" y="197"/>
                </a:lnTo>
                <a:lnTo>
                  <a:pt x="719" y="200"/>
                </a:lnTo>
                <a:lnTo>
                  <a:pt x="720" y="201"/>
                </a:lnTo>
                <a:lnTo>
                  <a:pt x="722" y="203"/>
                </a:lnTo>
                <a:lnTo>
                  <a:pt x="726" y="214"/>
                </a:lnTo>
                <a:lnTo>
                  <a:pt x="727" y="224"/>
                </a:lnTo>
                <a:lnTo>
                  <a:pt x="727" y="227"/>
                </a:lnTo>
                <a:lnTo>
                  <a:pt x="726" y="230"/>
                </a:lnTo>
                <a:lnTo>
                  <a:pt x="726" y="231"/>
                </a:lnTo>
                <a:lnTo>
                  <a:pt x="729" y="233"/>
                </a:lnTo>
                <a:lnTo>
                  <a:pt x="732" y="234"/>
                </a:lnTo>
                <a:lnTo>
                  <a:pt x="735" y="235"/>
                </a:lnTo>
                <a:lnTo>
                  <a:pt x="743" y="237"/>
                </a:lnTo>
                <a:lnTo>
                  <a:pt x="749" y="238"/>
                </a:lnTo>
                <a:lnTo>
                  <a:pt x="751" y="241"/>
                </a:lnTo>
                <a:lnTo>
                  <a:pt x="751" y="242"/>
                </a:lnTo>
                <a:lnTo>
                  <a:pt x="753" y="243"/>
                </a:lnTo>
                <a:lnTo>
                  <a:pt x="758" y="249"/>
                </a:lnTo>
                <a:lnTo>
                  <a:pt x="762" y="253"/>
                </a:lnTo>
                <a:lnTo>
                  <a:pt x="763" y="256"/>
                </a:lnTo>
                <a:lnTo>
                  <a:pt x="766" y="258"/>
                </a:lnTo>
                <a:lnTo>
                  <a:pt x="769" y="261"/>
                </a:lnTo>
                <a:lnTo>
                  <a:pt x="776" y="261"/>
                </a:lnTo>
                <a:lnTo>
                  <a:pt x="777" y="263"/>
                </a:lnTo>
                <a:lnTo>
                  <a:pt x="777" y="266"/>
                </a:lnTo>
                <a:lnTo>
                  <a:pt x="778" y="266"/>
                </a:lnTo>
                <a:lnTo>
                  <a:pt x="779" y="268"/>
                </a:lnTo>
                <a:lnTo>
                  <a:pt x="783" y="270"/>
                </a:lnTo>
                <a:lnTo>
                  <a:pt x="784" y="271"/>
                </a:lnTo>
                <a:lnTo>
                  <a:pt x="788" y="279"/>
                </a:lnTo>
                <a:lnTo>
                  <a:pt x="790" y="281"/>
                </a:lnTo>
                <a:lnTo>
                  <a:pt x="794" y="292"/>
                </a:lnTo>
                <a:lnTo>
                  <a:pt x="804" y="304"/>
                </a:lnTo>
                <a:lnTo>
                  <a:pt x="805" y="305"/>
                </a:lnTo>
                <a:lnTo>
                  <a:pt x="808" y="306"/>
                </a:lnTo>
                <a:lnTo>
                  <a:pt x="813" y="307"/>
                </a:lnTo>
                <a:lnTo>
                  <a:pt x="815" y="309"/>
                </a:lnTo>
                <a:lnTo>
                  <a:pt x="816" y="311"/>
                </a:lnTo>
                <a:lnTo>
                  <a:pt x="817" y="322"/>
                </a:lnTo>
                <a:lnTo>
                  <a:pt x="817" y="324"/>
                </a:lnTo>
                <a:lnTo>
                  <a:pt x="820" y="326"/>
                </a:lnTo>
                <a:lnTo>
                  <a:pt x="821" y="329"/>
                </a:lnTo>
                <a:lnTo>
                  <a:pt x="821" y="330"/>
                </a:lnTo>
                <a:lnTo>
                  <a:pt x="821" y="333"/>
                </a:lnTo>
                <a:lnTo>
                  <a:pt x="823" y="333"/>
                </a:lnTo>
                <a:lnTo>
                  <a:pt x="827" y="336"/>
                </a:lnTo>
                <a:lnTo>
                  <a:pt x="830" y="337"/>
                </a:lnTo>
                <a:lnTo>
                  <a:pt x="833" y="340"/>
                </a:lnTo>
                <a:lnTo>
                  <a:pt x="833" y="344"/>
                </a:lnTo>
                <a:lnTo>
                  <a:pt x="835" y="347"/>
                </a:lnTo>
                <a:lnTo>
                  <a:pt x="834" y="348"/>
                </a:lnTo>
                <a:lnTo>
                  <a:pt x="837" y="352"/>
                </a:lnTo>
                <a:lnTo>
                  <a:pt x="840" y="353"/>
                </a:lnTo>
                <a:lnTo>
                  <a:pt x="841" y="355"/>
                </a:lnTo>
                <a:lnTo>
                  <a:pt x="843" y="358"/>
                </a:lnTo>
                <a:lnTo>
                  <a:pt x="844" y="359"/>
                </a:lnTo>
                <a:lnTo>
                  <a:pt x="847" y="361"/>
                </a:lnTo>
                <a:lnTo>
                  <a:pt x="848" y="362"/>
                </a:lnTo>
                <a:lnTo>
                  <a:pt x="853" y="369"/>
                </a:lnTo>
                <a:lnTo>
                  <a:pt x="857" y="371"/>
                </a:lnTo>
                <a:lnTo>
                  <a:pt x="861" y="376"/>
                </a:lnTo>
                <a:lnTo>
                  <a:pt x="863" y="376"/>
                </a:lnTo>
                <a:lnTo>
                  <a:pt x="864" y="379"/>
                </a:lnTo>
                <a:lnTo>
                  <a:pt x="863" y="381"/>
                </a:lnTo>
                <a:lnTo>
                  <a:pt x="863" y="385"/>
                </a:lnTo>
                <a:lnTo>
                  <a:pt x="864" y="386"/>
                </a:lnTo>
                <a:lnTo>
                  <a:pt x="866" y="387"/>
                </a:lnTo>
                <a:lnTo>
                  <a:pt x="874" y="388"/>
                </a:lnTo>
                <a:lnTo>
                  <a:pt x="876" y="389"/>
                </a:lnTo>
                <a:lnTo>
                  <a:pt x="877" y="389"/>
                </a:lnTo>
                <a:lnTo>
                  <a:pt x="877" y="392"/>
                </a:lnTo>
                <a:lnTo>
                  <a:pt x="881" y="394"/>
                </a:lnTo>
                <a:lnTo>
                  <a:pt x="884" y="398"/>
                </a:lnTo>
                <a:lnTo>
                  <a:pt x="886" y="400"/>
                </a:lnTo>
                <a:lnTo>
                  <a:pt x="890" y="404"/>
                </a:lnTo>
                <a:lnTo>
                  <a:pt x="892" y="405"/>
                </a:lnTo>
                <a:lnTo>
                  <a:pt x="896" y="407"/>
                </a:lnTo>
                <a:lnTo>
                  <a:pt x="897" y="409"/>
                </a:lnTo>
                <a:lnTo>
                  <a:pt x="898" y="411"/>
                </a:lnTo>
                <a:lnTo>
                  <a:pt x="897" y="413"/>
                </a:lnTo>
                <a:lnTo>
                  <a:pt x="898" y="418"/>
                </a:lnTo>
                <a:lnTo>
                  <a:pt x="899" y="420"/>
                </a:lnTo>
                <a:lnTo>
                  <a:pt x="903" y="420"/>
                </a:lnTo>
                <a:lnTo>
                  <a:pt x="903" y="421"/>
                </a:lnTo>
                <a:lnTo>
                  <a:pt x="905" y="422"/>
                </a:lnTo>
                <a:lnTo>
                  <a:pt x="905" y="422"/>
                </a:lnTo>
                <a:lnTo>
                  <a:pt x="907" y="422"/>
                </a:lnTo>
                <a:lnTo>
                  <a:pt x="909" y="424"/>
                </a:lnTo>
                <a:lnTo>
                  <a:pt x="910" y="425"/>
                </a:lnTo>
                <a:lnTo>
                  <a:pt x="911" y="426"/>
                </a:lnTo>
                <a:lnTo>
                  <a:pt x="912" y="428"/>
                </a:lnTo>
                <a:lnTo>
                  <a:pt x="923" y="426"/>
                </a:lnTo>
                <a:lnTo>
                  <a:pt x="925" y="427"/>
                </a:lnTo>
                <a:lnTo>
                  <a:pt x="926" y="429"/>
                </a:lnTo>
                <a:lnTo>
                  <a:pt x="928" y="431"/>
                </a:lnTo>
                <a:lnTo>
                  <a:pt x="932" y="432"/>
                </a:lnTo>
                <a:lnTo>
                  <a:pt x="937" y="436"/>
                </a:lnTo>
                <a:lnTo>
                  <a:pt x="947" y="441"/>
                </a:lnTo>
                <a:lnTo>
                  <a:pt x="949" y="442"/>
                </a:lnTo>
                <a:lnTo>
                  <a:pt x="952" y="444"/>
                </a:lnTo>
                <a:lnTo>
                  <a:pt x="962" y="458"/>
                </a:lnTo>
                <a:lnTo>
                  <a:pt x="965" y="461"/>
                </a:lnTo>
                <a:lnTo>
                  <a:pt x="966" y="463"/>
                </a:lnTo>
                <a:lnTo>
                  <a:pt x="969" y="466"/>
                </a:lnTo>
                <a:lnTo>
                  <a:pt x="972" y="472"/>
                </a:lnTo>
                <a:lnTo>
                  <a:pt x="977" y="477"/>
                </a:lnTo>
                <a:lnTo>
                  <a:pt x="979" y="480"/>
                </a:lnTo>
                <a:lnTo>
                  <a:pt x="980" y="481"/>
                </a:lnTo>
                <a:lnTo>
                  <a:pt x="980" y="486"/>
                </a:lnTo>
                <a:lnTo>
                  <a:pt x="981" y="490"/>
                </a:lnTo>
                <a:lnTo>
                  <a:pt x="984" y="492"/>
                </a:lnTo>
                <a:lnTo>
                  <a:pt x="986" y="493"/>
                </a:lnTo>
                <a:lnTo>
                  <a:pt x="989" y="496"/>
                </a:lnTo>
                <a:lnTo>
                  <a:pt x="989" y="498"/>
                </a:lnTo>
                <a:lnTo>
                  <a:pt x="987" y="502"/>
                </a:lnTo>
                <a:lnTo>
                  <a:pt x="988" y="504"/>
                </a:lnTo>
                <a:lnTo>
                  <a:pt x="987" y="509"/>
                </a:lnTo>
                <a:lnTo>
                  <a:pt x="991" y="514"/>
                </a:lnTo>
                <a:lnTo>
                  <a:pt x="990" y="516"/>
                </a:lnTo>
                <a:lnTo>
                  <a:pt x="988" y="515"/>
                </a:lnTo>
                <a:lnTo>
                  <a:pt x="986" y="515"/>
                </a:lnTo>
                <a:lnTo>
                  <a:pt x="984" y="517"/>
                </a:lnTo>
                <a:lnTo>
                  <a:pt x="982" y="516"/>
                </a:lnTo>
                <a:lnTo>
                  <a:pt x="982" y="513"/>
                </a:lnTo>
                <a:lnTo>
                  <a:pt x="981" y="510"/>
                </a:lnTo>
                <a:lnTo>
                  <a:pt x="979" y="507"/>
                </a:lnTo>
                <a:lnTo>
                  <a:pt x="977" y="506"/>
                </a:lnTo>
                <a:lnTo>
                  <a:pt x="975" y="509"/>
                </a:lnTo>
                <a:lnTo>
                  <a:pt x="973" y="509"/>
                </a:lnTo>
                <a:lnTo>
                  <a:pt x="971" y="508"/>
                </a:lnTo>
                <a:lnTo>
                  <a:pt x="967" y="503"/>
                </a:lnTo>
                <a:lnTo>
                  <a:pt x="964" y="502"/>
                </a:lnTo>
                <a:lnTo>
                  <a:pt x="957" y="501"/>
                </a:lnTo>
                <a:lnTo>
                  <a:pt x="954" y="499"/>
                </a:lnTo>
                <a:lnTo>
                  <a:pt x="952" y="498"/>
                </a:lnTo>
                <a:lnTo>
                  <a:pt x="950" y="500"/>
                </a:lnTo>
                <a:lnTo>
                  <a:pt x="948" y="503"/>
                </a:lnTo>
                <a:lnTo>
                  <a:pt x="946" y="507"/>
                </a:lnTo>
                <a:lnTo>
                  <a:pt x="950" y="512"/>
                </a:lnTo>
                <a:lnTo>
                  <a:pt x="954" y="512"/>
                </a:lnTo>
                <a:lnTo>
                  <a:pt x="955" y="514"/>
                </a:lnTo>
                <a:lnTo>
                  <a:pt x="957" y="517"/>
                </a:lnTo>
                <a:lnTo>
                  <a:pt x="958" y="518"/>
                </a:lnTo>
                <a:lnTo>
                  <a:pt x="958" y="521"/>
                </a:lnTo>
                <a:lnTo>
                  <a:pt x="959" y="523"/>
                </a:lnTo>
                <a:lnTo>
                  <a:pt x="961" y="524"/>
                </a:lnTo>
                <a:lnTo>
                  <a:pt x="963" y="525"/>
                </a:lnTo>
                <a:lnTo>
                  <a:pt x="964" y="528"/>
                </a:lnTo>
                <a:lnTo>
                  <a:pt x="965" y="529"/>
                </a:lnTo>
                <a:lnTo>
                  <a:pt x="968" y="530"/>
                </a:lnTo>
                <a:lnTo>
                  <a:pt x="971" y="530"/>
                </a:lnTo>
                <a:lnTo>
                  <a:pt x="971" y="530"/>
                </a:lnTo>
                <a:lnTo>
                  <a:pt x="974" y="529"/>
                </a:lnTo>
                <a:lnTo>
                  <a:pt x="975" y="526"/>
                </a:lnTo>
                <a:lnTo>
                  <a:pt x="976" y="525"/>
                </a:lnTo>
                <a:lnTo>
                  <a:pt x="978" y="526"/>
                </a:lnTo>
                <a:lnTo>
                  <a:pt x="979" y="528"/>
                </a:lnTo>
                <a:lnTo>
                  <a:pt x="979" y="529"/>
                </a:lnTo>
                <a:lnTo>
                  <a:pt x="977" y="533"/>
                </a:lnTo>
                <a:lnTo>
                  <a:pt x="976" y="538"/>
                </a:lnTo>
                <a:lnTo>
                  <a:pt x="975" y="539"/>
                </a:lnTo>
                <a:lnTo>
                  <a:pt x="973" y="540"/>
                </a:lnTo>
                <a:lnTo>
                  <a:pt x="972" y="543"/>
                </a:lnTo>
                <a:lnTo>
                  <a:pt x="972" y="544"/>
                </a:lnTo>
                <a:lnTo>
                  <a:pt x="969" y="542"/>
                </a:lnTo>
                <a:lnTo>
                  <a:pt x="968" y="542"/>
                </a:lnTo>
                <a:lnTo>
                  <a:pt x="966" y="544"/>
                </a:lnTo>
                <a:lnTo>
                  <a:pt x="968" y="547"/>
                </a:lnTo>
                <a:lnTo>
                  <a:pt x="971" y="546"/>
                </a:lnTo>
                <a:lnTo>
                  <a:pt x="972" y="546"/>
                </a:lnTo>
                <a:lnTo>
                  <a:pt x="973" y="547"/>
                </a:lnTo>
                <a:lnTo>
                  <a:pt x="974" y="548"/>
                </a:lnTo>
                <a:lnTo>
                  <a:pt x="975" y="551"/>
                </a:lnTo>
                <a:lnTo>
                  <a:pt x="976" y="554"/>
                </a:lnTo>
                <a:lnTo>
                  <a:pt x="979" y="555"/>
                </a:lnTo>
                <a:lnTo>
                  <a:pt x="985" y="555"/>
                </a:lnTo>
                <a:lnTo>
                  <a:pt x="986" y="555"/>
                </a:lnTo>
                <a:lnTo>
                  <a:pt x="986" y="557"/>
                </a:lnTo>
                <a:lnTo>
                  <a:pt x="986" y="558"/>
                </a:lnTo>
                <a:lnTo>
                  <a:pt x="988" y="560"/>
                </a:lnTo>
                <a:lnTo>
                  <a:pt x="989" y="564"/>
                </a:lnTo>
                <a:lnTo>
                  <a:pt x="992" y="566"/>
                </a:lnTo>
                <a:lnTo>
                  <a:pt x="992" y="569"/>
                </a:lnTo>
                <a:lnTo>
                  <a:pt x="990" y="569"/>
                </a:lnTo>
                <a:lnTo>
                  <a:pt x="989" y="569"/>
                </a:lnTo>
                <a:lnTo>
                  <a:pt x="983" y="560"/>
                </a:lnTo>
                <a:lnTo>
                  <a:pt x="981" y="558"/>
                </a:lnTo>
                <a:lnTo>
                  <a:pt x="980" y="558"/>
                </a:lnTo>
                <a:lnTo>
                  <a:pt x="979" y="557"/>
                </a:lnTo>
                <a:lnTo>
                  <a:pt x="979" y="559"/>
                </a:lnTo>
                <a:lnTo>
                  <a:pt x="979" y="561"/>
                </a:lnTo>
                <a:lnTo>
                  <a:pt x="982" y="564"/>
                </a:lnTo>
                <a:lnTo>
                  <a:pt x="979" y="564"/>
                </a:lnTo>
                <a:lnTo>
                  <a:pt x="977" y="562"/>
                </a:lnTo>
                <a:lnTo>
                  <a:pt x="971" y="555"/>
                </a:lnTo>
                <a:lnTo>
                  <a:pt x="970" y="554"/>
                </a:lnTo>
                <a:lnTo>
                  <a:pt x="968" y="554"/>
                </a:lnTo>
                <a:lnTo>
                  <a:pt x="957" y="562"/>
                </a:lnTo>
                <a:lnTo>
                  <a:pt x="956" y="563"/>
                </a:lnTo>
                <a:lnTo>
                  <a:pt x="955" y="566"/>
                </a:lnTo>
                <a:lnTo>
                  <a:pt x="956" y="567"/>
                </a:lnTo>
                <a:lnTo>
                  <a:pt x="957" y="568"/>
                </a:lnTo>
                <a:lnTo>
                  <a:pt x="962" y="570"/>
                </a:lnTo>
                <a:lnTo>
                  <a:pt x="965" y="572"/>
                </a:lnTo>
                <a:lnTo>
                  <a:pt x="975" y="583"/>
                </a:lnTo>
                <a:lnTo>
                  <a:pt x="977" y="586"/>
                </a:lnTo>
                <a:lnTo>
                  <a:pt x="979" y="589"/>
                </a:lnTo>
                <a:lnTo>
                  <a:pt x="981" y="598"/>
                </a:lnTo>
                <a:lnTo>
                  <a:pt x="979" y="602"/>
                </a:lnTo>
                <a:lnTo>
                  <a:pt x="979" y="603"/>
                </a:lnTo>
                <a:lnTo>
                  <a:pt x="979" y="609"/>
                </a:lnTo>
                <a:lnTo>
                  <a:pt x="980" y="611"/>
                </a:lnTo>
                <a:lnTo>
                  <a:pt x="981" y="612"/>
                </a:lnTo>
                <a:lnTo>
                  <a:pt x="982" y="611"/>
                </a:lnTo>
                <a:lnTo>
                  <a:pt x="988" y="611"/>
                </a:lnTo>
                <a:lnTo>
                  <a:pt x="991" y="612"/>
                </a:lnTo>
                <a:lnTo>
                  <a:pt x="992" y="613"/>
                </a:lnTo>
                <a:lnTo>
                  <a:pt x="991" y="615"/>
                </a:lnTo>
                <a:lnTo>
                  <a:pt x="993" y="617"/>
                </a:lnTo>
                <a:lnTo>
                  <a:pt x="994" y="619"/>
                </a:lnTo>
                <a:lnTo>
                  <a:pt x="996" y="621"/>
                </a:lnTo>
                <a:lnTo>
                  <a:pt x="1001" y="622"/>
                </a:lnTo>
                <a:lnTo>
                  <a:pt x="1003" y="622"/>
                </a:lnTo>
                <a:lnTo>
                  <a:pt x="1003" y="626"/>
                </a:lnTo>
                <a:lnTo>
                  <a:pt x="1005" y="629"/>
                </a:lnTo>
                <a:lnTo>
                  <a:pt x="1005" y="632"/>
                </a:lnTo>
                <a:lnTo>
                  <a:pt x="1005" y="635"/>
                </a:lnTo>
                <a:lnTo>
                  <a:pt x="1010" y="638"/>
                </a:lnTo>
                <a:lnTo>
                  <a:pt x="1012" y="640"/>
                </a:lnTo>
                <a:lnTo>
                  <a:pt x="1016" y="645"/>
                </a:lnTo>
                <a:lnTo>
                  <a:pt x="1021" y="649"/>
                </a:lnTo>
                <a:lnTo>
                  <a:pt x="1023" y="650"/>
                </a:lnTo>
                <a:lnTo>
                  <a:pt x="1023" y="653"/>
                </a:lnTo>
                <a:lnTo>
                  <a:pt x="1026" y="657"/>
                </a:lnTo>
                <a:lnTo>
                  <a:pt x="1026" y="659"/>
                </a:lnTo>
                <a:lnTo>
                  <a:pt x="1026" y="662"/>
                </a:lnTo>
                <a:lnTo>
                  <a:pt x="1023" y="662"/>
                </a:lnTo>
                <a:lnTo>
                  <a:pt x="1021" y="665"/>
                </a:lnTo>
                <a:lnTo>
                  <a:pt x="1021" y="666"/>
                </a:lnTo>
                <a:lnTo>
                  <a:pt x="1023" y="666"/>
                </a:lnTo>
                <a:lnTo>
                  <a:pt x="1024" y="667"/>
                </a:lnTo>
                <a:lnTo>
                  <a:pt x="1025" y="671"/>
                </a:lnTo>
                <a:lnTo>
                  <a:pt x="1027" y="673"/>
                </a:lnTo>
                <a:lnTo>
                  <a:pt x="1027" y="675"/>
                </a:lnTo>
                <a:lnTo>
                  <a:pt x="1028" y="678"/>
                </a:lnTo>
                <a:lnTo>
                  <a:pt x="1032" y="681"/>
                </a:lnTo>
                <a:lnTo>
                  <a:pt x="1035" y="685"/>
                </a:lnTo>
                <a:lnTo>
                  <a:pt x="1036" y="686"/>
                </a:lnTo>
                <a:lnTo>
                  <a:pt x="1039" y="689"/>
                </a:lnTo>
                <a:lnTo>
                  <a:pt x="1043" y="690"/>
                </a:lnTo>
                <a:lnTo>
                  <a:pt x="1046" y="690"/>
                </a:lnTo>
                <a:lnTo>
                  <a:pt x="1048" y="691"/>
                </a:lnTo>
                <a:lnTo>
                  <a:pt x="1051" y="694"/>
                </a:lnTo>
                <a:lnTo>
                  <a:pt x="1053" y="695"/>
                </a:lnTo>
                <a:lnTo>
                  <a:pt x="1053" y="695"/>
                </a:lnTo>
                <a:lnTo>
                  <a:pt x="1055" y="697"/>
                </a:lnTo>
                <a:lnTo>
                  <a:pt x="1058" y="698"/>
                </a:lnTo>
                <a:lnTo>
                  <a:pt x="1062" y="702"/>
                </a:lnTo>
                <a:lnTo>
                  <a:pt x="1068" y="703"/>
                </a:lnTo>
                <a:lnTo>
                  <a:pt x="1072" y="705"/>
                </a:lnTo>
                <a:lnTo>
                  <a:pt x="1076" y="706"/>
                </a:lnTo>
                <a:lnTo>
                  <a:pt x="1079" y="707"/>
                </a:lnTo>
                <a:lnTo>
                  <a:pt x="1080" y="709"/>
                </a:lnTo>
                <a:lnTo>
                  <a:pt x="1083" y="711"/>
                </a:lnTo>
                <a:lnTo>
                  <a:pt x="1084" y="714"/>
                </a:lnTo>
                <a:lnTo>
                  <a:pt x="1084" y="716"/>
                </a:lnTo>
                <a:lnTo>
                  <a:pt x="1082" y="717"/>
                </a:lnTo>
                <a:lnTo>
                  <a:pt x="1081" y="720"/>
                </a:lnTo>
                <a:lnTo>
                  <a:pt x="1080" y="723"/>
                </a:lnTo>
                <a:lnTo>
                  <a:pt x="1081" y="724"/>
                </a:lnTo>
                <a:lnTo>
                  <a:pt x="1084" y="726"/>
                </a:lnTo>
                <a:lnTo>
                  <a:pt x="1085" y="727"/>
                </a:lnTo>
                <a:lnTo>
                  <a:pt x="1082" y="729"/>
                </a:lnTo>
                <a:lnTo>
                  <a:pt x="1077" y="734"/>
                </a:lnTo>
                <a:lnTo>
                  <a:pt x="1075" y="736"/>
                </a:lnTo>
                <a:lnTo>
                  <a:pt x="1076" y="739"/>
                </a:lnTo>
                <a:lnTo>
                  <a:pt x="1077" y="743"/>
                </a:lnTo>
                <a:lnTo>
                  <a:pt x="1078" y="747"/>
                </a:lnTo>
                <a:lnTo>
                  <a:pt x="1077" y="750"/>
                </a:lnTo>
                <a:lnTo>
                  <a:pt x="1077" y="753"/>
                </a:lnTo>
                <a:lnTo>
                  <a:pt x="1077" y="755"/>
                </a:lnTo>
                <a:lnTo>
                  <a:pt x="1077" y="757"/>
                </a:lnTo>
                <a:lnTo>
                  <a:pt x="1076" y="757"/>
                </a:lnTo>
                <a:lnTo>
                  <a:pt x="1077" y="761"/>
                </a:lnTo>
                <a:lnTo>
                  <a:pt x="1080" y="764"/>
                </a:lnTo>
                <a:lnTo>
                  <a:pt x="1085" y="767"/>
                </a:lnTo>
                <a:lnTo>
                  <a:pt x="1087" y="769"/>
                </a:lnTo>
                <a:lnTo>
                  <a:pt x="1095" y="771"/>
                </a:lnTo>
                <a:lnTo>
                  <a:pt x="1098" y="773"/>
                </a:lnTo>
                <a:lnTo>
                  <a:pt x="1098" y="774"/>
                </a:lnTo>
                <a:lnTo>
                  <a:pt x="1100" y="777"/>
                </a:lnTo>
                <a:lnTo>
                  <a:pt x="1104" y="783"/>
                </a:lnTo>
                <a:lnTo>
                  <a:pt x="1104" y="784"/>
                </a:lnTo>
                <a:lnTo>
                  <a:pt x="1103" y="784"/>
                </a:lnTo>
                <a:lnTo>
                  <a:pt x="1099" y="783"/>
                </a:lnTo>
                <a:lnTo>
                  <a:pt x="1097" y="784"/>
                </a:lnTo>
                <a:lnTo>
                  <a:pt x="1096" y="788"/>
                </a:lnTo>
                <a:lnTo>
                  <a:pt x="1097" y="791"/>
                </a:lnTo>
                <a:lnTo>
                  <a:pt x="1104" y="797"/>
                </a:lnTo>
                <a:lnTo>
                  <a:pt x="1106" y="797"/>
                </a:lnTo>
                <a:lnTo>
                  <a:pt x="1107" y="799"/>
                </a:lnTo>
                <a:lnTo>
                  <a:pt x="1106" y="801"/>
                </a:lnTo>
                <a:lnTo>
                  <a:pt x="1104" y="801"/>
                </a:lnTo>
                <a:lnTo>
                  <a:pt x="1103" y="803"/>
                </a:lnTo>
                <a:lnTo>
                  <a:pt x="1104" y="804"/>
                </a:lnTo>
                <a:lnTo>
                  <a:pt x="1106" y="804"/>
                </a:lnTo>
                <a:lnTo>
                  <a:pt x="1110" y="809"/>
                </a:lnTo>
                <a:lnTo>
                  <a:pt x="1111" y="810"/>
                </a:lnTo>
                <a:lnTo>
                  <a:pt x="1108" y="812"/>
                </a:lnTo>
                <a:lnTo>
                  <a:pt x="1109" y="813"/>
                </a:lnTo>
                <a:lnTo>
                  <a:pt x="1110" y="813"/>
                </a:lnTo>
                <a:lnTo>
                  <a:pt x="1113" y="814"/>
                </a:lnTo>
                <a:lnTo>
                  <a:pt x="1114" y="822"/>
                </a:lnTo>
                <a:lnTo>
                  <a:pt x="1117" y="827"/>
                </a:lnTo>
                <a:lnTo>
                  <a:pt x="1124" y="831"/>
                </a:lnTo>
                <a:lnTo>
                  <a:pt x="1125" y="834"/>
                </a:lnTo>
                <a:lnTo>
                  <a:pt x="1126" y="839"/>
                </a:lnTo>
                <a:lnTo>
                  <a:pt x="1127" y="840"/>
                </a:lnTo>
                <a:lnTo>
                  <a:pt x="1127" y="840"/>
                </a:lnTo>
                <a:lnTo>
                  <a:pt x="1128" y="840"/>
                </a:lnTo>
                <a:lnTo>
                  <a:pt x="1131" y="838"/>
                </a:lnTo>
                <a:lnTo>
                  <a:pt x="1134" y="838"/>
                </a:lnTo>
                <a:lnTo>
                  <a:pt x="1135" y="838"/>
                </a:lnTo>
                <a:lnTo>
                  <a:pt x="1136" y="838"/>
                </a:lnTo>
                <a:lnTo>
                  <a:pt x="1136" y="840"/>
                </a:lnTo>
                <a:lnTo>
                  <a:pt x="1134" y="845"/>
                </a:lnTo>
                <a:lnTo>
                  <a:pt x="1135" y="848"/>
                </a:lnTo>
                <a:lnTo>
                  <a:pt x="1138" y="851"/>
                </a:lnTo>
                <a:lnTo>
                  <a:pt x="1139" y="854"/>
                </a:lnTo>
                <a:lnTo>
                  <a:pt x="1138" y="860"/>
                </a:lnTo>
                <a:lnTo>
                  <a:pt x="1137" y="861"/>
                </a:lnTo>
                <a:lnTo>
                  <a:pt x="1134" y="856"/>
                </a:lnTo>
                <a:lnTo>
                  <a:pt x="1131" y="855"/>
                </a:lnTo>
                <a:lnTo>
                  <a:pt x="1129" y="852"/>
                </a:lnTo>
                <a:lnTo>
                  <a:pt x="1128" y="851"/>
                </a:lnTo>
                <a:lnTo>
                  <a:pt x="1125" y="852"/>
                </a:lnTo>
                <a:lnTo>
                  <a:pt x="1123" y="855"/>
                </a:lnTo>
                <a:lnTo>
                  <a:pt x="1120" y="857"/>
                </a:lnTo>
                <a:lnTo>
                  <a:pt x="1119" y="861"/>
                </a:lnTo>
                <a:lnTo>
                  <a:pt x="1118" y="865"/>
                </a:lnTo>
                <a:lnTo>
                  <a:pt x="1120" y="867"/>
                </a:lnTo>
                <a:lnTo>
                  <a:pt x="1121" y="870"/>
                </a:lnTo>
                <a:lnTo>
                  <a:pt x="1120" y="873"/>
                </a:lnTo>
                <a:lnTo>
                  <a:pt x="1119" y="875"/>
                </a:lnTo>
                <a:lnTo>
                  <a:pt x="1116" y="877"/>
                </a:lnTo>
                <a:lnTo>
                  <a:pt x="1115" y="878"/>
                </a:lnTo>
                <a:lnTo>
                  <a:pt x="1120" y="888"/>
                </a:lnTo>
                <a:lnTo>
                  <a:pt x="1124" y="892"/>
                </a:lnTo>
                <a:lnTo>
                  <a:pt x="1124" y="892"/>
                </a:lnTo>
                <a:lnTo>
                  <a:pt x="1120" y="893"/>
                </a:lnTo>
                <a:lnTo>
                  <a:pt x="1117" y="895"/>
                </a:lnTo>
                <a:lnTo>
                  <a:pt x="1117" y="896"/>
                </a:lnTo>
                <a:lnTo>
                  <a:pt x="1118" y="899"/>
                </a:lnTo>
                <a:lnTo>
                  <a:pt x="1116" y="902"/>
                </a:lnTo>
                <a:lnTo>
                  <a:pt x="1115" y="904"/>
                </a:lnTo>
                <a:lnTo>
                  <a:pt x="1116" y="910"/>
                </a:lnTo>
                <a:lnTo>
                  <a:pt x="1114" y="919"/>
                </a:lnTo>
                <a:lnTo>
                  <a:pt x="1115" y="922"/>
                </a:lnTo>
                <a:lnTo>
                  <a:pt x="1116" y="924"/>
                </a:lnTo>
                <a:lnTo>
                  <a:pt x="1121" y="929"/>
                </a:lnTo>
                <a:lnTo>
                  <a:pt x="1122" y="929"/>
                </a:lnTo>
                <a:lnTo>
                  <a:pt x="1127" y="930"/>
                </a:lnTo>
                <a:lnTo>
                  <a:pt x="1132" y="933"/>
                </a:lnTo>
                <a:lnTo>
                  <a:pt x="1134" y="933"/>
                </a:lnTo>
                <a:lnTo>
                  <a:pt x="1136" y="935"/>
                </a:lnTo>
                <a:lnTo>
                  <a:pt x="1139" y="939"/>
                </a:lnTo>
                <a:lnTo>
                  <a:pt x="1144" y="942"/>
                </a:lnTo>
                <a:lnTo>
                  <a:pt x="1146" y="945"/>
                </a:lnTo>
                <a:lnTo>
                  <a:pt x="1148" y="951"/>
                </a:lnTo>
                <a:lnTo>
                  <a:pt x="1151" y="956"/>
                </a:lnTo>
                <a:lnTo>
                  <a:pt x="1151" y="957"/>
                </a:lnTo>
                <a:lnTo>
                  <a:pt x="1152" y="962"/>
                </a:lnTo>
                <a:lnTo>
                  <a:pt x="1159" y="969"/>
                </a:lnTo>
                <a:lnTo>
                  <a:pt x="1161" y="973"/>
                </a:lnTo>
                <a:lnTo>
                  <a:pt x="1164" y="977"/>
                </a:lnTo>
                <a:lnTo>
                  <a:pt x="1164" y="980"/>
                </a:lnTo>
                <a:lnTo>
                  <a:pt x="1167" y="987"/>
                </a:lnTo>
                <a:lnTo>
                  <a:pt x="1167" y="990"/>
                </a:lnTo>
                <a:lnTo>
                  <a:pt x="1168" y="992"/>
                </a:lnTo>
                <a:lnTo>
                  <a:pt x="1169" y="993"/>
                </a:lnTo>
                <a:lnTo>
                  <a:pt x="1168" y="997"/>
                </a:lnTo>
                <a:lnTo>
                  <a:pt x="1169" y="999"/>
                </a:lnTo>
                <a:lnTo>
                  <a:pt x="1174" y="1006"/>
                </a:lnTo>
                <a:lnTo>
                  <a:pt x="1176" y="1009"/>
                </a:lnTo>
                <a:lnTo>
                  <a:pt x="1177" y="1015"/>
                </a:lnTo>
                <a:lnTo>
                  <a:pt x="1179" y="1017"/>
                </a:lnTo>
                <a:lnTo>
                  <a:pt x="1187" y="1023"/>
                </a:lnTo>
                <a:lnTo>
                  <a:pt x="1188" y="1025"/>
                </a:lnTo>
                <a:lnTo>
                  <a:pt x="1188" y="1029"/>
                </a:lnTo>
                <a:lnTo>
                  <a:pt x="1194" y="1034"/>
                </a:lnTo>
                <a:lnTo>
                  <a:pt x="1195" y="1039"/>
                </a:lnTo>
                <a:lnTo>
                  <a:pt x="1199" y="1040"/>
                </a:lnTo>
                <a:lnTo>
                  <a:pt x="1204" y="1045"/>
                </a:lnTo>
                <a:lnTo>
                  <a:pt x="1206" y="1050"/>
                </a:lnTo>
                <a:lnTo>
                  <a:pt x="1207" y="1055"/>
                </a:lnTo>
                <a:lnTo>
                  <a:pt x="1206" y="1059"/>
                </a:lnTo>
                <a:lnTo>
                  <a:pt x="1208" y="1065"/>
                </a:lnTo>
                <a:lnTo>
                  <a:pt x="1210" y="1068"/>
                </a:lnTo>
                <a:lnTo>
                  <a:pt x="1213" y="1071"/>
                </a:lnTo>
                <a:lnTo>
                  <a:pt x="1214" y="1072"/>
                </a:lnTo>
                <a:lnTo>
                  <a:pt x="1214" y="1074"/>
                </a:lnTo>
                <a:lnTo>
                  <a:pt x="1217" y="1082"/>
                </a:lnTo>
                <a:lnTo>
                  <a:pt x="1219" y="1090"/>
                </a:lnTo>
                <a:lnTo>
                  <a:pt x="1221" y="1092"/>
                </a:lnTo>
                <a:lnTo>
                  <a:pt x="1222" y="1095"/>
                </a:lnTo>
                <a:lnTo>
                  <a:pt x="1226" y="1099"/>
                </a:lnTo>
                <a:lnTo>
                  <a:pt x="1228" y="1102"/>
                </a:lnTo>
                <a:lnTo>
                  <a:pt x="1229" y="1106"/>
                </a:lnTo>
                <a:lnTo>
                  <a:pt x="1235" y="1112"/>
                </a:lnTo>
                <a:lnTo>
                  <a:pt x="1238" y="1118"/>
                </a:lnTo>
                <a:lnTo>
                  <a:pt x="1241" y="1121"/>
                </a:lnTo>
                <a:lnTo>
                  <a:pt x="1242" y="1122"/>
                </a:lnTo>
                <a:lnTo>
                  <a:pt x="1243" y="1124"/>
                </a:lnTo>
                <a:lnTo>
                  <a:pt x="1243" y="1125"/>
                </a:lnTo>
                <a:lnTo>
                  <a:pt x="1240" y="1128"/>
                </a:lnTo>
                <a:lnTo>
                  <a:pt x="1242" y="1128"/>
                </a:lnTo>
                <a:lnTo>
                  <a:pt x="1243" y="1129"/>
                </a:lnTo>
                <a:lnTo>
                  <a:pt x="1245" y="1132"/>
                </a:lnTo>
                <a:lnTo>
                  <a:pt x="1248" y="1132"/>
                </a:lnTo>
                <a:lnTo>
                  <a:pt x="1249" y="1133"/>
                </a:lnTo>
                <a:lnTo>
                  <a:pt x="1250" y="1136"/>
                </a:lnTo>
                <a:lnTo>
                  <a:pt x="1253" y="1141"/>
                </a:lnTo>
                <a:lnTo>
                  <a:pt x="1253" y="1145"/>
                </a:lnTo>
                <a:lnTo>
                  <a:pt x="1257" y="1154"/>
                </a:lnTo>
                <a:lnTo>
                  <a:pt x="1257" y="1156"/>
                </a:lnTo>
                <a:lnTo>
                  <a:pt x="1257" y="1158"/>
                </a:lnTo>
                <a:lnTo>
                  <a:pt x="1261" y="1163"/>
                </a:lnTo>
                <a:lnTo>
                  <a:pt x="1262" y="1167"/>
                </a:lnTo>
                <a:lnTo>
                  <a:pt x="1263" y="1170"/>
                </a:lnTo>
                <a:lnTo>
                  <a:pt x="1270" y="1174"/>
                </a:lnTo>
                <a:lnTo>
                  <a:pt x="1274" y="1175"/>
                </a:lnTo>
                <a:lnTo>
                  <a:pt x="1276" y="1177"/>
                </a:lnTo>
                <a:lnTo>
                  <a:pt x="1278" y="1184"/>
                </a:lnTo>
                <a:lnTo>
                  <a:pt x="1282" y="1186"/>
                </a:lnTo>
                <a:lnTo>
                  <a:pt x="1283" y="1189"/>
                </a:lnTo>
                <a:lnTo>
                  <a:pt x="1285" y="1193"/>
                </a:lnTo>
                <a:lnTo>
                  <a:pt x="1288" y="1197"/>
                </a:lnTo>
                <a:lnTo>
                  <a:pt x="1289" y="1200"/>
                </a:lnTo>
                <a:lnTo>
                  <a:pt x="1289" y="1206"/>
                </a:lnTo>
                <a:lnTo>
                  <a:pt x="1290" y="1209"/>
                </a:lnTo>
                <a:lnTo>
                  <a:pt x="1290" y="1210"/>
                </a:lnTo>
                <a:lnTo>
                  <a:pt x="1290" y="1212"/>
                </a:lnTo>
                <a:lnTo>
                  <a:pt x="1291" y="1213"/>
                </a:lnTo>
                <a:lnTo>
                  <a:pt x="1292" y="1214"/>
                </a:lnTo>
                <a:lnTo>
                  <a:pt x="1293" y="1218"/>
                </a:lnTo>
                <a:lnTo>
                  <a:pt x="1296" y="1220"/>
                </a:lnTo>
                <a:lnTo>
                  <a:pt x="1296" y="1221"/>
                </a:lnTo>
                <a:lnTo>
                  <a:pt x="1294" y="1223"/>
                </a:lnTo>
                <a:lnTo>
                  <a:pt x="1296" y="1224"/>
                </a:lnTo>
                <a:lnTo>
                  <a:pt x="1302" y="1224"/>
                </a:lnTo>
                <a:lnTo>
                  <a:pt x="1309" y="1227"/>
                </a:lnTo>
                <a:lnTo>
                  <a:pt x="1310" y="1230"/>
                </a:lnTo>
                <a:lnTo>
                  <a:pt x="1312" y="1233"/>
                </a:lnTo>
                <a:lnTo>
                  <a:pt x="1314" y="1237"/>
                </a:lnTo>
                <a:lnTo>
                  <a:pt x="1316" y="1241"/>
                </a:lnTo>
                <a:lnTo>
                  <a:pt x="1322" y="1247"/>
                </a:lnTo>
                <a:lnTo>
                  <a:pt x="1326" y="1249"/>
                </a:lnTo>
                <a:lnTo>
                  <a:pt x="1329" y="1253"/>
                </a:lnTo>
                <a:lnTo>
                  <a:pt x="1333" y="1256"/>
                </a:lnTo>
                <a:lnTo>
                  <a:pt x="1334" y="1256"/>
                </a:lnTo>
                <a:lnTo>
                  <a:pt x="1334" y="1260"/>
                </a:lnTo>
                <a:lnTo>
                  <a:pt x="1337" y="1264"/>
                </a:lnTo>
                <a:lnTo>
                  <a:pt x="1339" y="1266"/>
                </a:lnTo>
                <a:lnTo>
                  <a:pt x="1342" y="1270"/>
                </a:lnTo>
                <a:lnTo>
                  <a:pt x="1342" y="1272"/>
                </a:lnTo>
                <a:lnTo>
                  <a:pt x="1345" y="1274"/>
                </a:lnTo>
                <a:lnTo>
                  <a:pt x="1346" y="1276"/>
                </a:lnTo>
                <a:lnTo>
                  <a:pt x="1344" y="1281"/>
                </a:lnTo>
                <a:lnTo>
                  <a:pt x="1345" y="1283"/>
                </a:lnTo>
                <a:lnTo>
                  <a:pt x="1350" y="1288"/>
                </a:lnTo>
                <a:lnTo>
                  <a:pt x="1350" y="1291"/>
                </a:lnTo>
                <a:lnTo>
                  <a:pt x="1350" y="1293"/>
                </a:lnTo>
                <a:lnTo>
                  <a:pt x="1352" y="1299"/>
                </a:lnTo>
                <a:lnTo>
                  <a:pt x="1360" y="1310"/>
                </a:lnTo>
                <a:lnTo>
                  <a:pt x="1363" y="1311"/>
                </a:lnTo>
                <a:lnTo>
                  <a:pt x="1365" y="1315"/>
                </a:lnTo>
                <a:lnTo>
                  <a:pt x="1370" y="1317"/>
                </a:lnTo>
                <a:lnTo>
                  <a:pt x="1370" y="1322"/>
                </a:lnTo>
                <a:lnTo>
                  <a:pt x="1373" y="1327"/>
                </a:lnTo>
                <a:lnTo>
                  <a:pt x="1371" y="1330"/>
                </a:lnTo>
                <a:lnTo>
                  <a:pt x="1372" y="1334"/>
                </a:lnTo>
                <a:lnTo>
                  <a:pt x="1372" y="1337"/>
                </a:lnTo>
                <a:lnTo>
                  <a:pt x="1375" y="1340"/>
                </a:lnTo>
                <a:lnTo>
                  <a:pt x="1375" y="1342"/>
                </a:lnTo>
                <a:lnTo>
                  <a:pt x="1375" y="1345"/>
                </a:lnTo>
                <a:lnTo>
                  <a:pt x="1376" y="1345"/>
                </a:lnTo>
                <a:lnTo>
                  <a:pt x="1384" y="1352"/>
                </a:lnTo>
                <a:lnTo>
                  <a:pt x="1385" y="1357"/>
                </a:lnTo>
                <a:lnTo>
                  <a:pt x="1384" y="1361"/>
                </a:lnTo>
                <a:lnTo>
                  <a:pt x="1385" y="1362"/>
                </a:lnTo>
                <a:lnTo>
                  <a:pt x="1387" y="1364"/>
                </a:lnTo>
                <a:lnTo>
                  <a:pt x="1389" y="1365"/>
                </a:lnTo>
                <a:lnTo>
                  <a:pt x="1389" y="1367"/>
                </a:lnTo>
                <a:lnTo>
                  <a:pt x="1391" y="1378"/>
                </a:lnTo>
                <a:lnTo>
                  <a:pt x="1392" y="1383"/>
                </a:lnTo>
                <a:lnTo>
                  <a:pt x="1394" y="1385"/>
                </a:lnTo>
                <a:lnTo>
                  <a:pt x="1397" y="1388"/>
                </a:lnTo>
                <a:lnTo>
                  <a:pt x="1398" y="1391"/>
                </a:lnTo>
                <a:lnTo>
                  <a:pt x="1402" y="1392"/>
                </a:lnTo>
                <a:lnTo>
                  <a:pt x="1404" y="1395"/>
                </a:lnTo>
                <a:lnTo>
                  <a:pt x="1407" y="1399"/>
                </a:lnTo>
                <a:lnTo>
                  <a:pt x="1407" y="1403"/>
                </a:lnTo>
                <a:lnTo>
                  <a:pt x="1406" y="1406"/>
                </a:lnTo>
                <a:lnTo>
                  <a:pt x="1408" y="1408"/>
                </a:lnTo>
                <a:lnTo>
                  <a:pt x="1410" y="1410"/>
                </a:lnTo>
                <a:lnTo>
                  <a:pt x="1410" y="1413"/>
                </a:lnTo>
                <a:lnTo>
                  <a:pt x="1412" y="1420"/>
                </a:lnTo>
                <a:lnTo>
                  <a:pt x="1424" y="1430"/>
                </a:lnTo>
                <a:lnTo>
                  <a:pt x="1426" y="1434"/>
                </a:lnTo>
                <a:lnTo>
                  <a:pt x="1427" y="1436"/>
                </a:lnTo>
                <a:lnTo>
                  <a:pt x="1427" y="1440"/>
                </a:lnTo>
                <a:lnTo>
                  <a:pt x="1431" y="1448"/>
                </a:lnTo>
                <a:lnTo>
                  <a:pt x="1434" y="1452"/>
                </a:lnTo>
                <a:lnTo>
                  <a:pt x="1433" y="1454"/>
                </a:lnTo>
                <a:lnTo>
                  <a:pt x="1433" y="1455"/>
                </a:lnTo>
                <a:lnTo>
                  <a:pt x="1438" y="1457"/>
                </a:lnTo>
                <a:lnTo>
                  <a:pt x="1439" y="1458"/>
                </a:lnTo>
                <a:lnTo>
                  <a:pt x="1441" y="1460"/>
                </a:lnTo>
                <a:lnTo>
                  <a:pt x="1444" y="1461"/>
                </a:lnTo>
                <a:lnTo>
                  <a:pt x="1445" y="1462"/>
                </a:lnTo>
                <a:lnTo>
                  <a:pt x="1445" y="1464"/>
                </a:lnTo>
                <a:lnTo>
                  <a:pt x="1444" y="1465"/>
                </a:lnTo>
                <a:lnTo>
                  <a:pt x="1447" y="1465"/>
                </a:lnTo>
                <a:lnTo>
                  <a:pt x="1448" y="1466"/>
                </a:lnTo>
                <a:lnTo>
                  <a:pt x="1448" y="1467"/>
                </a:lnTo>
                <a:lnTo>
                  <a:pt x="1448" y="1471"/>
                </a:lnTo>
                <a:lnTo>
                  <a:pt x="1450" y="1474"/>
                </a:lnTo>
                <a:lnTo>
                  <a:pt x="1454" y="1478"/>
                </a:lnTo>
                <a:lnTo>
                  <a:pt x="1457" y="1483"/>
                </a:lnTo>
                <a:lnTo>
                  <a:pt x="1456" y="1487"/>
                </a:lnTo>
                <a:lnTo>
                  <a:pt x="1458" y="1489"/>
                </a:lnTo>
                <a:lnTo>
                  <a:pt x="1458" y="1495"/>
                </a:lnTo>
                <a:lnTo>
                  <a:pt x="1461" y="1496"/>
                </a:lnTo>
                <a:lnTo>
                  <a:pt x="1462" y="1497"/>
                </a:lnTo>
                <a:lnTo>
                  <a:pt x="1463" y="1499"/>
                </a:lnTo>
                <a:lnTo>
                  <a:pt x="1465" y="1500"/>
                </a:lnTo>
                <a:lnTo>
                  <a:pt x="1465" y="1500"/>
                </a:lnTo>
                <a:lnTo>
                  <a:pt x="1467" y="1502"/>
                </a:lnTo>
                <a:lnTo>
                  <a:pt x="1467" y="1502"/>
                </a:lnTo>
                <a:lnTo>
                  <a:pt x="1467" y="1506"/>
                </a:lnTo>
                <a:lnTo>
                  <a:pt x="1470" y="1511"/>
                </a:lnTo>
                <a:lnTo>
                  <a:pt x="1472" y="1518"/>
                </a:lnTo>
                <a:lnTo>
                  <a:pt x="1474" y="1519"/>
                </a:lnTo>
                <a:lnTo>
                  <a:pt x="1476" y="1522"/>
                </a:lnTo>
                <a:lnTo>
                  <a:pt x="1477" y="1523"/>
                </a:lnTo>
                <a:lnTo>
                  <a:pt x="1480" y="1525"/>
                </a:lnTo>
                <a:lnTo>
                  <a:pt x="1482" y="1526"/>
                </a:lnTo>
                <a:lnTo>
                  <a:pt x="1482" y="1527"/>
                </a:lnTo>
                <a:lnTo>
                  <a:pt x="1483" y="1532"/>
                </a:lnTo>
                <a:lnTo>
                  <a:pt x="1482" y="1534"/>
                </a:lnTo>
                <a:lnTo>
                  <a:pt x="1481" y="1536"/>
                </a:lnTo>
                <a:lnTo>
                  <a:pt x="1478" y="1542"/>
                </a:lnTo>
                <a:lnTo>
                  <a:pt x="1480" y="1546"/>
                </a:lnTo>
                <a:lnTo>
                  <a:pt x="1482" y="1547"/>
                </a:lnTo>
                <a:lnTo>
                  <a:pt x="1486" y="1549"/>
                </a:lnTo>
                <a:lnTo>
                  <a:pt x="1486" y="1549"/>
                </a:lnTo>
                <a:lnTo>
                  <a:pt x="1488" y="1551"/>
                </a:lnTo>
                <a:lnTo>
                  <a:pt x="1489" y="1553"/>
                </a:lnTo>
                <a:lnTo>
                  <a:pt x="1489" y="1555"/>
                </a:lnTo>
                <a:lnTo>
                  <a:pt x="1489" y="1557"/>
                </a:lnTo>
                <a:lnTo>
                  <a:pt x="1494" y="1561"/>
                </a:lnTo>
                <a:lnTo>
                  <a:pt x="1496" y="1565"/>
                </a:lnTo>
                <a:lnTo>
                  <a:pt x="1496" y="1567"/>
                </a:lnTo>
                <a:lnTo>
                  <a:pt x="1496" y="1573"/>
                </a:lnTo>
                <a:lnTo>
                  <a:pt x="1499" y="1577"/>
                </a:lnTo>
                <a:lnTo>
                  <a:pt x="1500" y="1580"/>
                </a:lnTo>
                <a:lnTo>
                  <a:pt x="1499" y="1587"/>
                </a:lnTo>
                <a:lnTo>
                  <a:pt x="1500" y="1590"/>
                </a:lnTo>
                <a:lnTo>
                  <a:pt x="1501" y="1592"/>
                </a:lnTo>
                <a:lnTo>
                  <a:pt x="1502" y="1594"/>
                </a:lnTo>
                <a:lnTo>
                  <a:pt x="1504" y="1596"/>
                </a:lnTo>
                <a:lnTo>
                  <a:pt x="1513" y="1602"/>
                </a:lnTo>
                <a:lnTo>
                  <a:pt x="1516" y="1606"/>
                </a:lnTo>
                <a:lnTo>
                  <a:pt x="1519" y="1610"/>
                </a:lnTo>
                <a:lnTo>
                  <a:pt x="1521" y="1612"/>
                </a:lnTo>
                <a:lnTo>
                  <a:pt x="1523" y="1612"/>
                </a:lnTo>
                <a:lnTo>
                  <a:pt x="1525" y="1614"/>
                </a:lnTo>
                <a:lnTo>
                  <a:pt x="1525" y="1615"/>
                </a:lnTo>
                <a:lnTo>
                  <a:pt x="1525" y="1616"/>
                </a:lnTo>
                <a:lnTo>
                  <a:pt x="1527" y="1617"/>
                </a:lnTo>
                <a:lnTo>
                  <a:pt x="1529" y="1619"/>
                </a:lnTo>
                <a:lnTo>
                  <a:pt x="1534" y="1631"/>
                </a:lnTo>
                <a:lnTo>
                  <a:pt x="1535" y="1637"/>
                </a:lnTo>
                <a:lnTo>
                  <a:pt x="1534" y="1638"/>
                </a:lnTo>
                <a:lnTo>
                  <a:pt x="1533" y="1641"/>
                </a:lnTo>
                <a:lnTo>
                  <a:pt x="1535" y="1646"/>
                </a:lnTo>
                <a:lnTo>
                  <a:pt x="1536" y="1647"/>
                </a:lnTo>
                <a:lnTo>
                  <a:pt x="1541" y="1649"/>
                </a:lnTo>
                <a:lnTo>
                  <a:pt x="1541" y="1650"/>
                </a:lnTo>
                <a:lnTo>
                  <a:pt x="1538" y="1658"/>
                </a:lnTo>
                <a:lnTo>
                  <a:pt x="1538" y="1659"/>
                </a:lnTo>
                <a:lnTo>
                  <a:pt x="1539" y="1661"/>
                </a:lnTo>
                <a:lnTo>
                  <a:pt x="1544" y="1666"/>
                </a:lnTo>
                <a:lnTo>
                  <a:pt x="1544" y="1668"/>
                </a:lnTo>
                <a:lnTo>
                  <a:pt x="1542" y="1669"/>
                </a:lnTo>
                <a:lnTo>
                  <a:pt x="1543" y="1670"/>
                </a:lnTo>
                <a:lnTo>
                  <a:pt x="1544" y="1671"/>
                </a:lnTo>
                <a:lnTo>
                  <a:pt x="1547" y="1668"/>
                </a:lnTo>
                <a:lnTo>
                  <a:pt x="1549" y="1668"/>
                </a:lnTo>
                <a:lnTo>
                  <a:pt x="1551" y="1671"/>
                </a:lnTo>
                <a:lnTo>
                  <a:pt x="1553" y="1678"/>
                </a:lnTo>
                <a:lnTo>
                  <a:pt x="1553" y="1678"/>
                </a:lnTo>
                <a:lnTo>
                  <a:pt x="1555" y="1680"/>
                </a:lnTo>
                <a:lnTo>
                  <a:pt x="1561" y="1684"/>
                </a:lnTo>
                <a:lnTo>
                  <a:pt x="1562" y="1686"/>
                </a:lnTo>
                <a:lnTo>
                  <a:pt x="1562" y="1687"/>
                </a:lnTo>
                <a:lnTo>
                  <a:pt x="1562" y="1688"/>
                </a:lnTo>
                <a:lnTo>
                  <a:pt x="1557" y="1689"/>
                </a:lnTo>
                <a:lnTo>
                  <a:pt x="1556" y="1690"/>
                </a:lnTo>
                <a:lnTo>
                  <a:pt x="1555" y="1691"/>
                </a:lnTo>
                <a:lnTo>
                  <a:pt x="1557" y="1695"/>
                </a:lnTo>
                <a:lnTo>
                  <a:pt x="1556" y="1697"/>
                </a:lnTo>
                <a:lnTo>
                  <a:pt x="1551" y="1701"/>
                </a:lnTo>
                <a:lnTo>
                  <a:pt x="1552" y="1704"/>
                </a:lnTo>
                <a:lnTo>
                  <a:pt x="1558" y="1708"/>
                </a:lnTo>
                <a:lnTo>
                  <a:pt x="1560" y="1709"/>
                </a:lnTo>
                <a:lnTo>
                  <a:pt x="1564" y="1715"/>
                </a:lnTo>
                <a:lnTo>
                  <a:pt x="1565" y="1716"/>
                </a:lnTo>
                <a:lnTo>
                  <a:pt x="1569" y="1717"/>
                </a:lnTo>
                <a:lnTo>
                  <a:pt x="1572" y="1719"/>
                </a:lnTo>
                <a:lnTo>
                  <a:pt x="1574" y="1723"/>
                </a:lnTo>
                <a:lnTo>
                  <a:pt x="1576" y="1725"/>
                </a:lnTo>
                <a:lnTo>
                  <a:pt x="1576" y="1727"/>
                </a:lnTo>
                <a:lnTo>
                  <a:pt x="1576" y="1728"/>
                </a:lnTo>
                <a:lnTo>
                  <a:pt x="1583" y="1736"/>
                </a:lnTo>
                <a:lnTo>
                  <a:pt x="1583" y="1739"/>
                </a:lnTo>
                <a:lnTo>
                  <a:pt x="1584" y="1742"/>
                </a:lnTo>
                <a:lnTo>
                  <a:pt x="1588" y="1745"/>
                </a:lnTo>
                <a:lnTo>
                  <a:pt x="1592" y="1747"/>
                </a:lnTo>
                <a:lnTo>
                  <a:pt x="1596" y="1749"/>
                </a:lnTo>
                <a:lnTo>
                  <a:pt x="1597" y="1750"/>
                </a:lnTo>
                <a:lnTo>
                  <a:pt x="1600" y="1754"/>
                </a:lnTo>
                <a:lnTo>
                  <a:pt x="1602" y="1755"/>
                </a:lnTo>
                <a:lnTo>
                  <a:pt x="1609" y="1758"/>
                </a:lnTo>
                <a:lnTo>
                  <a:pt x="1610" y="1760"/>
                </a:lnTo>
                <a:lnTo>
                  <a:pt x="1612" y="1760"/>
                </a:lnTo>
                <a:lnTo>
                  <a:pt x="1613" y="1759"/>
                </a:lnTo>
                <a:lnTo>
                  <a:pt x="1615" y="1759"/>
                </a:lnTo>
                <a:lnTo>
                  <a:pt x="1617" y="1760"/>
                </a:lnTo>
                <a:lnTo>
                  <a:pt x="1618" y="1761"/>
                </a:lnTo>
                <a:lnTo>
                  <a:pt x="1619" y="1765"/>
                </a:lnTo>
                <a:lnTo>
                  <a:pt x="1621" y="1766"/>
                </a:lnTo>
                <a:lnTo>
                  <a:pt x="1621" y="1769"/>
                </a:lnTo>
                <a:lnTo>
                  <a:pt x="1622" y="1769"/>
                </a:lnTo>
                <a:lnTo>
                  <a:pt x="1623" y="1770"/>
                </a:lnTo>
                <a:lnTo>
                  <a:pt x="1626" y="1774"/>
                </a:lnTo>
                <a:lnTo>
                  <a:pt x="1628" y="1774"/>
                </a:lnTo>
                <a:lnTo>
                  <a:pt x="1630" y="1776"/>
                </a:lnTo>
                <a:lnTo>
                  <a:pt x="1636" y="1783"/>
                </a:lnTo>
                <a:lnTo>
                  <a:pt x="1639" y="1786"/>
                </a:lnTo>
                <a:lnTo>
                  <a:pt x="1642" y="1788"/>
                </a:lnTo>
                <a:lnTo>
                  <a:pt x="1644" y="1790"/>
                </a:lnTo>
                <a:lnTo>
                  <a:pt x="1644" y="1792"/>
                </a:lnTo>
                <a:lnTo>
                  <a:pt x="1643" y="1793"/>
                </a:lnTo>
                <a:lnTo>
                  <a:pt x="1650" y="1800"/>
                </a:lnTo>
                <a:lnTo>
                  <a:pt x="1653" y="1803"/>
                </a:lnTo>
                <a:lnTo>
                  <a:pt x="1654" y="1808"/>
                </a:lnTo>
                <a:lnTo>
                  <a:pt x="1655" y="1809"/>
                </a:lnTo>
                <a:lnTo>
                  <a:pt x="1658" y="1811"/>
                </a:lnTo>
                <a:lnTo>
                  <a:pt x="1659" y="1812"/>
                </a:lnTo>
                <a:lnTo>
                  <a:pt x="1657" y="1814"/>
                </a:lnTo>
                <a:lnTo>
                  <a:pt x="1657" y="1815"/>
                </a:lnTo>
                <a:lnTo>
                  <a:pt x="1657" y="1821"/>
                </a:lnTo>
                <a:lnTo>
                  <a:pt x="1663" y="1829"/>
                </a:lnTo>
                <a:lnTo>
                  <a:pt x="1663" y="1829"/>
                </a:lnTo>
                <a:lnTo>
                  <a:pt x="1668" y="1834"/>
                </a:lnTo>
                <a:lnTo>
                  <a:pt x="1670" y="1835"/>
                </a:lnTo>
                <a:lnTo>
                  <a:pt x="1672" y="1837"/>
                </a:lnTo>
                <a:lnTo>
                  <a:pt x="1675" y="1838"/>
                </a:lnTo>
                <a:lnTo>
                  <a:pt x="1676" y="1840"/>
                </a:lnTo>
                <a:lnTo>
                  <a:pt x="1677" y="1841"/>
                </a:lnTo>
                <a:lnTo>
                  <a:pt x="1680" y="1845"/>
                </a:lnTo>
                <a:lnTo>
                  <a:pt x="1679" y="1848"/>
                </a:lnTo>
                <a:lnTo>
                  <a:pt x="1682" y="1852"/>
                </a:lnTo>
                <a:lnTo>
                  <a:pt x="1683" y="1853"/>
                </a:lnTo>
                <a:lnTo>
                  <a:pt x="1686" y="1852"/>
                </a:lnTo>
                <a:lnTo>
                  <a:pt x="1687" y="1851"/>
                </a:lnTo>
                <a:lnTo>
                  <a:pt x="1686" y="1850"/>
                </a:lnTo>
                <a:lnTo>
                  <a:pt x="1684" y="1845"/>
                </a:lnTo>
                <a:lnTo>
                  <a:pt x="1682" y="1843"/>
                </a:lnTo>
                <a:lnTo>
                  <a:pt x="1681" y="1843"/>
                </a:lnTo>
                <a:lnTo>
                  <a:pt x="1680" y="1843"/>
                </a:lnTo>
                <a:lnTo>
                  <a:pt x="1679" y="1842"/>
                </a:lnTo>
                <a:lnTo>
                  <a:pt x="1680" y="1840"/>
                </a:lnTo>
                <a:lnTo>
                  <a:pt x="1682" y="1840"/>
                </a:lnTo>
                <a:lnTo>
                  <a:pt x="1688" y="1843"/>
                </a:lnTo>
                <a:lnTo>
                  <a:pt x="1691" y="1845"/>
                </a:lnTo>
                <a:lnTo>
                  <a:pt x="1694" y="1849"/>
                </a:lnTo>
                <a:lnTo>
                  <a:pt x="1701" y="1849"/>
                </a:lnTo>
                <a:lnTo>
                  <a:pt x="1702" y="1850"/>
                </a:lnTo>
                <a:lnTo>
                  <a:pt x="1707" y="1854"/>
                </a:lnTo>
                <a:lnTo>
                  <a:pt x="1711" y="1856"/>
                </a:lnTo>
                <a:lnTo>
                  <a:pt x="1713" y="1858"/>
                </a:lnTo>
                <a:lnTo>
                  <a:pt x="1714" y="1861"/>
                </a:lnTo>
                <a:lnTo>
                  <a:pt x="1716" y="1866"/>
                </a:lnTo>
                <a:lnTo>
                  <a:pt x="1721" y="1874"/>
                </a:lnTo>
                <a:lnTo>
                  <a:pt x="1722" y="1876"/>
                </a:lnTo>
                <a:lnTo>
                  <a:pt x="1723" y="1877"/>
                </a:lnTo>
                <a:lnTo>
                  <a:pt x="1721" y="1881"/>
                </a:lnTo>
                <a:lnTo>
                  <a:pt x="1721" y="1883"/>
                </a:lnTo>
                <a:lnTo>
                  <a:pt x="1725" y="1886"/>
                </a:lnTo>
                <a:lnTo>
                  <a:pt x="1729" y="1887"/>
                </a:lnTo>
                <a:lnTo>
                  <a:pt x="1732" y="1890"/>
                </a:lnTo>
                <a:lnTo>
                  <a:pt x="1734" y="1890"/>
                </a:lnTo>
                <a:lnTo>
                  <a:pt x="1735" y="1889"/>
                </a:lnTo>
                <a:lnTo>
                  <a:pt x="1735" y="1887"/>
                </a:lnTo>
                <a:lnTo>
                  <a:pt x="1739" y="1888"/>
                </a:lnTo>
                <a:lnTo>
                  <a:pt x="1741" y="1888"/>
                </a:lnTo>
                <a:lnTo>
                  <a:pt x="1744" y="1887"/>
                </a:lnTo>
                <a:lnTo>
                  <a:pt x="1748" y="1889"/>
                </a:lnTo>
                <a:lnTo>
                  <a:pt x="1753" y="1889"/>
                </a:lnTo>
                <a:lnTo>
                  <a:pt x="1753" y="1890"/>
                </a:lnTo>
                <a:lnTo>
                  <a:pt x="1758" y="1891"/>
                </a:lnTo>
                <a:lnTo>
                  <a:pt x="1762" y="1892"/>
                </a:lnTo>
                <a:lnTo>
                  <a:pt x="1763" y="1893"/>
                </a:lnTo>
                <a:lnTo>
                  <a:pt x="1765" y="1895"/>
                </a:lnTo>
                <a:lnTo>
                  <a:pt x="1768" y="1897"/>
                </a:lnTo>
                <a:lnTo>
                  <a:pt x="1777" y="1905"/>
                </a:lnTo>
                <a:lnTo>
                  <a:pt x="1779" y="1910"/>
                </a:lnTo>
                <a:lnTo>
                  <a:pt x="1781" y="1917"/>
                </a:lnTo>
                <a:lnTo>
                  <a:pt x="1784" y="1921"/>
                </a:lnTo>
                <a:lnTo>
                  <a:pt x="1787" y="1922"/>
                </a:lnTo>
                <a:lnTo>
                  <a:pt x="1789" y="1924"/>
                </a:lnTo>
                <a:lnTo>
                  <a:pt x="1789" y="1925"/>
                </a:lnTo>
                <a:lnTo>
                  <a:pt x="1788" y="1926"/>
                </a:lnTo>
                <a:lnTo>
                  <a:pt x="1788" y="1927"/>
                </a:lnTo>
                <a:lnTo>
                  <a:pt x="1786" y="1930"/>
                </a:lnTo>
                <a:lnTo>
                  <a:pt x="1782" y="1922"/>
                </a:lnTo>
                <a:lnTo>
                  <a:pt x="1778" y="1919"/>
                </a:lnTo>
                <a:lnTo>
                  <a:pt x="1777" y="1915"/>
                </a:lnTo>
                <a:lnTo>
                  <a:pt x="1771" y="1913"/>
                </a:lnTo>
                <a:lnTo>
                  <a:pt x="1769" y="1913"/>
                </a:lnTo>
                <a:lnTo>
                  <a:pt x="1768" y="1914"/>
                </a:lnTo>
                <a:lnTo>
                  <a:pt x="1762" y="1916"/>
                </a:lnTo>
                <a:lnTo>
                  <a:pt x="1760" y="1917"/>
                </a:lnTo>
                <a:lnTo>
                  <a:pt x="1758" y="1918"/>
                </a:lnTo>
                <a:lnTo>
                  <a:pt x="1755" y="1921"/>
                </a:lnTo>
                <a:lnTo>
                  <a:pt x="1753" y="1922"/>
                </a:lnTo>
                <a:lnTo>
                  <a:pt x="1753" y="1922"/>
                </a:lnTo>
                <a:lnTo>
                  <a:pt x="1751" y="1922"/>
                </a:lnTo>
                <a:lnTo>
                  <a:pt x="1746" y="1921"/>
                </a:lnTo>
                <a:lnTo>
                  <a:pt x="1740" y="1918"/>
                </a:lnTo>
                <a:lnTo>
                  <a:pt x="1738" y="1918"/>
                </a:lnTo>
                <a:lnTo>
                  <a:pt x="1735" y="1917"/>
                </a:lnTo>
                <a:lnTo>
                  <a:pt x="1732" y="1915"/>
                </a:lnTo>
                <a:lnTo>
                  <a:pt x="1726" y="1917"/>
                </a:lnTo>
                <a:lnTo>
                  <a:pt x="1720" y="1917"/>
                </a:lnTo>
                <a:lnTo>
                  <a:pt x="1718" y="1916"/>
                </a:lnTo>
                <a:lnTo>
                  <a:pt x="1713" y="1914"/>
                </a:lnTo>
                <a:lnTo>
                  <a:pt x="1709" y="1910"/>
                </a:lnTo>
                <a:lnTo>
                  <a:pt x="1708" y="1909"/>
                </a:lnTo>
                <a:lnTo>
                  <a:pt x="1707" y="1907"/>
                </a:lnTo>
                <a:lnTo>
                  <a:pt x="1706" y="1906"/>
                </a:lnTo>
                <a:lnTo>
                  <a:pt x="1704" y="1906"/>
                </a:lnTo>
                <a:lnTo>
                  <a:pt x="1699" y="1908"/>
                </a:lnTo>
                <a:lnTo>
                  <a:pt x="1687" y="1917"/>
                </a:lnTo>
                <a:lnTo>
                  <a:pt x="1687" y="1917"/>
                </a:lnTo>
                <a:lnTo>
                  <a:pt x="1687" y="1916"/>
                </a:lnTo>
                <a:lnTo>
                  <a:pt x="1694" y="1911"/>
                </a:lnTo>
                <a:lnTo>
                  <a:pt x="1694" y="1910"/>
                </a:lnTo>
                <a:lnTo>
                  <a:pt x="1690" y="1912"/>
                </a:lnTo>
                <a:lnTo>
                  <a:pt x="1689" y="1911"/>
                </a:lnTo>
                <a:lnTo>
                  <a:pt x="1692" y="1909"/>
                </a:lnTo>
                <a:lnTo>
                  <a:pt x="1695" y="1908"/>
                </a:lnTo>
                <a:lnTo>
                  <a:pt x="1696" y="1908"/>
                </a:lnTo>
                <a:lnTo>
                  <a:pt x="1703" y="1904"/>
                </a:lnTo>
                <a:lnTo>
                  <a:pt x="1702" y="1904"/>
                </a:lnTo>
                <a:lnTo>
                  <a:pt x="1699" y="1902"/>
                </a:lnTo>
                <a:lnTo>
                  <a:pt x="1697" y="1900"/>
                </a:lnTo>
                <a:lnTo>
                  <a:pt x="1696" y="1900"/>
                </a:lnTo>
                <a:lnTo>
                  <a:pt x="1694" y="1901"/>
                </a:lnTo>
                <a:lnTo>
                  <a:pt x="1691" y="1899"/>
                </a:lnTo>
                <a:lnTo>
                  <a:pt x="1688" y="1898"/>
                </a:lnTo>
                <a:lnTo>
                  <a:pt x="1686" y="1898"/>
                </a:lnTo>
                <a:lnTo>
                  <a:pt x="1684" y="1900"/>
                </a:lnTo>
                <a:lnTo>
                  <a:pt x="1683" y="1901"/>
                </a:lnTo>
                <a:lnTo>
                  <a:pt x="1683" y="1902"/>
                </a:lnTo>
                <a:lnTo>
                  <a:pt x="1681" y="1904"/>
                </a:lnTo>
                <a:lnTo>
                  <a:pt x="1683" y="1906"/>
                </a:lnTo>
                <a:lnTo>
                  <a:pt x="1681" y="1908"/>
                </a:lnTo>
                <a:lnTo>
                  <a:pt x="1681" y="1910"/>
                </a:lnTo>
                <a:lnTo>
                  <a:pt x="1679" y="1911"/>
                </a:lnTo>
                <a:lnTo>
                  <a:pt x="1677" y="1911"/>
                </a:lnTo>
                <a:lnTo>
                  <a:pt x="1677" y="1914"/>
                </a:lnTo>
                <a:lnTo>
                  <a:pt x="1676" y="1916"/>
                </a:lnTo>
                <a:lnTo>
                  <a:pt x="1674" y="1914"/>
                </a:lnTo>
                <a:lnTo>
                  <a:pt x="1673" y="1915"/>
                </a:lnTo>
                <a:lnTo>
                  <a:pt x="1674" y="1917"/>
                </a:lnTo>
                <a:lnTo>
                  <a:pt x="1674" y="1919"/>
                </a:lnTo>
                <a:lnTo>
                  <a:pt x="1674" y="1920"/>
                </a:lnTo>
                <a:lnTo>
                  <a:pt x="1676" y="1920"/>
                </a:lnTo>
                <a:lnTo>
                  <a:pt x="1676" y="1921"/>
                </a:lnTo>
                <a:lnTo>
                  <a:pt x="1674" y="1923"/>
                </a:lnTo>
                <a:lnTo>
                  <a:pt x="1674" y="1924"/>
                </a:lnTo>
                <a:lnTo>
                  <a:pt x="1676" y="1924"/>
                </a:lnTo>
                <a:lnTo>
                  <a:pt x="1677" y="1924"/>
                </a:lnTo>
                <a:lnTo>
                  <a:pt x="1677" y="1924"/>
                </a:lnTo>
                <a:lnTo>
                  <a:pt x="1676" y="1928"/>
                </a:lnTo>
                <a:lnTo>
                  <a:pt x="1677" y="1933"/>
                </a:lnTo>
                <a:lnTo>
                  <a:pt x="1679" y="1941"/>
                </a:lnTo>
                <a:lnTo>
                  <a:pt x="1678" y="1944"/>
                </a:lnTo>
                <a:lnTo>
                  <a:pt x="1679" y="1946"/>
                </a:lnTo>
                <a:lnTo>
                  <a:pt x="1677" y="1947"/>
                </a:lnTo>
                <a:lnTo>
                  <a:pt x="1676" y="1948"/>
                </a:lnTo>
                <a:lnTo>
                  <a:pt x="1675" y="1946"/>
                </a:lnTo>
                <a:lnTo>
                  <a:pt x="1674" y="1947"/>
                </a:lnTo>
                <a:lnTo>
                  <a:pt x="1674" y="1948"/>
                </a:lnTo>
                <a:lnTo>
                  <a:pt x="1676" y="1950"/>
                </a:lnTo>
                <a:lnTo>
                  <a:pt x="1676" y="1952"/>
                </a:lnTo>
                <a:lnTo>
                  <a:pt x="1677" y="1955"/>
                </a:lnTo>
                <a:lnTo>
                  <a:pt x="1677" y="1956"/>
                </a:lnTo>
                <a:lnTo>
                  <a:pt x="1677" y="1957"/>
                </a:lnTo>
                <a:lnTo>
                  <a:pt x="1675" y="1958"/>
                </a:lnTo>
                <a:lnTo>
                  <a:pt x="1675" y="1959"/>
                </a:lnTo>
                <a:lnTo>
                  <a:pt x="1673" y="1961"/>
                </a:lnTo>
                <a:lnTo>
                  <a:pt x="1674" y="1965"/>
                </a:lnTo>
                <a:lnTo>
                  <a:pt x="1674" y="1966"/>
                </a:lnTo>
                <a:lnTo>
                  <a:pt x="1674" y="1968"/>
                </a:lnTo>
                <a:lnTo>
                  <a:pt x="1674" y="1970"/>
                </a:lnTo>
                <a:lnTo>
                  <a:pt x="1676" y="1970"/>
                </a:lnTo>
                <a:lnTo>
                  <a:pt x="1678" y="1968"/>
                </a:lnTo>
                <a:lnTo>
                  <a:pt x="1680" y="1964"/>
                </a:lnTo>
                <a:lnTo>
                  <a:pt x="1681" y="1963"/>
                </a:lnTo>
                <a:lnTo>
                  <a:pt x="1681" y="1965"/>
                </a:lnTo>
                <a:lnTo>
                  <a:pt x="1677" y="1971"/>
                </a:lnTo>
                <a:lnTo>
                  <a:pt x="1677" y="1973"/>
                </a:lnTo>
                <a:lnTo>
                  <a:pt x="1678" y="1974"/>
                </a:lnTo>
                <a:lnTo>
                  <a:pt x="1681" y="1972"/>
                </a:lnTo>
                <a:lnTo>
                  <a:pt x="1681" y="1969"/>
                </a:lnTo>
                <a:lnTo>
                  <a:pt x="1683" y="1968"/>
                </a:lnTo>
                <a:lnTo>
                  <a:pt x="1684" y="1968"/>
                </a:lnTo>
                <a:lnTo>
                  <a:pt x="1684" y="1966"/>
                </a:lnTo>
                <a:lnTo>
                  <a:pt x="1686" y="1966"/>
                </a:lnTo>
                <a:lnTo>
                  <a:pt x="1687" y="1970"/>
                </a:lnTo>
                <a:lnTo>
                  <a:pt x="1688" y="1977"/>
                </a:lnTo>
                <a:lnTo>
                  <a:pt x="1688" y="1984"/>
                </a:lnTo>
                <a:lnTo>
                  <a:pt x="1687" y="1985"/>
                </a:lnTo>
                <a:lnTo>
                  <a:pt x="1686" y="1985"/>
                </a:lnTo>
                <a:lnTo>
                  <a:pt x="1685" y="1982"/>
                </a:lnTo>
                <a:lnTo>
                  <a:pt x="1684" y="1980"/>
                </a:lnTo>
                <a:lnTo>
                  <a:pt x="1684" y="1979"/>
                </a:lnTo>
                <a:lnTo>
                  <a:pt x="1684" y="1977"/>
                </a:lnTo>
                <a:lnTo>
                  <a:pt x="1684" y="1976"/>
                </a:lnTo>
                <a:lnTo>
                  <a:pt x="1682" y="1976"/>
                </a:lnTo>
                <a:lnTo>
                  <a:pt x="1681" y="1978"/>
                </a:lnTo>
                <a:lnTo>
                  <a:pt x="1679" y="1977"/>
                </a:lnTo>
                <a:lnTo>
                  <a:pt x="1677" y="1979"/>
                </a:lnTo>
                <a:lnTo>
                  <a:pt x="1677" y="1980"/>
                </a:lnTo>
                <a:lnTo>
                  <a:pt x="1679" y="1981"/>
                </a:lnTo>
                <a:lnTo>
                  <a:pt x="1681" y="1983"/>
                </a:lnTo>
                <a:lnTo>
                  <a:pt x="1681" y="1982"/>
                </a:lnTo>
                <a:lnTo>
                  <a:pt x="1683" y="1983"/>
                </a:lnTo>
                <a:lnTo>
                  <a:pt x="1683" y="1988"/>
                </a:lnTo>
                <a:lnTo>
                  <a:pt x="1683" y="1990"/>
                </a:lnTo>
                <a:lnTo>
                  <a:pt x="1685" y="1996"/>
                </a:lnTo>
                <a:lnTo>
                  <a:pt x="1686" y="1998"/>
                </a:lnTo>
                <a:lnTo>
                  <a:pt x="1685" y="2000"/>
                </a:lnTo>
                <a:lnTo>
                  <a:pt x="1685" y="2002"/>
                </a:lnTo>
                <a:lnTo>
                  <a:pt x="1687" y="2004"/>
                </a:lnTo>
                <a:lnTo>
                  <a:pt x="1687" y="2006"/>
                </a:lnTo>
                <a:lnTo>
                  <a:pt x="1687" y="2010"/>
                </a:lnTo>
                <a:lnTo>
                  <a:pt x="1686" y="2018"/>
                </a:lnTo>
                <a:lnTo>
                  <a:pt x="1687" y="2023"/>
                </a:lnTo>
                <a:lnTo>
                  <a:pt x="1686" y="2024"/>
                </a:lnTo>
                <a:lnTo>
                  <a:pt x="1684" y="2024"/>
                </a:lnTo>
                <a:lnTo>
                  <a:pt x="1682" y="2022"/>
                </a:lnTo>
                <a:lnTo>
                  <a:pt x="1680" y="2018"/>
                </a:lnTo>
                <a:lnTo>
                  <a:pt x="1679" y="2018"/>
                </a:lnTo>
                <a:lnTo>
                  <a:pt x="1679" y="2022"/>
                </a:lnTo>
                <a:lnTo>
                  <a:pt x="1677" y="2023"/>
                </a:lnTo>
                <a:lnTo>
                  <a:pt x="1679" y="2025"/>
                </a:lnTo>
                <a:lnTo>
                  <a:pt x="1679" y="2027"/>
                </a:lnTo>
                <a:lnTo>
                  <a:pt x="1680" y="2027"/>
                </a:lnTo>
                <a:lnTo>
                  <a:pt x="1681" y="2025"/>
                </a:lnTo>
                <a:lnTo>
                  <a:pt x="1681" y="2025"/>
                </a:lnTo>
                <a:lnTo>
                  <a:pt x="1682" y="2029"/>
                </a:lnTo>
                <a:lnTo>
                  <a:pt x="1683" y="2029"/>
                </a:lnTo>
                <a:lnTo>
                  <a:pt x="1684" y="2038"/>
                </a:lnTo>
                <a:lnTo>
                  <a:pt x="1685" y="2038"/>
                </a:lnTo>
                <a:lnTo>
                  <a:pt x="1685" y="2036"/>
                </a:lnTo>
                <a:lnTo>
                  <a:pt x="1685" y="2032"/>
                </a:lnTo>
                <a:lnTo>
                  <a:pt x="1686" y="2032"/>
                </a:lnTo>
                <a:lnTo>
                  <a:pt x="1687" y="2034"/>
                </a:lnTo>
                <a:lnTo>
                  <a:pt x="1686" y="2039"/>
                </a:lnTo>
                <a:lnTo>
                  <a:pt x="1685" y="2045"/>
                </a:lnTo>
                <a:lnTo>
                  <a:pt x="1685" y="2048"/>
                </a:lnTo>
                <a:lnTo>
                  <a:pt x="1684" y="2052"/>
                </a:lnTo>
                <a:lnTo>
                  <a:pt x="1685" y="2055"/>
                </a:lnTo>
                <a:lnTo>
                  <a:pt x="1684" y="2059"/>
                </a:lnTo>
                <a:lnTo>
                  <a:pt x="1684" y="2060"/>
                </a:lnTo>
                <a:lnTo>
                  <a:pt x="1683" y="2060"/>
                </a:lnTo>
                <a:lnTo>
                  <a:pt x="1681" y="2062"/>
                </a:lnTo>
                <a:lnTo>
                  <a:pt x="1680" y="2069"/>
                </a:lnTo>
                <a:lnTo>
                  <a:pt x="1678" y="2071"/>
                </a:lnTo>
                <a:lnTo>
                  <a:pt x="1677" y="2074"/>
                </a:lnTo>
                <a:lnTo>
                  <a:pt x="1679" y="2077"/>
                </a:lnTo>
                <a:lnTo>
                  <a:pt x="1679" y="2079"/>
                </a:lnTo>
                <a:lnTo>
                  <a:pt x="1680" y="2082"/>
                </a:lnTo>
                <a:lnTo>
                  <a:pt x="1681" y="2084"/>
                </a:lnTo>
                <a:lnTo>
                  <a:pt x="1684" y="2086"/>
                </a:lnTo>
                <a:lnTo>
                  <a:pt x="1686" y="2090"/>
                </a:lnTo>
                <a:lnTo>
                  <a:pt x="1689" y="2093"/>
                </a:lnTo>
                <a:lnTo>
                  <a:pt x="1692" y="2097"/>
                </a:lnTo>
                <a:lnTo>
                  <a:pt x="1694" y="2099"/>
                </a:lnTo>
                <a:lnTo>
                  <a:pt x="1695" y="2099"/>
                </a:lnTo>
                <a:lnTo>
                  <a:pt x="1696" y="2104"/>
                </a:lnTo>
                <a:lnTo>
                  <a:pt x="1698" y="2106"/>
                </a:lnTo>
                <a:lnTo>
                  <a:pt x="1697" y="2109"/>
                </a:lnTo>
                <a:lnTo>
                  <a:pt x="1699" y="2111"/>
                </a:lnTo>
                <a:lnTo>
                  <a:pt x="1699" y="2113"/>
                </a:lnTo>
                <a:lnTo>
                  <a:pt x="1700" y="2114"/>
                </a:lnTo>
                <a:lnTo>
                  <a:pt x="1702" y="2115"/>
                </a:lnTo>
                <a:lnTo>
                  <a:pt x="1703" y="2117"/>
                </a:lnTo>
                <a:lnTo>
                  <a:pt x="1704" y="2127"/>
                </a:lnTo>
                <a:lnTo>
                  <a:pt x="1702" y="2129"/>
                </a:lnTo>
                <a:lnTo>
                  <a:pt x="1702" y="2131"/>
                </a:lnTo>
                <a:lnTo>
                  <a:pt x="1703" y="2134"/>
                </a:lnTo>
                <a:lnTo>
                  <a:pt x="1702" y="2138"/>
                </a:lnTo>
                <a:lnTo>
                  <a:pt x="1702" y="2140"/>
                </a:lnTo>
                <a:lnTo>
                  <a:pt x="1705" y="2151"/>
                </a:lnTo>
                <a:lnTo>
                  <a:pt x="1710" y="2160"/>
                </a:lnTo>
                <a:lnTo>
                  <a:pt x="1708" y="2164"/>
                </a:lnTo>
                <a:lnTo>
                  <a:pt x="1710" y="2168"/>
                </a:lnTo>
                <a:lnTo>
                  <a:pt x="1710" y="2169"/>
                </a:lnTo>
                <a:lnTo>
                  <a:pt x="1709" y="2173"/>
                </a:lnTo>
                <a:lnTo>
                  <a:pt x="1710" y="2175"/>
                </a:lnTo>
                <a:lnTo>
                  <a:pt x="1715" y="2180"/>
                </a:lnTo>
                <a:lnTo>
                  <a:pt x="1719" y="2188"/>
                </a:lnTo>
                <a:lnTo>
                  <a:pt x="1721" y="2192"/>
                </a:lnTo>
                <a:lnTo>
                  <a:pt x="1724" y="2194"/>
                </a:lnTo>
                <a:lnTo>
                  <a:pt x="1726" y="2199"/>
                </a:lnTo>
                <a:lnTo>
                  <a:pt x="1727" y="2200"/>
                </a:lnTo>
                <a:lnTo>
                  <a:pt x="1578" y="2330"/>
                </a:lnTo>
                <a:lnTo>
                  <a:pt x="1483" y="2305"/>
                </a:lnTo>
                <a:lnTo>
                  <a:pt x="1389" y="2508"/>
                </a:lnTo>
                <a:lnTo>
                  <a:pt x="1196" y="2541"/>
                </a:lnTo>
                <a:lnTo>
                  <a:pt x="1169" y="2615"/>
                </a:lnTo>
                <a:lnTo>
                  <a:pt x="1169" y="2616"/>
                </a:lnTo>
                <a:lnTo>
                  <a:pt x="1169" y="2616"/>
                </a:lnTo>
                <a:lnTo>
                  <a:pt x="1138" y="2616"/>
                </a:lnTo>
                <a:lnTo>
                  <a:pt x="1135" y="2616"/>
                </a:lnTo>
                <a:lnTo>
                  <a:pt x="1121" y="2616"/>
                </a:lnTo>
                <a:lnTo>
                  <a:pt x="1116" y="2616"/>
                </a:lnTo>
                <a:lnTo>
                  <a:pt x="1104" y="2616"/>
                </a:lnTo>
                <a:lnTo>
                  <a:pt x="1099" y="2616"/>
                </a:lnTo>
                <a:lnTo>
                  <a:pt x="1093" y="2616"/>
                </a:lnTo>
                <a:lnTo>
                  <a:pt x="1076" y="2616"/>
                </a:lnTo>
                <a:lnTo>
                  <a:pt x="1071" y="2616"/>
                </a:lnTo>
                <a:lnTo>
                  <a:pt x="1026" y="2616"/>
                </a:lnTo>
                <a:lnTo>
                  <a:pt x="1025" y="2616"/>
                </a:lnTo>
                <a:lnTo>
                  <a:pt x="1021" y="2616"/>
                </a:lnTo>
                <a:lnTo>
                  <a:pt x="1018" y="2616"/>
                </a:lnTo>
                <a:lnTo>
                  <a:pt x="1013" y="2616"/>
                </a:lnTo>
                <a:lnTo>
                  <a:pt x="1011" y="2616"/>
                </a:lnTo>
                <a:lnTo>
                  <a:pt x="997" y="2616"/>
                </a:lnTo>
                <a:lnTo>
                  <a:pt x="992" y="2616"/>
                </a:lnTo>
                <a:lnTo>
                  <a:pt x="989" y="2616"/>
                </a:lnTo>
                <a:lnTo>
                  <a:pt x="985" y="2616"/>
                </a:lnTo>
                <a:lnTo>
                  <a:pt x="981" y="2616"/>
                </a:lnTo>
                <a:lnTo>
                  <a:pt x="978" y="2616"/>
                </a:lnTo>
                <a:lnTo>
                  <a:pt x="973" y="2616"/>
                </a:lnTo>
                <a:lnTo>
                  <a:pt x="970" y="2616"/>
                </a:lnTo>
                <a:lnTo>
                  <a:pt x="965" y="2616"/>
                </a:lnTo>
                <a:lnTo>
                  <a:pt x="960" y="2616"/>
                </a:lnTo>
                <a:lnTo>
                  <a:pt x="957" y="2616"/>
                </a:lnTo>
                <a:lnTo>
                  <a:pt x="956" y="2616"/>
                </a:lnTo>
                <a:lnTo>
                  <a:pt x="953" y="2616"/>
                </a:lnTo>
                <a:lnTo>
                  <a:pt x="949" y="2616"/>
                </a:lnTo>
                <a:lnTo>
                  <a:pt x="944" y="2616"/>
                </a:lnTo>
                <a:lnTo>
                  <a:pt x="941" y="2616"/>
                </a:lnTo>
                <a:lnTo>
                  <a:pt x="938" y="2616"/>
                </a:lnTo>
                <a:lnTo>
                  <a:pt x="935" y="2616"/>
                </a:lnTo>
                <a:lnTo>
                  <a:pt x="932" y="2616"/>
                </a:lnTo>
                <a:lnTo>
                  <a:pt x="932" y="2616"/>
                </a:lnTo>
                <a:lnTo>
                  <a:pt x="930" y="2616"/>
                </a:lnTo>
                <a:lnTo>
                  <a:pt x="928" y="2616"/>
                </a:lnTo>
                <a:lnTo>
                  <a:pt x="925" y="2616"/>
                </a:lnTo>
                <a:lnTo>
                  <a:pt x="914" y="2616"/>
                </a:lnTo>
                <a:lnTo>
                  <a:pt x="911" y="2616"/>
                </a:lnTo>
                <a:lnTo>
                  <a:pt x="906" y="2616"/>
                </a:lnTo>
                <a:lnTo>
                  <a:pt x="904" y="2616"/>
                </a:lnTo>
                <a:lnTo>
                  <a:pt x="897" y="2616"/>
                </a:lnTo>
                <a:lnTo>
                  <a:pt x="892" y="2616"/>
                </a:lnTo>
                <a:lnTo>
                  <a:pt x="877" y="2616"/>
                </a:lnTo>
                <a:lnTo>
                  <a:pt x="872" y="2616"/>
                </a:lnTo>
                <a:lnTo>
                  <a:pt x="857" y="2616"/>
                </a:lnTo>
                <a:lnTo>
                  <a:pt x="852" y="2616"/>
                </a:lnTo>
                <a:lnTo>
                  <a:pt x="842" y="2616"/>
                </a:lnTo>
                <a:lnTo>
                  <a:pt x="840" y="2616"/>
                </a:lnTo>
                <a:lnTo>
                  <a:pt x="840" y="2616"/>
                </a:lnTo>
                <a:lnTo>
                  <a:pt x="833" y="2616"/>
                </a:lnTo>
                <a:lnTo>
                  <a:pt x="828" y="2616"/>
                </a:lnTo>
                <a:lnTo>
                  <a:pt x="813" y="2616"/>
                </a:lnTo>
                <a:lnTo>
                  <a:pt x="808" y="2616"/>
                </a:lnTo>
                <a:lnTo>
                  <a:pt x="793" y="2616"/>
                </a:lnTo>
                <a:lnTo>
                  <a:pt x="790" y="2616"/>
                </a:lnTo>
                <a:lnTo>
                  <a:pt x="786" y="2616"/>
                </a:lnTo>
                <a:lnTo>
                  <a:pt x="775" y="2616"/>
                </a:lnTo>
                <a:lnTo>
                  <a:pt x="753" y="2616"/>
                </a:lnTo>
                <a:lnTo>
                  <a:pt x="739" y="2616"/>
                </a:lnTo>
                <a:lnTo>
                  <a:pt x="711" y="2616"/>
                </a:lnTo>
                <a:lnTo>
                  <a:pt x="706" y="2616"/>
                </a:lnTo>
                <a:lnTo>
                  <a:pt x="683" y="2616"/>
                </a:lnTo>
                <a:lnTo>
                  <a:pt x="678" y="2616"/>
                </a:lnTo>
                <a:lnTo>
                  <a:pt x="657" y="2616"/>
                </a:lnTo>
                <a:lnTo>
                  <a:pt x="653" y="2616"/>
                </a:lnTo>
                <a:lnTo>
                  <a:pt x="635" y="2616"/>
                </a:lnTo>
                <a:lnTo>
                  <a:pt x="630" y="2616"/>
                </a:lnTo>
                <a:lnTo>
                  <a:pt x="611" y="2616"/>
                </a:lnTo>
                <a:lnTo>
                  <a:pt x="607" y="2616"/>
                </a:lnTo>
                <a:lnTo>
                  <a:pt x="603" y="2616"/>
                </a:lnTo>
                <a:lnTo>
                  <a:pt x="594" y="2616"/>
                </a:lnTo>
                <a:lnTo>
                  <a:pt x="594" y="2616"/>
                </a:lnTo>
                <a:lnTo>
                  <a:pt x="589" y="2616"/>
                </a:lnTo>
                <a:lnTo>
                  <a:pt x="569" y="2616"/>
                </a:lnTo>
                <a:lnTo>
                  <a:pt x="564" y="2616"/>
                </a:lnTo>
                <a:lnTo>
                  <a:pt x="564" y="2616"/>
                </a:lnTo>
                <a:lnTo>
                  <a:pt x="562" y="2616"/>
                </a:lnTo>
                <a:lnTo>
                  <a:pt x="562" y="2616"/>
                </a:lnTo>
                <a:lnTo>
                  <a:pt x="540" y="2616"/>
                </a:lnTo>
                <a:lnTo>
                  <a:pt x="537" y="2616"/>
                </a:lnTo>
                <a:lnTo>
                  <a:pt x="513" y="2616"/>
                </a:lnTo>
                <a:lnTo>
                  <a:pt x="497" y="2616"/>
                </a:lnTo>
                <a:lnTo>
                  <a:pt x="493" y="2616"/>
                </a:lnTo>
                <a:lnTo>
                  <a:pt x="472" y="2616"/>
                </a:lnTo>
                <a:lnTo>
                  <a:pt x="468" y="2616"/>
                </a:lnTo>
                <a:lnTo>
                  <a:pt x="456" y="2616"/>
                </a:lnTo>
                <a:lnTo>
                  <a:pt x="452" y="2616"/>
                </a:lnTo>
                <a:lnTo>
                  <a:pt x="432" y="2616"/>
                </a:lnTo>
                <a:lnTo>
                  <a:pt x="427" y="2616"/>
                </a:lnTo>
                <a:lnTo>
                  <a:pt x="412" y="2616"/>
                </a:lnTo>
                <a:lnTo>
                  <a:pt x="403" y="2616"/>
                </a:lnTo>
                <a:lnTo>
                  <a:pt x="399" y="2616"/>
                </a:lnTo>
                <a:lnTo>
                  <a:pt x="373" y="2616"/>
                </a:lnTo>
                <a:lnTo>
                  <a:pt x="368" y="2616"/>
                </a:lnTo>
                <a:lnTo>
                  <a:pt x="338" y="2616"/>
                </a:lnTo>
                <a:lnTo>
                  <a:pt x="334" y="2616"/>
                </a:lnTo>
                <a:lnTo>
                  <a:pt x="315" y="2616"/>
                </a:lnTo>
                <a:lnTo>
                  <a:pt x="313" y="2616"/>
                </a:lnTo>
                <a:lnTo>
                  <a:pt x="310" y="2616"/>
                </a:lnTo>
                <a:lnTo>
                  <a:pt x="307" y="2616"/>
                </a:lnTo>
                <a:lnTo>
                  <a:pt x="304" y="2616"/>
                </a:lnTo>
                <a:lnTo>
                  <a:pt x="300" y="2616"/>
                </a:lnTo>
                <a:lnTo>
                  <a:pt x="298" y="2616"/>
                </a:lnTo>
                <a:lnTo>
                  <a:pt x="282" y="2616"/>
                </a:lnTo>
                <a:lnTo>
                  <a:pt x="267" y="2616"/>
                </a:lnTo>
                <a:lnTo>
                  <a:pt x="263" y="2616"/>
                </a:lnTo>
                <a:lnTo>
                  <a:pt x="251" y="2616"/>
                </a:lnTo>
                <a:lnTo>
                  <a:pt x="247" y="2616"/>
                </a:lnTo>
                <a:lnTo>
                  <a:pt x="238" y="2616"/>
                </a:lnTo>
                <a:lnTo>
                  <a:pt x="257" y="2596"/>
                </a:lnTo>
                <a:lnTo>
                  <a:pt x="280" y="2586"/>
                </a:lnTo>
                <a:lnTo>
                  <a:pt x="297" y="2575"/>
                </a:lnTo>
                <a:lnTo>
                  <a:pt x="330" y="2568"/>
                </a:lnTo>
                <a:lnTo>
                  <a:pt x="349" y="2553"/>
                </a:lnTo>
                <a:lnTo>
                  <a:pt x="377" y="2540"/>
                </a:lnTo>
                <a:lnTo>
                  <a:pt x="388" y="2525"/>
                </a:lnTo>
                <a:lnTo>
                  <a:pt x="405" y="2514"/>
                </a:lnTo>
                <a:lnTo>
                  <a:pt x="422" y="2504"/>
                </a:lnTo>
                <a:lnTo>
                  <a:pt x="443" y="2497"/>
                </a:lnTo>
                <a:lnTo>
                  <a:pt x="451" y="2479"/>
                </a:lnTo>
                <a:lnTo>
                  <a:pt x="463" y="2461"/>
                </a:lnTo>
                <a:lnTo>
                  <a:pt x="466" y="2440"/>
                </a:lnTo>
                <a:lnTo>
                  <a:pt x="483" y="2413"/>
                </a:lnTo>
                <a:lnTo>
                  <a:pt x="499" y="2410"/>
                </a:lnTo>
                <a:lnTo>
                  <a:pt x="503" y="2409"/>
                </a:lnTo>
                <a:lnTo>
                  <a:pt x="523" y="2430"/>
                </a:lnTo>
                <a:lnTo>
                  <a:pt x="534" y="2440"/>
                </a:lnTo>
                <a:lnTo>
                  <a:pt x="561" y="2452"/>
                </a:lnTo>
                <a:lnTo>
                  <a:pt x="587" y="2453"/>
                </a:lnTo>
                <a:lnTo>
                  <a:pt x="612" y="2450"/>
                </a:lnTo>
                <a:lnTo>
                  <a:pt x="642" y="2423"/>
                </a:lnTo>
                <a:lnTo>
                  <a:pt x="662" y="2400"/>
                </a:lnTo>
                <a:lnTo>
                  <a:pt x="684" y="2388"/>
                </a:lnTo>
                <a:lnTo>
                  <a:pt x="702" y="2369"/>
                </a:lnTo>
                <a:lnTo>
                  <a:pt x="712" y="2343"/>
                </a:lnTo>
                <a:lnTo>
                  <a:pt x="723" y="2312"/>
                </a:lnTo>
                <a:lnTo>
                  <a:pt x="734" y="2290"/>
                </a:lnTo>
                <a:lnTo>
                  <a:pt x="759" y="2296"/>
                </a:lnTo>
                <a:lnTo>
                  <a:pt x="779" y="2309"/>
                </a:lnTo>
                <a:lnTo>
                  <a:pt x="791" y="2320"/>
                </a:lnTo>
                <a:lnTo>
                  <a:pt x="816" y="2315"/>
                </a:lnTo>
                <a:lnTo>
                  <a:pt x="840" y="2312"/>
                </a:lnTo>
                <a:lnTo>
                  <a:pt x="851" y="2327"/>
                </a:lnTo>
                <a:lnTo>
                  <a:pt x="874" y="2349"/>
                </a:lnTo>
                <a:lnTo>
                  <a:pt x="900" y="2362"/>
                </a:lnTo>
                <a:lnTo>
                  <a:pt x="905" y="2336"/>
                </a:lnTo>
                <a:lnTo>
                  <a:pt x="893" y="2316"/>
                </a:lnTo>
                <a:lnTo>
                  <a:pt x="885" y="2285"/>
                </a:lnTo>
                <a:lnTo>
                  <a:pt x="858" y="2268"/>
                </a:lnTo>
                <a:lnTo>
                  <a:pt x="844" y="2255"/>
                </a:lnTo>
                <a:lnTo>
                  <a:pt x="829" y="2252"/>
                </a:lnTo>
                <a:lnTo>
                  <a:pt x="811" y="2238"/>
                </a:lnTo>
                <a:lnTo>
                  <a:pt x="821" y="2210"/>
                </a:lnTo>
                <a:lnTo>
                  <a:pt x="836" y="2193"/>
                </a:lnTo>
                <a:lnTo>
                  <a:pt x="851" y="2174"/>
                </a:lnTo>
                <a:lnTo>
                  <a:pt x="862" y="2165"/>
                </a:lnTo>
                <a:lnTo>
                  <a:pt x="869" y="2138"/>
                </a:lnTo>
                <a:lnTo>
                  <a:pt x="856" y="2116"/>
                </a:lnTo>
                <a:lnTo>
                  <a:pt x="845" y="2093"/>
                </a:lnTo>
                <a:lnTo>
                  <a:pt x="847" y="2078"/>
                </a:lnTo>
                <a:lnTo>
                  <a:pt x="842" y="2027"/>
                </a:lnTo>
                <a:lnTo>
                  <a:pt x="846" y="1988"/>
                </a:lnTo>
                <a:lnTo>
                  <a:pt x="844" y="1975"/>
                </a:lnTo>
                <a:lnTo>
                  <a:pt x="834" y="1965"/>
                </a:lnTo>
                <a:lnTo>
                  <a:pt x="811" y="1941"/>
                </a:lnTo>
                <a:lnTo>
                  <a:pt x="804" y="1923"/>
                </a:lnTo>
                <a:lnTo>
                  <a:pt x="790" y="1893"/>
                </a:lnTo>
                <a:lnTo>
                  <a:pt x="787" y="1886"/>
                </a:lnTo>
                <a:lnTo>
                  <a:pt x="777" y="1860"/>
                </a:lnTo>
                <a:lnTo>
                  <a:pt x="776" y="1841"/>
                </a:lnTo>
                <a:lnTo>
                  <a:pt x="770" y="1815"/>
                </a:lnTo>
                <a:lnTo>
                  <a:pt x="779" y="1789"/>
                </a:lnTo>
                <a:lnTo>
                  <a:pt x="792" y="1770"/>
                </a:lnTo>
                <a:lnTo>
                  <a:pt x="811" y="1747"/>
                </a:lnTo>
                <a:lnTo>
                  <a:pt x="836" y="1707"/>
                </a:lnTo>
                <a:lnTo>
                  <a:pt x="844" y="1698"/>
                </a:lnTo>
                <a:lnTo>
                  <a:pt x="834" y="1686"/>
                </a:lnTo>
                <a:lnTo>
                  <a:pt x="823" y="1664"/>
                </a:lnTo>
                <a:lnTo>
                  <a:pt x="804" y="1647"/>
                </a:lnTo>
                <a:lnTo>
                  <a:pt x="800" y="1630"/>
                </a:lnTo>
                <a:lnTo>
                  <a:pt x="788" y="1592"/>
                </a:lnTo>
                <a:lnTo>
                  <a:pt x="787" y="1559"/>
                </a:lnTo>
                <a:lnTo>
                  <a:pt x="782" y="1547"/>
                </a:lnTo>
                <a:lnTo>
                  <a:pt x="790" y="1523"/>
                </a:lnTo>
                <a:lnTo>
                  <a:pt x="758" y="1486"/>
                </a:lnTo>
                <a:lnTo>
                  <a:pt x="736" y="1472"/>
                </a:lnTo>
                <a:lnTo>
                  <a:pt x="716" y="1460"/>
                </a:lnTo>
                <a:lnTo>
                  <a:pt x="692" y="1438"/>
                </a:lnTo>
                <a:lnTo>
                  <a:pt x="682" y="1430"/>
                </a:lnTo>
                <a:lnTo>
                  <a:pt x="667" y="1415"/>
                </a:lnTo>
                <a:lnTo>
                  <a:pt x="657" y="1388"/>
                </a:lnTo>
                <a:lnTo>
                  <a:pt x="648" y="1352"/>
                </a:lnTo>
                <a:lnTo>
                  <a:pt x="657" y="1333"/>
                </a:lnTo>
                <a:lnTo>
                  <a:pt x="682" y="1315"/>
                </a:lnTo>
                <a:lnTo>
                  <a:pt x="713" y="1281"/>
                </a:lnTo>
                <a:lnTo>
                  <a:pt x="740" y="1242"/>
                </a:lnTo>
                <a:lnTo>
                  <a:pt x="745" y="1228"/>
                </a:lnTo>
                <a:lnTo>
                  <a:pt x="754" y="1202"/>
                </a:lnTo>
                <a:lnTo>
                  <a:pt x="764" y="1166"/>
                </a:lnTo>
                <a:lnTo>
                  <a:pt x="743" y="1125"/>
                </a:lnTo>
                <a:lnTo>
                  <a:pt x="736" y="1121"/>
                </a:lnTo>
                <a:lnTo>
                  <a:pt x="722" y="1098"/>
                </a:lnTo>
                <a:lnTo>
                  <a:pt x="693" y="1078"/>
                </a:lnTo>
                <a:lnTo>
                  <a:pt x="663" y="1073"/>
                </a:lnTo>
                <a:lnTo>
                  <a:pt x="649" y="1072"/>
                </a:lnTo>
                <a:lnTo>
                  <a:pt x="617" y="1077"/>
                </a:lnTo>
                <a:lnTo>
                  <a:pt x="601" y="1087"/>
                </a:lnTo>
                <a:lnTo>
                  <a:pt x="581" y="1091"/>
                </a:lnTo>
                <a:lnTo>
                  <a:pt x="554" y="1092"/>
                </a:lnTo>
                <a:lnTo>
                  <a:pt x="544" y="1099"/>
                </a:lnTo>
                <a:lnTo>
                  <a:pt x="512" y="1088"/>
                </a:lnTo>
                <a:lnTo>
                  <a:pt x="495" y="1067"/>
                </a:lnTo>
                <a:lnTo>
                  <a:pt x="487" y="1049"/>
                </a:lnTo>
                <a:lnTo>
                  <a:pt x="472" y="1039"/>
                </a:lnTo>
                <a:lnTo>
                  <a:pt x="440" y="1030"/>
                </a:lnTo>
                <a:lnTo>
                  <a:pt x="418" y="1018"/>
                </a:lnTo>
                <a:lnTo>
                  <a:pt x="411" y="1012"/>
                </a:lnTo>
                <a:lnTo>
                  <a:pt x="402" y="999"/>
                </a:lnTo>
                <a:lnTo>
                  <a:pt x="392" y="973"/>
                </a:lnTo>
                <a:lnTo>
                  <a:pt x="385" y="964"/>
                </a:lnTo>
                <a:lnTo>
                  <a:pt x="378" y="953"/>
                </a:lnTo>
                <a:lnTo>
                  <a:pt x="361" y="925"/>
                </a:lnTo>
                <a:lnTo>
                  <a:pt x="348" y="908"/>
                </a:lnTo>
                <a:lnTo>
                  <a:pt x="336" y="899"/>
                </a:lnTo>
                <a:lnTo>
                  <a:pt x="316" y="884"/>
                </a:lnTo>
                <a:lnTo>
                  <a:pt x="301" y="872"/>
                </a:lnTo>
                <a:lnTo>
                  <a:pt x="280" y="865"/>
                </a:lnTo>
                <a:lnTo>
                  <a:pt x="277" y="841"/>
                </a:lnTo>
                <a:lnTo>
                  <a:pt x="273" y="830"/>
                </a:lnTo>
                <a:lnTo>
                  <a:pt x="262" y="807"/>
                </a:lnTo>
                <a:lnTo>
                  <a:pt x="251" y="791"/>
                </a:lnTo>
                <a:lnTo>
                  <a:pt x="240" y="774"/>
                </a:lnTo>
                <a:lnTo>
                  <a:pt x="219" y="761"/>
                </a:lnTo>
                <a:lnTo>
                  <a:pt x="199" y="745"/>
                </a:lnTo>
                <a:lnTo>
                  <a:pt x="176" y="730"/>
                </a:lnTo>
                <a:lnTo>
                  <a:pt x="160" y="715"/>
                </a:lnTo>
                <a:lnTo>
                  <a:pt x="147" y="700"/>
                </a:lnTo>
                <a:lnTo>
                  <a:pt x="134" y="693"/>
                </a:lnTo>
                <a:lnTo>
                  <a:pt x="118" y="689"/>
                </a:lnTo>
                <a:lnTo>
                  <a:pt x="83" y="670"/>
                </a:lnTo>
                <a:lnTo>
                  <a:pt x="62" y="658"/>
                </a:lnTo>
                <a:lnTo>
                  <a:pt x="41" y="641"/>
                </a:lnTo>
                <a:lnTo>
                  <a:pt x="16" y="621"/>
                </a:lnTo>
                <a:lnTo>
                  <a:pt x="13" y="612"/>
                </a:lnTo>
                <a:lnTo>
                  <a:pt x="36" y="587"/>
                </a:lnTo>
                <a:lnTo>
                  <a:pt x="54" y="556"/>
                </a:lnTo>
                <a:lnTo>
                  <a:pt x="46" y="526"/>
                </a:lnTo>
                <a:lnTo>
                  <a:pt x="39" y="500"/>
                </a:lnTo>
                <a:lnTo>
                  <a:pt x="40" y="477"/>
                </a:lnTo>
                <a:lnTo>
                  <a:pt x="34" y="455"/>
                </a:lnTo>
                <a:lnTo>
                  <a:pt x="24" y="430"/>
                </a:lnTo>
                <a:lnTo>
                  <a:pt x="11" y="407"/>
                </a:lnTo>
                <a:lnTo>
                  <a:pt x="2" y="383"/>
                </a:lnTo>
                <a:lnTo>
                  <a:pt x="0" y="356"/>
                </a:lnTo>
                <a:lnTo>
                  <a:pt x="1" y="336"/>
                </a:lnTo>
                <a:lnTo>
                  <a:pt x="16" y="308"/>
                </a:lnTo>
                <a:lnTo>
                  <a:pt x="23" y="278"/>
                </a:lnTo>
                <a:lnTo>
                  <a:pt x="24" y="252"/>
                </a:lnTo>
                <a:lnTo>
                  <a:pt x="24" y="221"/>
                </a:lnTo>
                <a:lnTo>
                  <a:pt x="34" y="195"/>
                </a:lnTo>
                <a:lnTo>
                  <a:pt x="38" y="183"/>
                </a:lnTo>
                <a:lnTo>
                  <a:pt x="46" y="160"/>
                </a:lnTo>
                <a:lnTo>
                  <a:pt x="62" y="135"/>
                </a:lnTo>
                <a:lnTo>
                  <a:pt x="84" y="110"/>
                </a:lnTo>
                <a:lnTo>
                  <a:pt x="98" y="90"/>
                </a:lnTo>
                <a:lnTo>
                  <a:pt x="122" y="65"/>
                </a:lnTo>
                <a:lnTo>
                  <a:pt x="142" y="42"/>
                </a:lnTo>
                <a:lnTo>
                  <a:pt x="154" y="18"/>
                </a:lnTo>
                <a:lnTo>
                  <a:pt x="169" y="0"/>
                </a:lnTo>
                <a:lnTo>
                  <a:pt x="190" y="26"/>
                </a:lnTo>
                <a:lnTo>
                  <a:pt x="237" y="56"/>
                </a:lnTo>
                <a:lnTo>
                  <a:pt x="267" y="72"/>
                </a:lnTo>
                <a:lnTo>
                  <a:pt x="308" y="83"/>
                </a:lnTo>
                <a:lnTo>
                  <a:pt x="350" y="90"/>
                </a:lnTo>
                <a:lnTo>
                  <a:pt x="378" y="99"/>
                </a:lnTo>
                <a:lnTo>
                  <a:pt x="380" y="99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Freeform 104"/>
          <p:cNvSpPr>
            <a:spLocks/>
          </p:cNvSpPr>
          <p:nvPr/>
        </p:nvSpPr>
        <p:spPr bwMode="auto">
          <a:xfrm>
            <a:off x="8223251" y="2801938"/>
            <a:ext cx="73025" cy="53975"/>
          </a:xfrm>
          <a:custGeom>
            <a:avLst/>
            <a:gdLst>
              <a:gd name="T0" fmla="*/ 6 w 46"/>
              <a:gd name="T1" fmla="*/ 0 h 34"/>
              <a:gd name="T2" fmla="*/ 13 w 46"/>
              <a:gd name="T3" fmla="*/ 2 h 34"/>
              <a:gd name="T4" fmla="*/ 14 w 46"/>
              <a:gd name="T5" fmla="*/ 1 h 34"/>
              <a:gd name="T6" fmla="*/ 17 w 46"/>
              <a:gd name="T7" fmla="*/ 1 h 34"/>
              <a:gd name="T8" fmla="*/ 18 w 46"/>
              <a:gd name="T9" fmla="*/ 2 h 34"/>
              <a:gd name="T10" fmla="*/ 20 w 46"/>
              <a:gd name="T11" fmla="*/ 4 h 34"/>
              <a:gd name="T12" fmla="*/ 24 w 46"/>
              <a:gd name="T13" fmla="*/ 6 h 34"/>
              <a:gd name="T14" fmla="*/ 33 w 46"/>
              <a:gd name="T15" fmla="*/ 11 h 34"/>
              <a:gd name="T16" fmla="*/ 39 w 46"/>
              <a:gd name="T17" fmla="*/ 14 h 34"/>
              <a:gd name="T18" fmla="*/ 41 w 46"/>
              <a:gd name="T19" fmla="*/ 16 h 34"/>
              <a:gd name="T20" fmla="*/ 46 w 46"/>
              <a:gd name="T21" fmla="*/ 31 h 34"/>
              <a:gd name="T22" fmla="*/ 46 w 46"/>
              <a:gd name="T23" fmla="*/ 32 h 34"/>
              <a:gd name="T24" fmla="*/ 44 w 46"/>
              <a:gd name="T25" fmla="*/ 33 h 34"/>
              <a:gd name="T26" fmla="*/ 42 w 46"/>
              <a:gd name="T27" fmla="*/ 34 h 34"/>
              <a:gd name="T28" fmla="*/ 40 w 46"/>
              <a:gd name="T29" fmla="*/ 33 h 34"/>
              <a:gd name="T30" fmla="*/ 36 w 46"/>
              <a:gd name="T31" fmla="*/ 26 h 34"/>
              <a:gd name="T32" fmla="*/ 30 w 46"/>
              <a:gd name="T33" fmla="*/ 23 h 34"/>
              <a:gd name="T34" fmla="*/ 26 w 46"/>
              <a:gd name="T35" fmla="*/ 17 h 34"/>
              <a:gd name="T36" fmla="*/ 22 w 46"/>
              <a:gd name="T37" fmla="*/ 16 h 34"/>
              <a:gd name="T38" fmla="*/ 20 w 46"/>
              <a:gd name="T39" fmla="*/ 16 h 34"/>
              <a:gd name="T40" fmla="*/ 15 w 46"/>
              <a:gd name="T41" fmla="*/ 13 h 34"/>
              <a:gd name="T42" fmla="*/ 13 w 46"/>
              <a:gd name="T43" fmla="*/ 13 h 34"/>
              <a:gd name="T44" fmla="*/ 9 w 46"/>
              <a:gd name="T45" fmla="*/ 14 h 34"/>
              <a:gd name="T46" fmla="*/ 7 w 46"/>
              <a:gd name="T47" fmla="*/ 15 h 34"/>
              <a:gd name="T48" fmla="*/ 6 w 46"/>
              <a:gd name="T49" fmla="*/ 14 h 34"/>
              <a:gd name="T50" fmla="*/ 5 w 46"/>
              <a:gd name="T51" fmla="*/ 11 h 34"/>
              <a:gd name="T52" fmla="*/ 0 w 46"/>
              <a:gd name="T53" fmla="*/ 6 h 34"/>
              <a:gd name="T54" fmla="*/ 1 w 46"/>
              <a:gd name="T55" fmla="*/ 5 h 34"/>
              <a:gd name="T56" fmla="*/ 3 w 46"/>
              <a:gd name="T57" fmla="*/ 5 h 34"/>
              <a:gd name="T58" fmla="*/ 3 w 46"/>
              <a:gd name="T59" fmla="*/ 3 h 34"/>
              <a:gd name="T60" fmla="*/ 4 w 46"/>
              <a:gd name="T61" fmla="*/ 1 h 34"/>
              <a:gd name="T62" fmla="*/ 6 w 46"/>
              <a:gd name="T6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34">
                <a:moveTo>
                  <a:pt x="6" y="0"/>
                </a:moveTo>
                <a:lnTo>
                  <a:pt x="13" y="2"/>
                </a:lnTo>
                <a:lnTo>
                  <a:pt x="14" y="1"/>
                </a:lnTo>
                <a:lnTo>
                  <a:pt x="17" y="1"/>
                </a:lnTo>
                <a:lnTo>
                  <a:pt x="18" y="2"/>
                </a:lnTo>
                <a:lnTo>
                  <a:pt x="20" y="4"/>
                </a:lnTo>
                <a:lnTo>
                  <a:pt x="24" y="6"/>
                </a:lnTo>
                <a:lnTo>
                  <a:pt x="33" y="11"/>
                </a:lnTo>
                <a:lnTo>
                  <a:pt x="39" y="14"/>
                </a:lnTo>
                <a:lnTo>
                  <a:pt x="41" y="16"/>
                </a:lnTo>
                <a:lnTo>
                  <a:pt x="46" y="31"/>
                </a:lnTo>
                <a:lnTo>
                  <a:pt x="46" y="32"/>
                </a:lnTo>
                <a:lnTo>
                  <a:pt x="44" y="33"/>
                </a:lnTo>
                <a:lnTo>
                  <a:pt x="42" y="34"/>
                </a:lnTo>
                <a:lnTo>
                  <a:pt x="40" y="33"/>
                </a:lnTo>
                <a:lnTo>
                  <a:pt x="36" y="26"/>
                </a:lnTo>
                <a:lnTo>
                  <a:pt x="30" y="23"/>
                </a:lnTo>
                <a:lnTo>
                  <a:pt x="26" y="17"/>
                </a:lnTo>
                <a:lnTo>
                  <a:pt x="22" y="16"/>
                </a:lnTo>
                <a:lnTo>
                  <a:pt x="20" y="16"/>
                </a:lnTo>
                <a:lnTo>
                  <a:pt x="15" y="13"/>
                </a:lnTo>
                <a:lnTo>
                  <a:pt x="13" y="13"/>
                </a:lnTo>
                <a:lnTo>
                  <a:pt x="9" y="14"/>
                </a:lnTo>
                <a:lnTo>
                  <a:pt x="7" y="15"/>
                </a:lnTo>
                <a:lnTo>
                  <a:pt x="6" y="14"/>
                </a:lnTo>
                <a:lnTo>
                  <a:pt x="5" y="11"/>
                </a:lnTo>
                <a:lnTo>
                  <a:pt x="0" y="6"/>
                </a:lnTo>
                <a:lnTo>
                  <a:pt x="1" y="5"/>
                </a:lnTo>
                <a:lnTo>
                  <a:pt x="3" y="5"/>
                </a:lnTo>
                <a:lnTo>
                  <a:pt x="3" y="3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Freeform 105"/>
          <p:cNvSpPr>
            <a:spLocks/>
          </p:cNvSpPr>
          <p:nvPr/>
        </p:nvSpPr>
        <p:spPr bwMode="auto">
          <a:xfrm>
            <a:off x="8223251" y="2801938"/>
            <a:ext cx="73025" cy="53975"/>
          </a:xfrm>
          <a:custGeom>
            <a:avLst/>
            <a:gdLst>
              <a:gd name="T0" fmla="*/ 6 w 46"/>
              <a:gd name="T1" fmla="*/ 0 h 34"/>
              <a:gd name="T2" fmla="*/ 13 w 46"/>
              <a:gd name="T3" fmla="*/ 2 h 34"/>
              <a:gd name="T4" fmla="*/ 14 w 46"/>
              <a:gd name="T5" fmla="*/ 1 h 34"/>
              <a:gd name="T6" fmla="*/ 17 w 46"/>
              <a:gd name="T7" fmla="*/ 1 h 34"/>
              <a:gd name="T8" fmla="*/ 18 w 46"/>
              <a:gd name="T9" fmla="*/ 2 h 34"/>
              <a:gd name="T10" fmla="*/ 20 w 46"/>
              <a:gd name="T11" fmla="*/ 4 h 34"/>
              <a:gd name="T12" fmla="*/ 24 w 46"/>
              <a:gd name="T13" fmla="*/ 6 h 34"/>
              <a:gd name="T14" fmla="*/ 33 w 46"/>
              <a:gd name="T15" fmla="*/ 11 h 34"/>
              <a:gd name="T16" fmla="*/ 39 w 46"/>
              <a:gd name="T17" fmla="*/ 14 h 34"/>
              <a:gd name="T18" fmla="*/ 41 w 46"/>
              <a:gd name="T19" fmla="*/ 16 h 34"/>
              <a:gd name="T20" fmla="*/ 46 w 46"/>
              <a:gd name="T21" fmla="*/ 31 h 34"/>
              <a:gd name="T22" fmla="*/ 46 w 46"/>
              <a:gd name="T23" fmla="*/ 32 h 34"/>
              <a:gd name="T24" fmla="*/ 44 w 46"/>
              <a:gd name="T25" fmla="*/ 33 h 34"/>
              <a:gd name="T26" fmla="*/ 42 w 46"/>
              <a:gd name="T27" fmla="*/ 34 h 34"/>
              <a:gd name="T28" fmla="*/ 40 w 46"/>
              <a:gd name="T29" fmla="*/ 33 h 34"/>
              <a:gd name="T30" fmla="*/ 36 w 46"/>
              <a:gd name="T31" fmla="*/ 26 h 34"/>
              <a:gd name="T32" fmla="*/ 30 w 46"/>
              <a:gd name="T33" fmla="*/ 23 h 34"/>
              <a:gd name="T34" fmla="*/ 26 w 46"/>
              <a:gd name="T35" fmla="*/ 17 h 34"/>
              <a:gd name="T36" fmla="*/ 22 w 46"/>
              <a:gd name="T37" fmla="*/ 16 h 34"/>
              <a:gd name="T38" fmla="*/ 20 w 46"/>
              <a:gd name="T39" fmla="*/ 16 h 34"/>
              <a:gd name="T40" fmla="*/ 15 w 46"/>
              <a:gd name="T41" fmla="*/ 13 h 34"/>
              <a:gd name="T42" fmla="*/ 13 w 46"/>
              <a:gd name="T43" fmla="*/ 13 h 34"/>
              <a:gd name="T44" fmla="*/ 9 w 46"/>
              <a:gd name="T45" fmla="*/ 14 h 34"/>
              <a:gd name="T46" fmla="*/ 7 w 46"/>
              <a:gd name="T47" fmla="*/ 15 h 34"/>
              <a:gd name="T48" fmla="*/ 6 w 46"/>
              <a:gd name="T49" fmla="*/ 14 h 34"/>
              <a:gd name="T50" fmla="*/ 5 w 46"/>
              <a:gd name="T51" fmla="*/ 11 h 34"/>
              <a:gd name="T52" fmla="*/ 0 w 46"/>
              <a:gd name="T53" fmla="*/ 6 h 34"/>
              <a:gd name="T54" fmla="*/ 1 w 46"/>
              <a:gd name="T55" fmla="*/ 5 h 34"/>
              <a:gd name="T56" fmla="*/ 3 w 46"/>
              <a:gd name="T57" fmla="*/ 5 h 34"/>
              <a:gd name="T58" fmla="*/ 3 w 46"/>
              <a:gd name="T59" fmla="*/ 3 h 34"/>
              <a:gd name="T60" fmla="*/ 4 w 46"/>
              <a:gd name="T61" fmla="*/ 1 h 34"/>
              <a:gd name="T62" fmla="*/ 6 w 46"/>
              <a:gd name="T6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" h="34">
                <a:moveTo>
                  <a:pt x="6" y="0"/>
                </a:moveTo>
                <a:lnTo>
                  <a:pt x="13" y="2"/>
                </a:lnTo>
                <a:lnTo>
                  <a:pt x="14" y="1"/>
                </a:lnTo>
                <a:lnTo>
                  <a:pt x="17" y="1"/>
                </a:lnTo>
                <a:lnTo>
                  <a:pt x="18" y="2"/>
                </a:lnTo>
                <a:lnTo>
                  <a:pt x="20" y="4"/>
                </a:lnTo>
                <a:lnTo>
                  <a:pt x="24" y="6"/>
                </a:lnTo>
                <a:lnTo>
                  <a:pt x="33" y="11"/>
                </a:lnTo>
                <a:lnTo>
                  <a:pt x="39" y="14"/>
                </a:lnTo>
                <a:lnTo>
                  <a:pt x="41" y="16"/>
                </a:lnTo>
                <a:lnTo>
                  <a:pt x="46" y="31"/>
                </a:lnTo>
                <a:lnTo>
                  <a:pt x="46" y="32"/>
                </a:lnTo>
                <a:lnTo>
                  <a:pt x="44" y="33"/>
                </a:lnTo>
                <a:lnTo>
                  <a:pt x="42" y="34"/>
                </a:lnTo>
                <a:lnTo>
                  <a:pt x="40" y="33"/>
                </a:lnTo>
                <a:lnTo>
                  <a:pt x="36" y="26"/>
                </a:lnTo>
                <a:lnTo>
                  <a:pt x="30" y="23"/>
                </a:lnTo>
                <a:lnTo>
                  <a:pt x="26" y="17"/>
                </a:lnTo>
                <a:lnTo>
                  <a:pt x="22" y="16"/>
                </a:lnTo>
                <a:lnTo>
                  <a:pt x="20" y="16"/>
                </a:lnTo>
                <a:lnTo>
                  <a:pt x="15" y="13"/>
                </a:lnTo>
                <a:lnTo>
                  <a:pt x="13" y="13"/>
                </a:lnTo>
                <a:lnTo>
                  <a:pt x="9" y="14"/>
                </a:lnTo>
                <a:lnTo>
                  <a:pt x="7" y="15"/>
                </a:lnTo>
                <a:lnTo>
                  <a:pt x="6" y="14"/>
                </a:lnTo>
                <a:lnTo>
                  <a:pt x="5" y="11"/>
                </a:lnTo>
                <a:lnTo>
                  <a:pt x="0" y="6"/>
                </a:lnTo>
                <a:lnTo>
                  <a:pt x="1" y="5"/>
                </a:lnTo>
                <a:lnTo>
                  <a:pt x="3" y="5"/>
                </a:lnTo>
                <a:lnTo>
                  <a:pt x="3" y="3"/>
                </a:lnTo>
                <a:lnTo>
                  <a:pt x="4" y="1"/>
                </a:lnTo>
                <a:lnTo>
                  <a:pt x="6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Freeform 106"/>
          <p:cNvSpPr>
            <a:spLocks/>
          </p:cNvSpPr>
          <p:nvPr/>
        </p:nvSpPr>
        <p:spPr bwMode="auto">
          <a:xfrm>
            <a:off x="8123238" y="2752725"/>
            <a:ext cx="36513" cy="42863"/>
          </a:xfrm>
          <a:custGeom>
            <a:avLst/>
            <a:gdLst>
              <a:gd name="T0" fmla="*/ 18 w 23"/>
              <a:gd name="T1" fmla="*/ 13 h 27"/>
              <a:gd name="T2" fmla="*/ 22 w 23"/>
              <a:gd name="T3" fmla="*/ 15 h 27"/>
              <a:gd name="T4" fmla="*/ 23 w 23"/>
              <a:gd name="T5" fmla="*/ 17 h 27"/>
              <a:gd name="T6" fmla="*/ 23 w 23"/>
              <a:gd name="T7" fmla="*/ 18 h 27"/>
              <a:gd name="T8" fmla="*/ 21 w 23"/>
              <a:gd name="T9" fmla="*/ 19 h 27"/>
              <a:gd name="T10" fmla="*/ 19 w 23"/>
              <a:gd name="T11" fmla="*/ 22 h 27"/>
              <a:gd name="T12" fmla="*/ 15 w 23"/>
              <a:gd name="T13" fmla="*/ 22 h 27"/>
              <a:gd name="T14" fmla="*/ 14 w 23"/>
              <a:gd name="T15" fmla="*/ 23 h 27"/>
              <a:gd name="T16" fmla="*/ 14 w 23"/>
              <a:gd name="T17" fmla="*/ 27 h 27"/>
              <a:gd name="T18" fmla="*/ 10 w 23"/>
              <a:gd name="T19" fmla="*/ 25 h 27"/>
              <a:gd name="T20" fmla="*/ 9 w 23"/>
              <a:gd name="T21" fmla="*/ 22 h 27"/>
              <a:gd name="T22" fmla="*/ 9 w 23"/>
              <a:gd name="T23" fmla="*/ 21 h 27"/>
              <a:gd name="T24" fmla="*/ 10 w 23"/>
              <a:gd name="T25" fmla="*/ 20 h 27"/>
              <a:gd name="T26" fmla="*/ 13 w 23"/>
              <a:gd name="T27" fmla="*/ 21 h 27"/>
              <a:gd name="T28" fmla="*/ 14 w 23"/>
              <a:gd name="T29" fmla="*/ 20 h 27"/>
              <a:gd name="T30" fmla="*/ 13 w 23"/>
              <a:gd name="T31" fmla="*/ 19 h 27"/>
              <a:gd name="T32" fmla="*/ 10 w 23"/>
              <a:gd name="T33" fmla="*/ 19 h 27"/>
              <a:gd name="T34" fmla="*/ 9 w 23"/>
              <a:gd name="T35" fmla="*/ 18 h 27"/>
              <a:gd name="T36" fmla="*/ 9 w 23"/>
              <a:gd name="T37" fmla="*/ 16 h 27"/>
              <a:gd name="T38" fmla="*/ 9 w 23"/>
              <a:gd name="T39" fmla="*/ 15 h 27"/>
              <a:gd name="T40" fmla="*/ 6 w 23"/>
              <a:gd name="T41" fmla="*/ 17 h 27"/>
              <a:gd name="T42" fmla="*/ 1 w 23"/>
              <a:gd name="T43" fmla="*/ 15 h 27"/>
              <a:gd name="T44" fmla="*/ 0 w 23"/>
              <a:gd name="T45" fmla="*/ 14 h 27"/>
              <a:gd name="T46" fmla="*/ 3 w 23"/>
              <a:gd name="T47" fmla="*/ 10 h 27"/>
              <a:gd name="T48" fmla="*/ 5 w 23"/>
              <a:gd name="T49" fmla="*/ 6 h 27"/>
              <a:gd name="T50" fmla="*/ 5 w 23"/>
              <a:gd name="T51" fmla="*/ 6 h 27"/>
              <a:gd name="T52" fmla="*/ 7 w 23"/>
              <a:gd name="T53" fmla="*/ 1 h 27"/>
              <a:gd name="T54" fmla="*/ 9 w 23"/>
              <a:gd name="T55" fmla="*/ 0 h 27"/>
              <a:gd name="T56" fmla="*/ 11 w 23"/>
              <a:gd name="T57" fmla="*/ 1 h 27"/>
              <a:gd name="T58" fmla="*/ 13 w 23"/>
              <a:gd name="T59" fmla="*/ 3 h 27"/>
              <a:gd name="T60" fmla="*/ 14 w 23"/>
              <a:gd name="T61" fmla="*/ 5 h 27"/>
              <a:gd name="T62" fmla="*/ 14 w 23"/>
              <a:gd name="T63" fmla="*/ 11 h 27"/>
              <a:gd name="T64" fmla="*/ 15 w 23"/>
              <a:gd name="T65" fmla="*/ 12 h 27"/>
              <a:gd name="T66" fmla="*/ 18 w 23"/>
              <a:gd name="T67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" h="27">
                <a:moveTo>
                  <a:pt x="18" y="13"/>
                </a:move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1" y="19"/>
                </a:lnTo>
                <a:lnTo>
                  <a:pt x="19" y="22"/>
                </a:lnTo>
                <a:lnTo>
                  <a:pt x="15" y="22"/>
                </a:lnTo>
                <a:lnTo>
                  <a:pt x="14" y="23"/>
                </a:lnTo>
                <a:lnTo>
                  <a:pt x="14" y="27"/>
                </a:lnTo>
                <a:lnTo>
                  <a:pt x="10" y="25"/>
                </a:lnTo>
                <a:lnTo>
                  <a:pt x="9" y="22"/>
                </a:lnTo>
                <a:lnTo>
                  <a:pt x="9" y="21"/>
                </a:lnTo>
                <a:lnTo>
                  <a:pt x="10" y="20"/>
                </a:lnTo>
                <a:lnTo>
                  <a:pt x="13" y="21"/>
                </a:lnTo>
                <a:lnTo>
                  <a:pt x="14" y="20"/>
                </a:lnTo>
                <a:lnTo>
                  <a:pt x="13" y="19"/>
                </a:lnTo>
                <a:lnTo>
                  <a:pt x="10" y="19"/>
                </a:lnTo>
                <a:lnTo>
                  <a:pt x="9" y="18"/>
                </a:lnTo>
                <a:lnTo>
                  <a:pt x="9" y="16"/>
                </a:lnTo>
                <a:lnTo>
                  <a:pt x="9" y="15"/>
                </a:lnTo>
                <a:lnTo>
                  <a:pt x="6" y="17"/>
                </a:lnTo>
                <a:lnTo>
                  <a:pt x="1" y="15"/>
                </a:lnTo>
                <a:lnTo>
                  <a:pt x="0" y="14"/>
                </a:lnTo>
                <a:lnTo>
                  <a:pt x="3" y="10"/>
                </a:lnTo>
                <a:lnTo>
                  <a:pt x="5" y="6"/>
                </a:lnTo>
                <a:lnTo>
                  <a:pt x="5" y="6"/>
                </a:lnTo>
                <a:lnTo>
                  <a:pt x="7" y="1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5"/>
                </a:lnTo>
                <a:lnTo>
                  <a:pt x="14" y="11"/>
                </a:lnTo>
                <a:lnTo>
                  <a:pt x="15" y="12"/>
                </a:lnTo>
                <a:lnTo>
                  <a:pt x="18" y="1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Freeform 107"/>
          <p:cNvSpPr>
            <a:spLocks/>
          </p:cNvSpPr>
          <p:nvPr/>
        </p:nvSpPr>
        <p:spPr bwMode="auto">
          <a:xfrm>
            <a:off x="8123238" y="2752725"/>
            <a:ext cx="36513" cy="42863"/>
          </a:xfrm>
          <a:custGeom>
            <a:avLst/>
            <a:gdLst>
              <a:gd name="T0" fmla="*/ 18 w 23"/>
              <a:gd name="T1" fmla="*/ 13 h 27"/>
              <a:gd name="T2" fmla="*/ 22 w 23"/>
              <a:gd name="T3" fmla="*/ 15 h 27"/>
              <a:gd name="T4" fmla="*/ 23 w 23"/>
              <a:gd name="T5" fmla="*/ 17 h 27"/>
              <a:gd name="T6" fmla="*/ 23 w 23"/>
              <a:gd name="T7" fmla="*/ 18 h 27"/>
              <a:gd name="T8" fmla="*/ 21 w 23"/>
              <a:gd name="T9" fmla="*/ 19 h 27"/>
              <a:gd name="T10" fmla="*/ 19 w 23"/>
              <a:gd name="T11" fmla="*/ 22 h 27"/>
              <a:gd name="T12" fmla="*/ 15 w 23"/>
              <a:gd name="T13" fmla="*/ 22 h 27"/>
              <a:gd name="T14" fmla="*/ 14 w 23"/>
              <a:gd name="T15" fmla="*/ 23 h 27"/>
              <a:gd name="T16" fmla="*/ 14 w 23"/>
              <a:gd name="T17" fmla="*/ 27 h 27"/>
              <a:gd name="T18" fmla="*/ 10 w 23"/>
              <a:gd name="T19" fmla="*/ 25 h 27"/>
              <a:gd name="T20" fmla="*/ 9 w 23"/>
              <a:gd name="T21" fmla="*/ 22 h 27"/>
              <a:gd name="T22" fmla="*/ 9 w 23"/>
              <a:gd name="T23" fmla="*/ 21 h 27"/>
              <a:gd name="T24" fmla="*/ 10 w 23"/>
              <a:gd name="T25" fmla="*/ 20 h 27"/>
              <a:gd name="T26" fmla="*/ 13 w 23"/>
              <a:gd name="T27" fmla="*/ 21 h 27"/>
              <a:gd name="T28" fmla="*/ 14 w 23"/>
              <a:gd name="T29" fmla="*/ 20 h 27"/>
              <a:gd name="T30" fmla="*/ 13 w 23"/>
              <a:gd name="T31" fmla="*/ 19 h 27"/>
              <a:gd name="T32" fmla="*/ 10 w 23"/>
              <a:gd name="T33" fmla="*/ 19 h 27"/>
              <a:gd name="T34" fmla="*/ 9 w 23"/>
              <a:gd name="T35" fmla="*/ 18 h 27"/>
              <a:gd name="T36" fmla="*/ 9 w 23"/>
              <a:gd name="T37" fmla="*/ 16 h 27"/>
              <a:gd name="T38" fmla="*/ 9 w 23"/>
              <a:gd name="T39" fmla="*/ 15 h 27"/>
              <a:gd name="T40" fmla="*/ 6 w 23"/>
              <a:gd name="T41" fmla="*/ 17 h 27"/>
              <a:gd name="T42" fmla="*/ 1 w 23"/>
              <a:gd name="T43" fmla="*/ 15 h 27"/>
              <a:gd name="T44" fmla="*/ 0 w 23"/>
              <a:gd name="T45" fmla="*/ 14 h 27"/>
              <a:gd name="T46" fmla="*/ 3 w 23"/>
              <a:gd name="T47" fmla="*/ 10 h 27"/>
              <a:gd name="T48" fmla="*/ 5 w 23"/>
              <a:gd name="T49" fmla="*/ 6 h 27"/>
              <a:gd name="T50" fmla="*/ 5 w 23"/>
              <a:gd name="T51" fmla="*/ 6 h 27"/>
              <a:gd name="T52" fmla="*/ 7 w 23"/>
              <a:gd name="T53" fmla="*/ 1 h 27"/>
              <a:gd name="T54" fmla="*/ 9 w 23"/>
              <a:gd name="T55" fmla="*/ 0 h 27"/>
              <a:gd name="T56" fmla="*/ 11 w 23"/>
              <a:gd name="T57" fmla="*/ 1 h 27"/>
              <a:gd name="T58" fmla="*/ 13 w 23"/>
              <a:gd name="T59" fmla="*/ 3 h 27"/>
              <a:gd name="T60" fmla="*/ 14 w 23"/>
              <a:gd name="T61" fmla="*/ 5 h 27"/>
              <a:gd name="T62" fmla="*/ 14 w 23"/>
              <a:gd name="T63" fmla="*/ 11 h 27"/>
              <a:gd name="T64" fmla="*/ 15 w 23"/>
              <a:gd name="T65" fmla="*/ 12 h 27"/>
              <a:gd name="T66" fmla="*/ 18 w 23"/>
              <a:gd name="T67" fmla="*/ 1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" h="27">
                <a:moveTo>
                  <a:pt x="18" y="13"/>
                </a:move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1" y="19"/>
                </a:lnTo>
                <a:lnTo>
                  <a:pt x="19" y="22"/>
                </a:lnTo>
                <a:lnTo>
                  <a:pt x="15" y="22"/>
                </a:lnTo>
                <a:lnTo>
                  <a:pt x="14" y="23"/>
                </a:lnTo>
                <a:lnTo>
                  <a:pt x="14" y="27"/>
                </a:lnTo>
                <a:lnTo>
                  <a:pt x="10" y="25"/>
                </a:lnTo>
                <a:lnTo>
                  <a:pt x="9" y="22"/>
                </a:lnTo>
                <a:lnTo>
                  <a:pt x="9" y="21"/>
                </a:lnTo>
                <a:lnTo>
                  <a:pt x="10" y="20"/>
                </a:lnTo>
                <a:lnTo>
                  <a:pt x="13" y="21"/>
                </a:lnTo>
                <a:lnTo>
                  <a:pt x="14" y="20"/>
                </a:lnTo>
                <a:lnTo>
                  <a:pt x="13" y="19"/>
                </a:lnTo>
                <a:lnTo>
                  <a:pt x="10" y="19"/>
                </a:lnTo>
                <a:lnTo>
                  <a:pt x="9" y="18"/>
                </a:lnTo>
                <a:lnTo>
                  <a:pt x="9" y="16"/>
                </a:lnTo>
                <a:lnTo>
                  <a:pt x="9" y="15"/>
                </a:lnTo>
                <a:lnTo>
                  <a:pt x="6" y="17"/>
                </a:lnTo>
                <a:lnTo>
                  <a:pt x="1" y="15"/>
                </a:lnTo>
                <a:lnTo>
                  <a:pt x="0" y="14"/>
                </a:lnTo>
                <a:lnTo>
                  <a:pt x="3" y="10"/>
                </a:lnTo>
                <a:lnTo>
                  <a:pt x="5" y="6"/>
                </a:lnTo>
                <a:lnTo>
                  <a:pt x="5" y="6"/>
                </a:lnTo>
                <a:lnTo>
                  <a:pt x="7" y="1"/>
                </a:lnTo>
                <a:lnTo>
                  <a:pt x="9" y="0"/>
                </a:lnTo>
                <a:lnTo>
                  <a:pt x="11" y="1"/>
                </a:lnTo>
                <a:lnTo>
                  <a:pt x="13" y="3"/>
                </a:lnTo>
                <a:lnTo>
                  <a:pt x="14" y="5"/>
                </a:lnTo>
                <a:lnTo>
                  <a:pt x="14" y="11"/>
                </a:lnTo>
                <a:lnTo>
                  <a:pt x="15" y="12"/>
                </a:lnTo>
                <a:lnTo>
                  <a:pt x="18" y="1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Freeform 108"/>
          <p:cNvSpPr>
            <a:spLocks/>
          </p:cNvSpPr>
          <p:nvPr/>
        </p:nvSpPr>
        <p:spPr bwMode="auto">
          <a:xfrm>
            <a:off x="8212138" y="2957513"/>
            <a:ext cx="38100" cy="49213"/>
          </a:xfrm>
          <a:custGeom>
            <a:avLst/>
            <a:gdLst>
              <a:gd name="T0" fmla="*/ 24 w 24"/>
              <a:gd name="T1" fmla="*/ 30 h 31"/>
              <a:gd name="T2" fmla="*/ 22 w 24"/>
              <a:gd name="T3" fmla="*/ 31 h 31"/>
              <a:gd name="T4" fmla="*/ 21 w 24"/>
              <a:gd name="T5" fmla="*/ 31 h 31"/>
              <a:gd name="T6" fmla="*/ 19 w 24"/>
              <a:gd name="T7" fmla="*/ 29 h 31"/>
              <a:gd name="T8" fmla="*/ 18 w 24"/>
              <a:gd name="T9" fmla="*/ 27 h 31"/>
              <a:gd name="T10" fmla="*/ 18 w 24"/>
              <a:gd name="T11" fmla="*/ 23 h 31"/>
              <a:gd name="T12" fmla="*/ 17 w 24"/>
              <a:gd name="T13" fmla="*/ 22 h 31"/>
              <a:gd name="T14" fmla="*/ 11 w 24"/>
              <a:gd name="T15" fmla="*/ 19 h 31"/>
              <a:gd name="T16" fmla="*/ 9 w 24"/>
              <a:gd name="T17" fmla="*/ 16 h 31"/>
              <a:gd name="T18" fmla="*/ 7 w 24"/>
              <a:gd name="T19" fmla="*/ 15 h 31"/>
              <a:gd name="T20" fmla="*/ 3 w 24"/>
              <a:gd name="T21" fmla="*/ 12 h 31"/>
              <a:gd name="T22" fmla="*/ 0 w 24"/>
              <a:gd name="T23" fmla="*/ 8 h 31"/>
              <a:gd name="T24" fmla="*/ 1 w 24"/>
              <a:gd name="T25" fmla="*/ 7 h 31"/>
              <a:gd name="T26" fmla="*/ 4 w 24"/>
              <a:gd name="T27" fmla="*/ 7 h 31"/>
              <a:gd name="T28" fmla="*/ 4 w 24"/>
              <a:gd name="T29" fmla="*/ 6 h 31"/>
              <a:gd name="T30" fmla="*/ 4 w 24"/>
              <a:gd name="T31" fmla="*/ 5 h 31"/>
              <a:gd name="T32" fmla="*/ 3 w 24"/>
              <a:gd name="T33" fmla="*/ 2 h 31"/>
              <a:gd name="T34" fmla="*/ 4 w 24"/>
              <a:gd name="T35" fmla="*/ 0 h 31"/>
              <a:gd name="T36" fmla="*/ 8 w 24"/>
              <a:gd name="T37" fmla="*/ 1 h 31"/>
              <a:gd name="T38" fmla="*/ 11 w 24"/>
              <a:gd name="T39" fmla="*/ 3 h 31"/>
              <a:gd name="T40" fmla="*/ 13 w 24"/>
              <a:gd name="T41" fmla="*/ 6 h 31"/>
              <a:gd name="T42" fmla="*/ 14 w 24"/>
              <a:gd name="T43" fmla="*/ 8 h 31"/>
              <a:gd name="T44" fmla="*/ 13 w 24"/>
              <a:gd name="T45" fmla="*/ 12 h 31"/>
              <a:gd name="T46" fmla="*/ 14 w 24"/>
              <a:gd name="T47" fmla="*/ 13 h 31"/>
              <a:gd name="T48" fmla="*/ 19 w 24"/>
              <a:gd name="T49" fmla="*/ 19 h 31"/>
              <a:gd name="T50" fmla="*/ 21 w 24"/>
              <a:gd name="T51" fmla="*/ 22 h 31"/>
              <a:gd name="T52" fmla="*/ 22 w 24"/>
              <a:gd name="T53" fmla="*/ 27 h 31"/>
              <a:gd name="T54" fmla="*/ 24 w 24"/>
              <a:gd name="T55" fmla="*/ 29 h 31"/>
              <a:gd name="T56" fmla="*/ 24 w 24"/>
              <a:gd name="T57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" h="31">
                <a:moveTo>
                  <a:pt x="24" y="30"/>
                </a:moveTo>
                <a:lnTo>
                  <a:pt x="22" y="31"/>
                </a:lnTo>
                <a:lnTo>
                  <a:pt x="21" y="31"/>
                </a:lnTo>
                <a:lnTo>
                  <a:pt x="19" y="29"/>
                </a:lnTo>
                <a:lnTo>
                  <a:pt x="18" y="27"/>
                </a:lnTo>
                <a:lnTo>
                  <a:pt x="18" y="23"/>
                </a:lnTo>
                <a:lnTo>
                  <a:pt x="17" y="22"/>
                </a:lnTo>
                <a:lnTo>
                  <a:pt x="11" y="19"/>
                </a:lnTo>
                <a:lnTo>
                  <a:pt x="9" y="16"/>
                </a:lnTo>
                <a:lnTo>
                  <a:pt x="7" y="15"/>
                </a:lnTo>
                <a:lnTo>
                  <a:pt x="3" y="12"/>
                </a:lnTo>
                <a:lnTo>
                  <a:pt x="0" y="8"/>
                </a:lnTo>
                <a:lnTo>
                  <a:pt x="1" y="7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3" y="2"/>
                </a:lnTo>
                <a:lnTo>
                  <a:pt x="4" y="0"/>
                </a:lnTo>
                <a:lnTo>
                  <a:pt x="8" y="1"/>
                </a:lnTo>
                <a:lnTo>
                  <a:pt x="11" y="3"/>
                </a:lnTo>
                <a:lnTo>
                  <a:pt x="13" y="6"/>
                </a:lnTo>
                <a:lnTo>
                  <a:pt x="14" y="8"/>
                </a:lnTo>
                <a:lnTo>
                  <a:pt x="13" y="12"/>
                </a:lnTo>
                <a:lnTo>
                  <a:pt x="14" y="13"/>
                </a:lnTo>
                <a:lnTo>
                  <a:pt x="19" y="19"/>
                </a:lnTo>
                <a:lnTo>
                  <a:pt x="21" y="22"/>
                </a:lnTo>
                <a:lnTo>
                  <a:pt x="22" y="27"/>
                </a:lnTo>
                <a:lnTo>
                  <a:pt x="24" y="29"/>
                </a:lnTo>
                <a:lnTo>
                  <a:pt x="24" y="3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Freeform 109"/>
          <p:cNvSpPr>
            <a:spLocks/>
          </p:cNvSpPr>
          <p:nvPr/>
        </p:nvSpPr>
        <p:spPr bwMode="auto">
          <a:xfrm>
            <a:off x="8212138" y="2957513"/>
            <a:ext cx="38100" cy="49213"/>
          </a:xfrm>
          <a:custGeom>
            <a:avLst/>
            <a:gdLst>
              <a:gd name="T0" fmla="*/ 24 w 24"/>
              <a:gd name="T1" fmla="*/ 30 h 31"/>
              <a:gd name="T2" fmla="*/ 22 w 24"/>
              <a:gd name="T3" fmla="*/ 31 h 31"/>
              <a:gd name="T4" fmla="*/ 21 w 24"/>
              <a:gd name="T5" fmla="*/ 31 h 31"/>
              <a:gd name="T6" fmla="*/ 19 w 24"/>
              <a:gd name="T7" fmla="*/ 29 h 31"/>
              <a:gd name="T8" fmla="*/ 18 w 24"/>
              <a:gd name="T9" fmla="*/ 27 h 31"/>
              <a:gd name="T10" fmla="*/ 18 w 24"/>
              <a:gd name="T11" fmla="*/ 23 h 31"/>
              <a:gd name="T12" fmla="*/ 17 w 24"/>
              <a:gd name="T13" fmla="*/ 22 h 31"/>
              <a:gd name="T14" fmla="*/ 11 w 24"/>
              <a:gd name="T15" fmla="*/ 19 h 31"/>
              <a:gd name="T16" fmla="*/ 9 w 24"/>
              <a:gd name="T17" fmla="*/ 16 h 31"/>
              <a:gd name="T18" fmla="*/ 7 w 24"/>
              <a:gd name="T19" fmla="*/ 15 h 31"/>
              <a:gd name="T20" fmla="*/ 3 w 24"/>
              <a:gd name="T21" fmla="*/ 12 h 31"/>
              <a:gd name="T22" fmla="*/ 0 w 24"/>
              <a:gd name="T23" fmla="*/ 8 h 31"/>
              <a:gd name="T24" fmla="*/ 1 w 24"/>
              <a:gd name="T25" fmla="*/ 7 h 31"/>
              <a:gd name="T26" fmla="*/ 4 w 24"/>
              <a:gd name="T27" fmla="*/ 7 h 31"/>
              <a:gd name="T28" fmla="*/ 4 w 24"/>
              <a:gd name="T29" fmla="*/ 6 h 31"/>
              <a:gd name="T30" fmla="*/ 4 w 24"/>
              <a:gd name="T31" fmla="*/ 5 h 31"/>
              <a:gd name="T32" fmla="*/ 3 w 24"/>
              <a:gd name="T33" fmla="*/ 2 h 31"/>
              <a:gd name="T34" fmla="*/ 4 w 24"/>
              <a:gd name="T35" fmla="*/ 0 h 31"/>
              <a:gd name="T36" fmla="*/ 8 w 24"/>
              <a:gd name="T37" fmla="*/ 1 h 31"/>
              <a:gd name="T38" fmla="*/ 11 w 24"/>
              <a:gd name="T39" fmla="*/ 3 h 31"/>
              <a:gd name="T40" fmla="*/ 13 w 24"/>
              <a:gd name="T41" fmla="*/ 6 h 31"/>
              <a:gd name="T42" fmla="*/ 14 w 24"/>
              <a:gd name="T43" fmla="*/ 8 h 31"/>
              <a:gd name="T44" fmla="*/ 13 w 24"/>
              <a:gd name="T45" fmla="*/ 12 h 31"/>
              <a:gd name="T46" fmla="*/ 14 w 24"/>
              <a:gd name="T47" fmla="*/ 13 h 31"/>
              <a:gd name="T48" fmla="*/ 19 w 24"/>
              <a:gd name="T49" fmla="*/ 19 h 31"/>
              <a:gd name="T50" fmla="*/ 21 w 24"/>
              <a:gd name="T51" fmla="*/ 22 h 31"/>
              <a:gd name="T52" fmla="*/ 22 w 24"/>
              <a:gd name="T53" fmla="*/ 27 h 31"/>
              <a:gd name="T54" fmla="*/ 24 w 24"/>
              <a:gd name="T55" fmla="*/ 29 h 31"/>
              <a:gd name="T56" fmla="*/ 24 w 24"/>
              <a:gd name="T57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" h="31">
                <a:moveTo>
                  <a:pt x="24" y="30"/>
                </a:moveTo>
                <a:lnTo>
                  <a:pt x="22" y="31"/>
                </a:lnTo>
                <a:lnTo>
                  <a:pt x="21" y="31"/>
                </a:lnTo>
                <a:lnTo>
                  <a:pt x="19" y="29"/>
                </a:lnTo>
                <a:lnTo>
                  <a:pt x="18" y="27"/>
                </a:lnTo>
                <a:lnTo>
                  <a:pt x="18" y="23"/>
                </a:lnTo>
                <a:lnTo>
                  <a:pt x="17" y="22"/>
                </a:lnTo>
                <a:lnTo>
                  <a:pt x="11" y="19"/>
                </a:lnTo>
                <a:lnTo>
                  <a:pt x="9" y="16"/>
                </a:lnTo>
                <a:lnTo>
                  <a:pt x="7" y="15"/>
                </a:lnTo>
                <a:lnTo>
                  <a:pt x="3" y="12"/>
                </a:lnTo>
                <a:lnTo>
                  <a:pt x="0" y="8"/>
                </a:lnTo>
                <a:lnTo>
                  <a:pt x="1" y="7"/>
                </a:lnTo>
                <a:lnTo>
                  <a:pt x="4" y="7"/>
                </a:lnTo>
                <a:lnTo>
                  <a:pt x="4" y="6"/>
                </a:lnTo>
                <a:lnTo>
                  <a:pt x="4" y="5"/>
                </a:lnTo>
                <a:lnTo>
                  <a:pt x="3" y="2"/>
                </a:lnTo>
                <a:lnTo>
                  <a:pt x="4" y="0"/>
                </a:lnTo>
                <a:lnTo>
                  <a:pt x="8" y="1"/>
                </a:lnTo>
                <a:lnTo>
                  <a:pt x="11" y="3"/>
                </a:lnTo>
                <a:lnTo>
                  <a:pt x="13" y="6"/>
                </a:lnTo>
                <a:lnTo>
                  <a:pt x="14" y="8"/>
                </a:lnTo>
                <a:lnTo>
                  <a:pt x="13" y="12"/>
                </a:lnTo>
                <a:lnTo>
                  <a:pt x="14" y="13"/>
                </a:lnTo>
                <a:lnTo>
                  <a:pt x="19" y="19"/>
                </a:lnTo>
                <a:lnTo>
                  <a:pt x="21" y="22"/>
                </a:lnTo>
                <a:lnTo>
                  <a:pt x="22" y="27"/>
                </a:lnTo>
                <a:lnTo>
                  <a:pt x="24" y="29"/>
                </a:lnTo>
                <a:lnTo>
                  <a:pt x="24" y="3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110"/>
          <p:cNvSpPr>
            <a:spLocks/>
          </p:cNvSpPr>
          <p:nvPr/>
        </p:nvSpPr>
        <p:spPr bwMode="auto">
          <a:xfrm>
            <a:off x="8245476" y="3233738"/>
            <a:ext cx="28575" cy="49213"/>
          </a:xfrm>
          <a:custGeom>
            <a:avLst/>
            <a:gdLst>
              <a:gd name="T0" fmla="*/ 4 w 18"/>
              <a:gd name="T1" fmla="*/ 4 h 31"/>
              <a:gd name="T2" fmla="*/ 5 w 18"/>
              <a:gd name="T3" fmla="*/ 4 h 31"/>
              <a:gd name="T4" fmla="*/ 7 w 18"/>
              <a:gd name="T5" fmla="*/ 1 h 31"/>
              <a:gd name="T6" fmla="*/ 7 w 18"/>
              <a:gd name="T7" fmla="*/ 1 h 31"/>
              <a:gd name="T8" fmla="*/ 9 w 18"/>
              <a:gd name="T9" fmla="*/ 5 h 31"/>
              <a:gd name="T10" fmla="*/ 10 w 18"/>
              <a:gd name="T11" fmla="*/ 7 h 31"/>
              <a:gd name="T12" fmla="*/ 14 w 18"/>
              <a:gd name="T13" fmla="*/ 8 h 31"/>
              <a:gd name="T14" fmla="*/ 15 w 18"/>
              <a:gd name="T15" fmla="*/ 10 h 31"/>
              <a:gd name="T16" fmla="*/ 14 w 18"/>
              <a:gd name="T17" fmla="*/ 16 h 31"/>
              <a:gd name="T18" fmla="*/ 18 w 18"/>
              <a:gd name="T19" fmla="*/ 21 h 31"/>
              <a:gd name="T20" fmla="*/ 18 w 18"/>
              <a:gd name="T21" fmla="*/ 22 h 31"/>
              <a:gd name="T22" fmla="*/ 16 w 18"/>
              <a:gd name="T23" fmla="*/ 24 h 31"/>
              <a:gd name="T24" fmla="*/ 16 w 18"/>
              <a:gd name="T25" fmla="*/ 31 h 31"/>
              <a:gd name="T26" fmla="*/ 15 w 18"/>
              <a:gd name="T27" fmla="*/ 30 h 31"/>
              <a:gd name="T28" fmla="*/ 14 w 18"/>
              <a:gd name="T29" fmla="*/ 27 h 31"/>
              <a:gd name="T30" fmla="*/ 10 w 18"/>
              <a:gd name="T31" fmla="*/ 17 h 31"/>
              <a:gd name="T32" fmla="*/ 5 w 18"/>
              <a:gd name="T33" fmla="*/ 13 h 31"/>
              <a:gd name="T34" fmla="*/ 1 w 18"/>
              <a:gd name="T35" fmla="*/ 5 h 31"/>
              <a:gd name="T36" fmla="*/ 0 w 18"/>
              <a:gd name="T37" fmla="*/ 1 h 31"/>
              <a:gd name="T38" fmla="*/ 0 w 18"/>
              <a:gd name="T39" fmla="*/ 0 h 31"/>
              <a:gd name="T40" fmla="*/ 1 w 18"/>
              <a:gd name="T41" fmla="*/ 0 h 31"/>
              <a:gd name="T42" fmla="*/ 2 w 18"/>
              <a:gd name="T43" fmla="*/ 0 h 31"/>
              <a:gd name="T44" fmla="*/ 4 w 18"/>
              <a:gd name="T45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" h="31">
                <a:moveTo>
                  <a:pt x="4" y="4"/>
                </a:moveTo>
                <a:lnTo>
                  <a:pt x="5" y="4"/>
                </a:lnTo>
                <a:lnTo>
                  <a:pt x="7" y="1"/>
                </a:lnTo>
                <a:lnTo>
                  <a:pt x="7" y="1"/>
                </a:lnTo>
                <a:lnTo>
                  <a:pt x="9" y="5"/>
                </a:lnTo>
                <a:lnTo>
                  <a:pt x="10" y="7"/>
                </a:lnTo>
                <a:lnTo>
                  <a:pt x="14" y="8"/>
                </a:lnTo>
                <a:lnTo>
                  <a:pt x="15" y="10"/>
                </a:lnTo>
                <a:lnTo>
                  <a:pt x="14" y="16"/>
                </a:lnTo>
                <a:lnTo>
                  <a:pt x="18" y="21"/>
                </a:lnTo>
                <a:lnTo>
                  <a:pt x="18" y="22"/>
                </a:lnTo>
                <a:lnTo>
                  <a:pt x="16" y="24"/>
                </a:lnTo>
                <a:lnTo>
                  <a:pt x="16" y="31"/>
                </a:lnTo>
                <a:lnTo>
                  <a:pt x="15" y="30"/>
                </a:lnTo>
                <a:lnTo>
                  <a:pt x="14" y="27"/>
                </a:lnTo>
                <a:lnTo>
                  <a:pt x="10" y="17"/>
                </a:lnTo>
                <a:lnTo>
                  <a:pt x="5" y="13"/>
                </a:lnTo>
                <a:lnTo>
                  <a:pt x="1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4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111"/>
          <p:cNvSpPr>
            <a:spLocks/>
          </p:cNvSpPr>
          <p:nvPr/>
        </p:nvSpPr>
        <p:spPr bwMode="auto">
          <a:xfrm>
            <a:off x="8245476" y="3233738"/>
            <a:ext cx="28575" cy="49213"/>
          </a:xfrm>
          <a:custGeom>
            <a:avLst/>
            <a:gdLst>
              <a:gd name="T0" fmla="*/ 4 w 18"/>
              <a:gd name="T1" fmla="*/ 4 h 31"/>
              <a:gd name="T2" fmla="*/ 5 w 18"/>
              <a:gd name="T3" fmla="*/ 4 h 31"/>
              <a:gd name="T4" fmla="*/ 7 w 18"/>
              <a:gd name="T5" fmla="*/ 1 h 31"/>
              <a:gd name="T6" fmla="*/ 7 w 18"/>
              <a:gd name="T7" fmla="*/ 1 h 31"/>
              <a:gd name="T8" fmla="*/ 9 w 18"/>
              <a:gd name="T9" fmla="*/ 5 h 31"/>
              <a:gd name="T10" fmla="*/ 10 w 18"/>
              <a:gd name="T11" fmla="*/ 7 h 31"/>
              <a:gd name="T12" fmla="*/ 14 w 18"/>
              <a:gd name="T13" fmla="*/ 8 h 31"/>
              <a:gd name="T14" fmla="*/ 15 w 18"/>
              <a:gd name="T15" fmla="*/ 10 h 31"/>
              <a:gd name="T16" fmla="*/ 14 w 18"/>
              <a:gd name="T17" fmla="*/ 16 h 31"/>
              <a:gd name="T18" fmla="*/ 18 w 18"/>
              <a:gd name="T19" fmla="*/ 21 h 31"/>
              <a:gd name="T20" fmla="*/ 18 w 18"/>
              <a:gd name="T21" fmla="*/ 22 h 31"/>
              <a:gd name="T22" fmla="*/ 16 w 18"/>
              <a:gd name="T23" fmla="*/ 24 h 31"/>
              <a:gd name="T24" fmla="*/ 16 w 18"/>
              <a:gd name="T25" fmla="*/ 31 h 31"/>
              <a:gd name="T26" fmla="*/ 15 w 18"/>
              <a:gd name="T27" fmla="*/ 30 h 31"/>
              <a:gd name="T28" fmla="*/ 14 w 18"/>
              <a:gd name="T29" fmla="*/ 27 h 31"/>
              <a:gd name="T30" fmla="*/ 10 w 18"/>
              <a:gd name="T31" fmla="*/ 17 h 31"/>
              <a:gd name="T32" fmla="*/ 5 w 18"/>
              <a:gd name="T33" fmla="*/ 13 h 31"/>
              <a:gd name="T34" fmla="*/ 1 w 18"/>
              <a:gd name="T35" fmla="*/ 5 h 31"/>
              <a:gd name="T36" fmla="*/ 0 w 18"/>
              <a:gd name="T37" fmla="*/ 1 h 31"/>
              <a:gd name="T38" fmla="*/ 0 w 18"/>
              <a:gd name="T39" fmla="*/ 0 h 31"/>
              <a:gd name="T40" fmla="*/ 1 w 18"/>
              <a:gd name="T41" fmla="*/ 0 h 31"/>
              <a:gd name="T42" fmla="*/ 2 w 18"/>
              <a:gd name="T43" fmla="*/ 0 h 31"/>
              <a:gd name="T44" fmla="*/ 4 w 18"/>
              <a:gd name="T45" fmla="*/ 4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" h="31">
                <a:moveTo>
                  <a:pt x="4" y="4"/>
                </a:moveTo>
                <a:lnTo>
                  <a:pt x="5" y="4"/>
                </a:lnTo>
                <a:lnTo>
                  <a:pt x="7" y="1"/>
                </a:lnTo>
                <a:lnTo>
                  <a:pt x="7" y="1"/>
                </a:lnTo>
                <a:lnTo>
                  <a:pt x="9" y="5"/>
                </a:lnTo>
                <a:lnTo>
                  <a:pt x="10" y="7"/>
                </a:lnTo>
                <a:lnTo>
                  <a:pt x="14" y="8"/>
                </a:lnTo>
                <a:lnTo>
                  <a:pt x="15" y="10"/>
                </a:lnTo>
                <a:lnTo>
                  <a:pt x="14" y="16"/>
                </a:lnTo>
                <a:lnTo>
                  <a:pt x="18" y="21"/>
                </a:lnTo>
                <a:lnTo>
                  <a:pt x="18" y="22"/>
                </a:lnTo>
                <a:lnTo>
                  <a:pt x="16" y="24"/>
                </a:lnTo>
                <a:lnTo>
                  <a:pt x="16" y="31"/>
                </a:lnTo>
                <a:lnTo>
                  <a:pt x="15" y="30"/>
                </a:lnTo>
                <a:lnTo>
                  <a:pt x="14" y="27"/>
                </a:lnTo>
                <a:lnTo>
                  <a:pt x="10" y="17"/>
                </a:lnTo>
                <a:lnTo>
                  <a:pt x="5" y="13"/>
                </a:lnTo>
                <a:lnTo>
                  <a:pt x="1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4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12"/>
          <p:cNvSpPr>
            <a:spLocks/>
          </p:cNvSpPr>
          <p:nvPr/>
        </p:nvSpPr>
        <p:spPr bwMode="auto">
          <a:xfrm>
            <a:off x="9185276" y="5278438"/>
            <a:ext cx="79375" cy="28575"/>
          </a:xfrm>
          <a:custGeom>
            <a:avLst/>
            <a:gdLst>
              <a:gd name="T0" fmla="*/ 40 w 50"/>
              <a:gd name="T1" fmla="*/ 1 h 18"/>
              <a:gd name="T2" fmla="*/ 41 w 50"/>
              <a:gd name="T3" fmla="*/ 4 h 18"/>
              <a:gd name="T4" fmla="*/ 42 w 50"/>
              <a:gd name="T5" fmla="*/ 4 h 18"/>
              <a:gd name="T6" fmla="*/ 42 w 50"/>
              <a:gd name="T7" fmla="*/ 5 h 18"/>
              <a:gd name="T8" fmla="*/ 43 w 50"/>
              <a:gd name="T9" fmla="*/ 6 h 18"/>
              <a:gd name="T10" fmla="*/ 44 w 50"/>
              <a:gd name="T11" fmla="*/ 7 h 18"/>
              <a:gd name="T12" fmla="*/ 43 w 50"/>
              <a:gd name="T13" fmla="*/ 7 h 18"/>
              <a:gd name="T14" fmla="*/ 41 w 50"/>
              <a:gd name="T15" fmla="*/ 6 h 18"/>
              <a:gd name="T16" fmla="*/ 40 w 50"/>
              <a:gd name="T17" fmla="*/ 6 h 18"/>
              <a:gd name="T18" fmla="*/ 42 w 50"/>
              <a:gd name="T19" fmla="*/ 8 h 18"/>
              <a:gd name="T20" fmla="*/ 42 w 50"/>
              <a:gd name="T21" fmla="*/ 10 h 18"/>
              <a:gd name="T22" fmla="*/ 44 w 50"/>
              <a:gd name="T23" fmla="*/ 11 h 18"/>
              <a:gd name="T24" fmla="*/ 50 w 50"/>
              <a:gd name="T25" fmla="*/ 17 h 18"/>
              <a:gd name="T26" fmla="*/ 49 w 50"/>
              <a:gd name="T27" fmla="*/ 18 h 18"/>
              <a:gd name="T28" fmla="*/ 46 w 50"/>
              <a:gd name="T29" fmla="*/ 14 h 18"/>
              <a:gd name="T30" fmla="*/ 45 w 50"/>
              <a:gd name="T31" fmla="*/ 14 h 18"/>
              <a:gd name="T32" fmla="*/ 44 w 50"/>
              <a:gd name="T33" fmla="*/ 14 h 18"/>
              <a:gd name="T34" fmla="*/ 41 w 50"/>
              <a:gd name="T35" fmla="*/ 14 h 18"/>
              <a:gd name="T36" fmla="*/ 41 w 50"/>
              <a:gd name="T37" fmla="*/ 13 h 18"/>
              <a:gd name="T38" fmla="*/ 41 w 50"/>
              <a:gd name="T39" fmla="*/ 13 h 18"/>
              <a:gd name="T40" fmla="*/ 40 w 50"/>
              <a:gd name="T41" fmla="*/ 11 h 18"/>
              <a:gd name="T42" fmla="*/ 38 w 50"/>
              <a:gd name="T43" fmla="*/ 10 h 18"/>
              <a:gd name="T44" fmla="*/ 35 w 50"/>
              <a:gd name="T45" fmla="*/ 6 h 18"/>
              <a:gd name="T46" fmla="*/ 33 w 50"/>
              <a:gd name="T47" fmla="*/ 6 h 18"/>
              <a:gd name="T48" fmla="*/ 29 w 50"/>
              <a:gd name="T49" fmla="*/ 5 h 18"/>
              <a:gd name="T50" fmla="*/ 28 w 50"/>
              <a:gd name="T51" fmla="*/ 6 h 18"/>
              <a:gd name="T52" fmla="*/ 28 w 50"/>
              <a:gd name="T53" fmla="*/ 7 h 18"/>
              <a:gd name="T54" fmla="*/ 26 w 50"/>
              <a:gd name="T55" fmla="*/ 4 h 18"/>
              <a:gd name="T56" fmla="*/ 18 w 50"/>
              <a:gd name="T57" fmla="*/ 5 h 18"/>
              <a:gd name="T58" fmla="*/ 14 w 50"/>
              <a:gd name="T59" fmla="*/ 6 h 18"/>
              <a:gd name="T60" fmla="*/ 10 w 50"/>
              <a:gd name="T61" fmla="*/ 8 h 18"/>
              <a:gd name="T62" fmla="*/ 10 w 50"/>
              <a:gd name="T63" fmla="*/ 10 h 18"/>
              <a:gd name="T64" fmla="*/ 7 w 50"/>
              <a:gd name="T65" fmla="*/ 9 h 18"/>
              <a:gd name="T66" fmla="*/ 5 w 50"/>
              <a:gd name="T67" fmla="*/ 9 h 18"/>
              <a:gd name="T68" fmla="*/ 6 w 50"/>
              <a:gd name="T69" fmla="*/ 10 h 18"/>
              <a:gd name="T70" fmla="*/ 9 w 50"/>
              <a:gd name="T71" fmla="*/ 11 h 18"/>
              <a:gd name="T72" fmla="*/ 11 w 50"/>
              <a:gd name="T73" fmla="*/ 11 h 18"/>
              <a:gd name="T74" fmla="*/ 12 w 50"/>
              <a:gd name="T75" fmla="*/ 13 h 18"/>
              <a:gd name="T76" fmla="*/ 11 w 50"/>
              <a:gd name="T77" fmla="*/ 14 h 18"/>
              <a:gd name="T78" fmla="*/ 10 w 50"/>
              <a:gd name="T79" fmla="*/ 14 h 18"/>
              <a:gd name="T80" fmla="*/ 7 w 50"/>
              <a:gd name="T81" fmla="*/ 12 h 18"/>
              <a:gd name="T82" fmla="*/ 4 w 50"/>
              <a:gd name="T83" fmla="*/ 11 h 18"/>
              <a:gd name="T84" fmla="*/ 3 w 50"/>
              <a:gd name="T85" fmla="*/ 10 h 18"/>
              <a:gd name="T86" fmla="*/ 3 w 50"/>
              <a:gd name="T87" fmla="*/ 8 h 18"/>
              <a:gd name="T88" fmla="*/ 1 w 50"/>
              <a:gd name="T89" fmla="*/ 8 h 18"/>
              <a:gd name="T90" fmla="*/ 1 w 50"/>
              <a:gd name="T91" fmla="*/ 6 h 18"/>
              <a:gd name="T92" fmla="*/ 0 w 50"/>
              <a:gd name="T93" fmla="*/ 6 h 18"/>
              <a:gd name="T94" fmla="*/ 0 w 50"/>
              <a:gd name="T95" fmla="*/ 5 h 18"/>
              <a:gd name="T96" fmla="*/ 1 w 50"/>
              <a:gd name="T97" fmla="*/ 5 h 18"/>
              <a:gd name="T98" fmla="*/ 4 w 50"/>
              <a:gd name="T99" fmla="*/ 6 h 18"/>
              <a:gd name="T100" fmla="*/ 6 w 50"/>
              <a:gd name="T101" fmla="*/ 5 h 18"/>
              <a:gd name="T102" fmla="*/ 21 w 50"/>
              <a:gd name="T103" fmla="*/ 2 h 18"/>
              <a:gd name="T104" fmla="*/ 24 w 50"/>
              <a:gd name="T105" fmla="*/ 1 h 18"/>
              <a:gd name="T106" fmla="*/ 25 w 50"/>
              <a:gd name="T107" fmla="*/ 2 h 18"/>
              <a:gd name="T108" fmla="*/ 25 w 50"/>
              <a:gd name="T109" fmla="*/ 2 h 18"/>
              <a:gd name="T110" fmla="*/ 27 w 50"/>
              <a:gd name="T111" fmla="*/ 3 h 18"/>
              <a:gd name="T112" fmla="*/ 31 w 50"/>
              <a:gd name="T113" fmla="*/ 4 h 18"/>
              <a:gd name="T114" fmla="*/ 35 w 50"/>
              <a:gd name="T115" fmla="*/ 3 h 18"/>
              <a:gd name="T116" fmla="*/ 37 w 50"/>
              <a:gd name="T117" fmla="*/ 1 h 18"/>
              <a:gd name="T118" fmla="*/ 38 w 50"/>
              <a:gd name="T119" fmla="*/ 1 h 18"/>
              <a:gd name="T120" fmla="*/ 39 w 50"/>
              <a:gd name="T121" fmla="*/ 0 h 18"/>
              <a:gd name="T122" fmla="*/ 40 w 50"/>
              <a:gd name="T123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" h="18">
                <a:moveTo>
                  <a:pt x="40" y="1"/>
                </a:moveTo>
                <a:lnTo>
                  <a:pt x="41" y="4"/>
                </a:lnTo>
                <a:lnTo>
                  <a:pt x="42" y="4"/>
                </a:lnTo>
                <a:lnTo>
                  <a:pt x="42" y="5"/>
                </a:lnTo>
                <a:lnTo>
                  <a:pt x="43" y="6"/>
                </a:lnTo>
                <a:lnTo>
                  <a:pt x="44" y="7"/>
                </a:lnTo>
                <a:lnTo>
                  <a:pt x="43" y="7"/>
                </a:lnTo>
                <a:lnTo>
                  <a:pt x="41" y="6"/>
                </a:lnTo>
                <a:lnTo>
                  <a:pt x="40" y="6"/>
                </a:lnTo>
                <a:lnTo>
                  <a:pt x="42" y="8"/>
                </a:lnTo>
                <a:lnTo>
                  <a:pt x="42" y="10"/>
                </a:lnTo>
                <a:lnTo>
                  <a:pt x="44" y="11"/>
                </a:lnTo>
                <a:lnTo>
                  <a:pt x="50" y="17"/>
                </a:lnTo>
                <a:lnTo>
                  <a:pt x="49" y="18"/>
                </a:lnTo>
                <a:lnTo>
                  <a:pt x="46" y="14"/>
                </a:lnTo>
                <a:lnTo>
                  <a:pt x="45" y="14"/>
                </a:lnTo>
                <a:lnTo>
                  <a:pt x="44" y="14"/>
                </a:lnTo>
                <a:lnTo>
                  <a:pt x="41" y="14"/>
                </a:lnTo>
                <a:lnTo>
                  <a:pt x="41" y="13"/>
                </a:lnTo>
                <a:lnTo>
                  <a:pt x="41" y="13"/>
                </a:lnTo>
                <a:lnTo>
                  <a:pt x="40" y="11"/>
                </a:lnTo>
                <a:lnTo>
                  <a:pt x="38" y="10"/>
                </a:lnTo>
                <a:lnTo>
                  <a:pt x="35" y="6"/>
                </a:lnTo>
                <a:lnTo>
                  <a:pt x="33" y="6"/>
                </a:lnTo>
                <a:lnTo>
                  <a:pt x="29" y="5"/>
                </a:lnTo>
                <a:lnTo>
                  <a:pt x="28" y="6"/>
                </a:lnTo>
                <a:lnTo>
                  <a:pt x="28" y="7"/>
                </a:lnTo>
                <a:lnTo>
                  <a:pt x="26" y="4"/>
                </a:lnTo>
                <a:lnTo>
                  <a:pt x="18" y="5"/>
                </a:lnTo>
                <a:lnTo>
                  <a:pt x="14" y="6"/>
                </a:lnTo>
                <a:lnTo>
                  <a:pt x="10" y="8"/>
                </a:lnTo>
                <a:lnTo>
                  <a:pt x="10" y="10"/>
                </a:lnTo>
                <a:lnTo>
                  <a:pt x="7" y="9"/>
                </a:lnTo>
                <a:lnTo>
                  <a:pt x="5" y="9"/>
                </a:lnTo>
                <a:lnTo>
                  <a:pt x="6" y="10"/>
                </a:lnTo>
                <a:lnTo>
                  <a:pt x="9" y="11"/>
                </a:lnTo>
                <a:lnTo>
                  <a:pt x="11" y="11"/>
                </a:lnTo>
                <a:lnTo>
                  <a:pt x="12" y="13"/>
                </a:lnTo>
                <a:lnTo>
                  <a:pt x="11" y="14"/>
                </a:lnTo>
                <a:lnTo>
                  <a:pt x="10" y="14"/>
                </a:lnTo>
                <a:lnTo>
                  <a:pt x="7" y="12"/>
                </a:lnTo>
                <a:lnTo>
                  <a:pt x="4" y="11"/>
                </a:lnTo>
                <a:lnTo>
                  <a:pt x="3" y="10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  <a:lnTo>
                  <a:pt x="0" y="6"/>
                </a:lnTo>
                <a:lnTo>
                  <a:pt x="0" y="5"/>
                </a:lnTo>
                <a:lnTo>
                  <a:pt x="1" y="5"/>
                </a:lnTo>
                <a:lnTo>
                  <a:pt x="4" y="6"/>
                </a:lnTo>
                <a:lnTo>
                  <a:pt x="6" y="5"/>
                </a:lnTo>
                <a:lnTo>
                  <a:pt x="21" y="2"/>
                </a:lnTo>
                <a:lnTo>
                  <a:pt x="24" y="1"/>
                </a:lnTo>
                <a:lnTo>
                  <a:pt x="25" y="2"/>
                </a:lnTo>
                <a:lnTo>
                  <a:pt x="25" y="2"/>
                </a:lnTo>
                <a:lnTo>
                  <a:pt x="27" y="3"/>
                </a:lnTo>
                <a:lnTo>
                  <a:pt x="31" y="4"/>
                </a:lnTo>
                <a:lnTo>
                  <a:pt x="35" y="3"/>
                </a:lnTo>
                <a:lnTo>
                  <a:pt x="37" y="1"/>
                </a:lnTo>
                <a:lnTo>
                  <a:pt x="38" y="1"/>
                </a:lnTo>
                <a:lnTo>
                  <a:pt x="39" y="0"/>
                </a:lnTo>
                <a:lnTo>
                  <a:pt x="40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3"/>
          <p:cNvSpPr>
            <a:spLocks/>
          </p:cNvSpPr>
          <p:nvPr/>
        </p:nvSpPr>
        <p:spPr bwMode="auto">
          <a:xfrm>
            <a:off x="9185276" y="5278438"/>
            <a:ext cx="79375" cy="28575"/>
          </a:xfrm>
          <a:custGeom>
            <a:avLst/>
            <a:gdLst>
              <a:gd name="T0" fmla="*/ 40 w 50"/>
              <a:gd name="T1" fmla="*/ 1 h 18"/>
              <a:gd name="T2" fmla="*/ 41 w 50"/>
              <a:gd name="T3" fmla="*/ 4 h 18"/>
              <a:gd name="T4" fmla="*/ 42 w 50"/>
              <a:gd name="T5" fmla="*/ 4 h 18"/>
              <a:gd name="T6" fmla="*/ 42 w 50"/>
              <a:gd name="T7" fmla="*/ 5 h 18"/>
              <a:gd name="T8" fmla="*/ 43 w 50"/>
              <a:gd name="T9" fmla="*/ 6 h 18"/>
              <a:gd name="T10" fmla="*/ 44 w 50"/>
              <a:gd name="T11" fmla="*/ 7 h 18"/>
              <a:gd name="T12" fmla="*/ 43 w 50"/>
              <a:gd name="T13" fmla="*/ 7 h 18"/>
              <a:gd name="T14" fmla="*/ 41 w 50"/>
              <a:gd name="T15" fmla="*/ 6 h 18"/>
              <a:gd name="T16" fmla="*/ 40 w 50"/>
              <a:gd name="T17" fmla="*/ 6 h 18"/>
              <a:gd name="T18" fmla="*/ 42 w 50"/>
              <a:gd name="T19" fmla="*/ 8 h 18"/>
              <a:gd name="T20" fmla="*/ 42 w 50"/>
              <a:gd name="T21" fmla="*/ 10 h 18"/>
              <a:gd name="T22" fmla="*/ 44 w 50"/>
              <a:gd name="T23" fmla="*/ 11 h 18"/>
              <a:gd name="T24" fmla="*/ 50 w 50"/>
              <a:gd name="T25" fmla="*/ 17 h 18"/>
              <a:gd name="T26" fmla="*/ 49 w 50"/>
              <a:gd name="T27" fmla="*/ 18 h 18"/>
              <a:gd name="T28" fmla="*/ 46 w 50"/>
              <a:gd name="T29" fmla="*/ 14 h 18"/>
              <a:gd name="T30" fmla="*/ 45 w 50"/>
              <a:gd name="T31" fmla="*/ 14 h 18"/>
              <a:gd name="T32" fmla="*/ 44 w 50"/>
              <a:gd name="T33" fmla="*/ 14 h 18"/>
              <a:gd name="T34" fmla="*/ 41 w 50"/>
              <a:gd name="T35" fmla="*/ 14 h 18"/>
              <a:gd name="T36" fmla="*/ 41 w 50"/>
              <a:gd name="T37" fmla="*/ 13 h 18"/>
              <a:gd name="T38" fmla="*/ 41 w 50"/>
              <a:gd name="T39" fmla="*/ 13 h 18"/>
              <a:gd name="T40" fmla="*/ 40 w 50"/>
              <a:gd name="T41" fmla="*/ 11 h 18"/>
              <a:gd name="T42" fmla="*/ 38 w 50"/>
              <a:gd name="T43" fmla="*/ 10 h 18"/>
              <a:gd name="T44" fmla="*/ 35 w 50"/>
              <a:gd name="T45" fmla="*/ 6 h 18"/>
              <a:gd name="T46" fmla="*/ 33 w 50"/>
              <a:gd name="T47" fmla="*/ 6 h 18"/>
              <a:gd name="T48" fmla="*/ 29 w 50"/>
              <a:gd name="T49" fmla="*/ 5 h 18"/>
              <a:gd name="T50" fmla="*/ 28 w 50"/>
              <a:gd name="T51" fmla="*/ 6 h 18"/>
              <a:gd name="T52" fmla="*/ 28 w 50"/>
              <a:gd name="T53" fmla="*/ 7 h 18"/>
              <a:gd name="T54" fmla="*/ 26 w 50"/>
              <a:gd name="T55" fmla="*/ 4 h 18"/>
              <a:gd name="T56" fmla="*/ 18 w 50"/>
              <a:gd name="T57" fmla="*/ 5 h 18"/>
              <a:gd name="T58" fmla="*/ 14 w 50"/>
              <a:gd name="T59" fmla="*/ 6 h 18"/>
              <a:gd name="T60" fmla="*/ 10 w 50"/>
              <a:gd name="T61" fmla="*/ 8 h 18"/>
              <a:gd name="T62" fmla="*/ 10 w 50"/>
              <a:gd name="T63" fmla="*/ 10 h 18"/>
              <a:gd name="T64" fmla="*/ 7 w 50"/>
              <a:gd name="T65" fmla="*/ 9 h 18"/>
              <a:gd name="T66" fmla="*/ 5 w 50"/>
              <a:gd name="T67" fmla="*/ 9 h 18"/>
              <a:gd name="T68" fmla="*/ 6 w 50"/>
              <a:gd name="T69" fmla="*/ 10 h 18"/>
              <a:gd name="T70" fmla="*/ 9 w 50"/>
              <a:gd name="T71" fmla="*/ 11 h 18"/>
              <a:gd name="T72" fmla="*/ 11 w 50"/>
              <a:gd name="T73" fmla="*/ 11 h 18"/>
              <a:gd name="T74" fmla="*/ 12 w 50"/>
              <a:gd name="T75" fmla="*/ 13 h 18"/>
              <a:gd name="T76" fmla="*/ 11 w 50"/>
              <a:gd name="T77" fmla="*/ 14 h 18"/>
              <a:gd name="T78" fmla="*/ 10 w 50"/>
              <a:gd name="T79" fmla="*/ 14 h 18"/>
              <a:gd name="T80" fmla="*/ 7 w 50"/>
              <a:gd name="T81" fmla="*/ 12 h 18"/>
              <a:gd name="T82" fmla="*/ 4 w 50"/>
              <a:gd name="T83" fmla="*/ 11 h 18"/>
              <a:gd name="T84" fmla="*/ 3 w 50"/>
              <a:gd name="T85" fmla="*/ 10 h 18"/>
              <a:gd name="T86" fmla="*/ 3 w 50"/>
              <a:gd name="T87" fmla="*/ 8 h 18"/>
              <a:gd name="T88" fmla="*/ 1 w 50"/>
              <a:gd name="T89" fmla="*/ 8 h 18"/>
              <a:gd name="T90" fmla="*/ 1 w 50"/>
              <a:gd name="T91" fmla="*/ 6 h 18"/>
              <a:gd name="T92" fmla="*/ 0 w 50"/>
              <a:gd name="T93" fmla="*/ 6 h 18"/>
              <a:gd name="T94" fmla="*/ 0 w 50"/>
              <a:gd name="T95" fmla="*/ 5 h 18"/>
              <a:gd name="T96" fmla="*/ 1 w 50"/>
              <a:gd name="T97" fmla="*/ 5 h 18"/>
              <a:gd name="T98" fmla="*/ 4 w 50"/>
              <a:gd name="T99" fmla="*/ 6 h 18"/>
              <a:gd name="T100" fmla="*/ 6 w 50"/>
              <a:gd name="T101" fmla="*/ 5 h 18"/>
              <a:gd name="T102" fmla="*/ 21 w 50"/>
              <a:gd name="T103" fmla="*/ 2 h 18"/>
              <a:gd name="T104" fmla="*/ 24 w 50"/>
              <a:gd name="T105" fmla="*/ 1 h 18"/>
              <a:gd name="T106" fmla="*/ 25 w 50"/>
              <a:gd name="T107" fmla="*/ 2 h 18"/>
              <a:gd name="T108" fmla="*/ 25 w 50"/>
              <a:gd name="T109" fmla="*/ 2 h 18"/>
              <a:gd name="T110" fmla="*/ 27 w 50"/>
              <a:gd name="T111" fmla="*/ 3 h 18"/>
              <a:gd name="T112" fmla="*/ 31 w 50"/>
              <a:gd name="T113" fmla="*/ 4 h 18"/>
              <a:gd name="T114" fmla="*/ 35 w 50"/>
              <a:gd name="T115" fmla="*/ 3 h 18"/>
              <a:gd name="T116" fmla="*/ 37 w 50"/>
              <a:gd name="T117" fmla="*/ 1 h 18"/>
              <a:gd name="T118" fmla="*/ 38 w 50"/>
              <a:gd name="T119" fmla="*/ 1 h 18"/>
              <a:gd name="T120" fmla="*/ 39 w 50"/>
              <a:gd name="T121" fmla="*/ 0 h 18"/>
              <a:gd name="T122" fmla="*/ 40 w 50"/>
              <a:gd name="T123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0" h="18">
                <a:moveTo>
                  <a:pt x="40" y="1"/>
                </a:moveTo>
                <a:lnTo>
                  <a:pt x="41" y="4"/>
                </a:lnTo>
                <a:lnTo>
                  <a:pt x="42" y="4"/>
                </a:lnTo>
                <a:lnTo>
                  <a:pt x="42" y="5"/>
                </a:lnTo>
                <a:lnTo>
                  <a:pt x="43" y="6"/>
                </a:lnTo>
                <a:lnTo>
                  <a:pt x="44" y="7"/>
                </a:lnTo>
                <a:lnTo>
                  <a:pt x="43" y="7"/>
                </a:lnTo>
                <a:lnTo>
                  <a:pt x="41" y="6"/>
                </a:lnTo>
                <a:lnTo>
                  <a:pt x="40" y="6"/>
                </a:lnTo>
                <a:lnTo>
                  <a:pt x="42" y="8"/>
                </a:lnTo>
                <a:lnTo>
                  <a:pt x="42" y="10"/>
                </a:lnTo>
                <a:lnTo>
                  <a:pt x="44" y="11"/>
                </a:lnTo>
                <a:lnTo>
                  <a:pt x="50" y="17"/>
                </a:lnTo>
                <a:lnTo>
                  <a:pt x="49" y="18"/>
                </a:lnTo>
                <a:lnTo>
                  <a:pt x="46" y="14"/>
                </a:lnTo>
                <a:lnTo>
                  <a:pt x="45" y="14"/>
                </a:lnTo>
                <a:lnTo>
                  <a:pt x="44" y="14"/>
                </a:lnTo>
                <a:lnTo>
                  <a:pt x="41" y="14"/>
                </a:lnTo>
                <a:lnTo>
                  <a:pt x="41" y="13"/>
                </a:lnTo>
                <a:lnTo>
                  <a:pt x="41" y="13"/>
                </a:lnTo>
                <a:lnTo>
                  <a:pt x="40" y="11"/>
                </a:lnTo>
                <a:lnTo>
                  <a:pt x="38" y="10"/>
                </a:lnTo>
                <a:lnTo>
                  <a:pt x="35" y="6"/>
                </a:lnTo>
                <a:lnTo>
                  <a:pt x="33" y="6"/>
                </a:lnTo>
                <a:lnTo>
                  <a:pt x="29" y="5"/>
                </a:lnTo>
                <a:lnTo>
                  <a:pt x="28" y="6"/>
                </a:lnTo>
                <a:lnTo>
                  <a:pt x="28" y="7"/>
                </a:lnTo>
                <a:lnTo>
                  <a:pt x="26" y="4"/>
                </a:lnTo>
                <a:lnTo>
                  <a:pt x="18" y="5"/>
                </a:lnTo>
                <a:lnTo>
                  <a:pt x="14" y="6"/>
                </a:lnTo>
                <a:lnTo>
                  <a:pt x="10" y="8"/>
                </a:lnTo>
                <a:lnTo>
                  <a:pt x="10" y="10"/>
                </a:lnTo>
                <a:lnTo>
                  <a:pt x="7" y="9"/>
                </a:lnTo>
                <a:lnTo>
                  <a:pt x="5" y="9"/>
                </a:lnTo>
                <a:lnTo>
                  <a:pt x="6" y="10"/>
                </a:lnTo>
                <a:lnTo>
                  <a:pt x="9" y="11"/>
                </a:lnTo>
                <a:lnTo>
                  <a:pt x="11" y="11"/>
                </a:lnTo>
                <a:lnTo>
                  <a:pt x="12" y="13"/>
                </a:lnTo>
                <a:lnTo>
                  <a:pt x="11" y="14"/>
                </a:lnTo>
                <a:lnTo>
                  <a:pt x="10" y="14"/>
                </a:lnTo>
                <a:lnTo>
                  <a:pt x="7" y="12"/>
                </a:lnTo>
                <a:lnTo>
                  <a:pt x="4" y="11"/>
                </a:lnTo>
                <a:lnTo>
                  <a:pt x="3" y="10"/>
                </a:lnTo>
                <a:lnTo>
                  <a:pt x="3" y="8"/>
                </a:lnTo>
                <a:lnTo>
                  <a:pt x="1" y="8"/>
                </a:lnTo>
                <a:lnTo>
                  <a:pt x="1" y="6"/>
                </a:lnTo>
                <a:lnTo>
                  <a:pt x="0" y="6"/>
                </a:lnTo>
                <a:lnTo>
                  <a:pt x="0" y="5"/>
                </a:lnTo>
                <a:lnTo>
                  <a:pt x="1" y="5"/>
                </a:lnTo>
                <a:lnTo>
                  <a:pt x="4" y="6"/>
                </a:lnTo>
                <a:lnTo>
                  <a:pt x="6" y="5"/>
                </a:lnTo>
                <a:lnTo>
                  <a:pt x="21" y="2"/>
                </a:lnTo>
                <a:lnTo>
                  <a:pt x="24" y="1"/>
                </a:lnTo>
                <a:lnTo>
                  <a:pt x="25" y="2"/>
                </a:lnTo>
                <a:lnTo>
                  <a:pt x="25" y="2"/>
                </a:lnTo>
                <a:lnTo>
                  <a:pt x="27" y="3"/>
                </a:lnTo>
                <a:lnTo>
                  <a:pt x="31" y="4"/>
                </a:lnTo>
                <a:lnTo>
                  <a:pt x="35" y="3"/>
                </a:lnTo>
                <a:lnTo>
                  <a:pt x="37" y="1"/>
                </a:lnTo>
                <a:lnTo>
                  <a:pt x="38" y="1"/>
                </a:lnTo>
                <a:lnTo>
                  <a:pt x="39" y="0"/>
                </a:lnTo>
                <a:lnTo>
                  <a:pt x="40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14"/>
          <p:cNvSpPr>
            <a:spLocks/>
          </p:cNvSpPr>
          <p:nvPr/>
        </p:nvSpPr>
        <p:spPr bwMode="auto">
          <a:xfrm>
            <a:off x="8099426" y="2705100"/>
            <a:ext cx="25400" cy="36513"/>
          </a:xfrm>
          <a:custGeom>
            <a:avLst/>
            <a:gdLst>
              <a:gd name="T0" fmla="*/ 16 w 16"/>
              <a:gd name="T1" fmla="*/ 10 h 23"/>
              <a:gd name="T2" fmla="*/ 15 w 16"/>
              <a:gd name="T3" fmla="*/ 12 h 23"/>
              <a:gd name="T4" fmla="*/ 13 w 16"/>
              <a:gd name="T5" fmla="*/ 12 h 23"/>
              <a:gd name="T6" fmla="*/ 11 w 16"/>
              <a:gd name="T7" fmla="*/ 14 h 23"/>
              <a:gd name="T8" fmla="*/ 9 w 16"/>
              <a:gd name="T9" fmla="*/ 15 h 23"/>
              <a:gd name="T10" fmla="*/ 8 w 16"/>
              <a:gd name="T11" fmla="*/ 15 h 23"/>
              <a:gd name="T12" fmla="*/ 7 w 16"/>
              <a:gd name="T13" fmla="*/ 19 h 23"/>
              <a:gd name="T14" fmla="*/ 4 w 16"/>
              <a:gd name="T15" fmla="*/ 22 h 23"/>
              <a:gd name="T16" fmla="*/ 2 w 16"/>
              <a:gd name="T17" fmla="*/ 23 h 23"/>
              <a:gd name="T18" fmla="*/ 2 w 16"/>
              <a:gd name="T19" fmla="*/ 16 h 23"/>
              <a:gd name="T20" fmla="*/ 0 w 16"/>
              <a:gd name="T21" fmla="*/ 12 h 23"/>
              <a:gd name="T22" fmla="*/ 1 w 16"/>
              <a:gd name="T23" fmla="*/ 10 h 23"/>
              <a:gd name="T24" fmla="*/ 3 w 16"/>
              <a:gd name="T25" fmla="*/ 10 h 23"/>
              <a:gd name="T26" fmla="*/ 3 w 16"/>
              <a:gd name="T27" fmla="*/ 10 h 23"/>
              <a:gd name="T28" fmla="*/ 5 w 16"/>
              <a:gd name="T29" fmla="*/ 11 h 23"/>
              <a:gd name="T30" fmla="*/ 8 w 16"/>
              <a:gd name="T31" fmla="*/ 10 h 23"/>
              <a:gd name="T32" fmla="*/ 9 w 16"/>
              <a:gd name="T33" fmla="*/ 9 h 23"/>
              <a:gd name="T34" fmla="*/ 11 w 16"/>
              <a:gd name="T35" fmla="*/ 2 h 23"/>
              <a:gd name="T36" fmla="*/ 12 w 16"/>
              <a:gd name="T37" fmla="*/ 0 h 23"/>
              <a:gd name="T38" fmla="*/ 13 w 16"/>
              <a:gd name="T39" fmla="*/ 0 h 23"/>
              <a:gd name="T40" fmla="*/ 15 w 16"/>
              <a:gd name="T41" fmla="*/ 3 h 23"/>
              <a:gd name="T42" fmla="*/ 16 w 16"/>
              <a:gd name="T43" fmla="*/ 1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" h="23">
                <a:moveTo>
                  <a:pt x="16" y="10"/>
                </a:moveTo>
                <a:lnTo>
                  <a:pt x="15" y="12"/>
                </a:lnTo>
                <a:lnTo>
                  <a:pt x="13" y="12"/>
                </a:lnTo>
                <a:lnTo>
                  <a:pt x="11" y="14"/>
                </a:lnTo>
                <a:lnTo>
                  <a:pt x="9" y="15"/>
                </a:lnTo>
                <a:lnTo>
                  <a:pt x="8" y="15"/>
                </a:lnTo>
                <a:lnTo>
                  <a:pt x="7" y="19"/>
                </a:lnTo>
                <a:lnTo>
                  <a:pt x="4" y="22"/>
                </a:lnTo>
                <a:lnTo>
                  <a:pt x="2" y="23"/>
                </a:lnTo>
                <a:lnTo>
                  <a:pt x="2" y="16"/>
                </a:lnTo>
                <a:lnTo>
                  <a:pt x="0" y="12"/>
                </a:lnTo>
                <a:lnTo>
                  <a:pt x="1" y="10"/>
                </a:lnTo>
                <a:lnTo>
                  <a:pt x="3" y="10"/>
                </a:lnTo>
                <a:lnTo>
                  <a:pt x="3" y="10"/>
                </a:lnTo>
                <a:lnTo>
                  <a:pt x="5" y="11"/>
                </a:lnTo>
                <a:lnTo>
                  <a:pt x="8" y="10"/>
                </a:lnTo>
                <a:lnTo>
                  <a:pt x="9" y="9"/>
                </a:lnTo>
                <a:lnTo>
                  <a:pt x="11" y="2"/>
                </a:lnTo>
                <a:lnTo>
                  <a:pt x="12" y="0"/>
                </a:lnTo>
                <a:lnTo>
                  <a:pt x="13" y="0"/>
                </a:lnTo>
                <a:lnTo>
                  <a:pt x="15" y="3"/>
                </a:lnTo>
                <a:lnTo>
                  <a:pt x="16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15"/>
          <p:cNvSpPr>
            <a:spLocks/>
          </p:cNvSpPr>
          <p:nvPr/>
        </p:nvSpPr>
        <p:spPr bwMode="auto">
          <a:xfrm>
            <a:off x="8099426" y="2705100"/>
            <a:ext cx="25400" cy="36513"/>
          </a:xfrm>
          <a:custGeom>
            <a:avLst/>
            <a:gdLst>
              <a:gd name="T0" fmla="*/ 16 w 16"/>
              <a:gd name="T1" fmla="*/ 10 h 23"/>
              <a:gd name="T2" fmla="*/ 15 w 16"/>
              <a:gd name="T3" fmla="*/ 12 h 23"/>
              <a:gd name="T4" fmla="*/ 13 w 16"/>
              <a:gd name="T5" fmla="*/ 12 h 23"/>
              <a:gd name="T6" fmla="*/ 11 w 16"/>
              <a:gd name="T7" fmla="*/ 14 h 23"/>
              <a:gd name="T8" fmla="*/ 9 w 16"/>
              <a:gd name="T9" fmla="*/ 15 h 23"/>
              <a:gd name="T10" fmla="*/ 8 w 16"/>
              <a:gd name="T11" fmla="*/ 15 h 23"/>
              <a:gd name="T12" fmla="*/ 7 w 16"/>
              <a:gd name="T13" fmla="*/ 19 h 23"/>
              <a:gd name="T14" fmla="*/ 4 w 16"/>
              <a:gd name="T15" fmla="*/ 22 h 23"/>
              <a:gd name="T16" fmla="*/ 2 w 16"/>
              <a:gd name="T17" fmla="*/ 23 h 23"/>
              <a:gd name="T18" fmla="*/ 2 w 16"/>
              <a:gd name="T19" fmla="*/ 16 h 23"/>
              <a:gd name="T20" fmla="*/ 0 w 16"/>
              <a:gd name="T21" fmla="*/ 12 h 23"/>
              <a:gd name="T22" fmla="*/ 1 w 16"/>
              <a:gd name="T23" fmla="*/ 10 h 23"/>
              <a:gd name="T24" fmla="*/ 3 w 16"/>
              <a:gd name="T25" fmla="*/ 10 h 23"/>
              <a:gd name="T26" fmla="*/ 3 w 16"/>
              <a:gd name="T27" fmla="*/ 10 h 23"/>
              <a:gd name="T28" fmla="*/ 5 w 16"/>
              <a:gd name="T29" fmla="*/ 11 h 23"/>
              <a:gd name="T30" fmla="*/ 8 w 16"/>
              <a:gd name="T31" fmla="*/ 10 h 23"/>
              <a:gd name="T32" fmla="*/ 9 w 16"/>
              <a:gd name="T33" fmla="*/ 9 h 23"/>
              <a:gd name="T34" fmla="*/ 11 w 16"/>
              <a:gd name="T35" fmla="*/ 2 h 23"/>
              <a:gd name="T36" fmla="*/ 12 w 16"/>
              <a:gd name="T37" fmla="*/ 0 h 23"/>
              <a:gd name="T38" fmla="*/ 13 w 16"/>
              <a:gd name="T39" fmla="*/ 0 h 23"/>
              <a:gd name="T40" fmla="*/ 15 w 16"/>
              <a:gd name="T41" fmla="*/ 3 h 23"/>
              <a:gd name="T42" fmla="*/ 16 w 16"/>
              <a:gd name="T43" fmla="*/ 1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" h="23">
                <a:moveTo>
                  <a:pt x="16" y="10"/>
                </a:moveTo>
                <a:lnTo>
                  <a:pt x="15" y="12"/>
                </a:lnTo>
                <a:lnTo>
                  <a:pt x="13" y="12"/>
                </a:lnTo>
                <a:lnTo>
                  <a:pt x="11" y="14"/>
                </a:lnTo>
                <a:lnTo>
                  <a:pt x="9" y="15"/>
                </a:lnTo>
                <a:lnTo>
                  <a:pt x="8" y="15"/>
                </a:lnTo>
                <a:lnTo>
                  <a:pt x="7" y="19"/>
                </a:lnTo>
                <a:lnTo>
                  <a:pt x="4" y="22"/>
                </a:lnTo>
                <a:lnTo>
                  <a:pt x="2" y="23"/>
                </a:lnTo>
                <a:lnTo>
                  <a:pt x="2" y="16"/>
                </a:lnTo>
                <a:lnTo>
                  <a:pt x="0" y="12"/>
                </a:lnTo>
                <a:lnTo>
                  <a:pt x="1" y="10"/>
                </a:lnTo>
                <a:lnTo>
                  <a:pt x="3" y="10"/>
                </a:lnTo>
                <a:lnTo>
                  <a:pt x="3" y="10"/>
                </a:lnTo>
                <a:lnTo>
                  <a:pt x="5" y="11"/>
                </a:lnTo>
                <a:lnTo>
                  <a:pt x="8" y="10"/>
                </a:lnTo>
                <a:lnTo>
                  <a:pt x="9" y="9"/>
                </a:lnTo>
                <a:lnTo>
                  <a:pt x="11" y="2"/>
                </a:lnTo>
                <a:lnTo>
                  <a:pt x="12" y="0"/>
                </a:lnTo>
                <a:lnTo>
                  <a:pt x="13" y="0"/>
                </a:lnTo>
                <a:lnTo>
                  <a:pt x="15" y="3"/>
                </a:lnTo>
                <a:lnTo>
                  <a:pt x="16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16"/>
          <p:cNvSpPr>
            <a:spLocks/>
          </p:cNvSpPr>
          <p:nvPr/>
        </p:nvSpPr>
        <p:spPr bwMode="auto">
          <a:xfrm>
            <a:off x="8148638" y="2730500"/>
            <a:ext cx="19050" cy="23813"/>
          </a:xfrm>
          <a:custGeom>
            <a:avLst/>
            <a:gdLst>
              <a:gd name="T0" fmla="*/ 9 w 12"/>
              <a:gd name="T1" fmla="*/ 15 h 15"/>
              <a:gd name="T2" fmla="*/ 7 w 12"/>
              <a:gd name="T3" fmla="*/ 15 h 15"/>
              <a:gd name="T4" fmla="*/ 3 w 12"/>
              <a:gd name="T5" fmla="*/ 11 h 15"/>
              <a:gd name="T6" fmla="*/ 0 w 12"/>
              <a:gd name="T7" fmla="*/ 4 h 15"/>
              <a:gd name="T8" fmla="*/ 1 w 12"/>
              <a:gd name="T9" fmla="*/ 2 h 15"/>
              <a:gd name="T10" fmla="*/ 3 w 12"/>
              <a:gd name="T11" fmla="*/ 0 h 15"/>
              <a:gd name="T12" fmla="*/ 5 w 12"/>
              <a:gd name="T13" fmla="*/ 0 h 15"/>
              <a:gd name="T14" fmla="*/ 11 w 12"/>
              <a:gd name="T15" fmla="*/ 4 h 15"/>
              <a:gd name="T16" fmla="*/ 11 w 12"/>
              <a:gd name="T17" fmla="*/ 5 h 15"/>
              <a:gd name="T18" fmla="*/ 12 w 12"/>
              <a:gd name="T19" fmla="*/ 10 h 15"/>
              <a:gd name="T20" fmla="*/ 12 w 12"/>
              <a:gd name="T21" fmla="*/ 12 h 15"/>
              <a:gd name="T22" fmla="*/ 9 w 12"/>
              <a:gd name="T2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15">
                <a:moveTo>
                  <a:pt x="9" y="15"/>
                </a:moveTo>
                <a:lnTo>
                  <a:pt x="7" y="15"/>
                </a:lnTo>
                <a:lnTo>
                  <a:pt x="3" y="11"/>
                </a:lnTo>
                <a:lnTo>
                  <a:pt x="0" y="4"/>
                </a:lnTo>
                <a:lnTo>
                  <a:pt x="1" y="2"/>
                </a:lnTo>
                <a:lnTo>
                  <a:pt x="3" y="0"/>
                </a:lnTo>
                <a:lnTo>
                  <a:pt x="5" y="0"/>
                </a:lnTo>
                <a:lnTo>
                  <a:pt x="11" y="4"/>
                </a:lnTo>
                <a:lnTo>
                  <a:pt x="11" y="5"/>
                </a:lnTo>
                <a:lnTo>
                  <a:pt x="12" y="10"/>
                </a:lnTo>
                <a:lnTo>
                  <a:pt x="12" y="12"/>
                </a:lnTo>
                <a:lnTo>
                  <a:pt x="9" y="1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17"/>
          <p:cNvSpPr>
            <a:spLocks/>
          </p:cNvSpPr>
          <p:nvPr/>
        </p:nvSpPr>
        <p:spPr bwMode="auto">
          <a:xfrm>
            <a:off x="8148638" y="2730500"/>
            <a:ext cx="19050" cy="23813"/>
          </a:xfrm>
          <a:custGeom>
            <a:avLst/>
            <a:gdLst>
              <a:gd name="T0" fmla="*/ 9 w 12"/>
              <a:gd name="T1" fmla="*/ 15 h 15"/>
              <a:gd name="T2" fmla="*/ 7 w 12"/>
              <a:gd name="T3" fmla="*/ 15 h 15"/>
              <a:gd name="T4" fmla="*/ 3 w 12"/>
              <a:gd name="T5" fmla="*/ 11 h 15"/>
              <a:gd name="T6" fmla="*/ 0 w 12"/>
              <a:gd name="T7" fmla="*/ 4 h 15"/>
              <a:gd name="T8" fmla="*/ 1 w 12"/>
              <a:gd name="T9" fmla="*/ 2 h 15"/>
              <a:gd name="T10" fmla="*/ 3 w 12"/>
              <a:gd name="T11" fmla="*/ 0 h 15"/>
              <a:gd name="T12" fmla="*/ 5 w 12"/>
              <a:gd name="T13" fmla="*/ 0 h 15"/>
              <a:gd name="T14" fmla="*/ 11 w 12"/>
              <a:gd name="T15" fmla="*/ 4 h 15"/>
              <a:gd name="T16" fmla="*/ 11 w 12"/>
              <a:gd name="T17" fmla="*/ 5 h 15"/>
              <a:gd name="T18" fmla="*/ 12 w 12"/>
              <a:gd name="T19" fmla="*/ 10 h 15"/>
              <a:gd name="T20" fmla="*/ 12 w 12"/>
              <a:gd name="T21" fmla="*/ 12 h 15"/>
              <a:gd name="T22" fmla="*/ 9 w 12"/>
              <a:gd name="T23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15">
                <a:moveTo>
                  <a:pt x="9" y="15"/>
                </a:moveTo>
                <a:lnTo>
                  <a:pt x="7" y="15"/>
                </a:lnTo>
                <a:lnTo>
                  <a:pt x="3" y="11"/>
                </a:lnTo>
                <a:lnTo>
                  <a:pt x="0" y="4"/>
                </a:lnTo>
                <a:lnTo>
                  <a:pt x="1" y="2"/>
                </a:lnTo>
                <a:lnTo>
                  <a:pt x="3" y="0"/>
                </a:lnTo>
                <a:lnTo>
                  <a:pt x="5" y="0"/>
                </a:lnTo>
                <a:lnTo>
                  <a:pt x="11" y="4"/>
                </a:lnTo>
                <a:lnTo>
                  <a:pt x="11" y="5"/>
                </a:lnTo>
                <a:lnTo>
                  <a:pt x="12" y="10"/>
                </a:lnTo>
                <a:lnTo>
                  <a:pt x="12" y="12"/>
                </a:lnTo>
                <a:lnTo>
                  <a:pt x="9" y="1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18"/>
          <p:cNvSpPr>
            <a:spLocks/>
          </p:cNvSpPr>
          <p:nvPr/>
        </p:nvSpPr>
        <p:spPr bwMode="auto">
          <a:xfrm>
            <a:off x="9061451" y="4595813"/>
            <a:ext cx="12700" cy="28575"/>
          </a:xfrm>
          <a:custGeom>
            <a:avLst/>
            <a:gdLst>
              <a:gd name="T0" fmla="*/ 7 w 8"/>
              <a:gd name="T1" fmla="*/ 17 h 18"/>
              <a:gd name="T2" fmla="*/ 5 w 8"/>
              <a:gd name="T3" fmla="*/ 18 h 18"/>
              <a:gd name="T4" fmla="*/ 1 w 8"/>
              <a:gd name="T5" fmla="*/ 15 h 18"/>
              <a:gd name="T6" fmla="*/ 0 w 8"/>
              <a:gd name="T7" fmla="*/ 14 h 18"/>
              <a:gd name="T8" fmla="*/ 0 w 8"/>
              <a:gd name="T9" fmla="*/ 12 h 18"/>
              <a:gd name="T10" fmla="*/ 3 w 8"/>
              <a:gd name="T11" fmla="*/ 8 h 18"/>
              <a:gd name="T12" fmla="*/ 3 w 8"/>
              <a:gd name="T13" fmla="*/ 6 h 18"/>
              <a:gd name="T14" fmla="*/ 1 w 8"/>
              <a:gd name="T15" fmla="*/ 2 h 18"/>
              <a:gd name="T16" fmla="*/ 2 w 8"/>
              <a:gd name="T17" fmla="*/ 0 h 18"/>
              <a:gd name="T18" fmla="*/ 3 w 8"/>
              <a:gd name="T19" fmla="*/ 1 h 18"/>
              <a:gd name="T20" fmla="*/ 5 w 8"/>
              <a:gd name="T21" fmla="*/ 2 h 18"/>
              <a:gd name="T22" fmla="*/ 7 w 8"/>
              <a:gd name="T23" fmla="*/ 3 h 18"/>
              <a:gd name="T24" fmla="*/ 8 w 8"/>
              <a:gd name="T25" fmla="*/ 6 h 18"/>
              <a:gd name="T26" fmla="*/ 7 w 8"/>
              <a:gd name="T27" fmla="*/ 10 h 18"/>
              <a:gd name="T28" fmla="*/ 8 w 8"/>
              <a:gd name="T29" fmla="*/ 16 h 18"/>
              <a:gd name="T30" fmla="*/ 7 w 8"/>
              <a:gd name="T3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8">
                <a:moveTo>
                  <a:pt x="7" y="17"/>
                </a:moveTo>
                <a:lnTo>
                  <a:pt x="5" y="18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3" y="8"/>
                </a:lnTo>
                <a:lnTo>
                  <a:pt x="3" y="6"/>
                </a:lnTo>
                <a:lnTo>
                  <a:pt x="1" y="2"/>
                </a:lnTo>
                <a:lnTo>
                  <a:pt x="2" y="0"/>
                </a:lnTo>
                <a:lnTo>
                  <a:pt x="3" y="1"/>
                </a:lnTo>
                <a:lnTo>
                  <a:pt x="5" y="2"/>
                </a:lnTo>
                <a:lnTo>
                  <a:pt x="7" y="3"/>
                </a:lnTo>
                <a:lnTo>
                  <a:pt x="8" y="6"/>
                </a:lnTo>
                <a:lnTo>
                  <a:pt x="7" y="10"/>
                </a:lnTo>
                <a:lnTo>
                  <a:pt x="8" y="16"/>
                </a:lnTo>
                <a:lnTo>
                  <a:pt x="7" y="1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19"/>
          <p:cNvSpPr>
            <a:spLocks/>
          </p:cNvSpPr>
          <p:nvPr/>
        </p:nvSpPr>
        <p:spPr bwMode="auto">
          <a:xfrm>
            <a:off x="9061451" y="4595813"/>
            <a:ext cx="12700" cy="28575"/>
          </a:xfrm>
          <a:custGeom>
            <a:avLst/>
            <a:gdLst>
              <a:gd name="T0" fmla="*/ 7 w 8"/>
              <a:gd name="T1" fmla="*/ 17 h 18"/>
              <a:gd name="T2" fmla="*/ 5 w 8"/>
              <a:gd name="T3" fmla="*/ 18 h 18"/>
              <a:gd name="T4" fmla="*/ 1 w 8"/>
              <a:gd name="T5" fmla="*/ 15 h 18"/>
              <a:gd name="T6" fmla="*/ 0 w 8"/>
              <a:gd name="T7" fmla="*/ 14 h 18"/>
              <a:gd name="T8" fmla="*/ 0 w 8"/>
              <a:gd name="T9" fmla="*/ 12 h 18"/>
              <a:gd name="T10" fmla="*/ 3 w 8"/>
              <a:gd name="T11" fmla="*/ 8 h 18"/>
              <a:gd name="T12" fmla="*/ 3 w 8"/>
              <a:gd name="T13" fmla="*/ 6 h 18"/>
              <a:gd name="T14" fmla="*/ 1 w 8"/>
              <a:gd name="T15" fmla="*/ 2 h 18"/>
              <a:gd name="T16" fmla="*/ 2 w 8"/>
              <a:gd name="T17" fmla="*/ 0 h 18"/>
              <a:gd name="T18" fmla="*/ 3 w 8"/>
              <a:gd name="T19" fmla="*/ 1 h 18"/>
              <a:gd name="T20" fmla="*/ 5 w 8"/>
              <a:gd name="T21" fmla="*/ 2 h 18"/>
              <a:gd name="T22" fmla="*/ 7 w 8"/>
              <a:gd name="T23" fmla="*/ 3 h 18"/>
              <a:gd name="T24" fmla="*/ 8 w 8"/>
              <a:gd name="T25" fmla="*/ 6 h 18"/>
              <a:gd name="T26" fmla="*/ 7 w 8"/>
              <a:gd name="T27" fmla="*/ 10 h 18"/>
              <a:gd name="T28" fmla="*/ 8 w 8"/>
              <a:gd name="T29" fmla="*/ 16 h 18"/>
              <a:gd name="T30" fmla="*/ 7 w 8"/>
              <a:gd name="T31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" h="18">
                <a:moveTo>
                  <a:pt x="7" y="17"/>
                </a:moveTo>
                <a:lnTo>
                  <a:pt x="5" y="18"/>
                </a:lnTo>
                <a:lnTo>
                  <a:pt x="1" y="15"/>
                </a:lnTo>
                <a:lnTo>
                  <a:pt x="0" y="14"/>
                </a:lnTo>
                <a:lnTo>
                  <a:pt x="0" y="12"/>
                </a:lnTo>
                <a:lnTo>
                  <a:pt x="3" y="8"/>
                </a:lnTo>
                <a:lnTo>
                  <a:pt x="3" y="6"/>
                </a:lnTo>
                <a:lnTo>
                  <a:pt x="1" y="2"/>
                </a:lnTo>
                <a:lnTo>
                  <a:pt x="2" y="0"/>
                </a:lnTo>
                <a:lnTo>
                  <a:pt x="3" y="1"/>
                </a:lnTo>
                <a:lnTo>
                  <a:pt x="5" y="2"/>
                </a:lnTo>
                <a:lnTo>
                  <a:pt x="7" y="3"/>
                </a:lnTo>
                <a:lnTo>
                  <a:pt x="8" y="6"/>
                </a:lnTo>
                <a:lnTo>
                  <a:pt x="7" y="10"/>
                </a:lnTo>
                <a:lnTo>
                  <a:pt x="8" y="16"/>
                </a:lnTo>
                <a:lnTo>
                  <a:pt x="7" y="1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20"/>
          <p:cNvSpPr>
            <a:spLocks/>
          </p:cNvSpPr>
          <p:nvPr/>
        </p:nvSpPr>
        <p:spPr bwMode="auto">
          <a:xfrm>
            <a:off x="8243888" y="3290888"/>
            <a:ext cx="14288" cy="22225"/>
          </a:xfrm>
          <a:custGeom>
            <a:avLst/>
            <a:gdLst>
              <a:gd name="T0" fmla="*/ 6 w 9"/>
              <a:gd name="T1" fmla="*/ 12 h 14"/>
              <a:gd name="T2" fmla="*/ 5 w 9"/>
              <a:gd name="T3" fmla="*/ 14 h 14"/>
              <a:gd name="T4" fmla="*/ 3 w 9"/>
              <a:gd name="T5" fmla="*/ 11 h 14"/>
              <a:gd name="T6" fmla="*/ 1 w 9"/>
              <a:gd name="T7" fmla="*/ 10 h 14"/>
              <a:gd name="T8" fmla="*/ 0 w 9"/>
              <a:gd name="T9" fmla="*/ 8 h 14"/>
              <a:gd name="T10" fmla="*/ 0 w 9"/>
              <a:gd name="T11" fmla="*/ 5 h 14"/>
              <a:gd name="T12" fmla="*/ 5 w 9"/>
              <a:gd name="T13" fmla="*/ 3 h 14"/>
              <a:gd name="T14" fmla="*/ 7 w 9"/>
              <a:gd name="T15" fmla="*/ 1 h 14"/>
              <a:gd name="T16" fmla="*/ 8 w 9"/>
              <a:gd name="T17" fmla="*/ 0 h 14"/>
              <a:gd name="T18" fmla="*/ 9 w 9"/>
              <a:gd name="T19" fmla="*/ 1 h 14"/>
              <a:gd name="T20" fmla="*/ 8 w 9"/>
              <a:gd name="T21" fmla="*/ 8 h 14"/>
              <a:gd name="T22" fmla="*/ 7 w 9"/>
              <a:gd name="T23" fmla="*/ 10 h 14"/>
              <a:gd name="T24" fmla="*/ 6 w 9"/>
              <a:gd name="T25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14">
                <a:moveTo>
                  <a:pt x="6" y="12"/>
                </a:moveTo>
                <a:lnTo>
                  <a:pt x="5" y="14"/>
                </a:lnTo>
                <a:lnTo>
                  <a:pt x="3" y="11"/>
                </a:lnTo>
                <a:lnTo>
                  <a:pt x="1" y="10"/>
                </a:lnTo>
                <a:lnTo>
                  <a:pt x="0" y="8"/>
                </a:lnTo>
                <a:lnTo>
                  <a:pt x="0" y="5"/>
                </a:lnTo>
                <a:lnTo>
                  <a:pt x="5" y="3"/>
                </a:lnTo>
                <a:lnTo>
                  <a:pt x="7" y="1"/>
                </a:lnTo>
                <a:lnTo>
                  <a:pt x="8" y="0"/>
                </a:lnTo>
                <a:lnTo>
                  <a:pt x="9" y="1"/>
                </a:lnTo>
                <a:lnTo>
                  <a:pt x="8" y="8"/>
                </a:lnTo>
                <a:lnTo>
                  <a:pt x="7" y="10"/>
                </a:lnTo>
                <a:lnTo>
                  <a:pt x="6" y="1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21"/>
          <p:cNvSpPr>
            <a:spLocks/>
          </p:cNvSpPr>
          <p:nvPr/>
        </p:nvSpPr>
        <p:spPr bwMode="auto">
          <a:xfrm>
            <a:off x="8243888" y="3290888"/>
            <a:ext cx="14288" cy="22225"/>
          </a:xfrm>
          <a:custGeom>
            <a:avLst/>
            <a:gdLst>
              <a:gd name="T0" fmla="*/ 6 w 9"/>
              <a:gd name="T1" fmla="*/ 12 h 14"/>
              <a:gd name="T2" fmla="*/ 5 w 9"/>
              <a:gd name="T3" fmla="*/ 14 h 14"/>
              <a:gd name="T4" fmla="*/ 3 w 9"/>
              <a:gd name="T5" fmla="*/ 11 h 14"/>
              <a:gd name="T6" fmla="*/ 1 w 9"/>
              <a:gd name="T7" fmla="*/ 10 h 14"/>
              <a:gd name="T8" fmla="*/ 0 w 9"/>
              <a:gd name="T9" fmla="*/ 8 h 14"/>
              <a:gd name="T10" fmla="*/ 0 w 9"/>
              <a:gd name="T11" fmla="*/ 5 h 14"/>
              <a:gd name="T12" fmla="*/ 5 w 9"/>
              <a:gd name="T13" fmla="*/ 3 h 14"/>
              <a:gd name="T14" fmla="*/ 7 w 9"/>
              <a:gd name="T15" fmla="*/ 1 h 14"/>
              <a:gd name="T16" fmla="*/ 8 w 9"/>
              <a:gd name="T17" fmla="*/ 0 h 14"/>
              <a:gd name="T18" fmla="*/ 9 w 9"/>
              <a:gd name="T19" fmla="*/ 1 h 14"/>
              <a:gd name="T20" fmla="*/ 8 w 9"/>
              <a:gd name="T21" fmla="*/ 8 h 14"/>
              <a:gd name="T22" fmla="*/ 7 w 9"/>
              <a:gd name="T23" fmla="*/ 10 h 14"/>
              <a:gd name="T24" fmla="*/ 6 w 9"/>
              <a:gd name="T25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" h="14">
                <a:moveTo>
                  <a:pt x="6" y="12"/>
                </a:moveTo>
                <a:lnTo>
                  <a:pt x="5" y="14"/>
                </a:lnTo>
                <a:lnTo>
                  <a:pt x="3" y="11"/>
                </a:lnTo>
                <a:lnTo>
                  <a:pt x="1" y="10"/>
                </a:lnTo>
                <a:lnTo>
                  <a:pt x="0" y="8"/>
                </a:lnTo>
                <a:lnTo>
                  <a:pt x="0" y="5"/>
                </a:lnTo>
                <a:lnTo>
                  <a:pt x="5" y="3"/>
                </a:lnTo>
                <a:lnTo>
                  <a:pt x="7" y="1"/>
                </a:lnTo>
                <a:lnTo>
                  <a:pt x="8" y="0"/>
                </a:lnTo>
                <a:lnTo>
                  <a:pt x="9" y="1"/>
                </a:lnTo>
                <a:lnTo>
                  <a:pt x="8" y="8"/>
                </a:lnTo>
                <a:lnTo>
                  <a:pt x="7" y="10"/>
                </a:lnTo>
                <a:lnTo>
                  <a:pt x="6" y="1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122"/>
          <p:cNvSpPr>
            <a:spLocks/>
          </p:cNvSpPr>
          <p:nvPr/>
        </p:nvSpPr>
        <p:spPr bwMode="auto">
          <a:xfrm>
            <a:off x="8081963" y="2698750"/>
            <a:ext cx="17463" cy="20638"/>
          </a:xfrm>
          <a:custGeom>
            <a:avLst/>
            <a:gdLst>
              <a:gd name="T0" fmla="*/ 10 w 11"/>
              <a:gd name="T1" fmla="*/ 13 h 13"/>
              <a:gd name="T2" fmla="*/ 9 w 11"/>
              <a:gd name="T3" fmla="*/ 13 h 13"/>
              <a:gd name="T4" fmla="*/ 5 w 11"/>
              <a:gd name="T5" fmla="*/ 9 h 13"/>
              <a:gd name="T6" fmla="*/ 3 w 11"/>
              <a:gd name="T7" fmla="*/ 8 h 13"/>
              <a:gd name="T8" fmla="*/ 1 w 11"/>
              <a:gd name="T9" fmla="*/ 6 h 13"/>
              <a:gd name="T10" fmla="*/ 0 w 11"/>
              <a:gd name="T11" fmla="*/ 2 h 13"/>
              <a:gd name="T12" fmla="*/ 1 w 11"/>
              <a:gd name="T13" fmla="*/ 0 h 13"/>
              <a:gd name="T14" fmla="*/ 2 w 11"/>
              <a:gd name="T15" fmla="*/ 0 h 13"/>
              <a:gd name="T16" fmla="*/ 5 w 11"/>
              <a:gd name="T17" fmla="*/ 1 h 13"/>
              <a:gd name="T18" fmla="*/ 8 w 11"/>
              <a:gd name="T19" fmla="*/ 2 h 13"/>
              <a:gd name="T20" fmla="*/ 8 w 11"/>
              <a:gd name="T21" fmla="*/ 6 h 13"/>
              <a:gd name="T22" fmla="*/ 11 w 11"/>
              <a:gd name="T23" fmla="*/ 11 h 13"/>
              <a:gd name="T24" fmla="*/ 10 w 11"/>
              <a:gd name="T2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3">
                <a:moveTo>
                  <a:pt x="10" y="13"/>
                </a:moveTo>
                <a:lnTo>
                  <a:pt x="9" y="13"/>
                </a:lnTo>
                <a:lnTo>
                  <a:pt x="5" y="9"/>
                </a:lnTo>
                <a:lnTo>
                  <a:pt x="3" y="8"/>
                </a:lnTo>
                <a:lnTo>
                  <a:pt x="1" y="6"/>
                </a:lnTo>
                <a:lnTo>
                  <a:pt x="0" y="2"/>
                </a:lnTo>
                <a:lnTo>
                  <a:pt x="1" y="0"/>
                </a:lnTo>
                <a:lnTo>
                  <a:pt x="2" y="0"/>
                </a:lnTo>
                <a:lnTo>
                  <a:pt x="5" y="1"/>
                </a:lnTo>
                <a:lnTo>
                  <a:pt x="8" y="2"/>
                </a:lnTo>
                <a:lnTo>
                  <a:pt x="8" y="6"/>
                </a:lnTo>
                <a:lnTo>
                  <a:pt x="11" y="11"/>
                </a:lnTo>
                <a:lnTo>
                  <a:pt x="10" y="1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123"/>
          <p:cNvSpPr>
            <a:spLocks/>
          </p:cNvSpPr>
          <p:nvPr/>
        </p:nvSpPr>
        <p:spPr bwMode="auto">
          <a:xfrm>
            <a:off x="8081963" y="2698750"/>
            <a:ext cx="17463" cy="20638"/>
          </a:xfrm>
          <a:custGeom>
            <a:avLst/>
            <a:gdLst>
              <a:gd name="T0" fmla="*/ 10 w 11"/>
              <a:gd name="T1" fmla="*/ 13 h 13"/>
              <a:gd name="T2" fmla="*/ 9 w 11"/>
              <a:gd name="T3" fmla="*/ 13 h 13"/>
              <a:gd name="T4" fmla="*/ 5 w 11"/>
              <a:gd name="T5" fmla="*/ 9 h 13"/>
              <a:gd name="T6" fmla="*/ 3 w 11"/>
              <a:gd name="T7" fmla="*/ 8 h 13"/>
              <a:gd name="T8" fmla="*/ 1 w 11"/>
              <a:gd name="T9" fmla="*/ 6 h 13"/>
              <a:gd name="T10" fmla="*/ 0 w 11"/>
              <a:gd name="T11" fmla="*/ 2 h 13"/>
              <a:gd name="T12" fmla="*/ 1 w 11"/>
              <a:gd name="T13" fmla="*/ 0 h 13"/>
              <a:gd name="T14" fmla="*/ 2 w 11"/>
              <a:gd name="T15" fmla="*/ 0 h 13"/>
              <a:gd name="T16" fmla="*/ 5 w 11"/>
              <a:gd name="T17" fmla="*/ 1 h 13"/>
              <a:gd name="T18" fmla="*/ 8 w 11"/>
              <a:gd name="T19" fmla="*/ 2 h 13"/>
              <a:gd name="T20" fmla="*/ 8 w 11"/>
              <a:gd name="T21" fmla="*/ 6 h 13"/>
              <a:gd name="T22" fmla="*/ 11 w 11"/>
              <a:gd name="T23" fmla="*/ 11 h 13"/>
              <a:gd name="T24" fmla="*/ 10 w 11"/>
              <a:gd name="T2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3">
                <a:moveTo>
                  <a:pt x="10" y="13"/>
                </a:moveTo>
                <a:lnTo>
                  <a:pt x="9" y="13"/>
                </a:lnTo>
                <a:lnTo>
                  <a:pt x="5" y="9"/>
                </a:lnTo>
                <a:lnTo>
                  <a:pt x="3" y="8"/>
                </a:lnTo>
                <a:lnTo>
                  <a:pt x="1" y="6"/>
                </a:lnTo>
                <a:lnTo>
                  <a:pt x="0" y="2"/>
                </a:lnTo>
                <a:lnTo>
                  <a:pt x="1" y="0"/>
                </a:lnTo>
                <a:lnTo>
                  <a:pt x="2" y="0"/>
                </a:lnTo>
                <a:lnTo>
                  <a:pt x="5" y="1"/>
                </a:lnTo>
                <a:lnTo>
                  <a:pt x="8" y="2"/>
                </a:lnTo>
                <a:lnTo>
                  <a:pt x="8" y="6"/>
                </a:lnTo>
                <a:lnTo>
                  <a:pt x="11" y="11"/>
                </a:lnTo>
                <a:lnTo>
                  <a:pt x="10" y="1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124"/>
          <p:cNvSpPr>
            <a:spLocks/>
          </p:cNvSpPr>
          <p:nvPr/>
        </p:nvSpPr>
        <p:spPr bwMode="auto">
          <a:xfrm>
            <a:off x="9528176" y="5057775"/>
            <a:ext cx="15875" cy="15875"/>
          </a:xfrm>
          <a:custGeom>
            <a:avLst/>
            <a:gdLst>
              <a:gd name="T0" fmla="*/ 0 w 10"/>
              <a:gd name="T1" fmla="*/ 0 h 10"/>
              <a:gd name="T2" fmla="*/ 2 w 10"/>
              <a:gd name="T3" fmla="*/ 0 h 10"/>
              <a:gd name="T4" fmla="*/ 4 w 10"/>
              <a:gd name="T5" fmla="*/ 0 h 10"/>
              <a:gd name="T6" fmla="*/ 4 w 10"/>
              <a:gd name="T7" fmla="*/ 0 h 10"/>
              <a:gd name="T8" fmla="*/ 6 w 10"/>
              <a:gd name="T9" fmla="*/ 1 h 10"/>
              <a:gd name="T10" fmla="*/ 7 w 10"/>
              <a:gd name="T11" fmla="*/ 2 h 10"/>
              <a:gd name="T12" fmla="*/ 10 w 10"/>
              <a:gd name="T13" fmla="*/ 5 h 10"/>
              <a:gd name="T14" fmla="*/ 8 w 10"/>
              <a:gd name="T15" fmla="*/ 7 h 10"/>
              <a:gd name="T16" fmla="*/ 6 w 10"/>
              <a:gd name="T17" fmla="*/ 8 h 10"/>
              <a:gd name="T18" fmla="*/ 5 w 10"/>
              <a:gd name="T19" fmla="*/ 9 h 10"/>
              <a:gd name="T20" fmla="*/ 1 w 10"/>
              <a:gd name="T21" fmla="*/ 10 h 10"/>
              <a:gd name="T22" fmla="*/ 0 w 10"/>
              <a:gd name="T23" fmla="*/ 9 h 10"/>
              <a:gd name="T24" fmla="*/ 0 w 10"/>
              <a:gd name="T25" fmla="*/ 8 h 10"/>
              <a:gd name="T26" fmla="*/ 1 w 10"/>
              <a:gd name="T27" fmla="*/ 6 h 10"/>
              <a:gd name="T28" fmla="*/ 0 w 10"/>
              <a:gd name="T29" fmla="*/ 3 h 10"/>
              <a:gd name="T30" fmla="*/ 0 w 10"/>
              <a:gd name="T3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1"/>
                </a:lnTo>
                <a:lnTo>
                  <a:pt x="7" y="2"/>
                </a:lnTo>
                <a:lnTo>
                  <a:pt x="10" y="5"/>
                </a:lnTo>
                <a:lnTo>
                  <a:pt x="8" y="7"/>
                </a:lnTo>
                <a:lnTo>
                  <a:pt x="6" y="8"/>
                </a:lnTo>
                <a:lnTo>
                  <a:pt x="5" y="9"/>
                </a:lnTo>
                <a:lnTo>
                  <a:pt x="1" y="10"/>
                </a:lnTo>
                <a:lnTo>
                  <a:pt x="0" y="9"/>
                </a:lnTo>
                <a:lnTo>
                  <a:pt x="0" y="8"/>
                </a:lnTo>
                <a:lnTo>
                  <a:pt x="1" y="6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125"/>
          <p:cNvSpPr>
            <a:spLocks/>
          </p:cNvSpPr>
          <p:nvPr/>
        </p:nvSpPr>
        <p:spPr bwMode="auto">
          <a:xfrm>
            <a:off x="9528176" y="5057775"/>
            <a:ext cx="15875" cy="15875"/>
          </a:xfrm>
          <a:custGeom>
            <a:avLst/>
            <a:gdLst>
              <a:gd name="T0" fmla="*/ 0 w 10"/>
              <a:gd name="T1" fmla="*/ 0 h 10"/>
              <a:gd name="T2" fmla="*/ 2 w 10"/>
              <a:gd name="T3" fmla="*/ 0 h 10"/>
              <a:gd name="T4" fmla="*/ 4 w 10"/>
              <a:gd name="T5" fmla="*/ 0 h 10"/>
              <a:gd name="T6" fmla="*/ 4 w 10"/>
              <a:gd name="T7" fmla="*/ 0 h 10"/>
              <a:gd name="T8" fmla="*/ 6 w 10"/>
              <a:gd name="T9" fmla="*/ 1 h 10"/>
              <a:gd name="T10" fmla="*/ 7 w 10"/>
              <a:gd name="T11" fmla="*/ 2 h 10"/>
              <a:gd name="T12" fmla="*/ 10 w 10"/>
              <a:gd name="T13" fmla="*/ 5 h 10"/>
              <a:gd name="T14" fmla="*/ 8 w 10"/>
              <a:gd name="T15" fmla="*/ 7 h 10"/>
              <a:gd name="T16" fmla="*/ 6 w 10"/>
              <a:gd name="T17" fmla="*/ 8 h 10"/>
              <a:gd name="T18" fmla="*/ 5 w 10"/>
              <a:gd name="T19" fmla="*/ 9 h 10"/>
              <a:gd name="T20" fmla="*/ 1 w 10"/>
              <a:gd name="T21" fmla="*/ 10 h 10"/>
              <a:gd name="T22" fmla="*/ 0 w 10"/>
              <a:gd name="T23" fmla="*/ 9 h 10"/>
              <a:gd name="T24" fmla="*/ 0 w 10"/>
              <a:gd name="T25" fmla="*/ 8 h 10"/>
              <a:gd name="T26" fmla="*/ 1 w 10"/>
              <a:gd name="T27" fmla="*/ 6 h 10"/>
              <a:gd name="T28" fmla="*/ 0 w 10"/>
              <a:gd name="T29" fmla="*/ 3 h 10"/>
              <a:gd name="T30" fmla="*/ 0 w 10"/>
              <a:gd name="T3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lnTo>
                  <a:pt x="6" y="1"/>
                </a:lnTo>
                <a:lnTo>
                  <a:pt x="7" y="2"/>
                </a:lnTo>
                <a:lnTo>
                  <a:pt x="10" y="5"/>
                </a:lnTo>
                <a:lnTo>
                  <a:pt x="8" y="7"/>
                </a:lnTo>
                <a:lnTo>
                  <a:pt x="6" y="8"/>
                </a:lnTo>
                <a:lnTo>
                  <a:pt x="5" y="9"/>
                </a:lnTo>
                <a:lnTo>
                  <a:pt x="1" y="10"/>
                </a:lnTo>
                <a:lnTo>
                  <a:pt x="0" y="9"/>
                </a:lnTo>
                <a:lnTo>
                  <a:pt x="0" y="8"/>
                </a:lnTo>
                <a:lnTo>
                  <a:pt x="1" y="6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126"/>
          <p:cNvSpPr>
            <a:spLocks/>
          </p:cNvSpPr>
          <p:nvPr/>
        </p:nvSpPr>
        <p:spPr bwMode="auto">
          <a:xfrm>
            <a:off x="8035926" y="2660650"/>
            <a:ext cx="14288" cy="17463"/>
          </a:xfrm>
          <a:custGeom>
            <a:avLst/>
            <a:gdLst>
              <a:gd name="T0" fmla="*/ 7 w 9"/>
              <a:gd name="T1" fmla="*/ 8 h 11"/>
              <a:gd name="T2" fmla="*/ 7 w 9"/>
              <a:gd name="T3" fmla="*/ 11 h 11"/>
              <a:gd name="T4" fmla="*/ 5 w 9"/>
              <a:gd name="T5" fmla="*/ 11 h 11"/>
              <a:gd name="T6" fmla="*/ 3 w 9"/>
              <a:gd name="T7" fmla="*/ 9 h 11"/>
              <a:gd name="T8" fmla="*/ 0 w 9"/>
              <a:gd name="T9" fmla="*/ 5 h 11"/>
              <a:gd name="T10" fmla="*/ 0 w 9"/>
              <a:gd name="T11" fmla="*/ 4 h 11"/>
              <a:gd name="T12" fmla="*/ 1 w 9"/>
              <a:gd name="T13" fmla="*/ 0 h 11"/>
              <a:gd name="T14" fmla="*/ 4 w 9"/>
              <a:gd name="T15" fmla="*/ 0 h 11"/>
              <a:gd name="T16" fmla="*/ 7 w 9"/>
              <a:gd name="T17" fmla="*/ 2 h 11"/>
              <a:gd name="T18" fmla="*/ 7 w 9"/>
              <a:gd name="T19" fmla="*/ 3 h 11"/>
              <a:gd name="T20" fmla="*/ 9 w 9"/>
              <a:gd name="T21" fmla="*/ 6 h 11"/>
              <a:gd name="T22" fmla="*/ 7 w 9"/>
              <a:gd name="T23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" h="11">
                <a:moveTo>
                  <a:pt x="7" y="8"/>
                </a:moveTo>
                <a:lnTo>
                  <a:pt x="7" y="11"/>
                </a:lnTo>
                <a:lnTo>
                  <a:pt x="5" y="11"/>
                </a:lnTo>
                <a:lnTo>
                  <a:pt x="3" y="9"/>
                </a:lnTo>
                <a:lnTo>
                  <a:pt x="0" y="5"/>
                </a:lnTo>
                <a:lnTo>
                  <a:pt x="0" y="4"/>
                </a:lnTo>
                <a:lnTo>
                  <a:pt x="1" y="0"/>
                </a:lnTo>
                <a:lnTo>
                  <a:pt x="4" y="0"/>
                </a:lnTo>
                <a:lnTo>
                  <a:pt x="7" y="2"/>
                </a:lnTo>
                <a:lnTo>
                  <a:pt x="7" y="3"/>
                </a:lnTo>
                <a:lnTo>
                  <a:pt x="9" y="6"/>
                </a:lnTo>
                <a:lnTo>
                  <a:pt x="7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127"/>
          <p:cNvSpPr>
            <a:spLocks/>
          </p:cNvSpPr>
          <p:nvPr/>
        </p:nvSpPr>
        <p:spPr bwMode="auto">
          <a:xfrm>
            <a:off x="8035926" y="2660650"/>
            <a:ext cx="14288" cy="17463"/>
          </a:xfrm>
          <a:custGeom>
            <a:avLst/>
            <a:gdLst>
              <a:gd name="T0" fmla="*/ 7 w 9"/>
              <a:gd name="T1" fmla="*/ 8 h 11"/>
              <a:gd name="T2" fmla="*/ 7 w 9"/>
              <a:gd name="T3" fmla="*/ 11 h 11"/>
              <a:gd name="T4" fmla="*/ 5 w 9"/>
              <a:gd name="T5" fmla="*/ 11 h 11"/>
              <a:gd name="T6" fmla="*/ 3 w 9"/>
              <a:gd name="T7" fmla="*/ 9 h 11"/>
              <a:gd name="T8" fmla="*/ 0 w 9"/>
              <a:gd name="T9" fmla="*/ 5 h 11"/>
              <a:gd name="T10" fmla="*/ 0 w 9"/>
              <a:gd name="T11" fmla="*/ 4 h 11"/>
              <a:gd name="T12" fmla="*/ 1 w 9"/>
              <a:gd name="T13" fmla="*/ 0 h 11"/>
              <a:gd name="T14" fmla="*/ 4 w 9"/>
              <a:gd name="T15" fmla="*/ 0 h 11"/>
              <a:gd name="T16" fmla="*/ 7 w 9"/>
              <a:gd name="T17" fmla="*/ 2 h 11"/>
              <a:gd name="T18" fmla="*/ 7 w 9"/>
              <a:gd name="T19" fmla="*/ 3 h 11"/>
              <a:gd name="T20" fmla="*/ 9 w 9"/>
              <a:gd name="T21" fmla="*/ 6 h 11"/>
              <a:gd name="T22" fmla="*/ 7 w 9"/>
              <a:gd name="T23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" h="11">
                <a:moveTo>
                  <a:pt x="7" y="8"/>
                </a:moveTo>
                <a:lnTo>
                  <a:pt x="7" y="11"/>
                </a:lnTo>
                <a:lnTo>
                  <a:pt x="5" y="11"/>
                </a:lnTo>
                <a:lnTo>
                  <a:pt x="3" y="9"/>
                </a:lnTo>
                <a:lnTo>
                  <a:pt x="0" y="5"/>
                </a:lnTo>
                <a:lnTo>
                  <a:pt x="0" y="4"/>
                </a:lnTo>
                <a:lnTo>
                  <a:pt x="1" y="0"/>
                </a:lnTo>
                <a:lnTo>
                  <a:pt x="4" y="0"/>
                </a:lnTo>
                <a:lnTo>
                  <a:pt x="7" y="2"/>
                </a:lnTo>
                <a:lnTo>
                  <a:pt x="7" y="3"/>
                </a:lnTo>
                <a:lnTo>
                  <a:pt x="9" y="6"/>
                </a:lnTo>
                <a:lnTo>
                  <a:pt x="7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128"/>
          <p:cNvSpPr>
            <a:spLocks/>
          </p:cNvSpPr>
          <p:nvPr/>
        </p:nvSpPr>
        <p:spPr bwMode="auto">
          <a:xfrm>
            <a:off x="8932863" y="4449763"/>
            <a:ext cx="20638" cy="20638"/>
          </a:xfrm>
          <a:custGeom>
            <a:avLst/>
            <a:gdLst>
              <a:gd name="T0" fmla="*/ 13 w 13"/>
              <a:gd name="T1" fmla="*/ 11 h 13"/>
              <a:gd name="T2" fmla="*/ 13 w 13"/>
              <a:gd name="T3" fmla="*/ 13 h 13"/>
              <a:gd name="T4" fmla="*/ 11 w 13"/>
              <a:gd name="T5" fmla="*/ 12 h 13"/>
              <a:gd name="T6" fmla="*/ 5 w 13"/>
              <a:gd name="T7" fmla="*/ 7 h 13"/>
              <a:gd name="T8" fmla="*/ 3 w 13"/>
              <a:gd name="T9" fmla="*/ 7 h 13"/>
              <a:gd name="T10" fmla="*/ 2 w 13"/>
              <a:gd name="T11" fmla="*/ 3 h 13"/>
              <a:gd name="T12" fmla="*/ 0 w 13"/>
              <a:gd name="T13" fmla="*/ 1 h 13"/>
              <a:gd name="T14" fmla="*/ 1 w 13"/>
              <a:gd name="T15" fmla="*/ 0 h 13"/>
              <a:gd name="T16" fmla="*/ 4 w 13"/>
              <a:gd name="T17" fmla="*/ 0 h 13"/>
              <a:gd name="T18" fmla="*/ 11 w 13"/>
              <a:gd name="T19" fmla="*/ 7 h 13"/>
              <a:gd name="T20" fmla="*/ 12 w 13"/>
              <a:gd name="T21" fmla="*/ 8 h 13"/>
              <a:gd name="T22" fmla="*/ 13 w 13"/>
              <a:gd name="T23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3">
                <a:moveTo>
                  <a:pt x="13" y="11"/>
                </a:moveTo>
                <a:lnTo>
                  <a:pt x="13" y="13"/>
                </a:lnTo>
                <a:lnTo>
                  <a:pt x="11" y="12"/>
                </a:lnTo>
                <a:lnTo>
                  <a:pt x="5" y="7"/>
                </a:lnTo>
                <a:lnTo>
                  <a:pt x="3" y="7"/>
                </a:lnTo>
                <a:lnTo>
                  <a:pt x="2" y="3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lnTo>
                  <a:pt x="11" y="7"/>
                </a:lnTo>
                <a:lnTo>
                  <a:pt x="12" y="8"/>
                </a:lnTo>
                <a:lnTo>
                  <a:pt x="13" y="1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Freeform 129"/>
          <p:cNvSpPr>
            <a:spLocks/>
          </p:cNvSpPr>
          <p:nvPr/>
        </p:nvSpPr>
        <p:spPr bwMode="auto">
          <a:xfrm>
            <a:off x="8932863" y="4449763"/>
            <a:ext cx="20638" cy="20638"/>
          </a:xfrm>
          <a:custGeom>
            <a:avLst/>
            <a:gdLst>
              <a:gd name="T0" fmla="*/ 13 w 13"/>
              <a:gd name="T1" fmla="*/ 11 h 13"/>
              <a:gd name="T2" fmla="*/ 13 w 13"/>
              <a:gd name="T3" fmla="*/ 13 h 13"/>
              <a:gd name="T4" fmla="*/ 11 w 13"/>
              <a:gd name="T5" fmla="*/ 12 h 13"/>
              <a:gd name="T6" fmla="*/ 5 w 13"/>
              <a:gd name="T7" fmla="*/ 7 h 13"/>
              <a:gd name="T8" fmla="*/ 3 w 13"/>
              <a:gd name="T9" fmla="*/ 7 h 13"/>
              <a:gd name="T10" fmla="*/ 2 w 13"/>
              <a:gd name="T11" fmla="*/ 3 h 13"/>
              <a:gd name="T12" fmla="*/ 0 w 13"/>
              <a:gd name="T13" fmla="*/ 1 h 13"/>
              <a:gd name="T14" fmla="*/ 1 w 13"/>
              <a:gd name="T15" fmla="*/ 0 h 13"/>
              <a:gd name="T16" fmla="*/ 4 w 13"/>
              <a:gd name="T17" fmla="*/ 0 h 13"/>
              <a:gd name="T18" fmla="*/ 11 w 13"/>
              <a:gd name="T19" fmla="*/ 7 h 13"/>
              <a:gd name="T20" fmla="*/ 12 w 13"/>
              <a:gd name="T21" fmla="*/ 8 h 13"/>
              <a:gd name="T22" fmla="*/ 13 w 13"/>
              <a:gd name="T23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3">
                <a:moveTo>
                  <a:pt x="13" y="11"/>
                </a:moveTo>
                <a:lnTo>
                  <a:pt x="13" y="13"/>
                </a:lnTo>
                <a:lnTo>
                  <a:pt x="11" y="12"/>
                </a:lnTo>
                <a:lnTo>
                  <a:pt x="5" y="7"/>
                </a:lnTo>
                <a:lnTo>
                  <a:pt x="3" y="7"/>
                </a:lnTo>
                <a:lnTo>
                  <a:pt x="2" y="3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lnTo>
                  <a:pt x="11" y="7"/>
                </a:lnTo>
                <a:lnTo>
                  <a:pt x="12" y="8"/>
                </a:lnTo>
                <a:lnTo>
                  <a:pt x="13" y="1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130"/>
          <p:cNvSpPr>
            <a:spLocks/>
          </p:cNvSpPr>
          <p:nvPr/>
        </p:nvSpPr>
        <p:spPr bwMode="auto">
          <a:xfrm>
            <a:off x="8256588" y="2989263"/>
            <a:ext cx="9525" cy="14288"/>
          </a:xfrm>
          <a:custGeom>
            <a:avLst/>
            <a:gdLst>
              <a:gd name="T0" fmla="*/ 4 w 6"/>
              <a:gd name="T1" fmla="*/ 9 h 9"/>
              <a:gd name="T2" fmla="*/ 0 w 6"/>
              <a:gd name="T3" fmla="*/ 9 h 9"/>
              <a:gd name="T4" fmla="*/ 0 w 6"/>
              <a:gd name="T5" fmla="*/ 2 h 9"/>
              <a:gd name="T6" fmla="*/ 1 w 6"/>
              <a:gd name="T7" fmla="*/ 0 h 9"/>
              <a:gd name="T8" fmla="*/ 2 w 6"/>
              <a:gd name="T9" fmla="*/ 0 h 9"/>
              <a:gd name="T10" fmla="*/ 3 w 6"/>
              <a:gd name="T11" fmla="*/ 1 h 9"/>
              <a:gd name="T12" fmla="*/ 5 w 6"/>
              <a:gd name="T13" fmla="*/ 3 h 9"/>
              <a:gd name="T14" fmla="*/ 6 w 6"/>
              <a:gd name="T15" fmla="*/ 6 h 9"/>
              <a:gd name="T16" fmla="*/ 5 w 6"/>
              <a:gd name="T17" fmla="*/ 8 h 9"/>
              <a:gd name="T18" fmla="*/ 4 w 6"/>
              <a:gd name="T1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9">
                <a:moveTo>
                  <a:pt x="4" y="9"/>
                </a:moveTo>
                <a:lnTo>
                  <a:pt x="0" y="9"/>
                </a:lnTo>
                <a:lnTo>
                  <a:pt x="0" y="2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lnTo>
                  <a:pt x="5" y="3"/>
                </a:lnTo>
                <a:lnTo>
                  <a:pt x="6" y="6"/>
                </a:lnTo>
                <a:lnTo>
                  <a:pt x="5" y="8"/>
                </a:lnTo>
                <a:lnTo>
                  <a:pt x="4" y="9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1" name="Freeform 131"/>
          <p:cNvSpPr>
            <a:spLocks/>
          </p:cNvSpPr>
          <p:nvPr/>
        </p:nvSpPr>
        <p:spPr bwMode="auto">
          <a:xfrm>
            <a:off x="8256588" y="2989263"/>
            <a:ext cx="9525" cy="14288"/>
          </a:xfrm>
          <a:custGeom>
            <a:avLst/>
            <a:gdLst>
              <a:gd name="T0" fmla="*/ 4 w 6"/>
              <a:gd name="T1" fmla="*/ 9 h 9"/>
              <a:gd name="T2" fmla="*/ 0 w 6"/>
              <a:gd name="T3" fmla="*/ 9 h 9"/>
              <a:gd name="T4" fmla="*/ 0 w 6"/>
              <a:gd name="T5" fmla="*/ 2 h 9"/>
              <a:gd name="T6" fmla="*/ 1 w 6"/>
              <a:gd name="T7" fmla="*/ 0 h 9"/>
              <a:gd name="T8" fmla="*/ 2 w 6"/>
              <a:gd name="T9" fmla="*/ 0 h 9"/>
              <a:gd name="T10" fmla="*/ 3 w 6"/>
              <a:gd name="T11" fmla="*/ 1 h 9"/>
              <a:gd name="T12" fmla="*/ 5 w 6"/>
              <a:gd name="T13" fmla="*/ 3 h 9"/>
              <a:gd name="T14" fmla="*/ 6 w 6"/>
              <a:gd name="T15" fmla="*/ 6 h 9"/>
              <a:gd name="T16" fmla="*/ 5 w 6"/>
              <a:gd name="T17" fmla="*/ 8 h 9"/>
              <a:gd name="T18" fmla="*/ 4 w 6"/>
              <a:gd name="T1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9">
                <a:moveTo>
                  <a:pt x="4" y="9"/>
                </a:moveTo>
                <a:lnTo>
                  <a:pt x="0" y="9"/>
                </a:lnTo>
                <a:lnTo>
                  <a:pt x="0" y="2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lnTo>
                  <a:pt x="5" y="3"/>
                </a:lnTo>
                <a:lnTo>
                  <a:pt x="6" y="6"/>
                </a:lnTo>
                <a:lnTo>
                  <a:pt x="5" y="8"/>
                </a:lnTo>
                <a:lnTo>
                  <a:pt x="4" y="9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2" name="Freeform 132"/>
          <p:cNvSpPr>
            <a:spLocks/>
          </p:cNvSpPr>
          <p:nvPr/>
        </p:nvSpPr>
        <p:spPr bwMode="auto">
          <a:xfrm>
            <a:off x="9047163" y="4649788"/>
            <a:ext cx="22225" cy="19050"/>
          </a:xfrm>
          <a:custGeom>
            <a:avLst/>
            <a:gdLst>
              <a:gd name="T0" fmla="*/ 12 w 14"/>
              <a:gd name="T1" fmla="*/ 10 h 12"/>
              <a:gd name="T2" fmla="*/ 14 w 14"/>
              <a:gd name="T3" fmla="*/ 12 h 12"/>
              <a:gd name="T4" fmla="*/ 11 w 14"/>
              <a:gd name="T5" fmla="*/ 12 h 12"/>
              <a:gd name="T6" fmla="*/ 7 w 14"/>
              <a:gd name="T7" fmla="*/ 7 h 12"/>
              <a:gd name="T8" fmla="*/ 0 w 14"/>
              <a:gd name="T9" fmla="*/ 1 h 12"/>
              <a:gd name="T10" fmla="*/ 0 w 14"/>
              <a:gd name="T11" fmla="*/ 0 h 12"/>
              <a:gd name="T12" fmla="*/ 2 w 14"/>
              <a:gd name="T13" fmla="*/ 0 h 12"/>
              <a:gd name="T14" fmla="*/ 5 w 14"/>
              <a:gd name="T15" fmla="*/ 2 h 12"/>
              <a:gd name="T16" fmla="*/ 9 w 14"/>
              <a:gd name="T17" fmla="*/ 3 h 12"/>
              <a:gd name="T18" fmla="*/ 8 w 14"/>
              <a:gd name="T19" fmla="*/ 4 h 12"/>
              <a:gd name="T20" fmla="*/ 8 w 14"/>
              <a:gd name="T21" fmla="*/ 5 h 12"/>
              <a:gd name="T22" fmla="*/ 10 w 14"/>
              <a:gd name="T23" fmla="*/ 6 h 12"/>
              <a:gd name="T24" fmla="*/ 10 w 14"/>
              <a:gd name="T25" fmla="*/ 8 h 12"/>
              <a:gd name="T26" fmla="*/ 12 w 14"/>
              <a:gd name="T2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2">
                <a:moveTo>
                  <a:pt x="12" y="10"/>
                </a:moveTo>
                <a:lnTo>
                  <a:pt x="14" y="12"/>
                </a:lnTo>
                <a:lnTo>
                  <a:pt x="11" y="12"/>
                </a:lnTo>
                <a:lnTo>
                  <a:pt x="7" y="7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5" y="2"/>
                </a:lnTo>
                <a:lnTo>
                  <a:pt x="9" y="3"/>
                </a:lnTo>
                <a:lnTo>
                  <a:pt x="8" y="4"/>
                </a:lnTo>
                <a:lnTo>
                  <a:pt x="8" y="5"/>
                </a:lnTo>
                <a:lnTo>
                  <a:pt x="10" y="6"/>
                </a:lnTo>
                <a:lnTo>
                  <a:pt x="10" y="8"/>
                </a:lnTo>
                <a:lnTo>
                  <a:pt x="12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3" name="Freeform 133"/>
          <p:cNvSpPr>
            <a:spLocks/>
          </p:cNvSpPr>
          <p:nvPr/>
        </p:nvSpPr>
        <p:spPr bwMode="auto">
          <a:xfrm>
            <a:off x="9047163" y="4649788"/>
            <a:ext cx="22225" cy="19050"/>
          </a:xfrm>
          <a:custGeom>
            <a:avLst/>
            <a:gdLst>
              <a:gd name="T0" fmla="*/ 12 w 14"/>
              <a:gd name="T1" fmla="*/ 10 h 12"/>
              <a:gd name="T2" fmla="*/ 14 w 14"/>
              <a:gd name="T3" fmla="*/ 12 h 12"/>
              <a:gd name="T4" fmla="*/ 11 w 14"/>
              <a:gd name="T5" fmla="*/ 12 h 12"/>
              <a:gd name="T6" fmla="*/ 7 w 14"/>
              <a:gd name="T7" fmla="*/ 7 h 12"/>
              <a:gd name="T8" fmla="*/ 0 w 14"/>
              <a:gd name="T9" fmla="*/ 1 h 12"/>
              <a:gd name="T10" fmla="*/ 0 w 14"/>
              <a:gd name="T11" fmla="*/ 0 h 12"/>
              <a:gd name="T12" fmla="*/ 2 w 14"/>
              <a:gd name="T13" fmla="*/ 0 h 12"/>
              <a:gd name="T14" fmla="*/ 5 w 14"/>
              <a:gd name="T15" fmla="*/ 2 h 12"/>
              <a:gd name="T16" fmla="*/ 9 w 14"/>
              <a:gd name="T17" fmla="*/ 3 h 12"/>
              <a:gd name="T18" fmla="*/ 8 w 14"/>
              <a:gd name="T19" fmla="*/ 4 h 12"/>
              <a:gd name="T20" fmla="*/ 8 w 14"/>
              <a:gd name="T21" fmla="*/ 5 h 12"/>
              <a:gd name="T22" fmla="*/ 10 w 14"/>
              <a:gd name="T23" fmla="*/ 6 h 12"/>
              <a:gd name="T24" fmla="*/ 10 w 14"/>
              <a:gd name="T25" fmla="*/ 8 h 12"/>
              <a:gd name="T26" fmla="*/ 12 w 14"/>
              <a:gd name="T27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2">
                <a:moveTo>
                  <a:pt x="12" y="10"/>
                </a:moveTo>
                <a:lnTo>
                  <a:pt x="14" y="12"/>
                </a:lnTo>
                <a:lnTo>
                  <a:pt x="11" y="12"/>
                </a:lnTo>
                <a:lnTo>
                  <a:pt x="7" y="7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5" y="2"/>
                </a:lnTo>
                <a:lnTo>
                  <a:pt x="9" y="3"/>
                </a:lnTo>
                <a:lnTo>
                  <a:pt x="8" y="4"/>
                </a:lnTo>
                <a:lnTo>
                  <a:pt x="8" y="5"/>
                </a:lnTo>
                <a:lnTo>
                  <a:pt x="10" y="6"/>
                </a:lnTo>
                <a:lnTo>
                  <a:pt x="10" y="8"/>
                </a:lnTo>
                <a:lnTo>
                  <a:pt x="12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" name="Freeform 134"/>
          <p:cNvSpPr>
            <a:spLocks/>
          </p:cNvSpPr>
          <p:nvPr/>
        </p:nvSpPr>
        <p:spPr bwMode="auto">
          <a:xfrm>
            <a:off x="8056563" y="2719388"/>
            <a:ext cx="9525" cy="17463"/>
          </a:xfrm>
          <a:custGeom>
            <a:avLst/>
            <a:gdLst>
              <a:gd name="T0" fmla="*/ 6 w 6"/>
              <a:gd name="T1" fmla="*/ 10 h 11"/>
              <a:gd name="T2" fmla="*/ 6 w 6"/>
              <a:gd name="T3" fmla="*/ 11 h 11"/>
              <a:gd name="T4" fmla="*/ 2 w 6"/>
              <a:gd name="T5" fmla="*/ 8 h 11"/>
              <a:gd name="T6" fmla="*/ 1 w 6"/>
              <a:gd name="T7" fmla="*/ 6 h 11"/>
              <a:gd name="T8" fmla="*/ 0 w 6"/>
              <a:gd name="T9" fmla="*/ 3 h 11"/>
              <a:gd name="T10" fmla="*/ 0 w 6"/>
              <a:gd name="T11" fmla="*/ 1 h 11"/>
              <a:gd name="T12" fmla="*/ 1 w 6"/>
              <a:gd name="T13" fmla="*/ 0 h 11"/>
              <a:gd name="T14" fmla="*/ 3 w 6"/>
              <a:gd name="T15" fmla="*/ 1 h 11"/>
              <a:gd name="T16" fmla="*/ 4 w 6"/>
              <a:gd name="T17" fmla="*/ 6 h 11"/>
              <a:gd name="T18" fmla="*/ 6 w 6"/>
              <a:gd name="T1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1">
                <a:moveTo>
                  <a:pt x="6" y="10"/>
                </a:moveTo>
                <a:lnTo>
                  <a:pt x="6" y="11"/>
                </a:lnTo>
                <a:lnTo>
                  <a:pt x="2" y="8"/>
                </a:lnTo>
                <a:lnTo>
                  <a:pt x="1" y="6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lnTo>
                  <a:pt x="3" y="1"/>
                </a:lnTo>
                <a:lnTo>
                  <a:pt x="4" y="6"/>
                </a:lnTo>
                <a:lnTo>
                  <a:pt x="6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" name="Freeform 135"/>
          <p:cNvSpPr>
            <a:spLocks/>
          </p:cNvSpPr>
          <p:nvPr/>
        </p:nvSpPr>
        <p:spPr bwMode="auto">
          <a:xfrm>
            <a:off x="8056563" y="2719388"/>
            <a:ext cx="9525" cy="17463"/>
          </a:xfrm>
          <a:custGeom>
            <a:avLst/>
            <a:gdLst>
              <a:gd name="T0" fmla="*/ 6 w 6"/>
              <a:gd name="T1" fmla="*/ 10 h 11"/>
              <a:gd name="T2" fmla="*/ 6 w 6"/>
              <a:gd name="T3" fmla="*/ 11 h 11"/>
              <a:gd name="T4" fmla="*/ 2 w 6"/>
              <a:gd name="T5" fmla="*/ 8 h 11"/>
              <a:gd name="T6" fmla="*/ 1 w 6"/>
              <a:gd name="T7" fmla="*/ 6 h 11"/>
              <a:gd name="T8" fmla="*/ 0 w 6"/>
              <a:gd name="T9" fmla="*/ 3 h 11"/>
              <a:gd name="T10" fmla="*/ 0 w 6"/>
              <a:gd name="T11" fmla="*/ 1 h 11"/>
              <a:gd name="T12" fmla="*/ 1 w 6"/>
              <a:gd name="T13" fmla="*/ 0 h 11"/>
              <a:gd name="T14" fmla="*/ 3 w 6"/>
              <a:gd name="T15" fmla="*/ 1 h 11"/>
              <a:gd name="T16" fmla="*/ 4 w 6"/>
              <a:gd name="T17" fmla="*/ 6 h 11"/>
              <a:gd name="T18" fmla="*/ 6 w 6"/>
              <a:gd name="T1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1">
                <a:moveTo>
                  <a:pt x="6" y="10"/>
                </a:moveTo>
                <a:lnTo>
                  <a:pt x="6" y="11"/>
                </a:lnTo>
                <a:lnTo>
                  <a:pt x="2" y="8"/>
                </a:lnTo>
                <a:lnTo>
                  <a:pt x="1" y="6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lnTo>
                  <a:pt x="3" y="1"/>
                </a:lnTo>
                <a:lnTo>
                  <a:pt x="4" y="6"/>
                </a:lnTo>
                <a:lnTo>
                  <a:pt x="6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" name="Freeform 136"/>
          <p:cNvSpPr>
            <a:spLocks/>
          </p:cNvSpPr>
          <p:nvPr/>
        </p:nvSpPr>
        <p:spPr bwMode="auto">
          <a:xfrm>
            <a:off x="9067801" y="4630738"/>
            <a:ext cx="12700" cy="12700"/>
          </a:xfrm>
          <a:custGeom>
            <a:avLst/>
            <a:gdLst>
              <a:gd name="T0" fmla="*/ 8 w 8"/>
              <a:gd name="T1" fmla="*/ 8 h 8"/>
              <a:gd name="T2" fmla="*/ 7 w 8"/>
              <a:gd name="T3" fmla="*/ 8 h 8"/>
              <a:gd name="T4" fmla="*/ 4 w 8"/>
              <a:gd name="T5" fmla="*/ 5 h 8"/>
              <a:gd name="T6" fmla="*/ 2 w 8"/>
              <a:gd name="T7" fmla="*/ 2 h 8"/>
              <a:gd name="T8" fmla="*/ 0 w 8"/>
              <a:gd name="T9" fmla="*/ 0 h 8"/>
              <a:gd name="T10" fmla="*/ 3 w 8"/>
              <a:gd name="T11" fmla="*/ 0 h 8"/>
              <a:gd name="T12" fmla="*/ 5 w 8"/>
              <a:gd name="T13" fmla="*/ 1 h 8"/>
              <a:gd name="T14" fmla="*/ 7 w 8"/>
              <a:gd name="T15" fmla="*/ 3 h 8"/>
              <a:gd name="T16" fmla="*/ 8 w 8"/>
              <a:gd name="T17" fmla="*/ 7 h 8"/>
              <a:gd name="T18" fmla="*/ 8 w 8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7" y="8"/>
                </a:lnTo>
                <a:lnTo>
                  <a:pt x="4" y="5"/>
                </a:lnTo>
                <a:lnTo>
                  <a:pt x="2" y="2"/>
                </a:lnTo>
                <a:lnTo>
                  <a:pt x="0" y="0"/>
                </a:lnTo>
                <a:lnTo>
                  <a:pt x="3" y="0"/>
                </a:lnTo>
                <a:lnTo>
                  <a:pt x="5" y="1"/>
                </a:lnTo>
                <a:lnTo>
                  <a:pt x="7" y="3"/>
                </a:lnTo>
                <a:lnTo>
                  <a:pt x="8" y="7"/>
                </a:lnTo>
                <a:lnTo>
                  <a:pt x="8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" name="Freeform 137"/>
          <p:cNvSpPr>
            <a:spLocks/>
          </p:cNvSpPr>
          <p:nvPr/>
        </p:nvSpPr>
        <p:spPr bwMode="auto">
          <a:xfrm>
            <a:off x="9067801" y="4630738"/>
            <a:ext cx="12700" cy="12700"/>
          </a:xfrm>
          <a:custGeom>
            <a:avLst/>
            <a:gdLst>
              <a:gd name="T0" fmla="*/ 8 w 8"/>
              <a:gd name="T1" fmla="*/ 8 h 8"/>
              <a:gd name="T2" fmla="*/ 7 w 8"/>
              <a:gd name="T3" fmla="*/ 8 h 8"/>
              <a:gd name="T4" fmla="*/ 4 w 8"/>
              <a:gd name="T5" fmla="*/ 5 h 8"/>
              <a:gd name="T6" fmla="*/ 2 w 8"/>
              <a:gd name="T7" fmla="*/ 2 h 8"/>
              <a:gd name="T8" fmla="*/ 0 w 8"/>
              <a:gd name="T9" fmla="*/ 0 h 8"/>
              <a:gd name="T10" fmla="*/ 3 w 8"/>
              <a:gd name="T11" fmla="*/ 0 h 8"/>
              <a:gd name="T12" fmla="*/ 5 w 8"/>
              <a:gd name="T13" fmla="*/ 1 h 8"/>
              <a:gd name="T14" fmla="*/ 7 w 8"/>
              <a:gd name="T15" fmla="*/ 3 h 8"/>
              <a:gd name="T16" fmla="*/ 8 w 8"/>
              <a:gd name="T17" fmla="*/ 7 h 8"/>
              <a:gd name="T18" fmla="*/ 8 w 8"/>
              <a:gd name="T1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8">
                <a:moveTo>
                  <a:pt x="8" y="8"/>
                </a:moveTo>
                <a:lnTo>
                  <a:pt x="7" y="8"/>
                </a:lnTo>
                <a:lnTo>
                  <a:pt x="4" y="5"/>
                </a:lnTo>
                <a:lnTo>
                  <a:pt x="2" y="2"/>
                </a:lnTo>
                <a:lnTo>
                  <a:pt x="0" y="0"/>
                </a:lnTo>
                <a:lnTo>
                  <a:pt x="3" y="0"/>
                </a:lnTo>
                <a:lnTo>
                  <a:pt x="5" y="1"/>
                </a:lnTo>
                <a:lnTo>
                  <a:pt x="7" y="3"/>
                </a:lnTo>
                <a:lnTo>
                  <a:pt x="8" y="7"/>
                </a:lnTo>
                <a:lnTo>
                  <a:pt x="8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8" name="Freeform 138"/>
          <p:cNvSpPr>
            <a:spLocks/>
          </p:cNvSpPr>
          <p:nvPr/>
        </p:nvSpPr>
        <p:spPr bwMode="auto">
          <a:xfrm>
            <a:off x="8196263" y="2768600"/>
            <a:ext cx="12700" cy="12700"/>
          </a:xfrm>
          <a:custGeom>
            <a:avLst/>
            <a:gdLst>
              <a:gd name="T0" fmla="*/ 8 w 8"/>
              <a:gd name="T1" fmla="*/ 6 h 8"/>
              <a:gd name="T2" fmla="*/ 7 w 8"/>
              <a:gd name="T3" fmla="*/ 8 h 8"/>
              <a:gd name="T4" fmla="*/ 6 w 8"/>
              <a:gd name="T5" fmla="*/ 8 h 8"/>
              <a:gd name="T6" fmla="*/ 4 w 8"/>
              <a:gd name="T7" fmla="*/ 5 h 8"/>
              <a:gd name="T8" fmla="*/ 5 w 8"/>
              <a:gd name="T9" fmla="*/ 4 h 8"/>
              <a:gd name="T10" fmla="*/ 4 w 8"/>
              <a:gd name="T11" fmla="*/ 3 h 8"/>
              <a:gd name="T12" fmla="*/ 1 w 8"/>
              <a:gd name="T13" fmla="*/ 3 h 8"/>
              <a:gd name="T14" fmla="*/ 0 w 8"/>
              <a:gd name="T15" fmla="*/ 2 h 8"/>
              <a:gd name="T16" fmla="*/ 1 w 8"/>
              <a:gd name="T17" fmla="*/ 0 h 8"/>
              <a:gd name="T18" fmla="*/ 4 w 8"/>
              <a:gd name="T19" fmla="*/ 0 h 8"/>
              <a:gd name="T20" fmla="*/ 6 w 8"/>
              <a:gd name="T21" fmla="*/ 1 h 8"/>
              <a:gd name="T22" fmla="*/ 7 w 8"/>
              <a:gd name="T23" fmla="*/ 3 h 8"/>
              <a:gd name="T24" fmla="*/ 8 w 8"/>
              <a:gd name="T25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" h="8">
                <a:moveTo>
                  <a:pt x="8" y="6"/>
                </a:moveTo>
                <a:lnTo>
                  <a:pt x="7" y="8"/>
                </a:lnTo>
                <a:lnTo>
                  <a:pt x="6" y="8"/>
                </a:lnTo>
                <a:lnTo>
                  <a:pt x="4" y="5"/>
                </a:lnTo>
                <a:lnTo>
                  <a:pt x="5" y="4"/>
                </a:lnTo>
                <a:lnTo>
                  <a:pt x="4" y="3"/>
                </a:lnTo>
                <a:lnTo>
                  <a:pt x="1" y="3"/>
                </a:lnTo>
                <a:lnTo>
                  <a:pt x="0" y="2"/>
                </a:lnTo>
                <a:lnTo>
                  <a:pt x="1" y="0"/>
                </a:lnTo>
                <a:lnTo>
                  <a:pt x="4" y="0"/>
                </a:lnTo>
                <a:lnTo>
                  <a:pt x="6" y="1"/>
                </a:lnTo>
                <a:lnTo>
                  <a:pt x="7" y="3"/>
                </a:lnTo>
                <a:lnTo>
                  <a:pt x="8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" name="Freeform 139"/>
          <p:cNvSpPr>
            <a:spLocks/>
          </p:cNvSpPr>
          <p:nvPr/>
        </p:nvSpPr>
        <p:spPr bwMode="auto">
          <a:xfrm>
            <a:off x="8196263" y="2768600"/>
            <a:ext cx="12700" cy="12700"/>
          </a:xfrm>
          <a:custGeom>
            <a:avLst/>
            <a:gdLst>
              <a:gd name="T0" fmla="*/ 8 w 8"/>
              <a:gd name="T1" fmla="*/ 6 h 8"/>
              <a:gd name="T2" fmla="*/ 7 w 8"/>
              <a:gd name="T3" fmla="*/ 8 h 8"/>
              <a:gd name="T4" fmla="*/ 6 w 8"/>
              <a:gd name="T5" fmla="*/ 8 h 8"/>
              <a:gd name="T6" fmla="*/ 4 w 8"/>
              <a:gd name="T7" fmla="*/ 5 h 8"/>
              <a:gd name="T8" fmla="*/ 5 w 8"/>
              <a:gd name="T9" fmla="*/ 4 h 8"/>
              <a:gd name="T10" fmla="*/ 4 w 8"/>
              <a:gd name="T11" fmla="*/ 3 h 8"/>
              <a:gd name="T12" fmla="*/ 1 w 8"/>
              <a:gd name="T13" fmla="*/ 3 h 8"/>
              <a:gd name="T14" fmla="*/ 0 w 8"/>
              <a:gd name="T15" fmla="*/ 2 h 8"/>
              <a:gd name="T16" fmla="*/ 1 w 8"/>
              <a:gd name="T17" fmla="*/ 0 h 8"/>
              <a:gd name="T18" fmla="*/ 4 w 8"/>
              <a:gd name="T19" fmla="*/ 0 h 8"/>
              <a:gd name="T20" fmla="*/ 6 w 8"/>
              <a:gd name="T21" fmla="*/ 1 h 8"/>
              <a:gd name="T22" fmla="*/ 7 w 8"/>
              <a:gd name="T23" fmla="*/ 3 h 8"/>
              <a:gd name="T24" fmla="*/ 8 w 8"/>
              <a:gd name="T25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" h="8">
                <a:moveTo>
                  <a:pt x="8" y="6"/>
                </a:moveTo>
                <a:lnTo>
                  <a:pt x="7" y="8"/>
                </a:lnTo>
                <a:lnTo>
                  <a:pt x="6" y="8"/>
                </a:lnTo>
                <a:lnTo>
                  <a:pt x="4" y="5"/>
                </a:lnTo>
                <a:lnTo>
                  <a:pt x="5" y="4"/>
                </a:lnTo>
                <a:lnTo>
                  <a:pt x="4" y="3"/>
                </a:lnTo>
                <a:lnTo>
                  <a:pt x="1" y="3"/>
                </a:lnTo>
                <a:lnTo>
                  <a:pt x="0" y="2"/>
                </a:lnTo>
                <a:lnTo>
                  <a:pt x="1" y="0"/>
                </a:lnTo>
                <a:lnTo>
                  <a:pt x="4" y="0"/>
                </a:lnTo>
                <a:lnTo>
                  <a:pt x="6" y="1"/>
                </a:lnTo>
                <a:lnTo>
                  <a:pt x="7" y="3"/>
                </a:lnTo>
                <a:lnTo>
                  <a:pt x="8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" name="Freeform 140"/>
          <p:cNvSpPr>
            <a:spLocks/>
          </p:cNvSpPr>
          <p:nvPr/>
        </p:nvSpPr>
        <p:spPr bwMode="auto">
          <a:xfrm>
            <a:off x="8148638" y="2719388"/>
            <a:ext cx="14288" cy="7938"/>
          </a:xfrm>
          <a:custGeom>
            <a:avLst/>
            <a:gdLst>
              <a:gd name="T0" fmla="*/ 9 w 9"/>
              <a:gd name="T1" fmla="*/ 1 h 5"/>
              <a:gd name="T2" fmla="*/ 3 w 9"/>
              <a:gd name="T3" fmla="*/ 5 h 5"/>
              <a:gd name="T4" fmla="*/ 1 w 9"/>
              <a:gd name="T5" fmla="*/ 5 h 5"/>
              <a:gd name="T6" fmla="*/ 0 w 9"/>
              <a:gd name="T7" fmla="*/ 4 h 5"/>
              <a:gd name="T8" fmla="*/ 0 w 9"/>
              <a:gd name="T9" fmla="*/ 4 h 5"/>
              <a:gd name="T10" fmla="*/ 3 w 9"/>
              <a:gd name="T11" fmla="*/ 3 h 5"/>
              <a:gd name="T12" fmla="*/ 4 w 9"/>
              <a:gd name="T13" fmla="*/ 0 h 5"/>
              <a:gd name="T14" fmla="*/ 8 w 9"/>
              <a:gd name="T15" fmla="*/ 0 h 5"/>
              <a:gd name="T16" fmla="*/ 9 w 9"/>
              <a:gd name="T17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5">
                <a:moveTo>
                  <a:pt x="9" y="1"/>
                </a:moveTo>
                <a:lnTo>
                  <a:pt x="3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3" y="3"/>
                </a:lnTo>
                <a:lnTo>
                  <a:pt x="4" y="0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1" name="Freeform 141"/>
          <p:cNvSpPr>
            <a:spLocks/>
          </p:cNvSpPr>
          <p:nvPr/>
        </p:nvSpPr>
        <p:spPr bwMode="auto">
          <a:xfrm>
            <a:off x="8148638" y="2719388"/>
            <a:ext cx="14288" cy="7938"/>
          </a:xfrm>
          <a:custGeom>
            <a:avLst/>
            <a:gdLst>
              <a:gd name="T0" fmla="*/ 9 w 9"/>
              <a:gd name="T1" fmla="*/ 1 h 5"/>
              <a:gd name="T2" fmla="*/ 3 w 9"/>
              <a:gd name="T3" fmla="*/ 5 h 5"/>
              <a:gd name="T4" fmla="*/ 1 w 9"/>
              <a:gd name="T5" fmla="*/ 5 h 5"/>
              <a:gd name="T6" fmla="*/ 0 w 9"/>
              <a:gd name="T7" fmla="*/ 4 h 5"/>
              <a:gd name="T8" fmla="*/ 0 w 9"/>
              <a:gd name="T9" fmla="*/ 4 h 5"/>
              <a:gd name="T10" fmla="*/ 3 w 9"/>
              <a:gd name="T11" fmla="*/ 3 h 5"/>
              <a:gd name="T12" fmla="*/ 4 w 9"/>
              <a:gd name="T13" fmla="*/ 0 h 5"/>
              <a:gd name="T14" fmla="*/ 8 w 9"/>
              <a:gd name="T15" fmla="*/ 0 h 5"/>
              <a:gd name="T16" fmla="*/ 9 w 9"/>
              <a:gd name="T17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5">
                <a:moveTo>
                  <a:pt x="9" y="1"/>
                </a:moveTo>
                <a:lnTo>
                  <a:pt x="3" y="5"/>
                </a:lnTo>
                <a:lnTo>
                  <a:pt x="1" y="5"/>
                </a:lnTo>
                <a:lnTo>
                  <a:pt x="0" y="4"/>
                </a:lnTo>
                <a:lnTo>
                  <a:pt x="0" y="4"/>
                </a:lnTo>
                <a:lnTo>
                  <a:pt x="3" y="3"/>
                </a:lnTo>
                <a:lnTo>
                  <a:pt x="4" y="0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2" name="Freeform 142"/>
          <p:cNvSpPr>
            <a:spLocks/>
          </p:cNvSpPr>
          <p:nvPr/>
        </p:nvSpPr>
        <p:spPr bwMode="auto">
          <a:xfrm>
            <a:off x="8258176" y="3203575"/>
            <a:ext cx="7938" cy="14288"/>
          </a:xfrm>
          <a:custGeom>
            <a:avLst/>
            <a:gdLst>
              <a:gd name="T0" fmla="*/ 3 w 5"/>
              <a:gd name="T1" fmla="*/ 8 h 9"/>
              <a:gd name="T2" fmla="*/ 2 w 5"/>
              <a:gd name="T3" fmla="*/ 9 h 9"/>
              <a:gd name="T4" fmla="*/ 1 w 5"/>
              <a:gd name="T5" fmla="*/ 9 h 9"/>
              <a:gd name="T6" fmla="*/ 2 w 5"/>
              <a:gd name="T7" fmla="*/ 6 h 9"/>
              <a:gd name="T8" fmla="*/ 0 w 5"/>
              <a:gd name="T9" fmla="*/ 3 h 9"/>
              <a:gd name="T10" fmla="*/ 1 w 5"/>
              <a:gd name="T11" fmla="*/ 2 h 9"/>
              <a:gd name="T12" fmla="*/ 2 w 5"/>
              <a:gd name="T13" fmla="*/ 0 h 9"/>
              <a:gd name="T14" fmla="*/ 4 w 5"/>
              <a:gd name="T15" fmla="*/ 1 h 9"/>
              <a:gd name="T16" fmla="*/ 5 w 5"/>
              <a:gd name="T17" fmla="*/ 5 h 9"/>
              <a:gd name="T18" fmla="*/ 3 w 5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9">
                <a:moveTo>
                  <a:pt x="3" y="8"/>
                </a:moveTo>
                <a:lnTo>
                  <a:pt x="2" y="9"/>
                </a:lnTo>
                <a:lnTo>
                  <a:pt x="1" y="9"/>
                </a:lnTo>
                <a:lnTo>
                  <a:pt x="2" y="6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lnTo>
                  <a:pt x="4" y="1"/>
                </a:lnTo>
                <a:lnTo>
                  <a:pt x="5" y="5"/>
                </a:lnTo>
                <a:lnTo>
                  <a:pt x="3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3" name="Freeform 143"/>
          <p:cNvSpPr>
            <a:spLocks/>
          </p:cNvSpPr>
          <p:nvPr/>
        </p:nvSpPr>
        <p:spPr bwMode="auto">
          <a:xfrm>
            <a:off x="8258176" y="3203575"/>
            <a:ext cx="7938" cy="14288"/>
          </a:xfrm>
          <a:custGeom>
            <a:avLst/>
            <a:gdLst>
              <a:gd name="T0" fmla="*/ 3 w 5"/>
              <a:gd name="T1" fmla="*/ 8 h 9"/>
              <a:gd name="T2" fmla="*/ 2 w 5"/>
              <a:gd name="T3" fmla="*/ 9 h 9"/>
              <a:gd name="T4" fmla="*/ 1 w 5"/>
              <a:gd name="T5" fmla="*/ 9 h 9"/>
              <a:gd name="T6" fmla="*/ 2 w 5"/>
              <a:gd name="T7" fmla="*/ 6 h 9"/>
              <a:gd name="T8" fmla="*/ 0 w 5"/>
              <a:gd name="T9" fmla="*/ 3 h 9"/>
              <a:gd name="T10" fmla="*/ 1 w 5"/>
              <a:gd name="T11" fmla="*/ 2 h 9"/>
              <a:gd name="T12" fmla="*/ 2 w 5"/>
              <a:gd name="T13" fmla="*/ 0 h 9"/>
              <a:gd name="T14" fmla="*/ 4 w 5"/>
              <a:gd name="T15" fmla="*/ 1 h 9"/>
              <a:gd name="T16" fmla="*/ 5 w 5"/>
              <a:gd name="T17" fmla="*/ 5 h 9"/>
              <a:gd name="T18" fmla="*/ 3 w 5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9">
                <a:moveTo>
                  <a:pt x="3" y="8"/>
                </a:moveTo>
                <a:lnTo>
                  <a:pt x="2" y="9"/>
                </a:lnTo>
                <a:lnTo>
                  <a:pt x="1" y="9"/>
                </a:lnTo>
                <a:lnTo>
                  <a:pt x="2" y="6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lnTo>
                  <a:pt x="4" y="1"/>
                </a:lnTo>
                <a:lnTo>
                  <a:pt x="5" y="5"/>
                </a:lnTo>
                <a:lnTo>
                  <a:pt x="3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4" name="Freeform 144"/>
          <p:cNvSpPr>
            <a:spLocks/>
          </p:cNvSpPr>
          <p:nvPr/>
        </p:nvSpPr>
        <p:spPr bwMode="auto">
          <a:xfrm>
            <a:off x="8080376" y="2740025"/>
            <a:ext cx="9525" cy="11113"/>
          </a:xfrm>
          <a:custGeom>
            <a:avLst/>
            <a:gdLst>
              <a:gd name="T0" fmla="*/ 6 w 6"/>
              <a:gd name="T1" fmla="*/ 5 h 7"/>
              <a:gd name="T2" fmla="*/ 6 w 6"/>
              <a:gd name="T3" fmla="*/ 7 h 7"/>
              <a:gd name="T4" fmla="*/ 4 w 6"/>
              <a:gd name="T5" fmla="*/ 6 h 7"/>
              <a:gd name="T6" fmla="*/ 0 w 6"/>
              <a:gd name="T7" fmla="*/ 1 h 7"/>
              <a:gd name="T8" fmla="*/ 0 w 6"/>
              <a:gd name="T9" fmla="*/ 0 h 7"/>
              <a:gd name="T10" fmla="*/ 2 w 6"/>
              <a:gd name="T11" fmla="*/ 0 h 7"/>
              <a:gd name="T12" fmla="*/ 4 w 6"/>
              <a:gd name="T13" fmla="*/ 2 h 7"/>
              <a:gd name="T14" fmla="*/ 6 w 6"/>
              <a:gd name="T15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7">
                <a:moveTo>
                  <a:pt x="6" y="5"/>
                </a:moveTo>
                <a:lnTo>
                  <a:pt x="6" y="7"/>
                </a:lnTo>
                <a:lnTo>
                  <a:pt x="4" y="6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4" y="2"/>
                </a:lnTo>
                <a:lnTo>
                  <a:pt x="6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5" name="Freeform 145"/>
          <p:cNvSpPr>
            <a:spLocks/>
          </p:cNvSpPr>
          <p:nvPr/>
        </p:nvSpPr>
        <p:spPr bwMode="auto">
          <a:xfrm>
            <a:off x="8080376" y="2740025"/>
            <a:ext cx="9525" cy="11113"/>
          </a:xfrm>
          <a:custGeom>
            <a:avLst/>
            <a:gdLst>
              <a:gd name="T0" fmla="*/ 6 w 6"/>
              <a:gd name="T1" fmla="*/ 5 h 7"/>
              <a:gd name="T2" fmla="*/ 6 w 6"/>
              <a:gd name="T3" fmla="*/ 7 h 7"/>
              <a:gd name="T4" fmla="*/ 4 w 6"/>
              <a:gd name="T5" fmla="*/ 6 h 7"/>
              <a:gd name="T6" fmla="*/ 0 w 6"/>
              <a:gd name="T7" fmla="*/ 1 h 7"/>
              <a:gd name="T8" fmla="*/ 0 w 6"/>
              <a:gd name="T9" fmla="*/ 0 h 7"/>
              <a:gd name="T10" fmla="*/ 2 w 6"/>
              <a:gd name="T11" fmla="*/ 0 h 7"/>
              <a:gd name="T12" fmla="*/ 4 w 6"/>
              <a:gd name="T13" fmla="*/ 2 h 7"/>
              <a:gd name="T14" fmla="*/ 6 w 6"/>
              <a:gd name="T15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7">
                <a:moveTo>
                  <a:pt x="6" y="5"/>
                </a:moveTo>
                <a:lnTo>
                  <a:pt x="6" y="7"/>
                </a:lnTo>
                <a:lnTo>
                  <a:pt x="4" y="6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4" y="2"/>
                </a:lnTo>
                <a:lnTo>
                  <a:pt x="6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6" name="Freeform 146"/>
          <p:cNvSpPr>
            <a:spLocks/>
          </p:cNvSpPr>
          <p:nvPr/>
        </p:nvSpPr>
        <p:spPr bwMode="auto">
          <a:xfrm>
            <a:off x="8180388" y="2790825"/>
            <a:ext cx="11113" cy="7938"/>
          </a:xfrm>
          <a:custGeom>
            <a:avLst/>
            <a:gdLst>
              <a:gd name="T0" fmla="*/ 7 w 7"/>
              <a:gd name="T1" fmla="*/ 3 h 5"/>
              <a:gd name="T2" fmla="*/ 7 w 7"/>
              <a:gd name="T3" fmla="*/ 4 h 5"/>
              <a:gd name="T4" fmla="*/ 7 w 7"/>
              <a:gd name="T5" fmla="*/ 5 h 5"/>
              <a:gd name="T6" fmla="*/ 5 w 7"/>
              <a:gd name="T7" fmla="*/ 5 h 5"/>
              <a:gd name="T8" fmla="*/ 4 w 7"/>
              <a:gd name="T9" fmla="*/ 3 h 5"/>
              <a:gd name="T10" fmla="*/ 2 w 7"/>
              <a:gd name="T11" fmla="*/ 3 h 5"/>
              <a:gd name="T12" fmla="*/ 0 w 7"/>
              <a:gd name="T13" fmla="*/ 2 h 5"/>
              <a:gd name="T14" fmla="*/ 1 w 7"/>
              <a:gd name="T15" fmla="*/ 0 h 5"/>
              <a:gd name="T16" fmla="*/ 3 w 7"/>
              <a:gd name="T17" fmla="*/ 0 h 5"/>
              <a:gd name="T18" fmla="*/ 7 w 7"/>
              <a:gd name="T1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7" y="3"/>
                </a:move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4" y="3"/>
                </a:lnTo>
                <a:lnTo>
                  <a:pt x="2" y="3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lnTo>
                  <a:pt x="7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7" name="Freeform 147"/>
          <p:cNvSpPr>
            <a:spLocks/>
          </p:cNvSpPr>
          <p:nvPr/>
        </p:nvSpPr>
        <p:spPr bwMode="auto">
          <a:xfrm>
            <a:off x="8180388" y="2790825"/>
            <a:ext cx="11113" cy="7938"/>
          </a:xfrm>
          <a:custGeom>
            <a:avLst/>
            <a:gdLst>
              <a:gd name="T0" fmla="*/ 7 w 7"/>
              <a:gd name="T1" fmla="*/ 3 h 5"/>
              <a:gd name="T2" fmla="*/ 7 w 7"/>
              <a:gd name="T3" fmla="*/ 4 h 5"/>
              <a:gd name="T4" fmla="*/ 7 w 7"/>
              <a:gd name="T5" fmla="*/ 5 h 5"/>
              <a:gd name="T6" fmla="*/ 5 w 7"/>
              <a:gd name="T7" fmla="*/ 5 h 5"/>
              <a:gd name="T8" fmla="*/ 4 w 7"/>
              <a:gd name="T9" fmla="*/ 3 h 5"/>
              <a:gd name="T10" fmla="*/ 2 w 7"/>
              <a:gd name="T11" fmla="*/ 3 h 5"/>
              <a:gd name="T12" fmla="*/ 0 w 7"/>
              <a:gd name="T13" fmla="*/ 2 h 5"/>
              <a:gd name="T14" fmla="*/ 1 w 7"/>
              <a:gd name="T15" fmla="*/ 0 h 5"/>
              <a:gd name="T16" fmla="*/ 3 w 7"/>
              <a:gd name="T17" fmla="*/ 0 h 5"/>
              <a:gd name="T18" fmla="*/ 7 w 7"/>
              <a:gd name="T1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5">
                <a:moveTo>
                  <a:pt x="7" y="3"/>
                </a:moveTo>
                <a:lnTo>
                  <a:pt x="7" y="4"/>
                </a:lnTo>
                <a:lnTo>
                  <a:pt x="7" y="5"/>
                </a:lnTo>
                <a:lnTo>
                  <a:pt x="5" y="5"/>
                </a:lnTo>
                <a:lnTo>
                  <a:pt x="4" y="3"/>
                </a:lnTo>
                <a:lnTo>
                  <a:pt x="2" y="3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lnTo>
                  <a:pt x="7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8" name="Freeform 148"/>
          <p:cNvSpPr>
            <a:spLocks/>
          </p:cNvSpPr>
          <p:nvPr/>
        </p:nvSpPr>
        <p:spPr bwMode="auto">
          <a:xfrm>
            <a:off x="9075738" y="4646613"/>
            <a:ext cx="9525" cy="9525"/>
          </a:xfrm>
          <a:custGeom>
            <a:avLst/>
            <a:gdLst>
              <a:gd name="T0" fmla="*/ 2 w 6"/>
              <a:gd name="T1" fmla="*/ 6 h 6"/>
              <a:gd name="T2" fmla="*/ 1 w 6"/>
              <a:gd name="T3" fmla="*/ 6 h 6"/>
              <a:gd name="T4" fmla="*/ 0 w 6"/>
              <a:gd name="T5" fmla="*/ 4 h 6"/>
              <a:gd name="T6" fmla="*/ 3 w 6"/>
              <a:gd name="T7" fmla="*/ 0 h 6"/>
              <a:gd name="T8" fmla="*/ 4 w 6"/>
              <a:gd name="T9" fmla="*/ 0 h 6"/>
              <a:gd name="T10" fmla="*/ 6 w 6"/>
              <a:gd name="T11" fmla="*/ 1 h 6"/>
              <a:gd name="T12" fmla="*/ 6 w 6"/>
              <a:gd name="T13" fmla="*/ 2 h 6"/>
              <a:gd name="T14" fmla="*/ 4 w 6"/>
              <a:gd name="T15" fmla="*/ 4 h 6"/>
              <a:gd name="T16" fmla="*/ 2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2" y="6"/>
                </a:moveTo>
                <a:lnTo>
                  <a:pt x="1" y="6"/>
                </a:lnTo>
                <a:lnTo>
                  <a:pt x="0" y="4"/>
                </a:lnTo>
                <a:lnTo>
                  <a:pt x="3" y="0"/>
                </a:lnTo>
                <a:lnTo>
                  <a:pt x="4" y="0"/>
                </a:lnTo>
                <a:lnTo>
                  <a:pt x="6" y="1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9" name="Freeform 149"/>
          <p:cNvSpPr>
            <a:spLocks/>
          </p:cNvSpPr>
          <p:nvPr/>
        </p:nvSpPr>
        <p:spPr bwMode="auto">
          <a:xfrm>
            <a:off x="9075738" y="4646613"/>
            <a:ext cx="9525" cy="9525"/>
          </a:xfrm>
          <a:custGeom>
            <a:avLst/>
            <a:gdLst>
              <a:gd name="T0" fmla="*/ 2 w 6"/>
              <a:gd name="T1" fmla="*/ 6 h 6"/>
              <a:gd name="T2" fmla="*/ 1 w 6"/>
              <a:gd name="T3" fmla="*/ 6 h 6"/>
              <a:gd name="T4" fmla="*/ 0 w 6"/>
              <a:gd name="T5" fmla="*/ 4 h 6"/>
              <a:gd name="T6" fmla="*/ 3 w 6"/>
              <a:gd name="T7" fmla="*/ 0 h 6"/>
              <a:gd name="T8" fmla="*/ 4 w 6"/>
              <a:gd name="T9" fmla="*/ 0 h 6"/>
              <a:gd name="T10" fmla="*/ 6 w 6"/>
              <a:gd name="T11" fmla="*/ 1 h 6"/>
              <a:gd name="T12" fmla="*/ 6 w 6"/>
              <a:gd name="T13" fmla="*/ 2 h 6"/>
              <a:gd name="T14" fmla="*/ 4 w 6"/>
              <a:gd name="T15" fmla="*/ 4 h 6"/>
              <a:gd name="T16" fmla="*/ 2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2" y="6"/>
                </a:moveTo>
                <a:lnTo>
                  <a:pt x="1" y="6"/>
                </a:lnTo>
                <a:lnTo>
                  <a:pt x="0" y="4"/>
                </a:lnTo>
                <a:lnTo>
                  <a:pt x="3" y="0"/>
                </a:lnTo>
                <a:lnTo>
                  <a:pt x="4" y="0"/>
                </a:lnTo>
                <a:lnTo>
                  <a:pt x="6" y="1"/>
                </a:lnTo>
                <a:lnTo>
                  <a:pt x="6" y="2"/>
                </a:lnTo>
                <a:lnTo>
                  <a:pt x="4" y="4"/>
                </a:lnTo>
                <a:lnTo>
                  <a:pt x="2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0" name="Freeform 150"/>
          <p:cNvSpPr>
            <a:spLocks/>
          </p:cNvSpPr>
          <p:nvPr/>
        </p:nvSpPr>
        <p:spPr bwMode="auto">
          <a:xfrm>
            <a:off x="8085138" y="2655888"/>
            <a:ext cx="11113" cy="14288"/>
          </a:xfrm>
          <a:custGeom>
            <a:avLst/>
            <a:gdLst>
              <a:gd name="T0" fmla="*/ 7 w 7"/>
              <a:gd name="T1" fmla="*/ 8 h 9"/>
              <a:gd name="T2" fmla="*/ 6 w 7"/>
              <a:gd name="T3" fmla="*/ 9 h 9"/>
              <a:gd name="T4" fmla="*/ 5 w 7"/>
              <a:gd name="T5" fmla="*/ 8 h 9"/>
              <a:gd name="T6" fmla="*/ 2 w 7"/>
              <a:gd name="T7" fmla="*/ 4 h 9"/>
              <a:gd name="T8" fmla="*/ 0 w 7"/>
              <a:gd name="T9" fmla="*/ 1 h 9"/>
              <a:gd name="T10" fmla="*/ 0 w 7"/>
              <a:gd name="T11" fmla="*/ 0 h 9"/>
              <a:gd name="T12" fmla="*/ 3 w 7"/>
              <a:gd name="T13" fmla="*/ 1 h 9"/>
              <a:gd name="T14" fmla="*/ 7 w 7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9">
                <a:moveTo>
                  <a:pt x="7" y="8"/>
                </a:moveTo>
                <a:lnTo>
                  <a:pt x="6" y="9"/>
                </a:lnTo>
                <a:lnTo>
                  <a:pt x="5" y="8"/>
                </a:lnTo>
                <a:lnTo>
                  <a:pt x="2" y="4"/>
                </a:lnTo>
                <a:lnTo>
                  <a:pt x="0" y="1"/>
                </a:lnTo>
                <a:lnTo>
                  <a:pt x="0" y="0"/>
                </a:lnTo>
                <a:lnTo>
                  <a:pt x="3" y="1"/>
                </a:lnTo>
                <a:lnTo>
                  <a:pt x="7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1" name="Freeform 151"/>
          <p:cNvSpPr>
            <a:spLocks/>
          </p:cNvSpPr>
          <p:nvPr/>
        </p:nvSpPr>
        <p:spPr bwMode="auto">
          <a:xfrm>
            <a:off x="8085138" y="2655888"/>
            <a:ext cx="11113" cy="14288"/>
          </a:xfrm>
          <a:custGeom>
            <a:avLst/>
            <a:gdLst>
              <a:gd name="T0" fmla="*/ 7 w 7"/>
              <a:gd name="T1" fmla="*/ 8 h 9"/>
              <a:gd name="T2" fmla="*/ 6 w 7"/>
              <a:gd name="T3" fmla="*/ 9 h 9"/>
              <a:gd name="T4" fmla="*/ 5 w 7"/>
              <a:gd name="T5" fmla="*/ 8 h 9"/>
              <a:gd name="T6" fmla="*/ 2 w 7"/>
              <a:gd name="T7" fmla="*/ 4 h 9"/>
              <a:gd name="T8" fmla="*/ 0 w 7"/>
              <a:gd name="T9" fmla="*/ 1 h 9"/>
              <a:gd name="T10" fmla="*/ 0 w 7"/>
              <a:gd name="T11" fmla="*/ 0 h 9"/>
              <a:gd name="T12" fmla="*/ 3 w 7"/>
              <a:gd name="T13" fmla="*/ 1 h 9"/>
              <a:gd name="T14" fmla="*/ 7 w 7"/>
              <a:gd name="T1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9">
                <a:moveTo>
                  <a:pt x="7" y="8"/>
                </a:moveTo>
                <a:lnTo>
                  <a:pt x="6" y="9"/>
                </a:lnTo>
                <a:lnTo>
                  <a:pt x="5" y="8"/>
                </a:lnTo>
                <a:lnTo>
                  <a:pt x="2" y="4"/>
                </a:lnTo>
                <a:lnTo>
                  <a:pt x="0" y="1"/>
                </a:lnTo>
                <a:lnTo>
                  <a:pt x="0" y="0"/>
                </a:lnTo>
                <a:lnTo>
                  <a:pt x="3" y="1"/>
                </a:lnTo>
                <a:lnTo>
                  <a:pt x="7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2" name="Freeform 152"/>
          <p:cNvSpPr>
            <a:spLocks/>
          </p:cNvSpPr>
          <p:nvPr/>
        </p:nvSpPr>
        <p:spPr bwMode="auto">
          <a:xfrm>
            <a:off x="8112126" y="2811463"/>
            <a:ext cx="9525" cy="7938"/>
          </a:xfrm>
          <a:custGeom>
            <a:avLst/>
            <a:gdLst>
              <a:gd name="T0" fmla="*/ 6 w 6"/>
              <a:gd name="T1" fmla="*/ 2 h 5"/>
              <a:gd name="T2" fmla="*/ 3 w 6"/>
              <a:gd name="T3" fmla="*/ 5 h 5"/>
              <a:gd name="T4" fmla="*/ 1 w 6"/>
              <a:gd name="T5" fmla="*/ 5 h 5"/>
              <a:gd name="T6" fmla="*/ 0 w 6"/>
              <a:gd name="T7" fmla="*/ 4 h 5"/>
              <a:gd name="T8" fmla="*/ 3 w 6"/>
              <a:gd name="T9" fmla="*/ 1 h 5"/>
              <a:gd name="T10" fmla="*/ 3 w 6"/>
              <a:gd name="T11" fmla="*/ 0 h 5"/>
              <a:gd name="T12" fmla="*/ 5 w 6"/>
              <a:gd name="T13" fmla="*/ 0 h 5"/>
              <a:gd name="T14" fmla="*/ 6 w 6"/>
              <a:gd name="T15" fmla="*/ 1 h 5"/>
              <a:gd name="T16" fmla="*/ 6 w 6"/>
              <a:gd name="T17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5">
                <a:moveTo>
                  <a:pt x="6" y="2"/>
                </a:moveTo>
                <a:lnTo>
                  <a:pt x="3" y="5"/>
                </a:lnTo>
                <a:lnTo>
                  <a:pt x="1" y="5"/>
                </a:lnTo>
                <a:lnTo>
                  <a:pt x="0" y="4"/>
                </a:lnTo>
                <a:lnTo>
                  <a:pt x="3" y="1"/>
                </a:lnTo>
                <a:lnTo>
                  <a:pt x="3" y="0"/>
                </a:lnTo>
                <a:lnTo>
                  <a:pt x="5" y="0"/>
                </a:lnTo>
                <a:lnTo>
                  <a:pt x="6" y="1"/>
                </a:lnTo>
                <a:lnTo>
                  <a:pt x="6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3" name="Freeform 153"/>
          <p:cNvSpPr>
            <a:spLocks/>
          </p:cNvSpPr>
          <p:nvPr/>
        </p:nvSpPr>
        <p:spPr bwMode="auto">
          <a:xfrm>
            <a:off x="8112126" y="2811463"/>
            <a:ext cx="9525" cy="7938"/>
          </a:xfrm>
          <a:custGeom>
            <a:avLst/>
            <a:gdLst>
              <a:gd name="T0" fmla="*/ 6 w 6"/>
              <a:gd name="T1" fmla="*/ 2 h 5"/>
              <a:gd name="T2" fmla="*/ 3 w 6"/>
              <a:gd name="T3" fmla="*/ 5 h 5"/>
              <a:gd name="T4" fmla="*/ 1 w 6"/>
              <a:gd name="T5" fmla="*/ 5 h 5"/>
              <a:gd name="T6" fmla="*/ 0 w 6"/>
              <a:gd name="T7" fmla="*/ 4 h 5"/>
              <a:gd name="T8" fmla="*/ 3 w 6"/>
              <a:gd name="T9" fmla="*/ 1 h 5"/>
              <a:gd name="T10" fmla="*/ 3 w 6"/>
              <a:gd name="T11" fmla="*/ 0 h 5"/>
              <a:gd name="T12" fmla="*/ 5 w 6"/>
              <a:gd name="T13" fmla="*/ 0 h 5"/>
              <a:gd name="T14" fmla="*/ 6 w 6"/>
              <a:gd name="T15" fmla="*/ 1 h 5"/>
              <a:gd name="T16" fmla="*/ 6 w 6"/>
              <a:gd name="T17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5">
                <a:moveTo>
                  <a:pt x="6" y="2"/>
                </a:moveTo>
                <a:lnTo>
                  <a:pt x="3" y="5"/>
                </a:lnTo>
                <a:lnTo>
                  <a:pt x="1" y="5"/>
                </a:lnTo>
                <a:lnTo>
                  <a:pt x="0" y="4"/>
                </a:lnTo>
                <a:lnTo>
                  <a:pt x="3" y="1"/>
                </a:lnTo>
                <a:lnTo>
                  <a:pt x="3" y="0"/>
                </a:lnTo>
                <a:lnTo>
                  <a:pt x="5" y="0"/>
                </a:lnTo>
                <a:lnTo>
                  <a:pt x="6" y="1"/>
                </a:lnTo>
                <a:lnTo>
                  <a:pt x="6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4" name="Freeform 154"/>
          <p:cNvSpPr>
            <a:spLocks/>
          </p:cNvSpPr>
          <p:nvPr/>
        </p:nvSpPr>
        <p:spPr bwMode="auto">
          <a:xfrm>
            <a:off x="8101013" y="2665413"/>
            <a:ext cx="3175" cy="14288"/>
          </a:xfrm>
          <a:custGeom>
            <a:avLst/>
            <a:gdLst>
              <a:gd name="T0" fmla="*/ 2 w 2"/>
              <a:gd name="T1" fmla="*/ 2 h 9"/>
              <a:gd name="T2" fmla="*/ 2 w 2"/>
              <a:gd name="T3" fmla="*/ 9 h 9"/>
              <a:gd name="T4" fmla="*/ 0 w 2"/>
              <a:gd name="T5" fmla="*/ 6 h 9"/>
              <a:gd name="T6" fmla="*/ 0 w 2"/>
              <a:gd name="T7" fmla="*/ 4 h 9"/>
              <a:gd name="T8" fmla="*/ 0 w 2"/>
              <a:gd name="T9" fmla="*/ 1 h 9"/>
              <a:gd name="T10" fmla="*/ 0 w 2"/>
              <a:gd name="T11" fmla="*/ 0 h 9"/>
              <a:gd name="T12" fmla="*/ 2 w 2"/>
              <a:gd name="T13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2" y="2"/>
                </a:moveTo>
                <a:lnTo>
                  <a:pt x="2" y="9"/>
                </a:lnTo>
                <a:lnTo>
                  <a:pt x="0" y="6"/>
                </a:lnTo>
                <a:lnTo>
                  <a:pt x="0" y="4"/>
                </a:lnTo>
                <a:lnTo>
                  <a:pt x="0" y="1"/>
                </a:lnTo>
                <a:lnTo>
                  <a:pt x="0" y="0"/>
                </a:lnTo>
                <a:lnTo>
                  <a:pt x="2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5" name="Freeform 155"/>
          <p:cNvSpPr>
            <a:spLocks/>
          </p:cNvSpPr>
          <p:nvPr/>
        </p:nvSpPr>
        <p:spPr bwMode="auto">
          <a:xfrm>
            <a:off x="8101013" y="2665413"/>
            <a:ext cx="3175" cy="14288"/>
          </a:xfrm>
          <a:custGeom>
            <a:avLst/>
            <a:gdLst>
              <a:gd name="T0" fmla="*/ 2 w 2"/>
              <a:gd name="T1" fmla="*/ 2 h 9"/>
              <a:gd name="T2" fmla="*/ 2 w 2"/>
              <a:gd name="T3" fmla="*/ 9 h 9"/>
              <a:gd name="T4" fmla="*/ 0 w 2"/>
              <a:gd name="T5" fmla="*/ 6 h 9"/>
              <a:gd name="T6" fmla="*/ 0 w 2"/>
              <a:gd name="T7" fmla="*/ 4 h 9"/>
              <a:gd name="T8" fmla="*/ 0 w 2"/>
              <a:gd name="T9" fmla="*/ 1 h 9"/>
              <a:gd name="T10" fmla="*/ 0 w 2"/>
              <a:gd name="T11" fmla="*/ 0 h 9"/>
              <a:gd name="T12" fmla="*/ 2 w 2"/>
              <a:gd name="T13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" h="9">
                <a:moveTo>
                  <a:pt x="2" y="2"/>
                </a:moveTo>
                <a:lnTo>
                  <a:pt x="2" y="9"/>
                </a:lnTo>
                <a:lnTo>
                  <a:pt x="0" y="6"/>
                </a:lnTo>
                <a:lnTo>
                  <a:pt x="0" y="4"/>
                </a:lnTo>
                <a:lnTo>
                  <a:pt x="0" y="1"/>
                </a:lnTo>
                <a:lnTo>
                  <a:pt x="0" y="0"/>
                </a:lnTo>
                <a:lnTo>
                  <a:pt x="2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6" name="Freeform 156"/>
          <p:cNvSpPr>
            <a:spLocks/>
          </p:cNvSpPr>
          <p:nvPr/>
        </p:nvSpPr>
        <p:spPr bwMode="auto">
          <a:xfrm>
            <a:off x="8143876" y="2790825"/>
            <a:ext cx="7938" cy="9525"/>
          </a:xfrm>
          <a:custGeom>
            <a:avLst/>
            <a:gdLst>
              <a:gd name="T0" fmla="*/ 5 w 5"/>
              <a:gd name="T1" fmla="*/ 6 h 6"/>
              <a:gd name="T2" fmla="*/ 1 w 5"/>
              <a:gd name="T3" fmla="*/ 6 h 6"/>
              <a:gd name="T4" fmla="*/ 0 w 5"/>
              <a:gd name="T5" fmla="*/ 5 h 6"/>
              <a:gd name="T6" fmla="*/ 0 w 5"/>
              <a:gd name="T7" fmla="*/ 4 h 6"/>
              <a:gd name="T8" fmla="*/ 2 w 5"/>
              <a:gd name="T9" fmla="*/ 3 h 6"/>
              <a:gd name="T10" fmla="*/ 3 w 5"/>
              <a:gd name="T11" fmla="*/ 1 h 6"/>
              <a:gd name="T12" fmla="*/ 4 w 5"/>
              <a:gd name="T13" fmla="*/ 0 h 6"/>
              <a:gd name="T14" fmla="*/ 5 w 5"/>
              <a:gd name="T15" fmla="*/ 4 h 6"/>
              <a:gd name="T16" fmla="*/ 5 w 5"/>
              <a:gd name="T17" fmla="*/ 4 h 6"/>
              <a:gd name="T18" fmla="*/ 5 w 5"/>
              <a:gd name="T1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6">
                <a:moveTo>
                  <a:pt x="5" y="6"/>
                </a:moveTo>
                <a:lnTo>
                  <a:pt x="1" y="6"/>
                </a:lnTo>
                <a:lnTo>
                  <a:pt x="0" y="5"/>
                </a:lnTo>
                <a:lnTo>
                  <a:pt x="0" y="4"/>
                </a:lnTo>
                <a:lnTo>
                  <a:pt x="2" y="3"/>
                </a:lnTo>
                <a:lnTo>
                  <a:pt x="3" y="1"/>
                </a:lnTo>
                <a:lnTo>
                  <a:pt x="4" y="0"/>
                </a:lnTo>
                <a:lnTo>
                  <a:pt x="5" y="4"/>
                </a:lnTo>
                <a:lnTo>
                  <a:pt x="5" y="4"/>
                </a:lnTo>
                <a:lnTo>
                  <a:pt x="5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7" name="Freeform 157"/>
          <p:cNvSpPr>
            <a:spLocks/>
          </p:cNvSpPr>
          <p:nvPr/>
        </p:nvSpPr>
        <p:spPr bwMode="auto">
          <a:xfrm>
            <a:off x="8143876" y="2790825"/>
            <a:ext cx="7938" cy="9525"/>
          </a:xfrm>
          <a:custGeom>
            <a:avLst/>
            <a:gdLst>
              <a:gd name="T0" fmla="*/ 5 w 5"/>
              <a:gd name="T1" fmla="*/ 6 h 6"/>
              <a:gd name="T2" fmla="*/ 1 w 5"/>
              <a:gd name="T3" fmla="*/ 6 h 6"/>
              <a:gd name="T4" fmla="*/ 0 w 5"/>
              <a:gd name="T5" fmla="*/ 5 h 6"/>
              <a:gd name="T6" fmla="*/ 0 w 5"/>
              <a:gd name="T7" fmla="*/ 4 h 6"/>
              <a:gd name="T8" fmla="*/ 2 w 5"/>
              <a:gd name="T9" fmla="*/ 3 h 6"/>
              <a:gd name="T10" fmla="*/ 3 w 5"/>
              <a:gd name="T11" fmla="*/ 1 h 6"/>
              <a:gd name="T12" fmla="*/ 4 w 5"/>
              <a:gd name="T13" fmla="*/ 0 h 6"/>
              <a:gd name="T14" fmla="*/ 5 w 5"/>
              <a:gd name="T15" fmla="*/ 4 h 6"/>
              <a:gd name="T16" fmla="*/ 5 w 5"/>
              <a:gd name="T17" fmla="*/ 4 h 6"/>
              <a:gd name="T18" fmla="*/ 5 w 5"/>
              <a:gd name="T1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" h="6">
                <a:moveTo>
                  <a:pt x="5" y="6"/>
                </a:moveTo>
                <a:lnTo>
                  <a:pt x="1" y="6"/>
                </a:lnTo>
                <a:lnTo>
                  <a:pt x="0" y="5"/>
                </a:lnTo>
                <a:lnTo>
                  <a:pt x="0" y="4"/>
                </a:lnTo>
                <a:lnTo>
                  <a:pt x="2" y="3"/>
                </a:lnTo>
                <a:lnTo>
                  <a:pt x="3" y="1"/>
                </a:lnTo>
                <a:lnTo>
                  <a:pt x="4" y="0"/>
                </a:lnTo>
                <a:lnTo>
                  <a:pt x="5" y="4"/>
                </a:lnTo>
                <a:lnTo>
                  <a:pt x="5" y="4"/>
                </a:lnTo>
                <a:lnTo>
                  <a:pt x="5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8" name="Freeform 158"/>
          <p:cNvSpPr>
            <a:spLocks/>
          </p:cNvSpPr>
          <p:nvPr/>
        </p:nvSpPr>
        <p:spPr bwMode="auto">
          <a:xfrm>
            <a:off x="8124826" y="2811463"/>
            <a:ext cx="9525" cy="4763"/>
          </a:xfrm>
          <a:custGeom>
            <a:avLst/>
            <a:gdLst>
              <a:gd name="T0" fmla="*/ 5 w 6"/>
              <a:gd name="T1" fmla="*/ 3 h 3"/>
              <a:gd name="T2" fmla="*/ 2 w 6"/>
              <a:gd name="T3" fmla="*/ 3 h 3"/>
              <a:gd name="T4" fmla="*/ 0 w 6"/>
              <a:gd name="T5" fmla="*/ 2 h 3"/>
              <a:gd name="T6" fmla="*/ 0 w 6"/>
              <a:gd name="T7" fmla="*/ 1 h 3"/>
              <a:gd name="T8" fmla="*/ 2 w 6"/>
              <a:gd name="T9" fmla="*/ 0 h 3"/>
              <a:gd name="T10" fmla="*/ 5 w 6"/>
              <a:gd name="T11" fmla="*/ 0 h 3"/>
              <a:gd name="T12" fmla="*/ 6 w 6"/>
              <a:gd name="T13" fmla="*/ 2 h 3"/>
              <a:gd name="T14" fmla="*/ 5 w 6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3">
                <a:moveTo>
                  <a:pt x="5" y="3"/>
                </a:moveTo>
                <a:lnTo>
                  <a:pt x="2" y="3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6" y="2"/>
                </a:lnTo>
                <a:lnTo>
                  <a:pt x="5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9" name="Freeform 159"/>
          <p:cNvSpPr>
            <a:spLocks/>
          </p:cNvSpPr>
          <p:nvPr/>
        </p:nvSpPr>
        <p:spPr bwMode="auto">
          <a:xfrm>
            <a:off x="8124826" y="2811463"/>
            <a:ext cx="9525" cy="4763"/>
          </a:xfrm>
          <a:custGeom>
            <a:avLst/>
            <a:gdLst>
              <a:gd name="T0" fmla="*/ 5 w 6"/>
              <a:gd name="T1" fmla="*/ 3 h 3"/>
              <a:gd name="T2" fmla="*/ 2 w 6"/>
              <a:gd name="T3" fmla="*/ 3 h 3"/>
              <a:gd name="T4" fmla="*/ 0 w 6"/>
              <a:gd name="T5" fmla="*/ 2 h 3"/>
              <a:gd name="T6" fmla="*/ 0 w 6"/>
              <a:gd name="T7" fmla="*/ 1 h 3"/>
              <a:gd name="T8" fmla="*/ 2 w 6"/>
              <a:gd name="T9" fmla="*/ 0 h 3"/>
              <a:gd name="T10" fmla="*/ 5 w 6"/>
              <a:gd name="T11" fmla="*/ 0 h 3"/>
              <a:gd name="T12" fmla="*/ 6 w 6"/>
              <a:gd name="T13" fmla="*/ 2 h 3"/>
              <a:gd name="T14" fmla="*/ 5 w 6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" h="3">
                <a:moveTo>
                  <a:pt x="5" y="3"/>
                </a:moveTo>
                <a:lnTo>
                  <a:pt x="2" y="3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6" y="2"/>
                </a:lnTo>
                <a:lnTo>
                  <a:pt x="5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0" name="Freeform 160"/>
          <p:cNvSpPr>
            <a:spLocks/>
          </p:cNvSpPr>
          <p:nvPr/>
        </p:nvSpPr>
        <p:spPr bwMode="auto">
          <a:xfrm>
            <a:off x="8928101" y="4430713"/>
            <a:ext cx="6350" cy="12700"/>
          </a:xfrm>
          <a:custGeom>
            <a:avLst/>
            <a:gdLst>
              <a:gd name="T0" fmla="*/ 4 w 4"/>
              <a:gd name="T1" fmla="*/ 6 h 8"/>
              <a:gd name="T2" fmla="*/ 2 w 4"/>
              <a:gd name="T3" fmla="*/ 8 h 8"/>
              <a:gd name="T4" fmla="*/ 1 w 4"/>
              <a:gd name="T5" fmla="*/ 7 h 8"/>
              <a:gd name="T6" fmla="*/ 0 w 4"/>
              <a:gd name="T7" fmla="*/ 1 h 8"/>
              <a:gd name="T8" fmla="*/ 0 w 4"/>
              <a:gd name="T9" fmla="*/ 0 h 8"/>
              <a:gd name="T10" fmla="*/ 2 w 4"/>
              <a:gd name="T11" fmla="*/ 1 h 8"/>
              <a:gd name="T12" fmla="*/ 4 w 4"/>
              <a:gd name="T13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8">
                <a:moveTo>
                  <a:pt x="4" y="6"/>
                </a:moveTo>
                <a:lnTo>
                  <a:pt x="2" y="8"/>
                </a:lnTo>
                <a:lnTo>
                  <a:pt x="1" y="7"/>
                </a:lnTo>
                <a:lnTo>
                  <a:pt x="0" y="1"/>
                </a:lnTo>
                <a:lnTo>
                  <a:pt x="0" y="0"/>
                </a:lnTo>
                <a:lnTo>
                  <a:pt x="2" y="1"/>
                </a:lnTo>
                <a:lnTo>
                  <a:pt x="4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1" name="Freeform 161"/>
          <p:cNvSpPr>
            <a:spLocks/>
          </p:cNvSpPr>
          <p:nvPr/>
        </p:nvSpPr>
        <p:spPr bwMode="auto">
          <a:xfrm>
            <a:off x="8928101" y="4430713"/>
            <a:ext cx="6350" cy="12700"/>
          </a:xfrm>
          <a:custGeom>
            <a:avLst/>
            <a:gdLst>
              <a:gd name="T0" fmla="*/ 4 w 4"/>
              <a:gd name="T1" fmla="*/ 6 h 8"/>
              <a:gd name="T2" fmla="*/ 2 w 4"/>
              <a:gd name="T3" fmla="*/ 8 h 8"/>
              <a:gd name="T4" fmla="*/ 1 w 4"/>
              <a:gd name="T5" fmla="*/ 7 h 8"/>
              <a:gd name="T6" fmla="*/ 0 w 4"/>
              <a:gd name="T7" fmla="*/ 1 h 8"/>
              <a:gd name="T8" fmla="*/ 0 w 4"/>
              <a:gd name="T9" fmla="*/ 0 h 8"/>
              <a:gd name="T10" fmla="*/ 2 w 4"/>
              <a:gd name="T11" fmla="*/ 1 h 8"/>
              <a:gd name="T12" fmla="*/ 4 w 4"/>
              <a:gd name="T13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8">
                <a:moveTo>
                  <a:pt x="4" y="6"/>
                </a:moveTo>
                <a:lnTo>
                  <a:pt x="2" y="8"/>
                </a:lnTo>
                <a:lnTo>
                  <a:pt x="1" y="7"/>
                </a:lnTo>
                <a:lnTo>
                  <a:pt x="0" y="1"/>
                </a:lnTo>
                <a:lnTo>
                  <a:pt x="0" y="0"/>
                </a:lnTo>
                <a:lnTo>
                  <a:pt x="2" y="1"/>
                </a:lnTo>
                <a:lnTo>
                  <a:pt x="4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2" name="Freeform 162"/>
          <p:cNvSpPr>
            <a:spLocks/>
          </p:cNvSpPr>
          <p:nvPr/>
        </p:nvSpPr>
        <p:spPr bwMode="auto">
          <a:xfrm>
            <a:off x="8197851" y="2982913"/>
            <a:ext cx="9525" cy="9525"/>
          </a:xfrm>
          <a:custGeom>
            <a:avLst/>
            <a:gdLst>
              <a:gd name="T0" fmla="*/ 3 w 6"/>
              <a:gd name="T1" fmla="*/ 3 h 6"/>
              <a:gd name="T2" fmla="*/ 0 w 6"/>
              <a:gd name="T3" fmla="*/ 6 h 6"/>
              <a:gd name="T4" fmla="*/ 2 w 6"/>
              <a:gd name="T5" fmla="*/ 0 h 6"/>
              <a:gd name="T6" fmla="*/ 3 w 6"/>
              <a:gd name="T7" fmla="*/ 0 h 6"/>
              <a:gd name="T8" fmla="*/ 5 w 6"/>
              <a:gd name="T9" fmla="*/ 1 h 6"/>
              <a:gd name="T10" fmla="*/ 6 w 6"/>
              <a:gd name="T11" fmla="*/ 2 h 6"/>
              <a:gd name="T12" fmla="*/ 3 w 6"/>
              <a:gd name="T1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6">
                <a:moveTo>
                  <a:pt x="3" y="3"/>
                </a:moveTo>
                <a:lnTo>
                  <a:pt x="0" y="6"/>
                </a:lnTo>
                <a:lnTo>
                  <a:pt x="2" y="0"/>
                </a:lnTo>
                <a:lnTo>
                  <a:pt x="3" y="0"/>
                </a:lnTo>
                <a:lnTo>
                  <a:pt x="5" y="1"/>
                </a:lnTo>
                <a:lnTo>
                  <a:pt x="6" y="2"/>
                </a:lnTo>
                <a:lnTo>
                  <a:pt x="3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3" name="Freeform 163"/>
          <p:cNvSpPr>
            <a:spLocks/>
          </p:cNvSpPr>
          <p:nvPr/>
        </p:nvSpPr>
        <p:spPr bwMode="auto">
          <a:xfrm>
            <a:off x="8197851" y="2982913"/>
            <a:ext cx="9525" cy="9525"/>
          </a:xfrm>
          <a:custGeom>
            <a:avLst/>
            <a:gdLst>
              <a:gd name="T0" fmla="*/ 3 w 6"/>
              <a:gd name="T1" fmla="*/ 3 h 6"/>
              <a:gd name="T2" fmla="*/ 0 w 6"/>
              <a:gd name="T3" fmla="*/ 6 h 6"/>
              <a:gd name="T4" fmla="*/ 2 w 6"/>
              <a:gd name="T5" fmla="*/ 0 h 6"/>
              <a:gd name="T6" fmla="*/ 3 w 6"/>
              <a:gd name="T7" fmla="*/ 0 h 6"/>
              <a:gd name="T8" fmla="*/ 5 w 6"/>
              <a:gd name="T9" fmla="*/ 1 h 6"/>
              <a:gd name="T10" fmla="*/ 6 w 6"/>
              <a:gd name="T11" fmla="*/ 2 h 6"/>
              <a:gd name="T12" fmla="*/ 3 w 6"/>
              <a:gd name="T13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" h="6">
                <a:moveTo>
                  <a:pt x="3" y="3"/>
                </a:moveTo>
                <a:lnTo>
                  <a:pt x="0" y="6"/>
                </a:lnTo>
                <a:lnTo>
                  <a:pt x="2" y="0"/>
                </a:lnTo>
                <a:lnTo>
                  <a:pt x="3" y="0"/>
                </a:lnTo>
                <a:lnTo>
                  <a:pt x="5" y="1"/>
                </a:lnTo>
                <a:lnTo>
                  <a:pt x="6" y="2"/>
                </a:lnTo>
                <a:lnTo>
                  <a:pt x="3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4" name="Freeform 164"/>
          <p:cNvSpPr>
            <a:spLocks/>
          </p:cNvSpPr>
          <p:nvPr/>
        </p:nvSpPr>
        <p:spPr bwMode="auto">
          <a:xfrm>
            <a:off x="8147051" y="2747963"/>
            <a:ext cx="4763" cy="9525"/>
          </a:xfrm>
          <a:custGeom>
            <a:avLst/>
            <a:gdLst>
              <a:gd name="T0" fmla="*/ 3 w 3"/>
              <a:gd name="T1" fmla="*/ 4 h 6"/>
              <a:gd name="T2" fmla="*/ 3 w 3"/>
              <a:gd name="T3" fmla="*/ 6 h 6"/>
              <a:gd name="T4" fmla="*/ 1 w 3"/>
              <a:gd name="T5" fmla="*/ 6 h 6"/>
              <a:gd name="T6" fmla="*/ 0 w 3"/>
              <a:gd name="T7" fmla="*/ 1 h 6"/>
              <a:gd name="T8" fmla="*/ 1 w 3"/>
              <a:gd name="T9" fmla="*/ 0 h 6"/>
              <a:gd name="T10" fmla="*/ 3 w 3"/>
              <a:gd name="T11" fmla="*/ 2 h 6"/>
              <a:gd name="T12" fmla="*/ 3 w 3"/>
              <a:gd name="T13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6">
                <a:moveTo>
                  <a:pt x="3" y="4"/>
                </a:moveTo>
                <a:lnTo>
                  <a:pt x="3" y="6"/>
                </a:lnTo>
                <a:lnTo>
                  <a:pt x="1" y="6"/>
                </a:lnTo>
                <a:lnTo>
                  <a:pt x="0" y="1"/>
                </a:lnTo>
                <a:lnTo>
                  <a:pt x="1" y="0"/>
                </a:lnTo>
                <a:lnTo>
                  <a:pt x="3" y="2"/>
                </a:lnTo>
                <a:lnTo>
                  <a:pt x="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5" name="Freeform 165"/>
          <p:cNvSpPr>
            <a:spLocks/>
          </p:cNvSpPr>
          <p:nvPr/>
        </p:nvSpPr>
        <p:spPr bwMode="auto">
          <a:xfrm>
            <a:off x="8147051" y="2747963"/>
            <a:ext cx="4763" cy="9525"/>
          </a:xfrm>
          <a:custGeom>
            <a:avLst/>
            <a:gdLst>
              <a:gd name="T0" fmla="*/ 3 w 3"/>
              <a:gd name="T1" fmla="*/ 4 h 6"/>
              <a:gd name="T2" fmla="*/ 3 w 3"/>
              <a:gd name="T3" fmla="*/ 6 h 6"/>
              <a:gd name="T4" fmla="*/ 1 w 3"/>
              <a:gd name="T5" fmla="*/ 6 h 6"/>
              <a:gd name="T6" fmla="*/ 0 w 3"/>
              <a:gd name="T7" fmla="*/ 1 h 6"/>
              <a:gd name="T8" fmla="*/ 1 w 3"/>
              <a:gd name="T9" fmla="*/ 0 h 6"/>
              <a:gd name="T10" fmla="*/ 3 w 3"/>
              <a:gd name="T11" fmla="*/ 2 h 6"/>
              <a:gd name="T12" fmla="*/ 3 w 3"/>
              <a:gd name="T13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6">
                <a:moveTo>
                  <a:pt x="3" y="4"/>
                </a:moveTo>
                <a:lnTo>
                  <a:pt x="3" y="6"/>
                </a:lnTo>
                <a:lnTo>
                  <a:pt x="1" y="6"/>
                </a:lnTo>
                <a:lnTo>
                  <a:pt x="0" y="1"/>
                </a:lnTo>
                <a:lnTo>
                  <a:pt x="1" y="0"/>
                </a:lnTo>
                <a:lnTo>
                  <a:pt x="3" y="2"/>
                </a:lnTo>
                <a:lnTo>
                  <a:pt x="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6" name="Freeform 166"/>
          <p:cNvSpPr>
            <a:spLocks/>
          </p:cNvSpPr>
          <p:nvPr/>
        </p:nvSpPr>
        <p:spPr bwMode="auto">
          <a:xfrm>
            <a:off x="8131176" y="2787650"/>
            <a:ext cx="7938" cy="9525"/>
          </a:xfrm>
          <a:custGeom>
            <a:avLst/>
            <a:gdLst>
              <a:gd name="T0" fmla="*/ 5 w 5"/>
              <a:gd name="T1" fmla="*/ 5 h 6"/>
              <a:gd name="T2" fmla="*/ 5 w 5"/>
              <a:gd name="T3" fmla="*/ 6 h 6"/>
              <a:gd name="T4" fmla="*/ 1 w 5"/>
              <a:gd name="T5" fmla="*/ 3 h 6"/>
              <a:gd name="T6" fmla="*/ 0 w 5"/>
              <a:gd name="T7" fmla="*/ 1 h 6"/>
              <a:gd name="T8" fmla="*/ 1 w 5"/>
              <a:gd name="T9" fmla="*/ 0 h 6"/>
              <a:gd name="T10" fmla="*/ 1 w 5"/>
              <a:gd name="T11" fmla="*/ 0 h 6"/>
              <a:gd name="T12" fmla="*/ 4 w 5"/>
              <a:gd name="T13" fmla="*/ 3 h 6"/>
              <a:gd name="T14" fmla="*/ 5 w 5"/>
              <a:gd name="T15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6">
                <a:moveTo>
                  <a:pt x="5" y="5"/>
                </a:moveTo>
                <a:lnTo>
                  <a:pt x="5" y="6"/>
                </a:lnTo>
                <a:lnTo>
                  <a:pt x="1" y="3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4" y="3"/>
                </a:lnTo>
                <a:lnTo>
                  <a:pt x="5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7" name="Freeform 167"/>
          <p:cNvSpPr>
            <a:spLocks/>
          </p:cNvSpPr>
          <p:nvPr/>
        </p:nvSpPr>
        <p:spPr bwMode="auto">
          <a:xfrm>
            <a:off x="8131176" y="2787650"/>
            <a:ext cx="7938" cy="9525"/>
          </a:xfrm>
          <a:custGeom>
            <a:avLst/>
            <a:gdLst>
              <a:gd name="T0" fmla="*/ 5 w 5"/>
              <a:gd name="T1" fmla="*/ 5 h 6"/>
              <a:gd name="T2" fmla="*/ 5 w 5"/>
              <a:gd name="T3" fmla="*/ 6 h 6"/>
              <a:gd name="T4" fmla="*/ 1 w 5"/>
              <a:gd name="T5" fmla="*/ 3 h 6"/>
              <a:gd name="T6" fmla="*/ 0 w 5"/>
              <a:gd name="T7" fmla="*/ 1 h 6"/>
              <a:gd name="T8" fmla="*/ 1 w 5"/>
              <a:gd name="T9" fmla="*/ 0 h 6"/>
              <a:gd name="T10" fmla="*/ 1 w 5"/>
              <a:gd name="T11" fmla="*/ 0 h 6"/>
              <a:gd name="T12" fmla="*/ 4 w 5"/>
              <a:gd name="T13" fmla="*/ 3 h 6"/>
              <a:gd name="T14" fmla="*/ 5 w 5"/>
              <a:gd name="T15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6">
                <a:moveTo>
                  <a:pt x="5" y="5"/>
                </a:moveTo>
                <a:lnTo>
                  <a:pt x="5" y="6"/>
                </a:lnTo>
                <a:lnTo>
                  <a:pt x="1" y="3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4" y="3"/>
                </a:lnTo>
                <a:lnTo>
                  <a:pt x="5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8" name="Freeform 168"/>
          <p:cNvSpPr>
            <a:spLocks/>
          </p:cNvSpPr>
          <p:nvPr/>
        </p:nvSpPr>
        <p:spPr bwMode="auto">
          <a:xfrm>
            <a:off x="9312276" y="4930775"/>
            <a:ext cx="7938" cy="6350"/>
          </a:xfrm>
          <a:custGeom>
            <a:avLst/>
            <a:gdLst>
              <a:gd name="T0" fmla="*/ 5 w 5"/>
              <a:gd name="T1" fmla="*/ 3 h 4"/>
              <a:gd name="T2" fmla="*/ 4 w 5"/>
              <a:gd name="T3" fmla="*/ 4 h 4"/>
              <a:gd name="T4" fmla="*/ 1 w 5"/>
              <a:gd name="T5" fmla="*/ 4 h 4"/>
              <a:gd name="T6" fmla="*/ 0 w 5"/>
              <a:gd name="T7" fmla="*/ 3 h 4"/>
              <a:gd name="T8" fmla="*/ 0 w 5"/>
              <a:gd name="T9" fmla="*/ 2 h 4"/>
              <a:gd name="T10" fmla="*/ 2 w 5"/>
              <a:gd name="T11" fmla="*/ 1 h 4"/>
              <a:gd name="T12" fmla="*/ 3 w 5"/>
              <a:gd name="T13" fmla="*/ 0 h 4"/>
              <a:gd name="T14" fmla="*/ 4 w 5"/>
              <a:gd name="T15" fmla="*/ 0 h 4"/>
              <a:gd name="T16" fmla="*/ 5 w 5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4">
                <a:moveTo>
                  <a:pt x="5" y="3"/>
                </a:moveTo>
                <a:lnTo>
                  <a:pt x="4" y="4"/>
                </a:lnTo>
                <a:lnTo>
                  <a:pt x="1" y="4"/>
                </a:lnTo>
                <a:lnTo>
                  <a:pt x="0" y="3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4" y="0"/>
                </a:lnTo>
                <a:lnTo>
                  <a:pt x="5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9" name="Freeform 169"/>
          <p:cNvSpPr>
            <a:spLocks/>
          </p:cNvSpPr>
          <p:nvPr/>
        </p:nvSpPr>
        <p:spPr bwMode="auto">
          <a:xfrm>
            <a:off x="9312276" y="4930775"/>
            <a:ext cx="7938" cy="6350"/>
          </a:xfrm>
          <a:custGeom>
            <a:avLst/>
            <a:gdLst>
              <a:gd name="T0" fmla="*/ 5 w 5"/>
              <a:gd name="T1" fmla="*/ 3 h 4"/>
              <a:gd name="T2" fmla="*/ 4 w 5"/>
              <a:gd name="T3" fmla="*/ 4 h 4"/>
              <a:gd name="T4" fmla="*/ 1 w 5"/>
              <a:gd name="T5" fmla="*/ 4 h 4"/>
              <a:gd name="T6" fmla="*/ 0 w 5"/>
              <a:gd name="T7" fmla="*/ 3 h 4"/>
              <a:gd name="T8" fmla="*/ 0 w 5"/>
              <a:gd name="T9" fmla="*/ 2 h 4"/>
              <a:gd name="T10" fmla="*/ 2 w 5"/>
              <a:gd name="T11" fmla="*/ 1 h 4"/>
              <a:gd name="T12" fmla="*/ 3 w 5"/>
              <a:gd name="T13" fmla="*/ 0 h 4"/>
              <a:gd name="T14" fmla="*/ 4 w 5"/>
              <a:gd name="T15" fmla="*/ 0 h 4"/>
              <a:gd name="T16" fmla="*/ 5 w 5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4">
                <a:moveTo>
                  <a:pt x="5" y="3"/>
                </a:moveTo>
                <a:lnTo>
                  <a:pt x="4" y="4"/>
                </a:lnTo>
                <a:lnTo>
                  <a:pt x="1" y="4"/>
                </a:lnTo>
                <a:lnTo>
                  <a:pt x="0" y="3"/>
                </a:lnTo>
                <a:lnTo>
                  <a:pt x="0" y="2"/>
                </a:lnTo>
                <a:lnTo>
                  <a:pt x="2" y="1"/>
                </a:lnTo>
                <a:lnTo>
                  <a:pt x="3" y="0"/>
                </a:lnTo>
                <a:lnTo>
                  <a:pt x="4" y="0"/>
                </a:lnTo>
                <a:lnTo>
                  <a:pt x="5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0" name="Freeform 170"/>
          <p:cNvSpPr>
            <a:spLocks/>
          </p:cNvSpPr>
          <p:nvPr/>
        </p:nvSpPr>
        <p:spPr bwMode="auto">
          <a:xfrm>
            <a:off x="9555163" y="5086350"/>
            <a:ext cx="9525" cy="4763"/>
          </a:xfrm>
          <a:custGeom>
            <a:avLst/>
            <a:gdLst>
              <a:gd name="T0" fmla="*/ 6 w 6"/>
              <a:gd name="T1" fmla="*/ 2 h 3"/>
              <a:gd name="T2" fmla="*/ 5 w 6"/>
              <a:gd name="T3" fmla="*/ 3 h 3"/>
              <a:gd name="T4" fmla="*/ 0 w 6"/>
              <a:gd name="T5" fmla="*/ 2 h 3"/>
              <a:gd name="T6" fmla="*/ 1 w 6"/>
              <a:gd name="T7" fmla="*/ 0 h 3"/>
              <a:gd name="T8" fmla="*/ 4 w 6"/>
              <a:gd name="T9" fmla="*/ 0 h 3"/>
              <a:gd name="T10" fmla="*/ 6 w 6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6" y="2"/>
                </a:moveTo>
                <a:lnTo>
                  <a:pt x="5" y="3"/>
                </a:lnTo>
                <a:lnTo>
                  <a:pt x="0" y="2"/>
                </a:lnTo>
                <a:lnTo>
                  <a:pt x="1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1" name="Freeform 171"/>
          <p:cNvSpPr>
            <a:spLocks/>
          </p:cNvSpPr>
          <p:nvPr/>
        </p:nvSpPr>
        <p:spPr bwMode="auto">
          <a:xfrm>
            <a:off x="9555163" y="5086350"/>
            <a:ext cx="9525" cy="4763"/>
          </a:xfrm>
          <a:custGeom>
            <a:avLst/>
            <a:gdLst>
              <a:gd name="T0" fmla="*/ 6 w 6"/>
              <a:gd name="T1" fmla="*/ 2 h 3"/>
              <a:gd name="T2" fmla="*/ 5 w 6"/>
              <a:gd name="T3" fmla="*/ 3 h 3"/>
              <a:gd name="T4" fmla="*/ 0 w 6"/>
              <a:gd name="T5" fmla="*/ 2 h 3"/>
              <a:gd name="T6" fmla="*/ 1 w 6"/>
              <a:gd name="T7" fmla="*/ 0 h 3"/>
              <a:gd name="T8" fmla="*/ 4 w 6"/>
              <a:gd name="T9" fmla="*/ 0 h 3"/>
              <a:gd name="T10" fmla="*/ 6 w 6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">
                <a:moveTo>
                  <a:pt x="6" y="2"/>
                </a:moveTo>
                <a:lnTo>
                  <a:pt x="5" y="3"/>
                </a:lnTo>
                <a:lnTo>
                  <a:pt x="0" y="2"/>
                </a:lnTo>
                <a:lnTo>
                  <a:pt x="1" y="0"/>
                </a:lnTo>
                <a:lnTo>
                  <a:pt x="4" y="0"/>
                </a:lnTo>
                <a:lnTo>
                  <a:pt x="6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2" name="Freeform 172"/>
          <p:cNvSpPr>
            <a:spLocks/>
          </p:cNvSpPr>
          <p:nvPr/>
        </p:nvSpPr>
        <p:spPr bwMode="auto">
          <a:xfrm>
            <a:off x="8259763" y="3009900"/>
            <a:ext cx="6350" cy="6350"/>
          </a:xfrm>
          <a:custGeom>
            <a:avLst/>
            <a:gdLst>
              <a:gd name="T0" fmla="*/ 3 w 4"/>
              <a:gd name="T1" fmla="*/ 4 h 4"/>
              <a:gd name="T2" fmla="*/ 1 w 4"/>
              <a:gd name="T3" fmla="*/ 4 h 4"/>
              <a:gd name="T4" fmla="*/ 0 w 4"/>
              <a:gd name="T5" fmla="*/ 3 h 4"/>
              <a:gd name="T6" fmla="*/ 1 w 4"/>
              <a:gd name="T7" fmla="*/ 2 h 4"/>
              <a:gd name="T8" fmla="*/ 2 w 4"/>
              <a:gd name="T9" fmla="*/ 0 h 4"/>
              <a:gd name="T10" fmla="*/ 3 w 4"/>
              <a:gd name="T11" fmla="*/ 0 h 4"/>
              <a:gd name="T12" fmla="*/ 4 w 4"/>
              <a:gd name="T13" fmla="*/ 2 h 4"/>
              <a:gd name="T14" fmla="*/ 3 w 4"/>
              <a:gd name="T15" fmla="*/ 3 h 4"/>
              <a:gd name="T16" fmla="*/ 3 w 4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4">
                <a:moveTo>
                  <a:pt x="3" y="4"/>
                </a:moveTo>
                <a:lnTo>
                  <a:pt x="1" y="4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lnTo>
                  <a:pt x="3" y="0"/>
                </a:lnTo>
                <a:lnTo>
                  <a:pt x="4" y="2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3" name="Freeform 173"/>
          <p:cNvSpPr>
            <a:spLocks/>
          </p:cNvSpPr>
          <p:nvPr/>
        </p:nvSpPr>
        <p:spPr bwMode="auto">
          <a:xfrm>
            <a:off x="8259763" y="3009900"/>
            <a:ext cx="6350" cy="6350"/>
          </a:xfrm>
          <a:custGeom>
            <a:avLst/>
            <a:gdLst>
              <a:gd name="T0" fmla="*/ 3 w 4"/>
              <a:gd name="T1" fmla="*/ 4 h 4"/>
              <a:gd name="T2" fmla="*/ 1 w 4"/>
              <a:gd name="T3" fmla="*/ 4 h 4"/>
              <a:gd name="T4" fmla="*/ 0 w 4"/>
              <a:gd name="T5" fmla="*/ 3 h 4"/>
              <a:gd name="T6" fmla="*/ 1 w 4"/>
              <a:gd name="T7" fmla="*/ 2 h 4"/>
              <a:gd name="T8" fmla="*/ 2 w 4"/>
              <a:gd name="T9" fmla="*/ 0 h 4"/>
              <a:gd name="T10" fmla="*/ 3 w 4"/>
              <a:gd name="T11" fmla="*/ 0 h 4"/>
              <a:gd name="T12" fmla="*/ 4 w 4"/>
              <a:gd name="T13" fmla="*/ 2 h 4"/>
              <a:gd name="T14" fmla="*/ 3 w 4"/>
              <a:gd name="T15" fmla="*/ 3 h 4"/>
              <a:gd name="T16" fmla="*/ 3 w 4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4">
                <a:moveTo>
                  <a:pt x="3" y="4"/>
                </a:moveTo>
                <a:lnTo>
                  <a:pt x="1" y="4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lnTo>
                  <a:pt x="3" y="0"/>
                </a:lnTo>
                <a:lnTo>
                  <a:pt x="4" y="2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4" name="Freeform 174"/>
          <p:cNvSpPr>
            <a:spLocks/>
          </p:cNvSpPr>
          <p:nvPr/>
        </p:nvSpPr>
        <p:spPr bwMode="auto">
          <a:xfrm>
            <a:off x="8196263" y="3013075"/>
            <a:ext cx="4763" cy="7938"/>
          </a:xfrm>
          <a:custGeom>
            <a:avLst/>
            <a:gdLst>
              <a:gd name="T0" fmla="*/ 1 w 3"/>
              <a:gd name="T1" fmla="*/ 5 h 5"/>
              <a:gd name="T2" fmla="*/ 0 w 3"/>
              <a:gd name="T3" fmla="*/ 5 h 5"/>
              <a:gd name="T4" fmla="*/ 0 w 3"/>
              <a:gd name="T5" fmla="*/ 4 h 5"/>
              <a:gd name="T6" fmla="*/ 0 w 3"/>
              <a:gd name="T7" fmla="*/ 1 h 5"/>
              <a:gd name="T8" fmla="*/ 1 w 3"/>
              <a:gd name="T9" fmla="*/ 0 h 5"/>
              <a:gd name="T10" fmla="*/ 2 w 3"/>
              <a:gd name="T11" fmla="*/ 0 h 5"/>
              <a:gd name="T12" fmla="*/ 3 w 3"/>
              <a:gd name="T13" fmla="*/ 1 h 5"/>
              <a:gd name="T14" fmla="*/ 2 w 3"/>
              <a:gd name="T15" fmla="*/ 3 h 5"/>
              <a:gd name="T16" fmla="*/ 1 w 3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5">
                <a:moveTo>
                  <a:pt x="1" y="5"/>
                </a:moveTo>
                <a:lnTo>
                  <a:pt x="0" y="5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lnTo>
                  <a:pt x="2" y="3"/>
                </a:lnTo>
                <a:lnTo>
                  <a:pt x="1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5" name="Freeform 175"/>
          <p:cNvSpPr>
            <a:spLocks/>
          </p:cNvSpPr>
          <p:nvPr/>
        </p:nvSpPr>
        <p:spPr bwMode="auto">
          <a:xfrm>
            <a:off x="8196263" y="3013075"/>
            <a:ext cx="4763" cy="7938"/>
          </a:xfrm>
          <a:custGeom>
            <a:avLst/>
            <a:gdLst>
              <a:gd name="T0" fmla="*/ 1 w 3"/>
              <a:gd name="T1" fmla="*/ 5 h 5"/>
              <a:gd name="T2" fmla="*/ 0 w 3"/>
              <a:gd name="T3" fmla="*/ 5 h 5"/>
              <a:gd name="T4" fmla="*/ 0 w 3"/>
              <a:gd name="T5" fmla="*/ 4 h 5"/>
              <a:gd name="T6" fmla="*/ 0 w 3"/>
              <a:gd name="T7" fmla="*/ 1 h 5"/>
              <a:gd name="T8" fmla="*/ 1 w 3"/>
              <a:gd name="T9" fmla="*/ 0 h 5"/>
              <a:gd name="T10" fmla="*/ 2 w 3"/>
              <a:gd name="T11" fmla="*/ 0 h 5"/>
              <a:gd name="T12" fmla="*/ 3 w 3"/>
              <a:gd name="T13" fmla="*/ 1 h 5"/>
              <a:gd name="T14" fmla="*/ 2 w 3"/>
              <a:gd name="T15" fmla="*/ 3 h 5"/>
              <a:gd name="T16" fmla="*/ 1 w 3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5">
                <a:moveTo>
                  <a:pt x="1" y="5"/>
                </a:moveTo>
                <a:lnTo>
                  <a:pt x="0" y="5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lnTo>
                  <a:pt x="2" y="0"/>
                </a:lnTo>
                <a:lnTo>
                  <a:pt x="3" y="1"/>
                </a:lnTo>
                <a:lnTo>
                  <a:pt x="2" y="3"/>
                </a:lnTo>
                <a:lnTo>
                  <a:pt x="1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6" name="Freeform 176"/>
          <p:cNvSpPr>
            <a:spLocks/>
          </p:cNvSpPr>
          <p:nvPr/>
        </p:nvSpPr>
        <p:spPr bwMode="auto">
          <a:xfrm>
            <a:off x="8843963" y="4276725"/>
            <a:ext cx="7938" cy="4763"/>
          </a:xfrm>
          <a:custGeom>
            <a:avLst/>
            <a:gdLst>
              <a:gd name="T0" fmla="*/ 3 w 5"/>
              <a:gd name="T1" fmla="*/ 3 h 3"/>
              <a:gd name="T2" fmla="*/ 2 w 5"/>
              <a:gd name="T3" fmla="*/ 3 h 3"/>
              <a:gd name="T4" fmla="*/ 0 w 5"/>
              <a:gd name="T5" fmla="*/ 2 h 3"/>
              <a:gd name="T6" fmla="*/ 0 w 5"/>
              <a:gd name="T7" fmla="*/ 1 h 3"/>
              <a:gd name="T8" fmla="*/ 0 w 5"/>
              <a:gd name="T9" fmla="*/ 0 h 3"/>
              <a:gd name="T10" fmla="*/ 3 w 5"/>
              <a:gd name="T11" fmla="*/ 0 h 3"/>
              <a:gd name="T12" fmla="*/ 5 w 5"/>
              <a:gd name="T13" fmla="*/ 3 h 3"/>
              <a:gd name="T14" fmla="*/ 4 w 5"/>
              <a:gd name="T15" fmla="*/ 3 h 3"/>
              <a:gd name="T16" fmla="*/ 3 w 5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3">
                <a:moveTo>
                  <a:pt x="3" y="3"/>
                </a:moveTo>
                <a:lnTo>
                  <a:pt x="2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3" y="0"/>
                </a:lnTo>
                <a:lnTo>
                  <a:pt x="5" y="3"/>
                </a:lnTo>
                <a:lnTo>
                  <a:pt x="4" y="3"/>
                </a:lnTo>
                <a:lnTo>
                  <a:pt x="3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7" name="Freeform 177"/>
          <p:cNvSpPr>
            <a:spLocks/>
          </p:cNvSpPr>
          <p:nvPr/>
        </p:nvSpPr>
        <p:spPr bwMode="auto">
          <a:xfrm>
            <a:off x="8843963" y="4276725"/>
            <a:ext cx="7938" cy="4763"/>
          </a:xfrm>
          <a:custGeom>
            <a:avLst/>
            <a:gdLst>
              <a:gd name="T0" fmla="*/ 3 w 5"/>
              <a:gd name="T1" fmla="*/ 3 h 3"/>
              <a:gd name="T2" fmla="*/ 2 w 5"/>
              <a:gd name="T3" fmla="*/ 3 h 3"/>
              <a:gd name="T4" fmla="*/ 0 w 5"/>
              <a:gd name="T5" fmla="*/ 2 h 3"/>
              <a:gd name="T6" fmla="*/ 0 w 5"/>
              <a:gd name="T7" fmla="*/ 1 h 3"/>
              <a:gd name="T8" fmla="*/ 0 w 5"/>
              <a:gd name="T9" fmla="*/ 0 h 3"/>
              <a:gd name="T10" fmla="*/ 3 w 5"/>
              <a:gd name="T11" fmla="*/ 0 h 3"/>
              <a:gd name="T12" fmla="*/ 5 w 5"/>
              <a:gd name="T13" fmla="*/ 3 h 3"/>
              <a:gd name="T14" fmla="*/ 4 w 5"/>
              <a:gd name="T15" fmla="*/ 3 h 3"/>
              <a:gd name="T16" fmla="*/ 3 w 5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3">
                <a:moveTo>
                  <a:pt x="3" y="3"/>
                </a:moveTo>
                <a:lnTo>
                  <a:pt x="2" y="3"/>
                </a:lnTo>
                <a:lnTo>
                  <a:pt x="0" y="2"/>
                </a:lnTo>
                <a:lnTo>
                  <a:pt x="0" y="1"/>
                </a:lnTo>
                <a:lnTo>
                  <a:pt x="0" y="0"/>
                </a:lnTo>
                <a:lnTo>
                  <a:pt x="3" y="0"/>
                </a:lnTo>
                <a:lnTo>
                  <a:pt x="5" y="3"/>
                </a:lnTo>
                <a:lnTo>
                  <a:pt x="4" y="3"/>
                </a:lnTo>
                <a:lnTo>
                  <a:pt x="3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8" name="Freeform 178"/>
          <p:cNvSpPr>
            <a:spLocks/>
          </p:cNvSpPr>
          <p:nvPr/>
        </p:nvSpPr>
        <p:spPr bwMode="auto">
          <a:xfrm>
            <a:off x="9139238" y="4946650"/>
            <a:ext cx="4763" cy="9525"/>
          </a:xfrm>
          <a:custGeom>
            <a:avLst/>
            <a:gdLst>
              <a:gd name="T0" fmla="*/ 1 w 3"/>
              <a:gd name="T1" fmla="*/ 4 h 6"/>
              <a:gd name="T2" fmla="*/ 0 w 3"/>
              <a:gd name="T3" fmla="*/ 6 h 6"/>
              <a:gd name="T4" fmla="*/ 0 w 3"/>
              <a:gd name="T5" fmla="*/ 3 h 6"/>
              <a:gd name="T6" fmla="*/ 2 w 3"/>
              <a:gd name="T7" fmla="*/ 0 h 6"/>
              <a:gd name="T8" fmla="*/ 3 w 3"/>
              <a:gd name="T9" fmla="*/ 0 h 6"/>
              <a:gd name="T10" fmla="*/ 3 w 3"/>
              <a:gd name="T11" fmla="*/ 0 h 6"/>
              <a:gd name="T12" fmla="*/ 2 w 3"/>
              <a:gd name="T13" fmla="*/ 2 h 6"/>
              <a:gd name="T14" fmla="*/ 3 w 3"/>
              <a:gd name="T15" fmla="*/ 4 h 6"/>
              <a:gd name="T16" fmla="*/ 1 w 3"/>
              <a:gd name="T17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6">
                <a:moveTo>
                  <a:pt x="1" y="4"/>
                </a:move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2" y="2"/>
                </a:lnTo>
                <a:lnTo>
                  <a:pt x="3" y="4"/>
                </a:lnTo>
                <a:lnTo>
                  <a:pt x="1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9" name="Freeform 179"/>
          <p:cNvSpPr>
            <a:spLocks/>
          </p:cNvSpPr>
          <p:nvPr/>
        </p:nvSpPr>
        <p:spPr bwMode="auto">
          <a:xfrm>
            <a:off x="9139238" y="4946650"/>
            <a:ext cx="4763" cy="9525"/>
          </a:xfrm>
          <a:custGeom>
            <a:avLst/>
            <a:gdLst>
              <a:gd name="T0" fmla="*/ 1 w 3"/>
              <a:gd name="T1" fmla="*/ 4 h 6"/>
              <a:gd name="T2" fmla="*/ 0 w 3"/>
              <a:gd name="T3" fmla="*/ 6 h 6"/>
              <a:gd name="T4" fmla="*/ 0 w 3"/>
              <a:gd name="T5" fmla="*/ 3 h 6"/>
              <a:gd name="T6" fmla="*/ 2 w 3"/>
              <a:gd name="T7" fmla="*/ 0 h 6"/>
              <a:gd name="T8" fmla="*/ 3 w 3"/>
              <a:gd name="T9" fmla="*/ 0 h 6"/>
              <a:gd name="T10" fmla="*/ 3 w 3"/>
              <a:gd name="T11" fmla="*/ 0 h 6"/>
              <a:gd name="T12" fmla="*/ 2 w 3"/>
              <a:gd name="T13" fmla="*/ 2 h 6"/>
              <a:gd name="T14" fmla="*/ 3 w 3"/>
              <a:gd name="T15" fmla="*/ 4 h 6"/>
              <a:gd name="T16" fmla="*/ 1 w 3"/>
              <a:gd name="T17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6">
                <a:moveTo>
                  <a:pt x="1" y="4"/>
                </a:move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3" y="0"/>
                </a:lnTo>
                <a:lnTo>
                  <a:pt x="3" y="0"/>
                </a:lnTo>
                <a:lnTo>
                  <a:pt x="2" y="2"/>
                </a:lnTo>
                <a:lnTo>
                  <a:pt x="3" y="4"/>
                </a:lnTo>
                <a:lnTo>
                  <a:pt x="1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0" name="Freeform 180"/>
          <p:cNvSpPr>
            <a:spLocks/>
          </p:cNvSpPr>
          <p:nvPr/>
        </p:nvSpPr>
        <p:spPr bwMode="auto">
          <a:xfrm>
            <a:off x="9193213" y="4937125"/>
            <a:ext cx="4763" cy="11113"/>
          </a:xfrm>
          <a:custGeom>
            <a:avLst/>
            <a:gdLst>
              <a:gd name="T0" fmla="*/ 3 w 3"/>
              <a:gd name="T1" fmla="*/ 3 h 7"/>
              <a:gd name="T2" fmla="*/ 1 w 3"/>
              <a:gd name="T3" fmla="*/ 7 h 7"/>
              <a:gd name="T4" fmla="*/ 0 w 3"/>
              <a:gd name="T5" fmla="*/ 7 h 7"/>
              <a:gd name="T6" fmla="*/ 1 w 3"/>
              <a:gd name="T7" fmla="*/ 5 h 7"/>
              <a:gd name="T8" fmla="*/ 1 w 3"/>
              <a:gd name="T9" fmla="*/ 3 h 7"/>
              <a:gd name="T10" fmla="*/ 2 w 3"/>
              <a:gd name="T11" fmla="*/ 0 h 7"/>
              <a:gd name="T12" fmla="*/ 3 w 3"/>
              <a:gd name="T13" fmla="*/ 1 h 7"/>
              <a:gd name="T14" fmla="*/ 3 w 3"/>
              <a:gd name="T15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7">
                <a:moveTo>
                  <a:pt x="3" y="3"/>
                </a:moveTo>
                <a:lnTo>
                  <a:pt x="1" y="7"/>
                </a:lnTo>
                <a:lnTo>
                  <a:pt x="0" y="7"/>
                </a:lnTo>
                <a:lnTo>
                  <a:pt x="1" y="5"/>
                </a:lnTo>
                <a:lnTo>
                  <a:pt x="1" y="3"/>
                </a:lnTo>
                <a:lnTo>
                  <a:pt x="2" y="0"/>
                </a:lnTo>
                <a:lnTo>
                  <a:pt x="3" y="1"/>
                </a:lnTo>
                <a:lnTo>
                  <a:pt x="3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1" name="Freeform 181"/>
          <p:cNvSpPr>
            <a:spLocks/>
          </p:cNvSpPr>
          <p:nvPr/>
        </p:nvSpPr>
        <p:spPr bwMode="auto">
          <a:xfrm>
            <a:off x="9193213" y="4937125"/>
            <a:ext cx="4763" cy="11113"/>
          </a:xfrm>
          <a:custGeom>
            <a:avLst/>
            <a:gdLst>
              <a:gd name="T0" fmla="*/ 3 w 3"/>
              <a:gd name="T1" fmla="*/ 3 h 7"/>
              <a:gd name="T2" fmla="*/ 1 w 3"/>
              <a:gd name="T3" fmla="*/ 7 h 7"/>
              <a:gd name="T4" fmla="*/ 0 w 3"/>
              <a:gd name="T5" fmla="*/ 7 h 7"/>
              <a:gd name="T6" fmla="*/ 1 w 3"/>
              <a:gd name="T7" fmla="*/ 5 h 7"/>
              <a:gd name="T8" fmla="*/ 1 w 3"/>
              <a:gd name="T9" fmla="*/ 3 h 7"/>
              <a:gd name="T10" fmla="*/ 2 w 3"/>
              <a:gd name="T11" fmla="*/ 0 h 7"/>
              <a:gd name="T12" fmla="*/ 3 w 3"/>
              <a:gd name="T13" fmla="*/ 1 h 7"/>
              <a:gd name="T14" fmla="*/ 3 w 3"/>
              <a:gd name="T15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7">
                <a:moveTo>
                  <a:pt x="3" y="3"/>
                </a:moveTo>
                <a:lnTo>
                  <a:pt x="1" y="7"/>
                </a:lnTo>
                <a:lnTo>
                  <a:pt x="0" y="7"/>
                </a:lnTo>
                <a:lnTo>
                  <a:pt x="1" y="5"/>
                </a:lnTo>
                <a:lnTo>
                  <a:pt x="1" y="3"/>
                </a:lnTo>
                <a:lnTo>
                  <a:pt x="2" y="0"/>
                </a:lnTo>
                <a:lnTo>
                  <a:pt x="3" y="1"/>
                </a:lnTo>
                <a:lnTo>
                  <a:pt x="3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2" name="Freeform 182"/>
          <p:cNvSpPr>
            <a:spLocks/>
          </p:cNvSpPr>
          <p:nvPr/>
        </p:nvSpPr>
        <p:spPr bwMode="auto">
          <a:xfrm>
            <a:off x="8196263" y="2789238"/>
            <a:ext cx="7938" cy="3175"/>
          </a:xfrm>
          <a:custGeom>
            <a:avLst/>
            <a:gdLst>
              <a:gd name="T0" fmla="*/ 4 w 5"/>
              <a:gd name="T1" fmla="*/ 2 h 2"/>
              <a:gd name="T2" fmla="*/ 1 w 5"/>
              <a:gd name="T3" fmla="*/ 2 h 2"/>
              <a:gd name="T4" fmla="*/ 0 w 5"/>
              <a:gd name="T5" fmla="*/ 1 h 2"/>
              <a:gd name="T6" fmla="*/ 2 w 5"/>
              <a:gd name="T7" fmla="*/ 0 h 2"/>
              <a:gd name="T8" fmla="*/ 4 w 5"/>
              <a:gd name="T9" fmla="*/ 0 h 2"/>
              <a:gd name="T10" fmla="*/ 5 w 5"/>
              <a:gd name="T11" fmla="*/ 0 h 2"/>
              <a:gd name="T12" fmla="*/ 4 w 5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4" y="2"/>
                </a:move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4" y="0"/>
                </a:lnTo>
                <a:lnTo>
                  <a:pt x="5" y="0"/>
                </a:lnTo>
                <a:lnTo>
                  <a:pt x="4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3" name="Freeform 183"/>
          <p:cNvSpPr>
            <a:spLocks/>
          </p:cNvSpPr>
          <p:nvPr/>
        </p:nvSpPr>
        <p:spPr bwMode="auto">
          <a:xfrm>
            <a:off x="8196263" y="2789238"/>
            <a:ext cx="7938" cy="3175"/>
          </a:xfrm>
          <a:custGeom>
            <a:avLst/>
            <a:gdLst>
              <a:gd name="T0" fmla="*/ 4 w 5"/>
              <a:gd name="T1" fmla="*/ 2 h 2"/>
              <a:gd name="T2" fmla="*/ 1 w 5"/>
              <a:gd name="T3" fmla="*/ 2 h 2"/>
              <a:gd name="T4" fmla="*/ 0 w 5"/>
              <a:gd name="T5" fmla="*/ 1 h 2"/>
              <a:gd name="T6" fmla="*/ 2 w 5"/>
              <a:gd name="T7" fmla="*/ 0 h 2"/>
              <a:gd name="T8" fmla="*/ 4 w 5"/>
              <a:gd name="T9" fmla="*/ 0 h 2"/>
              <a:gd name="T10" fmla="*/ 5 w 5"/>
              <a:gd name="T11" fmla="*/ 0 h 2"/>
              <a:gd name="T12" fmla="*/ 4 w 5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2">
                <a:moveTo>
                  <a:pt x="4" y="2"/>
                </a:move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4" y="0"/>
                </a:lnTo>
                <a:lnTo>
                  <a:pt x="5" y="0"/>
                </a:lnTo>
                <a:lnTo>
                  <a:pt x="4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4" name="Freeform 184"/>
          <p:cNvSpPr>
            <a:spLocks/>
          </p:cNvSpPr>
          <p:nvPr/>
        </p:nvSpPr>
        <p:spPr bwMode="auto">
          <a:xfrm>
            <a:off x="9067801" y="4649788"/>
            <a:ext cx="6350" cy="4763"/>
          </a:xfrm>
          <a:custGeom>
            <a:avLst/>
            <a:gdLst>
              <a:gd name="T0" fmla="*/ 3 w 4"/>
              <a:gd name="T1" fmla="*/ 2 h 3"/>
              <a:gd name="T2" fmla="*/ 1 w 4"/>
              <a:gd name="T3" fmla="*/ 3 h 3"/>
              <a:gd name="T4" fmla="*/ 0 w 4"/>
              <a:gd name="T5" fmla="*/ 2 h 3"/>
              <a:gd name="T6" fmla="*/ 0 w 4"/>
              <a:gd name="T7" fmla="*/ 1 h 3"/>
              <a:gd name="T8" fmla="*/ 2 w 4"/>
              <a:gd name="T9" fmla="*/ 0 h 3"/>
              <a:gd name="T10" fmla="*/ 3 w 4"/>
              <a:gd name="T11" fmla="*/ 0 h 3"/>
              <a:gd name="T12" fmla="*/ 4 w 4"/>
              <a:gd name="T13" fmla="*/ 1 h 3"/>
              <a:gd name="T14" fmla="*/ 3 w 4"/>
              <a:gd name="T1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3">
                <a:moveTo>
                  <a:pt x="3" y="2"/>
                </a:moveTo>
                <a:lnTo>
                  <a:pt x="1" y="3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  <a:lnTo>
                  <a:pt x="3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5" name="Freeform 185"/>
          <p:cNvSpPr>
            <a:spLocks/>
          </p:cNvSpPr>
          <p:nvPr/>
        </p:nvSpPr>
        <p:spPr bwMode="auto">
          <a:xfrm>
            <a:off x="9067801" y="4649788"/>
            <a:ext cx="6350" cy="4763"/>
          </a:xfrm>
          <a:custGeom>
            <a:avLst/>
            <a:gdLst>
              <a:gd name="T0" fmla="*/ 3 w 4"/>
              <a:gd name="T1" fmla="*/ 2 h 3"/>
              <a:gd name="T2" fmla="*/ 1 w 4"/>
              <a:gd name="T3" fmla="*/ 3 h 3"/>
              <a:gd name="T4" fmla="*/ 0 w 4"/>
              <a:gd name="T5" fmla="*/ 2 h 3"/>
              <a:gd name="T6" fmla="*/ 0 w 4"/>
              <a:gd name="T7" fmla="*/ 1 h 3"/>
              <a:gd name="T8" fmla="*/ 2 w 4"/>
              <a:gd name="T9" fmla="*/ 0 h 3"/>
              <a:gd name="T10" fmla="*/ 3 w 4"/>
              <a:gd name="T11" fmla="*/ 0 h 3"/>
              <a:gd name="T12" fmla="*/ 4 w 4"/>
              <a:gd name="T13" fmla="*/ 1 h 3"/>
              <a:gd name="T14" fmla="*/ 3 w 4"/>
              <a:gd name="T1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" h="3">
                <a:moveTo>
                  <a:pt x="3" y="2"/>
                </a:moveTo>
                <a:lnTo>
                  <a:pt x="1" y="3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  <a:lnTo>
                  <a:pt x="3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6" name="Freeform 186"/>
          <p:cNvSpPr>
            <a:spLocks/>
          </p:cNvSpPr>
          <p:nvPr/>
        </p:nvSpPr>
        <p:spPr bwMode="auto">
          <a:xfrm>
            <a:off x="6680201" y="504825"/>
            <a:ext cx="471488" cy="581025"/>
          </a:xfrm>
          <a:custGeom>
            <a:avLst/>
            <a:gdLst>
              <a:gd name="T0" fmla="*/ 115 w 297"/>
              <a:gd name="T1" fmla="*/ 32 h 366"/>
              <a:gd name="T2" fmla="*/ 119 w 297"/>
              <a:gd name="T3" fmla="*/ 31 h 366"/>
              <a:gd name="T4" fmla="*/ 124 w 297"/>
              <a:gd name="T5" fmla="*/ 31 h 366"/>
              <a:gd name="T6" fmla="*/ 109 w 297"/>
              <a:gd name="T7" fmla="*/ 79 h 366"/>
              <a:gd name="T8" fmla="*/ 152 w 297"/>
              <a:gd name="T9" fmla="*/ 105 h 366"/>
              <a:gd name="T10" fmla="*/ 179 w 297"/>
              <a:gd name="T11" fmla="*/ 118 h 366"/>
              <a:gd name="T12" fmla="*/ 219 w 297"/>
              <a:gd name="T13" fmla="*/ 103 h 366"/>
              <a:gd name="T14" fmla="*/ 230 w 297"/>
              <a:gd name="T15" fmla="*/ 106 h 366"/>
              <a:gd name="T16" fmla="*/ 233 w 297"/>
              <a:gd name="T17" fmla="*/ 106 h 366"/>
              <a:gd name="T18" fmla="*/ 237 w 297"/>
              <a:gd name="T19" fmla="*/ 104 h 366"/>
              <a:gd name="T20" fmla="*/ 240 w 297"/>
              <a:gd name="T21" fmla="*/ 96 h 366"/>
              <a:gd name="T22" fmla="*/ 244 w 297"/>
              <a:gd name="T23" fmla="*/ 96 h 366"/>
              <a:gd name="T24" fmla="*/ 244 w 297"/>
              <a:gd name="T25" fmla="*/ 98 h 366"/>
              <a:gd name="T26" fmla="*/ 240 w 297"/>
              <a:gd name="T27" fmla="*/ 104 h 366"/>
              <a:gd name="T28" fmla="*/ 242 w 297"/>
              <a:gd name="T29" fmla="*/ 107 h 366"/>
              <a:gd name="T30" fmla="*/ 254 w 297"/>
              <a:gd name="T31" fmla="*/ 107 h 366"/>
              <a:gd name="T32" fmla="*/ 264 w 297"/>
              <a:gd name="T33" fmla="*/ 106 h 366"/>
              <a:gd name="T34" fmla="*/ 266 w 297"/>
              <a:gd name="T35" fmla="*/ 103 h 366"/>
              <a:gd name="T36" fmla="*/ 271 w 297"/>
              <a:gd name="T37" fmla="*/ 108 h 366"/>
              <a:gd name="T38" fmla="*/ 280 w 297"/>
              <a:gd name="T39" fmla="*/ 110 h 366"/>
              <a:gd name="T40" fmla="*/ 290 w 297"/>
              <a:gd name="T41" fmla="*/ 113 h 366"/>
              <a:gd name="T42" fmla="*/ 297 w 297"/>
              <a:gd name="T43" fmla="*/ 113 h 366"/>
              <a:gd name="T44" fmla="*/ 294 w 297"/>
              <a:gd name="T45" fmla="*/ 115 h 366"/>
              <a:gd name="T46" fmla="*/ 291 w 297"/>
              <a:gd name="T47" fmla="*/ 117 h 366"/>
              <a:gd name="T48" fmla="*/ 291 w 297"/>
              <a:gd name="T49" fmla="*/ 124 h 366"/>
              <a:gd name="T50" fmla="*/ 290 w 297"/>
              <a:gd name="T51" fmla="*/ 127 h 366"/>
              <a:gd name="T52" fmla="*/ 287 w 297"/>
              <a:gd name="T53" fmla="*/ 130 h 366"/>
              <a:gd name="T54" fmla="*/ 289 w 297"/>
              <a:gd name="T55" fmla="*/ 134 h 366"/>
              <a:gd name="T56" fmla="*/ 293 w 297"/>
              <a:gd name="T57" fmla="*/ 136 h 366"/>
              <a:gd name="T58" fmla="*/ 295 w 297"/>
              <a:gd name="T59" fmla="*/ 146 h 366"/>
              <a:gd name="T60" fmla="*/ 296 w 297"/>
              <a:gd name="T61" fmla="*/ 151 h 366"/>
              <a:gd name="T62" fmla="*/ 270 w 297"/>
              <a:gd name="T63" fmla="*/ 161 h 366"/>
              <a:gd name="T64" fmla="*/ 212 w 297"/>
              <a:gd name="T65" fmla="*/ 169 h 366"/>
              <a:gd name="T66" fmla="*/ 179 w 297"/>
              <a:gd name="T67" fmla="*/ 198 h 366"/>
              <a:gd name="T68" fmla="*/ 151 w 297"/>
              <a:gd name="T69" fmla="*/ 236 h 366"/>
              <a:gd name="T70" fmla="*/ 122 w 297"/>
              <a:gd name="T71" fmla="*/ 266 h 366"/>
              <a:gd name="T72" fmla="*/ 65 w 297"/>
              <a:gd name="T73" fmla="*/ 279 h 366"/>
              <a:gd name="T74" fmla="*/ 61 w 297"/>
              <a:gd name="T75" fmla="*/ 314 h 366"/>
              <a:gd name="T76" fmla="*/ 25 w 297"/>
              <a:gd name="T77" fmla="*/ 360 h 366"/>
              <a:gd name="T78" fmla="*/ 24 w 297"/>
              <a:gd name="T79" fmla="*/ 363 h 366"/>
              <a:gd name="T80" fmla="*/ 13 w 297"/>
              <a:gd name="T81" fmla="*/ 290 h 366"/>
              <a:gd name="T82" fmla="*/ 9 w 297"/>
              <a:gd name="T83" fmla="*/ 247 h 366"/>
              <a:gd name="T84" fmla="*/ 23 w 297"/>
              <a:gd name="T85" fmla="*/ 200 h 366"/>
              <a:gd name="T86" fmla="*/ 0 w 297"/>
              <a:gd name="T87" fmla="*/ 184 h 366"/>
              <a:gd name="T88" fmla="*/ 7 w 297"/>
              <a:gd name="T89" fmla="*/ 165 h 366"/>
              <a:gd name="T90" fmla="*/ 28 w 297"/>
              <a:gd name="T91" fmla="*/ 144 h 366"/>
              <a:gd name="T92" fmla="*/ 29 w 297"/>
              <a:gd name="T93" fmla="*/ 117 h 366"/>
              <a:gd name="T94" fmla="*/ 27 w 297"/>
              <a:gd name="T95" fmla="*/ 77 h 366"/>
              <a:gd name="T96" fmla="*/ 11 w 297"/>
              <a:gd name="T97" fmla="*/ 24 h 366"/>
              <a:gd name="T98" fmla="*/ 44 w 297"/>
              <a:gd name="T99" fmla="*/ 0 h 366"/>
              <a:gd name="T100" fmla="*/ 49 w 297"/>
              <a:gd name="T101" fmla="*/ 4 h 366"/>
              <a:gd name="T102" fmla="*/ 55 w 297"/>
              <a:gd name="T103" fmla="*/ 6 h 366"/>
              <a:gd name="T104" fmla="*/ 63 w 297"/>
              <a:gd name="T105" fmla="*/ 10 h 366"/>
              <a:gd name="T106" fmla="*/ 95 w 297"/>
              <a:gd name="T107" fmla="*/ 25 h 366"/>
              <a:gd name="T108" fmla="*/ 103 w 297"/>
              <a:gd name="T109" fmla="*/ 28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7" h="366">
                <a:moveTo>
                  <a:pt x="115" y="31"/>
                </a:moveTo>
                <a:lnTo>
                  <a:pt x="115" y="32"/>
                </a:lnTo>
                <a:lnTo>
                  <a:pt x="118" y="31"/>
                </a:lnTo>
                <a:lnTo>
                  <a:pt x="119" y="31"/>
                </a:lnTo>
                <a:lnTo>
                  <a:pt x="119" y="31"/>
                </a:lnTo>
                <a:lnTo>
                  <a:pt x="124" y="31"/>
                </a:lnTo>
                <a:lnTo>
                  <a:pt x="98" y="64"/>
                </a:lnTo>
                <a:lnTo>
                  <a:pt x="109" y="79"/>
                </a:lnTo>
                <a:lnTo>
                  <a:pt x="155" y="87"/>
                </a:lnTo>
                <a:lnTo>
                  <a:pt x="152" y="105"/>
                </a:lnTo>
                <a:lnTo>
                  <a:pt x="146" y="132"/>
                </a:lnTo>
                <a:lnTo>
                  <a:pt x="179" y="118"/>
                </a:lnTo>
                <a:lnTo>
                  <a:pt x="205" y="106"/>
                </a:lnTo>
                <a:lnTo>
                  <a:pt x="219" y="103"/>
                </a:lnTo>
                <a:lnTo>
                  <a:pt x="222" y="104"/>
                </a:lnTo>
                <a:lnTo>
                  <a:pt x="230" y="106"/>
                </a:lnTo>
                <a:lnTo>
                  <a:pt x="232" y="106"/>
                </a:lnTo>
                <a:lnTo>
                  <a:pt x="233" y="106"/>
                </a:lnTo>
                <a:lnTo>
                  <a:pt x="236" y="105"/>
                </a:lnTo>
                <a:lnTo>
                  <a:pt x="237" y="104"/>
                </a:lnTo>
                <a:lnTo>
                  <a:pt x="240" y="100"/>
                </a:lnTo>
                <a:lnTo>
                  <a:pt x="240" y="96"/>
                </a:lnTo>
                <a:lnTo>
                  <a:pt x="241" y="96"/>
                </a:lnTo>
                <a:lnTo>
                  <a:pt x="244" y="96"/>
                </a:lnTo>
                <a:lnTo>
                  <a:pt x="245" y="97"/>
                </a:lnTo>
                <a:lnTo>
                  <a:pt x="244" y="98"/>
                </a:lnTo>
                <a:lnTo>
                  <a:pt x="243" y="100"/>
                </a:lnTo>
                <a:lnTo>
                  <a:pt x="240" y="104"/>
                </a:lnTo>
                <a:lnTo>
                  <a:pt x="241" y="107"/>
                </a:lnTo>
                <a:lnTo>
                  <a:pt x="242" y="107"/>
                </a:lnTo>
                <a:lnTo>
                  <a:pt x="250" y="106"/>
                </a:lnTo>
                <a:lnTo>
                  <a:pt x="254" y="107"/>
                </a:lnTo>
                <a:lnTo>
                  <a:pt x="260" y="106"/>
                </a:lnTo>
                <a:lnTo>
                  <a:pt x="264" y="106"/>
                </a:lnTo>
                <a:lnTo>
                  <a:pt x="265" y="102"/>
                </a:lnTo>
                <a:lnTo>
                  <a:pt x="266" y="103"/>
                </a:lnTo>
                <a:lnTo>
                  <a:pt x="269" y="107"/>
                </a:lnTo>
                <a:lnTo>
                  <a:pt x="271" y="108"/>
                </a:lnTo>
                <a:lnTo>
                  <a:pt x="277" y="109"/>
                </a:lnTo>
                <a:lnTo>
                  <a:pt x="280" y="110"/>
                </a:lnTo>
                <a:lnTo>
                  <a:pt x="288" y="111"/>
                </a:lnTo>
                <a:lnTo>
                  <a:pt x="290" y="113"/>
                </a:lnTo>
                <a:lnTo>
                  <a:pt x="293" y="112"/>
                </a:lnTo>
                <a:lnTo>
                  <a:pt x="297" y="113"/>
                </a:lnTo>
                <a:lnTo>
                  <a:pt x="296" y="114"/>
                </a:lnTo>
                <a:lnTo>
                  <a:pt x="294" y="115"/>
                </a:lnTo>
                <a:lnTo>
                  <a:pt x="291" y="115"/>
                </a:lnTo>
                <a:lnTo>
                  <a:pt x="291" y="117"/>
                </a:lnTo>
                <a:lnTo>
                  <a:pt x="291" y="121"/>
                </a:lnTo>
                <a:lnTo>
                  <a:pt x="291" y="124"/>
                </a:lnTo>
                <a:lnTo>
                  <a:pt x="290" y="125"/>
                </a:lnTo>
                <a:lnTo>
                  <a:pt x="290" y="127"/>
                </a:lnTo>
                <a:lnTo>
                  <a:pt x="291" y="128"/>
                </a:lnTo>
                <a:lnTo>
                  <a:pt x="287" y="130"/>
                </a:lnTo>
                <a:lnTo>
                  <a:pt x="287" y="132"/>
                </a:lnTo>
                <a:lnTo>
                  <a:pt x="289" y="134"/>
                </a:lnTo>
                <a:lnTo>
                  <a:pt x="291" y="134"/>
                </a:lnTo>
                <a:lnTo>
                  <a:pt x="293" y="136"/>
                </a:lnTo>
                <a:lnTo>
                  <a:pt x="295" y="144"/>
                </a:lnTo>
                <a:lnTo>
                  <a:pt x="295" y="146"/>
                </a:lnTo>
                <a:lnTo>
                  <a:pt x="295" y="146"/>
                </a:lnTo>
                <a:lnTo>
                  <a:pt x="296" y="151"/>
                </a:lnTo>
                <a:lnTo>
                  <a:pt x="297" y="152"/>
                </a:lnTo>
                <a:lnTo>
                  <a:pt x="270" y="161"/>
                </a:lnTo>
                <a:lnTo>
                  <a:pt x="236" y="165"/>
                </a:lnTo>
                <a:lnTo>
                  <a:pt x="212" y="169"/>
                </a:lnTo>
                <a:lnTo>
                  <a:pt x="183" y="183"/>
                </a:lnTo>
                <a:lnTo>
                  <a:pt x="179" y="198"/>
                </a:lnTo>
                <a:lnTo>
                  <a:pt x="158" y="214"/>
                </a:lnTo>
                <a:lnTo>
                  <a:pt x="151" y="236"/>
                </a:lnTo>
                <a:lnTo>
                  <a:pt x="149" y="254"/>
                </a:lnTo>
                <a:lnTo>
                  <a:pt x="122" y="266"/>
                </a:lnTo>
                <a:lnTo>
                  <a:pt x="97" y="269"/>
                </a:lnTo>
                <a:lnTo>
                  <a:pt x="65" y="279"/>
                </a:lnTo>
                <a:lnTo>
                  <a:pt x="58" y="295"/>
                </a:lnTo>
                <a:lnTo>
                  <a:pt x="61" y="314"/>
                </a:lnTo>
                <a:lnTo>
                  <a:pt x="51" y="338"/>
                </a:lnTo>
                <a:lnTo>
                  <a:pt x="25" y="360"/>
                </a:lnTo>
                <a:lnTo>
                  <a:pt x="25" y="363"/>
                </a:lnTo>
                <a:lnTo>
                  <a:pt x="24" y="363"/>
                </a:lnTo>
                <a:lnTo>
                  <a:pt x="5" y="366"/>
                </a:lnTo>
                <a:lnTo>
                  <a:pt x="13" y="290"/>
                </a:lnTo>
                <a:lnTo>
                  <a:pt x="10" y="269"/>
                </a:lnTo>
                <a:lnTo>
                  <a:pt x="9" y="247"/>
                </a:lnTo>
                <a:lnTo>
                  <a:pt x="19" y="226"/>
                </a:lnTo>
                <a:lnTo>
                  <a:pt x="23" y="200"/>
                </a:lnTo>
                <a:lnTo>
                  <a:pt x="15" y="190"/>
                </a:lnTo>
                <a:lnTo>
                  <a:pt x="0" y="184"/>
                </a:lnTo>
                <a:lnTo>
                  <a:pt x="2" y="173"/>
                </a:lnTo>
                <a:lnTo>
                  <a:pt x="7" y="165"/>
                </a:lnTo>
                <a:lnTo>
                  <a:pt x="18" y="151"/>
                </a:lnTo>
                <a:lnTo>
                  <a:pt x="28" y="144"/>
                </a:lnTo>
                <a:lnTo>
                  <a:pt x="25" y="131"/>
                </a:lnTo>
                <a:lnTo>
                  <a:pt x="29" y="117"/>
                </a:lnTo>
                <a:lnTo>
                  <a:pt x="28" y="104"/>
                </a:lnTo>
                <a:lnTo>
                  <a:pt x="27" y="77"/>
                </a:lnTo>
                <a:lnTo>
                  <a:pt x="24" y="48"/>
                </a:lnTo>
                <a:lnTo>
                  <a:pt x="11" y="24"/>
                </a:lnTo>
                <a:lnTo>
                  <a:pt x="27" y="9"/>
                </a:lnTo>
                <a:lnTo>
                  <a:pt x="44" y="0"/>
                </a:lnTo>
                <a:lnTo>
                  <a:pt x="45" y="0"/>
                </a:lnTo>
                <a:lnTo>
                  <a:pt x="49" y="4"/>
                </a:lnTo>
                <a:lnTo>
                  <a:pt x="51" y="4"/>
                </a:lnTo>
                <a:lnTo>
                  <a:pt x="55" y="6"/>
                </a:lnTo>
                <a:lnTo>
                  <a:pt x="58" y="7"/>
                </a:lnTo>
                <a:lnTo>
                  <a:pt x="63" y="10"/>
                </a:lnTo>
                <a:lnTo>
                  <a:pt x="77" y="16"/>
                </a:lnTo>
                <a:lnTo>
                  <a:pt x="95" y="25"/>
                </a:lnTo>
                <a:lnTo>
                  <a:pt x="96" y="26"/>
                </a:lnTo>
                <a:lnTo>
                  <a:pt x="103" y="28"/>
                </a:lnTo>
                <a:lnTo>
                  <a:pt x="115" y="3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7" name="Freeform 187"/>
          <p:cNvSpPr>
            <a:spLocks/>
          </p:cNvSpPr>
          <p:nvPr/>
        </p:nvSpPr>
        <p:spPr bwMode="auto">
          <a:xfrm>
            <a:off x="6680201" y="504825"/>
            <a:ext cx="471488" cy="581025"/>
          </a:xfrm>
          <a:custGeom>
            <a:avLst/>
            <a:gdLst>
              <a:gd name="T0" fmla="*/ 115 w 297"/>
              <a:gd name="T1" fmla="*/ 32 h 366"/>
              <a:gd name="T2" fmla="*/ 119 w 297"/>
              <a:gd name="T3" fmla="*/ 31 h 366"/>
              <a:gd name="T4" fmla="*/ 124 w 297"/>
              <a:gd name="T5" fmla="*/ 31 h 366"/>
              <a:gd name="T6" fmla="*/ 109 w 297"/>
              <a:gd name="T7" fmla="*/ 79 h 366"/>
              <a:gd name="T8" fmla="*/ 152 w 297"/>
              <a:gd name="T9" fmla="*/ 105 h 366"/>
              <a:gd name="T10" fmla="*/ 179 w 297"/>
              <a:gd name="T11" fmla="*/ 118 h 366"/>
              <a:gd name="T12" fmla="*/ 219 w 297"/>
              <a:gd name="T13" fmla="*/ 103 h 366"/>
              <a:gd name="T14" fmla="*/ 230 w 297"/>
              <a:gd name="T15" fmla="*/ 106 h 366"/>
              <a:gd name="T16" fmla="*/ 233 w 297"/>
              <a:gd name="T17" fmla="*/ 106 h 366"/>
              <a:gd name="T18" fmla="*/ 237 w 297"/>
              <a:gd name="T19" fmla="*/ 104 h 366"/>
              <a:gd name="T20" fmla="*/ 240 w 297"/>
              <a:gd name="T21" fmla="*/ 96 h 366"/>
              <a:gd name="T22" fmla="*/ 244 w 297"/>
              <a:gd name="T23" fmla="*/ 96 h 366"/>
              <a:gd name="T24" fmla="*/ 244 w 297"/>
              <a:gd name="T25" fmla="*/ 98 h 366"/>
              <a:gd name="T26" fmla="*/ 240 w 297"/>
              <a:gd name="T27" fmla="*/ 104 h 366"/>
              <a:gd name="T28" fmla="*/ 242 w 297"/>
              <a:gd name="T29" fmla="*/ 107 h 366"/>
              <a:gd name="T30" fmla="*/ 254 w 297"/>
              <a:gd name="T31" fmla="*/ 107 h 366"/>
              <a:gd name="T32" fmla="*/ 264 w 297"/>
              <a:gd name="T33" fmla="*/ 106 h 366"/>
              <a:gd name="T34" fmla="*/ 266 w 297"/>
              <a:gd name="T35" fmla="*/ 103 h 366"/>
              <a:gd name="T36" fmla="*/ 271 w 297"/>
              <a:gd name="T37" fmla="*/ 108 h 366"/>
              <a:gd name="T38" fmla="*/ 280 w 297"/>
              <a:gd name="T39" fmla="*/ 110 h 366"/>
              <a:gd name="T40" fmla="*/ 290 w 297"/>
              <a:gd name="T41" fmla="*/ 113 h 366"/>
              <a:gd name="T42" fmla="*/ 297 w 297"/>
              <a:gd name="T43" fmla="*/ 113 h 366"/>
              <a:gd name="T44" fmla="*/ 294 w 297"/>
              <a:gd name="T45" fmla="*/ 115 h 366"/>
              <a:gd name="T46" fmla="*/ 291 w 297"/>
              <a:gd name="T47" fmla="*/ 117 h 366"/>
              <a:gd name="T48" fmla="*/ 291 w 297"/>
              <a:gd name="T49" fmla="*/ 124 h 366"/>
              <a:gd name="T50" fmla="*/ 290 w 297"/>
              <a:gd name="T51" fmla="*/ 127 h 366"/>
              <a:gd name="T52" fmla="*/ 287 w 297"/>
              <a:gd name="T53" fmla="*/ 130 h 366"/>
              <a:gd name="T54" fmla="*/ 289 w 297"/>
              <a:gd name="T55" fmla="*/ 134 h 366"/>
              <a:gd name="T56" fmla="*/ 293 w 297"/>
              <a:gd name="T57" fmla="*/ 136 h 366"/>
              <a:gd name="T58" fmla="*/ 295 w 297"/>
              <a:gd name="T59" fmla="*/ 146 h 366"/>
              <a:gd name="T60" fmla="*/ 296 w 297"/>
              <a:gd name="T61" fmla="*/ 151 h 366"/>
              <a:gd name="T62" fmla="*/ 270 w 297"/>
              <a:gd name="T63" fmla="*/ 161 h 366"/>
              <a:gd name="T64" fmla="*/ 212 w 297"/>
              <a:gd name="T65" fmla="*/ 169 h 366"/>
              <a:gd name="T66" fmla="*/ 179 w 297"/>
              <a:gd name="T67" fmla="*/ 198 h 366"/>
              <a:gd name="T68" fmla="*/ 151 w 297"/>
              <a:gd name="T69" fmla="*/ 236 h 366"/>
              <a:gd name="T70" fmla="*/ 122 w 297"/>
              <a:gd name="T71" fmla="*/ 266 h 366"/>
              <a:gd name="T72" fmla="*/ 65 w 297"/>
              <a:gd name="T73" fmla="*/ 279 h 366"/>
              <a:gd name="T74" fmla="*/ 61 w 297"/>
              <a:gd name="T75" fmla="*/ 314 h 366"/>
              <a:gd name="T76" fmla="*/ 25 w 297"/>
              <a:gd name="T77" fmla="*/ 360 h 366"/>
              <a:gd name="T78" fmla="*/ 24 w 297"/>
              <a:gd name="T79" fmla="*/ 363 h 366"/>
              <a:gd name="T80" fmla="*/ 13 w 297"/>
              <a:gd name="T81" fmla="*/ 290 h 366"/>
              <a:gd name="T82" fmla="*/ 9 w 297"/>
              <a:gd name="T83" fmla="*/ 247 h 366"/>
              <a:gd name="T84" fmla="*/ 23 w 297"/>
              <a:gd name="T85" fmla="*/ 200 h 366"/>
              <a:gd name="T86" fmla="*/ 0 w 297"/>
              <a:gd name="T87" fmla="*/ 184 h 366"/>
              <a:gd name="T88" fmla="*/ 7 w 297"/>
              <a:gd name="T89" fmla="*/ 165 h 366"/>
              <a:gd name="T90" fmla="*/ 28 w 297"/>
              <a:gd name="T91" fmla="*/ 144 h 366"/>
              <a:gd name="T92" fmla="*/ 29 w 297"/>
              <a:gd name="T93" fmla="*/ 117 h 366"/>
              <a:gd name="T94" fmla="*/ 27 w 297"/>
              <a:gd name="T95" fmla="*/ 77 h 366"/>
              <a:gd name="T96" fmla="*/ 11 w 297"/>
              <a:gd name="T97" fmla="*/ 24 h 366"/>
              <a:gd name="T98" fmla="*/ 44 w 297"/>
              <a:gd name="T99" fmla="*/ 0 h 366"/>
              <a:gd name="T100" fmla="*/ 49 w 297"/>
              <a:gd name="T101" fmla="*/ 4 h 366"/>
              <a:gd name="T102" fmla="*/ 55 w 297"/>
              <a:gd name="T103" fmla="*/ 6 h 366"/>
              <a:gd name="T104" fmla="*/ 63 w 297"/>
              <a:gd name="T105" fmla="*/ 10 h 366"/>
              <a:gd name="T106" fmla="*/ 95 w 297"/>
              <a:gd name="T107" fmla="*/ 25 h 366"/>
              <a:gd name="T108" fmla="*/ 103 w 297"/>
              <a:gd name="T109" fmla="*/ 28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97" h="366">
                <a:moveTo>
                  <a:pt x="115" y="31"/>
                </a:moveTo>
                <a:lnTo>
                  <a:pt x="115" y="32"/>
                </a:lnTo>
                <a:lnTo>
                  <a:pt x="118" y="31"/>
                </a:lnTo>
                <a:lnTo>
                  <a:pt x="119" y="31"/>
                </a:lnTo>
                <a:lnTo>
                  <a:pt x="119" y="31"/>
                </a:lnTo>
                <a:lnTo>
                  <a:pt x="124" y="31"/>
                </a:lnTo>
                <a:lnTo>
                  <a:pt x="98" y="64"/>
                </a:lnTo>
                <a:lnTo>
                  <a:pt x="109" y="79"/>
                </a:lnTo>
                <a:lnTo>
                  <a:pt x="155" y="87"/>
                </a:lnTo>
                <a:lnTo>
                  <a:pt x="152" y="105"/>
                </a:lnTo>
                <a:lnTo>
                  <a:pt x="146" y="132"/>
                </a:lnTo>
                <a:lnTo>
                  <a:pt x="179" y="118"/>
                </a:lnTo>
                <a:lnTo>
                  <a:pt x="205" y="106"/>
                </a:lnTo>
                <a:lnTo>
                  <a:pt x="219" y="103"/>
                </a:lnTo>
                <a:lnTo>
                  <a:pt x="222" y="104"/>
                </a:lnTo>
                <a:lnTo>
                  <a:pt x="230" y="106"/>
                </a:lnTo>
                <a:lnTo>
                  <a:pt x="232" y="106"/>
                </a:lnTo>
                <a:lnTo>
                  <a:pt x="233" y="106"/>
                </a:lnTo>
                <a:lnTo>
                  <a:pt x="236" y="105"/>
                </a:lnTo>
                <a:lnTo>
                  <a:pt x="237" y="104"/>
                </a:lnTo>
                <a:lnTo>
                  <a:pt x="240" y="100"/>
                </a:lnTo>
                <a:lnTo>
                  <a:pt x="240" y="96"/>
                </a:lnTo>
                <a:lnTo>
                  <a:pt x="241" y="96"/>
                </a:lnTo>
                <a:lnTo>
                  <a:pt x="244" y="96"/>
                </a:lnTo>
                <a:lnTo>
                  <a:pt x="245" y="97"/>
                </a:lnTo>
                <a:lnTo>
                  <a:pt x="244" y="98"/>
                </a:lnTo>
                <a:lnTo>
                  <a:pt x="243" y="100"/>
                </a:lnTo>
                <a:lnTo>
                  <a:pt x="240" y="104"/>
                </a:lnTo>
                <a:lnTo>
                  <a:pt x="241" y="107"/>
                </a:lnTo>
                <a:lnTo>
                  <a:pt x="242" y="107"/>
                </a:lnTo>
                <a:lnTo>
                  <a:pt x="250" y="106"/>
                </a:lnTo>
                <a:lnTo>
                  <a:pt x="254" y="107"/>
                </a:lnTo>
                <a:lnTo>
                  <a:pt x="260" y="106"/>
                </a:lnTo>
                <a:lnTo>
                  <a:pt x="264" y="106"/>
                </a:lnTo>
                <a:lnTo>
                  <a:pt x="265" y="102"/>
                </a:lnTo>
                <a:lnTo>
                  <a:pt x="266" y="103"/>
                </a:lnTo>
                <a:lnTo>
                  <a:pt x="269" y="107"/>
                </a:lnTo>
                <a:lnTo>
                  <a:pt x="271" y="108"/>
                </a:lnTo>
                <a:lnTo>
                  <a:pt x="277" y="109"/>
                </a:lnTo>
                <a:lnTo>
                  <a:pt x="280" y="110"/>
                </a:lnTo>
                <a:lnTo>
                  <a:pt x="288" y="111"/>
                </a:lnTo>
                <a:lnTo>
                  <a:pt x="290" y="113"/>
                </a:lnTo>
                <a:lnTo>
                  <a:pt x="293" y="112"/>
                </a:lnTo>
                <a:lnTo>
                  <a:pt x="297" y="113"/>
                </a:lnTo>
                <a:lnTo>
                  <a:pt x="296" y="114"/>
                </a:lnTo>
                <a:lnTo>
                  <a:pt x="294" y="115"/>
                </a:lnTo>
                <a:lnTo>
                  <a:pt x="291" y="115"/>
                </a:lnTo>
                <a:lnTo>
                  <a:pt x="291" y="117"/>
                </a:lnTo>
                <a:lnTo>
                  <a:pt x="291" y="121"/>
                </a:lnTo>
                <a:lnTo>
                  <a:pt x="291" y="124"/>
                </a:lnTo>
                <a:lnTo>
                  <a:pt x="290" y="125"/>
                </a:lnTo>
                <a:lnTo>
                  <a:pt x="290" y="127"/>
                </a:lnTo>
                <a:lnTo>
                  <a:pt x="291" y="128"/>
                </a:lnTo>
                <a:lnTo>
                  <a:pt x="287" y="130"/>
                </a:lnTo>
                <a:lnTo>
                  <a:pt x="287" y="132"/>
                </a:lnTo>
                <a:lnTo>
                  <a:pt x="289" y="134"/>
                </a:lnTo>
                <a:lnTo>
                  <a:pt x="291" y="134"/>
                </a:lnTo>
                <a:lnTo>
                  <a:pt x="293" y="136"/>
                </a:lnTo>
                <a:lnTo>
                  <a:pt x="295" y="144"/>
                </a:lnTo>
                <a:lnTo>
                  <a:pt x="295" y="146"/>
                </a:lnTo>
                <a:lnTo>
                  <a:pt x="295" y="146"/>
                </a:lnTo>
                <a:lnTo>
                  <a:pt x="296" y="151"/>
                </a:lnTo>
                <a:lnTo>
                  <a:pt x="297" y="152"/>
                </a:lnTo>
                <a:lnTo>
                  <a:pt x="270" y="161"/>
                </a:lnTo>
                <a:lnTo>
                  <a:pt x="236" y="165"/>
                </a:lnTo>
                <a:lnTo>
                  <a:pt x="212" y="169"/>
                </a:lnTo>
                <a:lnTo>
                  <a:pt x="183" y="183"/>
                </a:lnTo>
                <a:lnTo>
                  <a:pt x="179" y="198"/>
                </a:lnTo>
                <a:lnTo>
                  <a:pt x="158" y="214"/>
                </a:lnTo>
                <a:lnTo>
                  <a:pt x="151" y="236"/>
                </a:lnTo>
                <a:lnTo>
                  <a:pt x="149" y="254"/>
                </a:lnTo>
                <a:lnTo>
                  <a:pt x="122" y="266"/>
                </a:lnTo>
                <a:lnTo>
                  <a:pt x="97" y="269"/>
                </a:lnTo>
                <a:lnTo>
                  <a:pt x="65" y="279"/>
                </a:lnTo>
                <a:lnTo>
                  <a:pt x="58" y="295"/>
                </a:lnTo>
                <a:lnTo>
                  <a:pt x="61" y="314"/>
                </a:lnTo>
                <a:lnTo>
                  <a:pt x="51" y="338"/>
                </a:lnTo>
                <a:lnTo>
                  <a:pt x="25" y="360"/>
                </a:lnTo>
                <a:lnTo>
                  <a:pt x="25" y="363"/>
                </a:lnTo>
                <a:lnTo>
                  <a:pt x="24" y="363"/>
                </a:lnTo>
                <a:lnTo>
                  <a:pt x="5" y="366"/>
                </a:lnTo>
                <a:lnTo>
                  <a:pt x="13" y="290"/>
                </a:lnTo>
                <a:lnTo>
                  <a:pt x="10" y="269"/>
                </a:lnTo>
                <a:lnTo>
                  <a:pt x="9" y="247"/>
                </a:lnTo>
                <a:lnTo>
                  <a:pt x="19" y="226"/>
                </a:lnTo>
                <a:lnTo>
                  <a:pt x="23" y="200"/>
                </a:lnTo>
                <a:lnTo>
                  <a:pt x="15" y="190"/>
                </a:lnTo>
                <a:lnTo>
                  <a:pt x="0" y="184"/>
                </a:lnTo>
                <a:lnTo>
                  <a:pt x="2" y="173"/>
                </a:lnTo>
                <a:lnTo>
                  <a:pt x="7" y="165"/>
                </a:lnTo>
                <a:lnTo>
                  <a:pt x="18" y="151"/>
                </a:lnTo>
                <a:lnTo>
                  <a:pt x="28" y="144"/>
                </a:lnTo>
                <a:lnTo>
                  <a:pt x="25" y="131"/>
                </a:lnTo>
                <a:lnTo>
                  <a:pt x="29" y="117"/>
                </a:lnTo>
                <a:lnTo>
                  <a:pt x="28" y="104"/>
                </a:lnTo>
                <a:lnTo>
                  <a:pt x="27" y="77"/>
                </a:lnTo>
                <a:lnTo>
                  <a:pt x="24" y="48"/>
                </a:lnTo>
                <a:lnTo>
                  <a:pt x="11" y="24"/>
                </a:lnTo>
                <a:lnTo>
                  <a:pt x="27" y="9"/>
                </a:lnTo>
                <a:lnTo>
                  <a:pt x="44" y="0"/>
                </a:lnTo>
                <a:lnTo>
                  <a:pt x="45" y="0"/>
                </a:lnTo>
                <a:lnTo>
                  <a:pt x="49" y="4"/>
                </a:lnTo>
                <a:lnTo>
                  <a:pt x="51" y="4"/>
                </a:lnTo>
                <a:lnTo>
                  <a:pt x="55" y="6"/>
                </a:lnTo>
                <a:lnTo>
                  <a:pt x="58" y="7"/>
                </a:lnTo>
                <a:lnTo>
                  <a:pt x="63" y="10"/>
                </a:lnTo>
                <a:lnTo>
                  <a:pt x="77" y="16"/>
                </a:lnTo>
                <a:lnTo>
                  <a:pt x="95" y="25"/>
                </a:lnTo>
                <a:lnTo>
                  <a:pt x="96" y="26"/>
                </a:lnTo>
                <a:lnTo>
                  <a:pt x="103" y="28"/>
                </a:lnTo>
                <a:lnTo>
                  <a:pt x="115" y="3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8" name="Freeform 188"/>
          <p:cNvSpPr>
            <a:spLocks/>
          </p:cNvSpPr>
          <p:nvPr/>
        </p:nvSpPr>
        <p:spPr bwMode="auto">
          <a:xfrm>
            <a:off x="7239001" y="642938"/>
            <a:ext cx="68263" cy="109538"/>
          </a:xfrm>
          <a:custGeom>
            <a:avLst/>
            <a:gdLst>
              <a:gd name="T0" fmla="*/ 30 w 43"/>
              <a:gd name="T1" fmla="*/ 6 h 69"/>
              <a:gd name="T2" fmla="*/ 38 w 43"/>
              <a:gd name="T3" fmla="*/ 6 h 69"/>
              <a:gd name="T4" fmla="*/ 40 w 43"/>
              <a:gd name="T5" fmla="*/ 6 h 69"/>
              <a:gd name="T6" fmla="*/ 39 w 43"/>
              <a:gd name="T7" fmla="*/ 10 h 69"/>
              <a:gd name="T8" fmla="*/ 34 w 43"/>
              <a:gd name="T9" fmla="*/ 16 h 69"/>
              <a:gd name="T10" fmla="*/ 35 w 43"/>
              <a:gd name="T11" fmla="*/ 17 h 69"/>
              <a:gd name="T12" fmla="*/ 35 w 43"/>
              <a:gd name="T13" fmla="*/ 20 h 69"/>
              <a:gd name="T14" fmla="*/ 31 w 43"/>
              <a:gd name="T15" fmla="*/ 20 h 69"/>
              <a:gd name="T16" fmla="*/ 31 w 43"/>
              <a:gd name="T17" fmla="*/ 21 h 69"/>
              <a:gd name="T18" fmla="*/ 33 w 43"/>
              <a:gd name="T19" fmla="*/ 21 h 69"/>
              <a:gd name="T20" fmla="*/ 34 w 43"/>
              <a:gd name="T21" fmla="*/ 22 h 69"/>
              <a:gd name="T22" fmla="*/ 34 w 43"/>
              <a:gd name="T23" fmla="*/ 24 h 69"/>
              <a:gd name="T24" fmla="*/ 37 w 43"/>
              <a:gd name="T25" fmla="*/ 25 h 69"/>
              <a:gd name="T26" fmla="*/ 39 w 43"/>
              <a:gd name="T27" fmla="*/ 25 h 69"/>
              <a:gd name="T28" fmla="*/ 40 w 43"/>
              <a:gd name="T29" fmla="*/ 25 h 69"/>
              <a:gd name="T30" fmla="*/ 43 w 43"/>
              <a:gd name="T31" fmla="*/ 28 h 69"/>
              <a:gd name="T32" fmla="*/ 40 w 43"/>
              <a:gd name="T33" fmla="*/ 34 h 69"/>
              <a:gd name="T34" fmla="*/ 41 w 43"/>
              <a:gd name="T35" fmla="*/ 48 h 69"/>
              <a:gd name="T36" fmla="*/ 40 w 43"/>
              <a:gd name="T37" fmla="*/ 57 h 69"/>
              <a:gd name="T38" fmla="*/ 40 w 43"/>
              <a:gd name="T39" fmla="*/ 68 h 69"/>
              <a:gd name="T40" fmla="*/ 40 w 43"/>
              <a:gd name="T41" fmla="*/ 69 h 69"/>
              <a:gd name="T42" fmla="*/ 38 w 43"/>
              <a:gd name="T43" fmla="*/ 63 h 69"/>
              <a:gd name="T44" fmla="*/ 28 w 43"/>
              <a:gd name="T45" fmla="*/ 40 h 69"/>
              <a:gd name="T46" fmla="*/ 29 w 43"/>
              <a:gd name="T47" fmla="*/ 39 h 69"/>
              <a:gd name="T48" fmla="*/ 29 w 43"/>
              <a:gd name="T49" fmla="*/ 35 h 69"/>
              <a:gd name="T50" fmla="*/ 28 w 43"/>
              <a:gd name="T51" fmla="*/ 33 h 69"/>
              <a:gd name="T52" fmla="*/ 29 w 43"/>
              <a:gd name="T53" fmla="*/ 30 h 69"/>
              <a:gd name="T54" fmla="*/ 28 w 43"/>
              <a:gd name="T55" fmla="*/ 24 h 69"/>
              <a:gd name="T56" fmla="*/ 26 w 43"/>
              <a:gd name="T57" fmla="*/ 23 h 69"/>
              <a:gd name="T58" fmla="*/ 28 w 43"/>
              <a:gd name="T59" fmla="*/ 21 h 69"/>
              <a:gd name="T60" fmla="*/ 29 w 43"/>
              <a:gd name="T61" fmla="*/ 21 h 69"/>
              <a:gd name="T62" fmla="*/ 22 w 43"/>
              <a:gd name="T63" fmla="*/ 15 h 69"/>
              <a:gd name="T64" fmla="*/ 26 w 43"/>
              <a:gd name="T65" fmla="*/ 11 h 69"/>
              <a:gd name="T66" fmla="*/ 24 w 43"/>
              <a:gd name="T67" fmla="*/ 10 h 69"/>
              <a:gd name="T68" fmla="*/ 25 w 43"/>
              <a:gd name="T69" fmla="*/ 9 h 69"/>
              <a:gd name="T70" fmla="*/ 22 w 43"/>
              <a:gd name="T71" fmla="*/ 7 h 69"/>
              <a:gd name="T72" fmla="*/ 20 w 43"/>
              <a:gd name="T73" fmla="*/ 6 h 69"/>
              <a:gd name="T74" fmla="*/ 15 w 43"/>
              <a:gd name="T75" fmla="*/ 7 h 69"/>
              <a:gd name="T76" fmla="*/ 14 w 43"/>
              <a:gd name="T77" fmla="*/ 7 h 69"/>
              <a:gd name="T78" fmla="*/ 11 w 43"/>
              <a:gd name="T79" fmla="*/ 4 h 69"/>
              <a:gd name="T80" fmla="*/ 9 w 43"/>
              <a:gd name="T81" fmla="*/ 4 h 69"/>
              <a:gd name="T82" fmla="*/ 8 w 43"/>
              <a:gd name="T83" fmla="*/ 3 h 69"/>
              <a:gd name="T84" fmla="*/ 2 w 43"/>
              <a:gd name="T85" fmla="*/ 3 h 69"/>
              <a:gd name="T86" fmla="*/ 0 w 43"/>
              <a:gd name="T87" fmla="*/ 2 h 69"/>
              <a:gd name="T88" fmla="*/ 0 w 43"/>
              <a:gd name="T89" fmla="*/ 0 h 69"/>
              <a:gd name="T90" fmla="*/ 2 w 43"/>
              <a:gd name="T91" fmla="*/ 0 h 69"/>
              <a:gd name="T92" fmla="*/ 30 w 43"/>
              <a:gd name="T93" fmla="*/ 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3" h="69">
                <a:moveTo>
                  <a:pt x="30" y="6"/>
                </a:moveTo>
                <a:lnTo>
                  <a:pt x="38" y="6"/>
                </a:lnTo>
                <a:lnTo>
                  <a:pt x="40" y="6"/>
                </a:lnTo>
                <a:lnTo>
                  <a:pt x="39" y="10"/>
                </a:lnTo>
                <a:lnTo>
                  <a:pt x="34" y="16"/>
                </a:lnTo>
                <a:lnTo>
                  <a:pt x="35" y="17"/>
                </a:lnTo>
                <a:lnTo>
                  <a:pt x="35" y="20"/>
                </a:lnTo>
                <a:lnTo>
                  <a:pt x="31" y="20"/>
                </a:lnTo>
                <a:lnTo>
                  <a:pt x="31" y="21"/>
                </a:lnTo>
                <a:lnTo>
                  <a:pt x="33" y="21"/>
                </a:lnTo>
                <a:lnTo>
                  <a:pt x="34" y="22"/>
                </a:lnTo>
                <a:lnTo>
                  <a:pt x="34" y="24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3" y="28"/>
                </a:lnTo>
                <a:lnTo>
                  <a:pt x="40" y="34"/>
                </a:lnTo>
                <a:lnTo>
                  <a:pt x="41" y="48"/>
                </a:lnTo>
                <a:lnTo>
                  <a:pt x="40" y="57"/>
                </a:lnTo>
                <a:lnTo>
                  <a:pt x="40" y="68"/>
                </a:lnTo>
                <a:lnTo>
                  <a:pt x="40" y="69"/>
                </a:lnTo>
                <a:lnTo>
                  <a:pt x="38" y="63"/>
                </a:lnTo>
                <a:lnTo>
                  <a:pt x="28" y="40"/>
                </a:lnTo>
                <a:lnTo>
                  <a:pt x="29" y="39"/>
                </a:lnTo>
                <a:lnTo>
                  <a:pt x="29" y="35"/>
                </a:lnTo>
                <a:lnTo>
                  <a:pt x="28" y="33"/>
                </a:lnTo>
                <a:lnTo>
                  <a:pt x="29" y="30"/>
                </a:lnTo>
                <a:lnTo>
                  <a:pt x="28" y="24"/>
                </a:lnTo>
                <a:lnTo>
                  <a:pt x="26" y="23"/>
                </a:lnTo>
                <a:lnTo>
                  <a:pt x="28" y="21"/>
                </a:lnTo>
                <a:lnTo>
                  <a:pt x="29" y="21"/>
                </a:lnTo>
                <a:lnTo>
                  <a:pt x="22" y="15"/>
                </a:lnTo>
                <a:lnTo>
                  <a:pt x="26" y="11"/>
                </a:lnTo>
                <a:lnTo>
                  <a:pt x="24" y="10"/>
                </a:lnTo>
                <a:lnTo>
                  <a:pt x="25" y="9"/>
                </a:lnTo>
                <a:lnTo>
                  <a:pt x="22" y="7"/>
                </a:lnTo>
                <a:lnTo>
                  <a:pt x="20" y="6"/>
                </a:lnTo>
                <a:lnTo>
                  <a:pt x="15" y="7"/>
                </a:lnTo>
                <a:lnTo>
                  <a:pt x="14" y="7"/>
                </a:lnTo>
                <a:lnTo>
                  <a:pt x="11" y="4"/>
                </a:lnTo>
                <a:lnTo>
                  <a:pt x="9" y="4"/>
                </a:lnTo>
                <a:lnTo>
                  <a:pt x="8" y="3"/>
                </a:ln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0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9" name="Freeform 189"/>
          <p:cNvSpPr>
            <a:spLocks/>
          </p:cNvSpPr>
          <p:nvPr/>
        </p:nvSpPr>
        <p:spPr bwMode="auto">
          <a:xfrm>
            <a:off x="7239001" y="642938"/>
            <a:ext cx="68263" cy="109538"/>
          </a:xfrm>
          <a:custGeom>
            <a:avLst/>
            <a:gdLst>
              <a:gd name="T0" fmla="*/ 30 w 43"/>
              <a:gd name="T1" fmla="*/ 6 h 69"/>
              <a:gd name="T2" fmla="*/ 38 w 43"/>
              <a:gd name="T3" fmla="*/ 6 h 69"/>
              <a:gd name="T4" fmla="*/ 40 w 43"/>
              <a:gd name="T5" fmla="*/ 6 h 69"/>
              <a:gd name="T6" fmla="*/ 39 w 43"/>
              <a:gd name="T7" fmla="*/ 10 h 69"/>
              <a:gd name="T8" fmla="*/ 34 w 43"/>
              <a:gd name="T9" fmla="*/ 16 h 69"/>
              <a:gd name="T10" fmla="*/ 35 w 43"/>
              <a:gd name="T11" fmla="*/ 17 h 69"/>
              <a:gd name="T12" fmla="*/ 35 w 43"/>
              <a:gd name="T13" fmla="*/ 20 h 69"/>
              <a:gd name="T14" fmla="*/ 31 w 43"/>
              <a:gd name="T15" fmla="*/ 20 h 69"/>
              <a:gd name="T16" fmla="*/ 31 w 43"/>
              <a:gd name="T17" fmla="*/ 21 h 69"/>
              <a:gd name="T18" fmla="*/ 33 w 43"/>
              <a:gd name="T19" fmla="*/ 21 h 69"/>
              <a:gd name="T20" fmla="*/ 34 w 43"/>
              <a:gd name="T21" fmla="*/ 22 h 69"/>
              <a:gd name="T22" fmla="*/ 34 w 43"/>
              <a:gd name="T23" fmla="*/ 24 h 69"/>
              <a:gd name="T24" fmla="*/ 37 w 43"/>
              <a:gd name="T25" fmla="*/ 25 h 69"/>
              <a:gd name="T26" fmla="*/ 39 w 43"/>
              <a:gd name="T27" fmla="*/ 25 h 69"/>
              <a:gd name="T28" fmla="*/ 40 w 43"/>
              <a:gd name="T29" fmla="*/ 25 h 69"/>
              <a:gd name="T30" fmla="*/ 43 w 43"/>
              <a:gd name="T31" fmla="*/ 28 h 69"/>
              <a:gd name="T32" fmla="*/ 40 w 43"/>
              <a:gd name="T33" fmla="*/ 34 h 69"/>
              <a:gd name="T34" fmla="*/ 41 w 43"/>
              <a:gd name="T35" fmla="*/ 48 h 69"/>
              <a:gd name="T36" fmla="*/ 40 w 43"/>
              <a:gd name="T37" fmla="*/ 57 h 69"/>
              <a:gd name="T38" fmla="*/ 40 w 43"/>
              <a:gd name="T39" fmla="*/ 68 h 69"/>
              <a:gd name="T40" fmla="*/ 40 w 43"/>
              <a:gd name="T41" fmla="*/ 69 h 69"/>
              <a:gd name="T42" fmla="*/ 38 w 43"/>
              <a:gd name="T43" fmla="*/ 63 h 69"/>
              <a:gd name="T44" fmla="*/ 28 w 43"/>
              <a:gd name="T45" fmla="*/ 40 h 69"/>
              <a:gd name="T46" fmla="*/ 29 w 43"/>
              <a:gd name="T47" fmla="*/ 39 h 69"/>
              <a:gd name="T48" fmla="*/ 29 w 43"/>
              <a:gd name="T49" fmla="*/ 35 h 69"/>
              <a:gd name="T50" fmla="*/ 28 w 43"/>
              <a:gd name="T51" fmla="*/ 33 h 69"/>
              <a:gd name="T52" fmla="*/ 29 w 43"/>
              <a:gd name="T53" fmla="*/ 30 h 69"/>
              <a:gd name="T54" fmla="*/ 28 w 43"/>
              <a:gd name="T55" fmla="*/ 24 h 69"/>
              <a:gd name="T56" fmla="*/ 26 w 43"/>
              <a:gd name="T57" fmla="*/ 23 h 69"/>
              <a:gd name="T58" fmla="*/ 28 w 43"/>
              <a:gd name="T59" fmla="*/ 21 h 69"/>
              <a:gd name="T60" fmla="*/ 29 w 43"/>
              <a:gd name="T61" fmla="*/ 21 h 69"/>
              <a:gd name="T62" fmla="*/ 22 w 43"/>
              <a:gd name="T63" fmla="*/ 15 h 69"/>
              <a:gd name="T64" fmla="*/ 26 w 43"/>
              <a:gd name="T65" fmla="*/ 11 h 69"/>
              <a:gd name="T66" fmla="*/ 24 w 43"/>
              <a:gd name="T67" fmla="*/ 10 h 69"/>
              <a:gd name="T68" fmla="*/ 25 w 43"/>
              <a:gd name="T69" fmla="*/ 9 h 69"/>
              <a:gd name="T70" fmla="*/ 22 w 43"/>
              <a:gd name="T71" fmla="*/ 7 h 69"/>
              <a:gd name="T72" fmla="*/ 20 w 43"/>
              <a:gd name="T73" fmla="*/ 6 h 69"/>
              <a:gd name="T74" fmla="*/ 15 w 43"/>
              <a:gd name="T75" fmla="*/ 7 h 69"/>
              <a:gd name="T76" fmla="*/ 14 w 43"/>
              <a:gd name="T77" fmla="*/ 7 h 69"/>
              <a:gd name="T78" fmla="*/ 11 w 43"/>
              <a:gd name="T79" fmla="*/ 4 h 69"/>
              <a:gd name="T80" fmla="*/ 9 w 43"/>
              <a:gd name="T81" fmla="*/ 4 h 69"/>
              <a:gd name="T82" fmla="*/ 8 w 43"/>
              <a:gd name="T83" fmla="*/ 3 h 69"/>
              <a:gd name="T84" fmla="*/ 2 w 43"/>
              <a:gd name="T85" fmla="*/ 3 h 69"/>
              <a:gd name="T86" fmla="*/ 0 w 43"/>
              <a:gd name="T87" fmla="*/ 2 h 69"/>
              <a:gd name="T88" fmla="*/ 0 w 43"/>
              <a:gd name="T89" fmla="*/ 0 h 69"/>
              <a:gd name="T90" fmla="*/ 2 w 43"/>
              <a:gd name="T91" fmla="*/ 0 h 69"/>
              <a:gd name="T92" fmla="*/ 30 w 43"/>
              <a:gd name="T93" fmla="*/ 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3" h="69">
                <a:moveTo>
                  <a:pt x="30" y="6"/>
                </a:moveTo>
                <a:lnTo>
                  <a:pt x="38" y="6"/>
                </a:lnTo>
                <a:lnTo>
                  <a:pt x="40" y="6"/>
                </a:lnTo>
                <a:lnTo>
                  <a:pt x="39" y="10"/>
                </a:lnTo>
                <a:lnTo>
                  <a:pt x="34" y="16"/>
                </a:lnTo>
                <a:lnTo>
                  <a:pt x="35" y="17"/>
                </a:lnTo>
                <a:lnTo>
                  <a:pt x="35" y="20"/>
                </a:lnTo>
                <a:lnTo>
                  <a:pt x="31" y="20"/>
                </a:lnTo>
                <a:lnTo>
                  <a:pt x="31" y="21"/>
                </a:lnTo>
                <a:lnTo>
                  <a:pt x="33" y="21"/>
                </a:lnTo>
                <a:lnTo>
                  <a:pt x="34" y="22"/>
                </a:lnTo>
                <a:lnTo>
                  <a:pt x="34" y="24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3" y="28"/>
                </a:lnTo>
                <a:lnTo>
                  <a:pt x="40" y="34"/>
                </a:lnTo>
                <a:lnTo>
                  <a:pt x="41" y="48"/>
                </a:lnTo>
                <a:lnTo>
                  <a:pt x="40" y="57"/>
                </a:lnTo>
                <a:lnTo>
                  <a:pt x="40" y="68"/>
                </a:lnTo>
                <a:lnTo>
                  <a:pt x="40" y="69"/>
                </a:lnTo>
                <a:lnTo>
                  <a:pt x="38" y="63"/>
                </a:lnTo>
                <a:lnTo>
                  <a:pt x="28" y="40"/>
                </a:lnTo>
                <a:lnTo>
                  <a:pt x="29" y="39"/>
                </a:lnTo>
                <a:lnTo>
                  <a:pt x="29" y="35"/>
                </a:lnTo>
                <a:lnTo>
                  <a:pt x="28" y="33"/>
                </a:lnTo>
                <a:lnTo>
                  <a:pt x="29" y="30"/>
                </a:lnTo>
                <a:lnTo>
                  <a:pt x="28" y="24"/>
                </a:lnTo>
                <a:lnTo>
                  <a:pt x="26" y="23"/>
                </a:lnTo>
                <a:lnTo>
                  <a:pt x="28" y="21"/>
                </a:lnTo>
                <a:lnTo>
                  <a:pt x="29" y="21"/>
                </a:lnTo>
                <a:lnTo>
                  <a:pt x="22" y="15"/>
                </a:lnTo>
                <a:lnTo>
                  <a:pt x="26" y="11"/>
                </a:lnTo>
                <a:lnTo>
                  <a:pt x="24" y="10"/>
                </a:lnTo>
                <a:lnTo>
                  <a:pt x="25" y="9"/>
                </a:lnTo>
                <a:lnTo>
                  <a:pt x="22" y="7"/>
                </a:lnTo>
                <a:lnTo>
                  <a:pt x="20" y="6"/>
                </a:lnTo>
                <a:lnTo>
                  <a:pt x="15" y="7"/>
                </a:lnTo>
                <a:lnTo>
                  <a:pt x="14" y="7"/>
                </a:lnTo>
                <a:lnTo>
                  <a:pt x="11" y="4"/>
                </a:lnTo>
                <a:lnTo>
                  <a:pt x="9" y="4"/>
                </a:lnTo>
                <a:lnTo>
                  <a:pt x="8" y="3"/>
                </a:lnTo>
                <a:lnTo>
                  <a:pt x="2" y="3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0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0" name="Freeform 190"/>
          <p:cNvSpPr>
            <a:spLocks/>
          </p:cNvSpPr>
          <p:nvPr/>
        </p:nvSpPr>
        <p:spPr bwMode="auto">
          <a:xfrm>
            <a:off x="7081838" y="511175"/>
            <a:ext cx="155575" cy="134938"/>
          </a:xfrm>
          <a:custGeom>
            <a:avLst/>
            <a:gdLst>
              <a:gd name="T0" fmla="*/ 9 w 98"/>
              <a:gd name="T1" fmla="*/ 7 h 85"/>
              <a:gd name="T2" fmla="*/ 7 w 98"/>
              <a:gd name="T3" fmla="*/ 8 h 85"/>
              <a:gd name="T4" fmla="*/ 19 w 98"/>
              <a:gd name="T5" fmla="*/ 27 h 85"/>
              <a:gd name="T6" fmla="*/ 20 w 98"/>
              <a:gd name="T7" fmla="*/ 30 h 85"/>
              <a:gd name="T8" fmla="*/ 24 w 98"/>
              <a:gd name="T9" fmla="*/ 33 h 85"/>
              <a:gd name="T10" fmla="*/ 42 w 98"/>
              <a:gd name="T11" fmla="*/ 52 h 85"/>
              <a:gd name="T12" fmla="*/ 50 w 98"/>
              <a:gd name="T13" fmla="*/ 55 h 85"/>
              <a:gd name="T14" fmla="*/ 63 w 98"/>
              <a:gd name="T15" fmla="*/ 62 h 85"/>
              <a:gd name="T16" fmla="*/ 73 w 98"/>
              <a:gd name="T17" fmla="*/ 70 h 85"/>
              <a:gd name="T18" fmla="*/ 91 w 98"/>
              <a:gd name="T19" fmla="*/ 80 h 85"/>
              <a:gd name="T20" fmla="*/ 97 w 98"/>
              <a:gd name="T21" fmla="*/ 83 h 85"/>
              <a:gd name="T22" fmla="*/ 98 w 98"/>
              <a:gd name="T23" fmla="*/ 85 h 85"/>
              <a:gd name="T24" fmla="*/ 92 w 98"/>
              <a:gd name="T25" fmla="*/ 82 h 85"/>
              <a:gd name="T26" fmla="*/ 76 w 98"/>
              <a:gd name="T27" fmla="*/ 76 h 85"/>
              <a:gd name="T28" fmla="*/ 71 w 98"/>
              <a:gd name="T29" fmla="*/ 73 h 85"/>
              <a:gd name="T30" fmla="*/ 65 w 98"/>
              <a:gd name="T31" fmla="*/ 68 h 85"/>
              <a:gd name="T32" fmla="*/ 60 w 98"/>
              <a:gd name="T33" fmla="*/ 66 h 85"/>
              <a:gd name="T34" fmla="*/ 56 w 98"/>
              <a:gd name="T35" fmla="*/ 64 h 85"/>
              <a:gd name="T36" fmla="*/ 52 w 98"/>
              <a:gd name="T37" fmla="*/ 62 h 85"/>
              <a:gd name="T38" fmla="*/ 49 w 98"/>
              <a:gd name="T39" fmla="*/ 59 h 85"/>
              <a:gd name="T40" fmla="*/ 45 w 98"/>
              <a:gd name="T41" fmla="*/ 58 h 85"/>
              <a:gd name="T42" fmla="*/ 38 w 98"/>
              <a:gd name="T43" fmla="*/ 54 h 85"/>
              <a:gd name="T44" fmla="*/ 33 w 98"/>
              <a:gd name="T45" fmla="*/ 50 h 85"/>
              <a:gd name="T46" fmla="*/ 30 w 98"/>
              <a:gd name="T47" fmla="*/ 51 h 85"/>
              <a:gd name="T48" fmla="*/ 28 w 98"/>
              <a:gd name="T49" fmla="*/ 48 h 85"/>
              <a:gd name="T50" fmla="*/ 26 w 98"/>
              <a:gd name="T51" fmla="*/ 45 h 85"/>
              <a:gd name="T52" fmla="*/ 23 w 98"/>
              <a:gd name="T53" fmla="*/ 42 h 85"/>
              <a:gd name="T54" fmla="*/ 20 w 98"/>
              <a:gd name="T55" fmla="*/ 42 h 85"/>
              <a:gd name="T56" fmla="*/ 20 w 98"/>
              <a:gd name="T57" fmla="*/ 36 h 85"/>
              <a:gd name="T58" fmla="*/ 18 w 98"/>
              <a:gd name="T59" fmla="*/ 36 h 85"/>
              <a:gd name="T60" fmla="*/ 14 w 98"/>
              <a:gd name="T61" fmla="*/ 32 h 85"/>
              <a:gd name="T62" fmla="*/ 9 w 98"/>
              <a:gd name="T63" fmla="*/ 31 h 85"/>
              <a:gd name="T64" fmla="*/ 10 w 98"/>
              <a:gd name="T65" fmla="*/ 30 h 85"/>
              <a:gd name="T66" fmla="*/ 12 w 98"/>
              <a:gd name="T67" fmla="*/ 30 h 85"/>
              <a:gd name="T68" fmla="*/ 12 w 98"/>
              <a:gd name="T69" fmla="*/ 28 h 85"/>
              <a:gd name="T70" fmla="*/ 17 w 98"/>
              <a:gd name="T71" fmla="*/ 32 h 85"/>
              <a:gd name="T72" fmla="*/ 16 w 98"/>
              <a:gd name="T73" fmla="*/ 26 h 85"/>
              <a:gd name="T74" fmla="*/ 13 w 98"/>
              <a:gd name="T75" fmla="*/ 23 h 85"/>
              <a:gd name="T76" fmla="*/ 10 w 98"/>
              <a:gd name="T77" fmla="*/ 19 h 85"/>
              <a:gd name="T78" fmla="*/ 4 w 98"/>
              <a:gd name="T79" fmla="*/ 12 h 85"/>
              <a:gd name="T80" fmla="*/ 3 w 98"/>
              <a:gd name="T81" fmla="*/ 8 h 85"/>
              <a:gd name="T82" fmla="*/ 0 w 98"/>
              <a:gd name="T83" fmla="*/ 5 h 85"/>
              <a:gd name="T84" fmla="*/ 9 w 98"/>
              <a:gd name="T85" fmla="*/ 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85">
                <a:moveTo>
                  <a:pt x="10" y="6"/>
                </a:moveTo>
                <a:lnTo>
                  <a:pt x="9" y="7"/>
                </a:lnTo>
                <a:lnTo>
                  <a:pt x="7" y="7"/>
                </a:lnTo>
                <a:lnTo>
                  <a:pt x="7" y="8"/>
                </a:lnTo>
                <a:lnTo>
                  <a:pt x="14" y="20"/>
                </a:lnTo>
                <a:lnTo>
                  <a:pt x="19" y="27"/>
                </a:lnTo>
                <a:lnTo>
                  <a:pt x="20" y="29"/>
                </a:lnTo>
                <a:lnTo>
                  <a:pt x="20" y="30"/>
                </a:lnTo>
                <a:lnTo>
                  <a:pt x="23" y="32"/>
                </a:lnTo>
                <a:lnTo>
                  <a:pt x="24" y="33"/>
                </a:lnTo>
                <a:lnTo>
                  <a:pt x="38" y="49"/>
                </a:lnTo>
                <a:lnTo>
                  <a:pt x="42" y="52"/>
                </a:lnTo>
                <a:lnTo>
                  <a:pt x="44" y="53"/>
                </a:lnTo>
                <a:lnTo>
                  <a:pt x="50" y="55"/>
                </a:lnTo>
                <a:lnTo>
                  <a:pt x="56" y="58"/>
                </a:lnTo>
                <a:lnTo>
                  <a:pt x="63" y="62"/>
                </a:lnTo>
                <a:lnTo>
                  <a:pt x="69" y="66"/>
                </a:lnTo>
                <a:lnTo>
                  <a:pt x="73" y="70"/>
                </a:lnTo>
                <a:lnTo>
                  <a:pt x="78" y="74"/>
                </a:lnTo>
                <a:lnTo>
                  <a:pt x="91" y="80"/>
                </a:lnTo>
                <a:lnTo>
                  <a:pt x="95" y="81"/>
                </a:lnTo>
                <a:lnTo>
                  <a:pt x="97" y="83"/>
                </a:lnTo>
                <a:lnTo>
                  <a:pt x="98" y="84"/>
                </a:lnTo>
                <a:lnTo>
                  <a:pt x="98" y="85"/>
                </a:lnTo>
                <a:lnTo>
                  <a:pt x="96" y="85"/>
                </a:lnTo>
                <a:lnTo>
                  <a:pt x="92" y="82"/>
                </a:lnTo>
                <a:lnTo>
                  <a:pt x="86" y="80"/>
                </a:lnTo>
                <a:lnTo>
                  <a:pt x="76" y="76"/>
                </a:lnTo>
                <a:lnTo>
                  <a:pt x="73" y="73"/>
                </a:lnTo>
                <a:lnTo>
                  <a:pt x="71" y="73"/>
                </a:lnTo>
                <a:lnTo>
                  <a:pt x="68" y="71"/>
                </a:lnTo>
                <a:lnTo>
                  <a:pt x="65" y="68"/>
                </a:lnTo>
                <a:lnTo>
                  <a:pt x="62" y="68"/>
                </a:lnTo>
                <a:lnTo>
                  <a:pt x="60" y="66"/>
                </a:lnTo>
                <a:lnTo>
                  <a:pt x="58" y="66"/>
                </a:lnTo>
                <a:lnTo>
                  <a:pt x="56" y="64"/>
                </a:lnTo>
                <a:lnTo>
                  <a:pt x="54" y="63"/>
                </a:lnTo>
                <a:lnTo>
                  <a:pt x="52" y="62"/>
                </a:lnTo>
                <a:lnTo>
                  <a:pt x="51" y="59"/>
                </a:lnTo>
                <a:lnTo>
                  <a:pt x="49" y="59"/>
                </a:lnTo>
                <a:lnTo>
                  <a:pt x="47" y="60"/>
                </a:lnTo>
                <a:lnTo>
                  <a:pt x="45" y="58"/>
                </a:lnTo>
                <a:lnTo>
                  <a:pt x="43" y="57"/>
                </a:lnTo>
                <a:lnTo>
                  <a:pt x="38" y="54"/>
                </a:lnTo>
                <a:lnTo>
                  <a:pt x="37" y="54"/>
                </a:lnTo>
                <a:lnTo>
                  <a:pt x="33" y="50"/>
                </a:lnTo>
                <a:lnTo>
                  <a:pt x="31" y="49"/>
                </a:lnTo>
                <a:lnTo>
                  <a:pt x="30" y="51"/>
                </a:lnTo>
                <a:lnTo>
                  <a:pt x="29" y="48"/>
                </a:lnTo>
                <a:lnTo>
                  <a:pt x="28" y="48"/>
                </a:lnTo>
                <a:lnTo>
                  <a:pt x="27" y="46"/>
                </a:lnTo>
                <a:lnTo>
                  <a:pt x="26" y="45"/>
                </a:lnTo>
                <a:lnTo>
                  <a:pt x="24" y="44"/>
                </a:lnTo>
                <a:lnTo>
                  <a:pt x="23" y="42"/>
                </a:lnTo>
                <a:lnTo>
                  <a:pt x="21" y="43"/>
                </a:lnTo>
                <a:lnTo>
                  <a:pt x="20" y="42"/>
                </a:lnTo>
                <a:lnTo>
                  <a:pt x="19" y="37"/>
                </a:lnTo>
                <a:lnTo>
                  <a:pt x="20" y="36"/>
                </a:lnTo>
                <a:lnTo>
                  <a:pt x="18" y="35"/>
                </a:lnTo>
                <a:lnTo>
                  <a:pt x="18" y="36"/>
                </a:lnTo>
                <a:lnTo>
                  <a:pt x="16" y="33"/>
                </a:lnTo>
                <a:lnTo>
                  <a:pt x="14" y="32"/>
                </a:lnTo>
                <a:lnTo>
                  <a:pt x="12" y="34"/>
                </a:lnTo>
                <a:lnTo>
                  <a:pt x="9" y="31"/>
                </a:lnTo>
                <a:lnTo>
                  <a:pt x="9" y="31"/>
                </a:lnTo>
                <a:lnTo>
                  <a:pt x="10" y="30"/>
                </a:lnTo>
                <a:lnTo>
                  <a:pt x="11" y="31"/>
                </a:lnTo>
                <a:lnTo>
                  <a:pt x="12" y="30"/>
                </a:lnTo>
                <a:lnTo>
                  <a:pt x="11" y="28"/>
                </a:lnTo>
                <a:lnTo>
                  <a:pt x="12" y="28"/>
                </a:lnTo>
                <a:lnTo>
                  <a:pt x="14" y="30"/>
                </a:lnTo>
                <a:lnTo>
                  <a:pt x="17" y="32"/>
                </a:lnTo>
                <a:lnTo>
                  <a:pt x="18" y="29"/>
                </a:lnTo>
                <a:lnTo>
                  <a:pt x="16" y="26"/>
                </a:lnTo>
                <a:lnTo>
                  <a:pt x="15" y="25"/>
                </a:lnTo>
                <a:lnTo>
                  <a:pt x="13" y="23"/>
                </a:lnTo>
                <a:lnTo>
                  <a:pt x="12" y="20"/>
                </a:lnTo>
                <a:lnTo>
                  <a:pt x="10" y="19"/>
                </a:lnTo>
                <a:lnTo>
                  <a:pt x="7" y="13"/>
                </a:lnTo>
                <a:lnTo>
                  <a:pt x="4" y="12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0" y="5"/>
                </a:lnTo>
                <a:lnTo>
                  <a:pt x="4" y="0"/>
                </a:lnTo>
                <a:lnTo>
                  <a:pt x="9" y="4"/>
                </a:lnTo>
                <a:lnTo>
                  <a:pt x="10" y="6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1" name="Freeform 191"/>
          <p:cNvSpPr>
            <a:spLocks/>
          </p:cNvSpPr>
          <p:nvPr/>
        </p:nvSpPr>
        <p:spPr bwMode="auto">
          <a:xfrm>
            <a:off x="7081838" y="511175"/>
            <a:ext cx="155575" cy="134938"/>
          </a:xfrm>
          <a:custGeom>
            <a:avLst/>
            <a:gdLst>
              <a:gd name="T0" fmla="*/ 9 w 98"/>
              <a:gd name="T1" fmla="*/ 7 h 85"/>
              <a:gd name="T2" fmla="*/ 7 w 98"/>
              <a:gd name="T3" fmla="*/ 8 h 85"/>
              <a:gd name="T4" fmla="*/ 19 w 98"/>
              <a:gd name="T5" fmla="*/ 27 h 85"/>
              <a:gd name="T6" fmla="*/ 20 w 98"/>
              <a:gd name="T7" fmla="*/ 30 h 85"/>
              <a:gd name="T8" fmla="*/ 24 w 98"/>
              <a:gd name="T9" fmla="*/ 33 h 85"/>
              <a:gd name="T10" fmla="*/ 42 w 98"/>
              <a:gd name="T11" fmla="*/ 52 h 85"/>
              <a:gd name="T12" fmla="*/ 50 w 98"/>
              <a:gd name="T13" fmla="*/ 55 h 85"/>
              <a:gd name="T14" fmla="*/ 63 w 98"/>
              <a:gd name="T15" fmla="*/ 62 h 85"/>
              <a:gd name="T16" fmla="*/ 73 w 98"/>
              <a:gd name="T17" fmla="*/ 70 h 85"/>
              <a:gd name="T18" fmla="*/ 91 w 98"/>
              <a:gd name="T19" fmla="*/ 80 h 85"/>
              <a:gd name="T20" fmla="*/ 97 w 98"/>
              <a:gd name="T21" fmla="*/ 83 h 85"/>
              <a:gd name="T22" fmla="*/ 98 w 98"/>
              <a:gd name="T23" fmla="*/ 85 h 85"/>
              <a:gd name="T24" fmla="*/ 92 w 98"/>
              <a:gd name="T25" fmla="*/ 82 h 85"/>
              <a:gd name="T26" fmla="*/ 76 w 98"/>
              <a:gd name="T27" fmla="*/ 76 h 85"/>
              <a:gd name="T28" fmla="*/ 71 w 98"/>
              <a:gd name="T29" fmla="*/ 73 h 85"/>
              <a:gd name="T30" fmla="*/ 65 w 98"/>
              <a:gd name="T31" fmla="*/ 68 h 85"/>
              <a:gd name="T32" fmla="*/ 60 w 98"/>
              <a:gd name="T33" fmla="*/ 66 h 85"/>
              <a:gd name="T34" fmla="*/ 56 w 98"/>
              <a:gd name="T35" fmla="*/ 64 h 85"/>
              <a:gd name="T36" fmla="*/ 52 w 98"/>
              <a:gd name="T37" fmla="*/ 62 h 85"/>
              <a:gd name="T38" fmla="*/ 49 w 98"/>
              <a:gd name="T39" fmla="*/ 59 h 85"/>
              <a:gd name="T40" fmla="*/ 45 w 98"/>
              <a:gd name="T41" fmla="*/ 58 h 85"/>
              <a:gd name="T42" fmla="*/ 38 w 98"/>
              <a:gd name="T43" fmla="*/ 54 h 85"/>
              <a:gd name="T44" fmla="*/ 33 w 98"/>
              <a:gd name="T45" fmla="*/ 50 h 85"/>
              <a:gd name="T46" fmla="*/ 30 w 98"/>
              <a:gd name="T47" fmla="*/ 51 h 85"/>
              <a:gd name="T48" fmla="*/ 28 w 98"/>
              <a:gd name="T49" fmla="*/ 48 h 85"/>
              <a:gd name="T50" fmla="*/ 26 w 98"/>
              <a:gd name="T51" fmla="*/ 45 h 85"/>
              <a:gd name="T52" fmla="*/ 23 w 98"/>
              <a:gd name="T53" fmla="*/ 42 h 85"/>
              <a:gd name="T54" fmla="*/ 20 w 98"/>
              <a:gd name="T55" fmla="*/ 42 h 85"/>
              <a:gd name="T56" fmla="*/ 20 w 98"/>
              <a:gd name="T57" fmla="*/ 36 h 85"/>
              <a:gd name="T58" fmla="*/ 18 w 98"/>
              <a:gd name="T59" fmla="*/ 36 h 85"/>
              <a:gd name="T60" fmla="*/ 14 w 98"/>
              <a:gd name="T61" fmla="*/ 32 h 85"/>
              <a:gd name="T62" fmla="*/ 9 w 98"/>
              <a:gd name="T63" fmla="*/ 31 h 85"/>
              <a:gd name="T64" fmla="*/ 10 w 98"/>
              <a:gd name="T65" fmla="*/ 30 h 85"/>
              <a:gd name="T66" fmla="*/ 12 w 98"/>
              <a:gd name="T67" fmla="*/ 30 h 85"/>
              <a:gd name="T68" fmla="*/ 12 w 98"/>
              <a:gd name="T69" fmla="*/ 28 h 85"/>
              <a:gd name="T70" fmla="*/ 17 w 98"/>
              <a:gd name="T71" fmla="*/ 32 h 85"/>
              <a:gd name="T72" fmla="*/ 16 w 98"/>
              <a:gd name="T73" fmla="*/ 26 h 85"/>
              <a:gd name="T74" fmla="*/ 13 w 98"/>
              <a:gd name="T75" fmla="*/ 23 h 85"/>
              <a:gd name="T76" fmla="*/ 10 w 98"/>
              <a:gd name="T77" fmla="*/ 19 h 85"/>
              <a:gd name="T78" fmla="*/ 4 w 98"/>
              <a:gd name="T79" fmla="*/ 12 h 85"/>
              <a:gd name="T80" fmla="*/ 3 w 98"/>
              <a:gd name="T81" fmla="*/ 8 h 85"/>
              <a:gd name="T82" fmla="*/ 0 w 98"/>
              <a:gd name="T83" fmla="*/ 5 h 85"/>
              <a:gd name="T84" fmla="*/ 9 w 98"/>
              <a:gd name="T85" fmla="*/ 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85">
                <a:moveTo>
                  <a:pt x="10" y="6"/>
                </a:moveTo>
                <a:lnTo>
                  <a:pt x="9" y="7"/>
                </a:lnTo>
                <a:lnTo>
                  <a:pt x="7" y="7"/>
                </a:lnTo>
                <a:lnTo>
                  <a:pt x="7" y="8"/>
                </a:lnTo>
                <a:lnTo>
                  <a:pt x="14" y="20"/>
                </a:lnTo>
                <a:lnTo>
                  <a:pt x="19" y="27"/>
                </a:lnTo>
                <a:lnTo>
                  <a:pt x="20" y="29"/>
                </a:lnTo>
                <a:lnTo>
                  <a:pt x="20" y="30"/>
                </a:lnTo>
                <a:lnTo>
                  <a:pt x="23" y="32"/>
                </a:lnTo>
                <a:lnTo>
                  <a:pt x="24" y="33"/>
                </a:lnTo>
                <a:lnTo>
                  <a:pt x="38" y="49"/>
                </a:lnTo>
                <a:lnTo>
                  <a:pt x="42" y="52"/>
                </a:lnTo>
                <a:lnTo>
                  <a:pt x="44" y="53"/>
                </a:lnTo>
                <a:lnTo>
                  <a:pt x="50" y="55"/>
                </a:lnTo>
                <a:lnTo>
                  <a:pt x="56" y="58"/>
                </a:lnTo>
                <a:lnTo>
                  <a:pt x="63" y="62"/>
                </a:lnTo>
                <a:lnTo>
                  <a:pt x="69" y="66"/>
                </a:lnTo>
                <a:lnTo>
                  <a:pt x="73" y="70"/>
                </a:lnTo>
                <a:lnTo>
                  <a:pt x="78" y="74"/>
                </a:lnTo>
                <a:lnTo>
                  <a:pt x="91" y="80"/>
                </a:lnTo>
                <a:lnTo>
                  <a:pt x="95" y="81"/>
                </a:lnTo>
                <a:lnTo>
                  <a:pt x="97" y="83"/>
                </a:lnTo>
                <a:lnTo>
                  <a:pt x="98" y="84"/>
                </a:lnTo>
                <a:lnTo>
                  <a:pt x="98" y="85"/>
                </a:lnTo>
                <a:lnTo>
                  <a:pt x="96" y="85"/>
                </a:lnTo>
                <a:lnTo>
                  <a:pt x="92" y="82"/>
                </a:lnTo>
                <a:lnTo>
                  <a:pt x="86" y="80"/>
                </a:lnTo>
                <a:lnTo>
                  <a:pt x="76" y="76"/>
                </a:lnTo>
                <a:lnTo>
                  <a:pt x="73" y="73"/>
                </a:lnTo>
                <a:lnTo>
                  <a:pt x="71" y="73"/>
                </a:lnTo>
                <a:lnTo>
                  <a:pt x="68" y="71"/>
                </a:lnTo>
                <a:lnTo>
                  <a:pt x="65" y="68"/>
                </a:lnTo>
                <a:lnTo>
                  <a:pt x="62" y="68"/>
                </a:lnTo>
                <a:lnTo>
                  <a:pt x="60" y="66"/>
                </a:lnTo>
                <a:lnTo>
                  <a:pt x="58" y="66"/>
                </a:lnTo>
                <a:lnTo>
                  <a:pt x="56" y="64"/>
                </a:lnTo>
                <a:lnTo>
                  <a:pt x="54" y="63"/>
                </a:lnTo>
                <a:lnTo>
                  <a:pt x="52" y="62"/>
                </a:lnTo>
                <a:lnTo>
                  <a:pt x="51" y="59"/>
                </a:lnTo>
                <a:lnTo>
                  <a:pt x="49" y="59"/>
                </a:lnTo>
                <a:lnTo>
                  <a:pt x="47" y="60"/>
                </a:lnTo>
                <a:lnTo>
                  <a:pt x="45" y="58"/>
                </a:lnTo>
                <a:lnTo>
                  <a:pt x="43" y="57"/>
                </a:lnTo>
                <a:lnTo>
                  <a:pt x="38" y="54"/>
                </a:lnTo>
                <a:lnTo>
                  <a:pt x="37" y="54"/>
                </a:lnTo>
                <a:lnTo>
                  <a:pt x="33" y="50"/>
                </a:lnTo>
                <a:lnTo>
                  <a:pt x="31" y="49"/>
                </a:lnTo>
                <a:lnTo>
                  <a:pt x="30" y="51"/>
                </a:lnTo>
                <a:lnTo>
                  <a:pt x="29" y="48"/>
                </a:lnTo>
                <a:lnTo>
                  <a:pt x="28" y="48"/>
                </a:lnTo>
                <a:lnTo>
                  <a:pt x="27" y="46"/>
                </a:lnTo>
                <a:lnTo>
                  <a:pt x="26" y="45"/>
                </a:lnTo>
                <a:lnTo>
                  <a:pt x="24" y="44"/>
                </a:lnTo>
                <a:lnTo>
                  <a:pt x="23" y="42"/>
                </a:lnTo>
                <a:lnTo>
                  <a:pt x="21" y="43"/>
                </a:lnTo>
                <a:lnTo>
                  <a:pt x="20" y="42"/>
                </a:lnTo>
                <a:lnTo>
                  <a:pt x="19" y="37"/>
                </a:lnTo>
                <a:lnTo>
                  <a:pt x="20" y="36"/>
                </a:lnTo>
                <a:lnTo>
                  <a:pt x="18" y="35"/>
                </a:lnTo>
                <a:lnTo>
                  <a:pt x="18" y="36"/>
                </a:lnTo>
                <a:lnTo>
                  <a:pt x="16" y="33"/>
                </a:lnTo>
                <a:lnTo>
                  <a:pt x="14" y="32"/>
                </a:lnTo>
                <a:lnTo>
                  <a:pt x="12" y="34"/>
                </a:lnTo>
                <a:lnTo>
                  <a:pt x="9" y="31"/>
                </a:lnTo>
                <a:lnTo>
                  <a:pt x="9" y="31"/>
                </a:lnTo>
                <a:lnTo>
                  <a:pt x="10" y="30"/>
                </a:lnTo>
                <a:lnTo>
                  <a:pt x="11" y="31"/>
                </a:lnTo>
                <a:lnTo>
                  <a:pt x="12" y="30"/>
                </a:lnTo>
                <a:lnTo>
                  <a:pt x="11" y="28"/>
                </a:lnTo>
                <a:lnTo>
                  <a:pt x="12" y="28"/>
                </a:lnTo>
                <a:lnTo>
                  <a:pt x="14" y="30"/>
                </a:lnTo>
                <a:lnTo>
                  <a:pt x="17" y="32"/>
                </a:lnTo>
                <a:lnTo>
                  <a:pt x="18" y="29"/>
                </a:lnTo>
                <a:lnTo>
                  <a:pt x="16" y="26"/>
                </a:lnTo>
                <a:lnTo>
                  <a:pt x="15" y="25"/>
                </a:lnTo>
                <a:lnTo>
                  <a:pt x="13" y="23"/>
                </a:lnTo>
                <a:lnTo>
                  <a:pt x="12" y="20"/>
                </a:lnTo>
                <a:lnTo>
                  <a:pt x="10" y="19"/>
                </a:lnTo>
                <a:lnTo>
                  <a:pt x="7" y="13"/>
                </a:lnTo>
                <a:lnTo>
                  <a:pt x="4" y="12"/>
                </a:lnTo>
                <a:lnTo>
                  <a:pt x="3" y="10"/>
                </a:lnTo>
                <a:lnTo>
                  <a:pt x="3" y="8"/>
                </a:lnTo>
                <a:lnTo>
                  <a:pt x="3" y="7"/>
                </a:lnTo>
                <a:lnTo>
                  <a:pt x="0" y="5"/>
                </a:lnTo>
                <a:lnTo>
                  <a:pt x="4" y="0"/>
                </a:lnTo>
                <a:lnTo>
                  <a:pt x="9" y="4"/>
                </a:lnTo>
                <a:lnTo>
                  <a:pt x="10" y="6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2" name="Freeform 192"/>
          <p:cNvSpPr>
            <a:spLocks/>
          </p:cNvSpPr>
          <p:nvPr/>
        </p:nvSpPr>
        <p:spPr bwMode="auto">
          <a:xfrm>
            <a:off x="7064376" y="617538"/>
            <a:ext cx="49213" cy="38100"/>
          </a:xfrm>
          <a:custGeom>
            <a:avLst/>
            <a:gdLst>
              <a:gd name="T0" fmla="*/ 30 w 31"/>
              <a:gd name="T1" fmla="*/ 12 h 24"/>
              <a:gd name="T2" fmla="*/ 29 w 31"/>
              <a:gd name="T3" fmla="*/ 12 h 24"/>
              <a:gd name="T4" fmla="*/ 24 w 31"/>
              <a:gd name="T5" fmla="*/ 13 h 24"/>
              <a:gd name="T6" fmla="*/ 22 w 31"/>
              <a:gd name="T7" fmla="*/ 12 h 24"/>
              <a:gd name="T8" fmla="*/ 18 w 31"/>
              <a:gd name="T9" fmla="*/ 15 h 24"/>
              <a:gd name="T10" fmla="*/ 15 w 31"/>
              <a:gd name="T11" fmla="*/ 15 h 24"/>
              <a:gd name="T12" fmla="*/ 8 w 31"/>
              <a:gd name="T13" fmla="*/ 16 h 24"/>
              <a:gd name="T14" fmla="*/ 5 w 31"/>
              <a:gd name="T15" fmla="*/ 15 h 24"/>
              <a:gd name="T16" fmla="*/ 5 w 31"/>
              <a:gd name="T17" fmla="*/ 18 h 24"/>
              <a:gd name="T18" fmla="*/ 4 w 31"/>
              <a:gd name="T19" fmla="*/ 20 h 24"/>
              <a:gd name="T20" fmla="*/ 5 w 31"/>
              <a:gd name="T21" fmla="*/ 23 h 24"/>
              <a:gd name="T22" fmla="*/ 4 w 31"/>
              <a:gd name="T23" fmla="*/ 24 h 24"/>
              <a:gd name="T24" fmla="*/ 0 w 31"/>
              <a:gd name="T25" fmla="*/ 23 h 24"/>
              <a:gd name="T26" fmla="*/ 2 w 31"/>
              <a:gd name="T27" fmla="*/ 18 h 24"/>
              <a:gd name="T28" fmla="*/ 1 w 31"/>
              <a:gd name="T29" fmla="*/ 14 h 24"/>
              <a:gd name="T30" fmla="*/ 1 w 31"/>
              <a:gd name="T31" fmla="*/ 12 h 24"/>
              <a:gd name="T32" fmla="*/ 2 w 31"/>
              <a:gd name="T33" fmla="*/ 12 h 24"/>
              <a:gd name="T34" fmla="*/ 4 w 31"/>
              <a:gd name="T35" fmla="*/ 13 h 24"/>
              <a:gd name="T36" fmla="*/ 6 w 31"/>
              <a:gd name="T37" fmla="*/ 13 h 24"/>
              <a:gd name="T38" fmla="*/ 10 w 31"/>
              <a:gd name="T39" fmla="*/ 11 h 24"/>
              <a:gd name="T40" fmla="*/ 13 w 31"/>
              <a:gd name="T41" fmla="*/ 8 h 24"/>
              <a:gd name="T42" fmla="*/ 12 w 31"/>
              <a:gd name="T43" fmla="*/ 6 h 24"/>
              <a:gd name="T44" fmla="*/ 14 w 31"/>
              <a:gd name="T45" fmla="*/ 4 h 24"/>
              <a:gd name="T46" fmla="*/ 12 w 31"/>
              <a:gd name="T47" fmla="*/ 2 h 24"/>
              <a:gd name="T48" fmla="*/ 14 w 31"/>
              <a:gd name="T49" fmla="*/ 0 h 24"/>
              <a:gd name="T50" fmla="*/ 16 w 31"/>
              <a:gd name="T51" fmla="*/ 0 h 24"/>
              <a:gd name="T52" fmla="*/ 18 w 31"/>
              <a:gd name="T53" fmla="*/ 2 h 24"/>
              <a:gd name="T54" fmla="*/ 21 w 31"/>
              <a:gd name="T55" fmla="*/ 2 h 24"/>
              <a:gd name="T56" fmla="*/ 23 w 31"/>
              <a:gd name="T57" fmla="*/ 4 h 24"/>
              <a:gd name="T58" fmla="*/ 25 w 31"/>
              <a:gd name="T59" fmla="*/ 5 h 24"/>
              <a:gd name="T60" fmla="*/ 26 w 31"/>
              <a:gd name="T61" fmla="*/ 8 h 24"/>
              <a:gd name="T62" fmla="*/ 27 w 31"/>
              <a:gd name="T63" fmla="*/ 9 h 24"/>
              <a:gd name="T64" fmla="*/ 31 w 31"/>
              <a:gd name="T65" fmla="*/ 11 h 24"/>
              <a:gd name="T66" fmla="*/ 30 w 31"/>
              <a:gd name="T67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24">
                <a:moveTo>
                  <a:pt x="30" y="12"/>
                </a:moveTo>
                <a:lnTo>
                  <a:pt x="29" y="12"/>
                </a:lnTo>
                <a:lnTo>
                  <a:pt x="24" y="13"/>
                </a:lnTo>
                <a:lnTo>
                  <a:pt x="22" y="12"/>
                </a:lnTo>
                <a:lnTo>
                  <a:pt x="18" y="15"/>
                </a:lnTo>
                <a:lnTo>
                  <a:pt x="15" y="15"/>
                </a:lnTo>
                <a:lnTo>
                  <a:pt x="8" y="16"/>
                </a:lnTo>
                <a:lnTo>
                  <a:pt x="5" y="15"/>
                </a:lnTo>
                <a:lnTo>
                  <a:pt x="5" y="18"/>
                </a:lnTo>
                <a:lnTo>
                  <a:pt x="4" y="20"/>
                </a:lnTo>
                <a:lnTo>
                  <a:pt x="5" y="23"/>
                </a:lnTo>
                <a:lnTo>
                  <a:pt x="4" y="24"/>
                </a:lnTo>
                <a:lnTo>
                  <a:pt x="0" y="23"/>
                </a:lnTo>
                <a:lnTo>
                  <a:pt x="2" y="18"/>
                </a:lnTo>
                <a:lnTo>
                  <a:pt x="1" y="14"/>
                </a:lnTo>
                <a:lnTo>
                  <a:pt x="1" y="12"/>
                </a:lnTo>
                <a:lnTo>
                  <a:pt x="2" y="12"/>
                </a:lnTo>
                <a:lnTo>
                  <a:pt x="4" y="13"/>
                </a:lnTo>
                <a:lnTo>
                  <a:pt x="6" y="13"/>
                </a:lnTo>
                <a:lnTo>
                  <a:pt x="10" y="11"/>
                </a:lnTo>
                <a:lnTo>
                  <a:pt x="13" y="8"/>
                </a:lnTo>
                <a:lnTo>
                  <a:pt x="12" y="6"/>
                </a:lnTo>
                <a:lnTo>
                  <a:pt x="14" y="4"/>
                </a:lnTo>
                <a:lnTo>
                  <a:pt x="12" y="2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5" y="5"/>
                </a:lnTo>
                <a:lnTo>
                  <a:pt x="26" y="8"/>
                </a:lnTo>
                <a:lnTo>
                  <a:pt x="27" y="9"/>
                </a:lnTo>
                <a:lnTo>
                  <a:pt x="31" y="11"/>
                </a:lnTo>
                <a:lnTo>
                  <a:pt x="30" y="1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3" name="Freeform 193"/>
          <p:cNvSpPr>
            <a:spLocks/>
          </p:cNvSpPr>
          <p:nvPr/>
        </p:nvSpPr>
        <p:spPr bwMode="auto">
          <a:xfrm>
            <a:off x="7064376" y="617538"/>
            <a:ext cx="49213" cy="38100"/>
          </a:xfrm>
          <a:custGeom>
            <a:avLst/>
            <a:gdLst>
              <a:gd name="T0" fmla="*/ 30 w 31"/>
              <a:gd name="T1" fmla="*/ 12 h 24"/>
              <a:gd name="T2" fmla="*/ 29 w 31"/>
              <a:gd name="T3" fmla="*/ 12 h 24"/>
              <a:gd name="T4" fmla="*/ 24 w 31"/>
              <a:gd name="T5" fmla="*/ 13 h 24"/>
              <a:gd name="T6" fmla="*/ 22 w 31"/>
              <a:gd name="T7" fmla="*/ 12 h 24"/>
              <a:gd name="T8" fmla="*/ 18 w 31"/>
              <a:gd name="T9" fmla="*/ 15 h 24"/>
              <a:gd name="T10" fmla="*/ 15 w 31"/>
              <a:gd name="T11" fmla="*/ 15 h 24"/>
              <a:gd name="T12" fmla="*/ 8 w 31"/>
              <a:gd name="T13" fmla="*/ 16 h 24"/>
              <a:gd name="T14" fmla="*/ 5 w 31"/>
              <a:gd name="T15" fmla="*/ 15 h 24"/>
              <a:gd name="T16" fmla="*/ 5 w 31"/>
              <a:gd name="T17" fmla="*/ 18 h 24"/>
              <a:gd name="T18" fmla="*/ 4 w 31"/>
              <a:gd name="T19" fmla="*/ 20 h 24"/>
              <a:gd name="T20" fmla="*/ 5 w 31"/>
              <a:gd name="T21" fmla="*/ 23 h 24"/>
              <a:gd name="T22" fmla="*/ 4 w 31"/>
              <a:gd name="T23" fmla="*/ 24 h 24"/>
              <a:gd name="T24" fmla="*/ 0 w 31"/>
              <a:gd name="T25" fmla="*/ 23 h 24"/>
              <a:gd name="T26" fmla="*/ 2 w 31"/>
              <a:gd name="T27" fmla="*/ 18 h 24"/>
              <a:gd name="T28" fmla="*/ 1 w 31"/>
              <a:gd name="T29" fmla="*/ 14 h 24"/>
              <a:gd name="T30" fmla="*/ 1 w 31"/>
              <a:gd name="T31" fmla="*/ 12 h 24"/>
              <a:gd name="T32" fmla="*/ 2 w 31"/>
              <a:gd name="T33" fmla="*/ 12 h 24"/>
              <a:gd name="T34" fmla="*/ 4 w 31"/>
              <a:gd name="T35" fmla="*/ 13 h 24"/>
              <a:gd name="T36" fmla="*/ 6 w 31"/>
              <a:gd name="T37" fmla="*/ 13 h 24"/>
              <a:gd name="T38" fmla="*/ 10 w 31"/>
              <a:gd name="T39" fmla="*/ 11 h 24"/>
              <a:gd name="T40" fmla="*/ 13 w 31"/>
              <a:gd name="T41" fmla="*/ 8 h 24"/>
              <a:gd name="T42" fmla="*/ 12 w 31"/>
              <a:gd name="T43" fmla="*/ 6 h 24"/>
              <a:gd name="T44" fmla="*/ 14 w 31"/>
              <a:gd name="T45" fmla="*/ 4 h 24"/>
              <a:gd name="T46" fmla="*/ 12 w 31"/>
              <a:gd name="T47" fmla="*/ 2 h 24"/>
              <a:gd name="T48" fmla="*/ 14 w 31"/>
              <a:gd name="T49" fmla="*/ 0 h 24"/>
              <a:gd name="T50" fmla="*/ 16 w 31"/>
              <a:gd name="T51" fmla="*/ 0 h 24"/>
              <a:gd name="T52" fmla="*/ 18 w 31"/>
              <a:gd name="T53" fmla="*/ 2 h 24"/>
              <a:gd name="T54" fmla="*/ 21 w 31"/>
              <a:gd name="T55" fmla="*/ 2 h 24"/>
              <a:gd name="T56" fmla="*/ 23 w 31"/>
              <a:gd name="T57" fmla="*/ 4 h 24"/>
              <a:gd name="T58" fmla="*/ 25 w 31"/>
              <a:gd name="T59" fmla="*/ 5 h 24"/>
              <a:gd name="T60" fmla="*/ 26 w 31"/>
              <a:gd name="T61" fmla="*/ 8 h 24"/>
              <a:gd name="T62" fmla="*/ 27 w 31"/>
              <a:gd name="T63" fmla="*/ 9 h 24"/>
              <a:gd name="T64" fmla="*/ 31 w 31"/>
              <a:gd name="T65" fmla="*/ 11 h 24"/>
              <a:gd name="T66" fmla="*/ 30 w 31"/>
              <a:gd name="T67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" h="24">
                <a:moveTo>
                  <a:pt x="30" y="12"/>
                </a:moveTo>
                <a:lnTo>
                  <a:pt x="29" y="12"/>
                </a:lnTo>
                <a:lnTo>
                  <a:pt x="24" y="13"/>
                </a:lnTo>
                <a:lnTo>
                  <a:pt x="22" y="12"/>
                </a:lnTo>
                <a:lnTo>
                  <a:pt x="18" y="15"/>
                </a:lnTo>
                <a:lnTo>
                  <a:pt x="15" y="15"/>
                </a:lnTo>
                <a:lnTo>
                  <a:pt x="8" y="16"/>
                </a:lnTo>
                <a:lnTo>
                  <a:pt x="5" y="15"/>
                </a:lnTo>
                <a:lnTo>
                  <a:pt x="5" y="18"/>
                </a:lnTo>
                <a:lnTo>
                  <a:pt x="4" y="20"/>
                </a:lnTo>
                <a:lnTo>
                  <a:pt x="5" y="23"/>
                </a:lnTo>
                <a:lnTo>
                  <a:pt x="4" y="24"/>
                </a:lnTo>
                <a:lnTo>
                  <a:pt x="0" y="23"/>
                </a:lnTo>
                <a:lnTo>
                  <a:pt x="2" y="18"/>
                </a:lnTo>
                <a:lnTo>
                  <a:pt x="1" y="14"/>
                </a:lnTo>
                <a:lnTo>
                  <a:pt x="1" y="12"/>
                </a:lnTo>
                <a:lnTo>
                  <a:pt x="2" y="12"/>
                </a:lnTo>
                <a:lnTo>
                  <a:pt x="4" y="13"/>
                </a:lnTo>
                <a:lnTo>
                  <a:pt x="6" y="13"/>
                </a:lnTo>
                <a:lnTo>
                  <a:pt x="10" y="11"/>
                </a:lnTo>
                <a:lnTo>
                  <a:pt x="13" y="8"/>
                </a:lnTo>
                <a:lnTo>
                  <a:pt x="12" y="6"/>
                </a:lnTo>
                <a:lnTo>
                  <a:pt x="14" y="4"/>
                </a:lnTo>
                <a:lnTo>
                  <a:pt x="12" y="2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21" y="2"/>
                </a:lnTo>
                <a:lnTo>
                  <a:pt x="23" y="4"/>
                </a:lnTo>
                <a:lnTo>
                  <a:pt x="25" y="5"/>
                </a:lnTo>
                <a:lnTo>
                  <a:pt x="26" y="8"/>
                </a:lnTo>
                <a:lnTo>
                  <a:pt x="27" y="9"/>
                </a:lnTo>
                <a:lnTo>
                  <a:pt x="31" y="11"/>
                </a:lnTo>
                <a:lnTo>
                  <a:pt x="30" y="1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4" name="Freeform 194"/>
          <p:cNvSpPr>
            <a:spLocks/>
          </p:cNvSpPr>
          <p:nvPr/>
        </p:nvSpPr>
        <p:spPr bwMode="auto">
          <a:xfrm>
            <a:off x="7062788" y="550863"/>
            <a:ext cx="41275" cy="42863"/>
          </a:xfrm>
          <a:custGeom>
            <a:avLst/>
            <a:gdLst>
              <a:gd name="T0" fmla="*/ 26 w 26"/>
              <a:gd name="T1" fmla="*/ 25 h 27"/>
              <a:gd name="T2" fmla="*/ 26 w 26"/>
              <a:gd name="T3" fmla="*/ 27 h 27"/>
              <a:gd name="T4" fmla="*/ 21 w 26"/>
              <a:gd name="T5" fmla="*/ 24 h 27"/>
              <a:gd name="T6" fmla="*/ 20 w 26"/>
              <a:gd name="T7" fmla="*/ 22 h 27"/>
              <a:gd name="T8" fmla="*/ 16 w 26"/>
              <a:gd name="T9" fmla="*/ 20 h 27"/>
              <a:gd name="T10" fmla="*/ 14 w 26"/>
              <a:gd name="T11" fmla="*/ 17 h 27"/>
              <a:gd name="T12" fmla="*/ 11 w 26"/>
              <a:gd name="T13" fmla="*/ 16 h 27"/>
              <a:gd name="T14" fmla="*/ 7 w 26"/>
              <a:gd name="T15" fmla="*/ 12 h 27"/>
              <a:gd name="T16" fmla="*/ 6 w 26"/>
              <a:gd name="T17" fmla="*/ 11 h 27"/>
              <a:gd name="T18" fmla="*/ 3 w 26"/>
              <a:gd name="T19" fmla="*/ 7 h 27"/>
              <a:gd name="T20" fmla="*/ 4 w 26"/>
              <a:gd name="T21" fmla="*/ 4 h 27"/>
              <a:gd name="T22" fmla="*/ 3 w 26"/>
              <a:gd name="T23" fmla="*/ 3 h 27"/>
              <a:gd name="T24" fmla="*/ 0 w 26"/>
              <a:gd name="T25" fmla="*/ 1 h 27"/>
              <a:gd name="T26" fmla="*/ 2 w 26"/>
              <a:gd name="T27" fmla="*/ 0 h 27"/>
              <a:gd name="T28" fmla="*/ 4 w 26"/>
              <a:gd name="T29" fmla="*/ 2 h 27"/>
              <a:gd name="T30" fmla="*/ 5 w 26"/>
              <a:gd name="T31" fmla="*/ 3 h 27"/>
              <a:gd name="T32" fmla="*/ 8 w 26"/>
              <a:gd name="T33" fmla="*/ 3 h 27"/>
              <a:gd name="T34" fmla="*/ 9 w 26"/>
              <a:gd name="T35" fmla="*/ 7 h 27"/>
              <a:gd name="T36" fmla="*/ 13 w 26"/>
              <a:gd name="T37" fmla="*/ 9 h 27"/>
              <a:gd name="T38" fmla="*/ 14 w 26"/>
              <a:gd name="T39" fmla="*/ 14 h 27"/>
              <a:gd name="T40" fmla="*/ 16 w 26"/>
              <a:gd name="T41" fmla="*/ 17 h 27"/>
              <a:gd name="T42" fmla="*/ 24 w 26"/>
              <a:gd name="T43" fmla="*/ 23 h 27"/>
              <a:gd name="T44" fmla="*/ 26 w 26"/>
              <a:gd name="T45" fmla="*/ 2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" h="27">
                <a:moveTo>
                  <a:pt x="26" y="25"/>
                </a:moveTo>
                <a:lnTo>
                  <a:pt x="26" y="27"/>
                </a:lnTo>
                <a:lnTo>
                  <a:pt x="21" y="24"/>
                </a:lnTo>
                <a:lnTo>
                  <a:pt x="20" y="22"/>
                </a:lnTo>
                <a:lnTo>
                  <a:pt x="16" y="20"/>
                </a:lnTo>
                <a:lnTo>
                  <a:pt x="14" y="17"/>
                </a:lnTo>
                <a:lnTo>
                  <a:pt x="11" y="16"/>
                </a:lnTo>
                <a:lnTo>
                  <a:pt x="7" y="12"/>
                </a:lnTo>
                <a:lnTo>
                  <a:pt x="6" y="11"/>
                </a:lnTo>
                <a:lnTo>
                  <a:pt x="3" y="7"/>
                </a:lnTo>
                <a:lnTo>
                  <a:pt x="4" y="4"/>
                </a:lnTo>
                <a:lnTo>
                  <a:pt x="3" y="3"/>
                </a:lnTo>
                <a:lnTo>
                  <a:pt x="0" y="1"/>
                </a:lnTo>
                <a:lnTo>
                  <a:pt x="2" y="0"/>
                </a:lnTo>
                <a:lnTo>
                  <a:pt x="4" y="2"/>
                </a:lnTo>
                <a:lnTo>
                  <a:pt x="5" y="3"/>
                </a:lnTo>
                <a:lnTo>
                  <a:pt x="8" y="3"/>
                </a:lnTo>
                <a:lnTo>
                  <a:pt x="9" y="7"/>
                </a:lnTo>
                <a:lnTo>
                  <a:pt x="13" y="9"/>
                </a:lnTo>
                <a:lnTo>
                  <a:pt x="14" y="14"/>
                </a:lnTo>
                <a:lnTo>
                  <a:pt x="16" y="17"/>
                </a:lnTo>
                <a:lnTo>
                  <a:pt x="24" y="23"/>
                </a:lnTo>
                <a:lnTo>
                  <a:pt x="26" y="2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5" name="Freeform 195"/>
          <p:cNvSpPr>
            <a:spLocks/>
          </p:cNvSpPr>
          <p:nvPr/>
        </p:nvSpPr>
        <p:spPr bwMode="auto">
          <a:xfrm>
            <a:off x="7062788" y="550863"/>
            <a:ext cx="41275" cy="42863"/>
          </a:xfrm>
          <a:custGeom>
            <a:avLst/>
            <a:gdLst>
              <a:gd name="T0" fmla="*/ 26 w 26"/>
              <a:gd name="T1" fmla="*/ 25 h 27"/>
              <a:gd name="T2" fmla="*/ 26 w 26"/>
              <a:gd name="T3" fmla="*/ 27 h 27"/>
              <a:gd name="T4" fmla="*/ 21 w 26"/>
              <a:gd name="T5" fmla="*/ 24 h 27"/>
              <a:gd name="T6" fmla="*/ 20 w 26"/>
              <a:gd name="T7" fmla="*/ 22 h 27"/>
              <a:gd name="T8" fmla="*/ 16 w 26"/>
              <a:gd name="T9" fmla="*/ 20 h 27"/>
              <a:gd name="T10" fmla="*/ 14 w 26"/>
              <a:gd name="T11" fmla="*/ 17 h 27"/>
              <a:gd name="T12" fmla="*/ 11 w 26"/>
              <a:gd name="T13" fmla="*/ 16 h 27"/>
              <a:gd name="T14" fmla="*/ 7 w 26"/>
              <a:gd name="T15" fmla="*/ 12 h 27"/>
              <a:gd name="T16" fmla="*/ 6 w 26"/>
              <a:gd name="T17" fmla="*/ 11 h 27"/>
              <a:gd name="T18" fmla="*/ 3 w 26"/>
              <a:gd name="T19" fmla="*/ 7 h 27"/>
              <a:gd name="T20" fmla="*/ 4 w 26"/>
              <a:gd name="T21" fmla="*/ 4 h 27"/>
              <a:gd name="T22" fmla="*/ 3 w 26"/>
              <a:gd name="T23" fmla="*/ 3 h 27"/>
              <a:gd name="T24" fmla="*/ 0 w 26"/>
              <a:gd name="T25" fmla="*/ 1 h 27"/>
              <a:gd name="T26" fmla="*/ 2 w 26"/>
              <a:gd name="T27" fmla="*/ 0 h 27"/>
              <a:gd name="T28" fmla="*/ 4 w 26"/>
              <a:gd name="T29" fmla="*/ 2 h 27"/>
              <a:gd name="T30" fmla="*/ 5 w 26"/>
              <a:gd name="T31" fmla="*/ 3 h 27"/>
              <a:gd name="T32" fmla="*/ 8 w 26"/>
              <a:gd name="T33" fmla="*/ 3 h 27"/>
              <a:gd name="T34" fmla="*/ 9 w 26"/>
              <a:gd name="T35" fmla="*/ 7 h 27"/>
              <a:gd name="T36" fmla="*/ 13 w 26"/>
              <a:gd name="T37" fmla="*/ 9 h 27"/>
              <a:gd name="T38" fmla="*/ 14 w 26"/>
              <a:gd name="T39" fmla="*/ 14 h 27"/>
              <a:gd name="T40" fmla="*/ 16 w 26"/>
              <a:gd name="T41" fmla="*/ 17 h 27"/>
              <a:gd name="T42" fmla="*/ 24 w 26"/>
              <a:gd name="T43" fmla="*/ 23 h 27"/>
              <a:gd name="T44" fmla="*/ 26 w 26"/>
              <a:gd name="T45" fmla="*/ 2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" h="27">
                <a:moveTo>
                  <a:pt x="26" y="25"/>
                </a:moveTo>
                <a:lnTo>
                  <a:pt x="26" y="27"/>
                </a:lnTo>
                <a:lnTo>
                  <a:pt x="21" y="24"/>
                </a:lnTo>
                <a:lnTo>
                  <a:pt x="20" y="22"/>
                </a:lnTo>
                <a:lnTo>
                  <a:pt x="16" y="20"/>
                </a:lnTo>
                <a:lnTo>
                  <a:pt x="14" y="17"/>
                </a:lnTo>
                <a:lnTo>
                  <a:pt x="11" y="16"/>
                </a:lnTo>
                <a:lnTo>
                  <a:pt x="7" y="12"/>
                </a:lnTo>
                <a:lnTo>
                  <a:pt x="6" y="11"/>
                </a:lnTo>
                <a:lnTo>
                  <a:pt x="3" y="7"/>
                </a:lnTo>
                <a:lnTo>
                  <a:pt x="4" y="4"/>
                </a:lnTo>
                <a:lnTo>
                  <a:pt x="3" y="3"/>
                </a:lnTo>
                <a:lnTo>
                  <a:pt x="0" y="1"/>
                </a:lnTo>
                <a:lnTo>
                  <a:pt x="2" y="0"/>
                </a:lnTo>
                <a:lnTo>
                  <a:pt x="4" y="2"/>
                </a:lnTo>
                <a:lnTo>
                  <a:pt x="5" y="3"/>
                </a:lnTo>
                <a:lnTo>
                  <a:pt x="8" y="3"/>
                </a:lnTo>
                <a:lnTo>
                  <a:pt x="9" y="7"/>
                </a:lnTo>
                <a:lnTo>
                  <a:pt x="13" y="9"/>
                </a:lnTo>
                <a:lnTo>
                  <a:pt x="14" y="14"/>
                </a:lnTo>
                <a:lnTo>
                  <a:pt x="16" y="17"/>
                </a:lnTo>
                <a:lnTo>
                  <a:pt x="24" y="23"/>
                </a:lnTo>
                <a:lnTo>
                  <a:pt x="26" y="2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6" name="Freeform 196"/>
          <p:cNvSpPr>
            <a:spLocks/>
          </p:cNvSpPr>
          <p:nvPr/>
        </p:nvSpPr>
        <p:spPr bwMode="auto">
          <a:xfrm>
            <a:off x="7300913" y="661988"/>
            <a:ext cx="17463" cy="23813"/>
          </a:xfrm>
          <a:custGeom>
            <a:avLst/>
            <a:gdLst>
              <a:gd name="T0" fmla="*/ 6 w 11"/>
              <a:gd name="T1" fmla="*/ 15 h 15"/>
              <a:gd name="T2" fmla="*/ 5 w 11"/>
              <a:gd name="T3" fmla="*/ 15 h 15"/>
              <a:gd name="T4" fmla="*/ 2 w 11"/>
              <a:gd name="T5" fmla="*/ 13 h 15"/>
              <a:gd name="T6" fmla="*/ 0 w 11"/>
              <a:gd name="T7" fmla="*/ 11 h 15"/>
              <a:gd name="T8" fmla="*/ 1 w 11"/>
              <a:gd name="T9" fmla="*/ 10 h 15"/>
              <a:gd name="T10" fmla="*/ 0 w 11"/>
              <a:gd name="T11" fmla="*/ 3 h 15"/>
              <a:gd name="T12" fmla="*/ 4 w 11"/>
              <a:gd name="T13" fmla="*/ 0 h 15"/>
              <a:gd name="T14" fmla="*/ 11 w 11"/>
              <a:gd name="T15" fmla="*/ 5 h 15"/>
              <a:gd name="T16" fmla="*/ 11 w 11"/>
              <a:gd name="T17" fmla="*/ 8 h 15"/>
              <a:gd name="T18" fmla="*/ 9 w 11"/>
              <a:gd name="T19" fmla="*/ 11 h 15"/>
              <a:gd name="T20" fmla="*/ 6 w 11"/>
              <a:gd name="T2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5">
                <a:moveTo>
                  <a:pt x="6" y="15"/>
                </a:moveTo>
                <a:lnTo>
                  <a:pt x="5" y="15"/>
                </a:lnTo>
                <a:lnTo>
                  <a:pt x="2" y="13"/>
                </a:lnTo>
                <a:lnTo>
                  <a:pt x="0" y="11"/>
                </a:lnTo>
                <a:lnTo>
                  <a:pt x="1" y="10"/>
                </a:lnTo>
                <a:lnTo>
                  <a:pt x="0" y="3"/>
                </a:lnTo>
                <a:lnTo>
                  <a:pt x="4" y="0"/>
                </a:lnTo>
                <a:lnTo>
                  <a:pt x="11" y="5"/>
                </a:lnTo>
                <a:lnTo>
                  <a:pt x="11" y="8"/>
                </a:lnTo>
                <a:lnTo>
                  <a:pt x="9" y="11"/>
                </a:lnTo>
                <a:lnTo>
                  <a:pt x="6" y="1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7" name="Freeform 197"/>
          <p:cNvSpPr>
            <a:spLocks/>
          </p:cNvSpPr>
          <p:nvPr/>
        </p:nvSpPr>
        <p:spPr bwMode="auto">
          <a:xfrm>
            <a:off x="7300913" y="661988"/>
            <a:ext cx="17463" cy="23813"/>
          </a:xfrm>
          <a:custGeom>
            <a:avLst/>
            <a:gdLst>
              <a:gd name="T0" fmla="*/ 6 w 11"/>
              <a:gd name="T1" fmla="*/ 15 h 15"/>
              <a:gd name="T2" fmla="*/ 5 w 11"/>
              <a:gd name="T3" fmla="*/ 15 h 15"/>
              <a:gd name="T4" fmla="*/ 2 w 11"/>
              <a:gd name="T5" fmla="*/ 13 h 15"/>
              <a:gd name="T6" fmla="*/ 0 w 11"/>
              <a:gd name="T7" fmla="*/ 11 h 15"/>
              <a:gd name="T8" fmla="*/ 1 w 11"/>
              <a:gd name="T9" fmla="*/ 10 h 15"/>
              <a:gd name="T10" fmla="*/ 0 w 11"/>
              <a:gd name="T11" fmla="*/ 3 h 15"/>
              <a:gd name="T12" fmla="*/ 4 w 11"/>
              <a:gd name="T13" fmla="*/ 0 h 15"/>
              <a:gd name="T14" fmla="*/ 11 w 11"/>
              <a:gd name="T15" fmla="*/ 5 h 15"/>
              <a:gd name="T16" fmla="*/ 11 w 11"/>
              <a:gd name="T17" fmla="*/ 8 h 15"/>
              <a:gd name="T18" fmla="*/ 9 w 11"/>
              <a:gd name="T19" fmla="*/ 11 h 15"/>
              <a:gd name="T20" fmla="*/ 6 w 11"/>
              <a:gd name="T21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5">
                <a:moveTo>
                  <a:pt x="6" y="15"/>
                </a:moveTo>
                <a:lnTo>
                  <a:pt x="5" y="15"/>
                </a:lnTo>
                <a:lnTo>
                  <a:pt x="2" y="13"/>
                </a:lnTo>
                <a:lnTo>
                  <a:pt x="0" y="11"/>
                </a:lnTo>
                <a:lnTo>
                  <a:pt x="1" y="10"/>
                </a:lnTo>
                <a:lnTo>
                  <a:pt x="0" y="3"/>
                </a:lnTo>
                <a:lnTo>
                  <a:pt x="4" y="0"/>
                </a:lnTo>
                <a:lnTo>
                  <a:pt x="11" y="5"/>
                </a:lnTo>
                <a:lnTo>
                  <a:pt x="11" y="8"/>
                </a:lnTo>
                <a:lnTo>
                  <a:pt x="9" y="11"/>
                </a:lnTo>
                <a:lnTo>
                  <a:pt x="6" y="1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8" name="Freeform 198"/>
          <p:cNvSpPr>
            <a:spLocks/>
          </p:cNvSpPr>
          <p:nvPr/>
        </p:nvSpPr>
        <p:spPr bwMode="auto">
          <a:xfrm>
            <a:off x="7239001" y="684213"/>
            <a:ext cx="42863" cy="23813"/>
          </a:xfrm>
          <a:custGeom>
            <a:avLst/>
            <a:gdLst>
              <a:gd name="T0" fmla="*/ 2 w 27"/>
              <a:gd name="T1" fmla="*/ 0 h 15"/>
              <a:gd name="T2" fmla="*/ 7 w 27"/>
              <a:gd name="T3" fmla="*/ 1 h 15"/>
              <a:gd name="T4" fmla="*/ 8 w 27"/>
              <a:gd name="T5" fmla="*/ 0 h 15"/>
              <a:gd name="T6" fmla="*/ 11 w 27"/>
              <a:gd name="T7" fmla="*/ 4 h 15"/>
              <a:gd name="T8" fmla="*/ 13 w 27"/>
              <a:gd name="T9" fmla="*/ 5 h 15"/>
              <a:gd name="T10" fmla="*/ 17 w 27"/>
              <a:gd name="T11" fmla="*/ 6 h 15"/>
              <a:gd name="T12" fmla="*/ 21 w 27"/>
              <a:gd name="T13" fmla="*/ 5 h 15"/>
              <a:gd name="T14" fmla="*/ 25 w 27"/>
              <a:gd name="T15" fmla="*/ 4 h 15"/>
              <a:gd name="T16" fmla="*/ 27 w 27"/>
              <a:gd name="T17" fmla="*/ 5 h 15"/>
              <a:gd name="T18" fmla="*/ 27 w 27"/>
              <a:gd name="T19" fmla="*/ 7 h 15"/>
              <a:gd name="T20" fmla="*/ 27 w 27"/>
              <a:gd name="T21" fmla="*/ 8 h 15"/>
              <a:gd name="T22" fmla="*/ 26 w 27"/>
              <a:gd name="T23" fmla="*/ 9 h 15"/>
              <a:gd name="T24" fmla="*/ 25 w 27"/>
              <a:gd name="T25" fmla="*/ 9 h 15"/>
              <a:gd name="T26" fmla="*/ 24 w 27"/>
              <a:gd name="T27" fmla="*/ 7 h 15"/>
              <a:gd name="T28" fmla="*/ 22 w 27"/>
              <a:gd name="T29" fmla="*/ 7 h 15"/>
              <a:gd name="T30" fmla="*/ 22 w 27"/>
              <a:gd name="T31" fmla="*/ 9 h 15"/>
              <a:gd name="T32" fmla="*/ 24 w 27"/>
              <a:gd name="T33" fmla="*/ 13 h 15"/>
              <a:gd name="T34" fmla="*/ 20 w 27"/>
              <a:gd name="T35" fmla="*/ 10 h 15"/>
              <a:gd name="T36" fmla="*/ 20 w 27"/>
              <a:gd name="T37" fmla="*/ 8 h 15"/>
              <a:gd name="T38" fmla="*/ 20 w 27"/>
              <a:gd name="T39" fmla="*/ 7 h 15"/>
              <a:gd name="T40" fmla="*/ 13 w 27"/>
              <a:gd name="T41" fmla="*/ 6 h 15"/>
              <a:gd name="T42" fmla="*/ 12 w 27"/>
              <a:gd name="T43" fmla="*/ 8 h 15"/>
              <a:gd name="T44" fmla="*/ 16 w 27"/>
              <a:gd name="T45" fmla="*/ 13 h 15"/>
              <a:gd name="T46" fmla="*/ 16 w 27"/>
              <a:gd name="T47" fmla="*/ 15 h 15"/>
              <a:gd name="T48" fmla="*/ 15 w 27"/>
              <a:gd name="T49" fmla="*/ 14 h 15"/>
              <a:gd name="T50" fmla="*/ 14 w 27"/>
              <a:gd name="T51" fmla="*/ 11 h 15"/>
              <a:gd name="T52" fmla="*/ 13 w 27"/>
              <a:gd name="T53" fmla="*/ 10 h 15"/>
              <a:gd name="T54" fmla="*/ 10 w 27"/>
              <a:gd name="T55" fmla="*/ 8 h 15"/>
              <a:gd name="T56" fmla="*/ 7 w 27"/>
              <a:gd name="T57" fmla="*/ 7 h 15"/>
              <a:gd name="T58" fmla="*/ 3 w 27"/>
              <a:gd name="T59" fmla="*/ 4 h 15"/>
              <a:gd name="T60" fmla="*/ 0 w 27"/>
              <a:gd name="T61" fmla="*/ 2 h 15"/>
              <a:gd name="T62" fmla="*/ 2 w 27"/>
              <a:gd name="T6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" h="15">
                <a:moveTo>
                  <a:pt x="2" y="0"/>
                </a:moveTo>
                <a:lnTo>
                  <a:pt x="7" y="1"/>
                </a:lnTo>
                <a:lnTo>
                  <a:pt x="8" y="0"/>
                </a:lnTo>
                <a:lnTo>
                  <a:pt x="11" y="4"/>
                </a:lnTo>
                <a:lnTo>
                  <a:pt x="13" y="5"/>
                </a:lnTo>
                <a:lnTo>
                  <a:pt x="17" y="6"/>
                </a:lnTo>
                <a:lnTo>
                  <a:pt x="21" y="5"/>
                </a:lnTo>
                <a:lnTo>
                  <a:pt x="25" y="4"/>
                </a:lnTo>
                <a:lnTo>
                  <a:pt x="27" y="5"/>
                </a:lnTo>
                <a:lnTo>
                  <a:pt x="27" y="7"/>
                </a:lnTo>
                <a:lnTo>
                  <a:pt x="27" y="8"/>
                </a:lnTo>
                <a:lnTo>
                  <a:pt x="26" y="9"/>
                </a:lnTo>
                <a:lnTo>
                  <a:pt x="25" y="9"/>
                </a:lnTo>
                <a:lnTo>
                  <a:pt x="24" y="7"/>
                </a:lnTo>
                <a:lnTo>
                  <a:pt x="22" y="7"/>
                </a:lnTo>
                <a:lnTo>
                  <a:pt x="22" y="9"/>
                </a:lnTo>
                <a:lnTo>
                  <a:pt x="24" y="13"/>
                </a:lnTo>
                <a:lnTo>
                  <a:pt x="20" y="10"/>
                </a:lnTo>
                <a:lnTo>
                  <a:pt x="20" y="8"/>
                </a:lnTo>
                <a:lnTo>
                  <a:pt x="20" y="7"/>
                </a:lnTo>
                <a:lnTo>
                  <a:pt x="13" y="6"/>
                </a:lnTo>
                <a:lnTo>
                  <a:pt x="12" y="8"/>
                </a:lnTo>
                <a:lnTo>
                  <a:pt x="16" y="13"/>
                </a:lnTo>
                <a:lnTo>
                  <a:pt x="16" y="15"/>
                </a:lnTo>
                <a:lnTo>
                  <a:pt x="15" y="14"/>
                </a:lnTo>
                <a:lnTo>
                  <a:pt x="14" y="11"/>
                </a:lnTo>
                <a:lnTo>
                  <a:pt x="13" y="10"/>
                </a:lnTo>
                <a:lnTo>
                  <a:pt x="10" y="8"/>
                </a:lnTo>
                <a:lnTo>
                  <a:pt x="7" y="7"/>
                </a:lnTo>
                <a:lnTo>
                  <a:pt x="3" y="4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9" name="Freeform 199"/>
          <p:cNvSpPr>
            <a:spLocks/>
          </p:cNvSpPr>
          <p:nvPr/>
        </p:nvSpPr>
        <p:spPr bwMode="auto">
          <a:xfrm>
            <a:off x="7239001" y="684213"/>
            <a:ext cx="42863" cy="23813"/>
          </a:xfrm>
          <a:custGeom>
            <a:avLst/>
            <a:gdLst>
              <a:gd name="T0" fmla="*/ 2 w 27"/>
              <a:gd name="T1" fmla="*/ 0 h 15"/>
              <a:gd name="T2" fmla="*/ 7 w 27"/>
              <a:gd name="T3" fmla="*/ 1 h 15"/>
              <a:gd name="T4" fmla="*/ 8 w 27"/>
              <a:gd name="T5" fmla="*/ 0 h 15"/>
              <a:gd name="T6" fmla="*/ 11 w 27"/>
              <a:gd name="T7" fmla="*/ 4 h 15"/>
              <a:gd name="T8" fmla="*/ 13 w 27"/>
              <a:gd name="T9" fmla="*/ 5 h 15"/>
              <a:gd name="T10" fmla="*/ 17 w 27"/>
              <a:gd name="T11" fmla="*/ 6 h 15"/>
              <a:gd name="T12" fmla="*/ 21 w 27"/>
              <a:gd name="T13" fmla="*/ 5 h 15"/>
              <a:gd name="T14" fmla="*/ 25 w 27"/>
              <a:gd name="T15" fmla="*/ 4 h 15"/>
              <a:gd name="T16" fmla="*/ 27 w 27"/>
              <a:gd name="T17" fmla="*/ 5 h 15"/>
              <a:gd name="T18" fmla="*/ 27 w 27"/>
              <a:gd name="T19" fmla="*/ 7 h 15"/>
              <a:gd name="T20" fmla="*/ 27 w 27"/>
              <a:gd name="T21" fmla="*/ 8 h 15"/>
              <a:gd name="T22" fmla="*/ 26 w 27"/>
              <a:gd name="T23" fmla="*/ 9 h 15"/>
              <a:gd name="T24" fmla="*/ 25 w 27"/>
              <a:gd name="T25" fmla="*/ 9 h 15"/>
              <a:gd name="T26" fmla="*/ 24 w 27"/>
              <a:gd name="T27" fmla="*/ 7 h 15"/>
              <a:gd name="T28" fmla="*/ 22 w 27"/>
              <a:gd name="T29" fmla="*/ 7 h 15"/>
              <a:gd name="T30" fmla="*/ 22 w 27"/>
              <a:gd name="T31" fmla="*/ 9 h 15"/>
              <a:gd name="T32" fmla="*/ 24 w 27"/>
              <a:gd name="T33" fmla="*/ 13 h 15"/>
              <a:gd name="T34" fmla="*/ 20 w 27"/>
              <a:gd name="T35" fmla="*/ 10 h 15"/>
              <a:gd name="T36" fmla="*/ 20 w 27"/>
              <a:gd name="T37" fmla="*/ 8 h 15"/>
              <a:gd name="T38" fmla="*/ 20 w 27"/>
              <a:gd name="T39" fmla="*/ 7 h 15"/>
              <a:gd name="T40" fmla="*/ 13 w 27"/>
              <a:gd name="T41" fmla="*/ 6 h 15"/>
              <a:gd name="T42" fmla="*/ 12 w 27"/>
              <a:gd name="T43" fmla="*/ 8 h 15"/>
              <a:gd name="T44" fmla="*/ 16 w 27"/>
              <a:gd name="T45" fmla="*/ 13 h 15"/>
              <a:gd name="T46" fmla="*/ 16 w 27"/>
              <a:gd name="T47" fmla="*/ 15 h 15"/>
              <a:gd name="T48" fmla="*/ 15 w 27"/>
              <a:gd name="T49" fmla="*/ 14 h 15"/>
              <a:gd name="T50" fmla="*/ 14 w 27"/>
              <a:gd name="T51" fmla="*/ 11 h 15"/>
              <a:gd name="T52" fmla="*/ 13 w 27"/>
              <a:gd name="T53" fmla="*/ 10 h 15"/>
              <a:gd name="T54" fmla="*/ 10 w 27"/>
              <a:gd name="T55" fmla="*/ 8 h 15"/>
              <a:gd name="T56" fmla="*/ 7 w 27"/>
              <a:gd name="T57" fmla="*/ 7 h 15"/>
              <a:gd name="T58" fmla="*/ 3 w 27"/>
              <a:gd name="T59" fmla="*/ 4 h 15"/>
              <a:gd name="T60" fmla="*/ 0 w 27"/>
              <a:gd name="T61" fmla="*/ 2 h 15"/>
              <a:gd name="T62" fmla="*/ 2 w 27"/>
              <a:gd name="T6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" h="15">
                <a:moveTo>
                  <a:pt x="2" y="0"/>
                </a:moveTo>
                <a:lnTo>
                  <a:pt x="7" y="1"/>
                </a:lnTo>
                <a:lnTo>
                  <a:pt x="8" y="0"/>
                </a:lnTo>
                <a:lnTo>
                  <a:pt x="11" y="4"/>
                </a:lnTo>
                <a:lnTo>
                  <a:pt x="13" y="5"/>
                </a:lnTo>
                <a:lnTo>
                  <a:pt x="17" y="6"/>
                </a:lnTo>
                <a:lnTo>
                  <a:pt x="21" y="5"/>
                </a:lnTo>
                <a:lnTo>
                  <a:pt x="25" y="4"/>
                </a:lnTo>
                <a:lnTo>
                  <a:pt x="27" y="5"/>
                </a:lnTo>
                <a:lnTo>
                  <a:pt x="27" y="7"/>
                </a:lnTo>
                <a:lnTo>
                  <a:pt x="27" y="8"/>
                </a:lnTo>
                <a:lnTo>
                  <a:pt x="26" y="9"/>
                </a:lnTo>
                <a:lnTo>
                  <a:pt x="25" y="9"/>
                </a:lnTo>
                <a:lnTo>
                  <a:pt x="24" y="7"/>
                </a:lnTo>
                <a:lnTo>
                  <a:pt x="22" y="7"/>
                </a:lnTo>
                <a:lnTo>
                  <a:pt x="22" y="9"/>
                </a:lnTo>
                <a:lnTo>
                  <a:pt x="24" y="13"/>
                </a:lnTo>
                <a:lnTo>
                  <a:pt x="20" y="10"/>
                </a:lnTo>
                <a:lnTo>
                  <a:pt x="20" y="8"/>
                </a:lnTo>
                <a:lnTo>
                  <a:pt x="20" y="7"/>
                </a:lnTo>
                <a:lnTo>
                  <a:pt x="13" y="6"/>
                </a:lnTo>
                <a:lnTo>
                  <a:pt x="12" y="8"/>
                </a:lnTo>
                <a:lnTo>
                  <a:pt x="16" y="13"/>
                </a:lnTo>
                <a:lnTo>
                  <a:pt x="16" y="15"/>
                </a:lnTo>
                <a:lnTo>
                  <a:pt x="15" y="14"/>
                </a:lnTo>
                <a:lnTo>
                  <a:pt x="14" y="11"/>
                </a:lnTo>
                <a:lnTo>
                  <a:pt x="13" y="10"/>
                </a:lnTo>
                <a:lnTo>
                  <a:pt x="10" y="8"/>
                </a:lnTo>
                <a:lnTo>
                  <a:pt x="7" y="7"/>
                </a:lnTo>
                <a:lnTo>
                  <a:pt x="3" y="4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0" name="Freeform 200"/>
          <p:cNvSpPr>
            <a:spLocks/>
          </p:cNvSpPr>
          <p:nvPr/>
        </p:nvSpPr>
        <p:spPr bwMode="auto">
          <a:xfrm>
            <a:off x="7124701" y="615950"/>
            <a:ext cx="20638" cy="36513"/>
          </a:xfrm>
          <a:custGeom>
            <a:avLst/>
            <a:gdLst>
              <a:gd name="T0" fmla="*/ 7 w 13"/>
              <a:gd name="T1" fmla="*/ 3 h 23"/>
              <a:gd name="T2" fmla="*/ 13 w 13"/>
              <a:gd name="T3" fmla="*/ 12 h 23"/>
              <a:gd name="T4" fmla="*/ 13 w 13"/>
              <a:gd name="T5" fmla="*/ 13 h 23"/>
              <a:gd name="T6" fmla="*/ 11 w 13"/>
              <a:gd name="T7" fmla="*/ 12 h 23"/>
              <a:gd name="T8" fmla="*/ 9 w 13"/>
              <a:gd name="T9" fmla="*/ 13 h 23"/>
              <a:gd name="T10" fmla="*/ 11 w 13"/>
              <a:gd name="T11" fmla="*/ 15 h 23"/>
              <a:gd name="T12" fmla="*/ 12 w 13"/>
              <a:gd name="T13" fmla="*/ 22 h 23"/>
              <a:gd name="T14" fmla="*/ 12 w 13"/>
              <a:gd name="T15" fmla="*/ 23 h 23"/>
              <a:gd name="T16" fmla="*/ 8 w 13"/>
              <a:gd name="T17" fmla="*/ 22 h 23"/>
              <a:gd name="T18" fmla="*/ 8 w 13"/>
              <a:gd name="T19" fmla="*/ 20 h 23"/>
              <a:gd name="T20" fmla="*/ 8 w 13"/>
              <a:gd name="T21" fmla="*/ 17 h 23"/>
              <a:gd name="T22" fmla="*/ 7 w 13"/>
              <a:gd name="T23" fmla="*/ 13 h 23"/>
              <a:gd name="T24" fmla="*/ 6 w 13"/>
              <a:gd name="T25" fmla="*/ 12 h 23"/>
              <a:gd name="T26" fmla="*/ 6 w 13"/>
              <a:gd name="T27" fmla="*/ 10 h 23"/>
              <a:gd name="T28" fmla="*/ 6 w 13"/>
              <a:gd name="T29" fmla="*/ 9 h 23"/>
              <a:gd name="T30" fmla="*/ 6 w 13"/>
              <a:gd name="T31" fmla="*/ 6 h 23"/>
              <a:gd name="T32" fmla="*/ 4 w 13"/>
              <a:gd name="T33" fmla="*/ 4 h 23"/>
              <a:gd name="T34" fmla="*/ 1 w 13"/>
              <a:gd name="T35" fmla="*/ 2 h 23"/>
              <a:gd name="T36" fmla="*/ 0 w 13"/>
              <a:gd name="T37" fmla="*/ 0 h 23"/>
              <a:gd name="T38" fmla="*/ 1 w 13"/>
              <a:gd name="T39" fmla="*/ 0 h 23"/>
              <a:gd name="T40" fmla="*/ 3 w 13"/>
              <a:gd name="T41" fmla="*/ 0 h 23"/>
              <a:gd name="T42" fmla="*/ 7 w 13"/>
              <a:gd name="T43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" h="23">
                <a:moveTo>
                  <a:pt x="7" y="3"/>
                </a:moveTo>
                <a:lnTo>
                  <a:pt x="13" y="12"/>
                </a:lnTo>
                <a:lnTo>
                  <a:pt x="13" y="13"/>
                </a:lnTo>
                <a:lnTo>
                  <a:pt x="11" y="12"/>
                </a:lnTo>
                <a:lnTo>
                  <a:pt x="9" y="13"/>
                </a:lnTo>
                <a:lnTo>
                  <a:pt x="11" y="15"/>
                </a:lnTo>
                <a:lnTo>
                  <a:pt x="12" y="22"/>
                </a:lnTo>
                <a:lnTo>
                  <a:pt x="12" y="23"/>
                </a:lnTo>
                <a:lnTo>
                  <a:pt x="8" y="22"/>
                </a:lnTo>
                <a:lnTo>
                  <a:pt x="8" y="20"/>
                </a:lnTo>
                <a:lnTo>
                  <a:pt x="8" y="17"/>
                </a:lnTo>
                <a:lnTo>
                  <a:pt x="7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6"/>
                </a:lnTo>
                <a:lnTo>
                  <a:pt x="4" y="4"/>
                </a:lnTo>
                <a:lnTo>
                  <a:pt x="1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7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1" name="Freeform 201"/>
          <p:cNvSpPr>
            <a:spLocks/>
          </p:cNvSpPr>
          <p:nvPr/>
        </p:nvSpPr>
        <p:spPr bwMode="auto">
          <a:xfrm>
            <a:off x="7124701" y="615950"/>
            <a:ext cx="20638" cy="36513"/>
          </a:xfrm>
          <a:custGeom>
            <a:avLst/>
            <a:gdLst>
              <a:gd name="T0" fmla="*/ 7 w 13"/>
              <a:gd name="T1" fmla="*/ 3 h 23"/>
              <a:gd name="T2" fmla="*/ 13 w 13"/>
              <a:gd name="T3" fmla="*/ 12 h 23"/>
              <a:gd name="T4" fmla="*/ 13 w 13"/>
              <a:gd name="T5" fmla="*/ 13 h 23"/>
              <a:gd name="T6" fmla="*/ 11 w 13"/>
              <a:gd name="T7" fmla="*/ 12 h 23"/>
              <a:gd name="T8" fmla="*/ 9 w 13"/>
              <a:gd name="T9" fmla="*/ 13 h 23"/>
              <a:gd name="T10" fmla="*/ 11 w 13"/>
              <a:gd name="T11" fmla="*/ 15 h 23"/>
              <a:gd name="T12" fmla="*/ 12 w 13"/>
              <a:gd name="T13" fmla="*/ 22 h 23"/>
              <a:gd name="T14" fmla="*/ 12 w 13"/>
              <a:gd name="T15" fmla="*/ 23 h 23"/>
              <a:gd name="T16" fmla="*/ 8 w 13"/>
              <a:gd name="T17" fmla="*/ 22 h 23"/>
              <a:gd name="T18" fmla="*/ 8 w 13"/>
              <a:gd name="T19" fmla="*/ 20 h 23"/>
              <a:gd name="T20" fmla="*/ 8 w 13"/>
              <a:gd name="T21" fmla="*/ 17 h 23"/>
              <a:gd name="T22" fmla="*/ 7 w 13"/>
              <a:gd name="T23" fmla="*/ 13 h 23"/>
              <a:gd name="T24" fmla="*/ 6 w 13"/>
              <a:gd name="T25" fmla="*/ 12 h 23"/>
              <a:gd name="T26" fmla="*/ 6 w 13"/>
              <a:gd name="T27" fmla="*/ 10 h 23"/>
              <a:gd name="T28" fmla="*/ 6 w 13"/>
              <a:gd name="T29" fmla="*/ 9 h 23"/>
              <a:gd name="T30" fmla="*/ 6 w 13"/>
              <a:gd name="T31" fmla="*/ 6 h 23"/>
              <a:gd name="T32" fmla="*/ 4 w 13"/>
              <a:gd name="T33" fmla="*/ 4 h 23"/>
              <a:gd name="T34" fmla="*/ 1 w 13"/>
              <a:gd name="T35" fmla="*/ 2 h 23"/>
              <a:gd name="T36" fmla="*/ 0 w 13"/>
              <a:gd name="T37" fmla="*/ 0 h 23"/>
              <a:gd name="T38" fmla="*/ 1 w 13"/>
              <a:gd name="T39" fmla="*/ 0 h 23"/>
              <a:gd name="T40" fmla="*/ 3 w 13"/>
              <a:gd name="T41" fmla="*/ 0 h 23"/>
              <a:gd name="T42" fmla="*/ 7 w 13"/>
              <a:gd name="T43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" h="23">
                <a:moveTo>
                  <a:pt x="7" y="3"/>
                </a:moveTo>
                <a:lnTo>
                  <a:pt x="13" y="12"/>
                </a:lnTo>
                <a:lnTo>
                  <a:pt x="13" y="13"/>
                </a:lnTo>
                <a:lnTo>
                  <a:pt x="11" y="12"/>
                </a:lnTo>
                <a:lnTo>
                  <a:pt x="9" y="13"/>
                </a:lnTo>
                <a:lnTo>
                  <a:pt x="11" y="15"/>
                </a:lnTo>
                <a:lnTo>
                  <a:pt x="12" y="22"/>
                </a:lnTo>
                <a:lnTo>
                  <a:pt x="12" y="23"/>
                </a:lnTo>
                <a:lnTo>
                  <a:pt x="8" y="22"/>
                </a:lnTo>
                <a:lnTo>
                  <a:pt x="8" y="20"/>
                </a:lnTo>
                <a:lnTo>
                  <a:pt x="8" y="17"/>
                </a:lnTo>
                <a:lnTo>
                  <a:pt x="7" y="13"/>
                </a:lnTo>
                <a:lnTo>
                  <a:pt x="6" y="12"/>
                </a:lnTo>
                <a:lnTo>
                  <a:pt x="6" y="10"/>
                </a:lnTo>
                <a:lnTo>
                  <a:pt x="6" y="9"/>
                </a:lnTo>
                <a:lnTo>
                  <a:pt x="6" y="6"/>
                </a:lnTo>
                <a:lnTo>
                  <a:pt x="4" y="4"/>
                </a:lnTo>
                <a:lnTo>
                  <a:pt x="1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7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2" name="Freeform 202"/>
          <p:cNvSpPr>
            <a:spLocks/>
          </p:cNvSpPr>
          <p:nvPr/>
        </p:nvSpPr>
        <p:spPr bwMode="auto">
          <a:xfrm>
            <a:off x="7059613" y="565150"/>
            <a:ext cx="33338" cy="25400"/>
          </a:xfrm>
          <a:custGeom>
            <a:avLst/>
            <a:gdLst>
              <a:gd name="T0" fmla="*/ 12 w 21"/>
              <a:gd name="T1" fmla="*/ 9 h 16"/>
              <a:gd name="T2" fmla="*/ 16 w 21"/>
              <a:gd name="T3" fmla="*/ 12 h 16"/>
              <a:gd name="T4" fmla="*/ 21 w 21"/>
              <a:gd name="T5" fmla="*/ 15 h 16"/>
              <a:gd name="T6" fmla="*/ 21 w 21"/>
              <a:gd name="T7" fmla="*/ 16 h 16"/>
              <a:gd name="T8" fmla="*/ 20 w 21"/>
              <a:gd name="T9" fmla="*/ 15 h 16"/>
              <a:gd name="T10" fmla="*/ 15 w 21"/>
              <a:gd name="T11" fmla="*/ 13 h 16"/>
              <a:gd name="T12" fmla="*/ 12 w 21"/>
              <a:gd name="T13" fmla="*/ 11 h 16"/>
              <a:gd name="T14" fmla="*/ 11 w 21"/>
              <a:gd name="T15" fmla="*/ 12 h 16"/>
              <a:gd name="T16" fmla="*/ 9 w 21"/>
              <a:gd name="T17" fmla="*/ 11 h 16"/>
              <a:gd name="T18" fmla="*/ 8 w 21"/>
              <a:gd name="T19" fmla="*/ 12 h 16"/>
              <a:gd name="T20" fmla="*/ 8 w 21"/>
              <a:gd name="T21" fmla="*/ 13 h 16"/>
              <a:gd name="T22" fmla="*/ 5 w 21"/>
              <a:gd name="T23" fmla="*/ 12 h 16"/>
              <a:gd name="T24" fmla="*/ 2 w 21"/>
              <a:gd name="T25" fmla="*/ 12 h 16"/>
              <a:gd name="T26" fmla="*/ 0 w 21"/>
              <a:gd name="T27" fmla="*/ 8 h 16"/>
              <a:gd name="T28" fmla="*/ 1 w 21"/>
              <a:gd name="T29" fmla="*/ 5 h 16"/>
              <a:gd name="T30" fmla="*/ 0 w 21"/>
              <a:gd name="T31" fmla="*/ 0 h 16"/>
              <a:gd name="T32" fmla="*/ 1 w 21"/>
              <a:gd name="T33" fmla="*/ 0 h 16"/>
              <a:gd name="T34" fmla="*/ 1 w 21"/>
              <a:gd name="T35" fmla="*/ 0 h 16"/>
              <a:gd name="T36" fmla="*/ 2 w 21"/>
              <a:gd name="T37" fmla="*/ 1 h 16"/>
              <a:gd name="T38" fmla="*/ 3 w 21"/>
              <a:gd name="T39" fmla="*/ 2 h 16"/>
              <a:gd name="T40" fmla="*/ 4 w 21"/>
              <a:gd name="T41" fmla="*/ 5 h 16"/>
              <a:gd name="T42" fmla="*/ 8 w 21"/>
              <a:gd name="T43" fmla="*/ 8 h 16"/>
              <a:gd name="T44" fmla="*/ 12 w 21"/>
              <a:gd name="T45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" h="16">
                <a:moveTo>
                  <a:pt x="12" y="9"/>
                </a:moveTo>
                <a:lnTo>
                  <a:pt x="16" y="12"/>
                </a:lnTo>
                <a:lnTo>
                  <a:pt x="21" y="15"/>
                </a:lnTo>
                <a:lnTo>
                  <a:pt x="21" y="16"/>
                </a:lnTo>
                <a:lnTo>
                  <a:pt x="20" y="15"/>
                </a:lnTo>
                <a:lnTo>
                  <a:pt x="15" y="13"/>
                </a:lnTo>
                <a:lnTo>
                  <a:pt x="12" y="11"/>
                </a:lnTo>
                <a:lnTo>
                  <a:pt x="11" y="12"/>
                </a:lnTo>
                <a:lnTo>
                  <a:pt x="9" y="11"/>
                </a:lnTo>
                <a:lnTo>
                  <a:pt x="8" y="12"/>
                </a:lnTo>
                <a:lnTo>
                  <a:pt x="8" y="13"/>
                </a:lnTo>
                <a:lnTo>
                  <a:pt x="5" y="12"/>
                </a:lnTo>
                <a:lnTo>
                  <a:pt x="2" y="12"/>
                </a:lnTo>
                <a:lnTo>
                  <a:pt x="0" y="8"/>
                </a:lnTo>
                <a:lnTo>
                  <a:pt x="1" y="5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1"/>
                </a:lnTo>
                <a:lnTo>
                  <a:pt x="3" y="2"/>
                </a:lnTo>
                <a:lnTo>
                  <a:pt x="4" y="5"/>
                </a:lnTo>
                <a:lnTo>
                  <a:pt x="8" y="8"/>
                </a:lnTo>
                <a:lnTo>
                  <a:pt x="12" y="9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3" name="Freeform 203"/>
          <p:cNvSpPr>
            <a:spLocks/>
          </p:cNvSpPr>
          <p:nvPr/>
        </p:nvSpPr>
        <p:spPr bwMode="auto">
          <a:xfrm>
            <a:off x="7059613" y="565150"/>
            <a:ext cx="33338" cy="25400"/>
          </a:xfrm>
          <a:custGeom>
            <a:avLst/>
            <a:gdLst>
              <a:gd name="T0" fmla="*/ 12 w 21"/>
              <a:gd name="T1" fmla="*/ 9 h 16"/>
              <a:gd name="T2" fmla="*/ 16 w 21"/>
              <a:gd name="T3" fmla="*/ 12 h 16"/>
              <a:gd name="T4" fmla="*/ 21 w 21"/>
              <a:gd name="T5" fmla="*/ 15 h 16"/>
              <a:gd name="T6" fmla="*/ 21 w 21"/>
              <a:gd name="T7" fmla="*/ 16 h 16"/>
              <a:gd name="T8" fmla="*/ 20 w 21"/>
              <a:gd name="T9" fmla="*/ 15 h 16"/>
              <a:gd name="T10" fmla="*/ 15 w 21"/>
              <a:gd name="T11" fmla="*/ 13 h 16"/>
              <a:gd name="T12" fmla="*/ 12 w 21"/>
              <a:gd name="T13" fmla="*/ 11 h 16"/>
              <a:gd name="T14" fmla="*/ 11 w 21"/>
              <a:gd name="T15" fmla="*/ 12 h 16"/>
              <a:gd name="T16" fmla="*/ 9 w 21"/>
              <a:gd name="T17" fmla="*/ 11 h 16"/>
              <a:gd name="T18" fmla="*/ 8 w 21"/>
              <a:gd name="T19" fmla="*/ 12 h 16"/>
              <a:gd name="T20" fmla="*/ 8 w 21"/>
              <a:gd name="T21" fmla="*/ 13 h 16"/>
              <a:gd name="T22" fmla="*/ 5 w 21"/>
              <a:gd name="T23" fmla="*/ 12 h 16"/>
              <a:gd name="T24" fmla="*/ 2 w 21"/>
              <a:gd name="T25" fmla="*/ 12 h 16"/>
              <a:gd name="T26" fmla="*/ 0 w 21"/>
              <a:gd name="T27" fmla="*/ 8 h 16"/>
              <a:gd name="T28" fmla="*/ 1 w 21"/>
              <a:gd name="T29" fmla="*/ 5 h 16"/>
              <a:gd name="T30" fmla="*/ 0 w 21"/>
              <a:gd name="T31" fmla="*/ 0 h 16"/>
              <a:gd name="T32" fmla="*/ 1 w 21"/>
              <a:gd name="T33" fmla="*/ 0 h 16"/>
              <a:gd name="T34" fmla="*/ 1 w 21"/>
              <a:gd name="T35" fmla="*/ 0 h 16"/>
              <a:gd name="T36" fmla="*/ 2 w 21"/>
              <a:gd name="T37" fmla="*/ 1 h 16"/>
              <a:gd name="T38" fmla="*/ 3 w 21"/>
              <a:gd name="T39" fmla="*/ 2 h 16"/>
              <a:gd name="T40" fmla="*/ 4 w 21"/>
              <a:gd name="T41" fmla="*/ 5 h 16"/>
              <a:gd name="T42" fmla="*/ 8 w 21"/>
              <a:gd name="T43" fmla="*/ 8 h 16"/>
              <a:gd name="T44" fmla="*/ 12 w 21"/>
              <a:gd name="T45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" h="16">
                <a:moveTo>
                  <a:pt x="12" y="9"/>
                </a:moveTo>
                <a:lnTo>
                  <a:pt x="16" y="12"/>
                </a:lnTo>
                <a:lnTo>
                  <a:pt x="21" y="15"/>
                </a:lnTo>
                <a:lnTo>
                  <a:pt x="21" y="16"/>
                </a:lnTo>
                <a:lnTo>
                  <a:pt x="20" y="15"/>
                </a:lnTo>
                <a:lnTo>
                  <a:pt x="15" y="13"/>
                </a:lnTo>
                <a:lnTo>
                  <a:pt x="12" y="11"/>
                </a:lnTo>
                <a:lnTo>
                  <a:pt x="11" y="12"/>
                </a:lnTo>
                <a:lnTo>
                  <a:pt x="9" y="11"/>
                </a:lnTo>
                <a:lnTo>
                  <a:pt x="8" y="12"/>
                </a:lnTo>
                <a:lnTo>
                  <a:pt x="8" y="13"/>
                </a:lnTo>
                <a:lnTo>
                  <a:pt x="5" y="12"/>
                </a:lnTo>
                <a:lnTo>
                  <a:pt x="2" y="12"/>
                </a:lnTo>
                <a:lnTo>
                  <a:pt x="0" y="8"/>
                </a:lnTo>
                <a:lnTo>
                  <a:pt x="1" y="5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2" y="1"/>
                </a:lnTo>
                <a:lnTo>
                  <a:pt x="3" y="2"/>
                </a:lnTo>
                <a:lnTo>
                  <a:pt x="4" y="5"/>
                </a:lnTo>
                <a:lnTo>
                  <a:pt x="8" y="8"/>
                </a:lnTo>
                <a:lnTo>
                  <a:pt x="12" y="9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4" name="Freeform 204"/>
          <p:cNvSpPr>
            <a:spLocks/>
          </p:cNvSpPr>
          <p:nvPr/>
        </p:nvSpPr>
        <p:spPr bwMode="auto">
          <a:xfrm>
            <a:off x="7200901" y="668338"/>
            <a:ext cx="25400" cy="15875"/>
          </a:xfrm>
          <a:custGeom>
            <a:avLst/>
            <a:gdLst>
              <a:gd name="T0" fmla="*/ 9 w 16"/>
              <a:gd name="T1" fmla="*/ 1 h 10"/>
              <a:gd name="T2" fmla="*/ 9 w 16"/>
              <a:gd name="T3" fmla="*/ 3 h 10"/>
              <a:gd name="T4" fmla="*/ 10 w 16"/>
              <a:gd name="T5" fmla="*/ 4 h 10"/>
              <a:gd name="T6" fmla="*/ 11 w 16"/>
              <a:gd name="T7" fmla="*/ 4 h 10"/>
              <a:gd name="T8" fmla="*/ 13 w 16"/>
              <a:gd name="T9" fmla="*/ 2 h 10"/>
              <a:gd name="T10" fmla="*/ 14 w 16"/>
              <a:gd name="T11" fmla="*/ 2 h 10"/>
              <a:gd name="T12" fmla="*/ 14 w 16"/>
              <a:gd name="T13" fmla="*/ 3 h 10"/>
              <a:gd name="T14" fmla="*/ 16 w 16"/>
              <a:gd name="T15" fmla="*/ 10 h 10"/>
              <a:gd name="T16" fmla="*/ 14 w 16"/>
              <a:gd name="T17" fmla="*/ 10 h 10"/>
              <a:gd name="T18" fmla="*/ 13 w 16"/>
              <a:gd name="T19" fmla="*/ 9 h 10"/>
              <a:gd name="T20" fmla="*/ 6 w 16"/>
              <a:gd name="T21" fmla="*/ 3 h 10"/>
              <a:gd name="T22" fmla="*/ 4 w 16"/>
              <a:gd name="T23" fmla="*/ 4 h 10"/>
              <a:gd name="T24" fmla="*/ 3 w 16"/>
              <a:gd name="T25" fmla="*/ 5 h 10"/>
              <a:gd name="T26" fmla="*/ 2 w 16"/>
              <a:gd name="T27" fmla="*/ 2 h 10"/>
              <a:gd name="T28" fmla="*/ 0 w 16"/>
              <a:gd name="T29" fmla="*/ 1 h 10"/>
              <a:gd name="T30" fmla="*/ 0 w 16"/>
              <a:gd name="T31" fmla="*/ 0 h 10"/>
              <a:gd name="T32" fmla="*/ 1 w 16"/>
              <a:gd name="T33" fmla="*/ 0 h 10"/>
              <a:gd name="T34" fmla="*/ 8 w 16"/>
              <a:gd name="T35" fmla="*/ 0 h 10"/>
              <a:gd name="T36" fmla="*/ 9 w 16"/>
              <a:gd name="T3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" h="10">
                <a:moveTo>
                  <a:pt x="9" y="1"/>
                </a:moveTo>
                <a:lnTo>
                  <a:pt x="9" y="3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4" y="3"/>
                </a:lnTo>
                <a:lnTo>
                  <a:pt x="16" y="10"/>
                </a:lnTo>
                <a:lnTo>
                  <a:pt x="14" y="10"/>
                </a:lnTo>
                <a:lnTo>
                  <a:pt x="13" y="9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206"/>
          <p:cNvSpPr>
            <a:spLocks/>
          </p:cNvSpPr>
          <p:nvPr/>
        </p:nvSpPr>
        <p:spPr bwMode="auto">
          <a:xfrm>
            <a:off x="7200901" y="668338"/>
            <a:ext cx="25400" cy="15875"/>
          </a:xfrm>
          <a:custGeom>
            <a:avLst/>
            <a:gdLst>
              <a:gd name="T0" fmla="*/ 9 w 16"/>
              <a:gd name="T1" fmla="*/ 1 h 10"/>
              <a:gd name="T2" fmla="*/ 9 w 16"/>
              <a:gd name="T3" fmla="*/ 3 h 10"/>
              <a:gd name="T4" fmla="*/ 10 w 16"/>
              <a:gd name="T5" fmla="*/ 4 h 10"/>
              <a:gd name="T6" fmla="*/ 11 w 16"/>
              <a:gd name="T7" fmla="*/ 4 h 10"/>
              <a:gd name="T8" fmla="*/ 13 w 16"/>
              <a:gd name="T9" fmla="*/ 2 h 10"/>
              <a:gd name="T10" fmla="*/ 14 w 16"/>
              <a:gd name="T11" fmla="*/ 2 h 10"/>
              <a:gd name="T12" fmla="*/ 14 w 16"/>
              <a:gd name="T13" fmla="*/ 3 h 10"/>
              <a:gd name="T14" fmla="*/ 16 w 16"/>
              <a:gd name="T15" fmla="*/ 10 h 10"/>
              <a:gd name="T16" fmla="*/ 14 w 16"/>
              <a:gd name="T17" fmla="*/ 10 h 10"/>
              <a:gd name="T18" fmla="*/ 13 w 16"/>
              <a:gd name="T19" fmla="*/ 9 h 10"/>
              <a:gd name="T20" fmla="*/ 6 w 16"/>
              <a:gd name="T21" fmla="*/ 3 h 10"/>
              <a:gd name="T22" fmla="*/ 4 w 16"/>
              <a:gd name="T23" fmla="*/ 4 h 10"/>
              <a:gd name="T24" fmla="*/ 3 w 16"/>
              <a:gd name="T25" fmla="*/ 5 h 10"/>
              <a:gd name="T26" fmla="*/ 2 w 16"/>
              <a:gd name="T27" fmla="*/ 2 h 10"/>
              <a:gd name="T28" fmla="*/ 0 w 16"/>
              <a:gd name="T29" fmla="*/ 1 h 10"/>
              <a:gd name="T30" fmla="*/ 0 w 16"/>
              <a:gd name="T31" fmla="*/ 0 h 10"/>
              <a:gd name="T32" fmla="*/ 1 w 16"/>
              <a:gd name="T33" fmla="*/ 0 h 10"/>
              <a:gd name="T34" fmla="*/ 8 w 16"/>
              <a:gd name="T35" fmla="*/ 0 h 10"/>
              <a:gd name="T36" fmla="*/ 9 w 16"/>
              <a:gd name="T3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" h="10">
                <a:moveTo>
                  <a:pt x="9" y="1"/>
                </a:moveTo>
                <a:lnTo>
                  <a:pt x="9" y="3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4" y="3"/>
                </a:lnTo>
                <a:lnTo>
                  <a:pt x="16" y="10"/>
                </a:lnTo>
                <a:lnTo>
                  <a:pt x="14" y="10"/>
                </a:lnTo>
                <a:lnTo>
                  <a:pt x="13" y="9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2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7205663" y="677863"/>
            <a:ext cx="31750" cy="12700"/>
          </a:xfrm>
          <a:custGeom>
            <a:avLst/>
            <a:gdLst>
              <a:gd name="T0" fmla="*/ 19 w 20"/>
              <a:gd name="T1" fmla="*/ 8 h 8"/>
              <a:gd name="T2" fmla="*/ 10 w 20"/>
              <a:gd name="T3" fmla="*/ 8 h 8"/>
              <a:gd name="T4" fmla="*/ 9 w 20"/>
              <a:gd name="T5" fmla="*/ 8 h 8"/>
              <a:gd name="T6" fmla="*/ 4 w 20"/>
              <a:gd name="T7" fmla="*/ 5 h 8"/>
              <a:gd name="T8" fmla="*/ 1 w 20"/>
              <a:gd name="T9" fmla="*/ 3 h 8"/>
              <a:gd name="T10" fmla="*/ 0 w 20"/>
              <a:gd name="T11" fmla="*/ 0 h 8"/>
              <a:gd name="T12" fmla="*/ 3 w 20"/>
              <a:gd name="T13" fmla="*/ 0 h 8"/>
              <a:gd name="T14" fmla="*/ 6 w 20"/>
              <a:gd name="T15" fmla="*/ 5 h 8"/>
              <a:gd name="T16" fmla="*/ 8 w 20"/>
              <a:gd name="T17" fmla="*/ 6 h 8"/>
              <a:gd name="T18" fmla="*/ 10 w 20"/>
              <a:gd name="T19" fmla="*/ 7 h 8"/>
              <a:gd name="T20" fmla="*/ 19 w 20"/>
              <a:gd name="T21" fmla="*/ 7 h 8"/>
              <a:gd name="T22" fmla="*/ 20 w 20"/>
              <a:gd name="T23" fmla="*/ 7 h 8"/>
              <a:gd name="T24" fmla="*/ 19 w 20"/>
              <a:gd name="T2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" h="8">
                <a:moveTo>
                  <a:pt x="19" y="8"/>
                </a:moveTo>
                <a:lnTo>
                  <a:pt x="10" y="8"/>
                </a:lnTo>
                <a:lnTo>
                  <a:pt x="9" y="8"/>
                </a:lnTo>
                <a:lnTo>
                  <a:pt x="4" y="5"/>
                </a:lnTo>
                <a:lnTo>
                  <a:pt x="1" y="3"/>
                </a:lnTo>
                <a:lnTo>
                  <a:pt x="0" y="0"/>
                </a:lnTo>
                <a:lnTo>
                  <a:pt x="3" y="0"/>
                </a:lnTo>
                <a:lnTo>
                  <a:pt x="6" y="5"/>
                </a:lnTo>
                <a:lnTo>
                  <a:pt x="8" y="6"/>
                </a:lnTo>
                <a:lnTo>
                  <a:pt x="10" y="7"/>
                </a:lnTo>
                <a:lnTo>
                  <a:pt x="19" y="7"/>
                </a:lnTo>
                <a:lnTo>
                  <a:pt x="20" y="7"/>
                </a:lnTo>
                <a:lnTo>
                  <a:pt x="19" y="8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7205663" y="677863"/>
            <a:ext cx="31750" cy="12700"/>
          </a:xfrm>
          <a:custGeom>
            <a:avLst/>
            <a:gdLst>
              <a:gd name="T0" fmla="*/ 19 w 20"/>
              <a:gd name="T1" fmla="*/ 8 h 8"/>
              <a:gd name="T2" fmla="*/ 10 w 20"/>
              <a:gd name="T3" fmla="*/ 8 h 8"/>
              <a:gd name="T4" fmla="*/ 9 w 20"/>
              <a:gd name="T5" fmla="*/ 8 h 8"/>
              <a:gd name="T6" fmla="*/ 4 w 20"/>
              <a:gd name="T7" fmla="*/ 5 h 8"/>
              <a:gd name="T8" fmla="*/ 1 w 20"/>
              <a:gd name="T9" fmla="*/ 3 h 8"/>
              <a:gd name="T10" fmla="*/ 0 w 20"/>
              <a:gd name="T11" fmla="*/ 0 h 8"/>
              <a:gd name="T12" fmla="*/ 3 w 20"/>
              <a:gd name="T13" fmla="*/ 0 h 8"/>
              <a:gd name="T14" fmla="*/ 6 w 20"/>
              <a:gd name="T15" fmla="*/ 5 h 8"/>
              <a:gd name="T16" fmla="*/ 8 w 20"/>
              <a:gd name="T17" fmla="*/ 6 h 8"/>
              <a:gd name="T18" fmla="*/ 10 w 20"/>
              <a:gd name="T19" fmla="*/ 7 h 8"/>
              <a:gd name="T20" fmla="*/ 19 w 20"/>
              <a:gd name="T21" fmla="*/ 7 h 8"/>
              <a:gd name="T22" fmla="*/ 20 w 20"/>
              <a:gd name="T23" fmla="*/ 7 h 8"/>
              <a:gd name="T24" fmla="*/ 19 w 20"/>
              <a:gd name="T25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" h="8">
                <a:moveTo>
                  <a:pt x="19" y="8"/>
                </a:moveTo>
                <a:lnTo>
                  <a:pt x="10" y="8"/>
                </a:lnTo>
                <a:lnTo>
                  <a:pt x="9" y="8"/>
                </a:lnTo>
                <a:lnTo>
                  <a:pt x="4" y="5"/>
                </a:lnTo>
                <a:lnTo>
                  <a:pt x="1" y="3"/>
                </a:lnTo>
                <a:lnTo>
                  <a:pt x="0" y="0"/>
                </a:lnTo>
                <a:lnTo>
                  <a:pt x="3" y="0"/>
                </a:lnTo>
                <a:lnTo>
                  <a:pt x="6" y="5"/>
                </a:lnTo>
                <a:lnTo>
                  <a:pt x="8" y="6"/>
                </a:lnTo>
                <a:lnTo>
                  <a:pt x="10" y="7"/>
                </a:lnTo>
                <a:lnTo>
                  <a:pt x="19" y="7"/>
                </a:lnTo>
                <a:lnTo>
                  <a:pt x="20" y="7"/>
                </a:lnTo>
                <a:lnTo>
                  <a:pt x="19" y="8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7099301" y="582613"/>
            <a:ext cx="22225" cy="15875"/>
          </a:xfrm>
          <a:custGeom>
            <a:avLst/>
            <a:gdLst>
              <a:gd name="T0" fmla="*/ 14 w 14"/>
              <a:gd name="T1" fmla="*/ 7 h 10"/>
              <a:gd name="T2" fmla="*/ 14 w 14"/>
              <a:gd name="T3" fmla="*/ 8 h 10"/>
              <a:gd name="T4" fmla="*/ 11 w 14"/>
              <a:gd name="T5" fmla="*/ 10 h 10"/>
              <a:gd name="T6" fmla="*/ 8 w 14"/>
              <a:gd name="T7" fmla="*/ 8 h 10"/>
              <a:gd name="T8" fmla="*/ 7 w 14"/>
              <a:gd name="T9" fmla="*/ 8 h 10"/>
              <a:gd name="T10" fmla="*/ 6 w 14"/>
              <a:gd name="T11" fmla="*/ 8 h 10"/>
              <a:gd name="T12" fmla="*/ 3 w 14"/>
              <a:gd name="T13" fmla="*/ 4 h 10"/>
              <a:gd name="T14" fmla="*/ 0 w 14"/>
              <a:gd name="T15" fmla="*/ 1 h 10"/>
              <a:gd name="T16" fmla="*/ 0 w 14"/>
              <a:gd name="T17" fmla="*/ 0 h 10"/>
              <a:gd name="T18" fmla="*/ 0 w 14"/>
              <a:gd name="T19" fmla="*/ 0 h 10"/>
              <a:gd name="T20" fmla="*/ 2 w 14"/>
              <a:gd name="T21" fmla="*/ 1 h 10"/>
              <a:gd name="T22" fmla="*/ 7 w 14"/>
              <a:gd name="T23" fmla="*/ 5 h 10"/>
              <a:gd name="T24" fmla="*/ 13 w 14"/>
              <a:gd name="T25" fmla="*/ 7 h 10"/>
              <a:gd name="T26" fmla="*/ 14 w 14"/>
              <a:gd name="T27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0">
                <a:moveTo>
                  <a:pt x="14" y="7"/>
                </a:moveTo>
                <a:lnTo>
                  <a:pt x="14" y="8"/>
                </a:lnTo>
                <a:lnTo>
                  <a:pt x="11" y="10"/>
                </a:lnTo>
                <a:lnTo>
                  <a:pt x="8" y="8"/>
                </a:lnTo>
                <a:lnTo>
                  <a:pt x="7" y="8"/>
                </a:lnTo>
                <a:lnTo>
                  <a:pt x="6" y="8"/>
                </a:lnTo>
                <a:lnTo>
                  <a:pt x="3" y="4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2" y="1"/>
                </a:lnTo>
                <a:lnTo>
                  <a:pt x="7" y="5"/>
                </a:lnTo>
                <a:lnTo>
                  <a:pt x="13" y="7"/>
                </a:lnTo>
                <a:lnTo>
                  <a:pt x="14" y="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7099301" y="582613"/>
            <a:ext cx="22225" cy="15875"/>
          </a:xfrm>
          <a:custGeom>
            <a:avLst/>
            <a:gdLst>
              <a:gd name="T0" fmla="*/ 14 w 14"/>
              <a:gd name="T1" fmla="*/ 7 h 10"/>
              <a:gd name="T2" fmla="*/ 14 w 14"/>
              <a:gd name="T3" fmla="*/ 8 h 10"/>
              <a:gd name="T4" fmla="*/ 11 w 14"/>
              <a:gd name="T5" fmla="*/ 10 h 10"/>
              <a:gd name="T6" fmla="*/ 8 w 14"/>
              <a:gd name="T7" fmla="*/ 8 h 10"/>
              <a:gd name="T8" fmla="*/ 7 w 14"/>
              <a:gd name="T9" fmla="*/ 8 h 10"/>
              <a:gd name="T10" fmla="*/ 6 w 14"/>
              <a:gd name="T11" fmla="*/ 8 h 10"/>
              <a:gd name="T12" fmla="*/ 3 w 14"/>
              <a:gd name="T13" fmla="*/ 4 h 10"/>
              <a:gd name="T14" fmla="*/ 0 w 14"/>
              <a:gd name="T15" fmla="*/ 1 h 10"/>
              <a:gd name="T16" fmla="*/ 0 w 14"/>
              <a:gd name="T17" fmla="*/ 0 h 10"/>
              <a:gd name="T18" fmla="*/ 0 w 14"/>
              <a:gd name="T19" fmla="*/ 0 h 10"/>
              <a:gd name="T20" fmla="*/ 2 w 14"/>
              <a:gd name="T21" fmla="*/ 1 h 10"/>
              <a:gd name="T22" fmla="*/ 7 w 14"/>
              <a:gd name="T23" fmla="*/ 5 h 10"/>
              <a:gd name="T24" fmla="*/ 13 w 14"/>
              <a:gd name="T25" fmla="*/ 7 h 10"/>
              <a:gd name="T26" fmla="*/ 14 w 14"/>
              <a:gd name="T27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10">
                <a:moveTo>
                  <a:pt x="14" y="7"/>
                </a:moveTo>
                <a:lnTo>
                  <a:pt x="14" y="8"/>
                </a:lnTo>
                <a:lnTo>
                  <a:pt x="11" y="10"/>
                </a:lnTo>
                <a:lnTo>
                  <a:pt x="8" y="8"/>
                </a:lnTo>
                <a:lnTo>
                  <a:pt x="7" y="8"/>
                </a:lnTo>
                <a:lnTo>
                  <a:pt x="6" y="8"/>
                </a:lnTo>
                <a:lnTo>
                  <a:pt x="3" y="4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2" y="1"/>
                </a:lnTo>
                <a:lnTo>
                  <a:pt x="7" y="5"/>
                </a:lnTo>
                <a:lnTo>
                  <a:pt x="13" y="7"/>
                </a:lnTo>
                <a:lnTo>
                  <a:pt x="14" y="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7150101" y="606425"/>
            <a:ext cx="31750" cy="20638"/>
          </a:xfrm>
          <a:custGeom>
            <a:avLst/>
            <a:gdLst>
              <a:gd name="T0" fmla="*/ 20 w 20"/>
              <a:gd name="T1" fmla="*/ 12 h 13"/>
              <a:gd name="T2" fmla="*/ 20 w 20"/>
              <a:gd name="T3" fmla="*/ 13 h 13"/>
              <a:gd name="T4" fmla="*/ 19 w 20"/>
              <a:gd name="T5" fmla="*/ 13 h 13"/>
              <a:gd name="T6" fmla="*/ 17 w 20"/>
              <a:gd name="T7" fmla="*/ 10 h 13"/>
              <a:gd name="T8" fmla="*/ 13 w 20"/>
              <a:gd name="T9" fmla="*/ 9 h 13"/>
              <a:gd name="T10" fmla="*/ 1 w 20"/>
              <a:gd name="T11" fmla="*/ 2 h 13"/>
              <a:gd name="T12" fmla="*/ 0 w 20"/>
              <a:gd name="T13" fmla="*/ 0 h 13"/>
              <a:gd name="T14" fmla="*/ 9 w 20"/>
              <a:gd name="T15" fmla="*/ 4 h 13"/>
              <a:gd name="T16" fmla="*/ 12 w 20"/>
              <a:gd name="T17" fmla="*/ 6 h 13"/>
              <a:gd name="T18" fmla="*/ 19 w 20"/>
              <a:gd name="T19" fmla="*/ 10 h 13"/>
              <a:gd name="T20" fmla="*/ 20 w 20"/>
              <a:gd name="T21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13">
                <a:moveTo>
                  <a:pt x="20" y="12"/>
                </a:moveTo>
                <a:lnTo>
                  <a:pt x="20" y="13"/>
                </a:lnTo>
                <a:lnTo>
                  <a:pt x="19" y="13"/>
                </a:lnTo>
                <a:lnTo>
                  <a:pt x="17" y="10"/>
                </a:lnTo>
                <a:lnTo>
                  <a:pt x="13" y="9"/>
                </a:lnTo>
                <a:lnTo>
                  <a:pt x="1" y="2"/>
                </a:lnTo>
                <a:lnTo>
                  <a:pt x="0" y="0"/>
                </a:lnTo>
                <a:lnTo>
                  <a:pt x="9" y="4"/>
                </a:lnTo>
                <a:lnTo>
                  <a:pt x="12" y="6"/>
                </a:lnTo>
                <a:lnTo>
                  <a:pt x="19" y="10"/>
                </a:lnTo>
                <a:lnTo>
                  <a:pt x="20" y="1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7150101" y="606425"/>
            <a:ext cx="31750" cy="20638"/>
          </a:xfrm>
          <a:custGeom>
            <a:avLst/>
            <a:gdLst>
              <a:gd name="T0" fmla="*/ 20 w 20"/>
              <a:gd name="T1" fmla="*/ 12 h 13"/>
              <a:gd name="T2" fmla="*/ 20 w 20"/>
              <a:gd name="T3" fmla="*/ 13 h 13"/>
              <a:gd name="T4" fmla="*/ 19 w 20"/>
              <a:gd name="T5" fmla="*/ 13 h 13"/>
              <a:gd name="T6" fmla="*/ 17 w 20"/>
              <a:gd name="T7" fmla="*/ 10 h 13"/>
              <a:gd name="T8" fmla="*/ 13 w 20"/>
              <a:gd name="T9" fmla="*/ 9 h 13"/>
              <a:gd name="T10" fmla="*/ 1 w 20"/>
              <a:gd name="T11" fmla="*/ 2 h 13"/>
              <a:gd name="T12" fmla="*/ 0 w 20"/>
              <a:gd name="T13" fmla="*/ 0 h 13"/>
              <a:gd name="T14" fmla="*/ 9 w 20"/>
              <a:gd name="T15" fmla="*/ 4 h 13"/>
              <a:gd name="T16" fmla="*/ 12 w 20"/>
              <a:gd name="T17" fmla="*/ 6 h 13"/>
              <a:gd name="T18" fmla="*/ 19 w 20"/>
              <a:gd name="T19" fmla="*/ 10 h 13"/>
              <a:gd name="T20" fmla="*/ 20 w 20"/>
              <a:gd name="T21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13">
                <a:moveTo>
                  <a:pt x="20" y="12"/>
                </a:moveTo>
                <a:lnTo>
                  <a:pt x="20" y="13"/>
                </a:lnTo>
                <a:lnTo>
                  <a:pt x="19" y="13"/>
                </a:lnTo>
                <a:lnTo>
                  <a:pt x="17" y="10"/>
                </a:lnTo>
                <a:lnTo>
                  <a:pt x="13" y="9"/>
                </a:lnTo>
                <a:lnTo>
                  <a:pt x="1" y="2"/>
                </a:lnTo>
                <a:lnTo>
                  <a:pt x="0" y="0"/>
                </a:lnTo>
                <a:lnTo>
                  <a:pt x="9" y="4"/>
                </a:lnTo>
                <a:lnTo>
                  <a:pt x="12" y="6"/>
                </a:lnTo>
                <a:lnTo>
                  <a:pt x="19" y="10"/>
                </a:lnTo>
                <a:lnTo>
                  <a:pt x="20" y="1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7073901" y="525463"/>
            <a:ext cx="17463" cy="20638"/>
          </a:xfrm>
          <a:custGeom>
            <a:avLst/>
            <a:gdLst>
              <a:gd name="T0" fmla="*/ 11 w 11"/>
              <a:gd name="T1" fmla="*/ 12 h 13"/>
              <a:gd name="T2" fmla="*/ 11 w 11"/>
              <a:gd name="T3" fmla="*/ 13 h 13"/>
              <a:gd name="T4" fmla="*/ 9 w 11"/>
              <a:gd name="T5" fmla="*/ 13 h 13"/>
              <a:gd name="T6" fmla="*/ 7 w 11"/>
              <a:gd name="T7" fmla="*/ 11 h 13"/>
              <a:gd name="T8" fmla="*/ 1 w 11"/>
              <a:gd name="T9" fmla="*/ 4 h 13"/>
              <a:gd name="T10" fmla="*/ 0 w 11"/>
              <a:gd name="T11" fmla="*/ 3 h 13"/>
              <a:gd name="T12" fmla="*/ 2 w 11"/>
              <a:gd name="T13" fmla="*/ 0 h 13"/>
              <a:gd name="T14" fmla="*/ 3 w 11"/>
              <a:gd name="T15" fmla="*/ 1 h 13"/>
              <a:gd name="T16" fmla="*/ 6 w 11"/>
              <a:gd name="T17" fmla="*/ 6 h 13"/>
              <a:gd name="T18" fmla="*/ 9 w 11"/>
              <a:gd name="T19" fmla="*/ 10 h 13"/>
              <a:gd name="T20" fmla="*/ 11 w 11"/>
              <a:gd name="T21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3">
                <a:moveTo>
                  <a:pt x="11" y="12"/>
                </a:moveTo>
                <a:lnTo>
                  <a:pt x="11" y="13"/>
                </a:lnTo>
                <a:lnTo>
                  <a:pt x="9" y="13"/>
                </a:lnTo>
                <a:lnTo>
                  <a:pt x="7" y="11"/>
                </a:lnTo>
                <a:lnTo>
                  <a:pt x="1" y="4"/>
                </a:lnTo>
                <a:lnTo>
                  <a:pt x="0" y="3"/>
                </a:lnTo>
                <a:lnTo>
                  <a:pt x="2" y="0"/>
                </a:lnTo>
                <a:lnTo>
                  <a:pt x="3" y="1"/>
                </a:lnTo>
                <a:lnTo>
                  <a:pt x="6" y="6"/>
                </a:lnTo>
                <a:lnTo>
                  <a:pt x="9" y="10"/>
                </a:lnTo>
                <a:lnTo>
                  <a:pt x="11" y="1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7073901" y="525463"/>
            <a:ext cx="17463" cy="20638"/>
          </a:xfrm>
          <a:custGeom>
            <a:avLst/>
            <a:gdLst>
              <a:gd name="T0" fmla="*/ 11 w 11"/>
              <a:gd name="T1" fmla="*/ 12 h 13"/>
              <a:gd name="T2" fmla="*/ 11 w 11"/>
              <a:gd name="T3" fmla="*/ 13 h 13"/>
              <a:gd name="T4" fmla="*/ 9 w 11"/>
              <a:gd name="T5" fmla="*/ 13 h 13"/>
              <a:gd name="T6" fmla="*/ 7 w 11"/>
              <a:gd name="T7" fmla="*/ 11 h 13"/>
              <a:gd name="T8" fmla="*/ 1 w 11"/>
              <a:gd name="T9" fmla="*/ 4 h 13"/>
              <a:gd name="T10" fmla="*/ 0 w 11"/>
              <a:gd name="T11" fmla="*/ 3 h 13"/>
              <a:gd name="T12" fmla="*/ 2 w 11"/>
              <a:gd name="T13" fmla="*/ 0 h 13"/>
              <a:gd name="T14" fmla="*/ 3 w 11"/>
              <a:gd name="T15" fmla="*/ 1 h 13"/>
              <a:gd name="T16" fmla="*/ 6 w 11"/>
              <a:gd name="T17" fmla="*/ 6 h 13"/>
              <a:gd name="T18" fmla="*/ 9 w 11"/>
              <a:gd name="T19" fmla="*/ 10 h 13"/>
              <a:gd name="T20" fmla="*/ 11 w 11"/>
              <a:gd name="T21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" h="13">
                <a:moveTo>
                  <a:pt x="11" y="12"/>
                </a:moveTo>
                <a:lnTo>
                  <a:pt x="11" y="13"/>
                </a:lnTo>
                <a:lnTo>
                  <a:pt x="9" y="13"/>
                </a:lnTo>
                <a:lnTo>
                  <a:pt x="7" y="11"/>
                </a:lnTo>
                <a:lnTo>
                  <a:pt x="1" y="4"/>
                </a:lnTo>
                <a:lnTo>
                  <a:pt x="0" y="3"/>
                </a:lnTo>
                <a:lnTo>
                  <a:pt x="2" y="0"/>
                </a:lnTo>
                <a:lnTo>
                  <a:pt x="3" y="1"/>
                </a:lnTo>
                <a:lnTo>
                  <a:pt x="6" y="6"/>
                </a:lnTo>
                <a:lnTo>
                  <a:pt x="9" y="10"/>
                </a:lnTo>
                <a:lnTo>
                  <a:pt x="11" y="1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7167563" y="665163"/>
            <a:ext cx="12700" cy="9525"/>
          </a:xfrm>
          <a:custGeom>
            <a:avLst/>
            <a:gdLst>
              <a:gd name="T0" fmla="*/ 7 w 8"/>
              <a:gd name="T1" fmla="*/ 5 h 6"/>
              <a:gd name="T2" fmla="*/ 5 w 8"/>
              <a:gd name="T3" fmla="*/ 6 h 6"/>
              <a:gd name="T4" fmla="*/ 1 w 8"/>
              <a:gd name="T5" fmla="*/ 6 h 6"/>
              <a:gd name="T6" fmla="*/ 0 w 8"/>
              <a:gd name="T7" fmla="*/ 5 h 6"/>
              <a:gd name="T8" fmla="*/ 1 w 8"/>
              <a:gd name="T9" fmla="*/ 4 h 6"/>
              <a:gd name="T10" fmla="*/ 0 w 8"/>
              <a:gd name="T11" fmla="*/ 2 h 6"/>
              <a:gd name="T12" fmla="*/ 0 w 8"/>
              <a:gd name="T13" fmla="*/ 0 h 6"/>
              <a:gd name="T14" fmla="*/ 1 w 8"/>
              <a:gd name="T15" fmla="*/ 0 h 6"/>
              <a:gd name="T16" fmla="*/ 3 w 8"/>
              <a:gd name="T17" fmla="*/ 0 h 6"/>
              <a:gd name="T18" fmla="*/ 6 w 8"/>
              <a:gd name="T19" fmla="*/ 0 h 6"/>
              <a:gd name="T20" fmla="*/ 6 w 8"/>
              <a:gd name="T21" fmla="*/ 3 h 6"/>
              <a:gd name="T22" fmla="*/ 8 w 8"/>
              <a:gd name="T23" fmla="*/ 3 h 6"/>
              <a:gd name="T24" fmla="*/ 7 w 8"/>
              <a:gd name="T25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" h="6">
                <a:moveTo>
                  <a:pt x="7" y="5"/>
                </a:moveTo>
                <a:lnTo>
                  <a:pt x="5" y="6"/>
                </a:lnTo>
                <a:lnTo>
                  <a:pt x="1" y="6"/>
                </a:lnTo>
                <a:lnTo>
                  <a:pt x="0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6" y="0"/>
                </a:lnTo>
                <a:lnTo>
                  <a:pt x="6" y="3"/>
                </a:lnTo>
                <a:lnTo>
                  <a:pt x="8" y="3"/>
                </a:lnTo>
                <a:lnTo>
                  <a:pt x="7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7167563" y="665163"/>
            <a:ext cx="12700" cy="9525"/>
          </a:xfrm>
          <a:custGeom>
            <a:avLst/>
            <a:gdLst>
              <a:gd name="T0" fmla="*/ 7 w 8"/>
              <a:gd name="T1" fmla="*/ 5 h 6"/>
              <a:gd name="T2" fmla="*/ 5 w 8"/>
              <a:gd name="T3" fmla="*/ 6 h 6"/>
              <a:gd name="T4" fmla="*/ 1 w 8"/>
              <a:gd name="T5" fmla="*/ 6 h 6"/>
              <a:gd name="T6" fmla="*/ 0 w 8"/>
              <a:gd name="T7" fmla="*/ 5 h 6"/>
              <a:gd name="T8" fmla="*/ 1 w 8"/>
              <a:gd name="T9" fmla="*/ 4 h 6"/>
              <a:gd name="T10" fmla="*/ 0 w 8"/>
              <a:gd name="T11" fmla="*/ 2 h 6"/>
              <a:gd name="T12" fmla="*/ 0 w 8"/>
              <a:gd name="T13" fmla="*/ 0 h 6"/>
              <a:gd name="T14" fmla="*/ 1 w 8"/>
              <a:gd name="T15" fmla="*/ 0 h 6"/>
              <a:gd name="T16" fmla="*/ 3 w 8"/>
              <a:gd name="T17" fmla="*/ 0 h 6"/>
              <a:gd name="T18" fmla="*/ 6 w 8"/>
              <a:gd name="T19" fmla="*/ 0 h 6"/>
              <a:gd name="T20" fmla="*/ 6 w 8"/>
              <a:gd name="T21" fmla="*/ 3 h 6"/>
              <a:gd name="T22" fmla="*/ 8 w 8"/>
              <a:gd name="T23" fmla="*/ 3 h 6"/>
              <a:gd name="T24" fmla="*/ 7 w 8"/>
              <a:gd name="T25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" h="6">
                <a:moveTo>
                  <a:pt x="7" y="5"/>
                </a:moveTo>
                <a:lnTo>
                  <a:pt x="5" y="6"/>
                </a:lnTo>
                <a:lnTo>
                  <a:pt x="1" y="6"/>
                </a:lnTo>
                <a:lnTo>
                  <a:pt x="0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6" y="0"/>
                </a:lnTo>
                <a:lnTo>
                  <a:pt x="6" y="3"/>
                </a:lnTo>
                <a:lnTo>
                  <a:pt x="8" y="3"/>
                </a:lnTo>
                <a:lnTo>
                  <a:pt x="7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077076" y="646113"/>
            <a:ext cx="20638" cy="17463"/>
          </a:xfrm>
          <a:custGeom>
            <a:avLst/>
            <a:gdLst>
              <a:gd name="T0" fmla="*/ 13 w 13"/>
              <a:gd name="T1" fmla="*/ 10 h 11"/>
              <a:gd name="T2" fmla="*/ 10 w 13"/>
              <a:gd name="T3" fmla="*/ 11 h 11"/>
              <a:gd name="T4" fmla="*/ 6 w 13"/>
              <a:gd name="T5" fmla="*/ 10 h 11"/>
              <a:gd name="T6" fmla="*/ 1 w 13"/>
              <a:gd name="T7" fmla="*/ 5 h 11"/>
              <a:gd name="T8" fmla="*/ 0 w 13"/>
              <a:gd name="T9" fmla="*/ 1 h 11"/>
              <a:gd name="T10" fmla="*/ 0 w 13"/>
              <a:gd name="T11" fmla="*/ 0 h 11"/>
              <a:gd name="T12" fmla="*/ 1 w 13"/>
              <a:gd name="T13" fmla="*/ 0 h 11"/>
              <a:gd name="T14" fmla="*/ 5 w 13"/>
              <a:gd name="T15" fmla="*/ 7 h 11"/>
              <a:gd name="T16" fmla="*/ 7 w 13"/>
              <a:gd name="T17" fmla="*/ 8 h 11"/>
              <a:gd name="T18" fmla="*/ 13 w 13"/>
              <a:gd name="T19" fmla="*/ 9 h 11"/>
              <a:gd name="T20" fmla="*/ 13 w 13"/>
              <a:gd name="T21" fmla="*/ 9 h 11"/>
              <a:gd name="T22" fmla="*/ 13 w 13"/>
              <a:gd name="T2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1">
                <a:moveTo>
                  <a:pt x="13" y="10"/>
                </a:moveTo>
                <a:lnTo>
                  <a:pt x="10" y="11"/>
                </a:lnTo>
                <a:lnTo>
                  <a:pt x="6" y="10"/>
                </a:lnTo>
                <a:lnTo>
                  <a:pt x="1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5" y="7"/>
                </a:lnTo>
                <a:lnTo>
                  <a:pt x="7" y="8"/>
                </a:lnTo>
                <a:lnTo>
                  <a:pt x="13" y="9"/>
                </a:lnTo>
                <a:lnTo>
                  <a:pt x="13" y="9"/>
                </a:lnTo>
                <a:lnTo>
                  <a:pt x="13" y="1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077076" y="646113"/>
            <a:ext cx="20638" cy="17463"/>
          </a:xfrm>
          <a:custGeom>
            <a:avLst/>
            <a:gdLst>
              <a:gd name="T0" fmla="*/ 13 w 13"/>
              <a:gd name="T1" fmla="*/ 10 h 11"/>
              <a:gd name="T2" fmla="*/ 10 w 13"/>
              <a:gd name="T3" fmla="*/ 11 h 11"/>
              <a:gd name="T4" fmla="*/ 6 w 13"/>
              <a:gd name="T5" fmla="*/ 10 h 11"/>
              <a:gd name="T6" fmla="*/ 1 w 13"/>
              <a:gd name="T7" fmla="*/ 5 h 11"/>
              <a:gd name="T8" fmla="*/ 0 w 13"/>
              <a:gd name="T9" fmla="*/ 1 h 11"/>
              <a:gd name="T10" fmla="*/ 0 w 13"/>
              <a:gd name="T11" fmla="*/ 0 h 11"/>
              <a:gd name="T12" fmla="*/ 1 w 13"/>
              <a:gd name="T13" fmla="*/ 0 h 11"/>
              <a:gd name="T14" fmla="*/ 5 w 13"/>
              <a:gd name="T15" fmla="*/ 7 h 11"/>
              <a:gd name="T16" fmla="*/ 7 w 13"/>
              <a:gd name="T17" fmla="*/ 8 h 11"/>
              <a:gd name="T18" fmla="*/ 13 w 13"/>
              <a:gd name="T19" fmla="*/ 9 h 11"/>
              <a:gd name="T20" fmla="*/ 13 w 13"/>
              <a:gd name="T21" fmla="*/ 9 h 11"/>
              <a:gd name="T22" fmla="*/ 13 w 13"/>
              <a:gd name="T2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11">
                <a:moveTo>
                  <a:pt x="13" y="10"/>
                </a:moveTo>
                <a:lnTo>
                  <a:pt x="10" y="11"/>
                </a:lnTo>
                <a:lnTo>
                  <a:pt x="6" y="10"/>
                </a:lnTo>
                <a:lnTo>
                  <a:pt x="1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5" y="7"/>
                </a:lnTo>
                <a:lnTo>
                  <a:pt x="7" y="8"/>
                </a:lnTo>
                <a:lnTo>
                  <a:pt x="13" y="9"/>
                </a:lnTo>
                <a:lnTo>
                  <a:pt x="13" y="9"/>
                </a:lnTo>
                <a:lnTo>
                  <a:pt x="13" y="1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107238" y="641350"/>
            <a:ext cx="9525" cy="17463"/>
          </a:xfrm>
          <a:custGeom>
            <a:avLst/>
            <a:gdLst>
              <a:gd name="T0" fmla="*/ 3 w 6"/>
              <a:gd name="T1" fmla="*/ 0 h 11"/>
              <a:gd name="T2" fmla="*/ 4 w 6"/>
              <a:gd name="T3" fmla="*/ 2 h 11"/>
              <a:gd name="T4" fmla="*/ 6 w 6"/>
              <a:gd name="T5" fmla="*/ 1 h 11"/>
              <a:gd name="T6" fmla="*/ 6 w 6"/>
              <a:gd name="T7" fmla="*/ 5 h 11"/>
              <a:gd name="T8" fmla="*/ 4 w 6"/>
              <a:gd name="T9" fmla="*/ 5 h 11"/>
              <a:gd name="T10" fmla="*/ 4 w 6"/>
              <a:gd name="T11" fmla="*/ 8 h 11"/>
              <a:gd name="T12" fmla="*/ 1 w 6"/>
              <a:gd name="T13" fmla="*/ 11 h 11"/>
              <a:gd name="T14" fmla="*/ 0 w 6"/>
              <a:gd name="T15" fmla="*/ 10 h 11"/>
              <a:gd name="T16" fmla="*/ 2 w 6"/>
              <a:gd name="T17" fmla="*/ 6 h 11"/>
              <a:gd name="T18" fmla="*/ 2 w 6"/>
              <a:gd name="T19" fmla="*/ 1 h 11"/>
              <a:gd name="T20" fmla="*/ 3 w 6"/>
              <a:gd name="T2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11">
                <a:moveTo>
                  <a:pt x="3" y="0"/>
                </a:moveTo>
                <a:lnTo>
                  <a:pt x="4" y="2"/>
                </a:lnTo>
                <a:lnTo>
                  <a:pt x="6" y="1"/>
                </a:lnTo>
                <a:lnTo>
                  <a:pt x="6" y="5"/>
                </a:lnTo>
                <a:lnTo>
                  <a:pt x="4" y="5"/>
                </a:lnTo>
                <a:lnTo>
                  <a:pt x="4" y="8"/>
                </a:lnTo>
                <a:lnTo>
                  <a:pt x="1" y="11"/>
                </a:lnTo>
                <a:lnTo>
                  <a:pt x="0" y="10"/>
                </a:lnTo>
                <a:lnTo>
                  <a:pt x="2" y="6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107238" y="641350"/>
            <a:ext cx="9525" cy="17463"/>
          </a:xfrm>
          <a:custGeom>
            <a:avLst/>
            <a:gdLst>
              <a:gd name="T0" fmla="*/ 3 w 6"/>
              <a:gd name="T1" fmla="*/ 0 h 11"/>
              <a:gd name="T2" fmla="*/ 4 w 6"/>
              <a:gd name="T3" fmla="*/ 2 h 11"/>
              <a:gd name="T4" fmla="*/ 6 w 6"/>
              <a:gd name="T5" fmla="*/ 1 h 11"/>
              <a:gd name="T6" fmla="*/ 6 w 6"/>
              <a:gd name="T7" fmla="*/ 5 h 11"/>
              <a:gd name="T8" fmla="*/ 4 w 6"/>
              <a:gd name="T9" fmla="*/ 5 h 11"/>
              <a:gd name="T10" fmla="*/ 4 w 6"/>
              <a:gd name="T11" fmla="*/ 8 h 11"/>
              <a:gd name="T12" fmla="*/ 1 w 6"/>
              <a:gd name="T13" fmla="*/ 11 h 11"/>
              <a:gd name="T14" fmla="*/ 0 w 6"/>
              <a:gd name="T15" fmla="*/ 10 h 11"/>
              <a:gd name="T16" fmla="*/ 2 w 6"/>
              <a:gd name="T17" fmla="*/ 6 h 11"/>
              <a:gd name="T18" fmla="*/ 2 w 6"/>
              <a:gd name="T19" fmla="*/ 1 h 11"/>
              <a:gd name="T20" fmla="*/ 3 w 6"/>
              <a:gd name="T2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11">
                <a:moveTo>
                  <a:pt x="3" y="0"/>
                </a:moveTo>
                <a:lnTo>
                  <a:pt x="4" y="2"/>
                </a:lnTo>
                <a:lnTo>
                  <a:pt x="6" y="1"/>
                </a:lnTo>
                <a:lnTo>
                  <a:pt x="6" y="5"/>
                </a:lnTo>
                <a:lnTo>
                  <a:pt x="4" y="5"/>
                </a:lnTo>
                <a:lnTo>
                  <a:pt x="4" y="8"/>
                </a:lnTo>
                <a:lnTo>
                  <a:pt x="1" y="11"/>
                </a:lnTo>
                <a:lnTo>
                  <a:pt x="0" y="10"/>
                </a:lnTo>
                <a:lnTo>
                  <a:pt x="2" y="6"/>
                </a:lnTo>
                <a:lnTo>
                  <a:pt x="2" y="1"/>
                </a:lnTo>
                <a:lnTo>
                  <a:pt x="3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164388" y="628650"/>
            <a:ext cx="9525" cy="14288"/>
          </a:xfrm>
          <a:custGeom>
            <a:avLst/>
            <a:gdLst>
              <a:gd name="T0" fmla="*/ 6 w 6"/>
              <a:gd name="T1" fmla="*/ 7 h 9"/>
              <a:gd name="T2" fmla="*/ 5 w 6"/>
              <a:gd name="T3" fmla="*/ 9 h 9"/>
              <a:gd name="T4" fmla="*/ 4 w 6"/>
              <a:gd name="T5" fmla="*/ 8 h 9"/>
              <a:gd name="T6" fmla="*/ 1 w 6"/>
              <a:gd name="T7" fmla="*/ 3 h 9"/>
              <a:gd name="T8" fmla="*/ 1 w 6"/>
              <a:gd name="T9" fmla="*/ 2 h 9"/>
              <a:gd name="T10" fmla="*/ 0 w 6"/>
              <a:gd name="T11" fmla="*/ 1 h 9"/>
              <a:gd name="T12" fmla="*/ 2 w 6"/>
              <a:gd name="T13" fmla="*/ 0 h 9"/>
              <a:gd name="T14" fmla="*/ 5 w 6"/>
              <a:gd name="T15" fmla="*/ 1 h 9"/>
              <a:gd name="T16" fmla="*/ 6 w 6"/>
              <a:gd name="T17" fmla="*/ 3 h 9"/>
              <a:gd name="T18" fmla="*/ 5 w 6"/>
              <a:gd name="T19" fmla="*/ 4 h 9"/>
              <a:gd name="T20" fmla="*/ 6 w 6"/>
              <a:gd name="T21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9">
                <a:moveTo>
                  <a:pt x="6" y="7"/>
                </a:moveTo>
                <a:lnTo>
                  <a:pt x="5" y="9"/>
                </a:lnTo>
                <a:lnTo>
                  <a:pt x="4" y="8"/>
                </a:lnTo>
                <a:lnTo>
                  <a:pt x="1" y="3"/>
                </a:ln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5" y="1"/>
                </a:lnTo>
                <a:lnTo>
                  <a:pt x="6" y="3"/>
                </a:lnTo>
                <a:lnTo>
                  <a:pt x="5" y="4"/>
                </a:lnTo>
                <a:lnTo>
                  <a:pt x="6" y="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164388" y="628650"/>
            <a:ext cx="9525" cy="14288"/>
          </a:xfrm>
          <a:custGeom>
            <a:avLst/>
            <a:gdLst>
              <a:gd name="T0" fmla="*/ 6 w 6"/>
              <a:gd name="T1" fmla="*/ 7 h 9"/>
              <a:gd name="T2" fmla="*/ 5 w 6"/>
              <a:gd name="T3" fmla="*/ 9 h 9"/>
              <a:gd name="T4" fmla="*/ 4 w 6"/>
              <a:gd name="T5" fmla="*/ 8 h 9"/>
              <a:gd name="T6" fmla="*/ 1 w 6"/>
              <a:gd name="T7" fmla="*/ 3 h 9"/>
              <a:gd name="T8" fmla="*/ 1 w 6"/>
              <a:gd name="T9" fmla="*/ 2 h 9"/>
              <a:gd name="T10" fmla="*/ 0 w 6"/>
              <a:gd name="T11" fmla="*/ 1 h 9"/>
              <a:gd name="T12" fmla="*/ 2 w 6"/>
              <a:gd name="T13" fmla="*/ 0 h 9"/>
              <a:gd name="T14" fmla="*/ 5 w 6"/>
              <a:gd name="T15" fmla="*/ 1 h 9"/>
              <a:gd name="T16" fmla="*/ 6 w 6"/>
              <a:gd name="T17" fmla="*/ 3 h 9"/>
              <a:gd name="T18" fmla="*/ 5 w 6"/>
              <a:gd name="T19" fmla="*/ 4 h 9"/>
              <a:gd name="T20" fmla="*/ 6 w 6"/>
              <a:gd name="T21" fmla="*/ 7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" h="9">
                <a:moveTo>
                  <a:pt x="6" y="7"/>
                </a:moveTo>
                <a:lnTo>
                  <a:pt x="5" y="9"/>
                </a:lnTo>
                <a:lnTo>
                  <a:pt x="4" y="8"/>
                </a:lnTo>
                <a:lnTo>
                  <a:pt x="1" y="3"/>
                </a:ln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5" y="1"/>
                </a:lnTo>
                <a:lnTo>
                  <a:pt x="6" y="3"/>
                </a:lnTo>
                <a:lnTo>
                  <a:pt x="5" y="4"/>
                </a:lnTo>
                <a:lnTo>
                  <a:pt x="6" y="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264401" y="657225"/>
            <a:ext cx="11113" cy="11113"/>
          </a:xfrm>
          <a:custGeom>
            <a:avLst/>
            <a:gdLst>
              <a:gd name="T0" fmla="*/ 7 w 7"/>
              <a:gd name="T1" fmla="*/ 3 h 7"/>
              <a:gd name="T2" fmla="*/ 3 w 7"/>
              <a:gd name="T3" fmla="*/ 7 h 7"/>
              <a:gd name="T4" fmla="*/ 1 w 7"/>
              <a:gd name="T5" fmla="*/ 6 h 7"/>
              <a:gd name="T6" fmla="*/ 2 w 7"/>
              <a:gd name="T7" fmla="*/ 4 h 7"/>
              <a:gd name="T8" fmla="*/ 0 w 7"/>
              <a:gd name="T9" fmla="*/ 2 h 7"/>
              <a:gd name="T10" fmla="*/ 0 w 7"/>
              <a:gd name="T11" fmla="*/ 1 h 7"/>
              <a:gd name="T12" fmla="*/ 2 w 7"/>
              <a:gd name="T13" fmla="*/ 0 h 7"/>
              <a:gd name="T14" fmla="*/ 4 w 7"/>
              <a:gd name="T15" fmla="*/ 0 h 7"/>
              <a:gd name="T16" fmla="*/ 4 w 7"/>
              <a:gd name="T17" fmla="*/ 2 h 7"/>
              <a:gd name="T18" fmla="*/ 7 w 7"/>
              <a:gd name="T1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7">
                <a:moveTo>
                  <a:pt x="7" y="3"/>
                </a:moveTo>
                <a:lnTo>
                  <a:pt x="3" y="7"/>
                </a:lnTo>
                <a:lnTo>
                  <a:pt x="1" y="6"/>
                </a:lnTo>
                <a:lnTo>
                  <a:pt x="2" y="4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7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264401" y="657225"/>
            <a:ext cx="11113" cy="11113"/>
          </a:xfrm>
          <a:custGeom>
            <a:avLst/>
            <a:gdLst>
              <a:gd name="T0" fmla="*/ 7 w 7"/>
              <a:gd name="T1" fmla="*/ 3 h 7"/>
              <a:gd name="T2" fmla="*/ 3 w 7"/>
              <a:gd name="T3" fmla="*/ 7 h 7"/>
              <a:gd name="T4" fmla="*/ 1 w 7"/>
              <a:gd name="T5" fmla="*/ 6 h 7"/>
              <a:gd name="T6" fmla="*/ 2 w 7"/>
              <a:gd name="T7" fmla="*/ 4 h 7"/>
              <a:gd name="T8" fmla="*/ 0 w 7"/>
              <a:gd name="T9" fmla="*/ 2 h 7"/>
              <a:gd name="T10" fmla="*/ 0 w 7"/>
              <a:gd name="T11" fmla="*/ 1 h 7"/>
              <a:gd name="T12" fmla="*/ 2 w 7"/>
              <a:gd name="T13" fmla="*/ 0 h 7"/>
              <a:gd name="T14" fmla="*/ 4 w 7"/>
              <a:gd name="T15" fmla="*/ 0 h 7"/>
              <a:gd name="T16" fmla="*/ 4 w 7"/>
              <a:gd name="T17" fmla="*/ 2 h 7"/>
              <a:gd name="T18" fmla="*/ 7 w 7"/>
              <a:gd name="T1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" h="7">
                <a:moveTo>
                  <a:pt x="7" y="3"/>
                </a:moveTo>
                <a:lnTo>
                  <a:pt x="3" y="7"/>
                </a:lnTo>
                <a:lnTo>
                  <a:pt x="1" y="6"/>
                </a:lnTo>
                <a:lnTo>
                  <a:pt x="2" y="4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7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073901" y="611188"/>
            <a:ext cx="12700" cy="6350"/>
          </a:xfrm>
          <a:custGeom>
            <a:avLst/>
            <a:gdLst>
              <a:gd name="T0" fmla="*/ 7 w 8"/>
              <a:gd name="T1" fmla="*/ 4 h 4"/>
              <a:gd name="T2" fmla="*/ 6 w 8"/>
              <a:gd name="T3" fmla="*/ 4 h 4"/>
              <a:gd name="T4" fmla="*/ 1 w 8"/>
              <a:gd name="T5" fmla="*/ 1 h 4"/>
              <a:gd name="T6" fmla="*/ 0 w 8"/>
              <a:gd name="T7" fmla="*/ 0 h 4"/>
              <a:gd name="T8" fmla="*/ 0 w 8"/>
              <a:gd name="T9" fmla="*/ 0 h 4"/>
              <a:gd name="T10" fmla="*/ 1 w 8"/>
              <a:gd name="T11" fmla="*/ 0 h 4"/>
              <a:gd name="T12" fmla="*/ 3 w 8"/>
              <a:gd name="T13" fmla="*/ 0 h 4"/>
              <a:gd name="T14" fmla="*/ 8 w 8"/>
              <a:gd name="T15" fmla="*/ 1 h 4"/>
              <a:gd name="T16" fmla="*/ 8 w 8"/>
              <a:gd name="T17" fmla="*/ 2 h 4"/>
              <a:gd name="T18" fmla="*/ 7 w 8"/>
              <a:gd name="T1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4">
                <a:moveTo>
                  <a:pt x="7" y="4"/>
                </a:moveTo>
                <a:lnTo>
                  <a:pt x="6" y="4"/>
                </a:lnTo>
                <a:lnTo>
                  <a:pt x="1" y="1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8" y="1"/>
                </a:lnTo>
                <a:lnTo>
                  <a:pt x="8" y="2"/>
                </a:lnTo>
                <a:lnTo>
                  <a:pt x="7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073901" y="611188"/>
            <a:ext cx="12700" cy="6350"/>
          </a:xfrm>
          <a:custGeom>
            <a:avLst/>
            <a:gdLst>
              <a:gd name="T0" fmla="*/ 7 w 8"/>
              <a:gd name="T1" fmla="*/ 4 h 4"/>
              <a:gd name="T2" fmla="*/ 6 w 8"/>
              <a:gd name="T3" fmla="*/ 4 h 4"/>
              <a:gd name="T4" fmla="*/ 1 w 8"/>
              <a:gd name="T5" fmla="*/ 1 h 4"/>
              <a:gd name="T6" fmla="*/ 0 w 8"/>
              <a:gd name="T7" fmla="*/ 0 h 4"/>
              <a:gd name="T8" fmla="*/ 0 w 8"/>
              <a:gd name="T9" fmla="*/ 0 h 4"/>
              <a:gd name="T10" fmla="*/ 1 w 8"/>
              <a:gd name="T11" fmla="*/ 0 h 4"/>
              <a:gd name="T12" fmla="*/ 3 w 8"/>
              <a:gd name="T13" fmla="*/ 0 h 4"/>
              <a:gd name="T14" fmla="*/ 8 w 8"/>
              <a:gd name="T15" fmla="*/ 1 h 4"/>
              <a:gd name="T16" fmla="*/ 8 w 8"/>
              <a:gd name="T17" fmla="*/ 2 h 4"/>
              <a:gd name="T18" fmla="*/ 7 w 8"/>
              <a:gd name="T1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4">
                <a:moveTo>
                  <a:pt x="7" y="4"/>
                </a:moveTo>
                <a:lnTo>
                  <a:pt x="6" y="4"/>
                </a:lnTo>
                <a:lnTo>
                  <a:pt x="1" y="1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lnTo>
                  <a:pt x="3" y="0"/>
                </a:lnTo>
                <a:lnTo>
                  <a:pt x="8" y="1"/>
                </a:lnTo>
                <a:lnTo>
                  <a:pt x="8" y="2"/>
                </a:lnTo>
                <a:lnTo>
                  <a:pt x="7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177088" y="642938"/>
            <a:ext cx="14288" cy="4763"/>
          </a:xfrm>
          <a:custGeom>
            <a:avLst/>
            <a:gdLst>
              <a:gd name="T0" fmla="*/ 9 w 9"/>
              <a:gd name="T1" fmla="*/ 0 h 3"/>
              <a:gd name="T2" fmla="*/ 9 w 9"/>
              <a:gd name="T3" fmla="*/ 2 h 3"/>
              <a:gd name="T4" fmla="*/ 8 w 9"/>
              <a:gd name="T5" fmla="*/ 3 h 3"/>
              <a:gd name="T6" fmla="*/ 5 w 9"/>
              <a:gd name="T7" fmla="*/ 3 h 3"/>
              <a:gd name="T8" fmla="*/ 1 w 9"/>
              <a:gd name="T9" fmla="*/ 2 h 3"/>
              <a:gd name="T10" fmla="*/ 0 w 9"/>
              <a:gd name="T11" fmla="*/ 1 h 3"/>
              <a:gd name="T12" fmla="*/ 0 w 9"/>
              <a:gd name="T13" fmla="*/ 0 h 3"/>
              <a:gd name="T14" fmla="*/ 3 w 9"/>
              <a:gd name="T15" fmla="*/ 1 h 3"/>
              <a:gd name="T16" fmla="*/ 9 w 9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3">
                <a:moveTo>
                  <a:pt x="9" y="0"/>
                </a:moveTo>
                <a:lnTo>
                  <a:pt x="9" y="2"/>
                </a:lnTo>
                <a:lnTo>
                  <a:pt x="8" y="3"/>
                </a:lnTo>
                <a:lnTo>
                  <a:pt x="5" y="3"/>
                </a:ln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lnTo>
                  <a:pt x="3" y="1"/>
                </a:lnTo>
                <a:lnTo>
                  <a:pt x="9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177088" y="642938"/>
            <a:ext cx="14288" cy="4763"/>
          </a:xfrm>
          <a:custGeom>
            <a:avLst/>
            <a:gdLst>
              <a:gd name="T0" fmla="*/ 9 w 9"/>
              <a:gd name="T1" fmla="*/ 0 h 3"/>
              <a:gd name="T2" fmla="*/ 9 w 9"/>
              <a:gd name="T3" fmla="*/ 2 h 3"/>
              <a:gd name="T4" fmla="*/ 8 w 9"/>
              <a:gd name="T5" fmla="*/ 3 h 3"/>
              <a:gd name="T6" fmla="*/ 5 w 9"/>
              <a:gd name="T7" fmla="*/ 3 h 3"/>
              <a:gd name="T8" fmla="*/ 1 w 9"/>
              <a:gd name="T9" fmla="*/ 2 h 3"/>
              <a:gd name="T10" fmla="*/ 0 w 9"/>
              <a:gd name="T11" fmla="*/ 1 h 3"/>
              <a:gd name="T12" fmla="*/ 0 w 9"/>
              <a:gd name="T13" fmla="*/ 0 h 3"/>
              <a:gd name="T14" fmla="*/ 3 w 9"/>
              <a:gd name="T15" fmla="*/ 1 h 3"/>
              <a:gd name="T16" fmla="*/ 9 w 9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3">
                <a:moveTo>
                  <a:pt x="9" y="0"/>
                </a:moveTo>
                <a:lnTo>
                  <a:pt x="9" y="2"/>
                </a:lnTo>
                <a:lnTo>
                  <a:pt x="8" y="3"/>
                </a:lnTo>
                <a:lnTo>
                  <a:pt x="5" y="3"/>
                </a:ln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lnTo>
                  <a:pt x="3" y="1"/>
                </a:lnTo>
                <a:lnTo>
                  <a:pt x="9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127876" y="596900"/>
            <a:ext cx="14288" cy="6350"/>
          </a:xfrm>
          <a:custGeom>
            <a:avLst/>
            <a:gdLst>
              <a:gd name="T0" fmla="*/ 9 w 9"/>
              <a:gd name="T1" fmla="*/ 3 h 4"/>
              <a:gd name="T2" fmla="*/ 8 w 9"/>
              <a:gd name="T3" fmla="*/ 4 h 4"/>
              <a:gd name="T4" fmla="*/ 6 w 9"/>
              <a:gd name="T5" fmla="*/ 4 h 4"/>
              <a:gd name="T6" fmla="*/ 5 w 9"/>
              <a:gd name="T7" fmla="*/ 2 h 4"/>
              <a:gd name="T8" fmla="*/ 2 w 9"/>
              <a:gd name="T9" fmla="*/ 2 h 4"/>
              <a:gd name="T10" fmla="*/ 0 w 9"/>
              <a:gd name="T11" fmla="*/ 1 h 4"/>
              <a:gd name="T12" fmla="*/ 1 w 9"/>
              <a:gd name="T13" fmla="*/ 0 h 4"/>
              <a:gd name="T14" fmla="*/ 3 w 9"/>
              <a:gd name="T15" fmla="*/ 0 h 4"/>
              <a:gd name="T16" fmla="*/ 9 w 9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4">
                <a:moveTo>
                  <a:pt x="9" y="3"/>
                </a:moveTo>
                <a:lnTo>
                  <a:pt x="8" y="4"/>
                </a:lnTo>
                <a:lnTo>
                  <a:pt x="6" y="4"/>
                </a:lnTo>
                <a:lnTo>
                  <a:pt x="5" y="2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lnTo>
                  <a:pt x="9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127876" y="596900"/>
            <a:ext cx="14288" cy="6350"/>
          </a:xfrm>
          <a:custGeom>
            <a:avLst/>
            <a:gdLst>
              <a:gd name="T0" fmla="*/ 9 w 9"/>
              <a:gd name="T1" fmla="*/ 3 h 4"/>
              <a:gd name="T2" fmla="*/ 8 w 9"/>
              <a:gd name="T3" fmla="*/ 4 h 4"/>
              <a:gd name="T4" fmla="*/ 6 w 9"/>
              <a:gd name="T5" fmla="*/ 4 h 4"/>
              <a:gd name="T6" fmla="*/ 5 w 9"/>
              <a:gd name="T7" fmla="*/ 2 h 4"/>
              <a:gd name="T8" fmla="*/ 2 w 9"/>
              <a:gd name="T9" fmla="*/ 2 h 4"/>
              <a:gd name="T10" fmla="*/ 0 w 9"/>
              <a:gd name="T11" fmla="*/ 1 h 4"/>
              <a:gd name="T12" fmla="*/ 1 w 9"/>
              <a:gd name="T13" fmla="*/ 0 h 4"/>
              <a:gd name="T14" fmla="*/ 3 w 9"/>
              <a:gd name="T15" fmla="*/ 0 h 4"/>
              <a:gd name="T16" fmla="*/ 9 w 9"/>
              <a:gd name="T17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4">
                <a:moveTo>
                  <a:pt x="9" y="3"/>
                </a:moveTo>
                <a:lnTo>
                  <a:pt x="8" y="4"/>
                </a:lnTo>
                <a:lnTo>
                  <a:pt x="6" y="4"/>
                </a:lnTo>
                <a:lnTo>
                  <a:pt x="5" y="2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lnTo>
                  <a:pt x="9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31"/>
          <p:cNvSpPr>
            <a:spLocks/>
          </p:cNvSpPr>
          <p:nvPr/>
        </p:nvSpPr>
        <p:spPr bwMode="auto">
          <a:xfrm>
            <a:off x="7161213" y="642938"/>
            <a:ext cx="7938" cy="9525"/>
          </a:xfrm>
          <a:custGeom>
            <a:avLst/>
            <a:gdLst>
              <a:gd name="T0" fmla="*/ 5 w 5"/>
              <a:gd name="T1" fmla="*/ 5 h 6"/>
              <a:gd name="T2" fmla="*/ 4 w 5"/>
              <a:gd name="T3" fmla="*/ 6 h 6"/>
              <a:gd name="T4" fmla="*/ 2 w 5"/>
              <a:gd name="T5" fmla="*/ 4 h 6"/>
              <a:gd name="T6" fmla="*/ 0 w 5"/>
              <a:gd name="T7" fmla="*/ 2 h 6"/>
              <a:gd name="T8" fmla="*/ 2 w 5"/>
              <a:gd name="T9" fmla="*/ 0 h 6"/>
              <a:gd name="T10" fmla="*/ 3 w 5"/>
              <a:gd name="T11" fmla="*/ 0 h 6"/>
              <a:gd name="T12" fmla="*/ 5 w 5"/>
              <a:gd name="T13" fmla="*/ 1 h 6"/>
              <a:gd name="T14" fmla="*/ 4 w 5"/>
              <a:gd name="T15" fmla="*/ 3 h 6"/>
              <a:gd name="T16" fmla="*/ 5 w 5"/>
              <a:gd name="T17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6">
                <a:moveTo>
                  <a:pt x="5" y="5"/>
                </a:moveTo>
                <a:lnTo>
                  <a:pt x="4" y="6"/>
                </a:lnTo>
                <a:lnTo>
                  <a:pt x="2" y="4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5" y="1"/>
                </a:lnTo>
                <a:lnTo>
                  <a:pt x="4" y="3"/>
                </a:lnTo>
                <a:lnTo>
                  <a:pt x="5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232"/>
          <p:cNvSpPr>
            <a:spLocks/>
          </p:cNvSpPr>
          <p:nvPr/>
        </p:nvSpPr>
        <p:spPr bwMode="auto">
          <a:xfrm>
            <a:off x="7161213" y="642938"/>
            <a:ext cx="7938" cy="9525"/>
          </a:xfrm>
          <a:custGeom>
            <a:avLst/>
            <a:gdLst>
              <a:gd name="T0" fmla="*/ 5 w 5"/>
              <a:gd name="T1" fmla="*/ 5 h 6"/>
              <a:gd name="T2" fmla="*/ 4 w 5"/>
              <a:gd name="T3" fmla="*/ 6 h 6"/>
              <a:gd name="T4" fmla="*/ 2 w 5"/>
              <a:gd name="T5" fmla="*/ 4 h 6"/>
              <a:gd name="T6" fmla="*/ 0 w 5"/>
              <a:gd name="T7" fmla="*/ 2 h 6"/>
              <a:gd name="T8" fmla="*/ 2 w 5"/>
              <a:gd name="T9" fmla="*/ 0 h 6"/>
              <a:gd name="T10" fmla="*/ 3 w 5"/>
              <a:gd name="T11" fmla="*/ 0 h 6"/>
              <a:gd name="T12" fmla="*/ 5 w 5"/>
              <a:gd name="T13" fmla="*/ 1 h 6"/>
              <a:gd name="T14" fmla="*/ 4 w 5"/>
              <a:gd name="T15" fmla="*/ 3 h 6"/>
              <a:gd name="T16" fmla="*/ 5 w 5"/>
              <a:gd name="T17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6">
                <a:moveTo>
                  <a:pt x="5" y="5"/>
                </a:moveTo>
                <a:lnTo>
                  <a:pt x="4" y="6"/>
                </a:lnTo>
                <a:lnTo>
                  <a:pt x="2" y="4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5" y="1"/>
                </a:lnTo>
                <a:lnTo>
                  <a:pt x="4" y="3"/>
                </a:lnTo>
                <a:lnTo>
                  <a:pt x="5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233"/>
          <p:cNvSpPr>
            <a:spLocks/>
          </p:cNvSpPr>
          <p:nvPr/>
        </p:nvSpPr>
        <p:spPr bwMode="auto">
          <a:xfrm>
            <a:off x="7208838" y="655638"/>
            <a:ext cx="12700" cy="7938"/>
          </a:xfrm>
          <a:custGeom>
            <a:avLst/>
            <a:gdLst>
              <a:gd name="T0" fmla="*/ 8 w 8"/>
              <a:gd name="T1" fmla="*/ 4 h 5"/>
              <a:gd name="T2" fmla="*/ 8 w 8"/>
              <a:gd name="T3" fmla="*/ 5 h 5"/>
              <a:gd name="T4" fmla="*/ 4 w 8"/>
              <a:gd name="T5" fmla="*/ 2 h 5"/>
              <a:gd name="T6" fmla="*/ 0 w 8"/>
              <a:gd name="T7" fmla="*/ 1 h 5"/>
              <a:gd name="T8" fmla="*/ 1 w 8"/>
              <a:gd name="T9" fmla="*/ 0 h 5"/>
              <a:gd name="T10" fmla="*/ 4 w 8"/>
              <a:gd name="T11" fmla="*/ 0 h 5"/>
              <a:gd name="T12" fmla="*/ 7 w 8"/>
              <a:gd name="T13" fmla="*/ 2 h 5"/>
              <a:gd name="T14" fmla="*/ 8 w 8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5">
                <a:moveTo>
                  <a:pt x="8" y="4"/>
                </a:moveTo>
                <a:lnTo>
                  <a:pt x="8" y="5"/>
                </a:lnTo>
                <a:lnTo>
                  <a:pt x="4" y="2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lnTo>
                  <a:pt x="7" y="2"/>
                </a:lnTo>
                <a:lnTo>
                  <a:pt x="8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234"/>
          <p:cNvSpPr>
            <a:spLocks/>
          </p:cNvSpPr>
          <p:nvPr/>
        </p:nvSpPr>
        <p:spPr bwMode="auto">
          <a:xfrm>
            <a:off x="7208838" y="655638"/>
            <a:ext cx="12700" cy="7938"/>
          </a:xfrm>
          <a:custGeom>
            <a:avLst/>
            <a:gdLst>
              <a:gd name="T0" fmla="*/ 8 w 8"/>
              <a:gd name="T1" fmla="*/ 4 h 5"/>
              <a:gd name="T2" fmla="*/ 8 w 8"/>
              <a:gd name="T3" fmla="*/ 5 h 5"/>
              <a:gd name="T4" fmla="*/ 4 w 8"/>
              <a:gd name="T5" fmla="*/ 2 h 5"/>
              <a:gd name="T6" fmla="*/ 0 w 8"/>
              <a:gd name="T7" fmla="*/ 1 h 5"/>
              <a:gd name="T8" fmla="*/ 1 w 8"/>
              <a:gd name="T9" fmla="*/ 0 h 5"/>
              <a:gd name="T10" fmla="*/ 4 w 8"/>
              <a:gd name="T11" fmla="*/ 0 h 5"/>
              <a:gd name="T12" fmla="*/ 7 w 8"/>
              <a:gd name="T13" fmla="*/ 2 h 5"/>
              <a:gd name="T14" fmla="*/ 8 w 8"/>
              <a:gd name="T15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5">
                <a:moveTo>
                  <a:pt x="8" y="4"/>
                </a:moveTo>
                <a:lnTo>
                  <a:pt x="8" y="5"/>
                </a:lnTo>
                <a:lnTo>
                  <a:pt x="4" y="2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lnTo>
                  <a:pt x="7" y="2"/>
                </a:lnTo>
                <a:lnTo>
                  <a:pt x="8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235"/>
          <p:cNvSpPr>
            <a:spLocks/>
          </p:cNvSpPr>
          <p:nvPr/>
        </p:nvSpPr>
        <p:spPr bwMode="auto">
          <a:xfrm>
            <a:off x="7092951" y="614363"/>
            <a:ext cx="11113" cy="4763"/>
          </a:xfrm>
          <a:custGeom>
            <a:avLst/>
            <a:gdLst>
              <a:gd name="T0" fmla="*/ 7 w 7"/>
              <a:gd name="T1" fmla="*/ 0 h 3"/>
              <a:gd name="T2" fmla="*/ 5 w 7"/>
              <a:gd name="T3" fmla="*/ 3 h 3"/>
              <a:gd name="T4" fmla="*/ 0 w 7"/>
              <a:gd name="T5" fmla="*/ 1 h 3"/>
              <a:gd name="T6" fmla="*/ 0 w 7"/>
              <a:gd name="T7" fmla="*/ 0 h 3"/>
              <a:gd name="T8" fmla="*/ 2 w 7"/>
              <a:gd name="T9" fmla="*/ 0 h 3"/>
              <a:gd name="T10" fmla="*/ 4 w 7"/>
              <a:gd name="T11" fmla="*/ 0 h 3"/>
              <a:gd name="T12" fmla="*/ 6 w 7"/>
              <a:gd name="T13" fmla="*/ 0 h 3"/>
              <a:gd name="T14" fmla="*/ 7 w 7"/>
              <a:gd name="T1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3">
                <a:moveTo>
                  <a:pt x="7" y="0"/>
                </a:moveTo>
                <a:lnTo>
                  <a:pt x="5" y="3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6" y="0"/>
                </a:lnTo>
                <a:lnTo>
                  <a:pt x="7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236"/>
          <p:cNvSpPr>
            <a:spLocks/>
          </p:cNvSpPr>
          <p:nvPr/>
        </p:nvSpPr>
        <p:spPr bwMode="auto">
          <a:xfrm>
            <a:off x="7092951" y="614363"/>
            <a:ext cx="11113" cy="4763"/>
          </a:xfrm>
          <a:custGeom>
            <a:avLst/>
            <a:gdLst>
              <a:gd name="T0" fmla="*/ 7 w 7"/>
              <a:gd name="T1" fmla="*/ 0 h 3"/>
              <a:gd name="T2" fmla="*/ 5 w 7"/>
              <a:gd name="T3" fmla="*/ 3 h 3"/>
              <a:gd name="T4" fmla="*/ 0 w 7"/>
              <a:gd name="T5" fmla="*/ 1 h 3"/>
              <a:gd name="T6" fmla="*/ 0 w 7"/>
              <a:gd name="T7" fmla="*/ 0 h 3"/>
              <a:gd name="T8" fmla="*/ 2 w 7"/>
              <a:gd name="T9" fmla="*/ 0 h 3"/>
              <a:gd name="T10" fmla="*/ 4 w 7"/>
              <a:gd name="T11" fmla="*/ 0 h 3"/>
              <a:gd name="T12" fmla="*/ 6 w 7"/>
              <a:gd name="T13" fmla="*/ 0 h 3"/>
              <a:gd name="T14" fmla="*/ 7 w 7"/>
              <a:gd name="T1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" h="3">
                <a:moveTo>
                  <a:pt x="7" y="0"/>
                </a:moveTo>
                <a:lnTo>
                  <a:pt x="5" y="3"/>
                </a:lnTo>
                <a:lnTo>
                  <a:pt x="0" y="1"/>
                </a:lnTo>
                <a:lnTo>
                  <a:pt x="0" y="0"/>
                </a:lnTo>
                <a:lnTo>
                  <a:pt x="2" y="0"/>
                </a:lnTo>
                <a:lnTo>
                  <a:pt x="4" y="0"/>
                </a:lnTo>
                <a:lnTo>
                  <a:pt x="6" y="0"/>
                </a:lnTo>
                <a:lnTo>
                  <a:pt x="7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237"/>
          <p:cNvSpPr>
            <a:spLocks/>
          </p:cNvSpPr>
          <p:nvPr/>
        </p:nvSpPr>
        <p:spPr bwMode="auto">
          <a:xfrm>
            <a:off x="7183438" y="674688"/>
            <a:ext cx="6350" cy="11113"/>
          </a:xfrm>
          <a:custGeom>
            <a:avLst/>
            <a:gdLst>
              <a:gd name="T0" fmla="*/ 4 w 4"/>
              <a:gd name="T1" fmla="*/ 7 h 7"/>
              <a:gd name="T2" fmla="*/ 3 w 4"/>
              <a:gd name="T3" fmla="*/ 7 h 7"/>
              <a:gd name="T4" fmla="*/ 2 w 4"/>
              <a:gd name="T5" fmla="*/ 7 h 7"/>
              <a:gd name="T6" fmla="*/ 1 w 4"/>
              <a:gd name="T7" fmla="*/ 6 h 7"/>
              <a:gd name="T8" fmla="*/ 0 w 4"/>
              <a:gd name="T9" fmla="*/ 3 h 7"/>
              <a:gd name="T10" fmla="*/ 1 w 4"/>
              <a:gd name="T11" fmla="*/ 0 h 7"/>
              <a:gd name="T12" fmla="*/ 3 w 4"/>
              <a:gd name="T13" fmla="*/ 0 h 7"/>
              <a:gd name="T14" fmla="*/ 1 w 4"/>
              <a:gd name="T15" fmla="*/ 5 h 7"/>
              <a:gd name="T16" fmla="*/ 4 w 4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4" y="7"/>
                </a:moveTo>
                <a:lnTo>
                  <a:pt x="3" y="7"/>
                </a:lnTo>
                <a:lnTo>
                  <a:pt x="2" y="7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3" y="0"/>
                </a:lnTo>
                <a:lnTo>
                  <a:pt x="1" y="5"/>
                </a:lnTo>
                <a:lnTo>
                  <a:pt x="4" y="7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38"/>
          <p:cNvSpPr>
            <a:spLocks/>
          </p:cNvSpPr>
          <p:nvPr/>
        </p:nvSpPr>
        <p:spPr bwMode="auto">
          <a:xfrm>
            <a:off x="7183438" y="674688"/>
            <a:ext cx="6350" cy="11113"/>
          </a:xfrm>
          <a:custGeom>
            <a:avLst/>
            <a:gdLst>
              <a:gd name="T0" fmla="*/ 4 w 4"/>
              <a:gd name="T1" fmla="*/ 7 h 7"/>
              <a:gd name="T2" fmla="*/ 3 w 4"/>
              <a:gd name="T3" fmla="*/ 7 h 7"/>
              <a:gd name="T4" fmla="*/ 2 w 4"/>
              <a:gd name="T5" fmla="*/ 7 h 7"/>
              <a:gd name="T6" fmla="*/ 1 w 4"/>
              <a:gd name="T7" fmla="*/ 6 h 7"/>
              <a:gd name="T8" fmla="*/ 0 w 4"/>
              <a:gd name="T9" fmla="*/ 3 h 7"/>
              <a:gd name="T10" fmla="*/ 1 w 4"/>
              <a:gd name="T11" fmla="*/ 0 h 7"/>
              <a:gd name="T12" fmla="*/ 3 w 4"/>
              <a:gd name="T13" fmla="*/ 0 h 7"/>
              <a:gd name="T14" fmla="*/ 1 w 4"/>
              <a:gd name="T15" fmla="*/ 5 h 7"/>
              <a:gd name="T16" fmla="*/ 4 w 4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4" y="7"/>
                </a:moveTo>
                <a:lnTo>
                  <a:pt x="3" y="7"/>
                </a:lnTo>
                <a:lnTo>
                  <a:pt x="2" y="7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3" y="0"/>
                </a:lnTo>
                <a:lnTo>
                  <a:pt x="1" y="5"/>
                </a:lnTo>
                <a:lnTo>
                  <a:pt x="4" y="7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239"/>
          <p:cNvSpPr>
            <a:spLocks/>
          </p:cNvSpPr>
          <p:nvPr/>
        </p:nvSpPr>
        <p:spPr bwMode="auto">
          <a:xfrm>
            <a:off x="7192963" y="646113"/>
            <a:ext cx="7938" cy="7938"/>
          </a:xfrm>
          <a:custGeom>
            <a:avLst/>
            <a:gdLst>
              <a:gd name="T0" fmla="*/ 5 w 5"/>
              <a:gd name="T1" fmla="*/ 5 h 5"/>
              <a:gd name="T2" fmla="*/ 4 w 5"/>
              <a:gd name="T3" fmla="*/ 5 h 5"/>
              <a:gd name="T4" fmla="*/ 1 w 5"/>
              <a:gd name="T5" fmla="*/ 4 h 5"/>
              <a:gd name="T6" fmla="*/ 0 w 5"/>
              <a:gd name="T7" fmla="*/ 2 h 5"/>
              <a:gd name="T8" fmla="*/ 0 w 5"/>
              <a:gd name="T9" fmla="*/ 0 h 5"/>
              <a:gd name="T10" fmla="*/ 1 w 5"/>
              <a:gd name="T11" fmla="*/ 0 h 5"/>
              <a:gd name="T12" fmla="*/ 1 w 5"/>
              <a:gd name="T13" fmla="*/ 0 h 5"/>
              <a:gd name="T14" fmla="*/ 1 w 5"/>
              <a:gd name="T15" fmla="*/ 1 h 5"/>
              <a:gd name="T16" fmla="*/ 5 w 5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5">
                <a:moveTo>
                  <a:pt x="5" y="5"/>
                </a:moveTo>
                <a:lnTo>
                  <a:pt x="4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5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40"/>
          <p:cNvSpPr>
            <a:spLocks/>
          </p:cNvSpPr>
          <p:nvPr/>
        </p:nvSpPr>
        <p:spPr bwMode="auto">
          <a:xfrm>
            <a:off x="7192963" y="646113"/>
            <a:ext cx="7938" cy="7938"/>
          </a:xfrm>
          <a:custGeom>
            <a:avLst/>
            <a:gdLst>
              <a:gd name="T0" fmla="*/ 5 w 5"/>
              <a:gd name="T1" fmla="*/ 5 h 5"/>
              <a:gd name="T2" fmla="*/ 4 w 5"/>
              <a:gd name="T3" fmla="*/ 5 h 5"/>
              <a:gd name="T4" fmla="*/ 1 w 5"/>
              <a:gd name="T5" fmla="*/ 4 h 5"/>
              <a:gd name="T6" fmla="*/ 0 w 5"/>
              <a:gd name="T7" fmla="*/ 2 h 5"/>
              <a:gd name="T8" fmla="*/ 0 w 5"/>
              <a:gd name="T9" fmla="*/ 0 h 5"/>
              <a:gd name="T10" fmla="*/ 1 w 5"/>
              <a:gd name="T11" fmla="*/ 0 h 5"/>
              <a:gd name="T12" fmla="*/ 1 w 5"/>
              <a:gd name="T13" fmla="*/ 0 h 5"/>
              <a:gd name="T14" fmla="*/ 1 w 5"/>
              <a:gd name="T15" fmla="*/ 1 h 5"/>
              <a:gd name="T16" fmla="*/ 5 w 5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5">
                <a:moveTo>
                  <a:pt x="5" y="5"/>
                </a:moveTo>
                <a:lnTo>
                  <a:pt x="4" y="5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5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41"/>
          <p:cNvSpPr>
            <a:spLocks/>
          </p:cNvSpPr>
          <p:nvPr/>
        </p:nvSpPr>
        <p:spPr bwMode="auto">
          <a:xfrm>
            <a:off x="7153276" y="688975"/>
            <a:ext cx="9525" cy="7938"/>
          </a:xfrm>
          <a:custGeom>
            <a:avLst/>
            <a:gdLst>
              <a:gd name="T0" fmla="*/ 6 w 6"/>
              <a:gd name="T1" fmla="*/ 5 h 5"/>
              <a:gd name="T2" fmla="*/ 6 w 6"/>
              <a:gd name="T3" fmla="*/ 5 h 5"/>
              <a:gd name="T4" fmla="*/ 4 w 6"/>
              <a:gd name="T5" fmla="*/ 5 h 5"/>
              <a:gd name="T6" fmla="*/ 2 w 6"/>
              <a:gd name="T7" fmla="*/ 1 h 5"/>
              <a:gd name="T8" fmla="*/ 1 w 6"/>
              <a:gd name="T9" fmla="*/ 1 h 5"/>
              <a:gd name="T10" fmla="*/ 0 w 6"/>
              <a:gd name="T11" fmla="*/ 1 h 5"/>
              <a:gd name="T12" fmla="*/ 2 w 6"/>
              <a:gd name="T13" fmla="*/ 0 h 5"/>
              <a:gd name="T14" fmla="*/ 3 w 6"/>
              <a:gd name="T15" fmla="*/ 0 h 5"/>
              <a:gd name="T16" fmla="*/ 6 w 6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5">
                <a:moveTo>
                  <a:pt x="6" y="5"/>
                </a:moveTo>
                <a:lnTo>
                  <a:pt x="6" y="5"/>
                </a:lnTo>
                <a:lnTo>
                  <a:pt x="4" y="5"/>
                </a:lnTo>
                <a:lnTo>
                  <a:pt x="2" y="1"/>
                </a:lnTo>
                <a:lnTo>
                  <a:pt x="1" y="1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5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42"/>
          <p:cNvSpPr>
            <a:spLocks/>
          </p:cNvSpPr>
          <p:nvPr/>
        </p:nvSpPr>
        <p:spPr bwMode="auto">
          <a:xfrm>
            <a:off x="7153276" y="688975"/>
            <a:ext cx="9525" cy="7938"/>
          </a:xfrm>
          <a:custGeom>
            <a:avLst/>
            <a:gdLst>
              <a:gd name="T0" fmla="*/ 6 w 6"/>
              <a:gd name="T1" fmla="*/ 5 h 5"/>
              <a:gd name="T2" fmla="*/ 6 w 6"/>
              <a:gd name="T3" fmla="*/ 5 h 5"/>
              <a:gd name="T4" fmla="*/ 4 w 6"/>
              <a:gd name="T5" fmla="*/ 5 h 5"/>
              <a:gd name="T6" fmla="*/ 2 w 6"/>
              <a:gd name="T7" fmla="*/ 1 h 5"/>
              <a:gd name="T8" fmla="*/ 1 w 6"/>
              <a:gd name="T9" fmla="*/ 1 h 5"/>
              <a:gd name="T10" fmla="*/ 0 w 6"/>
              <a:gd name="T11" fmla="*/ 1 h 5"/>
              <a:gd name="T12" fmla="*/ 2 w 6"/>
              <a:gd name="T13" fmla="*/ 0 h 5"/>
              <a:gd name="T14" fmla="*/ 3 w 6"/>
              <a:gd name="T15" fmla="*/ 0 h 5"/>
              <a:gd name="T16" fmla="*/ 6 w 6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5">
                <a:moveTo>
                  <a:pt x="6" y="5"/>
                </a:moveTo>
                <a:lnTo>
                  <a:pt x="6" y="5"/>
                </a:lnTo>
                <a:lnTo>
                  <a:pt x="4" y="5"/>
                </a:lnTo>
                <a:lnTo>
                  <a:pt x="2" y="1"/>
                </a:lnTo>
                <a:lnTo>
                  <a:pt x="1" y="1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6" y="5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43"/>
          <p:cNvSpPr>
            <a:spLocks/>
          </p:cNvSpPr>
          <p:nvPr/>
        </p:nvSpPr>
        <p:spPr bwMode="auto">
          <a:xfrm>
            <a:off x="7072313" y="658813"/>
            <a:ext cx="7938" cy="4763"/>
          </a:xfrm>
          <a:custGeom>
            <a:avLst/>
            <a:gdLst>
              <a:gd name="T0" fmla="*/ 4 w 5"/>
              <a:gd name="T1" fmla="*/ 3 h 3"/>
              <a:gd name="T2" fmla="*/ 3 w 5"/>
              <a:gd name="T3" fmla="*/ 3 h 3"/>
              <a:gd name="T4" fmla="*/ 1 w 5"/>
              <a:gd name="T5" fmla="*/ 2 h 3"/>
              <a:gd name="T6" fmla="*/ 0 w 5"/>
              <a:gd name="T7" fmla="*/ 0 h 3"/>
              <a:gd name="T8" fmla="*/ 1 w 5"/>
              <a:gd name="T9" fmla="*/ 0 h 3"/>
              <a:gd name="T10" fmla="*/ 4 w 5"/>
              <a:gd name="T11" fmla="*/ 0 h 3"/>
              <a:gd name="T12" fmla="*/ 5 w 5"/>
              <a:gd name="T13" fmla="*/ 0 h 3"/>
              <a:gd name="T14" fmla="*/ 4 w 5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3">
                <a:moveTo>
                  <a:pt x="4" y="3"/>
                </a:moveTo>
                <a:lnTo>
                  <a:pt x="3" y="3"/>
                </a:lnTo>
                <a:lnTo>
                  <a:pt x="1" y="2"/>
                </a:lnTo>
                <a:lnTo>
                  <a:pt x="0" y="0"/>
                </a:lnTo>
                <a:lnTo>
                  <a:pt x="1" y="0"/>
                </a:lnTo>
                <a:lnTo>
                  <a:pt x="4" y="0"/>
                </a:lnTo>
                <a:lnTo>
                  <a:pt x="5" y="0"/>
                </a:lnTo>
                <a:lnTo>
                  <a:pt x="4" y="3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4"/>
          <p:cNvSpPr>
            <a:spLocks/>
          </p:cNvSpPr>
          <p:nvPr/>
        </p:nvSpPr>
        <p:spPr bwMode="auto">
          <a:xfrm>
            <a:off x="7072313" y="658813"/>
            <a:ext cx="7938" cy="4763"/>
          </a:xfrm>
          <a:custGeom>
            <a:avLst/>
            <a:gdLst>
              <a:gd name="T0" fmla="*/ 4 w 5"/>
              <a:gd name="T1" fmla="*/ 3 h 3"/>
              <a:gd name="T2" fmla="*/ 3 w 5"/>
              <a:gd name="T3" fmla="*/ 3 h 3"/>
              <a:gd name="T4" fmla="*/ 1 w 5"/>
              <a:gd name="T5" fmla="*/ 2 h 3"/>
              <a:gd name="T6" fmla="*/ 0 w 5"/>
              <a:gd name="T7" fmla="*/ 0 h 3"/>
              <a:gd name="T8" fmla="*/ 1 w 5"/>
              <a:gd name="T9" fmla="*/ 0 h 3"/>
              <a:gd name="T10" fmla="*/ 4 w 5"/>
              <a:gd name="T11" fmla="*/ 0 h 3"/>
              <a:gd name="T12" fmla="*/ 5 w 5"/>
              <a:gd name="T13" fmla="*/ 0 h 3"/>
              <a:gd name="T14" fmla="*/ 4 w 5"/>
              <a:gd name="T15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" h="3">
                <a:moveTo>
                  <a:pt x="4" y="3"/>
                </a:moveTo>
                <a:lnTo>
                  <a:pt x="3" y="3"/>
                </a:lnTo>
                <a:lnTo>
                  <a:pt x="1" y="2"/>
                </a:lnTo>
                <a:lnTo>
                  <a:pt x="0" y="0"/>
                </a:lnTo>
                <a:lnTo>
                  <a:pt x="1" y="0"/>
                </a:lnTo>
                <a:lnTo>
                  <a:pt x="4" y="0"/>
                </a:lnTo>
                <a:lnTo>
                  <a:pt x="5" y="0"/>
                </a:lnTo>
                <a:lnTo>
                  <a:pt x="4" y="3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45"/>
          <p:cNvSpPr>
            <a:spLocks/>
          </p:cNvSpPr>
          <p:nvPr/>
        </p:nvSpPr>
        <p:spPr bwMode="auto">
          <a:xfrm>
            <a:off x="7169151" y="654050"/>
            <a:ext cx="6350" cy="4763"/>
          </a:xfrm>
          <a:custGeom>
            <a:avLst/>
            <a:gdLst>
              <a:gd name="T0" fmla="*/ 0 w 4"/>
              <a:gd name="T1" fmla="*/ 0 h 3"/>
              <a:gd name="T2" fmla="*/ 1 w 4"/>
              <a:gd name="T3" fmla="*/ 2 h 3"/>
              <a:gd name="T4" fmla="*/ 3 w 4"/>
              <a:gd name="T5" fmla="*/ 1 h 3"/>
              <a:gd name="T6" fmla="*/ 4 w 4"/>
              <a:gd name="T7" fmla="*/ 2 h 3"/>
              <a:gd name="T8" fmla="*/ 4 w 4"/>
              <a:gd name="T9" fmla="*/ 3 h 3"/>
              <a:gd name="T10" fmla="*/ 4 w 4"/>
              <a:gd name="T11" fmla="*/ 3 h 3"/>
              <a:gd name="T12" fmla="*/ 3 w 4"/>
              <a:gd name="T13" fmla="*/ 3 h 3"/>
              <a:gd name="T14" fmla="*/ 0 w 4"/>
              <a:gd name="T15" fmla="*/ 3 h 3"/>
              <a:gd name="T16" fmla="*/ 0 w 4"/>
              <a:gd name="T17" fmla="*/ 0 h 3"/>
              <a:gd name="T18" fmla="*/ 0 w 4"/>
              <a:gd name="T1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1" y="2"/>
                </a:lnTo>
                <a:lnTo>
                  <a:pt x="3" y="1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46"/>
          <p:cNvSpPr>
            <a:spLocks/>
          </p:cNvSpPr>
          <p:nvPr/>
        </p:nvSpPr>
        <p:spPr bwMode="auto">
          <a:xfrm>
            <a:off x="7169151" y="654050"/>
            <a:ext cx="6350" cy="4763"/>
          </a:xfrm>
          <a:custGeom>
            <a:avLst/>
            <a:gdLst>
              <a:gd name="T0" fmla="*/ 0 w 4"/>
              <a:gd name="T1" fmla="*/ 0 h 3"/>
              <a:gd name="T2" fmla="*/ 1 w 4"/>
              <a:gd name="T3" fmla="*/ 2 h 3"/>
              <a:gd name="T4" fmla="*/ 3 w 4"/>
              <a:gd name="T5" fmla="*/ 1 h 3"/>
              <a:gd name="T6" fmla="*/ 4 w 4"/>
              <a:gd name="T7" fmla="*/ 2 h 3"/>
              <a:gd name="T8" fmla="*/ 4 w 4"/>
              <a:gd name="T9" fmla="*/ 3 h 3"/>
              <a:gd name="T10" fmla="*/ 4 w 4"/>
              <a:gd name="T11" fmla="*/ 3 h 3"/>
              <a:gd name="T12" fmla="*/ 3 w 4"/>
              <a:gd name="T13" fmla="*/ 3 h 3"/>
              <a:gd name="T14" fmla="*/ 0 w 4"/>
              <a:gd name="T15" fmla="*/ 3 h 3"/>
              <a:gd name="T16" fmla="*/ 0 w 4"/>
              <a:gd name="T17" fmla="*/ 0 h 3"/>
              <a:gd name="T18" fmla="*/ 0 w 4"/>
              <a:gd name="T1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" h="3">
                <a:moveTo>
                  <a:pt x="0" y="0"/>
                </a:moveTo>
                <a:lnTo>
                  <a:pt x="1" y="2"/>
                </a:lnTo>
                <a:lnTo>
                  <a:pt x="3" y="1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3" y="3"/>
                </a:ln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247"/>
          <p:cNvSpPr>
            <a:spLocks/>
          </p:cNvSpPr>
          <p:nvPr/>
        </p:nvSpPr>
        <p:spPr bwMode="auto">
          <a:xfrm>
            <a:off x="7156451" y="728663"/>
            <a:ext cx="4763" cy="4763"/>
          </a:xfrm>
          <a:custGeom>
            <a:avLst/>
            <a:gdLst>
              <a:gd name="T0" fmla="*/ 3 w 3"/>
              <a:gd name="T1" fmla="*/ 1 h 3"/>
              <a:gd name="T2" fmla="*/ 3 w 3"/>
              <a:gd name="T3" fmla="*/ 3 h 3"/>
              <a:gd name="T4" fmla="*/ 0 w 3"/>
              <a:gd name="T5" fmla="*/ 2 h 3"/>
              <a:gd name="T6" fmla="*/ 0 w 3"/>
              <a:gd name="T7" fmla="*/ 0 h 3"/>
              <a:gd name="T8" fmla="*/ 1 w 3"/>
              <a:gd name="T9" fmla="*/ 0 h 3"/>
              <a:gd name="T10" fmla="*/ 3 w 3"/>
              <a:gd name="T11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3">
                <a:moveTo>
                  <a:pt x="3" y="1"/>
                </a:moveTo>
                <a:lnTo>
                  <a:pt x="3" y="3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48"/>
          <p:cNvSpPr>
            <a:spLocks/>
          </p:cNvSpPr>
          <p:nvPr/>
        </p:nvSpPr>
        <p:spPr bwMode="auto">
          <a:xfrm>
            <a:off x="7156451" y="728663"/>
            <a:ext cx="4763" cy="4763"/>
          </a:xfrm>
          <a:custGeom>
            <a:avLst/>
            <a:gdLst>
              <a:gd name="T0" fmla="*/ 3 w 3"/>
              <a:gd name="T1" fmla="*/ 1 h 3"/>
              <a:gd name="T2" fmla="*/ 3 w 3"/>
              <a:gd name="T3" fmla="*/ 3 h 3"/>
              <a:gd name="T4" fmla="*/ 0 w 3"/>
              <a:gd name="T5" fmla="*/ 2 h 3"/>
              <a:gd name="T6" fmla="*/ 0 w 3"/>
              <a:gd name="T7" fmla="*/ 0 h 3"/>
              <a:gd name="T8" fmla="*/ 1 w 3"/>
              <a:gd name="T9" fmla="*/ 0 h 3"/>
              <a:gd name="T10" fmla="*/ 3 w 3"/>
              <a:gd name="T11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3">
                <a:moveTo>
                  <a:pt x="3" y="1"/>
                </a:moveTo>
                <a:lnTo>
                  <a:pt x="3" y="3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3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249"/>
          <p:cNvSpPr>
            <a:spLocks/>
          </p:cNvSpPr>
          <p:nvPr/>
        </p:nvSpPr>
        <p:spPr bwMode="auto">
          <a:xfrm>
            <a:off x="7164388" y="731838"/>
            <a:ext cx="7938" cy="4763"/>
          </a:xfrm>
          <a:custGeom>
            <a:avLst/>
            <a:gdLst>
              <a:gd name="T0" fmla="*/ 5 w 5"/>
              <a:gd name="T1" fmla="*/ 2 h 3"/>
              <a:gd name="T2" fmla="*/ 4 w 5"/>
              <a:gd name="T3" fmla="*/ 3 h 3"/>
              <a:gd name="T4" fmla="*/ 2 w 5"/>
              <a:gd name="T5" fmla="*/ 2 h 3"/>
              <a:gd name="T6" fmla="*/ 0 w 5"/>
              <a:gd name="T7" fmla="*/ 1 h 3"/>
              <a:gd name="T8" fmla="*/ 1 w 5"/>
              <a:gd name="T9" fmla="*/ 0 h 3"/>
              <a:gd name="T10" fmla="*/ 4 w 5"/>
              <a:gd name="T11" fmla="*/ 1 h 3"/>
              <a:gd name="T12" fmla="*/ 5 w 5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4" y="3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4" y="1"/>
                </a:lnTo>
                <a:lnTo>
                  <a:pt x="5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250"/>
          <p:cNvSpPr>
            <a:spLocks/>
          </p:cNvSpPr>
          <p:nvPr/>
        </p:nvSpPr>
        <p:spPr bwMode="auto">
          <a:xfrm>
            <a:off x="7164388" y="731838"/>
            <a:ext cx="7938" cy="4763"/>
          </a:xfrm>
          <a:custGeom>
            <a:avLst/>
            <a:gdLst>
              <a:gd name="T0" fmla="*/ 5 w 5"/>
              <a:gd name="T1" fmla="*/ 2 h 3"/>
              <a:gd name="T2" fmla="*/ 4 w 5"/>
              <a:gd name="T3" fmla="*/ 3 h 3"/>
              <a:gd name="T4" fmla="*/ 2 w 5"/>
              <a:gd name="T5" fmla="*/ 2 h 3"/>
              <a:gd name="T6" fmla="*/ 0 w 5"/>
              <a:gd name="T7" fmla="*/ 1 h 3"/>
              <a:gd name="T8" fmla="*/ 1 w 5"/>
              <a:gd name="T9" fmla="*/ 0 h 3"/>
              <a:gd name="T10" fmla="*/ 4 w 5"/>
              <a:gd name="T11" fmla="*/ 1 h 3"/>
              <a:gd name="T12" fmla="*/ 5 w 5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4" y="3"/>
                </a:lnTo>
                <a:lnTo>
                  <a:pt x="2" y="2"/>
                </a:lnTo>
                <a:lnTo>
                  <a:pt x="0" y="1"/>
                </a:lnTo>
                <a:lnTo>
                  <a:pt x="1" y="0"/>
                </a:lnTo>
                <a:lnTo>
                  <a:pt x="4" y="1"/>
                </a:lnTo>
                <a:lnTo>
                  <a:pt x="5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251"/>
          <p:cNvSpPr>
            <a:spLocks/>
          </p:cNvSpPr>
          <p:nvPr/>
        </p:nvSpPr>
        <p:spPr bwMode="auto">
          <a:xfrm>
            <a:off x="7204076" y="646113"/>
            <a:ext cx="4763" cy="6350"/>
          </a:xfrm>
          <a:custGeom>
            <a:avLst/>
            <a:gdLst>
              <a:gd name="T0" fmla="*/ 3 w 3"/>
              <a:gd name="T1" fmla="*/ 4 h 4"/>
              <a:gd name="T2" fmla="*/ 2 w 3"/>
              <a:gd name="T3" fmla="*/ 4 h 4"/>
              <a:gd name="T4" fmla="*/ 1 w 3"/>
              <a:gd name="T5" fmla="*/ 4 h 4"/>
              <a:gd name="T6" fmla="*/ 1 w 3"/>
              <a:gd name="T7" fmla="*/ 3 h 4"/>
              <a:gd name="T8" fmla="*/ 0 w 3"/>
              <a:gd name="T9" fmla="*/ 1 h 4"/>
              <a:gd name="T10" fmla="*/ 1 w 3"/>
              <a:gd name="T11" fmla="*/ 0 h 4"/>
              <a:gd name="T12" fmla="*/ 3 w 3"/>
              <a:gd name="T13" fmla="*/ 3 h 4"/>
              <a:gd name="T14" fmla="*/ 3 w 3"/>
              <a:gd name="T1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3" y="4"/>
                </a:move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0" y="1"/>
                </a:lnTo>
                <a:lnTo>
                  <a:pt x="1" y="0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252"/>
          <p:cNvSpPr>
            <a:spLocks/>
          </p:cNvSpPr>
          <p:nvPr/>
        </p:nvSpPr>
        <p:spPr bwMode="auto">
          <a:xfrm>
            <a:off x="7204076" y="646113"/>
            <a:ext cx="4763" cy="6350"/>
          </a:xfrm>
          <a:custGeom>
            <a:avLst/>
            <a:gdLst>
              <a:gd name="T0" fmla="*/ 3 w 3"/>
              <a:gd name="T1" fmla="*/ 4 h 4"/>
              <a:gd name="T2" fmla="*/ 2 w 3"/>
              <a:gd name="T3" fmla="*/ 4 h 4"/>
              <a:gd name="T4" fmla="*/ 1 w 3"/>
              <a:gd name="T5" fmla="*/ 4 h 4"/>
              <a:gd name="T6" fmla="*/ 1 w 3"/>
              <a:gd name="T7" fmla="*/ 3 h 4"/>
              <a:gd name="T8" fmla="*/ 0 w 3"/>
              <a:gd name="T9" fmla="*/ 1 h 4"/>
              <a:gd name="T10" fmla="*/ 1 w 3"/>
              <a:gd name="T11" fmla="*/ 0 h 4"/>
              <a:gd name="T12" fmla="*/ 3 w 3"/>
              <a:gd name="T13" fmla="*/ 3 h 4"/>
              <a:gd name="T14" fmla="*/ 3 w 3"/>
              <a:gd name="T1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" h="4">
                <a:moveTo>
                  <a:pt x="3" y="4"/>
                </a:move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0" y="1"/>
                </a:lnTo>
                <a:lnTo>
                  <a:pt x="1" y="0"/>
                </a:lnTo>
                <a:lnTo>
                  <a:pt x="3" y="3"/>
                </a:lnTo>
                <a:lnTo>
                  <a:pt x="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253"/>
          <p:cNvSpPr>
            <a:spLocks/>
          </p:cNvSpPr>
          <p:nvPr/>
        </p:nvSpPr>
        <p:spPr bwMode="auto">
          <a:xfrm>
            <a:off x="7178676" y="657225"/>
            <a:ext cx="7938" cy="4763"/>
          </a:xfrm>
          <a:custGeom>
            <a:avLst/>
            <a:gdLst>
              <a:gd name="T0" fmla="*/ 5 w 5"/>
              <a:gd name="T1" fmla="*/ 2 h 3"/>
              <a:gd name="T2" fmla="*/ 4 w 5"/>
              <a:gd name="T3" fmla="*/ 3 h 3"/>
              <a:gd name="T4" fmla="*/ 0 w 5"/>
              <a:gd name="T5" fmla="*/ 1 h 3"/>
              <a:gd name="T6" fmla="*/ 1 w 5"/>
              <a:gd name="T7" fmla="*/ 1 h 3"/>
              <a:gd name="T8" fmla="*/ 3 w 5"/>
              <a:gd name="T9" fmla="*/ 0 h 3"/>
              <a:gd name="T10" fmla="*/ 5 w 5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4" y="3"/>
                </a:lnTo>
                <a:lnTo>
                  <a:pt x="0" y="1"/>
                </a:lnTo>
                <a:lnTo>
                  <a:pt x="1" y="1"/>
                </a:lnTo>
                <a:lnTo>
                  <a:pt x="3" y="0"/>
                </a:lnTo>
                <a:lnTo>
                  <a:pt x="5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254"/>
          <p:cNvSpPr>
            <a:spLocks/>
          </p:cNvSpPr>
          <p:nvPr/>
        </p:nvSpPr>
        <p:spPr bwMode="auto">
          <a:xfrm>
            <a:off x="7178676" y="657225"/>
            <a:ext cx="7938" cy="4763"/>
          </a:xfrm>
          <a:custGeom>
            <a:avLst/>
            <a:gdLst>
              <a:gd name="T0" fmla="*/ 5 w 5"/>
              <a:gd name="T1" fmla="*/ 2 h 3"/>
              <a:gd name="T2" fmla="*/ 4 w 5"/>
              <a:gd name="T3" fmla="*/ 3 h 3"/>
              <a:gd name="T4" fmla="*/ 0 w 5"/>
              <a:gd name="T5" fmla="*/ 1 h 3"/>
              <a:gd name="T6" fmla="*/ 1 w 5"/>
              <a:gd name="T7" fmla="*/ 1 h 3"/>
              <a:gd name="T8" fmla="*/ 3 w 5"/>
              <a:gd name="T9" fmla="*/ 0 h 3"/>
              <a:gd name="T10" fmla="*/ 5 w 5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4" y="3"/>
                </a:lnTo>
                <a:lnTo>
                  <a:pt x="0" y="1"/>
                </a:lnTo>
                <a:lnTo>
                  <a:pt x="1" y="1"/>
                </a:lnTo>
                <a:lnTo>
                  <a:pt x="3" y="0"/>
                </a:lnTo>
                <a:lnTo>
                  <a:pt x="5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255"/>
          <p:cNvSpPr>
            <a:spLocks/>
          </p:cNvSpPr>
          <p:nvPr/>
        </p:nvSpPr>
        <p:spPr bwMode="auto">
          <a:xfrm>
            <a:off x="7140576" y="668338"/>
            <a:ext cx="6350" cy="3175"/>
          </a:xfrm>
          <a:custGeom>
            <a:avLst/>
            <a:gdLst>
              <a:gd name="T0" fmla="*/ 4 w 4"/>
              <a:gd name="T1" fmla="*/ 1 h 2"/>
              <a:gd name="T2" fmla="*/ 1 w 4"/>
              <a:gd name="T3" fmla="*/ 2 h 2"/>
              <a:gd name="T4" fmla="*/ 0 w 4"/>
              <a:gd name="T5" fmla="*/ 2 h 2"/>
              <a:gd name="T6" fmla="*/ 0 w 4"/>
              <a:gd name="T7" fmla="*/ 1 h 2"/>
              <a:gd name="T8" fmla="*/ 3 w 4"/>
              <a:gd name="T9" fmla="*/ 0 h 2"/>
              <a:gd name="T10" fmla="*/ 4 w 4"/>
              <a:gd name="T11" fmla="*/ 1 h 2"/>
              <a:gd name="T12" fmla="*/ 4 w 4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4" y="1"/>
                </a:moveTo>
                <a:lnTo>
                  <a:pt x="1" y="2"/>
                </a:lnTo>
                <a:lnTo>
                  <a:pt x="0" y="2"/>
                </a:lnTo>
                <a:lnTo>
                  <a:pt x="0" y="1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256"/>
          <p:cNvSpPr>
            <a:spLocks/>
          </p:cNvSpPr>
          <p:nvPr/>
        </p:nvSpPr>
        <p:spPr bwMode="auto">
          <a:xfrm>
            <a:off x="7140576" y="668338"/>
            <a:ext cx="6350" cy="3175"/>
          </a:xfrm>
          <a:custGeom>
            <a:avLst/>
            <a:gdLst>
              <a:gd name="T0" fmla="*/ 4 w 4"/>
              <a:gd name="T1" fmla="*/ 1 h 2"/>
              <a:gd name="T2" fmla="*/ 1 w 4"/>
              <a:gd name="T3" fmla="*/ 2 h 2"/>
              <a:gd name="T4" fmla="*/ 0 w 4"/>
              <a:gd name="T5" fmla="*/ 2 h 2"/>
              <a:gd name="T6" fmla="*/ 0 w 4"/>
              <a:gd name="T7" fmla="*/ 1 h 2"/>
              <a:gd name="T8" fmla="*/ 3 w 4"/>
              <a:gd name="T9" fmla="*/ 0 h 2"/>
              <a:gd name="T10" fmla="*/ 4 w 4"/>
              <a:gd name="T11" fmla="*/ 1 h 2"/>
              <a:gd name="T12" fmla="*/ 4 w 4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4" y="1"/>
                </a:moveTo>
                <a:lnTo>
                  <a:pt x="1" y="2"/>
                </a:lnTo>
                <a:lnTo>
                  <a:pt x="0" y="2"/>
                </a:lnTo>
                <a:lnTo>
                  <a:pt x="0" y="1"/>
                </a:lnTo>
                <a:lnTo>
                  <a:pt x="3" y="0"/>
                </a:lnTo>
                <a:lnTo>
                  <a:pt x="4" y="1"/>
                </a:lnTo>
                <a:lnTo>
                  <a:pt x="4" y="1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257"/>
          <p:cNvSpPr>
            <a:spLocks/>
          </p:cNvSpPr>
          <p:nvPr/>
        </p:nvSpPr>
        <p:spPr bwMode="auto">
          <a:xfrm>
            <a:off x="7059613" y="609600"/>
            <a:ext cx="7938" cy="4763"/>
          </a:xfrm>
          <a:custGeom>
            <a:avLst/>
            <a:gdLst>
              <a:gd name="T0" fmla="*/ 5 w 5"/>
              <a:gd name="T1" fmla="*/ 2 h 3"/>
              <a:gd name="T2" fmla="*/ 2 w 5"/>
              <a:gd name="T3" fmla="*/ 3 h 3"/>
              <a:gd name="T4" fmla="*/ 2 w 5"/>
              <a:gd name="T5" fmla="*/ 2 h 3"/>
              <a:gd name="T6" fmla="*/ 1 w 5"/>
              <a:gd name="T7" fmla="*/ 1 h 3"/>
              <a:gd name="T8" fmla="*/ 0 w 5"/>
              <a:gd name="T9" fmla="*/ 0 h 3"/>
              <a:gd name="T10" fmla="*/ 0 w 5"/>
              <a:gd name="T11" fmla="*/ 0 h 3"/>
              <a:gd name="T12" fmla="*/ 1 w 5"/>
              <a:gd name="T13" fmla="*/ 0 h 3"/>
              <a:gd name="T14" fmla="*/ 1 w 5"/>
              <a:gd name="T15" fmla="*/ 0 h 3"/>
              <a:gd name="T16" fmla="*/ 1 w 5"/>
              <a:gd name="T17" fmla="*/ 1 h 3"/>
              <a:gd name="T18" fmla="*/ 1 w 5"/>
              <a:gd name="T19" fmla="*/ 1 h 3"/>
              <a:gd name="T20" fmla="*/ 5 w 5"/>
              <a:gd name="T21" fmla="*/ 1 h 3"/>
              <a:gd name="T22" fmla="*/ 5 w 5"/>
              <a:gd name="T23" fmla="*/ 2 h 3"/>
              <a:gd name="T24" fmla="*/ 5 w 5"/>
              <a:gd name="T2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2" y="3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1" y="1"/>
                </a:lnTo>
                <a:lnTo>
                  <a:pt x="5" y="1"/>
                </a:lnTo>
                <a:lnTo>
                  <a:pt x="5" y="2"/>
                </a:lnTo>
                <a:lnTo>
                  <a:pt x="5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258"/>
          <p:cNvSpPr>
            <a:spLocks/>
          </p:cNvSpPr>
          <p:nvPr/>
        </p:nvSpPr>
        <p:spPr bwMode="auto">
          <a:xfrm>
            <a:off x="7059613" y="609600"/>
            <a:ext cx="7938" cy="4763"/>
          </a:xfrm>
          <a:custGeom>
            <a:avLst/>
            <a:gdLst>
              <a:gd name="T0" fmla="*/ 5 w 5"/>
              <a:gd name="T1" fmla="*/ 2 h 3"/>
              <a:gd name="T2" fmla="*/ 2 w 5"/>
              <a:gd name="T3" fmla="*/ 3 h 3"/>
              <a:gd name="T4" fmla="*/ 2 w 5"/>
              <a:gd name="T5" fmla="*/ 2 h 3"/>
              <a:gd name="T6" fmla="*/ 1 w 5"/>
              <a:gd name="T7" fmla="*/ 1 h 3"/>
              <a:gd name="T8" fmla="*/ 0 w 5"/>
              <a:gd name="T9" fmla="*/ 0 h 3"/>
              <a:gd name="T10" fmla="*/ 0 w 5"/>
              <a:gd name="T11" fmla="*/ 0 h 3"/>
              <a:gd name="T12" fmla="*/ 1 w 5"/>
              <a:gd name="T13" fmla="*/ 0 h 3"/>
              <a:gd name="T14" fmla="*/ 1 w 5"/>
              <a:gd name="T15" fmla="*/ 0 h 3"/>
              <a:gd name="T16" fmla="*/ 1 w 5"/>
              <a:gd name="T17" fmla="*/ 1 h 3"/>
              <a:gd name="T18" fmla="*/ 1 w 5"/>
              <a:gd name="T19" fmla="*/ 1 h 3"/>
              <a:gd name="T20" fmla="*/ 5 w 5"/>
              <a:gd name="T21" fmla="*/ 1 h 3"/>
              <a:gd name="T22" fmla="*/ 5 w 5"/>
              <a:gd name="T23" fmla="*/ 2 h 3"/>
              <a:gd name="T24" fmla="*/ 5 w 5"/>
              <a:gd name="T25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3">
                <a:moveTo>
                  <a:pt x="5" y="2"/>
                </a:moveTo>
                <a:lnTo>
                  <a:pt x="2" y="3"/>
                </a:lnTo>
                <a:lnTo>
                  <a:pt x="2" y="2"/>
                </a:lnTo>
                <a:lnTo>
                  <a:pt x="1" y="1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1" y="1"/>
                </a:lnTo>
                <a:lnTo>
                  <a:pt x="5" y="1"/>
                </a:lnTo>
                <a:lnTo>
                  <a:pt x="5" y="2"/>
                </a:lnTo>
                <a:lnTo>
                  <a:pt x="5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259"/>
          <p:cNvSpPr>
            <a:spLocks/>
          </p:cNvSpPr>
          <p:nvPr/>
        </p:nvSpPr>
        <p:spPr bwMode="auto">
          <a:xfrm>
            <a:off x="7132638" y="652463"/>
            <a:ext cx="6350" cy="3175"/>
          </a:xfrm>
          <a:custGeom>
            <a:avLst/>
            <a:gdLst>
              <a:gd name="T0" fmla="*/ 2 w 4"/>
              <a:gd name="T1" fmla="*/ 2 h 2"/>
              <a:gd name="T2" fmla="*/ 2 w 4"/>
              <a:gd name="T3" fmla="*/ 2 h 2"/>
              <a:gd name="T4" fmla="*/ 0 w 4"/>
              <a:gd name="T5" fmla="*/ 1 h 2"/>
              <a:gd name="T6" fmla="*/ 1 w 4"/>
              <a:gd name="T7" fmla="*/ 1 h 2"/>
              <a:gd name="T8" fmla="*/ 2 w 4"/>
              <a:gd name="T9" fmla="*/ 0 h 2"/>
              <a:gd name="T10" fmla="*/ 4 w 4"/>
              <a:gd name="T11" fmla="*/ 0 h 2"/>
              <a:gd name="T12" fmla="*/ 2 w 4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0" y="1"/>
                </a:lnTo>
                <a:lnTo>
                  <a:pt x="1" y="1"/>
                </a:lnTo>
                <a:lnTo>
                  <a:pt x="2" y="0"/>
                </a:lnTo>
                <a:lnTo>
                  <a:pt x="4" y="0"/>
                </a:lnTo>
                <a:lnTo>
                  <a:pt x="2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260"/>
          <p:cNvSpPr>
            <a:spLocks/>
          </p:cNvSpPr>
          <p:nvPr/>
        </p:nvSpPr>
        <p:spPr bwMode="auto">
          <a:xfrm>
            <a:off x="7132638" y="652463"/>
            <a:ext cx="6350" cy="3175"/>
          </a:xfrm>
          <a:custGeom>
            <a:avLst/>
            <a:gdLst>
              <a:gd name="T0" fmla="*/ 2 w 4"/>
              <a:gd name="T1" fmla="*/ 2 h 2"/>
              <a:gd name="T2" fmla="*/ 2 w 4"/>
              <a:gd name="T3" fmla="*/ 2 h 2"/>
              <a:gd name="T4" fmla="*/ 0 w 4"/>
              <a:gd name="T5" fmla="*/ 1 h 2"/>
              <a:gd name="T6" fmla="*/ 1 w 4"/>
              <a:gd name="T7" fmla="*/ 1 h 2"/>
              <a:gd name="T8" fmla="*/ 2 w 4"/>
              <a:gd name="T9" fmla="*/ 0 h 2"/>
              <a:gd name="T10" fmla="*/ 4 w 4"/>
              <a:gd name="T11" fmla="*/ 0 h 2"/>
              <a:gd name="T12" fmla="*/ 2 w 4"/>
              <a:gd name="T1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0" y="1"/>
                </a:lnTo>
                <a:lnTo>
                  <a:pt x="1" y="1"/>
                </a:lnTo>
                <a:lnTo>
                  <a:pt x="2" y="0"/>
                </a:lnTo>
                <a:lnTo>
                  <a:pt x="4" y="0"/>
                </a:lnTo>
                <a:lnTo>
                  <a:pt x="2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261"/>
          <p:cNvSpPr>
            <a:spLocks/>
          </p:cNvSpPr>
          <p:nvPr/>
        </p:nvSpPr>
        <p:spPr bwMode="auto">
          <a:xfrm>
            <a:off x="7150101" y="642938"/>
            <a:ext cx="4763" cy="3175"/>
          </a:xfrm>
          <a:custGeom>
            <a:avLst/>
            <a:gdLst>
              <a:gd name="T0" fmla="*/ 3 w 3"/>
              <a:gd name="T1" fmla="*/ 2 h 2"/>
              <a:gd name="T2" fmla="*/ 2 w 3"/>
              <a:gd name="T3" fmla="*/ 2 h 2"/>
              <a:gd name="T4" fmla="*/ 0 w 3"/>
              <a:gd name="T5" fmla="*/ 2 h 2"/>
              <a:gd name="T6" fmla="*/ 0 w 3"/>
              <a:gd name="T7" fmla="*/ 0 h 2"/>
              <a:gd name="T8" fmla="*/ 2 w 3"/>
              <a:gd name="T9" fmla="*/ 0 h 2"/>
              <a:gd name="T10" fmla="*/ 3 w 3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2">
                <a:moveTo>
                  <a:pt x="3" y="2"/>
                </a:move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262"/>
          <p:cNvSpPr>
            <a:spLocks/>
          </p:cNvSpPr>
          <p:nvPr/>
        </p:nvSpPr>
        <p:spPr bwMode="auto">
          <a:xfrm>
            <a:off x="7150101" y="642938"/>
            <a:ext cx="4763" cy="3175"/>
          </a:xfrm>
          <a:custGeom>
            <a:avLst/>
            <a:gdLst>
              <a:gd name="T0" fmla="*/ 3 w 3"/>
              <a:gd name="T1" fmla="*/ 2 h 2"/>
              <a:gd name="T2" fmla="*/ 2 w 3"/>
              <a:gd name="T3" fmla="*/ 2 h 2"/>
              <a:gd name="T4" fmla="*/ 0 w 3"/>
              <a:gd name="T5" fmla="*/ 2 h 2"/>
              <a:gd name="T6" fmla="*/ 0 w 3"/>
              <a:gd name="T7" fmla="*/ 0 h 2"/>
              <a:gd name="T8" fmla="*/ 2 w 3"/>
              <a:gd name="T9" fmla="*/ 0 h 2"/>
              <a:gd name="T10" fmla="*/ 3 w 3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2">
                <a:moveTo>
                  <a:pt x="3" y="2"/>
                </a:move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3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Freeform 263"/>
          <p:cNvSpPr>
            <a:spLocks/>
          </p:cNvSpPr>
          <p:nvPr/>
        </p:nvSpPr>
        <p:spPr bwMode="auto">
          <a:xfrm>
            <a:off x="7134226" y="657225"/>
            <a:ext cx="3175" cy="3175"/>
          </a:xfrm>
          <a:custGeom>
            <a:avLst/>
            <a:gdLst>
              <a:gd name="T0" fmla="*/ 1 w 2"/>
              <a:gd name="T1" fmla="*/ 2 h 2"/>
              <a:gd name="T2" fmla="*/ 1 w 2"/>
              <a:gd name="T3" fmla="*/ 2 h 2"/>
              <a:gd name="T4" fmla="*/ 0 w 2"/>
              <a:gd name="T5" fmla="*/ 1 h 2"/>
              <a:gd name="T6" fmla="*/ 0 w 2"/>
              <a:gd name="T7" fmla="*/ 0 h 2"/>
              <a:gd name="T8" fmla="*/ 2 w 2"/>
              <a:gd name="T9" fmla="*/ 1 h 2"/>
              <a:gd name="T10" fmla="*/ 1 w 2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1" y="2"/>
                </a:move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lnTo>
                  <a:pt x="2" y="1"/>
                </a:lnTo>
                <a:lnTo>
                  <a:pt x="1" y="2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264"/>
          <p:cNvSpPr>
            <a:spLocks/>
          </p:cNvSpPr>
          <p:nvPr/>
        </p:nvSpPr>
        <p:spPr bwMode="auto">
          <a:xfrm>
            <a:off x="7134226" y="657225"/>
            <a:ext cx="3175" cy="3175"/>
          </a:xfrm>
          <a:custGeom>
            <a:avLst/>
            <a:gdLst>
              <a:gd name="T0" fmla="*/ 1 w 2"/>
              <a:gd name="T1" fmla="*/ 2 h 2"/>
              <a:gd name="T2" fmla="*/ 1 w 2"/>
              <a:gd name="T3" fmla="*/ 2 h 2"/>
              <a:gd name="T4" fmla="*/ 0 w 2"/>
              <a:gd name="T5" fmla="*/ 1 h 2"/>
              <a:gd name="T6" fmla="*/ 0 w 2"/>
              <a:gd name="T7" fmla="*/ 0 h 2"/>
              <a:gd name="T8" fmla="*/ 2 w 2"/>
              <a:gd name="T9" fmla="*/ 1 h 2"/>
              <a:gd name="T10" fmla="*/ 1 w 2"/>
              <a:gd name="T11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2">
                <a:moveTo>
                  <a:pt x="1" y="2"/>
                </a:move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lnTo>
                  <a:pt x="2" y="1"/>
                </a:lnTo>
                <a:lnTo>
                  <a:pt x="1" y="2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265"/>
          <p:cNvSpPr>
            <a:spLocks/>
          </p:cNvSpPr>
          <p:nvPr/>
        </p:nvSpPr>
        <p:spPr bwMode="auto">
          <a:xfrm>
            <a:off x="6440488" y="984250"/>
            <a:ext cx="246063" cy="293688"/>
          </a:xfrm>
          <a:custGeom>
            <a:avLst/>
            <a:gdLst>
              <a:gd name="T0" fmla="*/ 155 w 155"/>
              <a:gd name="T1" fmla="*/ 79 h 185"/>
              <a:gd name="T2" fmla="*/ 155 w 155"/>
              <a:gd name="T3" fmla="*/ 80 h 185"/>
              <a:gd name="T4" fmla="*/ 131 w 155"/>
              <a:gd name="T5" fmla="*/ 101 h 185"/>
              <a:gd name="T6" fmla="*/ 115 w 155"/>
              <a:gd name="T7" fmla="*/ 113 h 185"/>
              <a:gd name="T8" fmla="*/ 96 w 155"/>
              <a:gd name="T9" fmla="*/ 117 h 185"/>
              <a:gd name="T10" fmla="*/ 82 w 155"/>
              <a:gd name="T11" fmla="*/ 120 h 185"/>
              <a:gd name="T12" fmla="*/ 102 w 155"/>
              <a:gd name="T13" fmla="*/ 139 h 185"/>
              <a:gd name="T14" fmla="*/ 101 w 155"/>
              <a:gd name="T15" fmla="*/ 159 h 185"/>
              <a:gd name="T16" fmla="*/ 100 w 155"/>
              <a:gd name="T17" fmla="*/ 178 h 185"/>
              <a:gd name="T18" fmla="*/ 94 w 155"/>
              <a:gd name="T19" fmla="*/ 177 h 185"/>
              <a:gd name="T20" fmla="*/ 79 w 155"/>
              <a:gd name="T21" fmla="*/ 185 h 185"/>
              <a:gd name="T22" fmla="*/ 54 w 155"/>
              <a:gd name="T23" fmla="*/ 160 h 185"/>
              <a:gd name="T24" fmla="*/ 7 w 155"/>
              <a:gd name="T25" fmla="*/ 141 h 185"/>
              <a:gd name="T26" fmla="*/ 1 w 155"/>
              <a:gd name="T27" fmla="*/ 90 h 185"/>
              <a:gd name="T28" fmla="*/ 9 w 155"/>
              <a:gd name="T29" fmla="*/ 58 h 185"/>
              <a:gd name="T30" fmla="*/ 0 w 155"/>
              <a:gd name="T31" fmla="*/ 34 h 185"/>
              <a:gd name="T32" fmla="*/ 2 w 155"/>
              <a:gd name="T33" fmla="*/ 6 h 185"/>
              <a:gd name="T34" fmla="*/ 35 w 155"/>
              <a:gd name="T35" fmla="*/ 0 h 185"/>
              <a:gd name="T36" fmla="*/ 50 w 155"/>
              <a:gd name="T37" fmla="*/ 1 h 185"/>
              <a:gd name="T38" fmla="*/ 64 w 155"/>
              <a:gd name="T39" fmla="*/ 11 h 185"/>
              <a:gd name="T40" fmla="*/ 95 w 155"/>
              <a:gd name="T41" fmla="*/ 22 h 185"/>
              <a:gd name="T42" fmla="*/ 131 w 155"/>
              <a:gd name="T43" fmla="*/ 32 h 185"/>
              <a:gd name="T44" fmla="*/ 140 w 155"/>
              <a:gd name="T45" fmla="*/ 43 h 185"/>
              <a:gd name="T46" fmla="*/ 147 w 155"/>
              <a:gd name="T47" fmla="*/ 58 h 185"/>
              <a:gd name="T48" fmla="*/ 155 w 155"/>
              <a:gd name="T49" fmla="*/ 7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5" h="185">
                <a:moveTo>
                  <a:pt x="155" y="79"/>
                </a:moveTo>
                <a:lnTo>
                  <a:pt x="155" y="80"/>
                </a:lnTo>
                <a:lnTo>
                  <a:pt x="131" y="101"/>
                </a:lnTo>
                <a:lnTo>
                  <a:pt x="115" y="113"/>
                </a:lnTo>
                <a:lnTo>
                  <a:pt x="96" y="117"/>
                </a:lnTo>
                <a:lnTo>
                  <a:pt x="82" y="120"/>
                </a:lnTo>
                <a:lnTo>
                  <a:pt x="102" y="139"/>
                </a:lnTo>
                <a:lnTo>
                  <a:pt x="101" y="159"/>
                </a:lnTo>
                <a:lnTo>
                  <a:pt x="100" y="178"/>
                </a:lnTo>
                <a:lnTo>
                  <a:pt x="94" y="177"/>
                </a:lnTo>
                <a:lnTo>
                  <a:pt x="79" y="185"/>
                </a:lnTo>
                <a:lnTo>
                  <a:pt x="54" y="160"/>
                </a:lnTo>
                <a:lnTo>
                  <a:pt x="7" y="141"/>
                </a:lnTo>
                <a:lnTo>
                  <a:pt x="1" y="90"/>
                </a:lnTo>
                <a:lnTo>
                  <a:pt x="9" y="58"/>
                </a:lnTo>
                <a:lnTo>
                  <a:pt x="0" y="34"/>
                </a:lnTo>
                <a:lnTo>
                  <a:pt x="2" y="6"/>
                </a:lnTo>
                <a:lnTo>
                  <a:pt x="35" y="0"/>
                </a:lnTo>
                <a:lnTo>
                  <a:pt x="50" y="1"/>
                </a:lnTo>
                <a:lnTo>
                  <a:pt x="64" y="11"/>
                </a:lnTo>
                <a:lnTo>
                  <a:pt x="95" y="22"/>
                </a:lnTo>
                <a:lnTo>
                  <a:pt x="131" y="32"/>
                </a:lnTo>
                <a:lnTo>
                  <a:pt x="140" y="43"/>
                </a:lnTo>
                <a:lnTo>
                  <a:pt x="147" y="58"/>
                </a:lnTo>
                <a:lnTo>
                  <a:pt x="155" y="79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Freeform 266"/>
          <p:cNvSpPr>
            <a:spLocks/>
          </p:cNvSpPr>
          <p:nvPr/>
        </p:nvSpPr>
        <p:spPr bwMode="auto">
          <a:xfrm>
            <a:off x="6440488" y="984250"/>
            <a:ext cx="246063" cy="293688"/>
          </a:xfrm>
          <a:custGeom>
            <a:avLst/>
            <a:gdLst>
              <a:gd name="T0" fmla="*/ 155 w 155"/>
              <a:gd name="T1" fmla="*/ 79 h 185"/>
              <a:gd name="T2" fmla="*/ 155 w 155"/>
              <a:gd name="T3" fmla="*/ 80 h 185"/>
              <a:gd name="T4" fmla="*/ 131 w 155"/>
              <a:gd name="T5" fmla="*/ 101 h 185"/>
              <a:gd name="T6" fmla="*/ 115 w 155"/>
              <a:gd name="T7" fmla="*/ 113 h 185"/>
              <a:gd name="T8" fmla="*/ 96 w 155"/>
              <a:gd name="T9" fmla="*/ 117 h 185"/>
              <a:gd name="T10" fmla="*/ 82 w 155"/>
              <a:gd name="T11" fmla="*/ 120 h 185"/>
              <a:gd name="T12" fmla="*/ 102 w 155"/>
              <a:gd name="T13" fmla="*/ 139 h 185"/>
              <a:gd name="T14" fmla="*/ 101 w 155"/>
              <a:gd name="T15" fmla="*/ 159 h 185"/>
              <a:gd name="T16" fmla="*/ 100 w 155"/>
              <a:gd name="T17" fmla="*/ 178 h 185"/>
              <a:gd name="T18" fmla="*/ 94 w 155"/>
              <a:gd name="T19" fmla="*/ 177 h 185"/>
              <a:gd name="T20" fmla="*/ 79 w 155"/>
              <a:gd name="T21" fmla="*/ 185 h 185"/>
              <a:gd name="T22" fmla="*/ 54 w 155"/>
              <a:gd name="T23" fmla="*/ 160 h 185"/>
              <a:gd name="T24" fmla="*/ 7 w 155"/>
              <a:gd name="T25" fmla="*/ 141 h 185"/>
              <a:gd name="T26" fmla="*/ 1 w 155"/>
              <a:gd name="T27" fmla="*/ 90 h 185"/>
              <a:gd name="T28" fmla="*/ 9 w 155"/>
              <a:gd name="T29" fmla="*/ 58 h 185"/>
              <a:gd name="T30" fmla="*/ 0 w 155"/>
              <a:gd name="T31" fmla="*/ 34 h 185"/>
              <a:gd name="T32" fmla="*/ 2 w 155"/>
              <a:gd name="T33" fmla="*/ 6 h 185"/>
              <a:gd name="T34" fmla="*/ 35 w 155"/>
              <a:gd name="T35" fmla="*/ 0 h 185"/>
              <a:gd name="T36" fmla="*/ 50 w 155"/>
              <a:gd name="T37" fmla="*/ 1 h 185"/>
              <a:gd name="T38" fmla="*/ 64 w 155"/>
              <a:gd name="T39" fmla="*/ 11 h 185"/>
              <a:gd name="T40" fmla="*/ 95 w 155"/>
              <a:gd name="T41" fmla="*/ 22 h 185"/>
              <a:gd name="T42" fmla="*/ 131 w 155"/>
              <a:gd name="T43" fmla="*/ 32 h 185"/>
              <a:gd name="T44" fmla="*/ 140 w 155"/>
              <a:gd name="T45" fmla="*/ 43 h 185"/>
              <a:gd name="T46" fmla="*/ 147 w 155"/>
              <a:gd name="T47" fmla="*/ 58 h 185"/>
              <a:gd name="T48" fmla="*/ 155 w 155"/>
              <a:gd name="T49" fmla="*/ 7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5" h="185">
                <a:moveTo>
                  <a:pt x="155" y="79"/>
                </a:moveTo>
                <a:lnTo>
                  <a:pt x="155" y="80"/>
                </a:lnTo>
                <a:lnTo>
                  <a:pt x="131" y="101"/>
                </a:lnTo>
                <a:lnTo>
                  <a:pt x="115" y="113"/>
                </a:lnTo>
                <a:lnTo>
                  <a:pt x="96" y="117"/>
                </a:lnTo>
                <a:lnTo>
                  <a:pt x="82" y="120"/>
                </a:lnTo>
                <a:lnTo>
                  <a:pt x="102" y="139"/>
                </a:lnTo>
                <a:lnTo>
                  <a:pt x="101" y="159"/>
                </a:lnTo>
                <a:lnTo>
                  <a:pt x="100" y="178"/>
                </a:lnTo>
                <a:lnTo>
                  <a:pt x="94" y="177"/>
                </a:lnTo>
                <a:lnTo>
                  <a:pt x="79" y="185"/>
                </a:lnTo>
                <a:lnTo>
                  <a:pt x="54" y="160"/>
                </a:lnTo>
                <a:lnTo>
                  <a:pt x="7" y="141"/>
                </a:lnTo>
                <a:lnTo>
                  <a:pt x="1" y="90"/>
                </a:lnTo>
                <a:lnTo>
                  <a:pt x="9" y="58"/>
                </a:lnTo>
                <a:lnTo>
                  <a:pt x="0" y="34"/>
                </a:lnTo>
                <a:lnTo>
                  <a:pt x="2" y="6"/>
                </a:lnTo>
                <a:lnTo>
                  <a:pt x="35" y="0"/>
                </a:lnTo>
                <a:lnTo>
                  <a:pt x="50" y="1"/>
                </a:lnTo>
                <a:lnTo>
                  <a:pt x="64" y="11"/>
                </a:lnTo>
                <a:lnTo>
                  <a:pt x="95" y="22"/>
                </a:lnTo>
                <a:lnTo>
                  <a:pt x="131" y="32"/>
                </a:lnTo>
                <a:lnTo>
                  <a:pt x="140" y="43"/>
                </a:lnTo>
                <a:lnTo>
                  <a:pt x="147" y="58"/>
                </a:lnTo>
                <a:lnTo>
                  <a:pt x="155" y="79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Freeform 267"/>
          <p:cNvSpPr>
            <a:spLocks/>
          </p:cNvSpPr>
          <p:nvPr/>
        </p:nvSpPr>
        <p:spPr bwMode="auto">
          <a:xfrm>
            <a:off x="5213351" y="2098675"/>
            <a:ext cx="1338263" cy="712788"/>
          </a:xfrm>
          <a:custGeom>
            <a:avLst/>
            <a:gdLst>
              <a:gd name="T0" fmla="*/ 383 w 843"/>
              <a:gd name="T1" fmla="*/ 4 h 449"/>
              <a:gd name="T2" fmla="*/ 403 w 843"/>
              <a:gd name="T3" fmla="*/ 2 h 449"/>
              <a:gd name="T4" fmla="*/ 472 w 843"/>
              <a:gd name="T5" fmla="*/ 0 h 449"/>
              <a:gd name="T6" fmla="*/ 553 w 843"/>
              <a:gd name="T7" fmla="*/ 1 h 449"/>
              <a:gd name="T8" fmla="*/ 626 w 843"/>
              <a:gd name="T9" fmla="*/ 3 h 449"/>
              <a:gd name="T10" fmla="*/ 719 w 843"/>
              <a:gd name="T11" fmla="*/ 5 h 449"/>
              <a:gd name="T12" fmla="*/ 774 w 843"/>
              <a:gd name="T13" fmla="*/ 2 h 449"/>
              <a:gd name="T14" fmla="*/ 797 w 843"/>
              <a:gd name="T15" fmla="*/ 17 h 449"/>
              <a:gd name="T16" fmla="*/ 824 w 843"/>
              <a:gd name="T17" fmla="*/ 20 h 449"/>
              <a:gd name="T18" fmla="*/ 827 w 843"/>
              <a:gd name="T19" fmla="*/ 20 h 449"/>
              <a:gd name="T20" fmla="*/ 823 w 843"/>
              <a:gd name="T21" fmla="*/ 32 h 449"/>
              <a:gd name="T22" fmla="*/ 813 w 843"/>
              <a:gd name="T23" fmla="*/ 58 h 449"/>
              <a:gd name="T24" fmla="*/ 813 w 843"/>
              <a:gd name="T25" fmla="*/ 89 h 449"/>
              <a:gd name="T26" fmla="*/ 812 w 843"/>
              <a:gd name="T27" fmla="*/ 115 h 449"/>
              <a:gd name="T28" fmla="*/ 805 w 843"/>
              <a:gd name="T29" fmla="*/ 145 h 449"/>
              <a:gd name="T30" fmla="*/ 790 w 843"/>
              <a:gd name="T31" fmla="*/ 173 h 449"/>
              <a:gd name="T32" fmla="*/ 789 w 843"/>
              <a:gd name="T33" fmla="*/ 193 h 449"/>
              <a:gd name="T34" fmla="*/ 791 w 843"/>
              <a:gd name="T35" fmla="*/ 220 h 449"/>
              <a:gd name="T36" fmla="*/ 800 w 843"/>
              <a:gd name="T37" fmla="*/ 244 h 449"/>
              <a:gd name="T38" fmla="*/ 813 w 843"/>
              <a:gd name="T39" fmla="*/ 267 h 449"/>
              <a:gd name="T40" fmla="*/ 823 w 843"/>
              <a:gd name="T41" fmla="*/ 292 h 449"/>
              <a:gd name="T42" fmla="*/ 829 w 843"/>
              <a:gd name="T43" fmla="*/ 314 h 449"/>
              <a:gd name="T44" fmla="*/ 828 w 843"/>
              <a:gd name="T45" fmla="*/ 337 h 449"/>
              <a:gd name="T46" fmla="*/ 835 w 843"/>
              <a:gd name="T47" fmla="*/ 363 h 449"/>
              <a:gd name="T48" fmla="*/ 843 w 843"/>
              <a:gd name="T49" fmla="*/ 393 h 449"/>
              <a:gd name="T50" fmla="*/ 825 w 843"/>
              <a:gd name="T51" fmla="*/ 424 h 449"/>
              <a:gd name="T52" fmla="*/ 802 w 843"/>
              <a:gd name="T53" fmla="*/ 449 h 449"/>
              <a:gd name="T54" fmla="*/ 798 w 843"/>
              <a:gd name="T55" fmla="*/ 435 h 449"/>
              <a:gd name="T56" fmla="*/ 796 w 843"/>
              <a:gd name="T57" fmla="*/ 421 h 449"/>
              <a:gd name="T58" fmla="*/ 782 w 843"/>
              <a:gd name="T59" fmla="*/ 425 h 449"/>
              <a:gd name="T60" fmla="*/ 769 w 843"/>
              <a:gd name="T61" fmla="*/ 425 h 449"/>
              <a:gd name="T62" fmla="*/ 748 w 843"/>
              <a:gd name="T63" fmla="*/ 425 h 449"/>
              <a:gd name="T64" fmla="*/ 728 w 843"/>
              <a:gd name="T65" fmla="*/ 420 h 449"/>
              <a:gd name="T66" fmla="*/ 725 w 843"/>
              <a:gd name="T67" fmla="*/ 413 h 449"/>
              <a:gd name="T68" fmla="*/ 2 w 843"/>
              <a:gd name="T69" fmla="*/ 395 h 449"/>
              <a:gd name="T70" fmla="*/ 0 w 843"/>
              <a:gd name="T71" fmla="*/ 395 h 449"/>
              <a:gd name="T72" fmla="*/ 41 w 843"/>
              <a:gd name="T73" fmla="*/ 320 h 449"/>
              <a:gd name="T74" fmla="*/ 81 w 843"/>
              <a:gd name="T75" fmla="*/ 298 h 449"/>
              <a:gd name="T76" fmla="*/ 115 w 843"/>
              <a:gd name="T77" fmla="*/ 283 h 449"/>
              <a:gd name="T78" fmla="*/ 154 w 843"/>
              <a:gd name="T79" fmla="*/ 262 h 449"/>
              <a:gd name="T80" fmla="*/ 193 w 843"/>
              <a:gd name="T81" fmla="*/ 237 h 449"/>
              <a:gd name="T82" fmla="*/ 239 w 843"/>
              <a:gd name="T83" fmla="*/ 209 h 449"/>
              <a:gd name="T84" fmla="*/ 274 w 843"/>
              <a:gd name="T85" fmla="*/ 196 h 449"/>
              <a:gd name="T86" fmla="*/ 306 w 843"/>
              <a:gd name="T87" fmla="*/ 176 h 449"/>
              <a:gd name="T88" fmla="*/ 335 w 843"/>
              <a:gd name="T89" fmla="*/ 149 h 449"/>
              <a:gd name="T90" fmla="*/ 383 w 843"/>
              <a:gd name="T91" fmla="*/ 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3" h="449">
                <a:moveTo>
                  <a:pt x="383" y="4"/>
                </a:moveTo>
                <a:lnTo>
                  <a:pt x="403" y="2"/>
                </a:lnTo>
                <a:lnTo>
                  <a:pt x="472" y="0"/>
                </a:lnTo>
                <a:lnTo>
                  <a:pt x="553" y="1"/>
                </a:lnTo>
                <a:lnTo>
                  <a:pt x="626" y="3"/>
                </a:lnTo>
                <a:lnTo>
                  <a:pt x="719" y="5"/>
                </a:lnTo>
                <a:lnTo>
                  <a:pt x="774" y="2"/>
                </a:lnTo>
                <a:lnTo>
                  <a:pt x="797" y="17"/>
                </a:lnTo>
                <a:lnTo>
                  <a:pt x="824" y="20"/>
                </a:lnTo>
                <a:lnTo>
                  <a:pt x="827" y="20"/>
                </a:lnTo>
                <a:lnTo>
                  <a:pt x="823" y="32"/>
                </a:lnTo>
                <a:lnTo>
                  <a:pt x="813" y="58"/>
                </a:lnTo>
                <a:lnTo>
                  <a:pt x="813" y="89"/>
                </a:lnTo>
                <a:lnTo>
                  <a:pt x="812" y="115"/>
                </a:lnTo>
                <a:lnTo>
                  <a:pt x="805" y="145"/>
                </a:lnTo>
                <a:lnTo>
                  <a:pt x="790" y="173"/>
                </a:lnTo>
                <a:lnTo>
                  <a:pt x="789" y="193"/>
                </a:lnTo>
                <a:lnTo>
                  <a:pt x="791" y="220"/>
                </a:lnTo>
                <a:lnTo>
                  <a:pt x="800" y="244"/>
                </a:lnTo>
                <a:lnTo>
                  <a:pt x="813" y="267"/>
                </a:lnTo>
                <a:lnTo>
                  <a:pt x="823" y="292"/>
                </a:lnTo>
                <a:lnTo>
                  <a:pt x="829" y="314"/>
                </a:lnTo>
                <a:lnTo>
                  <a:pt x="828" y="337"/>
                </a:lnTo>
                <a:lnTo>
                  <a:pt x="835" y="363"/>
                </a:lnTo>
                <a:lnTo>
                  <a:pt x="843" y="393"/>
                </a:lnTo>
                <a:lnTo>
                  <a:pt x="825" y="424"/>
                </a:lnTo>
                <a:lnTo>
                  <a:pt x="802" y="449"/>
                </a:lnTo>
                <a:lnTo>
                  <a:pt x="798" y="435"/>
                </a:lnTo>
                <a:lnTo>
                  <a:pt x="796" y="421"/>
                </a:lnTo>
                <a:lnTo>
                  <a:pt x="782" y="425"/>
                </a:lnTo>
                <a:lnTo>
                  <a:pt x="769" y="425"/>
                </a:lnTo>
                <a:lnTo>
                  <a:pt x="748" y="425"/>
                </a:lnTo>
                <a:lnTo>
                  <a:pt x="728" y="420"/>
                </a:lnTo>
                <a:lnTo>
                  <a:pt x="725" y="413"/>
                </a:lnTo>
                <a:lnTo>
                  <a:pt x="2" y="395"/>
                </a:lnTo>
                <a:lnTo>
                  <a:pt x="0" y="395"/>
                </a:lnTo>
                <a:lnTo>
                  <a:pt x="41" y="320"/>
                </a:lnTo>
                <a:lnTo>
                  <a:pt x="81" y="298"/>
                </a:lnTo>
                <a:lnTo>
                  <a:pt x="115" y="283"/>
                </a:lnTo>
                <a:lnTo>
                  <a:pt x="154" y="262"/>
                </a:lnTo>
                <a:lnTo>
                  <a:pt x="193" y="237"/>
                </a:lnTo>
                <a:lnTo>
                  <a:pt x="239" y="209"/>
                </a:lnTo>
                <a:lnTo>
                  <a:pt x="274" y="196"/>
                </a:lnTo>
                <a:lnTo>
                  <a:pt x="306" y="176"/>
                </a:lnTo>
                <a:lnTo>
                  <a:pt x="335" y="149"/>
                </a:lnTo>
                <a:lnTo>
                  <a:pt x="383" y="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Freeform 268"/>
          <p:cNvSpPr>
            <a:spLocks/>
          </p:cNvSpPr>
          <p:nvPr/>
        </p:nvSpPr>
        <p:spPr bwMode="auto">
          <a:xfrm>
            <a:off x="5213351" y="2098675"/>
            <a:ext cx="1338263" cy="712788"/>
          </a:xfrm>
          <a:custGeom>
            <a:avLst/>
            <a:gdLst>
              <a:gd name="T0" fmla="*/ 383 w 843"/>
              <a:gd name="T1" fmla="*/ 4 h 449"/>
              <a:gd name="T2" fmla="*/ 403 w 843"/>
              <a:gd name="T3" fmla="*/ 2 h 449"/>
              <a:gd name="T4" fmla="*/ 472 w 843"/>
              <a:gd name="T5" fmla="*/ 0 h 449"/>
              <a:gd name="T6" fmla="*/ 553 w 843"/>
              <a:gd name="T7" fmla="*/ 1 h 449"/>
              <a:gd name="T8" fmla="*/ 626 w 843"/>
              <a:gd name="T9" fmla="*/ 3 h 449"/>
              <a:gd name="T10" fmla="*/ 719 w 843"/>
              <a:gd name="T11" fmla="*/ 5 h 449"/>
              <a:gd name="T12" fmla="*/ 774 w 843"/>
              <a:gd name="T13" fmla="*/ 2 h 449"/>
              <a:gd name="T14" fmla="*/ 797 w 843"/>
              <a:gd name="T15" fmla="*/ 17 h 449"/>
              <a:gd name="T16" fmla="*/ 824 w 843"/>
              <a:gd name="T17" fmla="*/ 20 h 449"/>
              <a:gd name="T18" fmla="*/ 827 w 843"/>
              <a:gd name="T19" fmla="*/ 20 h 449"/>
              <a:gd name="T20" fmla="*/ 823 w 843"/>
              <a:gd name="T21" fmla="*/ 32 h 449"/>
              <a:gd name="T22" fmla="*/ 813 w 843"/>
              <a:gd name="T23" fmla="*/ 58 h 449"/>
              <a:gd name="T24" fmla="*/ 813 w 843"/>
              <a:gd name="T25" fmla="*/ 89 h 449"/>
              <a:gd name="T26" fmla="*/ 812 w 843"/>
              <a:gd name="T27" fmla="*/ 115 h 449"/>
              <a:gd name="T28" fmla="*/ 805 w 843"/>
              <a:gd name="T29" fmla="*/ 145 h 449"/>
              <a:gd name="T30" fmla="*/ 790 w 843"/>
              <a:gd name="T31" fmla="*/ 173 h 449"/>
              <a:gd name="T32" fmla="*/ 789 w 843"/>
              <a:gd name="T33" fmla="*/ 193 h 449"/>
              <a:gd name="T34" fmla="*/ 791 w 843"/>
              <a:gd name="T35" fmla="*/ 220 h 449"/>
              <a:gd name="T36" fmla="*/ 800 w 843"/>
              <a:gd name="T37" fmla="*/ 244 h 449"/>
              <a:gd name="T38" fmla="*/ 813 w 843"/>
              <a:gd name="T39" fmla="*/ 267 h 449"/>
              <a:gd name="T40" fmla="*/ 823 w 843"/>
              <a:gd name="T41" fmla="*/ 292 h 449"/>
              <a:gd name="T42" fmla="*/ 829 w 843"/>
              <a:gd name="T43" fmla="*/ 314 h 449"/>
              <a:gd name="T44" fmla="*/ 828 w 843"/>
              <a:gd name="T45" fmla="*/ 337 h 449"/>
              <a:gd name="T46" fmla="*/ 835 w 843"/>
              <a:gd name="T47" fmla="*/ 363 h 449"/>
              <a:gd name="T48" fmla="*/ 843 w 843"/>
              <a:gd name="T49" fmla="*/ 393 h 449"/>
              <a:gd name="T50" fmla="*/ 825 w 843"/>
              <a:gd name="T51" fmla="*/ 424 h 449"/>
              <a:gd name="T52" fmla="*/ 802 w 843"/>
              <a:gd name="T53" fmla="*/ 449 h 449"/>
              <a:gd name="T54" fmla="*/ 798 w 843"/>
              <a:gd name="T55" fmla="*/ 435 h 449"/>
              <a:gd name="T56" fmla="*/ 796 w 843"/>
              <a:gd name="T57" fmla="*/ 421 h 449"/>
              <a:gd name="T58" fmla="*/ 782 w 843"/>
              <a:gd name="T59" fmla="*/ 425 h 449"/>
              <a:gd name="T60" fmla="*/ 769 w 843"/>
              <a:gd name="T61" fmla="*/ 425 h 449"/>
              <a:gd name="T62" fmla="*/ 748 w 843"/>
              <a:gd name="T63" fmla="*/ 425 h 449"/>
              <a:gd name="T64" fmla="*/ 728 w 843"/>
              <a:gd name="T65" fmla="*/ 420 h 449"/>
              <a:gd name="T66" fmla="*/ 725 w 843"/>
              <a:gd name="T67" fmla="*/ 413 h 449"/>
              <a:gd name="T68" fmla="*/ 2 w 843"/>
              <a:gd name="T69" fmla="*/ 395 h 449"/>
              <a:gd name="T70" fmla="*/ 0 w 843"/>
              <a:gd name="T71" fmla="*/ 395 h 449"/>
              <a:gd name="T72" fmla="*/ 41 w 843"/>
              <a:gd name="T73" fmla="*/ 320 h 449"/>
              <a:gd name="T74" fmla="*/ 81 w 843"/>
              <a:gd name="T75" fmla="*/ 298 h 449"/>
              <a:gd name="T76" fmla="*/ 115 w 843"/>
              <a:gd name="T77" fmla="*/ 283 h 449"/>
              <a:gd name="T78" fmla="*/ 154 w 843"/>
              <a:gd name="T79" fmla="*/ 262 h 449"/>
              <a:gd name="T80" fmla="*/ 193 w 843"/>
              <a:gd name="T81" fmla="*/ 237 h 449"/>
              <a:gd name="T82" fmla="*/ 239 w 843"/>
              <a:gd name="T83" fmla="*/ 209 h 449"/>
              <a:gd name="T84" fmla="*/ 274 w 843"/>
              <a:gd name="T85" fmla="*/ 196 h 449"/>
              <a:gd name="T86" fmla="*/ 306 w 843"/>
              <a:gd name="T87" fmla="*/ 176 h 449"/>
              <a:gd name="T88" fmla="*/ 335 w 843"/>
              <a:gd name="T89" fmla="*/ 149 h 449"/>
              <a:gd name="T90" fmla="*/ 383 w 843"/>
              <a:gd name="T91" fmla="*/ 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3" h="449">
                <a:moveTo>
                  <a:pt x="383" y="4"/>
                </a:moveTo>
                <a:lnTo>
                  <a:pt x="403" y="2"/>
                </a:lnTo>
                <a:lnTo>
                  <a:pt x="472" y="0"/>
                </a:lnTo>
                <a:lnTo>
                  <a:pt x="553" y="1"/>
                </a:lnTo>
                <a:lnTo>
                  <a:pt x="626" y="3"/>
                </a:lnTo>
                <a:lnTo>
                  <a:pt x="719" y="5"/>
                </a:lnTo>
                <a:lnTo>
                  <a:pt x="774" y="2"/>
                </a:lnTo>
                <a:lnTo>
                  <a:pt x="797" y="17"/>
                </a:lnTo>
                <a:lnTo>
                  <a:pt x="824" y="20"/>
                </a:lnTo>
                <a:lnTo>
                  <a:pt x="827" y="20"/>
                </a:lnTo>
                <a:lnTo>
                  <a:pt x="823" y="32"/>
                </a:lnTo>
                <a:lnTo>
                  <a:pt x="813" y="58"/>
                </a:lnTo>
                <a:lnTo>
                  <a:pt x="813" y="89"/>
                </a:lnTo>
                <a:lnTo>
                  <a:pt x="812" y="115"/>
                </a:lnTo>
                <a:lnTo>
                  <a:pt x="805" y="145"/>
                </a:lnTo>
                <a:lnTo>
                  <a:pt x="790" y="173"/>
                </a:lnTo>
                <a:lnTo>
                  <a:pt x="789" y="193"/>
                </a:lnTo>
                <a:lnTo>
                  <a:pt x="791" y="220"/>
                </a:lnTo>
                <a:lnTo>
                  <a:pt x="800" y="244"/>
                </a:lnTo>
                <a:lnTo>
                  <a:pt x="813" y="267"/>
                </a:lnTo>
                <a:lnTo>
                  <a:pt x="823" y="292"/>
                </a:lnTo>
                <a:lnTo>
                  <a:pt x="829" y="314"/>
                </a:lnTo>
                <a:lnTo>
                  <a:pt x="828" y="337"/>
                </a:lnTo>
                <a:lnTo>
                  <a:pt x="835" y="363"/>
                </a:lnTo>
                <a:lnTo>
                  <a:pt x="843" y="393"/>
                </a:lnTo>
                <a:lnTo>
                  <a:pt x="825" y="424"/>
                </a:lnTo>
                <a:lnTo>
                  <a:pt x="802" y="449"/>
                </a:lnTo>
                <a:lnTo>
                  <a:pt x="798" y="435"/>
                </a:lnTo>
                <a:lnTo>
                  <a:pt x="796" y="421"/>
                </a:lnTo>
                <a:lnTo>
                  <a:pt x="782" y="425"/>
                </a:lnTo>
                <a:lnTo>
                  <a:pt x="769" y="425"/>
                </a:lnTo>
                <a:lnTo>
                  <a:pt x="748" y="425"/>
                </a:lnTo>
                <a:lnTo>
                  <a:pt x="728" y="420"/>
                </a:lnTo>
                <a:lnTo>
                  <a:pt x="725" y="413"/>
                </a:lnTo>
                <a:lnTo>
                  <a:pt x="2" y="395"/>
                </a:lnTo>
                <a:lnTo>
                  <a:pt x="0" y="395"/>
                </a:lnTo>
                <a:lnTo>
                  <a:pt x="41" y="320"/>
                </a:lnTo>
                <a:lnTo>
                  <a:pt x="81" y="298"/>
                </a:lnTo>
                <a:lnTo>
                  <a:pt x="115" y="283"/>
                </a:lnTo>
                <a:lnTo>
                  <a:pt x="154" y="262"/>
                </a:lnTo>
                <a:lnTo>
                  <a:pt x="193" y="237"/>
                </a:lnTo>
                <a:lnTo>
                  <a:pt x="239" y="209"/>
                </a:lnTo>
                <a:lnTo>
                  <a:pt x="274" y="196"/>
                </a:lnTo>
                <a:lnTo>
                  <a:pt x="306" y="176"/>
                </a:lnTo>
                <a:lnTo>
                  <a:pt x="335" y="149"/>
                </a:lnTo>
                <a:lnTo>
                  <a:pt x="383" y="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Freeform 269"/>
          <p:cNvSpPr>
            <a:spLocks noEditPoints="1"/>
          </p:cNvSpPr>
          <p:nvPr/>
        </p:nvSpPr>
        <p:spPr bwMode="auto">
          <a:xfrm>
            <a:off x="7099301" y="3541713"/>
            <a:ext cx="579438" cy="669925"/>
          </a:xfrm>
          <a:custGeom>
            <a:avLst/>
            <a:gdLst>
              <a:gd name="T0" fmla="*/ 772 w 838"/>
              <a:gd name="T1" fmla="*/ 114 h 970"/>
              <a:gd name="T2" fmla="*/ 838 w 838"/>
              <a:gd name="T3" fmla="*/ 216 h 970"/>
              <a:gd name="T4" fmla="*/ 794 w 838"/>
              <a:gd name="T5" fmla="*/ 358 h 970"/>
              <a:gd name="T6" fmla="*/ 721 w 838"/>
              <a:gd name="T7" fmla="*/ 480 h 970"/>
              <a:gd name="T8" fmla="*/ 591 w 838"/>
              <a:gd name="T9" fmla="*/ 600 h 970"/>
              <a:gd name="T10" fmla="*/ 591 w 838"/>
              <a:gd name="T11" fmla="*/ 726 h 970"/>
              <a:gd name="T12" fmla="*/ 650 w 838"/>
              <a:gd name="T13" fmla="*/ 822 h 970"/>
              <a:gd name="T14" fmla="*/ 634 w 838"/>
              <a:gd name="T15" fmla="*/ 970 h 970"/>
              <a:gd name="T16" fmla="*/ 506 w 838"/>
              <a:gd name="T17" fmla="*/ 869 h 970"/>
              <a:gd name="T18" fmla="*/ 443 w 838"/>
              <a:gd name="T19" fmla="*/ 725 h 970"/>
              <a:gd name="T20" fmla="*/ 416 w 838"/>
              <a:gd name="T21" fmla="*/ 595 h 970"/>
              <a:gd name="T22" fmla="*/ 479 w 838"/>
              <a:gd name="T23" fmla="*/ 509 h 970"/>
              <a:gd name="T24" fmla="*/ 596 w 838"/>
              <a:gd name="T25" fmla="*/ 396 h 970"/>
              <a:gd name="T26" fmla="*/ 657 w 838"/>
              <a:gd name="T27" fmla="*/ 274 h 970"/>
              <a:gd name="T28" fmla="*/ 667 w 838"/>
              <a:gd name="T29" fmla="*/ 188 h 970"/>
              <a:gd name="T30" fmla="*/ 587 w 838"/>
              <a:gd name="T31" fmla="*/ 159 h 970"/>
              <a:gd name="T32" fmla="*/ 471 w 838"/>
              <a:gd name="T33" fmla="*/ 182 h 970"/>
              <a:gd name="T34" fmla="*/ 403 w 838"/>
              <a:gd name="T35" fmla="*/ 217 h 970"/>
              <a:gd name="T36" fmla="*/ 261 w 838"/>
              <a:gd name="T37" fmla="*/ 236 h 970"/>
              <a:gd name="T38" fmla="*/ 135 w 838"/>
              <a:gd name="T39" fmla="*/ 219 h 970"/>
              <a:gd name="T40" fmla="*/ 0 w 838"/>
              <a:gd name="T41" fmla="*/ 99 h 970"/>
              <a:gd name="T42" fmla="*/ 198 w 838"/>
              <a:gd name="T43" fmla="*/ 32 h 970"/>
              <a:gd name="T44" fmla="*/ 254 w 838"/>
              <a:gd name="T45" fmla="*/ 101 h 970"/>
              <a:gd name="T46" fmla="*/ 324 w 838"/>
              <a:gd name="T47" fmla="*/ 74 h 970"/>
              <a:gd name="T48" fmla="*/ 354 w 838"/>
              <a:gd name="T49" fmla="*/ 47 h 970"/>
              <a:gd name="T50" fmla="*/ 463 w 838"/>
              <a:gd name="T51" fmla="*/ 34 h 970"/>
              <a:gd name="T52" fmla="*/ 574 w 838"/>
              <a:gd name="T53" fmla="*/ 0 h 970"/>
              <a:gd name="T54" fmla="*/ 674 w 838"/>
              <a:gd name="T55" fmla="*/ 14 h 970"/>
              <a:gd name="T56" fmla="*/ 587 w 838"/>
              <a:gd name="T57" fmla="*/ 534 h 970"/>
              <a:gd name="T58" fmla="*/ 658 w 838"/>
              <a:gd name="T59" fmla="*/ 527 h 970"/>
              <a:gd name="T60" fmla="*/ 685 w 838"/>
              <a:gd name="T61" fmla="*/ 439 h 970"/>
              <a:gd name="T62" fmla="*/ 582 w 838"/>
              <a:gd name="T63" fmla="*/ 432 h 970"/>
              <a:gd name="T64" fmla="*/ 536 w 838"/>
              <a:gd name="T65" fmla="*/ 48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8" h="970">
                <a:moveTo>
                  <a:pt x="741" y="61"/>
                </a:moveTo>
                <a:lnTo>
                  <a:pt x="772" y="114"/>
                </a:lnTo>
                <a:lnTo>
                  <a:pt x="790" y="121"/>
                </a:lnTo>
                <a:lnTo>
                  <a:pt x="838" y="216"/>
                </a:lnTo>
                <a:lnTo>
                  <a:pt x="815" y="299"/>
                </a:lnTo>
                <a:lnTo>
                  <a:pt x="794" y="358"/>
                </a:lnTo>
                <a:lnTo>
                  <a:pt x="782" y="391"/>
                </a:lnTo>
                <a:lnTo>
                  <a:pt x="721" y="480"/>
                </a:lnTo>
                <a:lnTo>
                  <a:pt x="649" y="558"/>
                </a:lnTo>
                <a:lnTo>
                  <a:pt x="591" y="600"/>
                </a:lnTo>
                <a:lnTo>
                  <a:pt x="571" y="643"/>
                </a:lnTo>
                <a:lnTo>
                  <a:pt x="591" y="726"/>
                </a:lnTo>
                <a:lnTo>
                  <a:pt x="614" y="788"/>
                </a:lnTo>
                <a:lnTo>
                  <a:pt x="650" y="822"/>
                </a:lnTo>
                <a:lnTo>
                  <a:pt x="642" y="945"/>
                </a:lnTo>
                <a:lnTo>
                  <a:pt x="634" y="970"/>
                </a:lnTo>
                <a:lnTo>
                  <a:pt x="579" y="928"/>
                </a:lnTo>
                <a:lnTo>
                  <a:pt x="506" y="869"/>
                </a:lnTo>
                <a:lnTo>
                  <a:pt x="467" y="782"/>
                </a:lnTo>
                <a:lnTo>
                  <a:pt x="443" y="725"/>
                </a:lnTo>
                <a:lnTo>
                  <a:pt x="425" y="653"/>
                </a:lnTo>
                <a:lnTo>
                  <a:pt x="416" y="595"/>
                </a:lnTo>
                <a:lnTo>
                  <a:pt x="442" y="540"/>
                </a:lnTo>
                <a:lnTo>
                  <a:pt x="479" y="509"/>
                </a:lnTo>
                <a:lnTo>
                  <a:pt x="542" y="453"/>
                </a:lnTo>
                <a:lnTo>
                  <a:pt x="596" y="396"/>
                </a:lnTo>
                <a:lnTo>
                  <a:pt x="630" y="320"/>
                </a:lnTo>
                <a:lnTo>
                  <a:pt x="657" y="274"/>
                </a:lnTo>
                <a:lnTo>
                  <a:pt x="658" y="232"/>
                </a:lnTo>
                <a:lnTo>
                  <a:pt x="667" y="188"/>
                </a:lnTo>
                <a:lnTo>
                  <a:pt x="647" y="155"/>
                </a:lnTo>
                <a:lnTo>
                  <a:pt x="587" y="159"/>
                </a:lnTo>
                <a:lnTo>
                  <a:pt x="536" y="159"/>
                </a:lnTo>
                <a:lnTo>
                  <a:pt x="471" y="182"/>
                </a:lnTo>
                <a:lnTo>
                  <a:pt x="436" y="204"/>
                </a:lnTo>
                <a:lnTo>
                  <a:pt x="403" y="217"/>
                </a:lnTo>
                <a:lnTo>
                  <a:pt x="322" y="242"/>
                </a:lnTo>
                <a:lnTo>
                  <a:pt x="261" y="236"/>
                </a:lnTo>
                <a:lnTo>
                  <a:pt x="191" y="239"/>
                </a:lnTo>
                <a:lnTo>
                  <a:pt x="135" y="219"/>
                </a:lnTo>
                <a:lnTo>
                  <a:pt x="45" y="148"/>
                </a:lnTo>
                <a:lnTo>
                  <a:pt x="0" y="99"/>
                </a:lnTo>
                <a:lnTo>
                  <a:pt x="46" y="94"/>
                </a:lnTo>
                <a:lnTo>
                  <a:pt x="198" y="32"/>
                </a:lnTo>
                <a:lnTo>
                  <a:pt x="216" y="65"/>
                </a:lnTo>
                <a:lnTo>
                  <a:pt x="254" y="101"/>
                </a:lnTo>
                <a:lnTo>
                  <a:pt x="287" y="104"/>
                </a:lnTo>
                <a:lnTo>
                  <a:pt x="324" y="74"/>
                </a:lnTo>
                <a:lnTo>
                  <a:pt x="331" y="63"/>
                </a:lnTo>
                <a:lnTo>
                  <a:pt x="354" y="47"/>
                </a:lnTo>
                <a:lnTo>
                  <a:pt x="417" y="43"/>
                </a:lnTo>
                <a:lnTo>
                  <a:pt x="463" y="34"/>
                </a:lnTo>
                <a:lnTo>
                  <a:pt x="500" y="13"/>
                </a:lnTo>
                <a:lnTo>
                  <a:pt x="574" y="0"/>
                </a:lnTo>
                <a:lnTo>
                  <a:pt x="606" y="2"/>
                </a:lnTo>
                <a:lnTo>
                  <a:pt x="674" y="14"/>
                </a:lnTo>
                <a:lnTo>
                  <a:pt x="741" y="61"/>
                </a:lnTo>
                <a:moveTo>
                  <a:pt x="587" y="534"/>
                </a:moveTo>
                <a:lnTo>
                  <a:pt x="631" y="556"/>
                </a:lnTo>
                <a:lnTo>
                  <a:pt x="658" y="527"/>
                </a:lnTo>
                <a:lnTo>
                  <a:pt x="684" y="489"/>
                </a:lnTo>
                <a:lnTo>
                  <a:pt x="685" y="439"/>
                </a:lnTo>
                <a:lnTo>
                  <a:pt x="624" y="423"/>
                </a:lnTo>
                <a:lnTo>
                  <a:pt x="582" y="432"/>
                </a:lnTo>
                <a:lnTo>
                  <a:pt x="555" y="455"/>
                </a:lnTo>
                <a:lnTo>
                  <a:pt x="536" y="483"/>
                </a:lnTo>
                <a:lnTo>
                  <a:pt x="587" y="534"/>
                </a:lnTo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Freeform 270"/>
          <p:cNvSpPr>
            <a:spLocks noEditPoints="1"/>
          </p:cNvSpPr>
          <p:nvPr/>
        </p:nvSpPr>
        <p:spPr bwMode="auto">
          <a:xfrm>
            <a:off x="7099301" y="3541713"/>
            <a:ext cx="579438" cy="669925"/>
          </a:xfrm>
          <a:custGeom>
            <a:avLst/>
            <a:gdLst>
              <a:gd name="T0" fmla="*/ 772 w 838"/>
              <a:gd name="T1" fmla="*/ 114 h 970"/>
              <a:gd name="T2" fmla="*/ 838 w 838"/>
              <a:gd name="T3" fmla="*/ 216 h 970"/>
              <a:gd name="T4" fmla="*/ 794 w 838"/>
              <a:gd name="T5" fmla="*/ 358 h 970"/>
              <a:gd name="T6" fmla="*/ 721 w 838"/>
              <a:gd name="T7" fmla="*/ 480 h 970"/>
              <a:gd name="T8" fmla="*/ 591 w 838"/>
              <a:gd name="T9" fmla="*/ 600 h 970"/>
              <a:gd name="T10" fmla="*/ 591 w 838"/>
              <a:gd name="T11" fmla="*/ 726 h 970"/>
              <a:gd name="T12" fmla="*/ 650 w 838"/>
              <a:gd name="T13" fmla="*/ 822 h 970"/>
              <a:gd name="T14" fmla="*/ 634 w 838"/>
              <a:gd name="T15" fmla="*/ 970 h 970"/>
              <a:gd name="T16" fmla="*/ 506 w 838"/>
              <a:gd name="T17" fmla="*/ 869 h 970"/>
              <a:gd name="T18" fmla="*/ 443 w 838"/>
              <a:gd name="T19" fmla="*/ 725 h 970"/>
              <a:gd name="T20" fmla="*/ 416 w 838"/>
              <a:gd name="T21" fmla="*/ 595 h 970"/>
              <a:gd name="T22" fmla="*/ 479 w 838"/>
              <a:gd name="T23" fmla="*/ 509 h 970"/>
              <a:gd name="T24" fmla="*/ 596 w 838"/>
              <a:gd name="T25" fmla="*/ 396 h 970"/>
              <a:gd name="T26" fmla="*/ 657 w 838"/>
              <a:gd name="T27" fmla="*/ 274 h 970"/>
              <a:gd name="T28" fmla="*/ 667 w 838"/>
              <a:gd name="T29" fmla="*/ 188 h 970"/>
              <a:gd name="T30" fmla="*/ 587 w 838"/>
              <a:gd name="T31" fmla="*/ 159 h 970"/>
              <a:gd name="T32" fmla="*/ 471 w 838"/>
              <a:gd name="T33" fmla="*/ 182 h 970"/>
              <a:gd name="T34" fmla="*/ 403 w 838"/>
              <a:gd name="T35" fmla="*/ 217 h 970"/>
              <a:gd name="T36" fmla="*/ 261 w 838"/>
              <a:gd name="T37" fmla="*/ 236 h 970"/>
              <a:gd name="T38" fmla="*/ 135 w 838"/>
              <a:gd name="T39" fmla="*/ 219 h 970"/>
              <a:gd name="T40" fmla="*/ 0 w 838"/>
              <a:gd name="T41" fmla="*/ 99 h 970"/>
              <a:gd name="T42" fmla="*/ 198 w 838"/>
              <a:gd name="T43" fmla="*/ 32 h 970"/>
              <a:gd name="T44" fmla="*/ 254 w 838"/>
              <a:gd name="T45" fmla="*/ 101 h 970"/>
              <a:gd name="T46" fmla="*/ 324 w 838"/>
              <a:gd name="T47" fmla="*/ 74 h 970"/>
              <a:gd name="T48" fmla="*/ 354 w 838"/>
              <a:gd name="T49" fmla="*/ 47 h 970"/>
              <a:gd name="T50" fmla="*/ 463 w 838"/>
              <a:gd name="T51" fmla="*/ 34 h 970"/>
              <a:gd name="T52" fmla="*/ 574 w 838"/>
              <a:gd name="T53" fmla="*/ 0 h 970"/>
              <a:gd name="T54" fmla="*/ 674 w 838"/>
              <a:gd name="T55" fmla="*/ 14 h 970"/>
              <a:gd name="T56" fmla="*/ 587 w 838"/>
              <a:gd name="T57" fmla="*/ 534 h 970"/>
              <a:gd name="T58" fmla="*/ 658 w 838"/>
              <a:gd name="T59" fmla="*/ 527 h 970"/>
              <a:gd name="T60" fmla="*/ 685 w 838"/>
              <a:gd name="T61" fmla="*/ 439 h 970"/>
              <a:gd name="T62" fmla="*/ 582 w 838"/>
              <a:gd name="T63" fmla="*/ 432 h 970"/>
              <a:gd name="T64" fmla="*/ 536 w 838"/>
              <a:gd name="T65" fmla="*/ 483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38" h="970">
                <a:moveTo>
                  <a:pt x="741" y="61"/>
                </a:moveTo>
                <a:lnTo>
                  <a:pt x="772" y="114"/>
                </a:lnTo>
                <a:lnTo>
                  <a:pt x="790" y="121"/>
                </a:lnTo>
                <a:lnTo>
                  <a:pt x="838" y="216"/>
                </a:lnTo>
                <a:lnTo>
                  <a:pt x="815" y="299"/>
                </a:lnTo>
                <a:lnTo>
                  <a:pt x="794" y="358"/>
                </a:lnTo>
                <a:lnTo>
                  <a:pt x="782" y="391"/>
                </a:lnTo>
                <a:lnTo>
                  <a:pt x="721" y="480"/>
                </a:lnTo>
                <a:lnTo>
                  <a:pt x="649" y="558"/>
                </a:lnTo>
                <a:lnTo>
                  <a:pt x="591" y="600"/>
                </a:lnTo>
                <a:lnTo>
                  <a:pt x="571" y="643"/>
                </a:lnTo>
                <a:lnTo>
                  <a:pt x="591" y="726"/>
                </a:lnTo>
                <a:lnTo>
                  <a:pt x="614" y="788"/>
                </a:lnTo>
                <a:lnTo>
                  <a:pt x="650" y="822"/>
                </a:lnTo>
                <a:lnTo>
                  <a:pt x="642" y="945"/>
                </a:lnTo>
                <a:lnTo>
                  <a:pt x="634" y="970"/>
                </a:lnTo>
                <a:lnTo>
                  <a:pt x="579" y="928"/>
                </a:lnTo>
                <a:lnTo>
                  <a:pt x="506" y="869"/>
                </a:lnTo>
                <a:lnTo>
                  <a:pt x="467" y="782"/>
                </a:lnTo>
                <a:lnTo>
                  <a:pt x="443" y="725"/>
                </a:lnTo>
                <a:lnTo>
                  <a:pt x="425" y="653"/>
                </a:lnTo>
                <a:lnTo>
                  <a:pt x="416" y="595"/>
                </a:lnTo>
                <a:lnTo>
                  <a:pt x="442" y="540"/>
                </a:lnTo>
                <a:lnTo>
                  <a:pt x="479" y="509"/>
                </a:lnTo>
                <a:lnTo>
                  <a:pt x="542" y="453"/>
                </a:lnTo>
                <a:lnTo>
                  <a:pt x="596" y="396"/>
                </a:lnTo>
                <a:lnTo>
                  <a:pt x="630" y="320"/>
                </a:lnTo>
                <a:lnTo>
                  <a:pt x="657" y="274"/>
                </a:lnTo>
                <a:lnTo>
                  <a:pt x="658" y="232"/>
                </a:lnTo>
                <a:lnTo>
                  <a:pt x="667" y="188"/>
                </a:lnTo>
                <a:lnTo>
                  <a:pt x="647" y="155"/>
                </a:lnTo>
                <a:lnTo>
                  <a:pt x="587" y="159"/>
                </a:lnTo>
                <a:lnTo>
                  <a:pt x="536" y="159"/>
                </a:lnTo>
                <a:lnTo>
                  <a:pt x="471" y="182"/>
                </a:lnTo>
                <a:lnTo>
                  <a:pt x="436" y="204"/>
                </a:lnTo>
                <a:lnTo>
                  <a:pt x="403" y="217"/>
                </a:lnTo>
                <a:lnTo>
                  <a:pt x="322" y="242"/>
                </a:lnTo>
                <a:lnTo>
                  <a:pt x="261" y="236"/>
                </a:lnTo>
                <a:lnTo>
                  <a:pt x="191" y="239"/>
                </a:lnTo>
                <a:lnTo>
                  <a:pt x="135" y="219"/>
                </a:lnTo>
                <a:lnTo>
                  <a:pt x="45" y="148"/>
                </a:lnTo>
                <a:lnTo>
                  <a:pt x="0" y="99"/>
                </a:lnTo>
                <a:lnTo>
                  <a:pt x="46" y="94"/>
                </a:lnTo>
                <a:lnTo>
                  <a:pt x="198" y="32"/>
                </a:lnTo>
                <a:lnTo>
                  <a:pt x="216" y="65"/>
                </a:lnTo>
                <a:lnTo>
                  <a:pt x="254" y="101"/>
                </a:lnTo>
                <a:lnTo>
                  <a:pt x="287" y="104"/>
                </a:lnTo>
                <a:lnTo>
                  <a:pt x="324" y="74"/>
                </a:lnTo>
                <a:lnTo>
                  <a:pt x="331" y="63"/>
                </a:lnTo>
                <a:lnTo>
                  <a:pt x="354" y="47"/>
                </a:lnTo>
                <a:lnTo>
                  <a:pt x="417" y="43"/>
                </a:lnTo>
                <a:lnTo>
                  <a:pt x="463" y="34"/>
                </a:lnTo>
                <a:lnTo>
                  <a:pt x="500" y="13"/>
                </a:lnTo>
                <a:lnTo>
                  <a:pt x="574" y="0"/>
                </a:lnTo>
                <a:lnTo>
                  <a:pt x="606" y="2"/>
                </a:lnTo>
                <a:lnTo>
                  <a:pt x="674" y="14"/>
                </a:lnTo>
                <a:lnTo>
                  <a:pt x="741" y="61"/>
                </a:lnTo>
                <a:moveTo>
                  <a:pt x="587" y="534"/>
                </a:moveTo>
                <a:lnTo>
                  <a:pt x="631" y="556"/>
                </a:lnTo>
                <a:lnTo>
                  <a:pt x="658" y="527"/>
                </a:lnTo>
                <a:lnTo>
                  <a:pt x="684" y="489"/>
                </a:lnTo>
                <a:lnTo>
                  <a:pt x="685" y="439"/>
                </a:lnTo>
                <a:lnTo>
                  <a:pt x="624" y="423"/>
                </a:lnTo>
                <a:lnTo>
                  <a:pt x="582" y="432"/>
                </a:lnTo>
                <a:lnTo>
                  <a:pt x="555" y="455"/>
                </a:lnTo>
                <a:lnTo>
                  <a:pt x="536" y="483"/>
                </a:lnTo>
                <a:lnTo>
                  <a:pt x="587" y="534"/>
                </a:lnTo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Freeform 271"/>
          <p:cNvSpPr>
            <a:spLocks/>
          </p:cNvSpPr>
          <p:nvPr/>
        </p:nvSpPr>
        <p:spPr bwMode="auto">
          <a:xfrm>
            <a:off x="6746876" y="3167063"/>
            <a:ext cx="582613" cy="446088"/>
          </a:xfrm>
          <a:custGeom>
            <a:avLst/>
            <a:gdLst>
              <a:gd name="T0" fmla="*/ 0 w 367"/>
              <a:gd name="T1" fmla="*/ 34 h 281"/>
              <a:gd name="T2" fmla="*/ 9 w 367"/>
              <a:gd name="T3" fmla="*/ 29 h 281"/>
              <a:gd name="T4" fmla="*/ 40 w 367"/>
              <a:gd name="T5" fmla="*/ 4 h 281"/>
              <a:gd name="T6" fmla="*/ 58 w 367"/>
              <a:gd name="T7" fmla="*/ 0 h 281"/>
              <a:gd name="T8" fmla="*/ 74 w 367"/>
              <a:gd name="T9" fmla="*/ 14 h 281"/>
              <a:gd name="T10" fmla="*/ 82 w 367"/>
              <a:gd name="T11" fmla="*/ 29 h 281"/>
              <a:gd name="T12" fmla="*/ 104 w 367"/>
              <a:gd name="T13" fmla="*/ 40 h 281"/>
              <a:gd name="T14" fmla="*/ 124 w 367"/>
              <a:gd name="T15" fmla="*/ 36 h 281"/>
              <a:gd name="T16" fmla="*/ 139 w 367"/>
              <a:gd name="T17" fmla="*/ 48 h 281"/>
              <a:gd name="T18" fmla="*/ 159 w 367"/>
              <a:gd name="T19" fmla="*/ 63 h 281"/>
              <a:gd name="T20" fmla="*/ 171 w 367"/>
              <a:gd name="T21" fmla="*/ 72 h 281"/>
              <a:gd name="T22" fmla="*/ 184 w 367"/>
              <a:gd name="T23" fmla="*/ 89 h 281"/>
              <a:gd name="T24" fmla="*/ 201 w 367"/>
              <a:gd name="T25" fmla="*/ 117 h 281"/>
              <a:gd name="T26" fmla="*/ 208 w 367"/>
              <a:gd name="T27" fmla="*/ 128 h 281"/>
              <a:gd name="T28" fmla="*/ 215 w 367"/>
              <a:gd name="T29" fmla="*/ 137 h 281"/>
              <a:gd name="T30" fmla="*/ 225 w 367"/>
              <a:gd name="T31" fmla="*/ 163 h 281"/>
              <a:gd name="T32" fmla="*/ 234 w 367"/>
              <a:gd name="T33" fmla="*/ 176 h 281"/>
              <a:gd name="T34" fmla="*/ 241 w 367"/>
              <a:gd name="T35" fmla="*/ 182 h 281"/>
              <a:gd name="T36" fmla="*/ 263 w 367"/>
              <a:gd name="T37" fmla="*/ 194 h 281"/>
              <a:gd name="T38" fmla="*/ 295 w 367"/>
              <a:gd name="T39" fmla="*/ 203 h 281"/>
              <a:gd name="T40" fmla="*/ 310 w 367"/>
              <a:gd name="T41" fmla="*/ 213 h 281"/>
              <a:gd name="T42" fmla="*/ 318 w 367"/>
              <a:gd name="T43" fmla="*/ 231 h 281"/>
              <a:gd name="T44" fmla="*/ 335 w 367"/>
              <a:gd name="T45" fmla="*/ 252 h 281"/>
              <a:gd name="T46" fmla="*/ 367 w 367"/>
              <a:gd name="T47" fmla="*/ 263 h 281"/>
              <a:gd name="T48" fmla="*/ 363 w 367"/>
              <a:gd name="T49" fmla="*/ 268 h 281"/>
              <a:gd name="T50" fmla="*/ 347 w 367"/>
              <a:gd name="T51" fmla="*/ 281 h 281"/>
              <a:gd name="T52" fmla="*/ 333 w 367"/>
              <a:gd name="T53" fmla="*/ 280 h 281"/>
              <a:gd name="T54" fmla="*/ 316 w 367"/>
              <a:gd name="T55" fmla="*/ 264 h 281"/>
              <a:gd name="T56" fmla="*/ 309 w 367"/>
              <a:gd name="T57" fmla="*/ 250 h 281"/>
              <a:gd name="T58" fmla="*/ 242 w 367"/>
              <a:gd name="T59" fmla="*/ 277 h 281"/>
              <a:gd name="T60" fmla="*/ 222 w 367"/>
              <a:gd name="T61" fmla="*/ 279 h 281"/>
              <a:gd name="T62" fmla="*/ 216 w 367"/>
              <a:gd name="T63" fmla="*/ 272 h 281"/>
              <a:gd name="T64" fmla="*/ 190 w 367"/>
              <a:gd name="T65" fmla="*/ 238 h 281"/>
              <a:gd name="T66" fmla="*/ 171 w 367"/>
              <a:gd name="T67" fmla="*/ 218 h 281"/>
              <a:gd name="T68" fmla="*/ 134 w 367"/>
              <a:gd name="T69" fmla="*/ 178 h 281"/>
              <a:gd name="T70" fmla="*/ 111 w 367"/>
              <a:gd name="T71" fmla="*/ 141 h 281"/>
              <a:gd name="T72" fmla="*/ 87 w 367"/>
              <a:gd name="T73" fmla="*/ 115 h 281"/>
              <a:gd name="T74" fmla="*/ 46 w 367"/>
              <a:gd name="T75" fmla="*/ 95 h 281"/>
              <a:gd name="T76" fmla="*/ 23 w 367"/>
              <a:gd name="T77" fmla="*/ 70 h 281"/>
              <a:gd name="T78" fmla="*/ 2 w 367"/>
              <a:gd name="T79" fmla="*/ 37 h 281"/>
              <a:gd name="T80" fmla="*/ 0 w 367"/>
              <a:gd name="T81" fmla="*/ 3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7" h="281">
                <a:moveTo>
                  <a:pt x="0" y="34"/>
                </a:moveTo>
                <a:lnTo>
                  <a:pt x="9" y="29"/>
                </a:lnTo>
                <a:lnTo>
                  <a:pt x="40" y="4"/>
                </a:lnTo>
                <a:lnTo>
                  <a:pt x="58" y="0"/>
                </a:lnTo>
                <a:lnTo>
                  <a:pt x="74" y="14"/>
                </a:lnTo>
                <a:lnTo>
                  <a:pt x="82" y="29"/>
                </a:lnTo>
                <a:lnTo>
                  <a:pt x="104" y="40"/>
                </a:lnTo>
                <a:lnTo>
                  <a:pt x="124" y="36"/>
                </a:lnTo>
                <a:lnTo>
                  <a:pt x="139" y="48"/>
                </a:lnTo>
                <a:lnTo>
                  <a:pt x="159" y="63"/>
                </a:lnTo>
                <a:lnTo>
                  <a:pt x="171" y="72"/>
                </a:lnTo>
                <a:lnTo>
                  <a:pt x="184" y="89"/>
                </a:lnTo>
                <a:lnTo>
                  <a:pt x="201" y="117"/>
                </a:lnTo>
                <a:lnTo>
                  <a:pt x="208" y="128"/>
                </a:lnTo>
                <a:lnTo>
                  <a:pt x="215" y="137"/>
                </a:lnTo>
                <a:lnTo>
                  <a:pt x="225" y="163"/>
                </a:lnTo>
                <a:lnTo>
                  <a:pt x="234" y="176"/>
                </a:lnTo>
                <a:lnTo>
                  <a:pt x="241" y="182"/>
                </a:lnTo>
                <a:lnTo>
                  <a:pt x="263" y="194"/>
                </a:lnTo>
                <a:lnTo>
                  <a:pt x="295" y="203"/>
                </a:lnTo>
                <a:lnTo>
                  <a:pt x="310" y="213"/>
                </a:lnTo>
                <a:lnTo>
                  <a:pt x="318" y="231"/>
                </a:lnTo>
                <a:lnTo>
                  <a:pt x="335" y="252"/>
                </a:lnTo>
                <a:lnTo>
                  <a:pt x="367" y="263"/>
                </a:lnTo>
                <a:lnTo>
                  <a:pt x="363" y="268"/>
                </a:lnTo>
                <a:lnTo>
                  <a:pt x="347" y="281"/>
                </a:lnTo>
                <a:lnTo>
                  <a:pt x="333" y="280"/>
                </a:lnTo>
                <a:lnTo>
                  <a:pt x="316" y="264"/>
                </a:lnTo>
                <a:lnTo>
                  <a:pt x="309" y="250"/>
                </a:lnTo>
                <a:lnTo>
                  <a:pt x="242" y="277"/>
                </a:lnTo>
                <a:lnTo>
                  <a:pt x="222" y="279"/>
                </a:lnTo>
                <a:lnTo>
                  <a:pt x="216" y="272"/>
                </a:lnTo>
                <a:lnTo>
                  <a:pt x="190" y="238"/>
                </a:lnTo>
                <a:lnTo>
                  <a:pt x="171" y="218"/>
                </a:lnTo>
                <a:lnTo>
                  <a:pt x="134" y="178"/>
                </a:lnTo>
                <a:lnTo>
                  <a:pt x="111" y="141"/>
                </a:lnTo>
                <a:lnTo>
                  <a:pt x="87" y="115"/>
                </a:lnTo>
                <a:lnTo>
                  <a:pt x="46" y="95"/>
                </a:lnTo>
                <a:lnTo>
                  <a:pt x="23" y="70"/>
                </a:lnTo>
                <a:lnTo>
                  <a:pt x="2" y="37"/>
                </a:lnTo>
                <a:lnTo>
                  <a:pt x="0" y="34"/>
                </a:lnTo>
                <a:close/>
              </a:path>
            </a:pathLst>
          </a:custGeom>
          <a:solidFill>
            <a:srgbClr val="D6C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Freeform 272"/>
          <p:cNvSpPr>
            <a:spLocks/>
          </p:cNvSpPr>
          <p:nvPr/>
        </p:nvSpPr>
        <p:spPr bwMode="auto">
          <a:xfrm>
            <a:off x="6746876" y="3167063"/>
            <a:ext cx="582613" cy="446088"/>
          </a:xfrm>
          <a:custGeom>
            <a:avLst/>
            <a:gdLst>
              <a:gd name="T0" fmla="*/ 0 w 367"/>
              <a:gd name="T1" fmla="*/ 34 h 281"/>
              <a:gd name="T2" fmla="*/ 9 w 367"/>
              <a:gd name="T3" fmla="*/ 29 h 281"/>
              <a:gd name="T4" fmla="*/ 40 w 367"/>
              <a:gd name="T5" fmla="*/ 4 h 281"/>
              <a:gd name="T6" fmla="*/ 58 w 367"/>
              <a:gd name="T7" fmla="*/ 0 h 281"/>
              <a:gd name="T8" fmla="*/ 74 w 367"/>
              <a:gd name="T9" fmla="*/ 14 h 281"/>
              <a:gd name="T10" fmla="*/ 82 w 367"/>
              <a:gd name="T11" fmla="*/ 29 h 281"/>
              <a:gd name="T12" fmla="*/ 104 w 367"/>
              <a:gd name="T13" fmla="*/ 40 h 281"/>
              <a:gd name="T14" fmla="*/ 124 w 367"/>
              <a:gd name="T15" fmla="*/ 36 h 281"/>
              <a:gd name="T16" fmla="*/ 139 w 367"/>
              <a:gd name="T17" fmla="*/ 48 h 281"/>
              <a:gd name="T18" fmla="*/ 159 w 367"/>
              <a:gd name="T19" fmla="*/ 63 h 281"/>
              <a:gd name="T20" fmla="*/ 171 w 367"/>
              <a:gd name="T21" fmla="*/ 72 h 281"/>
              <a:gd name="T22" fmla="*/ 184 w 367"/>
              <a:gd name="T23" fmla="*/ 89 h 281"/>
              <a:gd name="T24" fmla="*/ 201 w 367"/>
              <a:gd name="T25" fmla="*/ 117 h 281"/>
              <a:gd name="T26" fmla="*/ 208 w 367"/>
              <a:gd name="T27" fmla="*/ 128 h 281"/>
              <a:gd name="T28" fmla="*/ 215 w 367"/>
              <a:gd name="T29" fmla="*/ 137 h 281"/>
              <a:gd name="T30" fmla="*/ 225 w 367"/>
              <a:gd name="T31" fmla="*/ 163 h 281"/>
              <a:gd name="T32" fmla="*/ 234 w 367"/>
              <a:gd name="T33" fmla="*/ 176 h 281"/>
              <a:gd name="T34" fmla="*/ 241 w 367"/>
              <a:gd name="T35" fmla="*/ 182 h 281"/>
              <a:gd name="T36" fmla="*/ 263 w 367"/>
              <a:gd name="T37" fmla="*/ 194 h 281"/>
              <a:gd name="T38" fmla="*/ 295 w 367"/>
              <a:gd name="T39" fmla="*/ 203 h 281"/>
              <a:gd name="T40" fmla="*/ 310 w 367"/>
              <a:gd name="T41" fmla="*/ 213 h 281"/>
              <a:gd name="T42" fmla="*/ 318 w 367"/>
              <a:gd name="T43" fmla="*/ 231 h 281"/>
              <a:gd name="T44" fmla="*/ 335 w 367"/>
              <a:gd name="T45" fmla="*/ 252 h 281"/>
              <a:gd name="T46" fmla="*/ 367 w 367"/>
              <a:gd name="T47" fmla="*/ 263 h 281"/>
              <a:gd name="T48" fmla="*/ 363 w 367"/>
              <a:gd name="T49" fmla="*/ 268 h 281"/>
              <a:gd name="T50" fmla="*/ 347 w 367"/>
              <a:gd name="T51" fmla="*/ 281 h 281"/>
              <a:gd name="T52" fmla="*/ 333 w 367"/>
              <a:gd name="T53" fmla="*/ 280 h 281"/>
              <a:gd name="T54" fmla="*/ 316 w 367"/>
              <a:gd name="T55" fmla="*/ 264 h 281"/>
              <a:gd name="T56" fmla="*/ 309 w 367"/>
              <a:gd name="T57" fmla="*/ 250 h 281"/>
              <a:gd name="T58" fmla="*/ 242 w 367"/>
              <a:gd name="T59" fmla="*/ 277 h 281"/>
              <a:gd name="T60" fmla="*/ 222 w 367"/>
              <a:gd name="T61" fmla="*/ 279 h 281"/>
              <a:gd name="T62" fmla="*/ 216 w 367"/>
              <a:gd name="T63" fmla="*/ 272 h 281"/>
              <a:gd name="T64" fmla="*/ 190 w 367"/>
              <a:gd name="T65" fmla="*/ 238 h 281"/>
              <a:gd name="T66" fmla="*/ 171 w 367"/>
              <a:gd name="T67" fmla="*/ 218 h 281"/>
              <a:gd name="T68" fmla="*/ 134 w 367"/>
              <a:gd name="T69" fmla="*/ 178 h 281"/>
              <a:gd name="T70" fmla="*/ 111 w 367"/>
              <a:gd name="T71" fmla="*/ 141 h 281"/>
              <a:gd name="T72" fmla="*/ 87 w 367"/>
              <a:gd name="T73" fmla="*/ 115 h 281"/>
              <a:gd name="T74" fmla="*/ 46 w 367"/>
              <a:gd name="T75" fmla="*/ 95 h 281"/>
              <a:gd name="T76" fmla="*/ 23 w 367"/>
              <a:gd name="T77" fmla="*/ 70 h 281"/>
              <a:gd name="T78" fmla="*/ 2 w 367"/>
              <a:gd name="T79" fmla="*/ 37 h 281"/>
              <a:gd name="T80" fmla="*/ 0 w 367"/>
              <a:gd name="T81" fmla="*/ 3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7" h="281">
                <a:moveTo>
                  <a:pt x="0" y="34"/>
                </a:moveTo>
                <a:lnTo>
                  <a:pt x="9" y="29"/>
                </a:lnTo>
                <a:lnTo>
                  <a:pt x="40" y="4"/>
                </a:lnTo>
                <a:lnTo>
                  <a:pt x="58" y="0"/>
                </a:lnTo>
                <a:lnTo>
                  <a:pt x="74" y="14"/>
                </a:lnTo>
                <a:lnTo>
                  <a:pt x="82" y="29"/>
                </a:lnTo>
                <a:lnTo>
                  <a:pt x="104" y="40"/>
                </a:lnTo>
                <a:lnTo>
                  <a:pt x="124" y="36"/>
                </a:lnTo>
                <a:lnTo>
                  <a:pt x="139" y="48"/>
                </a:lnTo>
                <a:lnTo>
                  <a:pt x="159" y="63"/>
                </a:lnTo>
                <a:lnTo>
                  <a:pt x="171" y="72"/>
                </a:lnTo>
                <a:lnTo>
                  <a:pt x="184" y="89"/>
                </a:lnTo>
                <a:lnTo>
                  <a:pt x="201" y="117"/>
                </a:lnTo>
                <a:lnTo>
                  <a:pt x="208" y="128"/>
                </a:lnTo>
                <a:lnTo>
                  <a:pt x="215" y="137"/>
                </a:lnTo>
                <a:lnTo>
                  <a:pt x="225" y="163"/>
                </a:lnTo>
                <a:lnTo>
                  <a:pt x="234" y="176"/>
                </a:lnTo>
                <a:lnTo>
                  <a:pt x="241" y="182"/>
                </a:lnTo>
                <a:lnTo>
                  <a:pt x="263" y="194"/>
                </a:lnTo>
                <a:lnTo>
                  <a:pt x="295" y="203"/>
                </a:lnTo>
                <a:lnTo>
                  <a:pt x="310" y="213"/>
                </a:lnTo>
                <a:lnTo>
                  <a:pt x="318" y="231"/>
                </a:lnTo>
                <a:lnTo>
                  <a:pt x="335" y="252"/>
                </a:lnTo>
                <a:lnTo>
                  <a:pt x="367" y="263"/>
                </a:lnTo>
                <a:lnTo>
                  <a:pt x="363" y="268"/>
                </a:lnTo>
                <a:lnTo>
                  <a:pt x="347" y="281"/>
                </a:lnTo>
                <a:lnTo>
                  <a:pt x="333" y="280"/>
                </a:lnTo>
                <a:lnTo>
                  <a:pt x="316" y="264"/>
                </a:lnTo>
                <a:lnTo>
                  <a:pt x="309" y="250"/>
                </a:lnTo>
                <a:lnTo>
                  <a:pt x="242" y="277"/>
                </a:lnTo>
                <a:lnTo>
                  <a:pt x="222" y="279"/>
                </a:lnTo>
                <a:lnTo>
                  <a:pt x="216" y="272"/>
                </a:lnTo>
                <a:lnTo>
                  <a:pt x="190" y="238"/>
                </a:lnTo>
                <a:lnTo>
                  <a:pt x="171" y="218"/>
                </a:lnTo>
                <a:lnTo>
                  <a:pt x="134" y="178"/>
                </a:lnTo>
                <a:lnTo>
                  <a:pt x="111" y="141"/>
                </a:lnTo>
                <a:lnTo>
                  <a:pt x="87" y="115"/>
                </a:lnTo>
                <a:lnTo>
                  <a:pt x="46" y="95"/>
                </a:lnTo>
                <a:lnTo>
                  <a:pt x="23" y="70"/>
                </a:lnTo>
                <a:lnTo>
                  <a:pt x="2" y="37"/>
                </a:lnTo>
                <a:lnTo>
                  <a:pt x="0" y="34"/>
                </a:lnTo>
                <a:close/>
              </a:path>
            </a:pathLst>
          </a:custGeom>
          <a:noFill/>
          <a:ln w="7938" cap="sq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1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UNHCR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Edouard Legoupil</dc:creator>
  <cp:lastModifiedBy>Edouard Legoupil</cp:lastModifiedBy>
  <cp:revision>1</cp:revision>
  <dcterms:created xsi:type="dcterms:W3CDTF">2016-04-11T10:11:24Z</dcterms:created>
  <dcterms:modified xsi:type="dcterms:W3CDTF">2016-04-11T10:11:57Z</dcterms:modified>
</cp:coreProperties>
</file>