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5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1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65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5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8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63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1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117600" y="173038"/>
            <a:ext cx="89979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760788" y="2559051"/>
            <a:ext cx="1993900" cy="1063625"/>
          </a:xfrm>
          <a:custGeom>
            <a:avLst/>
            <a:gdLst>
              <a:gd name="T0" fmla="*/ 101 w 1256"/>
              <a:gd name="T1" fmla="*/ 83 h 670"/>
              <a:gd name="T2" fmla="*/ 102 w 1256"/>
              <a:gd name="T3" fmla="*/ 76 h 670"/>
              <a:gd name="T4" fmla="*/ 99 w 1256"/>
              <a:gd name="T5" fmla="*/ 64 h 670"/>
              <a:gd name="T6" fmla="*/ 96 w 1256"/>
              <a:gd name="T7" fmla="*/ 52 h 670"/>
              <a:gd name="T8" fmla="*/ 102 w 1256"/>
              <a:gd name="T9" fmla="*/ 47 h 670"/>
              <a:gd name="T10" fmla="*/ 113 w 1256"/>
              <a:gd name="T11" fmla="*/ 44 h 670"/>
              <a:gd name="T12" fmla="*/ 125 w 1256"/>
              <a:gd name="T13" fmla="*/ 46 h 670"/>
              <a:gd name="T14" fmla="*/ 134 w 1256"/>
              <a:gd name="T15" fmla="*/ 47 h 670"/>
              <a:gd name="T16" fmla="*/ 145 w 1256"/>
              <a:gd name="T17" fmla="*/ 41 h 670"/>
              <a:gd name="T18" fmla="*/ 151 w 1256"/>
              <a:gd name="T19" fmla="*/ 31 h 670"/>
              <a:gd name="T20" fmla="*/ 158 w 1256"/>
              <a:gd name="T21" fmla="*/ 9 h 670"/>
              <a:gd name="T22" fmla="*/ 183 w 1256"/>
              <a:gd name="T23" fmla="*/ 1 h 670"/>
              <a:gd name="T24" fmla="*/ 213 w 1256"/>
              <a:gd name="T25" fmla="*/ 16 h 670"/>
              <a:gd name="T26" fmla="*/ 228 w 1256"/>
              <a:gd name="T27" fmla="*/ 34 h 670"/>
              <a:gd name="T28" fmla="*/ 256 w 1256"/>
              <a:gd name="T29" fmla="*/ 61 h 670"/>
              <a:gd name="T30" fmla="*/ 270 w 1256"/>
              <a:gd name="T31" fmla="*/ 71 h 670"/>
              <a:gd name="T32" fmla="*/ 298 w 1256"/>
              <a:gd name="T33" fmla="*/ 73 h 670"/>
              <a:gd name="T34" fmla="*/ 501 w 1256"/>
              <a:gd name="T35" fmla="*/ 44 h 670"/>
              <a:gd name="T36" fmla="*/ 639 w 1256"/>
              <a:gd name="T37" fmla="*/ 132 h 670"/>
              <a:gd name="T38" fmla="*/ 697 w 1256"/>
              <a:gd name="T39" fmla="*/ 281 h 670"/>
              <a:gd name="T40" fmla="*/ 793 w 1256"/>
              <a:gd name="T41" fmla="*/ 324 h 670"/>
              <a:gd name="T42" fmla="*/ 1069 w 1256"/>
              <a:gd name="T43" fmla="*/ 474 h 670"/>
              <a:gd name="T44" fmla="*/ 364 w 1256"/>
              <a:gd name="T45" fmla="*/ 662 h 670"/>
              <a:gd name="T46" fmla="*/ 311 w 1256"/>
              <a:gd name="T47" fmla="*/ 621 h 670"/>
              <a:gd name="T48" fmla="*/ 296 w 1256"/>
              <a:gd name="T49" fmla="*/ 603 h 670"/>
              <a:gd name="T50" fmla="*/ 281 w 1256"/>
              <a:gd name="T51" fmla="*/ 597 h 670"/>
              <a:gd name="T52" fmla="*/ 260 w 1256"/>
              <a:gd name="T53" fmla="*/ 564 h 670"/>
              <a:gd name="T54" fmla="*/ 205 w 1256"/>
              <a:gd name="T55" fmla="*/ 545 h 670"/>
              <a:gd name="T56" fmla="*/ 167 w 1256"/>
              <a:gd name="T57" fmla="*/ 551 h 670"/>
              <a:gd name="T58" fmla="*/ 116 w 1256"/>
              <a:gd name="T59" fmla="*/ 518 h 670"/>
              <a:gd name="T60" fmla="*/ 140 w 1256"/>
              <a:gd name="T61" fmla="*/ 481 h 670"/>
              <a:gd name="T62" fmla="*/ 155 w 1256"/>
              <a:gd name="T63" fmla="*/ 443 h 670"/>
              <a:gd name="T64" fmla="*/ 130 w 1256"/>
              <a:gd name="T65" fmla="*/ 431 h 670"/>
              <a:gd name="T66" fmla="*/ 134 w 1256"/>
              <a:gd name="T67" fmla="*/ 414 h 670"/>
              <a:gd name="T68" fmla="*/ 147 w 1256"/>
              <a:gd name="T69" fmla="*/ 405 h 670"/>
              <a:gd name="T70" fmla="*/ 127 w 1256"/>
              <a:gd name="T71" fmla="*/ 372 h 670"/>
              <a:gd name="T72" fmla="*/ 95 w 1256"/>
              <a:gd name="T73" fmla="*/ 352 h 670"/>
              <a:gd name="T74" fmla="*/ 118 w 1256"/>
              <a:gd name="T75" fmla="*/ 330 h 670"/>
              <a:gd name="T76" fmla="*/ 124 w 1256"/>
              <a:gd name="T77" fmla="*/ 293 h 670"/>
              <a:gd name="T78" fmla="*/ 127 w 1256"/>
              <a:gd name="T79" fmla="*/ 254 h 670"/>
              <a:gd name="T80" fmla="*/ 119 w 1256"/>
              <a:gd name="T81" fmla="*/ 257 h 670"/>
              <a:gd name="T82" fmla="*/ 112 w 1256"/>
              <a:gd name="T83" fmla="*/ 261 h 670"/>
              <a:gd name="T84" fmla="*/ 101 w 1256"/>
              <a:gd name="T85" fmla="*/ 259 h 670"/>
              <a:gd name="T86" fmla="*/ 90 w 1256"/>
              <a:gd name="T87" fmla="*/ 258 h 670"/>
              <a:gd name="T88" fmla="*/ 93 w 1256"/>
              <a:gd name="T89" fmla="*/ 250 h 670"/>
              <a:gd name="T90" fmla="*/ 82 w 1256"/>
              <a:gd name="T91" fmla="*/ 246 h 670"/>
              <a:gd name="T92" fmla="*/ 72 w 1256"/>
              <a:gd name="T93" fmla="*/ 241 h 670"/>
              <a:gd name="T94" fmla="*/ 64 w 1256"/>
              <a:gd name="T95" fmla="*/ 247 h 670"/>
              <a:gd name="T96" fmla="*/ 55 w 1256"/>
              <a:gd name="T97" fmla="*/ 238 h 670"/>
              <a:gd name="T98" fmla="*/ 18 w 1256"/>
              <a:gd name="T99" fmla="*/ 238 h 670"/>
              <a:gd name="T100" fmla="*/ 33 w 1256"/>
              <a:gd name="T101" fmla="*/ 208 h 670"/>
              <a:gd name="T102" fmla="*/ 19 w 1256"/>
              <a:gd name="T103" fmla="*/ 193 h 670"/>
              <a:gd name="T104" fmla="*/ 32 w 1256"/>
              <a:gd name="T105" fmla="*/ 176 h 670"/>
              <a:gd name="T106" fmla="*/ 10 w 1256"/>
              <a:gd name="T107" fmla="*/ 150 h 670"/>
              <a:gd name="T108" fmla="*/ 49 w 1256"/>
              <a:gd name="T109" fmla="*/ 118 h 670"/>
              <a:gd name="T110" fmla="*/ 55 w 1256"/>
              <a:gd name="T111" fmla="*/ 111 h 670"/>
              <a:gd name="T112" fmla="*/ 72 w 1256"/>
              <a:gd name="T113" fmla="*/ 101 h 670"/>
              <a:gd name="T114" fmla="*/ 77 w 1256"/>
              <a:gd name="T115" fmla="*/ 90 h 670"/>
              <a:gd name="T116" fmla="*/ 86 w 1256"/>
              <a:gd name="T117" fmla="*/ 88 h 670"/>
              <a:gd name="T118" fmla="*/ 93 w 1256"/>
              <a:gd name="T119" fmla="*/ 92 h 670"/>
              <a:gd name="T120" fmla="*/ 103 w 1256"/>
              <a:gd name="T121" fmla="*/ 95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6" h="670">
                <a:moveTo>
                  <a:pt x="108" y="88"/>
                </a:moveTo>
                <a:lnTo>
                  <a:pt x="108" y="88"/>
                </a:lnTo>
                <a:lnTo>
                  <a:pt x="108" y="88"/>
                </a:lnTo>
                <a:lnTo>
                  <a:pt x="108" y="87"/>
                </a:lnTo>
                <a:lnTo>
                  <a:pt x="108" y="87"/>
                </a:lnTo>
                <a:lnTo>
                  <a:pt x="108" y="86"/>
                </a:lnTo>
                <a:lnTo>
                  <a:pt x="107" y="84"/>
                </a:lnTo>
                <a:lnTo>
                  <a:pt x="106" y="84"/>
                </a:lnTo>
                <a:lnTo>
                  <a:pt x="105" y="84"/>
                </a:lnTo>
                <a:lnTo>
                  <a:pt x="105" y="84"/>
                </a:lnTo>
                <a:lnTo>
                  <a:pt x="103" y="84"/>
                </a:lnTo>
                <a:lnTo>
                  <a:pt x="103" y="84"/>
                </a:lnTo>
                <a:lnTo>
                  <a:pt x="103" y="84"/>
                </a:lnTo>
                <a:lnTo>
                  <a:pt x="102" y="83"/>
                </a:lnTo>
                <a:lnTo>
                  <a:pt x="101" y="83"/>
                </a:lnTo>
                <a:lnTo>
                  <a:pt x="101" y="83"/>
                </a:lnTo>
                <a:lnTo>
                  <a:pt x="100" y="83"/>
                </a:lnTo>
                <a:lnTo>
                  <a:pt x="100" y="84"/>
                </a:lnTo>
                <a:lnTo>
                  <a:pt x="99" y="84"/>
                </a:lnTo>
                <a:lnTo>
                  <a:pt x="99" y="83"/>
                </a:lnTo>
                <a:lnTo>
                  <a:pt x="99" y="79"/>
                </a:lnTo>
                <a:lnTo>
                  <a:pt x="99" y="79"/>
                </a:lnTo>
                <a:lnTo>
                  <a:pt x="99" y="79"/>
                </a:lnTo>
                <a:lnTo>
                  <a:pt x="100" y="79"/>
                </a:lnTo>
                <a:lnTo>
                  <a:pt x="101" y="78"/>
                </a:lnTo>
                <a:lnTo>
                  <a:pt x="101" y="78"/>
                </a:lnTo>
                <a:lnTo>
                  <a:pt x="101" y="77"/>
                </a:lnTo>
                <a:lnTo>
                  <a:pt x="101" y="77"/>
                </a:lnTo>
                <a:lnTo>
                  <a:pt x="102" y="77"/>
                </a:lnTo>
                <a:lnTo>
                  <a:pt x="102" y="77"/>
                </a:lnTo>
                <a:lnTo>
                  <a:pt x="102" y="76"/>
                </a:lnTo>
                <a:lnTo>
                  <a:pt x="102" y="76"/>
                </a:lnTo>
                <a:lnTo>
                  <a:pt x="102" y="74"/>
                </a:lnTo>
                <a:lnTo>
                  <a:pt x="103" y="73"/>
                </a:lnTo>
                <a:lnTo>
                  <a:pt x="103" y="73"/>
                </a:lnTo>
                <a:lnTo>
                  <a:pt x="103" y="71"/>
                </a:lnTo>
                <a:lnTo>
                  <a:pt x="103" y="71"/>
                </a:lnTo>
                <a:lnTo>
                  <a:pt x="104" y="71"/>
                </a:lnTo>
                <a:lnTo>
                  <a:pt x="106" y="71"/>
                </a:lnTo>
                <a:lnTo>
                  <a:pt x="104" y="70"/>
                </a:lnTo>
                <a:lnTo>
                  <a:pt x="102" y="69"/>
                </a:lnTo>
                <a:lnTo>
                  <a:pt x="102" y="69"/>
                </a:lnTo>
                <a:lnTo>
                  <a:pt x="101" y="68"/>
                </a:lnTo>
                <a:lnTo>
                  <a:pt x="102" y="67"/>
                </a:lnTo>
                <a:lnTo>
                  <a:pt x="101" y="65"/>
                </a:lnTo>
                <a:lnTo>
                  <a:pt x="100" y="66"/>
                </a:lnTo>
                <a:lnTo>
                  <a:pt x="99" y="65"/>
                </a:lnTo>
                <a:lnTo>
                  <a:pt x="99" y="64"/>
                </a:lnTo>
                <a:lnTo>
                  <a:pt x="99" y="64"/>
                </a:lnTo>
                <a:lnTo>
                  <a:pt x="98" y="63"/>
                </a:lnTo>
                <a:lnTo>
                  <a:pt x="98" y="62"/>
                </a:lnTo>
                <a:lnTo>
                  <a:pt x="97" y="60"/>
                </a:lnTo>
                <a:lnTo>
                  <a:pt x="97" y="60"/>
                </a:lnTo>
                <a:lnTo>
                  <a:pt x="96" y="59"/>
                </a:lnTo>
                <a:lnTo>
                  <a:pt x="97" y="58"/>
                </a:lnTo>
                <a:lnTo>
                  <a:pt x="97" y="57"/>
                </a:lnTo>
                <a:lnTo>
                  <a:pt x="97" y="56"/>
                </a:lnTo>
                <a:lnTo>
                  <a:pt x="98" y="56"/>
                </a:lnTo>
                <a:lnTo>
                  <a:pt x="98" y="55"/>
                </a:lnTo>
                <a:lnTo>
                  <a:pt x="98" y="54"/>
                </a:lnTo>
                <a:lnTo>
                  <a:pt x="98" y="54"/>
                </a:lnTo>
                <a:lnTo>
                  <a:pt x="97" y="53"/>
                </a:lnTo>
                <a:lnTo>
                  <a:pt x="97" y="53"/>
                </a:lnTo>
                <a:lnTo>
                  <a:pt x="96" y="52"/>
                </a:lnTo>
                <a:lnTo>
                  <a:pt x="95" y="51"/>
                </a:lnTo>
                <a:lnTo>
                  <a:pt x="95" y="51"/>
                </a:lnTo>
                <a:lnTo>
                  <a:pt x="95" y="50"/>
                </a:lnTo>
                <a:lnTo>
                  <a:pt x="95" y="50"/>
                </a:lnTo>
                <a:lnTo>
                  <a:pt x="95" y="49"/>
                </a:lnTo>
                <a:lnTo>
                  <a:pt x="95" y="48"/>
                </a:lnTo>
                <a:lnTo>
                  <a:pt x="95" y="48"/>
                </a:lnTo>
                <a:lnTo>
                  <a:pt x="96" y="48"/>
                </a:lnTo>
                <a:lnTo>
                  <a:pt x="97" y="48"/>
                </a:lnTo>
                <a:lnTo>
                  <a:pt x="98" y="48"/>
                </a:lnTo>
                <a:lnTo>
                  <a:pt x="98" y="48"/>
                </a:lnTo>
                <a:lnTo>
                  <a:pt x="99" y="48"/>
                </a:lnTo>
                <a:lnTo>
                  <a:pt x="99" y="48"/>
                </a:lnTo>
                <a:lnTo>
                  <a:pt x="101" y="47"/>
                </a:lnTo>
                <a:lnTo>
                  <a:pt x="102" y="47"/>
                </a:lnTo>
                <a:lnTo>
                  <a:pt x="102" y="47"/>
                </a:lnTo>
                <a:lnTo>
                  <a:pt x="104" y="47"/>
                </a:lnTo>
                <a:lnTo>
                  <a:pt x="105" y="44"/>
                </a:lnTo>
                <a:lnTo>
                  <a:pt x="106" y="44"/>
                </a:lnTo>
                <a:lnTo>
                  <a:pt x="106" y="44"/>
                </a:lnTo>
                <a:lnTo>
                  <a:pt x="108" y="42"/>
                </a:lnTo>
                <a:lnTo>
                  <a:pt x="109" y="42"/>
                </a:lnTo>
                <a:lnTo>
                  <a:pt x="109" y="42"/>
                </a:lnTo>
                <a:lnTo>
                  <a:pt x="110" y="42"/>
                </a:lnTo>
                <a:lnTo>
                  <a:pt x="111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3"/>
                </a:lnTo>
                <a:lnTo>
                  <a:pt x="113" y="44"/>
                </a:lnTo>
                <a:lnTo>
                  <a:pt x="114" y="44"/>
                </a:lnTo>
                <a:lnTo>
                  <a:pt x="115" y="45"/>
                </a:lnTo>
                <a:lnTo>
                  <a:pt x="116" y="45"/>
                </a:lnTo>
                <a:lnTo>
                  <a:pt x="117" y="45"/>
                </a:lnTo>
                <a:lnTo>
                  <a:pt x="118" y="46"/>
                </a:lnTo>
                <a:lnTo>
                  <a:pt x="118" y="46"/>
                </a:lnTo>
                <a:lnTo>
                  <a:pt x="119" y="46"/>
                </a:lnTo>
                <a:lnTo>
                  <a:pt x="119" y="46"/>
                </a:lnTo>
                <a:lnTo>
                  <a:pt x="119" y="47"/>
                </a:lnTo>
                <a:lnTo>
                  <a:pt x="120" y="47"/>
                </a:lnTo>
                <a:lnTo>
                  <a:pt x="120" y="47"/>
                </a:lnTo>
                <a:lnTo>
                  <a:pt x="121" y="47"/>
                </a:lnTo>
                <a:lnTo>
                  <a:pt x="122" y="47"/>
                </a:lnTo>
                <a:lnTo>
                  <a:pt x="122" y="47"/>
                </a:lnTo>
                <a:lnTo>
                  <a:pt x="124" y="47"/>
                </a:lnTo>
                <a:lnTo>
                  <a:pt x="125" y="46"/>
                </a:lnTo>
                <a:lnTo>
                  <a:pt x="125" y="46"/>
                </a:lnTo>
                <a:lnTo>
                  <a:pt x="125" y="46"/>
                </a:lnTo>
                <a:lnTo>
                  <a:pt x="126" y="46"/>
                </a:lnTo>
                <a:lnTo>
                  <a:pt x="126" y="45"/>
                </a:lnTo>
                <a:lnTo>
                  <a:pt x="126" y="44"/>
                </a:lnTo>
                <a:lnTo>
                  <a:pt x="127" y="44"/>
                </a:lnTo>
                <a:lnTo>
                  <a:pt x="127" y="44"/>
                </a:lnTo>
                <a:lnTo>
                  <a:pt x="128" y="44"/>
                </a:lnTo>
                <a:lnTo>
                  <a:pt x="128" y="44"/>
                </a:lnTo>
                <a:lnTo>
                  <a:pt x="129" y="44"/>
                </a:lnTo>
                <a:lnTo>
                  <a:pt x="130" y="44"/>
                </a:lnTo>
                <a:lnTo>
                  <a:pt x="130" y="43"/>
                </a:lnTo>
                <a:lnTo>
                  <a:pt x="132" y="47"/>
                </a:lnTo>
                <a:lnTo>
                  <a:pt x="133" y="47"/>
                </a:lnTo>
                <a:lnTo>
                  <a:pt x="133" y="47"/>
                </a:lnTo>
                <a:lnTo>
                  <a:pt x="134" y="47"/>
                </a:lnTo>
                <a:lnTo>
                  <a:pt x="136" y="47"/>
                </a:lnTo>
                <a:lnTo>
                  <a:pt x="137" y="46"/>
                </a:lnTo>
                <a:lnTo>
                  <a:pt x="137" y="46"/>
                </a:lnTo>
                <a:lnTo>
                  <a:pt x="138" y="46"/>
                </a:lnTo>
                <a:lnTo>
                  <a:pt x="139" y="45"/>
                </a:lnTo>
                <a:lnTo>
                  <a:pt x="139" y="45"/>
                </a:lnTo>
                <a:lnTo>
                  <a:pt x="140" y="44"/>
                </a:lnTo>
                <a:lnTo>
                  <a:pt x="140" y="44"/>
                </a:lnTo>
                <a:lnTo>
                  <a:pt x="141" y="43"/>
                </a:lnTo>
                <a:lnTo>
                  <a:pt x="141" y="43"/>
                </a:lnTo>
                <a:lnTo>
                  <a:pt x="142" y="43"/>
                </a:lnTo>
                <a:lnTo>
                  <a:pt x="142" y="43"/>
                </a:lnTo>
                <a:lnTo>
                  <a:pt x="143" y="42"/>
                </a:lnTo>
                <a:lnTo>
                  <a:pt x="143" y="42"/>
                </a:lnTo>
                <a:lnTo>
                  <a:pt x="144" y="41"/>
                </a:lnTo>
                <a:lnTo>
                  <a:pt x="145" y="41"/>
                </a:lnTo>
                <a:lnTo>
                  <a:pt x="147" y="40"/>
                </a:lnTo>
                <a:lnTo>
                  <a:pt x="147" y="40"/>
                </a:lnTo>
                <a:lnTo>
                  <a:pt x="148" y="39"/>
                </a:lnTo>
                <a:lnTo>
                  <a:pt x="148" y="39"/>
                </a:lnTo>
                <a:lnTo>
                  <a:pt x="149" y="38"/>
                </a:lnTo>
                <a:lnTo>
                  <a:pt x="150" y="36"/>
                </a:lnTo>
                <a:lnTo>
                  <a:pt x="150" y="36"/>
                </a:lnTo>
                <a:lnTo>
                  <a:pt x="150" y="35"/>
                </a:lnTo>
                <a:lnTo>
                  <a:pt x="150" y="35"/>
                </a:lnTo>
                <a:lnTo>
                  <a:pt x="150" y="35"/>
                </a:lnTo>
                <a:lnTo>
                  <a:pt x="152" y="34"/>
                </a:lnTo>
                <a:lnTo>
                  <a:pt x="152" y="34"/>
                </a:lnTo>
                <a:lnTo>
                  <a:pt x="152" y="33"/>
                </a:lnTo>
                <a:lnTo>
                  <a:pt x="152" y="32"/>
                </a:lnTo>
                <a:lnTo>
                  <a:pt x="152" y="31"/>
                </a:lnTo>
                <a:lnTo>
                  <a:pt x="151" y="31"/>
                </a:lnTo>
                <a:lnTo>
                  <a:pt x="151" y="26"/>
                </a:lnTo>
                <a:lnTo>
                  <a:pt x="150" y="21"/>
                </a:lnTo>
                <a:lnTo>
                  <a:pt x="150" y="21"/>
                </a:lnTo>
                <a:lnTo>
                  <a:pt x="150" y="20"/>
                </a:lnTo>
                <a:lnTo>
                  <a:pt x="150" y="20"/>
                </a:lnTo>
                <a:lnTo>
                  <a:pt x="151" y="19"/>
                </a:lnTo>
                <a:lnTo>
                  <a:pt x="151" y="19"/>
                </a:lnTo>
                <a:lnTo>
                  <a:pt x="152" y="18"/>
                </a:lnTo>
                <a:lnTo>
                  <a:pt x="154" y="16"/>
                </a:lnTo>
                <a:lnTo>
                  <a:pt x="157" y="13"/>
                </a:lnTo>
                <a:lnTo>
                  <a:pt x="157" y="12"/>
                </a:lnTo>
                <a:lnTo>
                  <a:pt x="157" y="12"/>
                </a:lnTo>
                <a:lnTo>
                  <a:pt x="157" y="11"/>
                </a:lnTo>
                <a:lnTo>
                  <a:pt x="157" y="11"/>
                </a:lnTo>
                <a:lnTo>
                  <a:pt x="158" y="10"/>
                </a:lnTo>
                <a:lnTo>
                  <a:pt x="158" y="9"/>
                </a:lnTo>
                <a:lnTo>
                  <a:pt x="158" y="8"/>
                </a:lnTo>
                <a:lnTo>
                  <a:pt x="160" y="6"/>
                </a:lnTo>
                <a:lnTo>
                  <a:pt x="163" y="4"/>
                </a:lnTo>
                <a:lnTo>
                  <a:pt x="163" y="5"/>
                </a:lnTo>
                <a:lnTo>
                  <a:pt x="165" y="4"/>
                </a:lnTo>
                <a:lnTo>
                  <a:pt x="167" y="3"/>
                </a:lnTo>
                <a:lnTo>
                  <a:pt x="167" y="4"/>
                </a:lnTo>
                <a:lnTo>
                  <a:pt x="169" y="3"/>
                </a:lnTo>
                <a:lnTo>
                  <a:pt x="173" y="1"/>
                </a:lnTo>
                <a:lnTo>
                  <a:pt x="174" y="2"/>
                </a:lnTo>
                <a:lnTo>
                  <a:pt x="175" y="2"/>
                </a:lnTo>
                <a:lnTo>
                  <a:pt x="178" y="2"/>
                </a:lnTo>
                <a:lnTo>
                  <a:pt x="179" y="0"/>
                </a:lnTo>
                <a:lnTo>
                  <a:pt x="180" y="0"/>
                </a:lnTo>
                <a:lnTo>
                  <a:pt x="181" y="1"/>
                </a:lnTo>
                <a:lnTo>
                  <a:pt x="183" y="1"/>
                </a:lnTo>
                <a:lnTo>
                  <a:pt x="188" y="2"/>
                </a:lnTo>
                <a:lnTo>
                  <a:pt x="189" y="1"/>
                </a:lnTo>
                <a:lnTo>
                  <a:pt x="194" y="0"/>
                </a:lnTo>
                <a:lnTo>
                  <a:pt x="196" y="3"/>
                </a:lnTo>
                <a:lnTo>
                  <a:pt x="198" y="3"/>
                </a:lnTo>
                <a:lnTo>
                  <a:pt x="200" y="4"/>
                </a:lnTo>
                <a:lnTo>
                  <a:pt x="202" y="9"/>
                </a:lnTo>
                <a:lnTo>
                  <a:pt x="200" y="12"/>
                </a:lnTo>
                <a:lnTo>
                  <a:pt x="200" y="14"/>
                </a:lnTo>
                <a:lnTo>
                  <a:pt x="202" y="14"/>
                </a:lnTo>
                <a:lnTo>
                  <a:pt x="204" y="14"/>
                </a:lnTo>
                <a:lnTo>
                  <a:pt x="205" y="14"/>
                </a:lnTo>
                <a:lnTo>
                  <a:pt x="211" y="17"/>
                </a:lnTo>
                <a:lnTo>
                  <a:pt x="211" y="18"/>
                </a:lnTo>
                <a:lnTo>
                  <a:pt x="213" y="18"/>
                </a:lnTo>
                <a:lnTo>
                  <a:pt x="213" y="16"/>
                </a:lnTo>
                <a:lnTo>
                  <a:pt x="216" y="16"/>
                </a:lnTo>
                <a:lnTo>
                  <a:pt x="218" y="15"/>
                </a:lnTo>
                <a:lnTo>
                  <a:pt x="220" y="17"/>
                </a:lnTo>
                <a:lnTo>
                  <a:pt x="221" y="17"/>
                </a:lnTo>
                <a:lnTo>
                  <a:pt x="222" y="17"/>
                </a:lnTo>
                <a:lnTo>
                  <a:pt x="223" y="20"/>
                </a:lnTo>
                <a:lnTo>
                  <a:pt x="225" y="21"/>
                </a:lnTo>
                <a:lnTo>
                  <a:pt x="224" y="24"/>
                </a:lnTo>
                <a:lnTo>
                  <a:pt x="225" y="25"/>
                </a:lnTo>
                <a:lnTo>
                  <a:pt x="224" y="26"/>
                </a:lnTo>
                <a:lnTo>
                  <a:pt x="222" y="27"/>
                </a:lnTo>
                <a:lnTo>
                  <a:pt x="221" y="29"/>
                </a:lnTo>
                <a:lnTo>
                  <a:pt x="224" y="31"/>
                </a:lnTo>
                <a:lnTo>
                  <a:pt x="224" y="33"/>
                </a:lnTo>
                <a:lnTo>
                  <a:pt x="225" y="33"/>
                </a:lnTo>
                <a:lnTo>
                  <a:pt x="228" y="34"/>
                </a:lnTo>
                <a:lnTo>
                  <a:pt x="228" y="33"/>
                </a:lnTo>
                <a:lnTo>
                  <a:pt x="232" y="33"/>
                </a:lnTo>
                <a:lnTo>
                  <a:pt x="235" y="34"/>
                </a:lnTo>
                <a:lnTo>
                  <a:pt x="237" y="38"/>
                </a:lnTo>
                <a:lnTo>
                  <a:pt x="240" y="38"/>
                </a:lnTo>
                <a:lnTo>
                  <a:pt x="238" y="42"/>
                </a:lnTo>
                <a:lnTo>
                  <a:pt x="238" y="44"/>
                </a:lnTo>
                <a:lnTo>
                  <a:pt x="246" y="49"/>
                </a:lnTo>
                <a:lnTo>
                  <a:pt x="247" y="51"/>
                </a:lnTo>
                <a:lnTo>
                  <a:pt x="255" y="52"/>
                </a:lnTo>
                <a:lnTo>
                  <a:pt x="258" y="56"/>
                </a:lnTo>
                <a:lnTo>
                  <a:pt x="258" y="56"/>
                </a:lnTo>
                <a:lnTo>
                  <a:pt x="259" y="58"/>
                </a:lnTo>
                <a:lnTo>
                  <a:pt x="259" y="59"/>
                </a:lnTo>
                <a:lnTo>
                  <a:pt x="258" y="59"/>
                </a:lnTo>
                <a:lnTo>
                  <a:pt x="256" y="61"/>
                </a:lnTo>
                <a:lnTo>
                  <a:pt x="256" y="64"/>
                </a:lnTo>
                <a:lnTo>
                  <a:pt x="256" y="65"/>
                </a:lnTo>
                <a:lnTo>
                  <a:pt x="258" y="67"/>
                </a:lnTo>
                <a:lnTo>
                  <a:pt x="259" y="67"/>
                </a:lnTo>
                <a:lnTo>
                  <a:pt x="260" y="67"/>
                </a:lnTo>
                <a:lnTo>
                  <a:pt x="260" y="67"/>
                </a:lnTo>
                <a:lnTo>
                  <a:pt x="261" y="68"/>
                </a:lnTo>
                <a:lnTo>
                  <a:pt x="261" y="69"/>
                </a:lnTo>
                <a:lnTo>
                  <a:pt x="261" y="69"/>
                </a:lnTo>
                <a:lnTo>
                  <a:pt x="261" y="69"/>
                </a:lnTo>
                <a:lnTo>
                  <a:pt x="262" y="70"/>
                </a:lnTo>
                <a:lnTo>
                  <a:pt x="263" y="69"/>
                </a:lnTo>
                <a:lnTo>
                  <a:pt x="265" y="69"/>
                </a:lnTo>
                <a:lnTo>
                  <a:pt x="267" y="70"/>
                </a:lnTo>
                <a:lnTo>
                  <a:pt x="268" y="70"/>
                </a:lnTo>
                <a:lnTo>
                  <a:pt x="270" y="71"/>
                </a:lnTo>
                <a:lnTo>
                  <a:pt x="271" y="73"/>
                </a:lnTo>
                <a:lnTo>
                  <a:pt x="272" y="73"/>
                </a:lnTo>
                <a:lnTo>
                  <a:pt x="274" y="74"/>
                </a:lnTo>
                <a:lnTo>
                  <a:pt x="276" y="75"/>
                </a:lnTo>
                <a:lnTo>
                  <a:pt x="279" y="75"/>
                </a:lnTo>
                <a:lnTo>
                  <a:pt x="282" y="74"/>
                </a:lnTo>
                <a:lnTo>
                  <a:pt x="284" y="73"/>
                </a:lnTo>
                <a:lnTo>
                  <a:pt x="285" y="73"/>
                </a:lnTo>
                <a:lnTo>
                  <a:pt x="289" y="74"/>
                </a:lnTo>
                <a:lnTo>
                  <a:pt x="290" y="74"/>
                </a:lnTo>
                <a:lnTo>
                  <a:pt x="291" y="73"/>
                </a:lnTo>
                <a:lnTo>
                  <a:pt x="293" y="73"/>
                </a:lnTo>
                <a:lnTo>
                  <a:pt x="294" y="72"/>
                </a:lnTo>
                <a:lnTo>
                  <a:pt x="295" y="72"/>
                </a:lnTo>
                <a:lnTo>
                  <a:pt x="297" y="72"/>
                </a:lnTo>
                <a:lnTo>
                  <a:pt x="298" y="73"/>
                </a:lnTo>
                <a:lnTo>
                  <a:pt x="300" y="75"/>
                </a:lnTo>
                <a:lnTo>
                  <a:pt x="301" y="76"/>
                </a:lnTo>
                <a:lnTo>
                  <a:pt x="303" y="79"/>
                </a:lnTo>
                <a:lnTo>
                  <a:pt x="305" y="81"/>
                </a:lnTo>
                <a:lnTo>
                  <a:pt x="307" y="82"/>
                </a:lnTo>
                <a:lnTo>
                  <a:pt x="310" y="84"/>
                </a:lnTo>
                <a:lnTo>
                  <a:pt x="314" y="84"/>
                </a:lnTo>
                <a:lnTo>
                  <a:pt x="320" y="84"/>
                </a:lnTo>
                <a:lnTo>
                  <a:pt x="329" y="84"/>
                </a:lnTo>
                <a:lnTo>
                  <a:pt x="334" y="83"/>
                </a:lnTo>
                <a:lnTo>
                  <a:pt x="342" y="82"/>
                </a:lnTo>
                <a:lnTo>
                  <a:pt x="426" y="68"/>
                </a:lnTo>
                <a:lnTo>
                  <a:pt x="448" y="63"/>
                </a:lnTo>
                <a:lnTo>
                  <a:pt x="463" y="62"/>
                </a:lnTo>
                <a:lnTo>
                  <a:pt x="477" y="56"/>
                </a:lnTo>
                <a:lnTo>
                  <a:pt x="501" y="44"/>
                </a:lnTo>
                <a:lnTo>
                  <a:pt x="516" y="37"/>
                </a:lnTo>
                <a:lnTo>
                  <a:pt x="532" y="33"/>
                </a:lnTo>
                <a:lnTo>
                  <a:pt x="538" y="31"/>
                </a:lnTo>
                <a:lnTo>
                  <a:pt x="543" y="31"/>
                </a:lnTo>
                <a:lnTo>
                  <a:pt x="553" y="37"/>
                </a:lnTo>
                <a:lnTo>
                  <a:pt x="562" y="42"/>
                </a:lnTo>
                <a:lnTo>
                  <a:pt x="564" y="42"/>
                </a:lnTo>
                <a:lnTo>
                  <a:pt x="586" y="52"/>
                </a:lnTo>
                <a:lnTo>
                  <a:pt x="602" y="62"/>
                </a:lnTo>
                <a:lnTo>
                  <a:pt x="611" y="66"/>
                </a:lnTo>
                <a:lnTo>
                  <a:pt x="627" y="79"/>
                </a:lnTo>
                <a:lnTo>
                  <a:pt x="642" y="93"/>
                </a:lnTo>
                <a:lnTo>
                  <a:pt x="659" y="107"/>
                </a:lnTo>
                <a:lnTo>
                  <a:pt x="670" y="119"/>
                </a:lnTo>
                <a:lnTo>
                  <a:pt x="661" y="123"/>
                </a:lnTo>
                <a:lnTo>
                  <a:pt x="639" y="132"/>
                </a:lnTo>
                <a:lnTo>
                  <a:pt x="616" y="146"/>
                </a:lnTo>
                <a:lnTo>
                  <a:pt x="601" y="155"/>
                </a:lnTo>
                <a:lnTo>
                  <a:pt x="591" y="161"/>
                </a:lnTo>
                <a:lnTo>
                  <a:pt x="589" y="161"/>
                </a:lnTo>
                <a:lnTo>
                  <a:pt x="585" y="165"/>
                </a:lnTo>
                <a:lnTo>
                  <a:pt x="586" y="167"/>
                </a:lnTo>
                <a:lnTo>
                  <a:pt x="597" y="178"/>
                </a:lnTo>
                <a:lnTo>
                  <a:pt x="608" y="190"/>
                </a:lnTo>
                <a:lnTo>
                  <a:pt x="633" y="215"/>
                </a:lnTo>
                <a:lnTo>
                  <a:pt x="644" y="224"/>
                </a:lnTo>
                <a:lnTo>
                  <a:pt x="652" y="232"/>
                </a:lnTo>
                <a:lnTo>
                  <a:pt x="661" y="244"/>
                </a:lnTo>
                <a:lnTo>
                  <a:pt x="668" y="253"/>
                </a:lnTo>
                <a:lnTo>
                  <a:pt x="677" y="262"/>
                </a:lnTo>
                <a:lnTo>
                  <a:pt x="690" y="274"/>
                </a:lnTo>
                <a:lnTo>
                  <a:pt x="697" y="281"/>
                </a:lnTo>
                <a:lnTo>
                  <a:pt x="700" y="284"/>
                </a:lnTo>
                <a:lnTo>
                  <a:pt x="700" y="284"/>
                </a:lnTo>
                <a:lnTo>
                  <a:pt x="704" y="289"/>
                </a:lnTo>
                <a:lnTo>
                  <a:pt x="709" y="294"/>
                </a:lnTo>
                <a:lnTo>
                  <a:pt x="713" y="298"/>
                </a:lnTo>
                <a:lnTo>
                  <a:pt x="720" y="302"/>
                </a:lnTo>
                <a:lnTo>
                  <a:pt x="728" y="307"/>
                </a:lnTo>
                <a:lnTo>
                  <a:pt x="734" y="311"/>
                </a:lnTo>
                <a:lnTo>
                  <a:pt x="738" y="315"/>
                </a:lnTo>
                <a:lnTo>
                  <a:pt x="743" y="319"/>
                </a:lnTo>
                <a:lnTo>
                  <a:pt x="749" y="325"/>
                </a:lnTo>
                <a:lnTo>
                  <a:pt x="756" y="328"/>
                </a:lnTo>
                <a:lnTo>
                  <a:pt x="762" y="330"/>
                </a:lnTo>
                <a:lnTo>
                  <a:pt x="770" y="329"/>
                </a:lnTo>
                <a:lnTo>
                  <a:pt x="779" y="328"/>
                </a:lnTo>
                <a:lnTo>
                  <a:pt x="793" y="324"/>
                </a:lnTo>
                <a:lnTo>
                  <a:pt x="802" y="322"/>
                </a:lnTo>
                <a:lnTo>
                  <a:pt x="812" y="319"/>
                </a:lnTo>
                <a:lnTo>
                  <a:pt x="821" y="317"/>
                </a:lnTo>
                <a:lnTo>
                  <a:pt x="829" y="315"/>
                </a:lnTo>
                <a:lnTo>
                  <a:pt x="837" y="313"/>
                </a:lnTo>
                <a:lnTo>
                  <a:pt x="844" y="311"/>
                </a:lnTo>
                <a:lnTo>
                  <a:pt x="857" y="308"/>
                </a:lnTo>
                <a:lnTo>
                  <a:pt x="863" y="307"/>
                </a:lnTo>
                <a:lnTo>
                  <a:pt x="867" y="305"/>
                </a:lnTo>
                <a:lnTo>
                  <a:pt x="870" y="304"/>
                </a:lnTo>
                <a:lnTo>
                  <a:pt x="875" y="304"/>
                </a:lnTo>
                <a:lnTo>
                  <a:pt x="878" y="305"/>
                </a:lnTo>
                <a:lnTo>
                  <a:pt x="883" y="309"/>
                </a:lnTo>
                <a:lnTo>
                  <a:pt x="892" y="315"/>
                </a:lnTo>
                <a:lnTo>
                  <a:pt x="1069" y="474"/>
                </a:lnTo>
                <a:lnTo>
                  <a:pt x="1069" y="474"/>
                </a:lnTo>
                <a:lnTo>
                  <a:pt x="1065" y="475"/>
                </a:lnTo>
                <a:lnTo>
                  <a:pt x="1071" y="481"/>
                </a:lnTo>
                <a:lnTo>
                  <a:pt x="1073" y="484"/>
                </a:lnTo>
                <a:lnTo>
                  <a:pt x="1102" y="512"/>
                </a:lnTo>
                <a:lnTo>
                  <a:pt x="1107" y="517"/>
                </a:lnTo>
                <a:lnTo>
                  <a:pt x="1128" y="538"/>
                </a:lnTo>
                <a:lnTo>
                  <a:pt x="1185" y="595"/>
                </a:lnTo>
                <a:lnTo>
                  <a:pt x="1201" y="611"/>
                </a:lnTo>
                <a:lnTo>
                  <a:pt x="1244" y="654"/>
                </a:lnTo>
                <a:lnTo>
                  <a:pt x="1256" y="665"/>
                </a:lnTo>
                <a:lnTo>
                  <a:pt x="1255" y="665"/>
                </a:lnTo>
                <a:lnTo>
                  <a:pt x="365" y="670"/>
                </a:lnTo>
                <a:lnTo>
                  <a:pt x="364" y="668"/>
                </a:lnTo>
                <a:lnTo>
                  <a:pt x="365" y="664"/>
                </a:lnTo>
                <a:lnTo>
                  <a:pt x="366" y="664"/>
                </a:lnTo>
                <a:lnTo>
                  <a:pt x="364" y="662"/>
                </a:lnTo>
                <a:lnTo>
                  <a:pt x="361" y="658"/>
                </a:lnTo>
                <a:lnTo>
                  <a:pt x="358" y="656"/>
                </a:lnTo>
                <a:lnTo>
                  <a:pt x="354" y="652"/>
                </a:lnTo>
                <a:lnTo>
                  <a:pt x="348" y="649"/>
                </a:lnTo>
                <a:lnTo>
                  <a:pt x="344" y="646"/>
                </a:lnTo>
                <a:lnTo>
                  <a:pt x="339" y="643"/>
                </a:lnTo>
                <a:lnTo>
                  <a:pt x="334" y="640"/>
                </a:lnTo>
                <a:lnTo>
                  <a:pt x="328" y="635"/>
                </a:lnTo>
                <a:lnTo>
                  <a:pt x="324" y="632"/>
                </a:lnTo>
                <a:lnTo>
                  <a:pt x="320" y="631"/>
                </a:lnTo>
                <a:lnTo>
                  <a:pt x="318" y="629"/>
                </a:lnTo>
                <a:lnTo>
                  <a:pt x="317" y="628"/>
                </a:lnTo>
                <a:lnTo>
                  <a:pt x="316" y="627"/>
                </a:lnTo>
                <a:lnTo>
                  <a:pt x="315" y="625"/>
                </a:lnTo>
                <a:lnTo>
                  <a:pt x="312" y="623"/>
                </a:lnTo>
                <a:lnTo>
                  <a:pt x="311" y="621"/>
                </a:lnTo>
                <a:lnTo>
                  <a:pt x="309" y="620"/>
                </a:lnTo>
                <a:lnTo>
                  <a:pt x="307" y="618"/>
                </a:lnTo>
                <a:lnTo>
                  <a:pt x="305" y="616"/>
                </a:lnTo>
                <a:lnTo>
                  <a:pt x="303" y="616"/>
                </a:lnTo>
                <a:lnTo>
                  <a:pt x="301" y="615"/>
                </a:lnTo>
                <a:lnTo>
                  <a:pt x="301" y="615"/>
                </a:lnTo>
                <a:lnTo>
                  <a:pt x="300" y="613"/>
                </a:lnTo>
                <a:lnTo>
                  <a:pt x="300" y="612"/>
                </a:lnTo>
                <a:lnTo>
                  <a:pt x="301" y="611"/>
                </a:lnTo>
                <a:lnTo>
                  <a:pt x="300" y="610"/>
                </a:lnTo>
                <a:lnTo>
                  <a:pt x="300" y="609"/>
                </a:lnTo>
                <a:lnTo>
                  <a:pt x="298" y="608"/>
                </a:lnTo>
                <a:lnTo>
                  <a:pt x="298" y="607"/>
                </a:lnTo>
                <a:lnTo>
                  <a:pt x="297" y="605"/>
                </a:lnTo>
                <a:lnTo>
                  <a:pt x="297" y="604"/>
                </a:lnTo>
                <a:lnTo>
                  <a:pt x="296" y="603"/>
                </a:lnTo>
                <a:lnTo>
                  <a:pt x="293" y="606"/>
                </a:lnTo>
                <a:lnTo>
                  <a:pt x="292" y="607"/>
                </a:lnTo>
                <a:lnTo>
                  <a:pt x="291" y="607"/>
                </a:lnTo>
                <a:lnTo>
                  <a:pt x="290" y="606"/>
                </a:lnTo>
                <a:lnTo>
                  <a:pt x="289" y="605"/>
                </a:lnTo>
                <a:lnTo>
                  <a:pt x="289" y="604"/>
                </a:lnTo>
                <a:lnTo>
                  <a:pt x="289" y="603"/>
                </a:lnTo>
                <a:lnTo>
                  <a:pt x="288" y="603"/>
                </a:lnTo>
                <a:lnTo>
                  <a:pt x="287" y="603"/>
                </a:lnTo>
                <a:lnTo>
                  <a:pt x="286" y="603"/>
                </a:lnTo>
                <a:lnTo>
                  <a:pt x="285" y="602"/>
                </a:lnTo>
                <a:lnTo>
                  <a:pt x="284" y="601"/>
                </a:lnTo>
                <a:lnTo>
                  <a:pt x="283" y="600"/>
                </a:lnTo>
                <a:lnTo>
                  <a:pt x="283" y="599"/>
                </a:lnTo>
                <a:lnTo>
                  <a:pt x="283" y="598"/>
                </a:lnTo>
                <a:lnTo>
                  <a:pt x="281" y="597"/>
                </a:lnTo>
                <a:lnTo>
                  <a:pt x="280" y="597"/>
                </a:lnTo>
                <a:lnTo>
                  <a:pt x="276" y="597"/>
                </a:lnTo>
                <a:lnTo>
                  <a:pt x="274" y="597"/>
                </a:lnTo>
                <a:lnTo>
                  <a:pt x="272" y="597"/>
                </a:lnTo>
                <a:lnTo>
                  <a:pt x="270" y="596"/>
                </a:lnTo>
                <a:lnTo>
                  <a:pt x="270" y="595"/>
                </a:lnTo>
                <a:lnTo>
                  <a:pt x="270" y="594"/>
                </a:lnTo>
                <a:lnTo>
                  <a:pt x="269" y="593"/>
                </a:lnTo>
                <a:lnTo>
                  <a:pt x="268" y="592"/>
                </a:lnTo>
                <a:lnTo>
                  <a:pt x="264" y="579"/>
                </a:lnTo>
                <a:lnTo>
                  <a:pt x="263" y="578"/>
                </a:lnTo>
                <a:lnTo>
                  <a:pt x="262" y="575"/>
                </a:lnTo>
                <a:lnTo>
                  <a:pt x="262" y="572"/>
                </a:lnTo>
                <a:lnTo>
                  <a:pt x="261" y="570"/>
                </a:lnTo>
                <a:lnTo>
                  <a:pt x="260" y="568"/>
                </a:lnTo>
                <a:lnTo>
                  <a:pt x="260" y="564"/>
                </a:lnTo>
                <a:lnTo>
                  <a:pt x="259" y="562"/>
                </a:lnTo>
                <a:lnTo>
                  <a:pt x="258" y="561"/>
                </a:lnTo>
                <a:lnTo>
                  <a:pt x="256" y="561"/>
                </a:lnTo>
                <a:lnTo>
                  <a:pt x="253" y="563"/>
                </a:lnTo>
                <a:lnTo>
                  <a:pt x="250" y="562"/>
                </a:lnTo>
                <a:lnTo>
                  <a:pt x="240" y="555"/>
                </a:lnTo>
                <a:lnTo>
                  <a:pt x="231" y="549"/>
                </a:lnTo>
                <a:lnTo>
                  <a:pt x="226" y="548"/>
                </a:lnTo>
                <a:lnTo>
                  <a:pt x="220" y="547"/>
                </a:lnTo>
                <a:lnTo>
                  <a:pt x="215" y="546"/>
                </a:lnTo>
                <a:lnTo>
                  <a:pt x="213" y="543"/>
                </a:lnTo>
                <a:lnTo>
                  <a:pt x="211" y="541"/>
                </a:lnTo>
                <a:lnTo>
                  <a:pt x="209" y="540"/>
                </a:lnTo>
                <a:lnTo>
                  <a:pt x="208" y="540"/>
                </a:lnTo>
                <a:lnTo>
                  <a:pt x="206" y="542"/>
                </a:lnTo>
                <a:lnTo>
                  <a:pt x="205" y="545"/>
                </a:lnTo>
                <a:lnTo>
                  <a:pt x="203" y="546"/>
                </a:lnTo>
                <a:lnTo>
                  <a:pt x="200" y="546"/>
                </a:lnTo>
                <a:lnTo>
                  <a:pt x="198" y="544"/>
                </a:lnTo>
                <a:lnTo>
                  <a:pt x="194" y="544"/>
                </a:lnTo>
                <a:lnTo>
                  <a:pt x="192" y="546"/>
                </a:lnTo>
                <a:lnTo>
                  <a:pt x="192" y="547"/>
                </a:lnTo>
                <a:lnTo>
                  <a:pt x="188" y="546"/>
                </a:lnTo>
                <a:lnTo>
                  <a:pt x="188" y="547"/>
                </a:lnTo>
                <a:lnTo>
                  <a:pt x="184" y="549"/>
                </a:lnTo>
                <a:lnTo>
                  <a:pt x="183" y="550"/>
                </a:lnTo>
                <a:lnTo>
                  <a:pt x="182" y="551"/>
                </a:lnTo>
                <a:lnTo>
                  <a:pt x="180" y="552"/>
                </a:lnTo>
                <a:lnTo>
                  <a:pt x="178" y="552"/>
                </a:lnTo>
                <a:lnTo>
                  <a:pt x="175" y="552"/>
                </a:lnTo>
                <a:lnTo>
                  <a:pt x="171" y="552"/>
                </a:lnTo>
                <a:lnTo>
                  <a:pt x="167" y="551"/>
                </a:lnTo>
                <a:lnTo>
                  <a:pt x="163" y="550"/>
                </a:lnTo>
                <a:lnTo>
                  <a:pt x="158" y="546"/>
                </a:lnTo>
                <a:lnTo>
                  <a:pt x="154" y="542"/>
                </a:lnTo>
                <a:lnTo>
                  <a:pt x="149" y="538"/>
                </a:lnTo>
                <a:lnTo>
                  <a:pt x="144" y="534"/>
                </a:lnTo>
                <a:lnTo>
                  <a:pt x="141" y="531"/>
                </a:lnTo>
                <a:lnTo>
                  <a:pt x="136" y="529"/>
                </a:lnTo>
                <a:lnTo>
                  <a:pt x="132" y="529"/>
                </a:lnTo>
                <a:lnTo>
                  <a:pt x="126" y="527"/>
                </a:lnTo>
                <a:lnTo>
                  <a:pt x="123" y="525"/>
                </a:lnTo>
                <a:lnTo>
                  <a:pt x="120" y="522"/>
                </a:lnTo>
                <a:lnTo>
                  <a:pt x="118" y="521"/>
                </a:lnTo>
                <a:lnTo>
                  <a:pt x="116" y="520"/>
                </a:lnTo>
                <a:lnTo>
                  <a:pt x="115" y="520"/>
                </a:lnTo>
                <a:lnTo>
                  <a:pt x="114" y="520"/>
                </a:lnTo>
                <a:lnTo>
                  <a:pt x="116" y="518"/>
                </a:lnTo>
                <a:lnTo>
                  <a:pt x="118" y="516"/>
                </a:lnTo>
                <a:lnTo>
                  <a:pt x="120" y="513"/>
                </a:lnTo>
                <a:lnTo>
                  <a:pt x="122" y="510"/>
                </a:lnTo>
                <a:lnTo>
                  <a:pt x="125" y="507"/>
                </a:lnTo>
                <a:lnTo>
                  <a:pt x="128" y="505"/>
                </a:lnTo>
                <a:lnTo>
                  <a:pt x="129" y="503"/>
                </a:lnTo>
                <a:lnTo>
                  <a:pt x="129" y="500"/>
                </a:lnTo>
                <a:lnTo>
                  <a:pt x="130" y="496"/>
                </a:lnTo>
                <a:lnTo>
                  <a:pt x="130" y="494"/>
                </a:lnTo>
                <a:lnTo>
                  <a:pt x="131" y="491"/>
                </a:lnTo>
                <a:lnTo>
                  <a:pt x="133" y="488"/>
                </a:lnTo>
                <a:lnTo>
                  <a:pt x="135" y="486"/>
                </a:lnTo>
                <a:lnTo>
                  <a:pt x="135" y="485"/>
                </a:lnTo>
                <a:lnTo>
                  <a:pt x="137" y="484"/>
                </a:lnTo>
                <a:lnTo>
                  <a:pt x="139" y="482"/>
                </a:lnTo>
                <a:lnTo>
                  <a:pt x="140" y="481"/>
                </a:lnTo>
                <a:lnTo>
                  <a:pt x="140" y="478"/>
                </a:lnTo>
                <a:lnTo>
                  <a:pt x="138" y="475"/>
                </a:lnTo>
                <a:lnTo>
                  <a:pt x="137" y="473"/>
                </a:lnTo>
                <a:lnTo>
                  <a:pt x="136" y="470"/>
                </a:lnTo>
                <a:lnTo>
                  <a:pt x="137" y="467"/>
                </a:lnTo>
                <a:lnTo>
                  <a:pt x="139" y="465"/>
                </a:lnTo>
                <a:lnTo>
                  <a:pt x="141" y="463"/>
                </a:lnTo>
                <a:lnTo>
                  <a:pt x="143" y="461"/>
                </a:lnTo>
                <a:lnTo>
                  <a:pt x="145" y="460"/>
                </a:lnTo>
                <a:lnTo>
                  <a:pt x="148" y="460"/>
                </a:lnTo>
                <a:lnTo>
                  <a:pt x="151" y="458"/>
                </a:lnTo>
                <a:lnTo>
                  <a:pt x="154" y="456"/>
                </a:lnTo>
                <a:lnTo>
                  <a:pt x="156" y="454"/>
                </a:lnTo>
                <a:lnTo>
                  <a:pt x="156" y="452"/>
                </a:lnTo>
                <a:lnTo>
                  <a:pt x="156" y="447"/>
                </a:lnTo>
                <a:lnTo>
                  <a:pt x="155" y="443"/>
                </a:lnTo>
                <a:lnTo>
                  <a:pt x="153" y="438"/>
                </a:lnTo>
                <a:lnTo>
                  <a:pt x="153" y="436"/>
                </a:lnTo>
                <a:lnTo>
                  <a:pt x="152" y="434"/>
                </a:lnTo>
                <a:lnTo>
                  <a:pt x="150" y="434"/>
                </a:lnTo>
                <a:lnTo>
                  <a:pt x="148" y="434"/>
                </a:lnTo>
                <a:lnTo>
                  <a:pt x="146" y="435"/>
                </a:lnTo>
                <a:lnTo>
                  <a:pt x="144" y="437"/>
                </a:lnTo>
                <a:lnTo>
                  <a:pt x="142" y="441"/>
                </a:lnTo>
                <a:lnTo>
                  <a:pt x="140" y="442"/>
                </a:lnTo>
                <a:lnTo>
                  <a:pt x="138" y="442"/>
                </a:lnTo>
                <a:lnTo>
                  <a:pt x="136" y="441"/>
                </a:lnTo>
                <a:lnTo>
                  <a:pt x="135" y="437"/>
                </a:lnTo>
                <a:lnTo>
                  <a:pt x="135" y="435"/>
                </a:lnTo>
                <a:lnTo>
                  <a:pt x="135" y="432"/>
                </a:lnTo>
                <a:lnTo>
                  <a:pt x="133" y="431"/>
                </a:lnTo>
                <a:lnTo>
                  <a:pt x="130" y="431"/>
                </a:lnTo>
                <a:lnTo>
                  <a:pt x="128" y="432"/>
                </a:lnTo>
                <a:lnTo>
                  <a:pt x="127" y="432"/>
                </a:lnTo>
                <a:lnTo>
                  <a:pt x="125" y="430"/>
                </a:lnTo>
                <a:lnTo>
                  <a:pt x="124" y="428"/>
                </a:lnTo>
                <a:lnTo>
                  <a:pt x="123" y="426"/>
                </a:lnTo>
                <a:lnTo>
                  <a:pt x="123" y="424"/>
                </a:lnTo>
                <a:lnTo>
                  <a:pt x="122" y="420"/>
                </a:lnTo>
                <a:lnTo>
                  <a:pt x="122" y="418"/>
                </a:lnTo>
                <a:lnTo>
                  <a:pt x="123" y="416"/>
                </a:lnTo>
                <a:lnTo>
                  <a:pt x="125" y="416"/>
                </a:lnTo>
                <a:lnTo>
                  <a:pt x="127" y="417"/>
                </a:lnTo>
                <a:lnTo>
                  <a:pt x="128" y="418"/>
                </a:lnTo>
                <a:lnTo>
                  <a:pt x="130" y="417"/>
                </a:lnTo>
                <a:lnTo>
                  <a:pt x="131" y="416"/>
                </a:lnTo>
                <a:lnTo>
                  <a:pt x="133" y="414"/>
                </a:lnTo>
                <a:lnTo>
                  <a:pt x="134" y="414"/>
                </a:lnTo>
                <a:lnTo>
                  <a:pt x="135" y="415"/>
                </a:lnTo>
                <a:lnTo>
                  <a:pt x="136" y="416"/>
                </a:lnTo>
                <a:lnTo>
                  <a:pt x="134" y="420"/>
                </a:lnTo>
                <a:lnTo>
                  <a:pt x="134" y="420"/>
                </a:lnTo>
                <a:lnTo>
                  <a:pt x="134" y="422"/>
                </a:lnTo>
                <a:lnTo>
                  <a:pt x="134" y="422"/>
                </a:lnTo>
                <a:lnTo>
                  <a:pt x="134" y="423"/>
                </a:lnTo>
                <a:lnTo>
                  <a:pt x="136" y="422"/>
                </a:lnTo>
                <a:lnTo>
                  <a:pt x="138" y="421"/>
                </a:lnTo>
                <a:lnTo>
                  <a:pt x="141" y="420"/>
                </a:lnTo>
                <a:lnTo>
                  <a:pt x="143" y="418"/>
                </a:lnTo>
                <a:lnTo>
                  <a:pt x="144" y="417"/>
                </a:lnTo>
                <a:lnTo>
                  <a:pt x="144" y="414"/>
                </a:lnTo>
                <a:lnTo>
                  <a:pt x="144" y="411"/>
                </a:lnTo>
                <a:lnTo>
                  <a:pt x="144" y="408"/>
                </a:lnTo>
                <a:lnTo>
                  <a:pt x="147" y="405"/>
                </a:lnTo>
                <a:lnTo>
                  <a:pt x="147" y="403"/>
                </a:lnTo>
                <a:lnTo>
                  <a:pt x="150" y="402"/>
                </a:lnTo>
                <a:lnTo>
                  <a:pt x="151" y="400"/>
                </a:lnTo>
                <a:lnTo>
                  <a:pt x="150" y="397"/>
                </a:lnTo>
                <a:lnTo>
                  <a:pt x="148" y="396"/>
                </a:lnTo>
                <a:lnTo>
                  <a:pt x="146" y="395"/>
                </a:lnTo>
                <a:lnTo>
                  <a:pt x="143" y="393"/>
                </a:lnTo>
                <a:lnTo>
                  <a:pt x="141" y="390"/>
                </a:lnTo>
                <a:lnTo>
                  <a:pt x="140" y="387"/>
                </a:lnTo>
                <a:lnTo>
                  <a:pt x="140" y="384"/>
                </a:lnTo>
                <a:lnTo>
                  <a:pt x="138" y="380"/>
                </a:lnTo>
                <a:lnTo>
                  <a:pt x="137" y="378"/>
                </a:lnTo>
                <a:lnTo>
                  <a:pt x="135" y="376"/>
                </a:lnTo>
                <a:lnTo>
                  <a:pt x="131" y="374"/>
                </a:lnTo>
                <a:lnTo>
                  <a:pt x="129" y="372"/>
                </a:lnTo>
                <a:lnTo>
                  <a:pt x="127" y="372"/>
                </a:lnTo>
                <a:lnTo>
                  <a:pt x="120" y="374"/>
                </a:lnTo>
                <a:lnTo>
                  <a:pt x="116" y="374"/>
                </a:lnTo>
                <a:lnTo>
                  <a:pt x="113" y="374"/>
                </a:lnTo>
                <a:lnTo>
                  <a:pt x="111" y="375"/>
                </a:lnTo>
                <a:lnTo>
                  <a:pt x="109" y="375"/>
                </a:lnTo>
                <a:lnTo>
                  <a:pt x="107" y="374"/>
                </a:lnTo>
                <a:lnTo>
                  <a:pt x="105" y="372"/>
                </a:lnTo>
                <a:lnTo>
                  <a:pt x="105" y="369"/>
                </a:lnTo>
                <a:lnTo>
                  <a:pt x="103" y="365"/>
                </a:lnTo>
                <a:lnTo>
                  <a:pt x="102" y="362"/>
                </a:lnTo>
                <a:lnTo>
                  <a:pt x="101" y="359"/>
                </a:lnTo>
                <a:lnTo>
                  <a:pt x="101" y="357"/>
                </a:lnTo>
                <a:lnTo>
                  <a:pt x="99" y="356"/>
                </a:lnTo>
                <a:lnTo>
                  <a:pt x="98" y="356"/>
                </a:lnTo>
                <a:lnTo>
                  <a:pt x="97" y="355"/>
                </a:lnTo>
                <a:lnTo>
                  <a:pt x="95" y="352"/>
                </a:lnTo>
                <a:lnTo>
                  <a:pt x="94" y="350"/>
                </a:lnTo>
                <a:lnTo>
                  <a:pt x="93" y="347"/>
                </a:lnTo>
                <a:lnTo>
                  <a:pt x="93" y="343"/>
                </a:lnTo>
                <a:lnTo>
                  <a:pt x="93" y="339"/>
                </a:lnTo>
                <a:lnTo>
                  <a:pt x="94" y="334"/>
                </a:lnTo>
                <a:lnTo>
                  <a:pt x="97" y="331"/>
                </a:lnTo>
                <a:lnTo>
                  <a:pt x="101" y="328"/>
                </a:lnTo>
                <a:lnTo>
                  <a:pt x="102" y="328"/>
                </a:lnTo>
                <a:lnTo>
                  <a:pt x="106" y="330"/>
                </a:lnTo>
                <a:lnTo>
                  <a:pt x="109" y="332"/>
                </a:lnTo>
                <a:lnTo>
                  <a:pt x="112" y="332"/>
                </a:lnTo>
                <a:lnTo>
                  <a:pt x="113" y="331"/>
                </a:lnTo>
                <a:lnTo>
                  <a:pt x="114" y="329"/>
                </a:lnTo>
                <a:lnTo>
                  <a:pt x="116" y="328"/>
                </a:lnTo>
                <a:lnTo>
                  <a:pt x="116" y="329"/>
                </a:lnTo>
                <a:lnTo>
                  <a:pt x="118" y="330"/>
                </a:lnTo>
                <a:lnTo>
                  <a:pt x="119" y="330"/>
                </a:lnTo>
                <a:lnTo>
                  <a:pt x="120" y="328"/>
                </a:lnTo>
                <a:lnTo>
                  <a:pt x="121" y="327"/>
                </a:lnTo>
                <a:lnTo>
                  <a:pt x="123" y="323"/>
                </a:lnTo>
                <a:lnTo>
                  <a:pt x="126" y="318"/>
                </a:lnTo>
                <a:lnTo>
                  <a:pt x="128" y="315"/>
                </a:lnTo>
                <a:lnTo>
                  <a:pt x="130" y="312"/>
                </a:lnTo>
                <a:lnTo>
                  <a:pt x="131" y="307"/>
                </a:lnTo>
                <a:lnTo>
                  <a:pt x="129" y="305"/>
                </a:lnTo>
                <a:lnTo>
                  <a:pt x="126" y="304"/>
                </a:lnTo>
                <a:lnTo>
                  <a:pt x="123" y="304"/>
                </a:lnTo>
                <a:lnTo>
                  <a:pt x="120" y="303"/>
                </a:lnTo>
                <a:lnTo>
                  <a:pt x="118" y="302"/>
                </a:lnTo>
                <a:lnTo>
                  <a:pt x="118" y="299"/>
                </a:lnTo>
                <a:lnTo>
                  <a:pt x="120" y="296"/>
                </a:lnTo>
                <a:lnTo>
                  <a:pt x="124" y="293"/>
                </a:lnTo>
                <a:lnTo>
                  <a:pt x="127" y="290"/>
                </a:lnTo>
                <a:lnTo>
                  <a:pt x="127" y="286"/>
                </a:lnTo>
                <a:lnTo>
                  <a:pt x="127" y="284"/>
                </a:lnTo>
                <a:lnTo>
                  <a:pt x="126" y="280"/>
                </a:lnTo>
                <a:lnTo>
                  <a:pt x="126" y="275"/>
                </a:lnTo>
                <a:lnTo>
                  <a:pt x="127" y="272"/>
                </a:lnTo>
                <a:lnTo>
                  <a:pt x="129" y="270"/>
                </a:lnTo>
                <a:lnTo>
                  <a:pt x="133" y="266"/>
                </a:lnTo>
                <a:lnTo>
                  <a:pt x="134" y="266"/>
                </a:lnTo>
                <a:lnTo>
                  <a:pt x="134" y="264"/>
                </a:lnTo>
                <a:lnTo>
                  <a:pt x="133" y="259"/>
                </a:lnTo>
                <a:lnTo>
                  <a:pt x="131" y="256"/>
                </a:lnTo>
                <a:lnTo>
                  <a:pt x="129" y="254"/>
                </a:lnTo>
                <a:lnTo>
                  <a:pt x="129" y="253"/>
                </a:lnTo>
                <a:lnTo>
                  <a:pt x="128" y="253"/>
                </a:lnTo>
                <a:lnTo>
                  <a:pt x="127" y="254"/>
                </a:lnTo>
                <a:lnTo>
                  <a:pt x="127" y="254"/>
                </a:lnTo>
                <a:lnTo>
                  <a:pt x="126" y="254"/>
                </a:lnTo>
                <a:lnTo>
                  <a:pt x="126" y="255"/>
                </a:lnTo>
                <a:lnTo>
                  <a:pt x="125" y="254"/>
                </a:lnTo>
                <a:lnTo>
                  <a:pt x="124" y="254"/>
                </a:lnTo>
                <a:lnTo>
                  <a:pt x="124" y="254"/>
                </a:lnTo>
                <a:lnTo>
                  <a:pt x="123" y="254"/>
                </a:lnTo>
                <a:lnTo>
                  <a:pt x="122" y="254"/>
                </a:lnTo>
                <a:lnTo>
                  <a:pt x="121" y="253"/>
                </a:lnTo>
                <a:lnTo>
                  <a:pt x="121" y="253"/>
                </a:lnTo>
                <a:lnTo>
                  <a:pt x="120" y="254"/>
                </a:lnTo>
                <a:lnTo>
                  <a:pt x="120" y="254"/>
                </a:lnTo>
                <a:lnTo>
                  <a:pt x="120" y="255"/>
                </a:lnTo>
                <a:lnTo>
                  <a:pt x="120" y="256"/>
                </a:lnTo>
                <a:lnTo>
                  <a:pt x="120" y="256"/>
                </a:lnTo>
                <a:lnTo>
                  <a:pt x="119" y="257"/>
                </a:lnTo>
                <a:lnTo>
                  <a:pt x="119" y="257"/>
                </a:lnTo>
                <a:lnTo>
                  <a:pt x="119" y="258"/>
                </a:lnTo>
                <a:lnTo>
                  <a:pt x="118" y="258"/>
                </a:lnTo>
                <a:lnTo>
                  <a:pt x="118" y="259"/>
                </a:lnTo>
                <a:lnTo>
                  <a:pt x="117" y="259"/>
                </a:lnTo>
                <a:lnTo>
                  <a:pt x="117" y="260"/>
                </a:lnTo>
                <a:lnTo>
                  <a:pt x="116" y="260"/>
                </a:lnTo>
                <a:lnTo>
                  <a:pt x="116" y="261"/>
                </a:lnTo>
                <a:lnTo>
                  <a:pt x="116" y="261"/>
                </a:lnTo>
                <a:lnTo>
                  <a:pt x="115" y="262"/>
                </a:lnTo>
                <a:lnTo>
                  <a:pt x="115" y="262"/>
                </a:lnTo>
                <a:lnTo>
                  <a:pt x="114" y="262"/>
                </a:lnTo>
                <a:lnTo>
                  <a:pt x="114" y="262"/>
                </a:lnTo>
                <a:lnTo>
                  <a:pt x="113" y="262"/>
                </a:lnTo>
                <a:lnTo>
                  <a:pt x="112" y="261"/>
                </a:lnTo>
                <a:lnTo>
                  <a:pt x="112" y="261"/>
                </a:lnTo>
                <a:lnTo>
                  <a:pt x="112" y="260"/>
                </a:lnTo>
                <a:lnTo>
                  <a:pt x="111" y="260"/>
                </a:lnTo>
                <a:lnTo>
                  <a:pt x="110" y="259"/>
                </a:lnTo>
                <a:lnTo>
                  <a:pt x="110" y="259"/>
                </a:lnTo>
                <a:lnTo>
                  <a:pt x="110" y="258"/>
                </a:lnTo>
                <a:lnTo>
                  <a:pt x="109" y="258"/>
                </a:lnTo>
                <a:lnTo>
                  <a:pt x="108" y="258"/>
                </a:lnTo>
                <a:lnTo>
                  <a:pt x="107" y="258"/>
                </a:lnTo>
                <a:lnTo>
                  <a:pt x="107" y="259"/>
                </a:lnTo>
                <a:lnTo>
                  <a:pt x="106" y="259"/>
                </a:lnTo>
                <a:lnTo>
                  <a:pt x="105" y="259"/>
                </a:lnTo>
                <a:lnTo>
                  <a:pt x="105" y="259"/>
                </a:lnTo>
                <a:lnTo>
                  <a:pt x="104" y="259"/>
                </a:lnTo>
                <a:lnTo>
                  <a:pt x="103" y="259"/>
                </a:lnTo>
                <a:lnTo>
                  <a:pt x="102" y="259"/>
                </a:lnTo>
                <a:lnTo>
                  <a:pt x="101" y="259"/>
                </a:lnTo>
                <a:lnTo>
                  <a:pt x="101" y="259"/>
                </a:lnTo>
                <a:lnTo>
                  <a:pt x="100" y="259"/>
                </a:lnTo>
                <a:lnTo>
                  <a:pt x="99" y="259"/>
                </a:lnTo>
                <a:lnTo>
                  <a:pt x="99" y="259"/>
                </a:lnTo>
                <a:lnTo>
                  <a:pt x="98" y="259"/>
                </a:lnTo>
                <a:lnTo>
                  <a:pt x="97" y="259"/>
                </a:lnTo>
                <a:lnTo>
                  <a:pt x="97" y="259"/>
                </a:lnTo>
                <a:lnTo>
                  <a:pt x="96" y="259"/>
                </a:lnTo>
                <a:lnTo>
                  <a:pt x="95" y="259"/>
                </a:lnTo>
                <a:lnTo>
                  <a:pt x="95" y="258"/>
                </a:lnTo>
                <a:lnTo>
                  <a:pt x="94" y="258"/>
                </a:lnTo>
                <a:lnTo>
                  <a:pt x="93" y="258"/>
                </a:lnTo>
                <a:lnTo>
                  <a:pt x="93" y="258"/>
                </a:lnTo>
                <a:lnTo>
                  <a:pt x="92" y="258"/>
                </a:lnTo>
                <a:lnTo>
                  <a:pt x="91" y="258"/>
                </a:lnTo>
                <a:lnTo>
                  <a:pt x="90" y="258"/>
                </a:lnTo>
                <a:lnTo>
                  <a:pt x="90" y="258"/>
                </a:lnTo>
                <a:lnTo>
                  <a:pt x="89" y="258"/>
                </a:lnTo>
                <a:lnTo>
                  <a:pt x="89" y="257"/>
                </a:lnTo>
                <a:lnTo>
                  <a:pt x="90" y="256"/>
                </a:lnTo>
                <a:lnTo>
                  <a:pt x="90" y="256"/>
                </a:lnTo>
                <a:lnTo>
                  <a:pt x="91" y="255"/>
                </a:lnTo>
                <a:lnTo>
                  <a:pt x="91" y="255"/>
                </a:lnTo>
                <a:lnTo>
                  <a:pt x="91" y="254"/>
                </a:lnTo>
                <a:lnTo>
                  <a:pt x="91" y="254"/>
                </a:lnTo>
                <a:lnTo>
                  <a:pt x="92" y="253"/>
                </a:lnTo>
                <a:lnTo>
                  <a:pt x="92" y="252"/>
                </a:lnTo>
                <a:lnTo>
                  <a:pt x="92" y="252"/>
                </a:lnTo>
                <a:lnTo>
                  <a:pt x="93" y="252"/>
                </a:lnTo>
                <a:lnTo>
                  <a:pt x="93" y="251"/>
                </a:lnTo>
                <a:lnTo>
                  <a:pt x="93" y="250"/>
                </a:lnTo>
                <a:lnTo>
                  <a:pt x="93" y="250"/>
                </a:lnTo>
                <a:lnTo>
                  <a:pt x="92" y="249"/>
                </a:lnTo>
                <a:lnTo>
                  <a:pt x="92" y="249"/>
                </a:lnTo>
                <a:lnTo>
                  <a:pt x="91" y="248"/>
                </a:lnTo>
                <a:lnTo>
                  <a:pt x="91" y="248"/>
                </a:lnTo>
                <a:lnTo>
                  <a:pt x="90" y="248"/>
                </a:lnTo>
                <a:lnTo>
                  <a:pt x="89" y="248"/>
                </a:lnTo>
                <a:lnTo>
                  <a:pt x="89" y="248"/>
                </a:lnTo>
                <a:lnTo>
                  <a:pt x="88" y="248"/>
                </a:lnTo>
                <a:lnTo>
                  <a:pt x="87" y="247"/>
                </a:lnTo>
                <a:lnTo>
                  <a:pt x="87" y="247"/>
                </a:lnTo>
                <a:lnTo>
                  <a:pt x="86" y="247"/>
                </a:lnTo>
                <a:lnTo>
                  <a:pt x="85" y="246"/>
                </a:lnTo>
                <a:lnTo>
                  <a:pt x="84" y="246"/>
                </a:lnTo>
                <a:lnTo>
                  <a:pt x="84" y="246"/>
                </a:lnTo>
                <a:lnTo>
                  <a:pt x="83" y="246"/>
                </a:lnTo>
                <a:lnTo>
                  <a:pt x="82" y="246"/>
                </a:lnTo>
                <a:lnTo>
                  <a:pt x="82" y="245"/>
                </a:lnTo>
                <a:lnTo>
                  <a:pt x="81" y="245"/>
                </a:lnTo>
                <a:lnTo>
                  <a:pt x="81" y="244"/>
                </a:lnTo>
                <a:lnTo>
                  <a:pt x="80" y="244"/>
                </a:lnTo>
                <a:lnTo>
                  <a:pt x="80" y="244"/>
                </a:lnTo>
                <a:lnTo>
                  <a:pt x="79" y="243"/>
                </a:lnTo>
                <a:lnTo>
                  <a:pt x="78" y="243"/>
                </a:lnTo>
                <a:lnTo>
                  <a:pt x="78" y="242"/>
                </a:lnTo>
                <a:lnTo>
                  <a:pt x="77" y="242"/>
                </a:lnTo>
                <a:lnTo>
                  <a:pt x="77" y="241"/>
                </a:lnTo>
                <a:lnTo>
                  <a:pt x="76" y="241"/>
                </a:lnTo>
                <a:lnTo>
                  <a:pt x="75" y="241"/>
                </a:lnTo>
                <a:lnTo>
                  <a:pt x="75" y="241"/>
                </a:lnTo>
                <a:lnTo>
                  <a:pt x="74" y="241"/>
                </a:lnTo>
                <a:lnTo>
                  <a:pt x="73" y="241"/>
                </a:lnTo>
                <a:lnTo>
                  <a:pt x="72" y="241"/>
                </a:lnTo>
                <a:lnTo>
                  <a:pt x="72" y="242"/>
                </a:lnTo>
                <a:lnTo>
                  <a:pt x="72" y="243"/>
                </a:lnTo>
                <a:lnTo>
                  <a:pt x="71" y="243"/>
                </a:lnTo>
                <a:lnTo>
                  <a:pt x="71" y="244"/>
                </a:lnTo>
                <a:lnTo>
                  <a:pt x="70" y="244"/>
                </a:lnTo>
                <a:lnTo>
                  <a:pt x="70" y="245"/>
                </a:lnTo>
                <a:lnTo>
                  <a:pt x="70" y="246"/>
                </a:lnTo>
                <a:lnTo>
                  <a:pt x="70" y="246"/>
                </a:lnTo>
                <a:lnTo>
                  <a:pt x="69" y="246"/>
                </a:lnTo>
                <a:lnTo>
                  <a:pt x="69" y="247"/>
                </a:lnTo>
                <a:lnTo>
                  <a:pt x="68" y="247"/>
                </a:lnTo>
                <a:lnTo>
                  <a:pt x="67" y="246"/>
                </a:lnTo>
                <a:lnTo>
                  <a:pt x="66" y="246"/>
                </a:lnTo>
                <a:lnTo>
                  <a:pt x="66" y="246"/>
                </a:lnTo>
                <a:lnTo>
                  <a:pt x="65" y="247"/>
                </a:lnTo>
                <a:lnTo>
                  <a:pt x="64" y="247"/>
                </a:lnTo>
                <a:lnTo>
                  <a:pt x="64" y="247"/>
                </a:lnTo>
                <a:lnTo>
                  <a:pt x="63" y="247"/>
                </a:lnTo>
                <a:lnTo>
                  <a:pt x="62" y="247"/>
                </a:lnTo>
                <a:lnTo>
                  <a:pt x="62" y="247"/>
                </a:lnTo>
                <a:lnTo>
                  <a:pt x="61" y="246"/>
                </a:lnTo>
                <a:lnTo>
                  <a:pt x="61" y="246"/>
                </a:lnTo>
                <a:lnTo>
                  <a:pt x="61" y="245"/>
                </a:lnTo>
                <a:lnTo>
                  <a:pt x="60" y="244"/>
                </a:lnTo>
                <a:lnTo>
                  <a:pt x="60" y="244"/>
                </a:lnTo>
                <a:lnTo>
                  <a:pt x="59" y="244"/>
                </a:lnTo>
                <a:lnTo>
                  <a:pt x="58" y="244"/>
                </a:lnTo>
                <a:lnTo>
                  <a:pt x="58" y="244"/>
                </a:lnTo>
                <a:lnTo>
                  <a:pt x="57" y="243"/>
                </a:lnTo>
                <a:lnTo>
                  <a:pt x="56" y="243"/>
                </a:lnTo>
                <a:lnTo>
                  <a:pt x="55" y="239"/>
                </a:lnTo>
                <a:lnTo>
                  <a:pt x="55" y="238"/>
                </a:lnTo>
                <a:lnTo>
                  <a:pt x="55" y="237"/>
                </a:lnTo>
                <a:lnTo>
                  <a:pt x="54" y="236"/>
                </a:lnTo>
                <a:lnTo>
                  <a:pt x="50" y="237"/>
                </a:lnTo>
                <a:lnTo>
                  <a:pt x="49" y="237"/>
                </a:lnTo>
                <a:lnTo>
                  <a:pt x="47" y="238"/>
                </a:lnTo>
                <a:lnTo>
                  <a:pt x="45" y="238"/>
                </a:lnTo>
                <a:lnTo>
                  <a:pt x="42" y="239"/>
                </a:lnTo>
                <a:lnTo>
                  <a:pt x="37" y="239"/>
                </a:lnTo>
                <a:lnTo>
                  <a:pt x="34" y="239"/>
                </a:lnTo>
                <a:lnTo>
                  <a:pt x="32" y="238"/>
                </a:lnTo>
                <a:lnTo>
                  <a:pt x="31" y="239"/>
                </a:lnTo>
                <a:lnTo>
                  <a:pt x="26" y="239"/>
                </a:lnTo>
                <a:lnTo>
                  <a:pt x="24" y="239"/>
                </a:lnTo>
                <a:lnTo>
                  <a:pt x="22" y="239"/>
                </a:lnTo>
                <a:lnTo>
                  <a:pt x="19" y="238"/>
                </a:lnTo>
                <a:lnTo>
                  <a:pt x="18" y="238"/>
                </a:lnTo>
                <a:lnTo>
                  <a:pt x="15" y="237"/>
                </a:lnTo>
                <a:lnTo>
                  <a:pt x="13" y="237"/>
                </a:lnTo>
                <a:lnTo>
                  <a:pt x="11" y="237"/>
                </a:lnTo>
                <a:lnTo>
                  <a:pt x="7" y="235"/>
                </a:lnTo>
                <a:lnTo>
                  <a:pt x="4" y="234"/>
                </a:lnTo>
                <a:lnTo>
                  <a:pt x="10" y="230"/>
                </a:lnTo>
                <a:lnTo>
                  <a:pt x="14" y="229"/>
                </a:lnTo>
                <a:lnTo>
                  <a:pt x="23" y="224"/>
                </a:lnTo>
                <a:lnTo>
                  <a:pt x="26" y="222"/>
                </a:lnTo>
                <a:lnTo>
                  <a:pt x="30" y="220"/>
                </a:lnTo>
                <a:lnTo>
                  <a:pt x="38" y="218"/>
                </a:lnTo>
                <a:lnTo>
                  <a:pt x="41" y="217"/>
                </a:lnTo>
                <a:lnTo>
                  <a:pt x="42" y="217"/>
                </a:lnTo>
                <a:lnTo>
                  <a:pt x="39" y="214"/>
                </a:lnTo>
                <a:lnTo>
                  <a:pt x="38" y="213"/>
                </a:lnTo>
                <a:lnTo>
                  <a:pt x="33" y="208"/>
                </a:lnTo>
                <a:lnTo>
                  <a:pt x="32" y="207"/>
                </a:lnTo>
                <a:lnTo>
                  <a:pt x="31" y="206"/>
                </a:lnTo>
                <a:lnTo>
                  <a:pt x="29" y="206"/>
                </a:lnTo>
                <a:lnTo>
                  <a:pt x="28" y="206"/>
                </a:lnTo>
                <a:lnTo>
                  <a:pt x="25" y="207"/>
                </a:lnTo>
                <a:lnTo>
                  <a:pt x="22" y="207"/>
                </a:lnTo>
                <a:lnTo>
                  <a:pt x="20" y="207"/>
                </a:lnTo>
                <a:lnTo>
                  <a:pt x="17" y="207"/>
                </a:lnTo>
                <a:lnTo>
                  <a:pt x="17" y="206"/>
                </a:lnTo>
                <a:lnTo>
                  <a:pt x="16" y="204"/>
                </a:lnTo>
                <a:lnTo>
                  <a:pt x="15" y="202"/>
                </a:lnTo>
                <a:lnTo>
                  <a:pt x="15" y="201"/>
                </a:lnTo>
                <a:lnTo>
                  <a:pt x="16" y="199"/>
                </a:lnTo>
                <a:lnTo>
                  <a:pt x="17" y="196"/>
                </a:lnTo>
                <a:lnTo>
                  <a:pt x="18" y="194"/>
                </a:lnTo>
                <a:lnTo>
                  <a:pt x="19" y="193"/>
                </a:lnTo>
                <a:lnTo>
                  <a:pt x="21" y="190"/>
                </a:lnTo>
                <a:lnTo>
                  <a:pt x="25" y="186"/>
                </a:lnTo>
                <a:lnTo>
                  <a:pt x="28" y="184"/>
                </a:lnTo>
                <a:lnTo>
                  <a:pt x="30" y="182"/>
                </a:lnTo>
                <a:lnTo>
                  <a:pt x="33" y="180"/>
                </a:lnTo>
                <a:lnTo>
                  <a:pt x="34" y="179"/>
                </a:lnTo>
                <a:lnTo>
                  <a:pt x="36" y="179"/>
                </a:lnTo>
                <a:lnTo>
                  <a:pt x="38" y="179"/>
                </a:lnTo>
                <a:lnTo>
                  <a:pt x="40" y="178"/>
                </a:lnTo>
                <a:lnTo>
                  <a:pt x="42" y="178"/>
                </a:lnTo>
                <a:lnTo>
                  <a:pt x="43" y="178"/>
                </a:lnTo>
                <a:lnTo>
                  <a:pt x="44" y="178"/>
                </a:lnTo>
                <a:lnTo>
                  <a:pt x="44" y="176"/>
                </a:lnTo>
                <a:lnTo>
                  <a:pt x="40" y="175"/>
                </a:lnTo>
                <a:lnTo>
                  <a:pt x="36" y="176"/>
                </a:lnTo>
                <a:lnTo>
                  <a:pt x="32" y="176"/>
                </a:lnTo>
                <a:lnTo>
                  <a:pt x="29" y="176"/>
                </a:lnTo>
                <a:lnTo>
                  <a:pt x="28" y="177"/>
                </a:lnTo>
                <a:lnTo>
                  <a:pt x="23" y="171"/>
                </a:lnTo>
                <a:lnTo>
                  <a:pt x="22" y="170"/>
                </a:lnTo>
                <a:lnTo>
                  <a:pt x="22" y="168"/>
                </a:lnTo>
                <a:lnTo>
                  <a:pt x="22" y="165"/>
                </a:lnTo>
                <a:lnTo>
                  <a:pt x="20" y="162"/>
                </a:lnTo>
                <a:lnTo>
                  <a:pt x="17" y="163"/>
                </a:lnTo>
                <a:lnTo>
                  <a:pt x="13" y="165"/>
                </a:lnTo>
                <a:lnTo>
                  <a:pt x="8" y="166"/>
                </a:lnTo>
                <a:lnTo>
                  <a:pt x="0" y="164"/>
                </a:lnTo>
                <a:lnTo>
                  <a:pt x="0" y="161"/>
                </a:lnTo>
                <a:lnTo>
                  <a:pt x="4" y="158"/>
                </a:lnTo>
                <a:lnTo>
                  <a:pt x="7" y="156"/>
                </a:lnTo>
                <a:lnTo>
                  <a:pt x="8" y="153"/>
                </a:lnTo>
                <a:lnTo>
                  <a:pt x="10" y="150"/>
                </a:lnTo>
                <a:lnTo>
                  <a:pt x="12" y="146"/>
                </a:lnTo>
                <a:lnTo>
                  <a:pt x="15" y="144"/>
                </a:lnTo>
                <a:lnTo>
                  <a:pt x="19" y="140"/>
                </a:lnTo>
                <a:lnTo>
                  <a:pt x="23" y="138"/>
                </a:lnTo>
                <a:lnTo>
                  <a:pt x="28" y="136"/>
                </a:lnTo>
                <a:lnTo>
                  <a:pt x="28" y="134"/>
                </a:lnTo>
                <a:lnTo>
                  <a:pt x="30" y="130"/>
                </a:lnTo>
                <a:lnTo>
                  <a:pt x="34" y="128"/>
                </a:lnTo>
                <a:lnTo>
                  <a:pt x="37" y="127"/>
                </a:lnTo>
                <a:lnTo>
                  <a:pt x="38" y="125"/>
                </a:lnTo>
                <a:lnTo>
                  <a:pt x="36" y="123"/>
                </a:lnTo>
                <a:lnTo>
                  <a:pt x="36" y="120"/>
                </a:lnTo>
                <a:lnTo>
                  <a:pt x="40" y="119"/>
                </a:lnTo>
                <a:lnTo>
                  <a:pt x="43" y="119"/>
                </a:lnTo>
                <a:lnTo>
                  <a:pt x="49" y="118"/>
                </a:lnTo>
                <a:lnTo>
                  <a:pt x="49" y="118"/>
                </a:lnTo>
                <a:lnTo>
                  <a:pt x="49" y="117"/>
                </a:lnTo>
                <a:lnTo>
                  <a:pt x="49" y="117"/>
                </a:lnTo>
                <a:lnTo>
                  <a:pt x="49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1" y="114"/>
                </a:lnTo>
                <a:lnTo>
                  <a:pt x="51" y="113"/>
                </a:lnTo>
                <a:lnTo>
                  <a:pt x="51" y="113"/>
                </a:lnTo>
                <a:lnTo>
                  <a:pt x="51" y="113"/>
                </a:lnTo>
                <a:lnTo>
                  <a:pt x="51" y="112"/>
                </a:lnTo>
                <a:lnTo>
                  <a:pt x="53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8" y="109"/>
                </a:lnTo>
                <a:lnTo>
                  <a:pt x="59" y="109"/>
                </a:lnTo>
                <a:lnTo>
                  <a:pt x="61" y="107"/>
                </a:lnTo>
                <a:lnTo>
                  <a:pt x="62" y="107"/>
                </a:lnTo>
                <a:lnTo>
                  <a:pt x="62" y="107"/>
                </a:lnTo>
                <a:lnTo>
                  <a:pt x="63" y="107"/>
                </a:lnTo>
                <a:lnTo>
                  <a:pt x="64" y="107"/>
                </a:lnTo>
                <a:lnTo>
                  <a:pt x="68" y="103"/>
                </a:lnTo>
                <a:lnTo>
                  <a:pt x="69" y="103"/>
                </a:lnTo>
                <a:lnTo>
                  <a:pt x="70" y="103"/>
                </a:lnTo>
                <a:lnTo>
                  <a:pt x="71" y="103"/>
                </a:lnTo>
                <a:lnTo>
                  <a:pt x="71" y="103"/>
                </a:lnTo>
                <a:lnTo>
                  <a:pt x="72" y="103"/>
                </a:lnTo>
                <a:lnTo>
                  <a:pt x="72" y="102"/>
                </a:lnTo>
                <a:lnTo>
                  <a:pt x="72" y="101"/>
                </a:lnTo>
                <a:lnTo>
                  <a:pt x="73" y="100"/>
                </a:lnTo>
                <a:lnTo>
                  <a:pt x="74" y="99"/>
                </a:lnTo>
                <a:lnTo>
                  <a:pt x="74" y="98"/>
                </a:lnTo>
                <a:lnTo>
                  <a:pt x="74" y="98"/>
                </a:lnTo>
                <a:lnTo>
                  <a:pt x="74" y="97"/>
                </a:lnTo>
                <a:lnTo>
                  <a:pt x="74" y="96"/>
                </a:lnTo>
                <a:lnTo>
                  <a:pt x="75" y="96"/>
                </a:lnTo>
                <a:lnTo>
                  <a:pt x="75" y="96"/>
                </a:lnTo>
                <a:lnTo>
                  <a:pt x="75" y="95"/>
                </a:lnTo>
                <a:lnTo>
                  <a:pt x="76" y="94"/>
                </a:lnTo>
                <a:lnTo>
                  <a:pt x="76" y="94"/>
                </a:lnTo>
                <a:lnTo>
                  <a:pt x="76" y="93"/>
                </a:lnTo>
                <a:lnTo>
                  <a:pt x="77" y="93"/>
                </a:lnTo>
                <a:lnTo>
                  <a:pt x="76" y="92"/>
                </a:lnTo>
                <a:lnTo>
                  <a:pt x="77" y="91"/>
                </a:lnTo>
                <a:lnTo>
                  <a:pt x="77" y="90"/>
                </a:lnTo>
                <a:lnTo>
                  <a:pt x="77" y="90"/>
                </a:lnTo>
                <a:lnTo>
                  <a:pt x="78" y="89"/>
                </a:lnTo>
                <a:lnTo>
                  <a:pt x="78" y="89"/>
                </a:lnTo>
                <a:lnTo>
                  <a:pt x="79" y="90"/>
                </a:lnTo>
                <a:lnTo>
                  <a:pt x="80" y="89"/>
                </a:lnTo>
                <a:lnTo>
                  <a:pt x="80" y="89"/>
                </a:lnTo>
                <a:lnTo>
                  <a:pt x="81" y="89"/>
                </a:lnTo>
                <a:lnTo>
                  <a:pt x="81" y="89"/>
                </a:lnTo>
                <a:lnTo>
                  <a:pt x="82" y="89"/>
                </a:lnTo>
                <a:lnTo>
                  <a:pt x="82" y="89"/>
                </a:lnTo>
                <a:lnTo>
                  <a:pt x="83" y="89"/>
                </a:lnTo>
                <a:lnTo>
                  <a:pt x="83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8"/>
                </a:lnTo>
                <a:lnTo>
                  <a:pt x="87" y="88"/>
                </a:lnTo>
                <a:lnTo>
                  <a:pt x="87" y="88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9" y="90"/>
                </a:lnTo>
                <a:lnTo>
                  <a:pt x="89" y="90"/>
                </a:lnTo>
                <a:lnTo>
                  <a:pt x="90" y="91"/>
                </a:lnTo>
                <a:lnTo>
                  <a:pt x="91" y="91"/>
                </a:lnTo>
                <a:lnTo>
                  <a:pt x="91" y="90"/>
                </a:lnTo>
                <a:lnTo>
                  <a:pt x="92" y="90"/>
                </a:lnTo>
                <a:lnTo>
                  <a:pt x="92" y="89"/>
                </a:lnTo>
                <a:lnTo>
                  <a:pt x="94" y="89"/>
                </a:lnTo>
                <a:lnTo>
                  <a:pt x="94" y="90"/>
                </a:lnTo>
                <a:lnTo>
                  <a:pt x="93" y="92"/>
                </a:lnTo>
                <a:lnTo>
                  <a:pt x="94" y="92"/>
                </a:lnTo>
                <a:lnTo>
                  <a:pt x="94" y="92"/>
                </a:lnTo>
                <a:lnTo>
                  <a:pt x="93" y="93"/>
                </a:lnTo>
                <a:lnTo>
                  <a:pt x="96" y="95"/>
                </a:lnTo>
                <a:lnTo>
                  <a:pt x="98" y="100"/>
                </a:lnTo>
                <a:lnTo>
                  <a:pt x="99" y="100"/>
                </a:lnTo>
                <a:lnTo>
                  <a:pt x="100" y="100"/>
                </a:lnTo>
                <a:lnTo>
                  <a:pt x="102" y="100"/>
                </a:lnTo>
                <a:lnTo>
                  <a:pt x="102" y="100"/>
                </a:lnTo>
                <a:lnTo>
                  <a:pt x="102" y="99"/>
                </a:lnTo>
                <a:lnTo>
                  <a:pt x="102" y="98"/>
                </a:lnTo>
                <a:lnTo>
                  <a:pt x="103" y="98"/>
                </a:lnTo>
                <a:lnTo>
                  <a:pt x="103" y="98"/>
                </a:lnTo>
                <a:lnTo>
                  <a:pt x="103" y="97"/>
                </a:lnTo>
                <a:lnTo>
                  <a:pt x="103" y="96"/>
                </a:lnTo>
                <a:lnTo>
                  <a:pt x="103" y="95"/>
                </a:lnTo>
                <a:lnTo>
                  <a:pt x="103" y="94"/>
                </a:lnTo>
                <a:lnTo>
                  <a:pt x="105" y="92"/>
                </a:lnTo>
                <a:lnTo>
                  <a:pt x="104" y="91"/>
                </a:lnTo>
                <a:lnTo>
                  <a:pt x="104" y="90"/>
                </a:lnTo>
                <a:lnTo>
                  <a:pt x="105" y="90"/>
                </a:lnTo>
                <a:lnTo>
                  <a:pt x="106" y="90"/>
                </a:lnTo>
                <a:lnTo>
                  <a:pt x="107" y="89"/>
                </a:lnTo>
                <a:lnTo>
                  <a:pt x="108" y="89"/>
                </a:lnTo>
                <a:lnTo>
                  <a:pt x="108" y="8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760788" y="2559051"/>
            <a:ext cx="1993900" cy="1063625"/>
          </a:xfrm>
          <a:custGeom>
            <a:avLst/>
            <a:gdLst>
              <a:gd name="T0" fmla="*/ 101 w 1256"/>
              <a:gd name="T1" fmla="*/ 83 h 670"/>
              <a:gd name="T2" fmla="*/ 102 w 1256"/>
              <a:gd name="T3" fmla="*/ 76 h 670"/>
              <a:gd name="T4" fmla="*/ 99 w 1256"/>
              <a:gd name="T5" fmla="*/ 64 h 670"/>
              <a:gd name="T6" fmla="*/ 96 w 1256"/>
              <a:gd name="T7" fmla="*/ 52 h 670"/>
              <a:gd name="T8" fmla="*/ 102 w 1256"/>
              <a:gd name="T9" fmla="*/ 47 h 670"/>
              <a:gd name="T10" fmla="*/ 113 w 1256"/>
              <a:gd name="T11" fmla="*/ 44 h 670"/>
              <a:gd name="T12" fmla="*/ 125 w 1256"/>
              <a:gd name="T13" fmla="*/ 46 h 670"/>
              <a:gd name="T14" fmla="*/ 134 w 1256"/>
              <a:gd name="T15" fmla="*/ 47 h 670"/>
              <a:gd name="T16" fmla="*/ 145 w 1256"/>
              <a:gd name="T17" fmla="*/ 41 h 670"/>
              <a:gd name="T18" fmla="*/ 151 w 1256"/>
              <a:gd name="T19" fmla="*/ 31 h 670"/>
              <a:gd name="T20" fmla="*/ 158 w 1256"/>
              <a:gd name="T21" fmla="*/ 9 h 670"/>
              <a:gd name="T22" fmla="*/ 183 w 1256"/>
              <a:gd name="T23" fmla="*/ 1 h 670"/>
              <a:gd name="T24" fmla="*/ 213 w 1256"/>
              <a:gd name="T25" fmla="*/ 16 h 670"/>
              <a:gd name="T26" fmla="*/ 228 w 1256"/>
              <a:gd name="T27" fmla="*/ 34 h 670"/>
              <a:gd name="T28" fmla="*/ 256 w 1256"/>
              <a:gd name="T29" fmla="*/ 61 h 670"/>
              <a:gd name="T30" fmla="*/ 270 w 1256"/>
              <a:gd name="T31" fmla="*/ 71 h 670"/>
              <a:gd name="T32" fmla="*/ 298 w 1256"/>
              <a:gd name="T33" fmla="*/ 73 h 670"/>
              <a:gd name="T34" fmla="*/ 501 w 1256"/>
              <a:gd name="T35" fmla="*/ 44 h 670"/>
              <a:gd name="T36" fmla="*/ 639 w 1256"/>
              <a:gd name="T37" fmla="*/ 132 h 670"/>
              <a:gd name="T38" fmla="*/ 697 w 1256"/>
              <a:gd name="T39" fmla="*/ 281 h 670"/>
              <a:gd name="T40" fmla="*/ 793 w 1256"/>
              <a:gd name="T41" fmla="*/ 324 h 670"/>
              <a:gd name="T42" fmla="*/ 1069 w 1256"/>
              <a:gd name="T43" fmla="*/ 474 h 670"/>
              <a:gd name="T44" fmla="*/ 364 w 1256"/>
              <a:gd name="T45" fmla="*/ 662 h 670"/>
              <a:gd name="T46" fmla="*/ 311 w 1256"/>
              <a:gd name="T47" fmla="*/ 621 h 670"/>
              <a:gd name="T48" fmla="*/ 296 w 1256"/>
              <a:gd name="T49" fmla="*/ 603 h 670"/>
              <a:gd name="T50" fmla="*/ 281 w 1256"/>
              <a:gd name="T51" fmla="*/ 597 h 670"/>
              <a:gd name="T52" fmla="*/ 260 w 1256"/>
              <a:gd name="T53" fmla="*/ 564 h 670"/>
              <a:gd name="T54" fmla="*/ 205 w 1256"/>
              <a:gd name="T55" fmla="*/ 545 h 670"/>
              <a:gd name="T56" fmla="*/ 167 w 1256"/>
              <a:gd name="T57" fmla="*/ 551 h 670"/>
              <a:gd name="T58" fmla="*/ 116 w 1256"/>
              <a:gd name="T59" fmla="*/ 518 h 670"/>
              <a:gd name="T60" fmla="*/ 140 w 1256"/>
              <a:gd name="T61" fmla="*/ 481 h 670"/>
              <a:gd name="T62" fmla="*/ 155 w 1256"/>
              <a:gd name="T63" fmla="*/ 443 h 670"/>
              <a:gd name="T64" fmla="*/ 130 w 1256"/>
              <a:gd name="T65" fmla="*/ 431 h 670"/>
              <a:gd name="T66" fmla="*/ 134 w 1256"/>
              <a:gd name="T67" fmla="*/ 414 h 670"/>
              <a:gd name="T68" fmla="*/ 147 w 1256"/>
              <a:gd name="T69" fmla="*/ 405 h 670"/>
              <a:gd name="T70" fmla="*/ 127 w 1256"/>
              <a:gd name="T71" fmla="*/ 372 h 670"/>
              <a:gd name="T72" fmla="*/ 95 w 1256"/>
              <a:gd name="T73" fmla="*/ 352 h 670"/>
              <a:gd name="T74" fmla="*/ 118 w 1256"/>
              <a:gd name="T75" fmla="*/ 330 h 670"/>
              <a:gd name="T76" fmla="*/ 124 w 1256"/>
              <a:gd name="T77" fmla="*/ 293 h 670"/>
              <a:gd name="T78" fmla="*/ 127 w 1256"/>
              <a:gd name="T79" fmla="*/ 254 h 670"/>
              <a:gd name="T80" fmla="*/ 119 w 1256"/>
              <a:gd name="T81" fmla="*/ 257 h 670"/>
              <a:gd name="T82" fmla="*/ 112 w 1256"/>
              <a:gd name="T83" fmla="*/ 261 h 670"/>
              <a:gd name="T84" fmla="*/ 101 w 1256"/>
              <a:gd name="T85" fmla="*/ 259 h 670"/>
              <a:gd name="T86" fmla="*/ 90 w 1256"/>
              <a:gd name="T87" fmla="*/ 258 h 670"/>
              <a:gd name="T88" fmla="*/ 93 w 1256"/>
              <a:gd name="T89" fmla="*/ 250 h 670"/>
              <a:gd name="T90" fmla="*/ 82 w 1256"/>
              <a:gd name="T91" fmla="*/ 246 h 670"/>
              <a:gd name="T92" fmla="*/ 72 w 1256"/>
              <a:gd name="T93" fmla="*/ 241 h 670"/>
              <a:gd name="T94" fmla="*/ 64 w 1256"/>
              <a:gd name="T95" fmla="*/ 247 h 670"/>
              <a:gd name="T96" fmla="*/ 55 w 1256"/>
              <a:gd name="T97" fmla="*/ 238 h 670"/>
              <a:gd name="T98" fmla="*/ 18 w 1256"/>
              <a:gd name="T99" fmla="*/ 238 h 670"/>
              <a:gd name="T100" fmla="*/ 33 w 1256"/>
              <a:gd name="T101" fmla="*/ 208 h 670"/>
              <a:gd name="T102" fmla="*/ 19 w 1256"/>
              <a:gd name="T103" fmla="*/ 193 h 670"/>
              <a:gd name="T104" fmla="*/ 32 w 1256"/>
              <a:gd name="T105" fmla="*/ 176 h 670"/>
              <a:gd name="T106" fmla="*/ 10 w 1256"/>
              <a:gd name="T107" fmla="*/ 150 h 670"/>
              <a:gd name="T108" fmla="*/ 49 w 1256"/>
              <a:gd name="T109" fmla="*/ 118 h 670"/>
              <a:gd name="T110" fmla="*/ 55 w 1256"/>
              <a:gd name="T111" fmla="*/ 111 h 670"/>
              <a:gd name="T112" fmla="*/ 72 w 1256"/>
              <a:gd name="T113" fmla="*/ 101 h 670"/>
              <a:gd name="T114" fmla="*/ 77 w 1256"/>
              <a:gd name="T115" fmla="*/ 90 h 670"/>
              <a:gd name="T116" fmla="*/ 86 w 1256"/>
              <a:gd name="T117" fmla="*/ 88 h 670"/>
              <a:gd name="T118" fmla="*/ 93 w 1256"/>
              <a:gd name="T119" fmla="*/ 92 h 670"/>
              <a:gd name="T120" fmla="*/ 103 w 1256"/>
              <a:gd name="T121" fmla="*/ 95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6" h="670">
                <a:moveTo>
                  <a:pt x="108" y="88"/>
                </a:moveTo>
                <a:lnTo>
                  <a:pt x="108" y="88"/>
                </a:lnTo>
                <a:lnTo>
                  <a:pt x="108" y="88"/>
                </a:lnTo>
                <a:lnTo>
                  <a:pt x="108" y="87"/>
                </a:lnTo>
                <a:lnTo>
                  <a:pt x="108" y="87"/>
                </a:lnTo>
                <a:lnTo>
                  <a:pt x="108" y="86"/>
                </a:lnTo>
                <a:lnTo>
                  <a:pt x="107" y="84"/>
                </a:lnTo>
                <a:lnTo>
                  <a:pt x="106" y="84"/>
                </a:lnTo>
                <a:lnTo>
                  <a:pt x="105" y="84"/>
                </a:lnTo>
                <a:lnTo>
                  <a:pt x="105" y="84"/>
                </a:lnTo>
                <a:lnTo>
                  <a:pt x="103" y="84"/>
                </a:lnTo>
                <a:lnTo>
                  <a:pt x="103" y="84"/>
                </a:lnTo>
                <a:lnTo>
                  <a:pt x="103" y="84"/>
                </a:lnTo>
                <a:lnTo>
                  <a:pt x="102" y="83"/>
                </a:lnTo>
                <a:lnTo>
                  <a:pt x="101" y="83"/>
                </a:lnTo>
                <a:lnTo>
                  <a:pt x="101" y="83"/>
                </a:lnTo>
                <a:lnTo>
                  <a:pt x="100" y="83"/>
                </a:lnTo>
                <a:lnTo>
                  <a:pt x="100" y="84"/>
                </a:lnTo>
                <a:lnTo>
                  <a:pt x="99" y="84"/>
                </a:lnTo>
                <a:lnTo>
                  <a:pt x="99" y="83"/>
                </a:lnTo>
                <a:lnTo>
                  <a:pt x="99" y="79"/>
                </a:lnTo>
                <a:lnTo>
                  <a:pt x="99" y="79"/>
                </a:lnTo>
                <a:lnTo>
                  <a:pt x="99" y="79"/>
                </a:lnTo>
                <a:lnTo>
                  <a:pt x="100" y="79"/>
                </a:lnTo>
                <a:lnTo>
                  <a:pt x="101" y="78"/>
                </a:lnTo>
                <a:lnTo>
                  <a:pt x="101" y="78"/>
                </a:lnTo>
                <a:lnTo>
                  <a:pt x="101" y="77"/>
                </a:lnTo>
                <a:lnTo>
                  <a:pt x="101" y="77"/>
                </a:lnTo>
                <a:lnTo>
                  <a:pt x="102" y="77"/>
                </a:lnTo>
                <a:lnTo>
                  <a:pt x="102" y="77"/>
                </a:lnTo>
                <a:lnTo>
                  <a:pt x="102" y="76"/>
                </a:lnTo>
                <a:lnTo>
                  <a:pt x="102" y="76"/>
                </a:lnTo>
                <a:lnTo>
                  <a:pt x="102" y="74"/>
                </a:lnTo>
                <a:lnTo>
                  <a:pt x="103" y="73"/>
                </a:lnTo>
                <a:lnTo>
                  <a:pt x="103" y="73"/>
                </a:lnTo>
                <a:lnTo>
                  <a:pt x="103" y="71"/>
                </a:lnTo>
                <a:lnTo>
                  <a:pt x="103" y="71"/>
                </a:lnTo>
                <a:lnTo>
                  <a:pt x="104" y="71"/>
                </a:lnTo>
                <a:lnTo>
                  <a:pt x="106" y="71"/>
                </a:lnTo>
                <a:lnTo>
                  <a:pt x="104" y="70"/>
                </a:lnTo>
                <a:lnTo>
                  <a:pt x="102" y="69"/>
                </a:lnTo>
                <a:lnTo>
                  <a:pt x="102" y="69"/>
                </a:lnTo>
                <a:lnTo>
                  <a:pt x="101" y="68"/>
                </a:lnTo>
                <a:lnTo>
                  <a:pt x="102" y="67"/>
                </a:lnTo>
                <a:lnTo>
                  <a:pt x="101" y="65"/>
                </a:lnTo>
                <a:lnTo>
                  <a:pt x="100" y="66"/>
                </a:lnTo>
                <a:lnTo>
                  <a:pt x="99" y="65"/>
                </a:lnTo>
                <a:lnTo>
                  <a:pt x="99" y="64"/>
                </a:lnTo>
                <a:lnTo>
                  <a:pt x="99" y="64"/>
                </a:lnTo>
                <a:lnTo>
                  <a:pt x="98" y="63"/>
                </a:lnTo>
                <a:lnTo>
                  <a:pt x="98" y="62"/>
                </a:lnTo>
                <a:lnTo>
                  <a:pt x="97" y="60"/>
                </a:lnTo>
                <a:lnTo>
                  <a:pt x="97" y="60"/>
                </a:lnTo>
                <a:lnTo>
                  <a:pt x="96" y="59"/>
                </a:lnTo>
                <a:lnTo>
                  <a:pt x="97" y="58"/>
                </a:lnTo>
                <a:lnTo>
                  <a:pt x="97" y="57"/>
                </a:lnTo>
                <a:lnTo>
                  <a:pt x="97" y="56"/>
                </a:lnTo>
                <a:lnTo>
                  <a:pt x="98" y="56"/>
                </a:lnTo>
                <a:lnTo>
                  <a:pt x="98" y="55"/>
                </a:lnTo>
                <a:lnTo>
                  <a:pt x="98" y="54"/>
                </a:lnTo>
                <a:lnTo>
                  <a:pt x="98" y="54"/>
                </a:lnTo>
                <a:lnTo>
                  <a:pt x="97" y="53"/>
                </a:lnTo>
                <a:lnTo>
                  <a:pt x="97" y="53"/>
                </a:lnTo>
                <a:lnTo>
                  <a:pt x="96" y="52"/>
                </a:lnTo>
                <a:lnTo>
                  <a:pt x="95" y="51"/>
                </a:lnTo>
                <a:lnTo>
                  <a:pt x="95" y="51"/>
                </a:lnTo>
                <a:lnTo>
                  <a:pt x="95" y="50"/>
                </a:lnTo>
                <a:lnTo>
                  <a:pt x="95" y="50"/>
                </a:lnTo>
                <a:lnTo>
                  <a:pt x="95" y="49"/>
                </a:lnTo>
                <a:lnTo>
                  <a:pt x="95" y="48"/>
                </a:lnTo>
                <a:lnTo>
                  <a:pt x="95" y="48"/>
                </a:lnTo>
                <a:lnTo>
                  <a:pt x="96" y="48"/>
                </a:lnTo>
                <a:lnTo>
                  <a:pt x="97" y="48"/>
                </a:lnTo>
                <a:lnTo>
                  <a:pt x="98" y="48"/>
                </a:lnTo>
                <a:lnTo>
                  <a:pt x="98" y="48"/>
                </a:lnTo>
                <a:lnTo>
                  <a:pt x="99" y="48"/>
                </a:lnTo>
                <a:lnTo>
                  <a:pt x="99" y="48"/>
                </a:lnTo>
                <a:lnTo>
                  <a:pt x="101" y="47"/>
                </a:lnTo>
                <a:lnTo>
                  <a:pt x="102" y="47"/>
                </a:lnTo>
                <a:lnTo>
                  <a:pt x="102" y="47"/>
                </a:lnTo>
                <a:lnTo>
                  <a:pt x="104" y="47"/>
                </a:lnTo>
                <a:lnTo>
                  <a:pt x="105" y="44"/>
                </a:lnTo>
                <a:lnTo>
                  <a:pt x="106" y="44"/>
                </a:lnTo>
                <a:lnTo>
                  <a:pt x="106" y="44"/>
                </a:lnTo>
                <a:lnTo>
                  <a:pt x="108" y="42"/>
                </a:lnTo>
                <a:lnTo>
                  <a:pt x="109" y="42"/>
                </a:lnTo>
                <a:lnTo>
                  <a:pt x="109" y="42"/>
                </a:lnTo>
                <a:lnTo>
                  <a:pt x="110" y="42"/>
                </a:lnTo>
                <a:lnTo>
                  <a:pt x="111" y="41"/>
                </a:lnTo>
                <a:lnTo>
                  <a:pt x="111" y="41"/>
                </a:lnTo>
                <a:lnTo>
                  <a:pt x="112" y="41"/>
                </a:lnTo>
                <a:lnTo>
                  <a:pt x="112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3"/>
                </a:lnTo>
                <a:lnTo>
                  <a:pt x="113" y="44"/>
                </a:lnTo>
                <a:lnTo>
                  <a:pt x="114" y="44"/>
                </a:lnTo>
                <a:lnTo>
                  <a:pt x="115" y="45"/>
                </a:lnTo>
                <a:lnTo>
                  <a:pt x="116" y="45"/>
                </a:lnTo>
                <a:lnTo>
                  <a:pt x="117" y="45"/>
                </a:lnTo>
                <a:lnTo>
                  <a:pt x="118" y="46"/>
                </a:lnTo>
                <a:lnTo>
                  <a:pt x="118" y="46"/>
                </a:lnTo>
                <a:lnTo>
                  <a:pt x="119" y="46"/>
                </a:lnTo>
                <a:lnTo>
                  <a:pt x="119" y="46"/>
                </a:lnTo>
                <a:lnTo>
                  <a:pt x="119" y="47"/>
                </a:lnTo>
                <a:lnTo>
                  <a:pt x="120" y="47"/>
                </a:lnTo>
                <a:lnTo>
                  <a:pt x="120" y="47"/>
                </a:lnTo>
                <a:lnTo>
                  <a:pt x="121" y="47"/>
                </a:lnTo>
                <a:lnTo>
                  <a:pt x="122" y="47"/>
                </a:lnTo>
                <a:lnTo>
                  <a:pt x="122" y="47"/>
                </a:lnTo>
                <a:lnTo>
                  <a:pt x="124" y="47"/>
                </a:lnTo>
                <a:lnTo>
                  <a:pt x="125" y="46"/>
                </a:lnTo>
                <a:lnTo>
                  <a:pt x="125" y="46"/>
                </a:lnTo>
                <a:lnTo>
                  <a:pt x="125" y="46"/>
                </a:lnTo>
                <a:lnTo>
                  <a:pt x="126" y="46"/>
                </a:lnTo>
                <a:lnTo>
                  <a:pt x="126" y="45"/>
                </a:lnTo>
                <a:lnTo>
                  <a:pt x="126" y="44"/>
                </a:lnTo>
                <a:lnTo>
                  <a:pt x="127" y="44"/>
                </a:lnTo>
                <a:lnTo>
                  <a:pt x="127" y="44"/>
                </a:lnTo>
                <a:lnTo>
                  <a:pt x="128" y="44"/>
                </a:lnTo>
                <a:lnTo>
                  <a:pt x="128" y="44"/>
                </a:lnTo>
                <a:lnTo>
                  <a:pt x="129" y="44"/>
                </a:lnTo>
                <a:lnTo>
                  <a:pt x="130" y="44"/>
                </a:lnTo>
                <a:lnTo>
                  <a:pt x="130" y="43"/>
                </a:lnTo>
                <a:lnTo>
                  <a:pt x="132" y="47"/>
                </a:lnTo>
                <a:lnTo>
                  <a:pt x="133" y="47"/>
                </a:lnTo>
                <a:lnTo>
                  <a:pt x="133" y="47"/>
                </a:lnTo>
                <a:lnTo>
                  <a:pt x="134" y="47"/>
                </a:lnTo>
                <a:lnTo>
                  <a:pt x="136" y="47"/>
                </a:lnTo>
                <a:lnTo>
                  <a:pt x="137" y="46"/>
                </a:lnTo>
                <a:lnTo>
                  <a:pt x="137" y="46"/>
                </a:lnTo>
                <a:lnTo>
                  <a:pt x="138" y="46"/>
                </a:lnTo>
                <a:lnTo>
                  <a:pt x="139" y="45"/>
                </a:lnTo>
                <a:lnTo>
                  <a:pt x="139" y="45"/>
                </a:lnTo>
                <a:lnTo>
                  <a:pt x="140" y="44"/>
                </a:lnTo>
                <a:lnTo>
                  <a:pt x="140" y="44"/>
                </a:lnTo>
                <a:lnTo>
                  <a:pt x="141" y="43"/>
                </a:lnTo>
                <a:lnTo>
                  <a:pt x="141" y="43"/>
                </a:lnTo>
                <a:lnTo>
                  <a:pt x="142" y="43"/>
                </a:lnTo>
                <a:lnTo>
                  <a:pt x="142" y="43"/>
                </a:lnTo>
                <a:lnTo>
                  <a:pt x="143" y="42"/>
                </a:lnTo>
                <a:lnTo>
                  <a:pt x="143" y="42"/>
                </a:lnTo>
                <a:lnTo>
                  <a:pt x="144" y="41"/>
                </a:lnTo>
                <a:lnTo>
                  <a:pt x="145" y="41"/>
                </a:lnTo>
                <a:lnTo>
                  <a:pt x="147" y="40"/>
                </a:lnTo>
                <a:lnTo>
                  <a:pt x="147" y="40"/>
                </a:lnTo>
                <a:lnTo>
                  <a:pt x="148" y="39"/>
                </a:lnTo>
                <a:lnTo>
                  <a:pt x="148" y="39"/>
                </a:lnTo>
                <a:lnTo>
                  <a:pt x="149" y="38"/>
                </a:lnTo>
                <a:lnTo>
                  <a:pt x="150" y="36"/>
                </a:lnTo>
                <a:lnTo>
                  <a:pt x="150" y="36"/>
                </a:lnTo>
                <a:lnTo>
                  <a:pt x="150" y="35"/>
                </a:lnTo>
                <a:lnTo>
                  <a:pt x="150" y="35"/>
                </a:lnTo>
                <a:lnTo>
                  <a:pt x="150" y="35"/>
                </a:lnTo>
                <a:lnTo>
                  <a:pt x="152" y="34"/>
                </a:lnTo>
                <a:lnTo>
                  <a:pt x="152" y="34"/>
                </a:lnTo>
                <a:lnTo>
                  <a:pt x="152" y="33"/>
                </a:lnTo>
                <a:lnTo>
                  <a:pt x="152" y="32"/>
                </a:lnTo>
                <a:lnTo>
                  <a:pt x="152" y="31"/>
                </a:lnTo>
                <a:lnTo>
                  <a:pt x="151" y="31"/>
                </a:lnTo>
                <a:lnTo>
                  <a:pt x="151" y="26"/>
                </a:lnTo>
                <a:lnTo>
                  <a:pt x="150" y="21"/>
                </a:lnTo>
                <a:lnTo>
                  <a:pt x="150" y="21"/>
                </a:lnTo>
                <a:lnTo>
                  <a:pt x="150" y="20"/>
                </a:lnTo>
                <a:lnTo>
                  <a:pt x="150" y="20"/>
                </a:lnTo>
                <a:lnTo>
                  <a:pt x="151" y="19"/>
                </a:lnTo>
                <a:lnTo>
                  <a:pt x="151" y="19"/>
                </a:lnTo>
                <a:lnTo>
                  <a:pt x="152" y="18"/>
                </a:lnTo>
                <a:lnTo>
                  <a:pt x="154" y="16"/>
                </a:lnTo>
                <a:lnTo>
                  <a:pt x="157" y="13"/>
                </a:lnTo>
                <a:lnTo>
                  <a:pt x="157" y="12"/>
                </a:lnTo>
                <a:lnTo>
                  <a:pt x="157" y="12"/>
                </a:lnTo>
                <a:lnTo>
                  <a:pt x="157" y="11"/>
                </a:lnTo>
                <a:lnTo>
                  <a:pt x="157" y="11"/>
                </a:lnTo>
                <a:lnTo>
                  <a:pt x="158" y="10"/>
                </a:lnTo>
                <a:lnTo>
                  <a:pt x="158" y="9"/>
                </a:lnTo>
                <a:lnTo>
                  <a:pt x="158" y="8"/>
                </a:lnTo>
                <a:lnTo>
                  <a:pt x="160" y="6"/>
                </a:lnTo>
                <a:lnTo>
                  <a:pt x="163" y="4"/>
                </a:lnTo>
                <a:lnTo>
                  <a:pt x="163" y="5"/>
                </a:lnTo>
                <a:lnTo>
                  <a:pt x="165" y="4"/>
                </a:lnTo>
                <a:lnTo>
                  <a:pt x="167" y="3"/>
                </a:lnTo>
                <a:lnTo>
                  <a:pt x="167" y="4"/>
                </a:lnTo>
                <a:lnTo>
                  <a:pt x="169" y="3"/>
                </a:lnTo>
                <a:lnTo>
                  <a:pt x="173" y="1"/>
                </a:lnTo>
                <a:lnTo>
                  <a:pt x="174" y="2"/>
                </a:lnTo>
                <a:lnTo>
                  <a:pt x="175" y="2"/>
                </a:lnTo>
                <a:lnTo>
                  <a:pt x="178" y="2"/>
                </a:lnTo>
                <a:lnTo>
                  <a:pt x="179" y="0"/>
                </a:lnTo>
                <a:lnTo>
                  <a:pt x="180" y="0"/>
                </a:lnTo>
                <a:lnTo>
                  <a:pt x="181" y="1"/>
                </a:lnTo>
                <a:lnTo>
                  <a:pt x="183" y="1"/>
                </a:lnTo>
                <a:lnTo>
                  <a:pt x="188" y="2"/>
                </a:lnTo>
                <a:lnTo>
                  <a:pt x="189" y="1"/>
                </a:lnTo>
                <a:lnTo>
                  <a:pt x="194" y="0"/>
                </a:lnTo>
                <a:lnTo>
                  <a:pt x="196" y="3"/>
                </a:lnTo>
                <a:lnTo>
                  <a:pt x="198" y="3"/>
                </a:lnTo>
                <a:lnTo>
                  <a:pt x="200" y="4"/>
                </a:lnTo>
                <a:lnTo>
                  <a:pt x="202" y="9"/>
                </a:lnTo>
                <a:lnTo>
                  <a:pt x="200" y="12"/>
                </a:lnTo>
                <a:lnTo>
                  <a:pt x="200" y="14"/>
                </a:lnTo>
                <a:lnTo>
                  <a:pt x="202" y="14"/>
                </a:lnTo>
                <a:lnTo>
                  <a:pt x="204" y="14"/>
                </a:lnTo>
                <a:lnTo>
                  <a:pt x="205" y="14"/>
                </a:lnTo>
                <a:lnTo>
                  <a:pt x="211" y="17"/>
                </a:lnTo>
                <a:lnTo>
                  <a:pt x="211" y="18"/>
                </a:lnTo>
                <a:lnTo>
                  <a:pt x="213" y="18"/>
                </a:lnTo>
                <a:lnTo>
                  <a:pt x="213" y="16"/>
                </a:lnTo>
                <a:lnTo>
                  <a:pt x="216" y="16"/>
                </a:lnTo>
                <a:lnTo>
                  <a:pt x="218" y="15"/>
                </a:lnTo>
                <a:lnTo>
                  <a:pt x="220" y="17"/>
                </a:lnTo>
                <a:lnTo>
                  <a:pt x="221" y="17"/>
                </a:lnTo>
                <a:lnTo>
                  <a:pt x="222" y="17"/>
                </a:lnTo>
                <a:lnTo>
                  <a:pt x="223" y="20"/>
                </a:lnTo>
                <a:lnTo>
                  <a:pt x="225" y="21"/>
                </a:lnTo>
                <a:lnTo>
                  <a:pt x="224" y="24"/>
                </a:lnTo>
                <a:lnTo>
                  <a:pt x="225" y="25"/>
                </a:lnTo>
                <a:lnTo>
                  <a:pt x="224" y="26"/>
                </a:lnTo>
                <a:lnTo>
                  <a:pt x="222" y="27"/>
                </a:lnTo>
                <a:lnTo>
                  <a:pt x="221" y="29"/>
                </a:lnTo>
                <a:lnTo>
                  <a:pt x="224" y="31"/>
                </a:lnTo>
                <a:lnTo>
                  <a:pt x="224" y="33"/>
                </a:lnTo>
                <a:lnTo>
                  <a:pt x="225" y="33"/>
                </a:lnTo>
                <a:lnTo>
                  <a:pt x="228" y="34"/>
                </a:lnTo>
                <a:lnTo>
                  <a:pt x="228" y="33"/>
                </a:lnTo>
                <a:lnTo>
                  <a:pt x="232" y="33"/>
                </a:lnTo>
                <a:lnTo>
                  <a:pt x="235" y="34"/>
                </a:lnTo>
                <a:lnTo>
                  <a:pt x="237" y="38"/>
                </a:lnTo>
                <a:lnTo>
                  <a:pt x="240" y="38"/>
                </a:lnTo>
                <a:lnTo>
                  <a:pt x="238" y="42"/>
                </a:lnTo>
                <a:lnTo>
                  <a:pt x="238" y="44"/>
                </a:lnTo>
                <a:lnTo>
                  <a:pt x="246" y="49"/>
                </a:lnTo>
                <a:lnTo>
                  <a:pt x="247" y="51"/>
                </a:lnTo>
                <a:lnTo>
                  <a:pt x="255" y="52"/>
                </a:lnTo>
                <a:lnTo>
                  <a:pt x="258" y="56"/>
                </a:lnTo>
                <a:lnTo>
                  <a:pt x="258" y="56"/>
                </a:lnTo>
                <a:lnTo>
                  <a:pt x="259" y="58"/>
                </a:lnTo>
                <a:lnTo>
                  <a:pt x="259" y="59"/>
                </a:lnTo>
                <a:lnTo>
                  <a:pt x="258" y="59"/>
                </a:lnTo>
                <a:lnTo>
                  <a:pt x="256" y="61"/>
                </a:lnTo>
                <a:lnTo>
                  <a:pt x="256" y="64"/>
                </a:lnTo>
                <a:lnTo>
                  <a:pt x="256" y="65"/>
                </a:lnTo>
                <a:lnTo>
                  <a:pt x="258" y="67"/>
                </a:lnTo>
                <a:lnTo>
                  <a:pt x="259" y="67"/>
                </a:lnTo>
                <a:lnTo>
                  <a:pt x="260" y="67"/>
                </a:lnTo>
                <a:lnTo>
                  <a:pt x="260" y="67"/>
                </a:lnTo>
                <a:lnTo>
                  <a:pt x="261" y="68"/>
                </a:lnTo>
                <a:lnTo>
                  <a:pt x="261" y="69"/>
                </a:lnTo>
                <a:lnTo>
                  <a:pt x="261" y="69"/>
                </a:lnTo>
                <a:lnTo>
                  <a:pt x="261" y="69"/>
                </a:lnTo>
                <a:lnTo>
                  <a:pt x="262" y="70"/>
                </a:lnTo>
                <a:lnTo>
                  <a:pt x="263" y="69"/>
                </a:lnTo>
                <a:lnTo>
                  <a:pt x="265" y="69"/>
                </a:lnTo>
                <a:lnTo>
                  <a:pt x="267" y="70"/>
                </a:lnTo>
                <a:lnTo>
                  <a:pt x="268" y="70"/>
                </a:lnTo>
                <a:lnTo>
                  <a:pt x="270" y="71"/>
                </a:lnTo>
                <a:lnTo>
                  <a:pt x="271" y="73"/>
                </a:lnTo>
                <a:lnTo>
                  <a:pt x="272" y="73"/>
                </a:lnTo>
                <a:lnTo>
                  <a:pt x="274" y="74"/>
                </a:lnTo>
                <a:lnTo>
                  <a:pt x="276" y="75"/>
                </a:lnTo>
                <a:lnTo>
                  <a:pt x="279" y="75"/>
                </a:lnTo>
                <a:lnTo>
                  <a:pt x="282" y="74"/>
                </a:lnTo>
                <a:lnTo>
                  <a:pt x="284" y="73"/>
                </a:lnTo>
                <a:lnTo>
                  <a:pt x="285" y="73"/>
                </a:lnTo>
                <a:lnTo>
                  <a:pt x="289" y="74"/>
                </a:lnTo>
                <a:lnTo>
                  <a:pt x="290" y="74"/>
                </a:lnTo>
                <a:lnTo>
                  <a:pt x="291" y="73"/>
                </a:lnTo>
                <a:lnTo>
                  <a:pt x="293" y="73"/>
                </a:lnTo>
                <a:lnTo>
                  <a:pt x="294" y="72"/>
                </a:lnTo>
                <a:lnTo>
                  <a:pt x="295" y="72"/>
                </a:lnTo>
                <a:lnTo>
                  <a:pt x="297" y="72"/>
                </a:lnTo>
                <a:lnTo>
                  <a:pt x="298" y="73"/>
                </a:lnTo>
                <a:lnTo>
                  <a:pt x="300" y="75"/>
                </a:lnTo>
                <a:lnTo>
                  <a:pt x="301" y="76"/>
                </a:lnTo>
                <a:lnTo>
                  <a:pt x="303" y="79"/>
                </a:lnTo>
                <a:lnTo>
                  <a:pt x="305" y="81"/>
                </a:lnTo>
                <a:lnTo>
                  <a:pt x="307" y="82"/>
                </a:lnTo>
                <a:lnTo>
                  <a:pt x="310" y="84"/>
                </a:lnTo>
                <a:lnTo>
                  <a:pt x="314" y="84"/>
                </a:lnTo>
                <a:lnTo>
                  <a:pt x="320" y="84"/>
                </a:lnTo>
                <a:lnTo>
                  <a:pt x="329" y="84"/>
                </a:lnTo>
                <a:lnTo>
                  <a:pt x="334" y="83"/>
                </a:lnTo>
                <a:lnTo>
                  <a:pt x="342" y="82"/>
                </a:lnTo>
                <a:lnTo>
                  <a:pt x="426" y="68"/>
                </a:lnTo>
                <a:lnTo>
                  <a:pt x="448" y="63"/>
                </a:lnTo>
                <a:lnTo>
                  <a:pt x="463" y="62"/>
                </a:lnTo>
                <a:lnTo>
                  <a:pt x="477" y="56"/>
                </a:lnTo>
                <a:lnTo>
                  <a:pt x="501" y="44"/>
                </a:lnTo>
                <a:lnTo>
                  <a:pt x="516" y="37"/>
                </a:lnTo>
                <a:lnTo>
                  <a:pt x="532" y="33"/>
                </a:lnTo>
                <a:lnTo>
                  <a:pt x="538" y="31"/>
                </a:lnTo>
                <a:lnTo>
                  <a:pt x="543" y="31"/>
                </a:lnTo>
                <a:lnTo>
                  <a:pt x="553" y="37"/>
                </a:lnTo>
                <a:lnTo>
                  <a:pt x="562" y="42"/>
                </a:lnTo>
                <a:lnTo>
                  <a:pt x="564" y="42"/>
                </a:lnTo>
                <a:lnTo>
                  <a:pt x="586" y="52"/>
                </a:lnTo>
                <a:lnTo>
                  <a:pt x="602" y="62"/>
                </a:lnTo>
                <a:lnTo>
                  <a:pt x="611" y="66"/>
                </a:lnTo>
                <a:lnTo>
                  <a:pt x="627" y="79"/>
                </a:lnTo>
                <a:lnTo>
                  <a:pt x="642" y="93"/>
                </a:lnTo>
                <a:lnTo>
                  <a:pt x="659" y="107"/>
                </a:lnTo>
                <a:lnTo>
                  <a:pt x="670" y="119"/>
                </a:lnTo>
                <a:lnTo>
                  <a:pt x="661" y="123"/>
                </a:lnTo>
                <a:lnTo>
                  <a:pt x="639" y="132"/>
                </a:lnTo>
                <a:lnTo>
                  <a:pt x="616" y="146"/>
                </a:lnTo>
                <a:lnTo>
                  <a:pt x="601" y="155"/>
                </a:lnTo>
                <a:lnTo>
                  <a:pt x="591" y="161"/>
                </a:lnTo>
                <a:lnTo>
                  <a:pt x="589" y="161"/>
                </a:lnTo>
                <a:lnTo>
                  <a:pt x="585" y="165"/>
                </a:lnTo>
                <a:lnTo>
                  <a:pt x="586" y="167"/>
                </a:lnTo>
                <a:lnTo>
                  <a:pt x="597" y="178"/>
                </a:lnTo>
                <a:lnTo>
                  <a:pt x="608" y="190"/>
                </a:lnTo>
                <a:lnTo>
                  <a:pt x="633" y="215"/>
                </a:lnTo>
                <a:lnTo>
                  <a:pt x="644" y="224"/>
                </a:lnTo>
                <a:lnTo>
                  <a:pt x="652" y="232"/>
                </a:lnTo>
                <a:lnTo>
                  <a:pt x="661" y="244"/>
                </a:lnTo>
                <a:lnTo>
                  <a:pt x="668" y="253"/>
                </a:lnTo>
                <a:lnTo>
                  <a:pt x="677" y="262"/>
                </a:lnTo>
                <a:lnTo>
                  <a:pt x="690" y="274"/>
                </a:lnTo>
                <a:lnTo>
                  <a:pt x="697" y="281"/>
                </a:lnTo>
                <a:lnTo>
                  <a:pt x="700" y="284"/>
                </a:lnTo>
                <a:lnTo>
                  <a:pt x="700" y="284"/>
                </a:lnTo>
                <a:lnTo>
                  <a:pt x="704" y="289"/>
                </a:lnTo>
                <a:lnTo>
                  <a:pt x="709" y="294"/>
                </a:lnTo>
                <a:lnTo>
                  <a:pt x="713" y="298"/>
                </a:lnTo>
                <a:lnTo>
                  <a:pt x="720" y="302"/>
                </a:lnTo>
                <a:lnTo>
                  <a:pt x="728" y="307"/>
                </a:lnTo>
                <a:lnTo>
                  <a:pt x="734" y="311"/>
                </a:lnTo>
                <a:lnTo>
                  <a:pt x="738" y="315"/>
                </a:lnTo>
                <a:lnTo>
                  <a:pt x="743" y="319"/>
                </a:lnTo>
                <a:lnTo>
                  <a:pt x="749" y="325"/>
                </a:lnTo>
                <a:lnTo>
                  <a:pt x="756" y="328"/>
                </a:lnTo>
                <a:lnTo>
                  <a:pt x="762" y="330"/>
                </a:lnTo>
                <a:lnTo>
                  <a:pt x="770" y="329"/>
                </a:lnTo>
                <a:lnTo>
                  <a:pt x="779" y="328"/>
                </a:lnTo>
                <a:lnTo>
                  <a:pt x="793" y="324"/>
                </a:lnTo>
                <a:lnTo>
                  <a:pt x="802" y="322"/>
                </a:lnTo>
                <a:lnTo>
                  <a:pt x="812" y="319"/>
                </a:lnTo>
                <a:lnTo>
                  <a:pt x="821" y="317"/>
                </a:lnTo>
                <a:lnTo>
                  <a:pt x="829" y="315"/>
                </a:lnTo>
                <a:lnTo>
                  <a:pt x="837" y="313"/>
                </a:lnTo>
                <a:lnTo>
                  <a:pt x="844" y="311"/>
                </a:lnTo>
                <a:lnTo>
                  <a:pt x="857" y="308"/>
                </a:lnTo>
                <a:lnTo>
                  <a:pt x="863" y="307"/>
                </a:lnTo>
                <a:lnTo>
                  <a:pt x="867" y="305"/>
                </a:lnTo>
                <a:lnTo>
                  <a:pt x="870" y="304"/>
                </a:lnTo>
                <a:lnTo>
                  <a:pt x="875" y="304"/>
                </a:lnTo>
                <a:lnTo>
                  <a:pt x="878" y="305"/>
                </a:lnTo>
                <a:lnTo>
                  <a:pt x="883" y="309"/>
                </a:lnTo>
                <a:lnTo>
                  <a:pt x="892" y="315"/>
                </a:lnTo>
                <a:lnTo>
                  <a:pt x="1069" y="474"/>
                </a:lnTo>
                <a:lnTo>
                  <a:pt x="1069" y="474"/>
                </a:lnTo>
                <a:lnTo>
                  <a:pt x="1065" y="475"/>
                </a:lnTo>
                <a:lnTo>
                  <a:pt x="1071" y="481"/>
                </a:lnTo>
                <a:lnTo>
                  <a:pt x="1073" y="484"/>
                </a:lnTo>
                <a:lnTo>
                  <a:pt x="1102" y="512"/>
                </a:lnTo>
                <a:lnTo>
                  <a:pt x="1107" y="517"/>
                </a:lnTo>
                <a:lnTo>
                  <a:pt x="1128" y="538"/>
                </a:lnTo>
                <a:lnTo>
                  <a:pt x="1185" y="595"/>
                </a:lnTo>
                <a:lnTo>
                  <a:pt x="1201" y="611"/>
                </a:lnTo>
                <a:lnTo>
                  <a:pt x="1244" y="654"/>
                </a:lnTo>
                <a:lnTo>
                  <a:pt x="1256" y="665"/>
                </a:lnTo>
                <a:lnTo>
                  <a:pt x="1255" y="665"/>
                </a:lnTo>
                <a:lnTo>
                  <a:pt x="365" y="670"/>
                </a:lnTo>
                <a:lnTo>
                  <a:pt x="364" y="668"/>
                </a:lnTo>
                <a:lnTo>
                  <a:pt x="365" y="664"/>
                </a:lnTo>
                <a:lnTo>
                  <a:pt x="366" y="664"/>
                </a:lnTo>
                <a:lnTo>
                  <a:pt x="364" y="662"/>
                </a:lnTo>
                <a:lnTo>
                  <a:pt x="361" y="658"/>
                </a:lnTo>
                <a:lnTo>
                  <a:pt x="358" y="656"/>
                </a:lnTo>
                <a:lnTo>
                  <a:pt x="354" y="652"/>
                </a:lnTo>
                <a:lnTo>
                  <a:pt x="348" y="649"/>
                </a:lnTo>
                <a:lnTo>
                  <a:pt x="344" y="646"/>
                </a:lnTo>
                <a:lnTo>
                  <a:pt x="339" y="643"/>
                </a:lnTo>
                <a:lnTo>
                  <a:pt x="334" y="640"/>
                </a:lnTo>
                <a:lnTo>
                  <a:pt x="328" y="635"/>
                </a:lnTo>
                <a:lnTo>
                  <a:pt x="324" y="632"/>
                </a:lnTo>
                <a:lnTo>
                  <a:pt x="320" y="631"/>
                </a:lnTo>
                <a:lnTo>
                  <a:pt x="318" y="629"/>
                </a:lnTo>
                <a:lnTo>
                  <a:pt x="317" y="628"/>
                </a:lnTo>
                <a:lnTo>
                  <a:pt x="316" y="627"/>
                </a:lnTo>
                <a:lnTo>
                  <a:pt x="315" y="625"/>
                </a:lnTo>
                <a:lnTo>
                  <a:pt x="312" y="623"/>
                </a:lnTo>
                <a:lnTo>
                  <a:pt x="311" y="621"/>
                </a:lnTo>
                <a:lnTo>
                  <a:pt x="309" y="620"/>
                </a:lnTo>
                <a:lnTo>
                  <a:pt x="307" y="618"/>
                </a:lnTo>
                <a:lnTo>
                  <a:pt x="305" y="616"/>
                </a:lnTo>
                <a:lnTo>
                  <a:pt x="303" y="616"/>
                </a:lnTo>
                <a:lnTo>
                  <a:pt x="301" y="615"/>
                </a:lnTo>
                <a:lnTo>
                  <a:pt x="301" y="615"/>
                </a:lnTo>
                <a:lnTo>
                  <a:pt x="300" y="613"/>
                </a:lnTo>
                <a:lnTo>
                  <a:pt x="300" y="612"/>
                </a:lnTo>
                <a:lnTo>
                  <a:pt x="301" y="611"/>
                </a:lnTo>
                <a:lnTo>
                  <a:pt x="300" y="610"/>
                </a:lnTo>
                <a:lnTo>
                  <a:pt x="300" y="609"/>
                </a:lnTo>
                <a:lnTo>
                  <a:pt x="298" y="608"/>
                </a:lnTo>
                <a:lnTo>
                  <a:pt x="298" y="607"/>
                </a:lnTo>
                <a:lnTo>
                  <a:pt x="297" y="605"/>
                </a:lnTo>
                <a:lnTo>
                  <a:pt x="297" y="604"/>
                </a:lnTo>
                <a:lnTo>
                  <a:pt x="296" y="603"/>
                </a:lnTo>
                <a:lnTo>
                  <a:pt x="293" y="606"/>
                </a:lnTo>
                <a:lnTo>
                  <a:pt x="292" y="607"/>
                </a:lnTo>
                <a:lnTo>
                  <a:pt x="291" y="607"/>
                </a:lnTo>
                <a:lnTo>
                  <a:pt x="290" y="606"/>
                </a:lnTo>
                <a:lnTo>
                  <a:pt x="289" y="605"/>
                </a:lnTo>
                <a:lnTo>
                  <a:pt x="289" y="604"/>
                </a:lnTo>
                <a:lnTo>
                  <a:pt x="289" y="603"/>
                </a:lnTo>
                <a:lnTo>
                  <a:pt x="288" y="603"/>
                </a:lnTo>
                <a:lnTo>
                  <a:pt x="287" y="603"/>
                </a:lnTo>
                <a:lnTo>
                  <a:pt x="286" y="603"/>
                </a:lnTo>
                <a:lnTo>
                  <a:pt x="285" y="602"/>
                </a:lnTo>
                <a:lnTo>
                  <a:pt x="284" y="601"/>
                </a:lnTo>
                <a:lnTo>
                  <a:pt x="283" y="600"/>
                </a:lnTo>
                <a:lnTo>
                  <a:pt x="283" y="599"/>
                </a:lnTo>
                <a:lnTo>
                  <a:pt x="283" y="598"/>
                </a:lnTo>
                <a:lnTo>
                  <a:pt x="281" y="597"/>
                </a:lnTo>
                <a:lnTo>
                  <a:pt x="280" y="597"/>
                </a:lnTo>
                <a:lnTo>
                  <a:pt x="276" y="597"/>
                </a:lnTo>
                <a:lnTo>
                  <a:pt x="274" y="597"/>
                </a:lnTo>
                <a:lnTo>
                  <a:pt x="272" y="597"/>
                </a:lnTo>
                <a:lnTo>
                  <a:pt x="270" y="596"/>
                </a:lnTo>
                <a:lnTo>
                  <a:pt x="270" y="595"/>
                </a:lnTo>
                <a:lnTo>
                  <a:pt x="270" y="594"/>
                </a:lnTo>
                <a:lnTo>
                  <a:pt x="269" y="593"/>
                </a:lnTo>
                <a:lnTo>
                  <a:pt x="268" y="592"/>
                </a:lnTo>
                <a:lnTo>
                  <a:pt x="264" y="579"/>
                </a:lnTo>
                <a:lnTo>
                  <a:pt x="263" y="578"/>
                </a:lnTo>
                <a:lnTo>
                  <a:pt x="262" y="575"/>
                </a:lnTo>
                <a:lnTo>
                  <a:pt x="262" y="572"/>
                </a:lnTo>
                <a:lnTo>
                  <a:pt x="261" y="570"/>
                </a:lnTo>
                <a:lnTo>
                  <a:pt x="260" y="568"/>
                </a:lnTo>
                <a:lnTo>
                  <a:pt x="260" y="564"/>
                </a:lnTo>
                <a:lnTo>
                  <a:pt x="259" y="562"/>
                </a:lnTo>
                <a:lnTo>
                  <a:pt x="258" y="561"/>
                </a:lnTo>
                <a:lnTo>
                  <a:pt x="256" y="561"/>
                </a:lnTo>
                <a:lnTo>
                  <a:pt x="253" y="563"/>
                </a:lnTo>
                <a:lnTo>
                  <a:pt x="250" y="562"/>
                </a:lnTo>
                <a:lnTo>
                  <a:pt x="240" y="555"/>
                </a:lnTo>
                <a:lnTo>
                  <a:pt x="231" y="549"/>
                </a:lnTo>
                <a:lnTo>
                  <a:pt x="226" y="548"/>
                </a:lnTo>
                <a:lnTo>
                  <a:pt x="220" y="547"/>
                </a:lnTo>
                <a:lnTo>
                  <a:pt x="215" y="546"/>
                </a:lnTo>
                <a:lnTo>
                  <a:pt x="213" y="543"/>
                </a:lnTo>
                <a:lnTo>
                  <a:pt x="211" y="541"/>
                </a:lnTo>
                <a:lnTo>
                  <a:pt x="209" y="540"/>
                </a:lnTo>
                <a:lnTo>
                  <a:pt x="208" y="540"/>
                </a:lnTo>
                <a:lnTo>
                  <a:pt x="206" y="542"/>
                </a:lnTo>
                <a:lnTo>
                  <a:pt x="205" y="545"/>
                </a:lnTo>
                <a:lnTo>
                  <a:pt x="203" y="546"/>
                </a:lnTo>
                <a:lnTo>
                  <a:pt x="200" y="546"/>
                </a:lnTo>
                <a:lnTo>
                  <a:pt x="198" y="544"/>
                </a:lnTo>
                <a:lnTo>
                  <a:pt x="194" y="544"/>
                </a:lnTo>
                <a:lnTo>
                  <a:pt x="192" y="546"/>
                </a:lnTo>
                <a:lnTo>
                  <a:pt x="192" y="547"/>
                </a:lnTo>
                <a:lnTo>
                  <a:pt x="188" y="546"/>
                </a:lnTo>
                <a:lnTo>
                  <a:pt x="188" y="547"/>
                </a:lnTo>
                <a:lnTo>
                  <a:pt x="184" y="549"/>
                </a:lnTo>
                <a:lnTo>
                  <a:pt x="183" y="550"/>
                </a:lnTo>
                <a:lnTo>
                  <a:pt x="182" y="551"/>
                </a:lnTo>
                <a:lnTo>
                  <a:pt x="180" y="552"/>
                </a:lnTo>
                <a:lnTo>
                  <a:pt x="178" y="552"/>
                </a:lnTo>
                <a:lnTo>
                  <a:pt x="175" y="552"/>
                </a:lnTo>
                <a:lnTo>
                  <a:pt x="171" y="552"/>
                </a:lnTo>
                <a:lnTo>
                  <a:pt x="167" y="551"/>
                </a:lnTo>
                <a:lnTo>
                  <a:pt x="163" y="550"/>
                </a:lnTo>
                <a:lnTo>
                  <a:pt x="158" y="546"/>
                </a:lnTo>
                <a:lnTo>
                  <a:pt x="154" y="542"/>
                </a:lnTo>
                <a:lnTo>
                  <a:pt x="149" y="538"/>
                </a:lnTo>
                <a:lnTo>
                  <a:pt x="144" y="534"/>
                </a:lnTo>
                <a:lnTo>
                  <a:pt x="141" y="531"/>
                </a:lnTo>
                <a:lnTo>
                  <a:pt x="136" y="529"/>
                </a:lnTo>
                <a:lnTo>
                  <a:pt x="132" y="529"/>
                </a:lnTo>
                <a:lnTo>
                  <a:pt x="126" y="527"/>
                </a:lnTo>
                <a:lnTo>
                  <a:pt x="123" y="525"/>
                </a:lnTo>
                <a:lnTo>
                  <a:pt x="120" y="522"/>
                </a:lnTo>
                <a:lnTo>
                  <a:pt x="118" y="521"/>
                </a:lnTo>
                <a:lnTo>
                  <a:pt x="116" y="520"/>
                </a:lnTo>
                <a:lnTo>
                  <a:pt x="115" y="520"/>
                </a:lnTo>
                <a:lnTo>
                  <a:pt x="114" y="520"/>
                </a:lnTo>
                <a:lnTo>
                  <a:pt x="116" y="518"/>
                </a:lnTo>
                <a:lnTo>
                  <a:pt x="118" y="516"/>
                </a:lnTo>
                <a:lnTo>
                  <a:pt x="120" y="513"/>
                </a:lnTo>
                <a:lnTo>
                  <a:pt x="122" y="510"/>
                </a:lnTo>
                <a:lnTo>
                  <a:pt x="125" y="507"/>
                </a:lnTo>
                <a:lnTo>
                  <a:pt x="128" y="505"/>
                </a:lnTo>
                <a:lnTo>
                  <a:pt x="129" y="503"/>
                </a:lnTo>
                <a:lnTo>
                  <a:pt x="129" y="500"/>
                </a:lnTo>
                <a:lnTo>
                  <a:pt x="130" y="496"/>
                </a:lnTo>
                <a:lnTo>
                  <a:pt x="130" y="494"/>
                </a:lnTo>
                <a:lnTo>
                  <a:pt x="131" y="491"/>
                </a:lnTo>
                <a:lnTo>
                  <a:pt x="133" y="488"/>
                </a:lnTo>
                <a:lnTo>
                  <a:pt x="135" y="486"/>
                </a:lnTo>
                <a:lnTo>
                  <a:pt x="135" y="485"/>
                </a:lnTo>
                <a:lnTo>
                  <a:pt x="137" y="484"/>
                </a:lnTo>
                <a:lnTo>
                  <a:pt x="139" y="482"/>
                </a:lnTo>
                <a:lnTo>
                  <a:pt x="140" y="481"/>
                </a:lnTo>
                <a:lnTo>
                  <a:pt x="140" y="478"/>
                </a:lnTo>
                <a:lnTo>
                  <a:pt x="138" y="475"/>
                </a:lnTo>
                <a:lnTo>
                  <a:pt x="137" y="473"/>
                </a:lnTo>
                <a:lnTo>
                  <a:pt x="136" y="470"/>
                </a:lnTo>
                <a:lnTo>
                  <a:pt x="137" y="467"/>
                </a:lnTo>
                <a:lnTo>
                  <a:pt x="139" y="465"/>
                </a:lnTo>
                <a:lnTo>
                  <a:pt x="141" y="463"/>
                </a:lnTo>
                <a:lnTo>
                  <a:pt x="143" y="461"/>
                </a:lnTo>
                <a:lnTo>
                  <a:pt x="145" y="460"/>
                </a:lnTo>
                <a:lnTo>
                  <a:pt x="148" y="460"/>
                </a:lnTo>
                <a:lnTo>
                  <a:pt x="151" y="458"/>
                </a:lnTo>
                <a:lnTo>
                  <a:pt x="154" y="456"/>
                </a:lnTo>
                <a:lnTo>
                  <a:pt x="156" y="454"/>
                </a:lnTo>
                <a:lnTo>
                  <a:pt x="156" y="452"/>
                </a:lnTo>
                <a:lnTo>
                  <a:pt x="156" y="447"/>
                </a:lnTo>
                <a:lnTo>
                  <a:pt x="155" y="443"/>
                </a:lnTo>
                <a:lnTo>
                  <a:pt x="153" y="438"/>
                </a:lnTo>
                <a:lnTo>
                  <a:pt x="153" y="436"/>
                </a:lnTo>
                <a:lnTo>
                  <a:pt x="152" y="434"/>
                </a:lnTo>
                <a:lnTo>
                  <a:pt x="150" y="434"/>
                </a:lnTo>
                <a:lnTo>
                  <a:pt x="148" y="434"/>
                </a:lnTo>
                <a:lnTo>
                  <a:pt x="146" y="435"/>
                </a:lnTo>
                <a:lnTo>
                  <a:pt x="144" y="437"/>
                </a:lnTo>
                <a:lnTo>
                  <a:pt x="142" y="441"/>
                </a:lnTo>
                <a:lnTo>
                  <a:pt x="140" y="442"/>
                </a:lnTo>
                <a:lnTo>
                  <a:pt x="138" y="442"/>
                </a:lnTo>
                <a:lnTo>
                  <a:pt x="136" y="441"/>
                </a:lnTo>
                <a:lnTo>
                  <a:pt x="135" y="437"/>
                </a:lnTo>
                <a:lnTo>
                  <a:pt x="135" y="435"/>
                </a:lnTo>
                <a:lnTo>
                  <a:pt x="135" y="432"/>
                </a:lnTo>
                <a:lnTo>
                  <a:pt x="133" y="431"/>
                </a:lnTo>
                <a:lnTo>
                  <a:pt x="130" y="431"/>
                </a:lnTo>
                <a:lnTo>
                  <a:pt x="128" y="432"/>
                </a:lnTo>
                <a:lnTo>
                  <a:pt x="127" y="432"/>
                </a:lnTo>
                <a:lnTo>
                  <a:pt x="125" y="430"/>
                </a:lnTo>
                <a:lnTo>
                  <a:pt x="124" y="428"/>
                </a:lnTo>
                <a:lnTo>
                  <a:pt x="123" y="426"/>
                </a:lnTo>
                <a:lnTo>
                  <a:pt x="123" y="424"/>
                </a:lnTo>
                <a:lnTo>
                  <a:pt x="122" y="420"/>
                </a:lnTo>
                <a:lnTo>
                  <a:pt x="122" y="418"/>
                </a:lnTo>
                <a:lnTo>
                  <a:pt x="123" y="416"/>
                </a:lnTo>
                <a:lnTo>
                  <a:pt x="125" y="416"/>
                </a:lnTo>
                <a:lnTo>
                  <a:pt x="127" y="417"/>
                </a:lnTo>
                <a:lnTo>
                  <a:pt x="128" y="418"/>
                </a:lnTo>
                <a:lnTo>
                  <a:pt x="130" y="417"/>
                </a:lnTo>
                <a:lnTo>
                  <a:pt x="131" y="416"/>
                </a:lnTo>
                <a:lnTo>
                  <a:pt x="133" y="414"/>
                </a:lnTo>
                <a:lnTo>
                  <a:pt x="134" y="414"/>
                </a:lnTo>
                <a:lnTo>
                  <a:pt x="135" y="415"/>
                </a:lnTo>
                <a:lnTo>
                  <a:pt x="136" y="416"/>
                </a:lnTo>
                <a:lnTo>
                  <a:pt x="134" y="420"/>
                </a:lnTo>
                <a:lnTo>
                  <a:pt x="134" y="420"/>
                </a:lnTo>
                <a:lnTo>
                  <a:pt x="134" y="422"/>
                </a:lnTo>
                <a:lnTo>
                  <a:pt x="134" y="422"/>
                </a:lnTo>
                <a:lnTo>
                  <a:pt x="134" y="423"/>
                </a:lnTo>
                <a:lnTo>
                  <a:pt x="136" y="422"/>
                </a:lnTo>
                <a:lnTo>
                  <a:pt x="138" y="421"/>
                </a:lnTo>
                <a:lnTo>
                  <a:pt x="141" y="420"/>
                </a:lnTo>
                <a:lnTo>
                  <a:pt x="143" y="418"/>
                </a:lnTo>
                <a:lnTo>
                  <a:pt x="144" y="417"/>
                </a:lnTo>
                <a:lnTo>
                  <a:pt x="144" y="414"/>
                </a:lnTo>
                <a:lnTo>
                  <a:pt x="144" y="411"/>
                </a:lnTo>
                <a:lnTo>
                  <a:pt x="144" y="408"/>
                </a:lnTo>
                <a:lnTo>
                  <a:pt x="147" y="405"/>
                </a:lnTo>
                <a:lnTo>
                  <a:pt x="147" y="403"/>
                </a:lnTo>
                <a:lnTo>
                  <a:pt x="150" y="402"/>
                </a:lnTo>
                <a:lnTo>
                  <a:pt x="151" y="400"/>
                </a:lnTo>
                <a:lnTo>
                  <a:pt x="150" y="397"/>
                </a:lnTo>
                <a:lnTo>
                  <a:pt x="148" y="396"/>
                </a:lnTo>
                <a:lnTo>
                  <a:pt x="146" y="395"/>
                </a:lnTo>
                <a:lnTo>
                  <a:pt x="143" y="393"/>
                </a:lnTo>
                <a:lnTo>
                  <a:pt x="141" y="390"/>
                </a:lnTo>
                <a:lnTo>
                  <a:pt x="140" y="387"/>
                </a:lnTo>
                <a:lnTo>
                  <a:pt x="140" y="384"/>
                </a:lnTo>
                <a:lnTo>
                  <a:pt x="138" y="380"/>
                </a:lnTo>
                <a:lnTo>
                  <a:pt x="137" y="378"/>
                </a:lnTo>
                <a:lnTo>
                  <a:pt x="135" y="376"/>
                </a:lnTo>
                <a:lnTo>
                  <a:pt x="131" y="374"/>
                </a:lnTo>
                <a:lnTo>
                  <a:pt x="129" y="372"/>
                </a:lnTo>
                <a:lnTo>
                  <a:pt x="127" y="372"/>
                </a:lnTo>
                <a:lnTo>
                  <a:pt x="120" y="374"/>
                </a:lnTo>
                <a:lnTo>
                  <a:pt x="116" y="374"/>
                </a:lnTo>
                <a:lnTo>
                  <a:pt x="113" y="374"/>
                </a:lnTo>
                <a:lnTo>
                  <a:pt x="111" y="375"/>
                </a:lnTo>
                <a:lnTo>
                  <a:pt x="109" y="375"/>
                </a:lnTo>
                <a:lnTo>
                  <a:pt x="107" y="374"/>
                </a:lnTo>
                <a:lnTo>
                  <a:pt x="105" y="372"/>
                </a:lnTo>
                <a:lnTo>
                  <a:pt x="105" y="369"/>
                </a:lnTo>
                <a:lnTo>
                  <a:pt x="103" y="365"/>
                </a:lnTo>
                <a:lnTo>
                  <a:pt x="102" y="362"/>
                </a:lnTo>
                <a:lnTo>
                  <a:pt x="101" y="359"/>
                </a:lnTo>
                <a:lnTo>
                  <a:pt x="101" y="357"/>
                </a:lnTo>
                <a:lnTo>
                  <a:pt x="99" y="356"/>
                </a:lnTo>
                <a:lnTo>
                  <a:pt x="98" y="356"/>
                </a:lnTo>
                <a:lnTo>
                  <a:pt x="97" y="355"/>
                </a:lnTo>
                <a:lnTo>
                  <a:pt x="95" y="352"/>
                </a:lnTo>
                <a:lnTo>
                  <a:pt x="94" y="350"/>
                </a:lnTo>
                <a:lnTo>
                  <a:pt x="93" y="347"/>
                </a:lnTo>
                <a:lnTo>
                  <a:pt x="93" y="343"/>
                </a:lnTo>
                <a:lnTo>
                  <a:pt x="93" y="339"/>
                </a:lnTo>
                <a:lnTo>
                  <a:pt x="94" y="334"/>
                </a:lnTo>
                <a:lnTo>
                  <a:pt x="97" y="331"/>
                </a:lnTo>
                <a:lnTo>
                  <a:pt x="101" y="328"/>
                </a:lnTo>
                <a:lnTo>
                  <a:pt x="102" y="328"/>
                </a:lnTo>
                <a:lnTo>
                  <a:pt x="106" y="330"/>
                </a:lnTo>
                <a:lnTo>
                  <a:pt x="109" y="332"/>
                </a:lnTo>
                <a:lnTo>
                  <a:pt x="112" y="332"/>
                </a:lnTo>
                <a:lnTo>
                  <a:pt x="113" y="331"/>
                </a:lnTo>
                <a:lnTo>
                  <a:pt x="114" y="329"/>
                </a:lnTo>
                <a:lnTo>
                  <a:pt x="116" y="328"/>
                </a:lnTo>
                <a:lnTo>
                  <a:pt x="116" y="329"/>
                </a:lnTo>
                <a:lnTo>
                  <a:pt x="118" y="330"/>
                </a:lnTo>
                <a:lnTo>
                  <a:pt x="119" y="330"/>
                </a:lnTo>
                <a:lnTo>
                  <a:pt x="120" y="328"/>
                </a:lnTo>
                <a:lnTo>
                  <a:pt x="121" y="327"/>
                </a:lnTo>
                <a:lnTo>
                  <a:pt x="123" y="323"/>
                </a:lnTo>
                <a:lnTo>
                  <a:pt x="126" y="318"/>
                </a:lnTo>
                <a:lnTo>
                  <a:pt x="128" y="315"/>
                </a:lnTo>
                <a:lnTo>
                  <a:pt x="130" y="312"/>
                </a:lnTo>
                <a:lnTo>
                  <a:pt x="131" y="307"/>
                </a:lnTo>
                <a:lnTo>
                  <a:pt x="129" y="305"/>
                </a:lnTo>
                <a:lnTo>
                  <a:pt x="126" y="304"/>
                </a:lnTo>
                <a:lnTo>
                  <a:pt x="123" y="304"/>
                </a:lnTo>
                <a:lnTo>
                  <a:pt x="120" y="303"/>
                </a:lnTo>
                <a:lnTo>
                  <a:pt x="118" y="302"/>
                </a:lnTo>
                <a:lnTo>
                  <a:pt x="118" y="299"/>
                </a:lnTo>
                <a:lnTo>
                  <a:pt x="120" y="296"/>
                </a:lnTo>
                <a:lnTo>
                  <a:pt x="124" y="293"/>
                </a:lnTo>
                <a:lnTo>
                  <a:pt x="127" y="290"/>
                </a:lnTo>
                <a:lnTo>
                  <a:pt x="127" y="286"/>
                </a:lnTo>
                <a:lnTo>
                  <a:pt x="127" y="284"/>
                </a:lnTo>
                <a:lnTo>
                  <a:pt x="126" y="280"/>
                </a:lnTo>
                <a:lnTo>
                  <a:pt x="126" y="275"/>
                </a:lnTo>
                <a:lnTo>
                  <a:pt x="127" y="272"/>
                </a:lnTo>
                <a:lnTo>
                  <a:pt x="129" y="270"/>
                </a:lnTo>
                <a:lnTo>
                  <a:pt x="133" y="266"/>
                </a:lnTo>
                <a:lnTo>
                  <a:pt x="134" y="266"/>
                </a:lnTo>
                <a:lnTo>
                  <a:pt x="134" y="264"/>
                </a:lnTo>
                <a:lnTo>
                  <a:pt x="133" y="259"/>
                </a:lnTo>
                <a:lnTo>
                  <a:pt x="131" y="256"/>
                </a:lnTo>
                <a:lnTo>
                  <a:pt x="129" y="254"/>
                </a:lnTo>
                <a:lnTo>
                  <a:pt x="129" y="253"/>
                </a:lnTo>
                <a:lnTo>
                  <a:pt x="128" y="253"/>
                </a:lnTo>
                <a:lnTo>
                  <a:pt x="127" y="254"/>
                </a:lnTo>
                <a:lnTo>
                  <a:pt x="127" y="254"/>
                </a:lnTo>
                <a:lnTo>
                  <a:pt x="126" y="254"/>
                </a:lnTo>
                <a:lnTo>
                  <a:pt x="126" y="255"/>
                </a:lnTo>
                <a:lnTo>
                  <a:pt x="125" y="254"/>
                </a:lnTo>
                <a:lnTo>
                  <a:pt x="124" y="254"/>
                </a:lnTo>
                <a:lnTo>
                  <a:pt x="124" y="254"/>
                </a:lnTo>
                <a:lnTo>
                  <a:pt x="123" y="254"/>
                </a:lnTo>
                <a:lnTo>
                  <a:pt x="122" y="254"/>
                </a:lnTo>
                <a:lnTo>
                  <a:pt x="121" y="253"/>
                </a:lnTo>
                <a:lnTo>
                  <a:pt x="121" y="253"/>
                </a:lnTo>
                <a:lnTo>
                  <a:pt x="120" y="254"/>
                </a:lnTo>
                <a:lnTo>
                  <a:pt x="120" y="254"/>
                </a:lnTo>
                <a:lnTo>
                  <a:pt x="120" y="255"/>
                </a:lnTo>
                <a:lnTo>
                  <a:pt x="120" y="256"/>
                </a:lnTo>
                <a:lnTo>
                  <a:pt x="120" y="256"/>
                </a:lnTo>
                <a:lnTo>
                  <a:pt x="119" y="257"/>
                </a:lnTo>
                <a:lnTo>
                  <a:pt x="119" y="257"/>
                </a:lnTo>
                <a:lnTo>
                  <a:pt x="119" y="258"/>
                </a:lnTo>
                <a:lnTo>
                  <a:pt x="118" y="258"/>
                </a:lnTo>
                <a:lnTo>
                  <a:pt x="118" y="259"/>
                </a:lnTo>
                <a:lnTo>
                  <a:pt x="117" y="259"/>
                </a:lnTo>
                <a:lnTo>
                  <a:pt x="117" y="260"/>
                </a:lnTo>
                <a:lnTo>
                  <a:pt x="116" y="260"/>
                </a:lnTo>
                <a:lnTo>
                  <a:pt x="116" y="261"/>
                </a:lnTo>
                <a:lnTo>
                  <a:pt x="116" y="261"/>
                </a:lnTo>
                <a:lnTo>
                  <a:pt x="115" y="262"/>
                </a:lnTo>
                <a:lnTo>
                  <a:pt x="115" y="262"/>
                </a:lnTo>
                <a:lnTo>
                  <a:pt x="114" y="262"/>
                </a:lnTo>
                <a:lnTo>
                  <a:pt x="114" y="262"/>
                </a:lnTo>
                <a:lnTo>
                  <a:pt x="113" y="262"/>
                </a:lnTo>
                <a:lnTo>
                  <a:pt x="112" y="261"/>
                </a:lnTo>
                <a:lnTo>
                  <a:pt x="112" y="261"/>
                </a:lnTo>
                <a:lnTo>
                  <a:pt x="112" y="260"/>
                </a:lnTo>
                <a:lnTo>
                  <a:pt x="111" y="260"/>
                </a:lnTo>
                <a:lnTo>
                  <a:pt x="110" y="259"/>
                </a:lnTo>
                <a:lnTo>
                  <a:pt x="110" y="259"/>
                </a:lnTo>
                <a:lnTo>
                  <a:pt x="110" y="258"/>
                </a:lnTo>
                <a:lnTo>
                  <a:pt x="109" y="258"/>
                </a:lnTo>
                <a:lnTo>
                  <a:pt x="108" y="258"/>
                </a:lnTo>
                <a:lnTo>
                  <a:pt x="107" y="258"/>
                </a:lnTo>
                <a:lnTo>
                  <a:pt x="107" y="259"/>
                </a:lnTo>
                <a:lnTo>
                  <a:pt x="106" y="259"/>
                </a:lnTo>
                <a:lnTo>
                  <a:pt x="105" y="259"/>
                </a:lnTo>
                <a:lnTo>
                  <a:pt x="105" y="259"/>
                </a:lnTo>
                <a:lnTo>
                  <a:pt x="104" y="259"/>
                </a:lnTo>
                <a:lnTo>
                  <a:pt x="103" y="259"/>
                </a:lnTo>
                <a:lnTo>
                  <a:pt x="102" y="259"/>
                </a:lnTo>
                <a:lnTo>
                  <a:pt x="101" y="259"/>
                </a:lnTo>
                <a:lnTo>
                  <a:pt x="101" y="259"/>
                </a:lnTo>
                <a:lnTo>
                  <a:pt x="100" y="259"/>
                </a:lnTo>
                <a:lnTo>
                  <a:pt x="99" y="259"/>
                </a:lnTo>
                <a:lnTo>
                  <a:pt x="99" y="259"/>
                </a:lnTo>
                <a:lnTo>
                  <a:pt x="98" y="259"/>
                </a:lnTo>
                <a:lnTo>
                  <a:pt x="97" y="259"/>
                </a:lnTo>
                <a:lnTo>
                  <a:pt x="97" y="259"/>
                </a:lnTo>
                <a:lnTo>
                  <a:pt x="96" y="259"/>
                </a:lnTo>
                <a:lnTo>
                  <a:pt x="95" y="259"/>
                </a:lnTo>
                <a:lnTo>
                  <a:pt x="95" y="258"/>
                </a:lnTo>
                <a:lnTo>
                  <a:pt x="94" y="258"/>
                </a:lnTo>
                <a:lnTo>
                  <a:pt x="93" y="258"/>
                </a:lnTo>
                <a:lnTo>
                  <a:pt x="93" y="258"/>
                </a:lnTo>
                <a:lnTo>
                  <a:pt x="92" y="258"/>
                </a:lnTo>
                <a:lnTo>
                  <a:pt x="91" y="258"/>
                </a:lnTo>
                <a:lnTo>
                  <a:pt x="90" y="258"/>
                </a:lnTo>
                <a:lnTo>
                  <a:pt x="90" y="258"/>
                </a:lnTo>
                <a:lnTo>
                  <a:pt x="89" y="258"/>
                </a:lnTo>
                <a:lnTo>
                  <a:pt x="89" y="257"/>
                </a:lnTo>
                <a:lnTo>
                  <a:pt x="90" y="256"/>
                </a:lnTo>
                <a:lnTo>
                  <a:pt x="90" y="256"/>
                </a:lnTo>
                <a:lnTo>
                  <a:pt x="91" y="255"/>
                </a:lnTo>
                <a:lnTo>
                  <a:pt x="91" y="255"/>
                </a:lnTo>
                <a:lnTo>
                  <a:pt x="91" y="254"/>
                </a:lnTo>
                <a:lnTo>
                  <a:pt x="91" y="254"/>
                </a:lnTo>
                <a:lnTo>
                  <a:pt x="92" y="253"/>
                </a:lnTo>
                <a:lnTo>
                  <a:pt x="92" y="252"/>
                </a:lnTo>
                <a:lnTo>
                  <a:pt x="92" y="252"/>
                </a:lnTo>
                <a:lnTo>
                  <a:pt x="93" y="252"/>
                </a:lnTo>
                <a:lnTo>
                  <a:pt x="93" y="251"/>
                </a:lnTo>
                <a:lnTo>
                  <a:pt x="93" y="250"/>
                </a:lnTo>
                <a:lnTo>
                  <a:pt x="93" y="250"/>
                </a:lnTo>
                <a:lnTo>
                  <a:pt x="92" y="249"/>
                </a:lnTo>
                <a:lnTo>
                  <a:pt x="92" y="249"/>
                </a:lnTo>
                <a:lnTo>
                  <a:pt x="91" y="248"/>
                </a:lnTo>
                <a:lnTo>
                  <a:pt x="91" y="248"/>
                </a:lnTo>
                <a:lnTo>
                  <a:pt x="90" y="248"/>
                </a:lnTo>
                <a:lnTo>
                  <a:pt x="89" y="248"/>
                </a:lnTo>
                <a:lnTo>
                  <a:pt x="89" y="248"/>
                </a:lnTo>
                <a:lnTo>
                  <a:pt x="88" y="248"/>
                </a:lnTo>
                <a:lnTo>
                  <a:pt x="87" y="247"/>
                </a:lnTo>
                <a:lnTo>
                  <a:pt x="87" y="247"/>
                </a:lnTo>
                <a:lnTo>
                  <a:pt x="86" y="247"/>
                </a:lnTo>
                <a:lnTo>
                  <a:pt x="85" y="246"/>
                </a:lnTo>
                <a:lnTo>
                  <a:pt x="84" y="246"/>
                </a:lnTo>
                <a:lnTo>
                  <a:pt x="84" y="246"/>
                </a:lnTo>
                <a:lnTo>
                  <a:pt x="83" y="246"/>
                </a:lnTo>
                <a:lnTo>
                  <a:pt x="82" y="246"/>
                </a:lnTo>
                <a:lnTo>
                  <a:pt x="82" y="245"/>
                </a:lnTo>
                <a:lnTo>
                  <a:pt x="81" y="245"/>
                </a:lnTo>
                <a:lnTo>
                  <a:pt x="81" y="244"/>
                </a:lnTo>
                <a:lnTo>
                  <a:pt x="80" y="244"/>
                </a:lnTo>
                <a:lnTo>
                  <a:pt x="80" y="244"/>
                </a:lnTo>
                <a:lnTo>
                  <a:pt x="79" y="243"/>
                </a:lnTo>
                <a:lnTo>
                  <a:pt x="78" y="243"/>
                </a:lnTo>
                <a:lnTo>
                  <a:pt x="78" y="242"/>
                </a:lnTo>
                <a:lnTo>
                  <a:pt x="77" y="242"/>
                </a:lnTo>
                <a:lnTo>
                  <a:pt x="77" y="241"/>
                </a:lnTo>
                <a:lnTo>
                  <a:pt x="76" y="241"/>
                </a:lnTo>
                <a:lnTo>
                  <a:pt x="75" y="241"/>
                </a:lnTo>
                <a:lnTo>
                  <a:pt x="75" y="241"/>
                </a:lnTo>
                <a:lnTo>
                  <a:pt x="74" y="241"/>
                </a:lnTo>
                <a:lnTo>
                  <a:pt x="73" y="241"/>
                </a:lnTo>
                <a:lnTo>
                  <a:pt x="72" y="241"/>
                </a:lnTo>
                <a:lnTo>
                  <a:pt x="72" y="242"/>
                </a:lnTo>
                <a:lnTo>
                  <a:pt x="72" y="243"/>
                </a:lnTo>
                <a:lnTo>
                  <a:pt x="71" y="243"/>
                </a:lnTo>
                <a:lnTo>
                  <a:pt x="71" y="244"/>
                </a:lnTo>
                <a:lnTo>
                  <a:pt x="70" y="244"/>
                </a:lnTo>
                <a:lnTo>
                  <a:pt x="70" y="245"/>
                </a:lnTo>
                <a:lnTo>
                  <a:pt x="70" y="246"/>
                </a:lnTo>
                <a:lnTo>
                  <a:pt x="70" y="246"/>
                </a:lnTo>
                <a:lnTo>
                  <a:pt x="69" y="246"/>
                </a:lnTo>
                <a:lnTo>
                  <a:pt x="69" y="247"/>
                </a:lnTo>
                <a:lnTo>
                  <a:pt x="68" y="247"/>
                </a:lnTo>
                <a:lnTo>
                  <a:pt x="67" y="246"/>
                </a:lnTo>
                <a:lnTo>
                  <a:pt x="66" y="246"/>
                </a:lnTo>
                <a:lnTo>
                  <a:pt x="66" y="246"/>
                </a:lnTo>
                <a:lnTo>
                  <a:pt x="65" y="247"/>
                </a:lnTo>
                <a:lnTo>
                  <a:pt x="64" y="247"/>
                </a:lnTo>
                <a:lnTo>
                  <a:pt x="64" y="247"/>
                </a:lnTo>
                <a:lnTo>
                  <a:pt x="63" y="247"/>
                </a:lnTo>
                <a:lnTo>
                  <a:pt x="62" y="247"/>
                </a:lnTo>
                <a:lnTo>
                  <a:pt x="62" y="247"/>
                </a:lnTo>
                <a:lnTo>
                  <a:pt x="61" y="246"/>
                </a:lnTo>
                <a:lnTo>
                  <a:pt x="61" y="246"/>
                </a:lnTo>
                <a:lnTo>
                  <a:pt x="61" y="245"/>
                </a:lnTo>
                <a:lnTo>
                  <a:pt x="60" y="244"/>
                </a:lnTo>
                <a:lnTo>
                  <a:pt x="60" y="244"/>
                </a:lnTo>
                <a:lnTo>
                  <a:pt x="59" y="244"/>
                </a:lnTo>
                <a:lnTo>
                  <a:pt x="58" y="244"/>
                </a:lnTo>
                <a:lnTo>
                  <a:pt x="58" y="244"/>
                </a:lnTo>
                <a:lnTo>
                  <a:pt x="57" y="243"/>
                </a:lnTo>
                <a:lnTo>
                  <a:pt x="56" y="243"/>
                </a:lnTo>
                <a:lnTo>
                  <a:pt x="55" y="239"/>
                </a:lnTo>
                <a:lnTo>
                  <a:pt x="55" y="238"/>
                </a:lnTo>
                <a:lnTo>
                  <a:pt x="55" y="237"/>
                </a:lnTo>
                <a:lnTo>
                  <a:pt x="54" y="236"/>
                </a:lnTo>
                <a:lnTo>
                  <a:pt x="50" y="237"/>
                </a:lnTo>
                <a:lnTo>
                  <a:pt x="49" y="237"/>
                </a:lnTo>
                <a:lnTo>
                  <a:pt x="47" y="238"/>
                </a:lnTo>
                <a:lnTo>
                  <a:pt x="45" y="238"/>
                </a:lnTo>
                <a:lnTo>
                  <a:pt x="42" y="239"/>
                </a:lnTo>
                <a:lnTo>
                  <a:pt x="37" y="239"/>
                </a:lnTo>
                <a:lnTo>
                  <a:pt x="34" y="239"/>
                </a:lnTo>
                <a:lnTo>
                  <a:pt x="32" y="238"/>
                </a:lnTo>
                <a:lnTo>
                  <a:pt x="31" y="239"/>
                </a:lnTo>
                <a:lnTo>
                  <a:pt x="26" y="239"/>
                </a:lnTo>
                <a:lnTo>
                  <a:pt x="24" y="239"/>
                </a:lnTo>
                <a:lnTo>
                  <a:pt x="22" y="239"/>
                </a:lnTo>
                <a:lnTo>
                  <a:pt x="19" y="238"/>
                </a:lnTo>
                <a:lnTo>
                  <a:pt x="18" y="238"/>
                </a:lnTo>
                <a:lnTo>
                  <a:pt x="15" y="237"/>
                </a:lnTo>
                <a:lnTo>
                  <a:pt x="13" y="237"/>
                </a:lnTo>
                <a:lnTo>
                  <a:pt x="11" y="237"/>
                </a:lnTo>
                <a:lnTo>
                  <a:pt x="7" y="235"/>
                </a:lnTo>
                <a:lnTo>
                  <a:pt x="4" y="234"/>
                </a:lnTo>
                <a:lnTo>
                  <a:pt x="10" y="230"/>
                </a:lnTo>
                <a:lnTo>
                  <a:pt x="14" y="229"/>
                </a:lnTo>
                <a:lnTo>
                  <a:pt x="23" y="224"/>
                </a:lnTo>
                <a:lnTo>
                  <a:pt x="26" y="222"/>
                </a:lnTo>
                <a:lnTo>
                  <a:pt x="30" y="220"/>
                </a:lnTo>
                <a:lnTo>
                  <a:pt x="38" y="218"/>
                </a:lnTo>
                <a:lnTo>
                  <a:pt x="41" y="217"/>
                </a:lnTo>
                <a:lnTo>
                  <a:pt x="42" y="217"/>
                </a:lnTo>
                <a:lnTo>
                  <a:pt x="39" y="214"/>
                </a:lnTo>
                <a:lnTo>
                  <a:pt x="38" y="213"/>
                </a:lnTo>
                <a:lnTo>
                  <a:pt x="33" y="208"/>
                </a:lnTo>
                <a:lnTo>
                  <a:pt x="32" y="207"/>
                </a:lnTo>
                <a:lnTo>
                  <a:pt x="31" y="206"/>
                </a:lnTo>
                <a:lnTo>
                  <a:pt x="29" y="206"/>
                </a:lnTo>
                <a:lnTo>
                  <a:pt x="28" y="206"/>
                </a:lnTo>
                <a:lnTo>
                  <a:pt x="25" y="207"/>
                </a:lnTo>
                <a:lnTo>
                  <a:pt x="22" y="207"/>
                </a:lnTo>
                <a:lnTo>
                  <a:pt x="20" y="207"/>
                </a:lnTo>
                <a:lnTo>
                  <a:pt x="17" y="207"/>
                </a:lnTo>
                <a:lnTo>
                  <a:pt x="17" y="206"/>
                </a:lnTo>
                <a:lnTo>
                  <a:pt x="16" y="204"/>
                </a:lnTo>
                <a:lnTo>
                  <a:pt x="15" y="202"/>
                </a:lnTo>
                <a:lnTo>
                  <a:pt x="15" y="201"/>
                </a:lnTo>
                <a:lnTo>
                  <a:pt x="16" y="199"/>
                </a:lnTo>
                <a:lnTo>
                  <a:pt x="17" y="196"/>
                </a:lnTo>
                <a:lnTo>
                  <a:pt x="18" y="194"/>
                </a:lnTo>
                <a:lnTo>
                  <a:pt x="19" y="193"/>
                </a:lnTo>
                <a:lnTo>
                  <a:pt x="21" y="190"/>
                </a:lnTo>
                <a:lnTo>
                  <a:pt x="25" y="186"/>
                </a:lnTo>
                <a:lnTo>
                  <a:pt x="28" y="184"/>
                </a:lnTo>
                <a:lnTo>
                  <a:pt x="30" y="182"/>
                </a:lnTo>
                <a:lnTo>
                  <a:pt x="33" y="180"/>
                </a:lnTo>
                <a:lnTo>
                  <a:pt x="34" y="179"/>
                </a:lnTo>
                <a:lnTo>
                  <a:pt x="36" y="179"/>
                </a:lnTo>
                <a:lnTo>
                  <a:pt x="38" y="179"/>
                </a:lnTo>
                <a:lnTo>
                  <a:pt x="40" y="178"/>
                </a:lnTo>
                <a:lnTo>
                  <a:pt x="42" y="178"/>
                </a:lnTo>
                <a:lnTo>
                  <a:pt x="43" y="178"/>
                </a:lnTo>
                <a:lnTo>
                  <a:pt x="44" y="178"/>
                </a:lnTo>
                <a:lnTo>
                  <a:pt x="44" y="176"/>
                </a:lnTo>
                <a:lnTo>
                  <a:pt x="40" y="175"/>
                </a:lnTo>
                <a:lnTo>
                  <a:pt x="36" y="176"/>
                </a:lnTo>
                <a:lnTo>
                  <a:pt x="32" y="176"/>
                </a:lnTo>
                <a:lnTo>
                  <a:pt x="29" y="176"/>
                </a:lnTo>
                <a:lnTo>
                  <a:pt x="28" y="177"/>
                </a:lnTo>
                <a:lnTo>
                  <a:pt x="23" y="171"/>
                </a:lnTo>
                <a:lnTo>
                  <a:pt x="22" y="170"/>
                </a:lnTo>
                <a:lnTo>
                  <a:pt x="22" y="168"/>
                </a:lnTo>
                <a:lnTo>
                  <a:pt x="22" y="165"/>
                </a:lnTo>
                <a:lnTo>
                  <a:pt x="20" y="162"/>
                </a:lnTo>
                <a:lnTo>
                  <a:pt x="17" y="163"/>
                </a:lnTo>
                <a:lnTo>
                  <a:pt x="13" y="165"/>
                </a:lnTo>
                <a:lnTo>
                  <a:pt x="8" y="166"/>
                </a:lnTo>
                <a:lnTo>
                  <a:pt x="0" y="164"/>
                </a:lnTo>
                <a:lnTo>
                  <a:pt x="0" y="161"/>
                </a:lnTo>
                <a:lnTo>
                  <a:pt x="4" y="158"/>
                </a:lnTo>
                <a:lnTo>
                  <a:pt x="7" y="156"/>
                </a:lnTo>
                <a:lnTo>
                  <a:pt x="8" y="153"/>
                </a:lnTo>
                <a:lnTo>
                  <a:pt x="10" y="150"/>
                </a:lnTo>
                <a:lnTo>
                  <a:pt x="12" y="146"/>
                </a:lnTo>
                <a:lnTo>
                  <a:pt x="15" y="144"/>
                </a:lnTo>
                <a:lnTo>
                  <a:pt x="19" y="140"/>
                </a:lnTo>
                <a:lnTo>
                  <a:pt x="23" y="138"/>
                </a:lnTo>
                <a:lnTo>
                  <a:pt x="28" y="136"/>
                </a:lnTo>
                <a:lnTo>
                  <a:pt x="28" y="134"/>
                </a:lnTo>
                <a:lnTo>
                  <a:pt x="30" y="130"/>
                </a:lnTo>
                <a:lnTo>
                  <a:pt x="34" y="128"/>
                </a:lnTo>
                <a:lnTo>
                  <a:pt x="37" y="127"/>
                </a:lnTo>
                <a:lnTo>
                  <a:pt x="38" y="125"/>
                </a:lnTo>
                <a:lnTo>
                  <a:pt x="36" y="123"/>
                </a:lnTo>
                <a:lnTo>
                  <a:pt x="36" y="120"/>
                </a:lnTo>
                <a:lnTo>
                  <a:pt x="40" y="119"/>
                </a:lnTo>
                <a:lnTo>
                  <a:pt x="43" y="119"/>
                </a:lnTo>
                <a:lnTo>
                  <a:pt x="49" y="118"/>
                </a:lnTo>
                <a:lnTo>
                  <a:pt x="49" y="118"/>
                </a:lnTo>
                <a:lnTo>
                  <a:pt x="49" y="117"/>
                </a:lnTo>
                <a:lnTo>
                  <a:pt x="49" y="117"/>
                </a:lnTo>
                <a:lnTo>
                  <a:pt x="49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1" y="114"/>
                </a:lnTo>
                <a:lnTo>
                  <a:pt x="51" y="113"/>
                </a:lnTo>
                <a:lnTo>
                  <a:pt x="51" y="113"/>
                </a:lnTo>
                <a:lnTo>
                  <a:pt x="51" y="113"/>
                </a:lnTo>
                <a:lnTo>
                  <a:pt x="51" y="112"/>
                </a:lnTo>
                <a:lnTo>
                  <a:pt x="53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8" y="109"/>
                </a:lnTo>
                <a:lnTo>
                  <a:pt x="59" y="109"/>
                </a:lnTo>
                <a:lnTo>
                  <a:pt x="61" y="107"/>
                </a:lnTo>
                <a:lnTo>
                  <a:pt x="62" y="107"/>
                </a:lnTo>
                <a:lnTo>
                  <a:pt x="62" y="107"/>
                </a:lnTo>
                <a:lnTo>
                  <a:pt x="63" y="107"/>
                </a:lnTo>
                <a:lnTo>
                  <a:pt x="64" y="107"/>
                </a:lnTo>
                <a:lnTo>
                  <a:pt x="68" y="103"/>
                </a:lnTo>
                <a:lnTo>
                  <a:pt x="69" y="103"/>
                </a:lnTo>
                <a:lnTo>
                  <a:pt x="70" y="103"/>
                </a:lnTo>
                <a:lnTo>
                  <a:pt x="71" y="103"/>
                </a:lnTo>
                <a:lnTo>
                  <a:pt x="71" y="103"/>
                </a:lnTo>
                <a:lnTo>
                  <a:pt x="72" y="103"/>
                </a:lnTo>
                <a:lnTo>
                  <a:pt x="72" y="102"/>
                </a:lnTo>
                <a:lnTo>
                  <a:pt x="72" y="101"/>
                </a:lnTo>
                <a:lnTo>
                  <a:pt x="73" y="100"/>
                </a:lnTo>
                <a:lnTo>
                  <a:pt x="74" y="99"/>
                </a:lnTo>
                <a:lnTo>
                  <a:pt x="74" y="98"/>
                </a:lnTo>
                <a:lnTo>
                  <a:pt x="74" y="98"/>
                </a:lnTo>
                <a:lnTo>
                  <a:pt x="74" y="97"/>
                </a:lnTo>
                <a:lnTo>
                  <a:pt x="74" y="96"/>
                </a:lnTo>
                <a:lnTo>
                  <a:pt x="75" y="96"/>
                </a:lnTo>
                <a:lnTo>
                  <a:pt x="75" y="96"/>
                </a:lnTo>
                <a:lnTo>
                  <a:pt x="75" y="95"/>
                </a:lnTo>
                <a:lnTo>
                  <a:pt x="76" y="94"/>
                </a:lnTo>
                <a:lnTo>
                  <a:pt x="76" y="94"/>
                </a:lnTo>
                <a:lnTo>
                  <a:pt x="76" y="93"/>
                </a:lnTo>
                <a:lnTo>
                  <a:pt x="77" y="93"/>
                </a:lnTo>
                <a:lnTo>
                  <a:pt x="76" y="92"/>
                </a:lnTo>
                <a:lnTo>
                  <a:pt x="77" y="91"/>
                </a:lnTo>
                <a:lnTo>
                  <a:pt x="77" y="90"/>
                </a:lnTo>
                <a:lnTo>
                  <a:pt x="77" y="90"/>
                </a:lnTo>
                <a:lnTo>
                  <a:pt x="78" y="89"/>
                </a:lnTo>
                <a:lnTo>
                  <a:pt x="78" y="89"/>
                </a:lnTo>
                <a:lnTo>
                  <a:pt x="79" y="90"/>
                </a:lnTo>
                <a:lnTo>
                  <a:pt x="80" y="89"/>
                </a:lnTo>
                <a:lnTo>
                  <a:pt x="80" y="89"/>
                </a:lnTo>
                <a:lnTo>
                  <a:pt x="81" y="89"/>
                </a:lnTo>
                <a:lnTo>
                  <a:pt x="81" y="89"/>
                </a:lnTo>
                <a:lnTo>
                  <a:pt x="82" y="89"/>
                </a:lnTo>
                <a:lnTo>
                  <a:pt x="82" y="89"/>
                </a:lnTo>
                <a:lnTo>
                  <a:pt x="83" y="89"/>
                </a:lnTo>
                <a:lnTo>
                  <a:pt x="83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8"/>
                </a:lnTo>
                <a:lnTo>
                  <a:pt x="87" y="88"/>
                </a:lnTo>
                <a:lnTo>
                  <a:pt x="87" y="88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90"/>
                </a:lnTo>
                <a:lnTo>
                  <a:pt x="89" y="90"/>
                </a:lnTo>
                <a:lnTo>
                  <a:pt x="89" y="90"/>
                </a:lnTo>
                <a:lnTo>
                  <a:pt x="90" y="91"/>
                </a:lnTo>
                <a:lnTo>
                  <a:pt x="91" y="91"/>
                </a:lnTo>
                <a:lnTo>
                  <a:pt x="91" y="90"/>
                </a:lnTo>
                <a:lnTo>
                  <a:pt x="92" y="90"/>
                </a:lnTo>
                <a:lnTo>
                  <a:pt x="92" y="89"/>
                </a:lnTo>
                <a:lnTo>
                  <a:pt x="94" y="89"/>
                </a:lnTo>
                <a:lnTo>
                  <a:pt x="94" y="90"/>
                </a:lnTo>
                <a:lnTo>
                  <a:pt x="93" y="92"/>
                </a:lnTo>
                <a:lnTo>
                  <a:pt x="94" y="92"/>
                </a:lnTo>
                <a:lnTo>
                  <a:pt x="94" y="92"/>
                </a:lnTo>
                <a:lnTo>
                  <a:pt x="93" y="93"/>
                </a:lnTo>
                <a:lnTo>
                  <a:pt x="96" y="95"/>
                </a:lnTo>
                <a:lnTo>
                  <a:pt x="98" y="100"/>
                </a:lnTo>
                <a:lnTo>
                  <a:pt x="99" y="100"/>
                </a:lnTo>
                <a:lnTo>
                  <a:pt x="100" y="100"/>
                </a:lnTo>
                <a:lnTo>
                  <a:pt x="102" y="100"/>
                </a:lnTo>
                <a:lnTo>
                  <a:pt x="102" y="100"/>
                </a:lnTo>
                <a:lnTo>
                  <a:pt x="102" y="99"/>
                </a:lnTo>
                <a:lnTo>
                  <a:pt x="102" y="98"/>
                </a:lnTo>
                <a:lnTo>
                  <a:pt x="103" y="98"/>
                </a:lnTo>
                <a:lnTo>
                  <a:pt x="103" y="98"/>
                </a:lnTo>
                <a:lnTo>
                  <a:pt x="103" y="97"/>
                </a:lnTo>
                <a:lnTo>
                  <a:pt x="103" y="96"/>
                </a:lnTo>
                <a:lnTo>
                  <a:pt x="103" y="95"/>
                </a:lnTo>
                <a:lnTo>
                  <a:pt x="103" y="94"/>
                </a:lnTo>
                <a:lnTo>
                  <a:pt x="105" y="92"/>
                </a:lnTo>
                <a:lnTo>
                  <a:pt x="104" y="91"/>
                </a:lnTo>
                <a:lnTo>
                  <a:pt x="104" y="90"/>
                </a:lnTo>
                <a:lnTo>
                  <a:pt x="105" y="90"/>
                </a:lnTo>
                <a:lnTo>
                  <a:pt x="106" y="90"/>
                </a:lnTo>
                <a:lnTo>
                  <a:pt x="107" y="89"/>
                </a:lnTo>
                <a:lnTo>
                  <a:pt x="108" y="89"/>
                </a:lnTo>
                <a:lnTo>
                  <a:pt x="108" y="8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835275" y="4256088"/>
            <a:ext cx="1050925" cy="1963738"/>
          </a:xfrm>
          <a:custGeom>
            <a:avLst/>
            <a:gdLst>
              <a:gd name="T0" fmla="*/ 364 w 662"/>
              <a:gd name="T1" fmla="*/ 96 h 1237"/>
              <a:gd name="T2" fmla="*/ 436 w 662"/>
              <a:gd name="T3" fmla="*/ 110 h 1237"/>
              <a:gd name="T4" fmla="*/ 411 w 662"/>
              <a:gd name="T5" fmla="*/ 212 h 1237"/>
              <a:gd name="T6" fmla="*/ 398 w 662"/>
              <a:gd name="T7" fmla="*/ 272 h 1237"/>
              <a:gd name="T8" fmla="*/ 371 w 662"/>
              <a:gd name="T9" fmla="*/ 326 h 1237"/>
              <a:gd name="T10" fmla="*/ 375 w 662"/>
              <a:gd name="T11" fmla="*/ 383 h 1237"/>
              <a:gd name="T12" fmla="*/ 372 w 662"/>
              <a:gd name="T13" fmla="*/ 459 h 1237"/>
              <a:gd name="T14" fmla="*/ 335 w 662"/>
              <a:gd name="T15" fmla="*/ 509 h 1237"/>
              <a:gd name="T16" fmla="*/ 302 w 662"/>
              <a:gd name="T17" fmla="*/ 557 h 1237"/>
              <a:gd name="T18" fmla="*/ 291 w 662"/>
              <a:gd name="T19" fmla="*/ 629 h 1237"/>
              <a:gd name="T20" fmla="*/ 391 w 662"/>
              <a:gd name="T21" fmla="*/ 635 h 1237"/>
              <a:gd name="T22" fmla="*/ 477 w 662"/>
              <a:gd name="T23" fmla="*/ 640 h 1237"/>
              <a:gd name="T24" fmla="*/ 506 w 662"/>
              <a:gd name="T25" fmla="*/ 693 h 1237"/>
              <a:gd name="T26" fmla="*/ 554 w 662"/>
              <a:gd name="T27" fmla="*/ 746 h 1237"/>
              <a:gd name="T28" fmla="*/ 598 w 662"/>
              <a:gd name="T29" fmla="*/ 806 h 1237"/>
              <a:gd name="T30" fmla="*/ 623 w 662"/>
              <a:gd name="T31" fmla="*/ 884 h 1237"/>
              <a:gd name="T32" fmla="*/ 627 w 662"/>
              <a:gd name="T33" fmla="*/ 939 h 1237"/>
              <a:gd name="T34" fmla="*/ 635 w 662"/>
              <a:gd name="T35" fmla="*/ 1000 h 1237"/>
              <a:gd name="T36" fmla="*/ 629 w 662"/>
              <a:gd name="T37" fmla="*/ 1075 h 1237"/>
              <a:gd name="T38" fmla="*/ 639 w 662"/>
              <a:gd name="T39" fmla="*/ 1155 h 1237"/>
              <a:gd name="T40" fmla="*/ 657 w 662"/>
              <a:gd name="T41" fmla="*/ 1204 h 1237"/>
              <a:gd name="T42" fmla="*/ 452 w 662"/>
              <a:gd name="T43" fmla="*/ 1204 h 1237"/>
              <a:gd name="T44" fmla="*/ 0 w 662"/>
              <a:gd name="T45" fmla="*/ 1127 h 1237"/>
              <a:gd name="T46" fmla="*/ 3 w 662"/>
              <a:gd name="T47" fmla="*/ 1117 h 1237"/>
              <a:gd name="T48" fmla="*/ 3 w 662"/>
              <a:gd name="T49" fmla="*/ 1108 h 1237"/>
              <a:gd name="T50" fmla="*/ 4 w 662"/>
              <a:gd name="T51" fmla="*/ 1102 h 1237"/>
              <a:gd name="T52" fmla="*/ 8 w 662"/>
              <a:gd name="T53" fmla="*/ 1098 h 1237"/>
              <a:gd name="T54" fmla="*/ 12 w 662"/>
              <a:gd name="T55" fmla="*/ 1094 h 1237"/>
              <a:gd name="T56" fmla="*/ 10 w 662"/>
              <a:gd name="T57" fmla="*/ 1089 h 1237"/>
              <a:gd name="T58" fmla="*/ 9 w 662"/>
              <a:gd name="T59" fmla="*/ 1082 h 1237"/>
              <a:gd name="T60" fmla="*/ 11 w 662"/>
              <a:gd name="T61" fmla="*/ 1073 h 1237"/>
              <a:gd name="T62" fmla="*/ 7 w 662"/>
              <a:gd name="T63" fmla="*/ 1067 h 1237"/>
              <a:gd name="T64" fmla="*/ 9 w 662"/>
              <a:gd name="T65" fmla="*/ 1060 h 1237"/>
              <a:gd name="T66" fmla="*/ 13 w 662"/>
              <a:gd name="T67" fmla="*/ 1056 h 1237"/>
              <a:gd name="T68" fmla="*/ 14 w 662"/>
              <a:gd name="T69" fmla="*/ 1049 h 1237"/>
              <a:gd name="T70" fmla="*/ 17 w 662"/>
              <a:gd name="T71" fmla="*/ 1040 h 1237"/>
              <a:gd name="T72" fmla="*/ 21 w 662"/>
              <a:gd name="T73" fmla="*/ 1035 h 1237"/>
              <a:gd name="T74" fmla="*/ 25 w 662"/>
              <a:gd name="T75" fmla="*/ 1029 h 1237"/>
              <a:gd name="T76" fmla="*/ 29 w 662"/>
              <a:gd name="T77" fmla="*/ 1020 h 1237"/>
              <a:gd name="T78" fmla="*/ 31 w 662"/>
              <a:gd name="T79" fmla="*/ 1012 h 1237"/>
              <a:gd name="T80" fmla="*/ 35 w 662"/>
              <a:gd name="T81" fmla="*/ 1004 h 1237"/>
              <a:gd name="T82" fmla="*/ 36 w 662"/>
              <a:gd name="T83" fmla="*/ 999 h 1237"/>
              <a:gd name="T84" fmla="*/ 32 w 662"/>
              <a:gd name="T85" fmla="*/ 991 h 1237"/>
              <a:gd name="T86" fmla="*/ 26 w 662"/>
              <a:gd name="T87" fmla="*/ 988 h 1237"/>
              <a:gd name="T88" fmla="*/ 20 w 662"/>
              <a:gd name="T89" fmla="*/ 985 h 1237"/>
              <a:gd name="T90" fmla="*/ 31 w 662"/>
              <a:gd name="T91" fmla="*/ 928 h 1237"/>
              <a:gd name="T92" fmla="*/ 51 w 662"/>
              <a:gd name="T93" fmla="*/ 880 h 1237"/>
              <a:gd name="T94" fmla="*/ 71 w 662"/>
              <a:gd name="T95" fmla="*/ 785 h 1237"/>
              <a:gd name="T96" fmla="*/ 98 w 662"/>
              <a:gd name="T97" fmla="*/ 719 h 1237"/>
              <a:gd name="T98" fmla="*/ 103 w 662"/>
              <a:gd name="T99" fmla="*/ 664 h 1237"/>
              <a:gd name="T100" fmla="*/ 111 w 662"/>
              <a:gd name="T101" fmla="*/ 629 h 1237"/>
              <a:gd name="T102" fmla="*/ 153 w 662"/>
              <a:gd name="T103" fmla="*/ 565 h 1237"/>
              <a:gd name="T104" fmla="*/ 162 w 662"/>
              <a:gd name="T105" fmla="*/ 523 h 1237"/>
              <a:gd name="T106" fmla="*/ 153 w 662"/>
              <a:gd name="T107" fmla="*/ 467 h 1237"/>
              <a:gd name="T108" fmla="*/ 160 w 662"/>
              <a:gd name="T109" fmla="*/ 368 h 1237"/>
              <a:gd name="T110" fmla="*/ 175 w 662"/>
              <a:gd name="T111" fmla="*/ 244 h 1237"/>
              <a:gd name="T112" fmla="*/ 199 w 662"/>
              <a:gd name="T113" fmla="*/ 146 h 1237"/>
              <a:gd name="T114" fmla="*/ 253 w 662"/>
              <a:gd name="T115" fmla="*/ 67 h 1237"/>
              <a:gd name="T116" fmla="*/ 272 w 662"/>
              <a:gd name="T117" fmla="*/ 41 h 1237"/>
              <a:gd name="T118" fmla="*/ 302 w 662"/>
              <a:gd name="T119" fmla="*/ 26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62" h="1237">
                <a:moveTo>
                  <a:pt x="308" y="37"/>
                </a:moveTo>
                <a:lnTo>
                  <a:pt x="314" y="46"/>
                </a:lnTo>
                <a:lnTo>
                  <a:pt x="320" y="54"/>
                </a:lnTo>
                <a:lnTo>
                  <a:pt x="325" y="59"/>
                </a:lnTo>
                <a:lnTo>
                  <a:pt x="332" y="65"/>
                </a:lnTo>
                <a:lnTo>
                  <a:pt x="340" y="69"/>
                </a:lnTo>
                <a:lnTo>
                  <a:pt x="346" y="72"/>
                </a:lnTo>
                <a:lnTo>
                  <a:pt x="352" y="79"/>
                </a:lnTo>
                <a:lnTo>
                  <a:pt x="358" y="89"/>
                </a:lnTo>
                <a:lnTo>
                  <a:pt x="364" y="96"/>
                </a:lnTo>
                <a:lnTo>
                  <a:pt x="369" y="101"/>
                </a:lnTo>
                <a:lnTo>
                  <a:pt x="375" y="107"/>
                </a:lnTo>
                <a:lnTo>
                  <a:pt x="384" y="109"/>
                </a:lnTo>
                <a:lnTo>
                  <a:pt x="396" y="110"/>
                </a:lnTo>
                <a:lnTo>
                  <a:pt x="405" y="109"/>
                </a:lnTo>
                <a:lnTo>
                  <a:pt x="414" y="109"/>
                </a:lnTo>
                <a:lnTo>
                  <a:pt x="424" y="108"/>
                </a:lnTo>
                <a:lnTo>
                  <a:pt x="433" y="108"/>
                </a:lnTo>
                <a:lnTo>
                  <a:pt x="436" y="108"/>
                </a:lnTo>
                <a:lnTo>
                  <a:pt x="436" y="110"/>
                </a:lnTo>
                <a:lnTo>
                  <a:pt x="436" y="115"/>
                </a:lnTo>
                <a:lnTo>
                  <a:pt x="435" y="132"/>
                </a:lnTo>
                <a:lnTo>
                  <a:pt x="436" y="146"/>
                </a:lnTo>
                <a:lnTo>
                  <a:pt x="436" y="159"/>
                </a:lnTo>
                <a:lnTo>
                  <a:pt x="436" y="169"/>
                </a:lnTo>
                <a:lnTo>
                  <a:pt x="434" y="178"/>
                </a:lnTo>
                <a:lnTo>
                  <a:pt x="430" y="187"/>
                </a:lnTo>
                <a:lnTo>
                  <a:pt x="423" y="195"/>
                </a:lnTo>
                <a:lnTo>
                  <a:pt x="417" y="202"/>
                </a:lnTo>
                <a:lnTo>
                  <a:pt x="411" y="212"/>
                </a:lnTo>
                <a:lnTo>
                  <a:pt x="407" y="219"/>
                </a:lnTo>
                <a:lnTo>
                  <a:pt x="406" y="225"/>
                </a:lnTo>
                <a:lnTo>
                  <a:pt x="409" y="231"/>
                </a:lnTo>
                <a:lnTo>
                  <a:pt x="413" y="238"/>
                </a:lnTo>
                <a:lnTo>
                  <a:pt x="416" y="245"/>
                </a:lnTo>
                <a:lnTo>
                  <a:pt x="416" y="252"/>
                </a:lnTo>
                <a:lnTo>
                  <a:pt x="415" y="258"/>
                </a:lnTo>
                <a:lnTo>
                  <a:pt x="412" y="262"/>
                </a:lnTo>
                <a:lnTo>
                  <a:pt x="406" y="267"/>
                </a:lnTo>
                <a:lnTo>
                  <a:pt x="398" y="272"/>
                </a:lnTo>
                <a:lnTo>
                  <a:pt x="389" y="275"/>
                </a:lnTo>
                <a:lnTo>
                  <a:pt x="388" y="275"/>
                </a:lnTo>
                <a:lnTo>
                  <a:pt x="383" y="277"/>
                </a:lnTo>
                <a:lnTo>
                  <a:pt x="379" y="281"/>
                </a:lnTo>
                <a:lnTo>
                  <a:pt x="375" y="286"/>
                </a:lnTo>
                <a:lnTo>
                  <a:pt x="373" y="292"/>
                </a:lnTo>
                <a:lnTo>
                  <a:pt x="372" y="299"/>
                </a:lnTo>
                <a:lnTo>
                  <a:pt x="371" y="309"/>
                </a:lnTo>
                <a:lnTo>
                  <a:pt x="371" y="317"/>
                </a:lnTo>
                <a:lnTo>
                  <a:pt x="371" y="326"/>
                </a:lnTo>
                <a:lnTo>
                  <a:pt x="371" y="331"/>
                </a:lnTo>
                <a:lnTo>
                  <a:pt x="370" y="337"/>
                </a:lnTo>
                <a:lnTo>
                  <a:pt x="367" y="344"/>
                </a:lnTo>
                <a:lnTo>
                  <a:pt x="363" y="351"/>
                </a:lnTo>
                <a:lnTo>
                  <a:pt x="360" y="356"/>
                </a:lnTo>
                <a:lnTo>
                  <a:pt x="360" y="359"/>
                </a:lnTo>
                <a:lnTo>
                  <a:pt x="361" y="366"/>
                </a:lnTo>
                <a:lnTo>
                  <a:pt x="365" y="372"/>
                </a:lnTo>
                <a:lnTo>
                  <a:pt x="370" y="378"/>
                </a:lnTo>
                <a:lnTo>
                  <a:pt x="375" y="383"/>
                </a:lnTo>
                <a:lnTo>
                  <a:pt x="378" y="388"/>
                </a:lnTo>
                <a:lnTo>
                  <a:pt x="381" y="393"/>
                </a:lnTo>
                <a:lnTo>
                  <a:pt x="382" y="397"/>
                </a:lnTo>
                <a:lnTo>
                  <a:pt x="384" y="403"/>
                </a:lnTo>
                <a:lnTo>
                  <a:pt x="386" y="409"/>
                </a:lnTo>
                <a:lnTo>
                  <a:pt x="386" y="416"/>
                </a:lnTo>
                <a:lnTo>
                  <a:pt x="385" y="427"/>
                </a:lnTo>
                <a:lnTo>
                  <a:pt x="383" y="438"/>
                </a:lnTo>
                <a:lnTo>
                  <a:pt x="378" y="448"/>
                </a:lnTo>
                <a:lnTo>
                  <a:pt x="372" y="459"/>
                </a:lnTo>
                <a:lnTo>
                  <a:pt x="367" y="469"/>
                </a:lnTo>
                <a:lnTo>
                  <a:pt x="363" y="475"/>
                </a:lnTo>
                <a:lnTo>
                  <a:pt x="359" y="479"/>
                </a:lnTo>
                <a:lnTo>
                  <a:pt x="354" y="482"/>
                </a:lnTo>
                <a:lnTo>
                  <a:pt x="348" y="488"/>
                </a:lnTo>
                <a:lnTo>
                  <a:pt x="344" y="496"/>
                </a:lnTo>
                <a:lnTo>
                  <a:pt x="342" y="500"/>
                </a:lnTo>
                <a:lnTo>
                  <a:pt x="340" y="503"/>
                </a:lnTo>
                <a:lnTo>
                  <a:pt x="339" y="504"/>
                </a:lnTo>
                <a:lnTo>
                  <a:pt x="335" y="509"/>
                </a:lnTo>
                <a:lnTo>
                  <a:pt x="331" y="514"/>
                </a:lnTo>
                <a:lnTo>
                  <a:pt x="325" y="519"/>
                </a:lnTo>
                <a:lnTo>
                  <a:pt x="317" y="526"/>
                </a:lnTo>
                <a:lnTo>
                  <a:pt x="311" y="531"/>
                </a:lnTo>
                <a:lnTo>
                  <a:pt x="305" y="535"/>
                </a:lnTo>
                <a:lnTo>
                  <a:pt x="300" y="539"/>
                </a:lnTo>
                <a:lnTo>
                  <a:pt x="298" y="545"/>
                </a:lnTo>
                <a:lnTo>
                  <a:pt x="298" y="549"/>
                </a:lnTo>
                <a:lnTo>
                  <a:pt x="300" y="553"/>
                </a:lnTo>
                <a:lnTo>
                  <a:pt x="302" y="557"/>
                </a:lnTo>
                <a:lnTo>
                  <a:pt x="306" y="565"/>
                </a:lnTo>
                <a:lnTo>
                  <a:pt x="307" y="569"/>
                </a:lnTo>
                <a:lnTo>
                  <a:pt x="307" y="572"/>
                </a:lnTo>
                <a:lnTo>
                  <a:pt x="306" y="581"/>
                </a:lnTo>
                <a:lnTo>
                  <a:pt x="304" y="587"/>
                </a:lnTo>
                <a:lnTo>
                  <a:pt x="302" y="595"/>
                </a:lnTo>
                <a:lnTo>
                  <a:pt x="299" y="603"/>
                </a:lnTo>
                <a:lnTo>
                  <a:pt x="295" y="610"/>
                </a:lnTo>
                <a:lnTo>
                  <a:pt x="295" y="618"/>
                </a:lnTo>
                <a:lnTo>
                  <a:pt x="291" y="629"/>
                </a:lnTo>
                <a:lnTo>
                  <a:pt x="289" y="632"/>
                </a:lnTo>
                <a:lnTo>
                  <a:pt x="298" y="633"/>
                </a:lnTo>
                <a:lnTo>
                  <a:pt x="308" y="634"/>
                </a:lnTo>
                <a:lnTo>
                  <a:pt x="328" y="635"/>
                </a:lnTo>
                <a:lnTo>
                  <a:pt x="341" y="635"/>
                </a:lnTo>
                <a:lnTo>
                  <a:pt x="355" y="635"/>
                </a:lnTo>
                <a:lnTo>
                  <a:pt x="363" y="635"/>
                </a:lnTo>
                <a:lnTo>
                  <a:pt x="370" y="635"/>
                </a:lnTo>
                <a:lnTo>
                  <a:pt x="379" y="635"/>
                </a:lnTo>
                <a:lnTo>
                  <a:pt x="391" y="635"/>
                </a:lnTo>
                <a:lnTo>
                  <a:pt x="400" y="633"/>
                </a:lnTo>
                <a:lnTo>
                  <a:pt x="411" y="633"/>
                </a:lnTo>
                <a:lnTo>
                  <a:pt x="427" y="634"/>
                </a:lnTo>
                <a:lnTo>
                  <a:pt x="438" y="635"/>
                </a:lnTo>
                <a:lnTo>
                  <a:pt x="447" y="635"/>
                </a:lnTo>
                <a:lnTo>
                  <a:pt x="455" y="636"/>
                </a:lnTo>
                <a:lnTo>
                  <a:pt x="461" y="637"/>
                </a:lnTo>
                <a:lnTo>
                  <a:pt x="465" y="638"/>
                </a:lnTo>
                <a:lnTo>
                  <a:pt x="471" y="639"/>
                </a:lnTo>
                <a:lnTo>
                  <a:pt x="477" y="640"/>
                </a:lnTo>
                <a:lnTo>
                  <a:pt x="479" y="641"/>
                </a:lnTo>
                <a:lnTo>
                  <a:pt x="480" y="643"/>
                </a:lnTo>
                <a:lnTo>
                  <a:pt x="484" y="649"/>
                </a:lnTo>
                <a:lnTo>
                  <a:pt x="487" y="654"/>
                </a:lnTo>
                <a:lnTo>
                  <a:pt x="491" y="659"/>
                </a:lnTo>
                <a:lnTo>
                  <a:pt x="495" y="664"/>
                </a:lnTo>
                <a:lnTo>
                  <a:pt x="497" y="670"/>
                </a:lnTo>
                <a:lnTo>
                  <a:pt x="500" y="677"/>
                </a:lnTo>
                <a:lnTo>
                  <a:pt x="503" y="685"/>
                </a:lnTo>
                <a:lnTo>
                  <a:pt x="506" y="693"/>
                </a:lnTo>
                <a:lnTo>
                  <a:pt x="510" y="702"/>
                </a:lnTo>
                <a:lnTo>
                  <a:pt x="516" y="710"/>
                </a:lnTo>
                <a:lnTo>
                  <a:pt x="520" y="714"/>
                </a:lnTo>
                <a:lnTo>
                  <a:pt x="526" y="717"/>
                </a:lnTo>
                <a:lnTo>
                  <a:pt x="533" y="723"/>
                </a:lnTo>
                <a:lnTo>
                  <a:pt x="537" y="727"/>
                </a:lnTo>
                <a:lnTo>
                  <a:pt x="539" y="729"/>
                </a:lnTo>
                <a:lnTo>
                  <a:pt x="542" y="734"/>
                </a:lnTo>
                <a:lnTo>
                  <a:pt x="549" y="742"/>
                </a:lnTo>
                <a:lnTo>
                  <a:pt x="554" y="746"/>
                </a:lnTo>
                <a:lnTo>
                  <a:pt x="559" y="752"/>
                </a:lnTo>
                <a:lnTo>
                  <a:pt x="566" y="759"/>
                </a:lnTo>
                <a:lnTo>
                  <a:pt x="571" y="765"/>
                </a:lnTo>
                <a:lnTo>
                  <a:pt x="574" y="769"/>
                </a:lnTo>
                <a:lnTo>
                  <a:pt x="574" y="770"/>
                </a:lnTo>
                <a:lnTo>
                  <a:pt x="578" y="774"/>
                </a:lnTo>
                <a:lnTo>
                  <a:pt x="583" y="783"/>
                </a:lnTo>
                <a:lnTo>
                  <a:pt x="592" y="794"/>
                </a:lnTo>
                <a:lnTo>
                  <a:pt x="595" y="799"/>
                </a:lnTo>
                <a:lnTo>
                  <a:pt x="598" y="806"/>
                </a:lnTo>
                <a:lnTo>
                  <a:pt x="602" y="813"/>
                </a:lnTo>
                <a:lnTo>
                  <a:pt x="605" y="822"/>
                </a:lnTo>
                <a:lnTo>
                  <a:pt x="607" y="830"/>
                </a:lnTo>
                <a:lnTo>
                  <a:pt x="609" y="839"/>
                </a:lnTo>
                <a:lnTo>
                  <a:pt x="611" y="846"/>
                </a:lnTo>
                <a:lnTo>
                  <a:pt x="614" y="856"/>
                </a:lnTo>
                <a:lnTo>
                  <a:pt x="617" y="862"/>
                </a:lnTo>
                <a:lnTo>
                  <a:pt x="619" y="871"/>
                </a:lnTo>
                <a:lnTo>
                  <a:pt x="622" y="879"/>
                </a:lnTo>
                <a:lnTo>
                  <a:pt x="623" y="884"/>
                </a:lnTo>
                <a:lnTo>
                  <a:pt x="623" y="885"/>
                </a:lnTo>
                <a:lnTo>
                  <a:pt x="625" y="891"/>
                </a:lnTo>
                <a:lnTo>
                  <a:pt x="628" y="899"/>
                </a:lnTo>
                <a:lnTo>
                  <a:pt x="628" y="906"/>
                </a:lnTo>
                <a:lnTo>
                  <a:pt x="628" y="913"/>
                </a:lnTo>
                <a:lnTo>
                  <a:pt x="628" y="914"/>
                </a:lnTo>
                <a:lnTo>
                  <a:pt x="627" y="921"/>
                </a:lnTo>
                <a:lnTo>
                  <a:pt x="626" y="925"/>
                </a:lnTo>
                <a:lnTo>
                  <a:pt x="626" y="931"/>
                </a:lnTo>
                <a:lnTo>
                  <a:pt x="627" y="939"/>
                </a:lnTo>
                <a:lnTo>
                  <a:pt x="628" y="947"/>
                </a:lnTo>
                <a:lnTo>
                  <a:pt x="629" y="954"/>
                </a:lnTo>
                <a:lnTo>
                  <a:pt x="629" y="959"/>
                </a:lnTo>
                <a:lnTo>
                  <a:pt x="629" y="966"/>
                </a:lnTo>
                <a:lnTo>
                  <a:pt x="629" y="971"/>
                </a:lnTo>
                <a:lnTo>
                  <a:pt x="630" y="976"/>
                </a:lnTo>
                <a:lnTo>
                  <a:pt x="630" y="982"/>
                </a:lnTo>
                <a:lnTo>
                  <a:pt x="630" y="990"/>
                </a:lnTo>
                <a:lnTo>
                  <a:pt x="633" y="996"/>
                </a:lnTo>
                <a:lnTo>
                  <a:pt x="635" y="1000"/>
                </a:lnTo>
                <a:lnTo>
                  <a:pt x="635" y="1005"/>
                </a:lnTo>
                <a:lnTo>
                  <a:pt x="634" y="1010"/>
                </a:lnTo>
                <a:lnTo>
                  <a:pt x="633" y="1022"/>
                </a:lnTo>
                <a:lnTo>
                  <a:pt x="632" y="1028"/>
                </a:lnTo>
                <a:lnTo>
                  <a:pt x="630" y="1036"/>
                </a:lnTo>
                <a:lnTo>
                  <a:pt x="629" y="1041"/>
                </a:lnTo>
                <a:lnTo>
                  <a:pt x="628" y="1050"/>
                </a:lnTo>
                <a:lnTo>
                  <a:pt x="628" y="1060"/>
                </a:lnTo>
                <a:lnTo>
                  <a:pt x="628" y="1068"/>
                </a:lnTo>
                <a:lnTo>
                  <a:pt x="629" y="1075"/>
                </a:lnTo>
                <a:lnTo>
                  <a:pt x="630" y="1085"/>
                </a:lnTo>
                <a:lnTo>
                  <a:pt x="631" y="1094"/>
                </a:lnTo>
                <a:lnTo>
                  <a:pt x="632" y="1103"/>
                </a:lnTo>
                <a:lnTo>
                  <a:pt x="633" y="1111"/>
                </a:lnTo>
                <a:lnTo>
                  <a:pt x="634" y="1118"/>
                </a:lnTo>
                <a:lnTo>
                  <a:pt x="634" y="1126"/>
                </a:lnTo>
                <a:lnTo>
                  <a:pt x="636" y="1133"/>
                </a:lnTo>
                <a:lnTo>
                  <a:pt x="636" y="1141"/>
                </a:lnTo>
                <a:lnTo>
                  <a:pt x="636" y="1148"/>
                </a:lnTo>
                <a:lnTo>
                  <a:pt x="639" y="1155"/>
                </a:lnTo>
                <a:lnTo>
                  <a:pt x="642" y="1163"/>
                </a:lnTo>
                <a:lnTo>
                  <a:pt x="645" y="1168"/>
                </a:lnTo>
                <a:lnTo>
                  <a:pt x="646" y="1173"/>
                </a:lnTo>
                <a:lnTo>
                  <a:pt x="647" y="1178"/>
                </a:lnTo>
                <a:lnTo>
                  <a:pt x="650" y="1184"/>
                </a:lnTo>
                <a:lnTo>
                  <a:pt x="651" y="1187"/>
                </a:lnTo>
                <a:lnTo>
                  <a:pt x="652" y="1190"/>
                </a:lnTo>
                <a:lnTo>
                  <a:pt x="654" y="1195"/>
                </a:lnTo>
                <a:lnTo>
                  <a:pt x="656" y="1199"/>
                </a:lnTo>
                <a:lnTo>
                  <a:pt x="657" y="1204"/>
                </a:lnTo>
                <a:lnTo>
                  <a:pt x="657" y="1207"/>
                </a:lnTo>
                <a:lnTo>
                  <a:pt x="658" y="1211"/>
                </a:lnTo>
                <a:lnTo>
                  <a:pt x="659" y="1216"/>
                </a:lnTo>
                <a:lnTo>
                  <a:pt x="660" y="1221"/>
                </a:lnTo>
                <a:lnTo>
                  <a:pt x="661" y="1227"/>
                </a:lnTo>
                <a:lnTo>
                  <a:pt x="662" y="1230"/>
                </a:lnTo>
                <a:lnTo>
                  <a:pt x="662" y="1237"/>
                </a:lnTo>
                <a:lnTo>
                  <a:pt x="522" y="1215"/>
                </a:lnTo>
                <a:lnTo>
                  <a:pt x="471" y="1207"/>
                </a:lnTo>
                <a:lnTo>
                  <a:pt x="452" y="1204"/>
                </a:lnTo>
                <a:lnTo>
                  <a:pt x="433" y="1201"/>
                </a:lnTo>
                <a:lnTo>
                  <a:pt x="91" y="1148"/>
                </a:lnTo>
                <a:lnTo>
                  <a:pt x="0" y="1134"/>
                </a:lnTo>
                <a:lnTo>
                  <a:pt x="2" y="1130"/>
                </a:lnTo>
                <a:lnTo>
                  <a:pt x="1" y="1129"/>
                </a:lnTo>
                <a:lnTo>
                  <a:pt x="1" y="1129"/>
                </a:lnTo>
                <a:lnTo>
                  <a:pt x="1" y="1129"/>
                </a:lnTo>
                <a:lnTo>
                  <a:pt x="0" y="1128"/>
                </a:lnTo>
                <a:lnTo>
                  <a:pt x="0" y="1127"/>
                </a:lnTo>
                <a:lnTo>
                  <a:pt x="0" y="1127"/>
                </a:lnTo>
                <a:lnTo>
                  <a:pt x="0" y="1126"/>
                </a:lnTo>
                <a:lnTo>
                  <a:pt x="1" y="1126"/>
                </a:lnTo>
                <a:lnTo>
                  <a:pt x="1" y="1126"/>
                </a:lnTo>
                <a:lnTo>
                  <a:pt x="2" y="1125"/>
                </a:lnTo>
                <a:lnTo>
                  <a:pt x="2" y="1120"/>
                </a:lnTo>
                <a:lnTo>
                  <a:pt x="2" y="1119"/>
                </a:lnTo>
                <a:lnTo>
                  <a:pt x="2" y="1119"/>
                </a:lnTo>
                <a:lnTo>
                  <a:pt x="2" y="1118"/>
                </a:lnTo>
                <a:lnTo>
                  <a:pt x="2" y="1117"/>
                </a:lnTo>
                <a:lnTo>
                  <a:pt x="3" y="1117"/>
                </a:lnTo>
                <a:lnTo>
                  <a:pt x="3" y="1116"/>
                </a:lnTo>
                <a:lnTo>
                  <a:pt x="3" y="1115"/>
                </a:lnTo>
                <a:lnTo>
                  <a:pt x="5" y="1112"/>
                </a:lnTo>
                <a:lnTo>
                  <a:pt x="5" y="1111"/>
                </a:lnTo>
                <a:lnTo>
                  <a:pt x="5" y="1111"/>
                </a:lnTo>
                <a:lnTo>
                  <a:pt x="5" y="1110"/>
                </a:lnTo>
                <a:lnTo>
                  <a:pt x="5" y="1110"/>
                </a:lnTo>
                <a:lnTo>
                  <a:pt x="4" y="1109"/>
                </a:lnTo>
                <a:lnTo>
                  <a:pt x="4" y="1109"/>
                </a:lnTo>
                <a:lnTo>
                  <a:pt x="3" y="1108"/>
                </a:lnTo>
                <a:lnTo>
                  <a:pt x="3" y="1108"/>
                </a:lnTo>
                <a:lnTo>
                  <a:pt x="3" y="1108"/>
                </a:lnTo>
                <a:lnTo>
                  <a:pt x="3" y="1107"/>
                </a:lnTo>
                <a:lnTo>
                  <a:pt x="3" y="1106"/>
                </a:lnTo>
                <a:lnTo>
                  <a:pt x="2" y="1106"/>
                </a:lnTo>
                <a:lnTo>
                  <a:pt x="2" y="1106"/>
                </a:lnTo>
                <a:lnTo>
                  <a:pt x="2" y="1105"/>
                </a:lnTo>
                <a:lnTo>
                  <a:pt x="3" y="1103"/>
                </a:lnTo>
                <a:lnTo>
                  <a:pt x="3" y="1102"/>
                </a:lnTo>
                <a:lnTo>
                  <a:pt x="4" y="1102"/>
                </a:lnTo>
                <a:lnTo>
                  <a:pt x="4" y="1102"/>
                </a:lnTo>
                <a:lnTo>
                  <a:pt x="5" y="1101"/>
                </a:lnTo>
                <a:lnTo>
                  <a:pt x="5" y="1101"/>
                </a:lnTo>
                <a:lnTo>
                  <a:pt x="5" y="1100"/>
                </a:lnTo>
                <a:lnTo>
                  <a:pt x="6" y="1100"/>
                </a:lnTo>
                <a:lnTo>
                  <a:pt x="6" y="1100"/>
                </a:lnTo>
                <a:lnTo>
                  <a:pt x="7" y="1099"/>
                </a:lnTo>
                <a:lnTo>
                  <a:pt x="7" y="1099"/>
                </a:lnTo>
                <a:lnTo>
                  <a:pt x="8" y="1098"/>
                </a:lnTo>
                <a:lnTo>
                  <a:pt x="8" y="1098"/>
                </a:lnTo>
                <a:lnTo>
                  <a:pt x="8" y="1098"/>
                </a:lnTo>
                <a:lnTo>
                  <a:pt x="9" y="1097"/>
                </a:lnTo>
                <a:lnTo>
                  <a:pt x="9" y="1097"/>
                </a:lnTo>
                <a:lnTo>
                  <a:pt x="10" y="1096"/>
                </a:lnTo>
                <a:lnTo>
                  <a:pt x="10" y="1096"/>
                </a:lnTo>
                <a:lnTo>
                  <a:pt x="11" y="1096"/>
                </a:lnTo>
                <a:lnTo>
                  <a:pt x="11" y="1095"/>
                </a:lnTo>
                <a:lnTo>
                  <a:pt x="11" y="1095"/>
                </a:lnTo>
                <a:lnTo>
                  <a:pt x="12" y="1094"/>
                </a:lnTo>
                <a:lnTo>
                  <a:pt x="12" y="1094"/>
                </a:lnTo>
                <a:lnTo>
                  <a:pt x="12" y="1093"/>
                </a:lnTo>
                <a:lnTo>
                  <a:pt x="12" y="1093"/>
                </a:lnTo>
                <a:lnTo>
                  <a:pt x="12" y="1092"/>
                </a:lnTo>
                <a:lnTo>
                  <a:pt x="12" y="1092"/>
                </a:lnTo>
                <a:lnTo>
                  <a:pt x="11" y="1092"/>
                </a:lnTo>
                <a:lnTo>
                  <a:pt x="11" y="1091"/>
                </a:lnTo>
                <a:lnTo>
                  <a:pt x="11" y="1090"/>
                </a:lnTo>
                <a:lnTo>
                  <a:pt x="11" y="1089"/>
                </a:lnTo>
                <a:lnTo>
                  <a:pt x="10" y="1089"/>
                </a:lnTo>
                <a:lnTo>
                  <a:pt x="10" y="1089"/>
                </a:lnTo>
                <a:lnTo>
                  <a:pt x="10" y="1088"/>
                </a:lnTo>
                <a:lnTo>
                  <a:pt x="9" y="1087"/>
                </a:lnTo>
                <a:lnTo>
                  <a:pt x="9" y="1087"/>
                </a:lnTo>
                <a:lnTo>
                  <a:pt x="9" y="1087"/>
                </a:lnTo>
                <a:lnTo>
                  <a:pt x="9" y="1085"/>
                </a:lnTo>
                <a:lnTo>
                  <a:pt x="9" y="1085"/>
                </a:lnTo>
                <a:lnTo>
                  <a:pt x="9" y="1084"/>
                </a:lnTo>
                <a:lnTo>
                  <a:pt x="9" y="1083"/>
                </a:lnTo>
                <a:lnTo>
                  <a:pt x="9" y="1083"/>
                </a:lnTo>
                <a:lnTo>
                  <a:pt x="9" y="1082"/>
                </a:lnTo>
                <a:lnTo>
                  <a:pt x="9" y="1081"/>
                </a:lnTo>
                <a:lnTo>
                  <a:pt x="11" y="1078"/>
                </a:lnTo>
                <a:lnTo>
                  <a:pt x="11" y="1077"/>
                </a:lnTo>
                <a:lnTo>
                  <a:pt x="11" y="1077"/>
                </a:lnTo>
                <a:lnTo>
                  <a:pt x="11" y="1076"/>
                </a:lnTo>
                <a:lnTo>
                  <a:pt x="12" y="1075"/>
                </a:lnTo>
                <a:lnTo>
                  <a:pt x="12" y="1075"/>
                </a:lnTo>
                <a:lnTo>
                  <a:pt x="12" y="1074"/>
                </a:lnTo>
                <a:lnTo>
                  <a:pt x="11" y="1074"/>
                </a:lnTo>
                <a:lnTo>
                  <a:pt x="11" y="1073"/>
                </a:lnTo>
                <a:lnTo>
                  <a:pt x="11" y="1073"/>
                </a:lnTo>
                <a:lnTo>
                  <a:pt x="11" y="1072"/>
                </a:lnTo>
                <a:lnTo>
                  <a:pt x="10" y="1072"/>
                </a:lnTo>
                <a:lnTo>
                  <a:pt x="9" y="1071"/>
                </a:lnTo>
                <a:lnTo>
                  <a:pt x="9" y="1070"/>
                </a:lnTo>
                <a:lnTo>
                  <a:pt x="8" y="1070"/>
                </a:lnTo>
                <a:lnTo>
                  <a:pt x="8" y="1069"/>
                </a:lnTo>
                <a:lnTo>
                  <a:pt x="8" y="1068"/>
                </a:lnTo>
                <a:lnTo>
                  <a:pt x="7" y="1068"/>
                </a:lnTo>
                <a:lnTo>
                  <a:pt x="7" y="1067"/>
                </a:lnTo>
                <a:lnTo>
                  <a:pt x="7" y="1066"/>
                </a:lnTo>
                <a:lnTo>
                  <a:pt x="7" y="1066"/>
                </a:lnTo>
                <a:lnTo>
                  <a:pt x="7" y="1065"/>
                </a:lnTo>
                <a:lnTo>
                  <a:pt x="7" y="1065"/>
                </a:lnTo>
                <a:lnTo>
                  <a:pt x="7" y="1063"/>
                </a:lnTo>
                <a:lnTo>
                  <a:pt x="8" y="1062"/>
                </a:lnTo>
                <a:lnTo>
                  <a:pt x="8" y="1062"/>
                </a:lnTo>
                <a:lnTo>
                  <a:pt x="9" y="1061"/>
                </a:lnTo>
                <a:lnTo>
                  <a:pt x="9" y="1061"/>
                </a:lnTo>
                <a:lnTo>
                  <a:pt x="9" y="1060"/>
                </a:lnTo>
                <a:lnTo>
                  <a:pt x="9" y="1059"/>
                </a:lnTo>
                <a:lnTo>
                  <a:pt x="10" y="1059"/>
                </a:lnTo>
                <a:lnTo>
                  <a:pt x="10" y="1058"/>
                </a:lnTo>
                <a:lnTo>
                  <a:pt x="10" y="1058"/>
                </a:lnTo>
                <a:lnTo>
                  <a:pt x="11" y="1057"/>
                </a:lnTo>
                <a:lnTo>
                  <a:pt x="11" y="1057"/>
                </a:lnTo>
                <a:lnTo>
                  <a:pt x="11" y="1056"/>
                </a:lnTo>
                <a:lnTo>
                  <a:pt x="12" y="1056"/>
                </a:lnTo>
                <a:lnTo>
                  <a:pt x="12" y="1056"/>
                </a:lnTo>
                <a:lnTo>
                  <a:pt x="13" y="1056"/>
                </a:lnTo>
                <a:lnTo>
                  <a:pt x="14" y="1054"/>
                </a:lnTo>
                <a:lnTo>
                  <a:pt x="14" y="1054"/>
                </a:lnTo>
                <a:lnTo>
                  <a:pt x="14" y="1053"/>
                </a:lnTo>
                <a:lnTo>
                  <a:pt x="14" y="1053"/>
                </a:lnTo>
                <a:lnTo>
                  <a:pt x="14" y="1052"/>
                </a:lnTo>
                <a:lnTo>
                  <a:pt x="14" y="1052"/>
                </a:lnTo>
                <a:lnTo>
                  <a:pt x="14" y="1051"/>
                </a:lnTo>
                <a:lnTo>
                  <a:pt x="14" y="1050"/>
                </a:lnTo>
                <a:lnTo>
                  <a:pt x="14" y="1050"/>
                </a:lnTo>
                <a:lnTo>
                  <a:pt x="14" y="1049"/>
                </a:lnTo>
                <a:lnTo>
                  <a:pt x="13" y="1047"/>
                </a:lnTo>
                <a:lnTo>
                  <a:pt x="13" y="1047"/>
                </a:lnTo>
                <a:lnTo>
                  <a:pt x="13" y="1046"/>
                </a:lnTo>
                <a:lnTo>
                  <a:pt x="13" y="1045"/>
                </a:lnTo>
                <a:lnTo>
                  <a:pt x="14" y="1045"/>
                </a:lnTo>
                <a:lnTo>
                  <a:pt x="14" y="1044"/>
                </a:lnTo>
                <a:lnTo>
                  <a:pt x="14" y="1043"/>
                </a:lnTo>
                <a:lnTo>
                  <a:pt x="14" y="1043"/>
                </a:lnTo>
                <a:lnTo>
                  <a:pt x="14" y="1042"/>
                </a:lnTo>
                <a:lnTo>
                  <a:pt x="17" y="1040"/>
                </a:lnTo>
                <a:lnTo>
                  <a:pt x="17" y="1040"/>
                </a:lnTo>
                <a:lnTo>
                  <a:pt x="17" y="1039"/>
                </a:lnTo>
                <a:lnTo>
                  <a:pt x="18" y="1039"/>
                </a:lnTo>
                <a:lnTo>
                  <a:pt x="18" y="1039"/>
                </a:lnTo>
                <a:lnTo>
                  <a:pt x="18" y="1038"/>
                </a:lnTo>
                <a:lnTo>
                  <a:pt x="19" y="1037"/>
                </a:lnTo>
                <a:lnTo>
                  <a:pt x="19" y="1037"/>
                </a:lnTo>
                <a:lnTo>
                  <a:pt x="20" y="1036"/>
                </a:lnTo>
                <a:lnTo>
                  <a:pt x="20" y="1036"/>
                </a:lnTo>
                <a:lnTo>
                  <a:pt x="21" y="1035"/>
                </a:lnTo>
                <a:lnTo>
                  <a:pt x="21" y="1034"/>
                </a:lnTo>
                <a:lnTo>
                  <a:pt x="22" y="1033"/>
                </a:lnTo>
                <a:lnTo>
                  <a:pt x="23" y="1033"/>
                </a:lnTo>
                <a:lnTo>
                  <a:pt x="23" y="1032"/>
                </a:lnTo>
                <a:lnTo>
                  <a:pt x="23" y="1032"/>
                </a:lnTo>
                <a:lnTo>
                  <a:pt x="24" y="1031"/>
                </a:lnTo>
                <a:lnTo>
                  <a:pt x="24" y="1031"/>
                </a:lnTo>
                <a:lnTo>
                  <a:pt x="24" y="1030"/>
                </a:lnTo>
                <a:lnTo>
                  <a:pt x="25" y="1029"/>
                </a:lnTo>
                <a:lnTo>
                  <a:pt x="25" y="1029"/>
                </a:lnTo>
                <a:lnTo>
                  <a:pt x="26" y="1028"/>
                </a:lnTo>
                <a:lnTo>
                  <a:pt x="26" y="1027"/>
                </a:lnTo>
                <a:lnTo>
                  <a:pt x="26" y="1027"/>
                </a:lnTo>
                <a:lnTo>
                  <a:pt x="27" y="1024"/>
                </a:lnTo>
                <a:lnTo>
                  <a:pt x="27" y="1023"/>
                </a:lnTo>
                <a:lnTo>
                  <a:pt x="27" y="1022"/>
                </a:lnTo>
                <a:lnTo>
                  <a:pt x="28" y="1022"/>
                </a:lnTo>
                <a:lnTo>
                  <a:pt x="28" y="1021"/>
                </a:lnTo>
                <a:lnTo>
                  <a:pt x="28" y="1020"/>
                </a:lnTo>
                <a:lnTo>
                  <a:pt x="29" y="1020"/>
                </a:lnTo>
                <a:lnTo>
                  <a:pt x="29" y="1019"/>
                </a:lnTo>
                <a:lnTo>
                  <a:pt x="30" y="1018"/>
                </a:lnTo>
                <a:lnTo>
                  <a:pt x="30" y="1018"/>
                </a:lnTo>
                <a:lnTo>
                  <a:pt x="30" y="1017"/>
                </a:lnTo>
                <a:lnTo>
                  <a:pt x="31" y="1016"/>
                </a:lnTo>
                <a:lnTo>
                  <a:pt x="31" y="1016"/>
                </a:lnTo>
                <a:lnTo>
                  <a:pt x="31" y="1014"/>
                </a:lnTo>
                <a:lnTo>
                  <a:pt x="31" y="1014"/>
                </a:lnTo>
                <a:lnTo>
                  <a:pt x="31" y="1013"/>
                </a:lnTo>
                <a:lnTo>
                  <a:pt x="31" y="1012"/>
                </a:lnTo>
                <a:lnTo>
                  <a:pt x="31" y="1012"/>
                </a:lnTo>
                <a:lnTo>
                  <a:pt x="31" y="1012"/>
                </a:lnTo>
                <a:lnTo>
                  <a:pt x="31" y="1008"/>
                </a:lnTo>
                <a:lnTo>
                  <a:pt x="32" y="1008"/>
                </a:lnTo>
                <a:lnTo>
                  <a:pt x="32" y="1007"/>
                </a:lnTo>
                <a:lnTo>
                  <a:pt x="33" y="1006"/>
                </a:lnTo>
                <a:lnTo>
                  <a:pt x="33" y="1006"/>
                </a:lnTo>
                <a:lnTo>
                  <a:pt x="33" y="1005"/>
                </a:lnTo>
                <a:lnTo>
                  <a:pt x="34" y="1005"/>
                </a:lnTo>
                <a:lnTo>
                  <a:pt x="35" y="1004"/>
                </a:lnTo>
                <a:lnTo>
                  <a:pt x="35" y="1004"/>
                </a:lnTo>
                <a:lnTo>
                  <a:pt x="36" y="1004"/>
                </a:lnTo>
                <a:lnTo>
                  <a:pt x="36" y="1003"/>
                </a:lnTo>
                <a:lnTo>
                  <a:pt x="36" y="1002"/>
                </a:lnTo>
                <a:lnTo>
                  <a:pt x="36" y="1002"/>
                </a:lnTo>
                <a:lnTo>
                  <a:pt x="36" y="1001"/>
                </a:lnTo>
                <a:lnTo>
                  <a:pt x="36" y="1001"/>
                </a:lnTo>
                <a:lnTo>
                  <a:pt x="36" y="1000"/>
                </a:lnTo>
                <a:lnTo>
                  <a:pt x="36" y="999"/>
                </a:lnTo>
                <a:lnTo>
                  <a:pt x="36" y="999"/>
                </a:lnTo>
                <a:lnTo>
                  <a:pt x="36" y="998"/>
                </a:lnTo>
                <a:lnTo>
                  <a:pt x="35" y="998"/>
                </a:lnTo>
                <a:lnTo>
                  <a:pt x="35" y="997"/>
                </a:lnTo>
                <a:lnTo>
                  <a:pt x="35" y="997"/>
                </a:lnTo>
                <a:lnTo>
                  <a:pt x="35" y="996"/>
                </a:lnTo>
                <a:lnTo>
                  <a:pt x="33" y="995"/>
                </a:lnTo>
                <a:lnTo>
                  <a:pt x="33" y="994"/>
                </a:lnTo>
                <a:lnTo>
                  <a:pt x="33" y="993"/>
                </a:lnTo>
                <a:lnTo>
                  <a:pt x="33" y="993"/>
                </a:lnTo>
                <a:lnTo>
                  <a:pt x="32" y="991"/>
                </a:lnTo>
                <a:lnTo>
                  <a:pt x="31" y="991"/>
                </a:lnTo>
                <a:lnTo>
                  <a:pt x="31" y="991"/>
                </a:lnTo>
                <a:lnTo>
                  <a:pt x="30" y="990"/>
                </a:lnTo>
                <a:lnTo>
                  <a:pt x="30" y="990"/>
                </a:lnTo>
                <a:lnTo>
                  <a:pt x="29" y="989"/>
                </a:lnTo>
                <a:lnTo>
                  <a:pt x="28" y="989"/>
                </a:lnTo>
                <a:lnTo>
                  <a:pt x="28" y="988"/>
                </a:lnTo>
                <a:lnTo>
                  <a:pt x="27" y="988"/>
                </a:lnTo>
                <a:lnTo>
                  <a:pt x="27" y="988"/>
                </a:lnTo>
                <a:lnTo>
                  <a:pt x="26" y="988"/>
                </a:lnTo>
                <a:lnTo>
                  <a:pt x="25" y="988"/>
                </a:lnTo>
                <a:lnTo>
                  <a:pt x="24" y="987"/>
                </a:lnTo>
                <a:lnTo>
                  <a:pt x="24" y="987"/>
                </a:lnTo>
                <a:lnTo>
                  <a:pt x="24" y="986"/>
                </a:lnTo>
                <a:lnTo>
                  <a:pt x="23" y="986"/>
                </a:lnTo>
                <a:lnTo>
                  <a:pt x="22" y="986"/>
                </a:lnTo>
                <a:lnTo>
                  <a:pt x="22" y="986"/>
                </a:lnTo>
                <a:lnTo>
                  <a:pt x="22" y="986"/>
                </a:lnTo>
                <a:lnTo>
                  <a:pt x="21" y="985"/>
                </a:lnTo>
                <a:lnTo>
                  <a:pt x="20" y="985"/>
                </a:lnTo>
                <a:lnTo>
                  <a:pt x="17" y="985"/>
                </a:lnTo>
                <a:lnTo>
                  <a:pt x="17" y="982"/>
                </a:lnTo>
                <a:lnTo>
                  <a:pt x="18" y="961"/>
                </a:lnTo>
                <a:lnTo>
                  <a:pt x="18" y="957"/>
                </a:lnTo>
                <a:lnTo>
                  <a:pt x="22" y="948"/>
                </a:lnTo>
                <a:lnTo>
                  <a:pt x="25" y="941"/>
                </a:lnTo>
                <a:lnTo>
                  <a:pt x="25" y="941"/>
                </a:lnTo>
                <a:lnTo>
                  <a:pt x="26" y="940"/>
                </a:lnTo>
                <a:lnTo>
                  <a:pt x="30" y="932"/>
                </a:lnTo>
                <a:lnTo>
                  <a:pt x="31" y="928"/>
                </a:lnTo>
                <a:lnTo>
                  <a:pt x="32" y="927"/>
                </a:lnTo>
                <a:lnTo>
                  <a:pt x="33" y="926"/>
                </a:lnTo>
                <a:lnTo>
                  <a:pt x="35" y="920"/>
                </a:lnTo>
                <a:lnTo>
                  <a:pt x="46" y="906"/>
                </a:lnTo>
                <a:lnTo>
                  <a:pt x="48" y="901"/>
                </a:lnTo>
                <a:lnTo>
                  <a:pt x="50" y="893"/>
                </a:lnTo>
                <a:lnTo>
                  <a:pt x="50" y="893"/>
                </a:lnTo>
                <a:lnTo>
                  <a:pt x="51" y="889"/>
                </a:lnTo>
                <a:lnTo>
                  <a:pt x="51" y="883"/>
                </a:lnTo>
                <a:lnTo>
                  <a:pt x="51" y="880"/>
                </a:lnTo>
                <a:lnTo>
                  <a:pt x="50" y="876"/>
                </a:lnTo>
                <a:lnTo>
                  <a:pt x="44" y="860"/>
                </a:lnTo>
                <a:lnTo>
                  <a:pt x="45" y="848"/>
                </a:lnTo>
                <a:lnTo>
                  <a:pt x="54" y="816"/>
                </a:lnTo>
                <a:lnTo>
                  <a:pt x="55" y="814"/>
                </a:lnTo>
                <a:lnTo>
                  <a:pt x="56" y="810"/>
                </a:lnTo>
                <a:lnTo>
                  <a:pt x="58" y="805"/>
                </a:lnTo>
                <a:lnTo>
                  <a:pt x="60" y="796"/>
                </a:lnTo>
                <a:lnTo>
                  <a:pt x="68" y="788"/>
                </a:lnTo>
                <a:lnTo>
                  <a:pt x="71" y="785"/>
                </a:lnTo>
                <a:lnTo>
                  <a:pt x="72" y="775"/>
                </a:lnTo>
                <a:lnTo>
                  <a:pt x="76" y="768"/>
                </a:lnTo>
                <a:lnTo>
                  <a:pt x="75" y="761"/>
                </a:lnTo>
                <a:lnTo>
                  <a:pt x="82" y="745"/>
                </a:lnTo>
                <a:lnTo>
                  <a:pt x="85" y="738"/>
                </a:lnTo>
                <a:lnTo>
                  <a:pt x="89" y="732"/>
                </a:lnTo>
                <a:lnTo>
                  <a:pt x="89" y="731"/>
                </a:lnTo>
                <a:lnTo>
                  <a:pt x="89" y="731"/>
                </a:lnTo>
                <a:lnTo>
                  <a:pt x="91" y="725"/>
                </a:lnTo>
                <a:lnTo>
                  <a:pt x="98" y="719"/>
                </a:lnTo>
                <a:lnTo>
                  <a:pt x="98" y="714"/>
                </a:lnTo>
                <a:lnTo>
                  <a:pt x="99" y="713"/>
                </a:lnTo>
                <a:lnTo>
                  <a:pt x="99" y="713"/>
                </a:lnTo>
                <a:lnTo>
                  <a:pt x="103" y="707"/>
                </a:lnTo>
                <a:lnTo>
                  <a:pt x="102" y="692"/>
                </a:lnTo>
                <a:lnTo>
                  <a:pt x="101" y="678"/>
                </a:lnTo>
                <a:lnTo>
                  <a:pt x="97" y="676"/>
                </a:lnTo>
                <a:lnTo>
                  <a:pt x="98" y="672"/>
                </a:lnTo>
                <a:lnTo>
                  <a:pt x="100" y="669"/>
                </a:lnTo>
                <a:lnTo>
                  <a:pt x="103" y="664"/>
                </a:lnTo>
                <a:lnTo>
                  <a:pt x="102" y="658"/>
                </a:lnTo>
                <a:lnTo>
                  <a:pt x="96" y="656"/>
                </a:lnTo>
                <a:lnTo>
                  <a:pt x="96" y="656"/>
                </a:lnTo>
                <a:lnTo>
                  <a:pt x="98" y="650"/>
                </a:lnTo>
                <a:lnTo>
                  <a:pt x="106" y="645"/>
                </a:lnTo>
                <a:lnTo>
                  <a:pt x="109" y="640"/>
                </a:lnTo>
                <a:lnTo>
                  <a:pt x="106" y="638"/>
                </a:lnTo>
                <a:lnTo>
                  <a:pt x="107" y="637"/>
                </a:lnTo>
                <a:lnTo>
                  <a:pt x="107" y="637"/>
                </a:lnTo>
                <a:lnTo>
                  <a:pt x="111" y="629"/>
                </a:lnTo>
                <a:lnTo>
                  <a:pt x="115" y="622"/>
                </a:lnTo>
                <a:lnTo>
                  <a:pt x="128" y="619"/>
                </a:lnTo>
                <a:lnTo>
                  <a:pt x="129" y="614"/>
                </a:lnTo>
                <a:lnTo>
                  <a:pt x="124" y="613"/>
                </a:lnTo>
                <a:lnTo>
                  <a:pt x="123" y="608"/>
                </a:lnTo>
                <a:lnTo>
                  <a:pt x="116" y="605"/>
                </a:lnTo>
                <a:lnTo>
                  <a:pt x="123" y="591"/>
                </a:lnTo>
                <a:lnTo>
                  <a:pt x="126" y="583"/>
                </a:lnTo>
                <a:lnTo>
                  <a:pt x="140" y="565"/>
                </a:lnTo>
                <a:lnTo>
                  <a:pt x="153" y="565"/>
                </a:lnTo>
                <a:lnTo>
                  <a:pt x="153" y="562"/>
                </a:lnTo>
                <a:lnTo>
                  <a:pt x="155" y="555"/>
                </a:lnTo>
                <a:lnTo>
                  <a:pt x="156" y="552"/>
                </a:lnTo>
                <a:lnTo>
                  <a:pt x="157" y="547"/>
                </a:lnTo>
                <a:lnTo>
                  <a:pt x="154" y="545"/>
                </a:lnTo>
                <a:lnTo>
                  <a:pt x="159" y="540"/>
                </a:lnTo>
                <a:lnTo>
                  <a:pt x="159" y="539"/>
                </a:lnTo>
                <a:lnTo>
                  <a:pt x="159" y="539"/>
                </a:lnTo>
                <a:lnTo>
                  <a:pt x="161" y="528"/>
                </a:lnTo>
                <a:lnTo>
                  <a:pt x="162" y="523"/>
                </a:lnTo>
                <a:lnTo>
                  <a:pt x="163" y="521"/>
                </a:lnTo>
                <a:lnTo>
                  <a:pt x="165" y="517"/>
                </a:lnTo>
                <a:lnTo>
                  <a:pt x="162" y="512"/>
                </a:lnTo>
                <a:lnTo>
                  <a:pt x="163" y="511"/>
                </a:lnTo>
                <a:lnTo>
                  <a:pt x="162" y="511"/>
                </a:lnTo>
                <a:lnTo>
                  <a:pt x="165" y="507"/>
                </a:lnTo>
                <a:lnTo>
                  <a:pt x="157" y="500"/>
                </a:lnTo>
                <a:lnTo>
                  <a:pt x="160" y="490"/>
                </a:lnTo>
                <a:lnTo>
                  <a:pt x="151" y="484"/>
                </a:lnTo>
                <a:lnTo>
                  <a:pt x="153" y="467"/>
                </a:lnTo>
                <a:lnTo>
                  <a:pt x="154" y="462"/>
                </a:lnTo>
                <a:lnTo>
                  <a:pt x="157" y="451"/>
                </a:lnTo>
                <a:lnTo>
                  <a:pt x="157" y="443"/>
                </a:lnTo>
                <a:lnTo>
                  <a:pt x="152" y="420"/>
                </a:lnTo>
                <a:lnTo>
                  <a:pt x="156" y="411"/>
                </a:lnTo>
                <a:lnTo>
                  <a:pt x="154" y="397"/>
                </a:lnTo>
                <a:lnTo>
                  <a:pt x="154" y="397"/>
                </a:lnTo>
                <a:lnTo>
                  <a:pt x="152" y="388"/>
                </a:lnTo>
                <a:lnTo>
                  <a:pt x="153" y="386"/>
                </a:lnTo>
                <a:lnTo>
                  <a:pt x="160" y="368"/>
                </a:lnTo>
                <a:lnTo>
                  <a:pt x="167" y="363"/>
                </a:lnTo>
                <a:lnTo>
                  <a:pt x="169" y="361"/>
                </a:lnTo>
                <a:lnTo>
                  <a:pt x="190" y="337"/>
                </a:lnTo>
                <a:lnTo>
                  <a:pt x="186" y="328"/>
                </a:lnTo>
                <a:lnTo>
                  <a:pt x="177" y="308"/>
                </a:lnTo>
                <a:lnTo>
                  <a:pt x="168" y="291"/>
                </a:lnTo>
                <a:lnTo>
                  <a:pt x="165" y="278"/>
                </a:lnTo>
                <a:lnTo>
                  <a:pt x="165" y="260"/>
                </a:lnTo>
                <a:lnTo>
                  <a:pt x="174" y="247"/>
                </a:lnTo>
                <a:lnTo>
                  <a:pt x="175" y="244"/>
                </a:lnTo>
                <a:lnTo>
                  <a:pt x="181" y="235"/>
                </a:lnTo>
                <a:lnTo>
                  <a:pt x="182" y="235"/>
                </a:lnTo>
                <a:lnTo>
                  <a:pt x="182" y="235"/>
                </a:lnTo>
                <a:lnTo>
                  <a:pt x="182" y="234"/>
                </a:lnTo>
                <a:lnTo>
                  <a:pt x="190" y="214"/>
                </a:lnTo>
                <a:lnTo>
                  <a:pt x="191" y="193"/>
                </a:lnTo>
                <a:lnTo>
                  <a:pt x="192" y="185"/>
                </a:lnTo>
                <a:lnTo>
                  <a:pt x="199" y="174"/>
                </a:lnTo>
                <a:lnTo>
                  <a:pt x="199" y="159"/>
                </a:lnTo>
                <a:lnTo>
                  <a:pt x="199" y="146"/>
                </a:lnTo>
                <a:lnTo>
                  <a:pt x="202" y="142"/>
                </a:lnTo>
                <a:lnTo>
                  <a:pt x="206" y="135"/>
                </a:lnTo>
                <a:lnTo>
                  <a:pt x="207" y="133"/>
                </a:lnTo>
                <a:lnTo>
                  <a:pt x="211" y="127"/>
                </a:lnTo>
                <a:lnTo>
                  <a:pt x="214" y="116"/>
                </a:lnTo>
                <a:lnTo>
                  <a:pt x="226" y="105"/>
                </a:lnTo>
                <a:lnTo>
                  <a:pt x="247" y="84"/>
                </a:lnTo>
                <a:lnTo>
                  <a:pt x="249" y="77"/>
                </a:lnTo>
                <a:lnTo>
                  <a:pt x="247" y="73"/>
                </a:lnTo>
                <a:lnTo>
                  <a:pt x="253" y="67"/>
                </a:lnTo>
                <a:lnTo>
                  <a:pt x="251" y="64"/>
                </a:lnTo>
                <a:lnTo>
                  <a:pt x="256" y="59"/>
                </a:lnTo>
                <a:lnTo>
                  <a:pt x="256" y="58"/>
                </a:lnTo>
                <a:lnTo>
                  <a:pt x="256" y="58"/>
                </a:lnTo>
                <a:lnTo>
                  <a:pt x="258" y="51"/>
                </a:lnTo>
                <a:lnTo>
                  <a:pt x="258" y="51"/>
                </a:lnTo>
                <a:lnTo>
                  <a:pt x="259" y="48"/>
                </a:lnTo>
                <a:lnTo>
                  <a:pt x="262" y="43"/>
                </a:lnTo>
                <a:lnTo>
                  <a:pt x="270" y="44"/>
                </a:lnTo>
                <a:lnTo>
                  <a:pt x="272" y="41"/>
                </a:lnTo>
                <a:lnTo>
                  <a:pt x="272" y="37"/>
                </a:lnTo>
                <a:lnTo>
                  <a:pt x="266" y="33"/>
                </a:lnTo>
                <a:lnTo>
                  <a:pt x="270" y="27"/>
                </a:lnTo>
                <a:lnTo>
                  <a:pt x="272" y="23"/>
                </a:lnTo>
                <a:lnTo>
                  <a:pt x="272" y="7"/>
                </a:lnTo>
                <a:lnTo>
                  <a:pt x="273" y="1"/>
                </a:lnTo>
                <a:lnTo>
                  <a:pt x="284" y="0"/>
                </a:lnTo>
                <a:lnTo>
                  <a:pt x="286" y="5"/>
                </a:lnTo>
                <a:lnTo>
                  <a:pt x="294" y="15"/>
                </a:lnTo>
                <a:lnTo>
                  <a:pt x="302" y="26"/>
                </a:lnTo>
                <a:lnTo>
                  <a:pt x="308" y="37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835275" y="4256088"/>
            <a:ext cx="1050925" cy="1963738"/>
          </a:xfrm>
          <a:custGeom>
            <a:avLst/>
            <a:gdLst>
              <a:gd name="T0" fmla="*/ 364 w 662"/>
              <a:gd name="T1" fmla="*/ 96 h 1237"/>
              <a:gd name="T2" fmla="*/ 436 w 662"/>
              <a:gd name="T3" fmla="*/ 110 h 1237"/>
              <a:gd name="T4" fmla="*/ 411 w 662"/>
              <a:gd name="T5" fmla="*/ 212 h 1237"/>
              <a:gd name="T6" fmla="*/ 398 w 662"/>
              <a:gd name="T7" fmla="*/ 272 h 1237"/>
              <a:gd name="T8" fmla="*/ 371 w 662"/>
              <a:gd name="T9" fmla="*/ 326 h 1237"/>
              <a:gd name="T10" fmla="*/ 375 w 662"/>
              <a:gd name="T11" fmla="*/ 383 h 1237"/>
              <a:gd name="T12" fmla="*/ 372 w 662"/>
              <a:gd name="T13" fmla="*/ 459 h 1237"/>
              <a:gd name="T14" fmla="*/ 335 w 662"/>
              <a:gd name="T15" fmla="*/ 509 h 1237"/>
              <a:gd name="T16" fmla="*/ 302 w 662"/>
              <a:gd name="T17" fmla="*/ 557 h 1237"/>
              <a:gd name="T18" fmla="*/ 291 w 662"/>
              <a:gd name="T19" fmla="*/ 629 h 1237"/>
              <a:gd name="T20" fmla="*/ 391 w 662"/>
              <a:gd name="T21" fmla="*/ 635 h 1237"/>
              <a:gd name="T22" fmla="*/ 477 w 662"/>
              <a:gd name="T23" fmla="*/ 640 h 1237"/>
              <a:gd name="T24" fmla="*/ 506 w 662"/>
              <a:gd name="T25" fmla="*/ 693 h 1237"/>
              <a:gd name="T26" fmla="*/ 554 w 662"/>
              <a:gd name="T27" fmla="*/ 746 h 1237"/>
              <a:gd name="T28" fmla="*/ 598 w 662"/>
              <a:gd name="T29" fmla="*/ 806 h 1237"/>
              <a:gd name="T30" fmla="*/ 623 w 662"/>
              <a:gd name="T31" fmla="*/ 884 h 1237"/>
              <a:gd name="T32" fmla="*/ 627 w 662"/>
              <a:gd name="T33" fmla="*/ 939 h 1237"/>
              <a:gd name="T34" fmla="*/ 635 w 662"/>
              <a:gd name="T35" fmla="*/ 1000 h 1237"/>
              <a:gd name="T36" fmla="*/ 629 w 662"/>
              <a:gd name="T37" fmla="*/ 1075 h 1237"/>
              <a:gd name="T38" fmla="*/ 639 w 662"/>
              <a:gd name="T39" fmla="*/ 1155 h 1237"/>
              <a:gd name="T40" fmla="*/ 657 w 662"/>
              <a:gd name="T41" fmla="*/ 1204 h 1237"/>
              <a:gd name="T42" fmla="*/ 452 w 662"/>
              <a:gd name="T43" fmla="*/ 1204 h 1237"/>
              <a:gd name="T44" fmla="*/ 0 w 662"/>
              <a:gd name="T45" fmla="*/ 1127 h 1237"/>
              <a:gd name="T46" fmla="*/ 3 w 662"/>
              <a:gd name="T47" fmla="*/ 1117 h 1237"/>
              <a:gd name="T48" fmla="*/ 3 w 662"/>
              <a:gd name="T49" fmla="*/ 1108 h 1237"/>
              <a:gd name="T50" fmla="*/ 4 w 662"/>
              <a:gd name="T51" fmla="*/ 1102 h 1237"/>
              <a:gd name="T52" fmla="*/ 8 w 662"/>
              <a:gd name="T53" fmla="*/ 1098 h 1237"/>
              <a:gd name="T54" fmla="*/ 12 w 662"/>
              <a:gd name="T55" fmla="*/ 1094 h 1237"/>
              <a:gd name="T56" fmla="*/ 10 w 662"/>
              <a:gd name="T57" fmla="*/ 1089 h 1237"/>
              <a:gd name="T58" fmla="*/ 9 w 662"/>
              <a:gd name="T59" fmla="*/ 1082 h 1237"/>
              <a:gd name="T60" fmla="*/ 11 w 662"/>
              <a:gd name="T61" fmla="*/ 1073 h 1237"/>
              <a:gd name="T62" fmla="*/ 7 w 662"/>
              <a:gd name="T63" fmla="*/ 1067 h 1237"/>
              <a:gd name="T64" fmla="*/ 9 w 662"/>
              <a:gd name="T65" fmla="*/ 1060 h 1237"/>
              <a:gd name="T66" fmla="*/ 13 w 662"/>
              <a:gd name="T67" fmla="*/ 1056 h 1237"/>
              <a:gd name="T68" fmla="*/ 14 w 662"/>
              <a:gd name="T69" fmla="*/ 1049 h 1237"/>
              <a:gd name="T70" fmla="*/ 17 w 662"/>
              <a:gd name="T71" fmla="*/ 1040 h 1237"/>
              <a:gd name="T72" fmla="*/ 21 w 662"/>
              <a:gd name="T73" fmla="*/ 1035 h 1237"/>
              <a:gd name="T74" fmla="*/ 25 w 662"/>
              <a:gd name="T75" fmla="*/ 1029 h 1237"/>
              <a:gd name="T76" fmla="*/ 29 w 662"/>
              <a:gd name="T77" fmla="*/ 1020 h 1237"/>
              <a:gd name="T78" fmla="*/ 31 w 662"/>
              <a:gd name="T79" fmla="*/ 1012 h 1237"/>
              <a:gd name="T80" fmla="*/ 35 w 662"/>
              <a:gd name="T81" fmla="*/ 1004 h 1237"/>
              <a:gd name="T82" fmla="*/ 36 w 662"/>
              <a:gd name="T83" fmla="*/ 999 h 1237"/>
              <a:gd name="T84" fmla="*/ 32 w 662"/>
              <a:gd name="T85" fmla="*/ 991 h 1237"/>
              <a:gd name="T86" fmla="*/ 26 w 662"/>
              <a:gd name="T87" fmla="*/ 988 h 1237"/>
              <a:gd name="T88" fmla="*/ 20 w 662"/>
              <a:gd name="T89" fmla="*/ 985 h 1237"/>
              <a:gd name="T90" fmla="*/ 31 w 662"/>
              <a:gd name="T91" fmla="*/ 928 h 1237"/>
              <a:gd name="T92" fmla="*/ 51 w 662"/>
              <a:gd name="T93" fmla="*/ 880 h 1237"/>
              <a:gd name="T94" fmla="*/ 71 w 662"/>
              <a:gd name="T95" fmla="*/ 785 h 1237"/>
              <a:gd name="T96" fmla="*/ 98 w 662"/>
              <a:gd name="T97" fmla="*/ 719 h 1237"/>
              <a:gd name="T98" fmla="*/ 103 w 662"/>
              <a:gd name="T99" fmla="*/ 664 h 1237"/>
              <a:gd name="T100" fmla="*/ 111 w 662"/>
              <a:gd name="T101" fmla="*/ 629 h 1237"/>
              <a:gd name="T102" fmla="*/ 153 w 662"/>
              <a:gd name="T103" fmla="*/ 565 h 1237"/>
              <a:gd name="T104" fmla="*/ 162 w 662"/>
              <a:gd name="T105" fmla="*/ 523 h 1237"/>
              <a:gd name="T106" fmla="*/ 153 w 662"/>
              <a:gd name="T107" fmla="*/ 467 h 1237"/>
              <a:gd name="T108" fmla="*/ 160 w 662"/>
              <a:gd name="T109" fmla="*/ 368 h 1237"/>
              <a:gd name="T110" fmla="*/ 175 w 662"/>
              <a:gd name="T111" fmla="*/ 244 h 1237"/>
              <a:gd name="T112" fmla="*/ 199 w 662"/>
              <a:gd name="T113" fmla="*/ 146 h 1237"/>
              <a:gd name="T114" fmla="*/ 253 w 662"/>
              <a:gd name="T115" fmla="*/ 67 h 1237"/>
              <a:gd name="T116" fmla="*/ 272 w 662"/>
              <a:gd name="T117" fmla="*/ 41 h 1237"/>
              <a:gd name="T118" fmla="*/ 302 w 662"/>
              <a:gd name="T119" fmla="*/ 26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62" h="1237">
                <a:moveTo>
                  <a:pt x="308" y="37"/>
                </a:moveTo>
                <a:lnTo>
                  <a:pt x="314" y="46"/>
                </a:lnTo>
                <a:lnTo>
                  <a:pt x="320" y="54"/>
                </a:lnTo>
                <a:lnTo>
                  <a:pt x="325" y="59"/>
                </a:lnTo>
                <a:lnTo>
                  <a:pt x="332" y="65"/>
                </a:lnTo>
                <a:lnTo>
                  <a:pt x="340" y="69"/>
                </a:lnTo>
                <a:lnTo>
                  <a:pt x="346" y="72"/>
                </a:lnTo>
                <a:lnTo>
                  <a:pt x="352" y="79"/>
                </a:lnTo>
                <a:lnTo>
                  <a:pt x="358" y="89"/>
                </a:lnTo>
                <a:lnTo>
                  <a:pt x="364" y="96"/>
                </a:lnTo>
                <a:lnTo>
                  <a:pt x="369" y="101"/>
                </a:lnTo>
                <a:lnTo>
                  <a:pt x="375" y="107"/>
                </a:lnTo>
                <a:lnTo>
                  <a:pt x="384" y="109"/>
                </a:lnTo>
                <a:lnTo>
                  <a:pt x="396" y="110"/>
                </a:lnTo>
                <a:lnTo>
                  <a:pt x="405" y="109"/>
                </a:lnTo>
                <a:lnTo>
                  <a:pt x="414" y="109"/>
                </a:lnTo>
                <a:lnTo>
                  <a:pt x="424" y="108"/>
                </a:lnTo>
                <a:lnTo>
                  <a:pt x="433" y="108"/>
                </a:lnTo>
                <a:lnTo>
                  <a:pt x="436" y="108"/>
                </a:lnTo>
                <a:lnTo>
                  <a:pt x="436" y="110"/>
                </a:lnTo>
                <a:lnTo>
                  <a:pt x="436" y="115"/>
                </a:lnTo>
                <a:lnTo>
                  <a:pt x="435" y="132"/>
                </a:lnTo>
                <a:lnTo>
                  <a:pt x="436" y="146"/>
                </a:lnTo>
                <a:lnTo>
                  <a:pt x="436" y="159"/>
                </a:lnTo>
                <a:lnTo>
                  <a:pt x="436" y="169"/>
                </a:lnTo>
                <a:lnTo>
                  <a:pt x="434" y="178"/>
                </a:lnTo>
                <a:lnTo>
                  <a:pt x="430" y="187"/>
                </a:lnTo>
                <a:lnTo>
                  <a:pt x="423" y="195"/>
                </a:lnTo>
                <a:lnTo>
                  <a:pt x="417" y="202"/>
                </a:lnTo>
                <a:lnTo>
                  <a:pt x="411" y="212"/>
                </a:lnTo>
                <a:lnTo>
                  <a:pt x="407" y="219"/>
                </a:lnTo>
                <a:lnTo>
                  <a:pt x="406" y="225"/>
                </a:lnTo>
                <a:lnTo>
                  <a:pt x="409" y="231"/>
                </a:lnTo>
                <a:lnTo>
                  <a:pt x="413" y="238"/>
                </a:lnTo>
                <a:lnTo>
                  <a:pt x="416" y="245"/>
                </a:lnTo>
                <a:lnTo>
                  <a:pt x="416" y="252"/>
                </a:lnTo>
                <a:lnTo>
                  <a:pt x="415" y="258"/>
                </a:lnTo>
                <a:lnTo>
                  <a:pt x="412" y="262"/>
                </a:lnTo>
                <a:lnTo>
                  <a:pt x="406" y="267"/>
                </a:lnTo>
                <a:lnTo>
                  <a:pt x="398" y="272"/>
                </a:lnTo>
                <a:lnTo>
                  <a:pt x="389" y="275"/>
                </a:lnTo>
                <a:lnTo>
                  <a:pt x="388" y="275"/>
                </a:lnTo>
                <a:lnTo>
                  <a:pt x="383" y="277"/>
                </a:lnTo>
                <a:lnTo>
                  <a:pt x="379" y="281"/>
                </a:lnTo>
                <a:lnTo>
                  <a:pt x="375" y="286"/>
                </a:lnTo>
                <a:lnTo>
                  <a:pt x="373" y="292"/>
                </a:lnTo>
                <a:lnTo>
                  <a:pt x="372" y="299"/>
                </a:lnTo>
                <a:lnTo>
                  <a:pt x="371" y="309"/>
                </a:lnTo>
                <a:lnTo>
                  <a:pt x="371" y="317"/>
                </a:lnTo>
                <a:lnTo>
                  <a:pt x="371" y="326"/>
                </a:lnTo>
                <a:lnTo>
                  <a:pt x="371" y="331"/>
                </a:lnTo>
                <a:lnTo>
                  <a:pt x="370" y="337"/>
                </a:lnTo>
                <a:lnTo>
                  <a:pt x="367" y="344"/>
                </a:lnTo>
                <a:lnTo>
                  <a:pt x="363" y="351"/>
                </a:lnTo>
                <a:lnTo>
                  <a:pt x="360" y="356"/>
                </a:lnTo>
                <a:lnTo>
                  <a:pt x="360" y="359"/>
                </a:lnTo>
                <a:lnTo>
                  <a:pt x="361" y="366"/>
                </a:lnTo>
                <a:lnTo>
                  <a:pt x="365" y="372"/>
                </a:lnTo>
                <a:lnTo>
                  <a:pt x="370" y="378"/>
                </a:lnTo>
                <a:lnTo>
                  <a:pt x="375" y="383"/>
                </a:lnTo>
                <a:lnTo>
                  <a:pt x="378" y="388"/>
                </a:lnTo>
                <a:lnTo>
                  <a:pt x="381" y="393"/>
                </a:lnTo>
                <a:lnTo>
                  <a:pt x="382" y="397"/>
                </a:lnTo>
                <a:lnTo>
                  <a:pt x="384" y="403"/>
                </a:lnTo>
                <a:lnTo>
                  <a:pt x="386" y="409"/>
                </a:lnTo>
                <a:lnTo>
                  <a:pt x="386" y="416"/>
                </a:lnTo>
                <a:lnTo>
                  <a:pt x="385" y="427"/>
                </a:lnTo>
                <a:lnTo>
                  <a:pt x="383" y="438"/>
                </a:lnTo>
                <a:lnTo>
                  <a:pt x="378" y="448"/>
                </a:lnTo>
                <a:lnTo>
                  <a:pt x="372" y="459"/>
                </a:lnTo>
                <a:lnTo>
                  <a:pt x="367" y="469"/>
                </a:lnTo>
                <a:lnTo>
                  <a:pt x="363" y="475"/>
                </a:lnTo>
                <a:lnTo>
                  <a:pt x="359" y="479"/>
                </a:lnTo>
                <a:lnTo>
                  <a:pt x="354" y="482"/>
                </a:lnTo>
                <a:lnTo>
                  <a:pt x="348" y="488"/>
                </a:lnTo>
                <a:lnTo>
                  <a:pt x="344" y="496"/>
                </a:lnTo>
                <a:lnTo>
                  <a:pt x="342" y="500"/>
                </a:lnTo>
                <a:lnTo>
                  <a:pt x="340" y="503"/>
                </a:lnTo>
                <a:lnTo>
                  <a:pt x="339" y="504"/>
                </a:lnTo>
                <a:lnTo>
                  <a:pt x="335" y="509"/>
                </a:lnTo>
                <a:lnTo>
                  <a:pt x="331" y="514"/>
                </a:lnTo>
                <a:lnTo>
                  <a:pt x="325" y="519"/>
                </a:lnTo>
                <a:lnTo>
                  <a:pt x="317" y="526"/>
                </a:lnTo>
                <a:lnTo>
                  <a:pt x="311" y="531"/>
                </a:lnTo>
                <a:lnTo>
                  <a:pt x="305" y="535"/>
                </a:lnTo>
                <a:lnTo>
                  <a:pt x="300" y="539"/>
                </a:lnTo>
                <a:lnTo>
                  <a:pt x="298" y="545"/>
                </a:lnTo>
                <a:lnTo>
                  <a:pt x="298" y="549"/>
                </a:lnTo>
                <a:lnTo>
                  <a:pt x="300" y="553"/>
                </a:lnTo>
                <a:lnTo>
                  <a:pt x="302" y="557"/>
                </a:lnTo>
                <a:lnTo>
                  <a:pt x="306" y="565"/>
                </a:lnTo>
                <a:lnTo>
                  <a:pt x="307" y="569"/>
                </a:lnTo>
                <a:lnTo>
                  <a:pt x="307" y="572"/>
                </a:lnTo>
                <a:lnTo>
                  <a:pt x="306" y="581"/>
                </a:lnTo>
                <a:lnTo>
                  <a:pt x="304" y="587"/>
                </a:lnTo>
                <a:lnTo>
                  <a:pt x="302" y="595"/>
                </a:lnTo>
                <a:lnTo>
                  <a:pt x="299" y="603"/>
                </a:lnTo>
                <a:lnTo>
                  <a:pt x="295" y="610"/>
                </a:lnTo>
                <a:lnTo>
                  <a:pt x="295" y="618"/>
                </a:lnTo>
                <a:lnTo>
                  <a:pt x="291" y="629"/>
                </a:lnTo>
                <a:lnTo>
                  <a:pt x="289" y="632"/>
                </a:lnTo>
                <a:lnTo>
                  <a:pt x="298" y="633"/>
                </a:lnTo>
                <a:lnTo>
                  <a:pt x="308" y="634"/>
                </a:lnTo>
                <a:lnTo>
                  <a:pt x="328" y="635"/>
                </a:lnTo>
                <a:lnTo>
                  <a:pt x="341" y="635"/>
                </a:lnTo>
                <a:lnTo>
                  <a:pt x="355" y="635"/>
                </a:lnTo>
                <a:lnTo>
                  <a:pt x="363" y="635"/>
                </a:lnTo>
                <a:lnTo>
                  <a:pt x="370" y="635"/>
                </a:lnTo>
                <a:lnTo>
                  <a:pt x="379" y="635"/>
                </a:lnTo>
                <a:lnTo>
                  <a:pt x="391" y="635"/>
                </a:lnTo>
                <a:lnTo>
                  <a:pt x="400" y="633"/>
                </a:lnTo>
                <a:lnTo>
                  <a:pt x="411" y="633"/>
                </a:lnTo>
                <a:lnTo>
                  <a:pt x="427" y="634"/>
                </a:lnTo>
                <a:lnTo>
                  <a:pt x="438" y="635"/>
                </a:lnTo>
                <a:lnTo>
                  <a:pt x="447" y="635"/>
                </a:lnTo>
                <a:lnTo>
                  <a:pt x="455" y="636"/>
                </a:lnTo>
                <a:lnTo>
                  <a:pt x="461" y="637"/>
                </a:lnTo>
                <a:lnTo>
                  <a:pt x="465" y="638"/>
                </a:lnTo>
                <a:lnTo>
                  <a:pt x="471" y="639"/>
                </a:lnTo>
                <a:lnTo>
                  <a:pt x="477" y="640"/>
                </a:lnTo>
                <a:lnTo>
                  <a:pt x="479" y="641"/>
                </a:lnTo>
                <a:lnTo>
                  <a:pt x="480" y="643"/>
                </a:lnTo>
                <a:lnTo>
                  <a:pt x="484" y="649"/>
                </a:lnTo>
                <a:lnTo>
                  <a:pt x="487" y="654"/>
                </a:lnTo>
                <a:lnTo>
                  <a:pt x="491" y="659"/>
                </a:lnTo>
                <a:lnTo>
                  <a:pt x="495" y="664"/>
                </a:lnTo>
                <a:lnTo>
                  <a:pt x="497" y="670"/>
                </a:lnTo>
                <a:lnTo>
                  <a:pt x="500" y="677"/>
                </a:lnTo>
                <a:lnTo>
                  <a:pt x="503" y="685"/>
                </a:lnTo>
                <a:lnTo>
                  <a:pt x="506" y="693"/>
                </a:lnTo>
                <a:lnTo>
                  <a:pt x="510" y="702"/>
                </a:lnTo>
                <a:lnTo>
                  <a:pt x="516" y="710"/>
                </a:lnTo>
                <a:lnTo>
                  <a:pt x="520" y="714"/>
                </a:lnTo>
                <a:lnTo>
                  <a:pt x="526" y="717"/>
                </a:lnTo>
                <a:lnTo>
                  <a:pt x="533" y="723"/>
                </a:lnTo>
                <a:lnTo>
                  <a:pt x="537" y="727"/>
                </a:lnTo>
                <a:lnTo>
                  <a:pt x="539" y="729"/>
                </a:lnTo>
                <a:lnTo>
                  <a:pt x="542" y="734"/>
                </a:lnTo>
                <a:lnTo>
                  <a:pt x="549" y="742"/>
                </a:lnTo>
                <a:lnTo>
                  <a:pt x="554" y="746"/>
                </a:lnTo>
                <a:lnTo>
                  <a:pt x="559" y="752"/>
                </a:lnTo>
                <a:lnTo>
                  <a:pt x="566" y="759"/>
                </a:lnTo>
                <a:lnTo>
                  <a:pt x="571" y="765"/>
                </a:lnTo>
                <a:lnTo>
                  <a:pt x="574" y="769"/>
                </a:lnTo>
                <a:lnTo>
                  <a:pt x="574" y="770"/>
                </a:lnTo>
                <a:lnTo>
                  <a:pt x="578" y="774"/>
                </a:lnTo>
                <a:lnTo>
                  <a:pt x="583" y="783"/>
                </a:lnTo>
                <a:lnTo>
                  <a:pt x="592" y="794"/>
                </a:lnTo>
                <a:lnTo>
                  <a:pt x="595" y="799"/>
                </a:lnTo>
                <a:lnTo>
                  <a:pt x="598" y="806"/>
                </a:lnTo>
                <a:lnTo>
                  <a:pt x="602" y="813"/>
                </a:lnTo>
                <a:lnTo>
                  <a:pt x="605" y="822"/>
                </a:lnTo>
                <a:lnTo>
                  <a:pt x="607" y="830"/>
                </a:lnTo>
                <a:lnTo>
                  <a:pt x="609" y="839"/>
                </a:lnTo>
                <a:lnTo>
                  <a:pt x="611" y="846"/>
                </a:lnTo>
                <a:lnTo>
                  <a:pt x="614" y="856"/>
                </a:lnTo>
                <a:lnTo>
                  <a:pt x="617" y="862"/>
                </a:lnTo>
                <a:lnTo>
                  <a:pt x="619" y="871"/>
                </a:lnTo>
                <a:lnTo>
                  <a:pt x="622" y="879"/>
                </a:lnTo>
                <a:lnTo>
                  <a:pt x="623" y="884"/>
                </a:lnTo>
                <a:lnTo>
                  <a:pt x="623" y="885"/>
                </a:lnTo>
                <a:lnTo>
                  <a:pt x="625" y="891"/>
                </a:lnTo>
                <a:lnTo>
                  <a:pt x="628" y="899"/>
                </a:lnTo>
                <a:lnTo>
                  <a:pt x="628" y="906"/>
                </a:lnTo>
                <a:lnTo>
                  <a:pt x="628" y="913"/>
                </a:lnTo>
                <a:lnTo>
                  <a:pt x="628" y="914"/>
                </a:lnTo>
                <a:lnTo>
                  <a:pt x="627" y="921"/>
                </a:lnTo>
                <a:lnTo>
                  <a:pt x="626" y="925"/>
                </a:lnTo>
                <a:lnTo>
                  <a:pt x="626" y="931"/>
                </a:lnTo>
                <a:lnTo>
                  <a:pt x="627" y="939"/>
                </a:lnTo>
                <a:lnTo>
                  <a:pt x="628" y="947"/>
                </a:lnTo>
                <a:lnTo>
                  <a:pt x="629" y="954"/>
                </a:lnTo>
                <a:lnTo>
                  <a:pt x="629" y="959"/>
                </a:lnTo>
                <a:lnTo>
                  <a:pt x="629" y="966"/>
                </a:lnTo>
                <a:lnTo>
                  <a:pt x="629" y="971"/>
                </a:lnTo>
                <a:lnTo>
                  <a:pt x="630" y="976"/>
                </a:lnTo>
                <a:lnTo>
                  <a:pt x="630" y="982"/>
                </a:lnTo>
                <a:lnTo>
                  <a:pt x="630" y="990"/>
                </a:lnTo>
                <a:lnTo>
                  <a:pt x="633" y="996"/>
                </a:lnTo>
                <a:lnTo>
                  <a:pt x="635" y="1000"/>
                </a:lnTo>
                <a:lnTo>
                  <a:pt x="635" y="1005"/>
                </a:lnTo>
                <a:lnTo>
                  <a:pt x="634" y="1010"/>
                </a:lnTo>
                <a:lnTo>
                  <a:pt x="633" y="1022"/>
                </a:lnTo>
                <a:lnTo>
                  <a:pt x="632" y="1028"/>
                </a:lnTo>
                <a:lnTo>
                  <a:pt x="630" y="1036"/>
                </a:lnTo>
                <a:lnTo>
                  <a:pt x="629" y="1041"/>
                </a:lnTo>
                <a:lnTo>
                  <a:pt x="628" y="1050"/>
                </a:lnTo>
                <a:lnTo>
                  <a:pt x="628" y="1060"/>
                </a:lnTo>
                <a:lnTo>
                  <a:pt x="628" y="1068"/>
                </a:lnTo>
                <a:lnTo>
                  <a:pt x="629" y="1075"/>
                </a:lnTo>
                <a:lnTo>
                  <a:pt x="630" y="1085"/>
                </a:lnTo>
                <a:lnTo>
                  <a:pt x="631" y="1094"/>
                </a:lnTo>
                <a:lnTo>
                  <a:pt x="632" y="1103"/>
                </a:lnTo>
                <a:lnTo>
                  <a:pt x="633" y="1111"/>
                </a:lnTo>
                <a:lnTo>
                  <a:pt x="634" y="1118"/>
                </a:lnTo>
                <a:lnTo>
                  <a:pt x="634" y="1126"/>
                </a:lnTo>
                <a:lnTo>
                  <a:pt x="636" y="1133"/>
                </a:lnTo>
                <a:lnTo>
                  <a:pt x="636" y="1141"/>
                </a:lnTo>
                <a:lnTo>
                  <a:pt x="636" y="1148"/>
                </a:lnTo>
                <a:lnTo>
                  <a:pt x="639" y="1155"/>
                </a:lnTo>
                <a:lnTo>
                  <a:pt x="642" y="1163"/>
                </a:lnTo>
                <a:lnTo>
                  <a:pt x="645" y="1168"/>
                </a:lnTo>
                <a:lnTo>
                  <a:pt x="646" y="1173"/>
                </a:lnTo>
                <a:lnTo>
                  <a:pt x="647" y="1178"/>
                </a:lnTo>
                <a:lnTo>
                  <a:pt x="650" y="1184"/>
                </a:lnTo>
                <a:lnTo>
                  <a:pt x="651" y="1187"/>
                </a:lnTo>
                <a:lnTo>
                  <a:pt x="652" y="1190"/>
                </a:lnTo>
                <a:lnTo>
                  <a:pt x="654" y="1195"/>
                </a:lnTo>
                <a:lnTo>
                  <a:pt x="656" y="1199"/>
                </a:lnTo>
                <a:lnTo>
                  <a:pt x="657" y="1204"/>
                </a:lnTo>
                <a:lnTo>
                  <a:pt x="657" y="1207"/>
                </a:lnTo>
                <a:lnTo>
                  <a:pt x="658" y="1211"/>
                </a:lnTo>
                <a:lnTo>
                  <a:pt x="659" y="1216"/>
                </a:lnTo>
                <a:lnTo>
                  <a:pt x="660" y="1221"/>
                </a:lnTo>
                <a:lnTo>
                  <a:pt x="661" y="1227"/>
                </a:lnTo>
                <a:lnTo>
                  <a:pt x="662" y="1230"/>
                </a:lnTo>
                <a:lnTo>
                  <a:pt x="662" y="1237"/>
                </a:lnTo>
                <a:lnTo>
                  <a:pt x="522" y="1215"/>
                </a:lnTo>
                <a:lnTo>
                  <a:pt x="471" y="1207"/>
                </a:lnTo>
                <a:lnTo>
                  <a:pt x="452" y="1204"/>
                </a:lnTo>
                <a:lnTo>
                  <a:pt x="433" y="1201"/>
                </a:lnTo>
                <a:lnTo>
                  <a:pt x="91" y="1148"/>
                </a:lnTo>
                <a:lnTo>
                  <a:pt x="0" y="1134"/>
                </a:lnTo>
                <a:lnTo>
                  <a:pt x="2" y="1130"/>
                </a:lnTo>
                <a:lnTo>
                  <a:pt x="1" y="1129"/>
                </a:lnTo>
                <a:lnTo>
                  <a:pt x="1" y="1129"/>
                </a:lnTo>
                <a:lnTo>
                  <a:pt x="1" y="1129"/>
                </a:lnTo>
                <a:lnTo>
                  <a:pt x="0" y="1128"/>
                </a:lnTo>
                <a:lnTo>
                  <a:pt x="0" y="1127"/>
                </a:lnTo>
                <a:lnTo>
                  <a:pt x="0" y="1127"/>
                </a:lnTo>
                <a:lnTo>
                  <a:pt x="0" y="1126"/>
                </a:lnTo>
                <a:lnTo>
                  <a:pt x="1" y="1126"/>
                </a:lnTo>
                <a:lnTo>
                  <a:pt x="1" y="1126"/>
                </a:lnTo>
                <a:lnTo>
                  <a:pt x="2" y="1125"/>
                </a:lnTo>
                <a:lnTo>
                  <a:pt x="2" y="1120"/>
                </a:lnTo>
                <a:lnTo>
                  <a:pt x="2" y="1119"/>
                </a:lnTo>
                <a:lnTo>
                  <a:pt x="2" y="1119"/>
                </a:lnTo>
                <a:lnTo>
                  <a:pt x="2" y="1118"/>
                </a:lnTo>
                <a:lnTo>
                  <a:pt x="2" y="1117"/>
                </a:lnTo>
                <a:lnTo>
                  <a:pt x="3" y="1117"/>
                </a:lnTo>
                <a:lnTo>
                  <a:pt x="3" y="1116"/>
                </a:lnTo>
                <a:lnTo>
                  <a:pt x="3" y="1115"/>
                </a:lnTo>
                <a:lnTo>
                  <a:pt x="5" y="1112"/>
                </a:lnTo>
                <a:lnTo>
                  <a:pt x="5" y="1111"/>
                </a:lnTo>
                <a:lnTo>
                  <a:pt x="5" y="1111"/>
                </a:lnTo>
                <a:lnTo>
                  <a:pt x="5" y="1110"/>
                </a:lnTo>
                <a:lnTo>
                  <a:pt x="5" y="1110"/>
                </a:lnTo>
                <a:lnTo>
                  <a:pt x="4" y="1109"/>
                </a:lnTo>
                <a:lnTo>
                  <a:pt x="4" y="1109"/>
                </a:lnTo>
                <a:lnTo>
                  <a:pt x="3" y="1108"/>
                </a:lnTo>
                <a:lnTo>
                  <a:pt x="3" y="1108"/>
                </a:lnTo>
                <a:lnTo>
                  <a:pt x="3" y="1108"/>
                </a:lnTo>
                <a:lnTo>
                  <a:pt x="3" y="1107"/>
                </a:lnTo>
                <a:lnTo>
                  <a:pt x="3" y="1106"/>
                </a:lnTo>
                <a:lnTo>
                  <a:pt x="2" y="1106"/>
                </a:lnTo>
                <a:lnTo>
                  <a:pt x="2" y="1106"/>
                </a:lnTo>
                <a:lnTo>
                  <a:pt x="2" y="1105"/>
                </a:lnTo>
                <a:lnTo>
                  <a:pt x="3" y="1103"/>
                </a:lnTo>
                <a:lnTo>
                  <a:pt x="3" y="1102"/>
                </a:lnTo>
                <a:lnTo>
                  <a:pt x="4" y="1102"/>
                </a:lnTo>
                <a:lnTo>
                  <a:pt x="4" y="1102"/>
                </a:lnTo>
                <a:lnTo>
                  <a:pt x="5" y="1101"/>
                </a:lnTo>
                <a:lnTo>
                  <a:pt x="5" y="1101"/>
                </a:lnTo>
                <a:lnTo>
                  <a:pt x="5" y="1100"/>
                </a:lnTo>
                <a:lnTo>
                  <a:pt x="6" y="1100"/>
                </a:lnTo>
                <a:lnTo>
                  <a:pt x="6" y="1100"/>
                </a:lnTo>
                <a:lnTo>
                  <a:pt x="7" y="1099"/>
                </a:lnTo>
                <a:lnTo>
                  <a:pt x="7" y="1099"/>
                </a:lnTo>
                <a:lnTo>
                  <a:pt x="8" y="1098"/>
                </a:lnTo>
                <a:lnTo>
                  <a:pt x="8" y="1098"/>
                </a:lnTo>
                <a:lnTo>
                  <a:pt x="8" y="1098"/>
                </a:lnTo>
                <a:lnTo>
                  <a:pt x="9" y="1097"/>
                </a:lnTo>
                <a:lnTo>
                  <a:pt x="9" y="1097"/>
                </a:lnTo>
                <a:lnTo>
                  <a:pt x="10" y="1096"/>
                </a:lnTo>
                <a:lnTo>
                  <a:pt x="10" y="1096"/>
                </a:lnTo>
                <a:lnTo>
                  <a:pt x="11" y="1096"/>
                </a:lnTo>
                <a:lnTo>
                  <a:pt x="11" y="1095"/>
                </a:lnTo>
                <a:lnTo>
                  <a:pt x="11" y="1095"/>
                </a:lnTo>
                <a:lnTo>
                  <a:pt x="12" y="1094"/>
                </a:lnTo>
                <a:lnTo>
                  <a:pt x="12" y="1094"/>
                </a:lnTo>
                <a:lnTo>
                  <a:pt x="12" y="1093"/>
                </a:lnTo>
                <a:lnTo>
                  <a:pt x="12" y="1093"/>
                </a:lnTo>
                <a:lnTo>
                  <a:pt x="12" y="1092"/>
                </a:lnTo>
                <a:lnTo>
                  <a:pt x="12" y="1092"/>
                </a:lnTo>
                <a:lnTo>
                  <a:pt x="11" y="1092"/>
                </a:lnTo>
                <a:lnTo>
                  <a:pt x="11" y="1091"/>
                </a:lnTo>
                <a:lnTo>
                  <a:pt x="11" y="1090"/>
                </a:lnTo>
                <a:lnTo>
                  <a:pt x="11" y="1089"/>
                </a:lnTo>
                <a:lnTo>
                  <a:pt x="10" y="1089"/>
                </a:lnTo>
                <a:lnTo>
                  <a:pt x="10" y="1089"/>
                </a:lnTo>
                <a:lnTo>
                  <a:pt x="10" y="1088"/>
                </a:lnTo>
                <a:lnTo>
                  <a:pt x="9" y="1087"/>
                </a:lnTo>
                <a:lnTo>
                  <a:pt x="9" y="1087"/>
                </a:lnTo>
                <a:lnTo>
                  <a:pt x="9" y="1087"/>
                </a:lnTo>
                <a:lnTo>
                  <a:pt x="9" y="1085"/>
                </a:lnTo>
                <a:lnTo>
                  <a:pt x="9" y="1085"/>
                </a:lnTo>
                <a:lnTo>
                  <a:pt x="9" y="1084"/>
                </a:lnTo>
                <a:lnTo>
                  <a:pt x="9" y="1083"/>
                </a:lnTo>
                <a:lnTo>
                  <a:pt x="9" y="1083"/>
                </a:lnTo>
                <a:lnTo>
                  <a:pt x="9" y="1082"/>
                </a:lnTo>
                <a:lnTo>
                  <a:pt x="9" y="1081"/>
                </a:lnTo>
                <a:lnTo>
                  <a:pt x="11" y="1078"/>
                </a:lnTo>
                <a:lnTo>
                  <a:pt x="11" y="1077"/>
                </a:lnTo>
                <a:lnTo>
                  <a:pt x="11" y="1077"/>
                </a:lnTo>
                <a:lnTo>
                  <a:pt x="11" y="1076"/>
                </a:lnTo>
                <a:lnTo>
                  <a:pt x="12" y="1075"/>
                </a:lnTo>
                <a:lnTo>
                  <a:pt x="12" y="1075"/>
                </a:lnTo>
                <a:lnTo>
                  <a:pt x="12" y="1074"/>
                </a:lnTo>
                <a:lnTo>
                  <a:pt x="11" y="1074"/>
                </a:lnTo>
                <a:lnTo>
                  <a:pt x="11" y="1073"/>
                </a:lnTo>
                <a:lnTo>
                  <a:pt x="11" y="1073"/>
                </a:lnTo>
                <a:lnTo>
                  <a:pt x="11" y="1072"/>
                </a:lnTo>
                <a:lnTo>
                  <a:pt x="10" y="1072"/>
                </a:lnTo>
                <a:lnTo>
                  <a:pt x="9" y="1071"/>
                </a:lnTo>
                <a:lnTo>
                  <a:pt x="9" y="1070"/>
                </a:lnTo>
                <a:lnTo>
                  <a:pt x="8" y="1070"/>
                </a:lnTo>
                <a:lnTo>
                  <a:pt x="8" y="1069"/>
                </a:lnTo>
                <a:lnTo>
                  <a:pt x="8" y="1068"/>
                </a:lnTo>
                <a:lnTo>
                  <a:pt x="7" y="1068"/>
                </a:lnTo>
                <a:lnTo>
                  <a:pt x="7" y="1067"/>
                </a:lnTo>
                <a:lnTo>
                  <a:pt x="7" y="1066"/>
                </a:lnTo>
                <a:lnTo>
                  <a:pt x="7" y="1066"/>
                </a:lnTo>
                <a:lnTo>
                  <a:pt x="7" y="1065"/>
                </a:lnTo>
                <a:lnTo>
                  <a:pt x="7" y="1065"/>
                </a:lnTo>
                <a:lnTo>
                  <a:pt x="7" y="1063"/>
                </a:lnTo>
                <a:lnTo>
                  <a:pt x="8" y="1062"/>
                </a:lnTo>
                <a:lnTo>
                  <a:pt x="8" y="1062"/>
                </a:lnTo>
                <a:lnTo>
                  <a:pt x="9" y="1061"/>
                </a:lnTo>
                <a:lnTo>
                  <a:pt x="9" y="1061"/>
                </a:lnTo>
                <a:lnTo>
                  <a:pt x="9" y="1060"/>
                </a:lnTo>
                <a:lnTo>
                  <a:pt x="9" y="1059"/>
                </a:lnTo>
                <a:lnTo>
                  <a:pt x="10" y="1059"/>
                </a:lnTo>
                <a:lnTo>
                  <a:pt x="10" y="1058"/>
                </a:lnTo>
                <a:lnTo>
                  <a:pt x="10" y="1058"/>
                </a:lnTo>
                <a:lnTo>
                  <a:pt x="11" y="1057"/>
                </a:lnTo>
                <a:lnTo>
                  <a:pt x="11" y="1057"/>
                </a:lnTo>
                <a:lnTo>
                  <a:pt x="11" y="1056"/>
                </a:lnTo>
                <a:lnTo>
                  <a:pt x="12" y="1056"/>
                </a:lnTo>
                <a:lnTo>
                  <a:pt x="12" y="1056"/>
                </a:lnTo>
                <a:lnTo>
                  <a:pt x="13" y="1056"/>
                </a:lnTo>
                <a:lnTo>
                  <a:pt x="14" y="1054"/>
                </a:lnTo>
                <a:lnTo>
                  <a:pt x="14" y="1054"/>
                </a:lnTo>
                <a:lnTo>
                  <a:pt x="14" y="1053"/>
                </a:lnTo>
                <a:lnTo>
                  <a:pt x="14" y="1053"/>
                </a:lnTo>
                <a:lnTo>
                  <a:pt x="14" y="1052"/>
                </a:lnTo>
                <a:lnTo>
                  <a:pt x="14" y="1052"/>
                </a:lnTo>
                <a:lnTo>
                  <a:pt x="14" y="1051"/>
                </a:lnTo>
                <a:lnTo>
                  <a:pt x="14" y="1050"/>
                </a:lnTo>
                <a:lnTo>
                  <a:pt x="14" y="1050"/>
                </a:lnTo>
                <a:lnTo>
                  <a:pt x="14" y="1049"/>
                </a:lnTo>
                <a:lnTo>
                  <a:pt x="13" y="1047"/>
                </a:lnTo>
                <a:lnTo>
                  <a:pt x="13" y="1047"/>
                </a:lnTo>
                <a:lnTo>
                  <a:pt x="13" y="1046"/>
                </a:lnTo>
                <a:lnTo>
                  <a:pt x="13" y="1045"/>
                </a:lnTo>
                <a:lnTo>
                  <a:pt x="14" y="1045"/>
                </a:lnTo>
                <a:lnTo>
                  <a:pt x="14" y="1044"/>
                </a:lnTo>
                <a:lnTo>
                  <a:pt x="14" y="1043"/>
                </a:lnTo>
                <a:lnTo>
                  <a:pt x="14" y="1043"/>
                </a:lnTo>
                <a:lnTo>
                  <a:pt x="14" y="1042"/>
                </a:lnTo>
                <a:lnTo>
                  <a:pt x="17" y="1040"/>
                </a:lnTo>
                <a:lnTo>
                  <a:pt x="17" y="1040"/>
                </a:lnTo>
                <a:lnTo>
                  <a:pt x="17" y="1039"/>
                </a:lnTo>
                <a:lnTo>
                  <a:pt x="18" y="1039"/>
                </a:lnTo>
                <a:lnTo>
                  <a:pt x="18" y="1039"/>
                </a:lnTo>
                <a:lnTo>
                  <a:pt x="18" y="1038"/>
                </a:lnTo>
                <a:lnTo>
                  <a:pt x="19" y="1037"/>
                </a:lnTo>
                <a:lnTo>
                  <a:pt x="19" y="1037"/>
                </a:lnTo>
                <a:lnTo>
                  <a:pt x="20" y="1036"/>
                </a:lnTo>
                <a:lnTo>
                  <a:pt x="20" y="1036"/>
                </a:lnTo>
                <a:lnTo>
                  <a:pt x="21" y="1035"/>
                </a:lnTo>
                <a:lnTo>
                  <a:pt x="21" y="1034"/>
                </a:lnTo>
                <a:lnTo>
                  <a:pt x="22" y="1033"/>
                </a:lnTo>
                <a:lnTo>
                  <a:pt x="23" y="1033"/>
                </a:lnTo>
                <a:lnTo>
                  <a:pt x="23" y="1032"/>
                </a:lnTo>
                <a:lnTo>
                  <a:pt x="23" y="1032"/>
                </a:lnTo>
                <a:lnTo>
                  <a:pt x="24" y="1031"/>
                </a:lnTo>
                <a:lnTo>
                  <a:pt x="24" y="1031"/>
                </a:lnTo>
                <a:lnTo>
                  <a:pt x="24" y="1030"/>
                </a:lnTo>
                <a:lnTo>
                  <a:pt x="25" y="1029"/>
                </a:lnTo>
                <a:lnTo>
                  <a:pt x="25" y="1029"/>
                </a:lnTo>
                <a:lnTo>
                  <a:pt x="26" y="1028"/>
                </a:lnTo>
                <a:lnTo>
                  <a:pt x="26" y="1027"/>
                </a:lnTo>
                <a:lnTo>
                  <a:pt x="26" y="1027"/>
                </a:lnTo>
                <a:lnTo>
                  <a:pt x="27" y="1024"/>
                </a:lnTo>
                <a:lnTo>
                  <a:pt x="27" y="1023"/>
                </a:lnTo>
                <a:lnTo>
                  <a:pt x="27" y="1022"/>
                </a:lnTo>
                <a:lnTo>
                  <a:pt x="28" y="1022"/>
                </a:lnTo>
                <a:lnTo>
                  <a:pt x="28" y="1021"/>
                </a:lnTo>
                <a:lnTo>
                  <a:pt x="28" y="1020"/>
                </a:lnTo>
                <a:lnTo>
                  <a:pt x="29" y="1020"/>
                </a:lnTo>
                <a:lnTo>
                  <a:pt x="29" y="1019"/>
                </a:lnTo>
                <a:lnTo>
                  <a:pt x="30" y="1018"/>
                </a:lnTo>
                <a:lnTo>
                  <a:pt x="30" y="1018"/>
                </a:lnTo>
                <a:lnTo>
                  <a:pt x="30" y="1017"/>
                </a:lnTo>
                <a:lnTo>
                  <a:pt x="31" y="1016"/>
                </a:lnTo>
                <a:lnTo>
                  <a:pt x="31" y="1016"/>
                </a:lnTo>
                <a:lnTo>
                  <a:pt x="31" y="1014"/>
                </a:lnTo>
                <a:lnTo>
                  <a:pt x="31" y="1014"/>
                </a:lnTo>
                <a:lnTo>
                  <a:pt x="31" y="1013"/>
                </a:lnTo>
                <a:lnTo>
                  <a:pt x="31" y="1012"/>
                </a:lnTo>
                <a:lnTo>
                  <a:pt x="31" y="1012"/>
                </a:lnTo>
                <a:lnTo>
                  <a:pt x="31" y="1012"/>
                </a:lnTo>
                <a:lnTo>
                  <a:pt x="31" y="1008"/>
                </a:lnTo>
                <a:lnTo>
                  <a:pt x="32" y="1008"/>
                </a:lnTo>
                <a:lnTo>
                  <a:pt x="32" y="1007"/>
                </a:lnTo>
                <a:lnTo>
                  <a:pt x="33" y="1006"/>
                </a:lnTo>
                <a:lnTo>
                  <a:pt x="33" y="1006"/>
                </a:lnTo>
                <a:lnTo>
                  <a:pt x="33" y="1005"/>
                </a:lnTo>
                <a:lnTo>
                  <a:pt x="34" y="1005"/>
                </a:lnTo>
                <a:lnTo>
                  <a:pt x="35" y="1004"/>
                </a:lnTo>
                <a:lnTo>
                  <a:pt x="35" y="1004"/>
                </a:lnTo>
                <a:lnTo>
                  <a:pt x="36" y="1004"/>
                </a:lnTo>
                <a:lnTo>
                  <a:pt x="36" y="1003"/>
                </a:lnTo>
                <a:lnTo>
                  <a:pt x="36" y="1002"/>
                </a:lnTo>
                <a:lnTo>
                  <a:pt x="36" y="1002"/>
                </a:lnTo>
                <a:lnTo>
                  <a:pt x="36" y="1001"/>
                </a:lnTo>
                <a:lnTo>
                  <a:pt x="36" y="1001"/>
                </a:lnTo>
                <a:lnTo>
                  <a:pt x="36" y="1000"/>
                </a:lnTo>
                <a:lnTo>
                  <a:pt x="36" y="999"/>
                </a:lnTo>
                <a:lnTo>
                  <a:pt x="36" y="999"/>
                </a:lnTo>
                <a:lnTo>
                  <a:pt x="36" y="998"/>
                </a:lnTo>
                <a:lnTo>
                  <a:pt x="35" y="998"/>
                </a:lnTo>
                <a:lnTo>
                  <a:pt x="35" y="997"/>
                </a:lnTo>
                <a:lnTo>
                  <a:pt x="35" y="997"/>
                </a:lnTo>
                <a:lnTo>
                  <a:pt x="35" y="996"/>
                </a:lnTo>
                <a:lnTo>
                  <a:pt x="33" y="995"/>
                </a:lnTo>
                <a:lnTo>
                  <a:pt x="33" y="994"/>
                </a:lnTo>
                <a:lnTo>
                  <a:pt x="33" y="993"/>
                </a:lnTo>
                <a:lnTo>
                  <a:pt x="33" y="993"/>
                </a:lnTo>
                <a:lnTo>
                  <a:pt x="32" y="991"/>
                </a:lnTo>
                <a:lnTo>
                  <a:pt x="31" y="991"/>
                </a:lnTo>
                <a:lnTo>
                  <a:pt x="31" y="991"/>
                </a:lnTo>
                <a:lnTo>
                  <a:pt x="30" y="990"/>
                </a:lnTo>
                <a:lnTo>
                  <a:pt x="30" y="990"/>
                </a:lnTo>
                <a:lnTo>
                  <a:pt x="29" y="989"/>
                </a:lnTo>
                <a:lnTo>
                  <a:pt x="28" y="989"/>
                </a:lnTo>
                <a:lnTo>
                  <a:pt x="28" y="988"/>
                </a:lnTo>
                <a:lnTo>
                  <a:pt x="27" y="988"/>
                </a:lnTo>
                <a:lnTo>
                  <a:pt x="27" y="988"/>
                </a:lnTo>
                <a:lnTo>
                  <a:pt x="26" y="988"/>
                </a:lnTo>
                <a:lnTo>
                  <a:pt x="25" y="988"/>
                </a:lnTo>
                <a:lnTo>
                  <a:pt x="24" y="987"/>
                </a:lnTo>
                <a:lnTo>
                  <a:pt x="24" y="987"/>
                </a:lnTo>
                <a:lnTo>
                  <a:pt x="24" y="986"/>
                </a:lnTo>
                <a:lnTo>
                  <a:pt x="23" y="986"/>
                </a:lnTo>
                <a:lnTo>
                  <a:pt x="22" y="986"/>
                </a:lnTo>
                <a:lnTo>
                  <a:pt x="22" y="986"/>
                </a:lnTo>
                <a:lnTo>
                  <a:pt x="22" y="986"/>
                </a:lnTo>
                <a:lnTo>
                  <a:pt x="21" y="985"/>
                </a:lnTo>
                <a:lnTo>
                  <a:pt x="20" y="985"/>
                </a:lnTo>
                <a:lnTo>
                  <a:pt x="17" y="985"/>
                </a:lnTo>
                <a:lnTo>
                  <a:pt x="17" y="982"/>
                </a:lnTo>
                <a:lnTo>
                  <a:pt x="18" y="961"/>
                </a:lnTo>
                <a:lnTo>
                  <a:pt x="18" y="957"/>
                </a:lnTo>
                <a:lnTo>
                  <a:pt x="22" y="948"/>
                </a:lnTo>
                <a:lnTo>
                  <a:pt x="25" y="941"/>
                </a:lnTo>
                <a:lnTo>
                  <a:pt x="25" y="941"/>
                </a:lnTo>
                <a:lnTo>
                  <a:pt x="26" y="940"/>
                </a:lnTo>
                <a:lnTo>
                  <a:pt x="30" y="932"/>
                </a:lnTo>
                <a:lnTo>
                  <a:pt x="31" y="928"/>
                </a:lnTo>
                <a:lnTo>
                  <a:pt x="32" y="927"/>
                </a:lnTo>
                <a:lnTo>
                  <a:pt x="33" y="926"/>
                </a:lnTo>
                <a:lnTo>
                  <a:pt x="35" y="920"/>
                </a:lnTo>
                <a:lnTo>
                  <a:pt x="46" y="906"/>
                </a:lnTo>
                <a:lnTo>
                  <a:pt x="48" y="901"/>
                </a:lnTo>
                <a:lnTo>
                  <a:pt x="50" y="893"/>
                </a:lnTo>
                <a:lnTo>
                  <a:pt x="50" y="893"/>
                </a:lnTo>
                <a:lnTo>
                  <a:pt x="51" y="889"/>
                </a:lnTo>
                <a:lnTo>
                  <a:pt x="51" y="883"/>
                </a:lnTo>
                <a:lnTo>
                  <a:pt x="51" y="880"/>
                </a:lnTo>
                <a:lnTo>
                  <a:pt x="50" y="876"/>
                </a:lnTo>
                <a:lnTo>
                  <a:pt x="44" y="860"/>
                </a:lnTo>
                <a:lnTo>
                  <a:pt x="45" y="848"/>
                </a:lnTo>
                <a:lnTo>
                  <a:pt x="54" y="816"/>
                </a:lnTo>
                <a:lnTo>
                  <a:pt x="55" y="814"/>
                </a:lnTo>
                <a:lnTo>
                  <a:pt x="56" y="810"/>
                </a:lnTo>
                <a:lnTo>
                  <a:pt x="58" y="805"/>
                </a:lnTo>
                <a:lnTo>
                  <a:pt x="60" y="796"/>
                </a:lnTo>
                <a:lnTo>
                  <a:pt x="68" y="788"/>
                </a:lnTo>
                <a:lnTo>
                  <a:pt x="71" y="785"/>
                </a:lnTo>
                <a:lnTo>
                  <a:pt x="72" y="775"/>
                </a:lnTo>
                <a:lnTo>
                  <a:pt x="76" y="768"/>
                </a:lnTo>
                <a:lnTo>
                  <a:pt x="75" y="761"/>
                </a:lnTo>
                <a:lnTo>
                  <a:pt x="82" y="745"/>
                </a:lnTo>
                <a:lnTo>
                  <a:pt x="85" y="738"/>
                </a:lnTo>
                <a:lnTo>
                  <a:pt x="89" y="732"/>
                </a:lnTo>
                <a:lnTo>
                  <a:pt x="89" y="731"/>
                </a:lnTo>
                <a:lnTo>
                  <a:pt x="89" y="731"/>
                </a:lnTo>
                <a:lnTo>
                  <a:pt x="91" y="725"/>
                </a:lnTo>
                <a:lnTo>
                  <a:pt x="98" y="719"/>
                </a:lnTo>
                <a:lnTo>
                  <a:pt x="98" y="714"/>
                </a:lnTo>
                <a:lnTo>
                  <a:pt x="99" y="713"/>
                </a:lnTo>
                <a:lnTo>
                  <a:pt x="99" y="713"/>
                </a:lnTo>
                <a:lnTo>
                  <a:pt x="103" y="707"/>
                </a:lnTo>
                <a:lnTo>
                  <a:pt x="102" y="692"/>
                </a:lnTo>
                <a:lnTo>
                  <a:pt x="101" y="678"/>
                </a:lnTo>
                <a:lnTo>
                  <a:pt x="97" y="676"/>
                </a:lnTo>
                <a:lnTo>
                  <a:pt x="98" y="672"/>
                </a:lnTo>
                <a:lnTo>
                  <a:pt x="100" y="669"/>
                </a:lnTo>
                <a:lnTo>
                  <a:pt x="103" y="664"/>
                </a:lnTo>
                <a:lnTo>
                  <a:pt x="102" y="658"/>
                </a:lnTo>
                <a:lnTo>
                  <a:pt x="96" y="656"/>
                </a:lnTo>
                <a:lnTo>
                  <a:pt x="96" y="656"/>
                </a:lnTo>
                <a:lnTo>
                  <a:pt x="98" y="650"/>
                </a:lnTo>
                <a:lnTo>
                  <a:pt x="106" y="645"/>
                </a:lnTo>
                <a:lnTo>
                  <a:pt x="109" y="640"/>
                </a:lnTo>
                <a:lnTo>
                  <a:pt x="106" y="638"/>
                </a:lnTo>
                <a:lnTo>
                  <a:pt x="107" y="637"/>
                </a:lnTo>
                <a:lnTo>
                  <a:pt x="107" y="637"/>
                </a:lnTo>
                <a:lnTo>
                  <a:pt x="111" y="629"/>
                </a:lnTo>
                <a:lnTo>
                  <a:pt x="115" y="622"/>
                </a:lnTo>
                <a:lnTo>
                  <a:pt x="128" y="619"/>
                </a:lnTo>
                <a:lnTo>
                  <a:pt x="129" y="614"/>
                </a:lnTo>
                <a:lnTo>
                  <a:pt x="124" y="613"/>
                </a:lnTo>
                <a:lnTo>
                  <a:pt x="123" y="608"/>
                </a:lnTo>
                <a:lnTo>
                  <a:pt x="116" y="605"/>
                </a:lnTo>
                <a:lnTo>
                  <a:pt x="123" y="591"/>
                </a:lnTo>
                <a:lnTo>
                  <a:pt x="126" y="583"/>
                </a:lnTo>
                <a:lnTo>
                  <a:pt x="140" y="565"/>
                </a:lnTo>
                <a:lnTo>
                  <a:pt x="153" y="565"/>
                </a:lnTo>
                <a:lnTo>
                  <a:pt x="153" y="562"/>
                </a:lnTo>
                <a:lnTo>
                  <a:pt x="155" y="555"/>
                </a:lnTo>
                <a:lnTo>
                  <a:pt x="156" y="552"/>
                </a:lnTo>
                <a:lnTo>
                  <a:pt x="157" y="547"/>
                </a:lnTo>
                <a:lnTo>
                  <a:pt x="154" y="545"/>
                </a:lnTo>
                <a:lnTo>
                  <a:pt x="159" y="540"/>
                </a:lnTo>
                <a:lnTo>
                  <a:pt x="159" y="539"/>
                </a:lnTo>
                <a:lnTo>
                  <a:pt x="159" y="539"/>
                </a:lnTo>
                <a:lnTo>
                  <a:pt x="161" y="528"/>
                </a:lnTo>
                <a:lnTo>
                  <a:pt x="162" y="523"/>
                </a:lnTo>
                <a:lnTo>
                  <a:pt x="163" y="521"/>
                </a:lnTo>
                <a:lnTo>
                  <a:pt x="165" y="517"/>
                </a:lnTo>
                <a:lnTo>
                  <a:pt x="162" y="512"/>
                </a:lnTo>
                <a:lnTo>
                  <a:pt x="163" y="511"/>
                </a:lnTo>
                <a:lnTo>
                  <a:pt x="162" y="511"/>
                </a:lnTo>
                <a:lnTo>
                  <a:pt x="165" y="507"/>
                </a:lnTo>
                <a:lnTo>
                  <a:pt x="157" y="500"/>
                </a:lnTo>
                <a:lnTo>
                  <a:pt x="160" y="490"/>
                </a:lnTo>
                <a:lnTo>
                  <a:pt x="151" y="484"/>
                </a:lnTo>
                <a:lnTo>
                  <a:pt x="153" y="467"/>
                </a:lnTo>
                <a:lnTo>
                  <a:pt x="154" y="462"/>
                </a:lnTo>
                <a:lnTo>
                  <a:pt x="157" y="451"/>
                </a:lnTo>
                <a:lnTo>
                  <a:pt x="157" y="443"/>
                </a:lnTo>
                <a:lnTo>
                  <a:pt x="152" y="420"/>
                </a:lnTo>
                <a:lnTo>
                  <a:pt x="156" y="411"/>
                </a:lnTo>
                <a:lnTo>
                  <a:pt x="154" y="397"/>
                </a:lnTo>
                <a:lnTo>
                  <a:pt x="154" y="397"/>
                </a:lnTo>
                <a:lnTo>
                  <a:pt x="152" y="388"/>
                </a:lnTo>
                <a:lnTo>
                  <a:pt x="153" y="386"/>
                </a:lnTo>
                <a:lnTo>
                  <a:pt x="160" y="368"/>
                </a:lnTo>
                <a:lnTo>
                  <a:pt x="167" y="363"/>
                </a:lnTo>
                <a:lnTo>
                  <a:pt x="169" y="361"/>
                </a:lnTo>
                <a:lnTo>
                  <a:pt x="190" y="337"/>
                </a:lnTo>
                <a:lnTo>
                  <a:pt x="186" y="328"/>
                </a:lnTo>
                <a:lnTo>
                  <a:pt x="177" y="308"/>
                </a:lnTo>
                <a:lnTo>
                  <a:pt x="168" y="291"/>
                </a:lnTo>
                <a:lnTo>
                  <a:pt x="165" y="278"/>
                </a:lnTo>
                <a:lnTo>
                  <a:pt x="165" y="260"/>
                </a:lnTo>
                <a:lnTo>
                  <a:pt x="174" y="247"/>
                </a:lnTo>
                <a:lnTo>
                  <a:pt x="175" y="244"/>
                </a:lnTo>
                <a:lnTo>
                  <a:pt x="181" y="235"/>
                </a:lnTo>
                <a:lnTo>
                  <a:pt x="182" y="235"/>
                </a:lnTo>
                <a:lnTo>
                  <a:pt x="182" y="235"/>
                </a:lnTo>
                <a:lnTo>
                  <a:pt x="182" y="234"/>
                </a:lnTo>
                <a:lnTo>
                  <a:pt x="190" y="214"/>
                </a:lnTo>
                <a:lnTo>
                  <a:pt x="191" y="193"/>
                </a:lnTo>
                <a:lnTo>
                  <a:pt x="192" y="185"/>
                </a:lnTo>
                <a:lnTo>
                  <a:pt x="199" y="174"/>
                </a:lnTo>
                <a:lnTo>
                  <a:pt x="199" y="159"/>
                </a:lnTo>
                <a:lnTo>
                  <a:pt x="199" y="146"/>
                </a:lnTo>
                <a:lnTo>
                  <a:pt x="202" y="142"/>
                </a:lnTo>
                <a:lnTo>
                  <a:pt x="206" y="135"/>
                </a:lnTo>
                <a:lnTo>
                  <a:pt x="207" y="133"/>
                </a:lnTo>
                <a:lnTo>
                  <a:pt x="211" y="127"/>
                </a:lnTo>
                <a:lnTo>
                  <a:pt x="214" y="116"/>
                </a:lnTo>
                <a:lnTo>
                  <a:pt x="226" y="105"/>
                </a:lnTo>
                <a:lnTo>
                  <a:pt x="247" y="84"/>
                </a:lnTo>
                <a:lnTo>
                  <a:pt x="249" y="77"/>
                </a:lnTo>
                <a:lnTo>
                  <a:pt x="247" y="73"/>
                </a:lnTo>
                <a:lnTo>
                  <a:pt x="253" y="67"/>
                </a:lnTo>
                <a:lnTo>
                  <a:pt x="251" y="64"/>
                </a:lnTo>
                <a:lnTo>
                  <a:pt x="256" y="59"/>
                </a:lnTo>
                <a:lnTo>
                  <a:pt x="256" y="58"/>
                </a:lnTo>
                <a:lnTo>
                  <a:pt x="256" y="58"/>
                </a:lnTo>
                <a:lnTo>
                  <a:pt x="258" y="51"/>
                </a:lnTo>
                <a:lnTo>
                  <a:pt x="258" y="51"/>
                </a:lnTo>
                <a:lnTo>
                  <a:pt x="259" y="48"/>
                </a:lnTo>
                <a:lnTo>
                  <a:pt x="262" y="43"/>
                </a:lnTo>
                <a:lnTo>
                  <a:pt x="270" y="44"/>
                </a:lnTo>
                <a:lnTo>
                  <a:pt x="272" y="41"/>
                </a:lnTo>
                <a:lnTo>
                  <a:pt x="272" y="37"/>
                </a:lnTo>
                <a:lnTo>
                  <a:pt x="266" y="33"/>
                </a:lnTo>
                <a:lnTo>
                  <a:pt x="270" y="27"/>
                </a:lnTo>
                <a:lnTo>
                  <a:pt x="272" y="23"/>
                </a:lnTo>
                <a:lnTo>
                  <a:pt x="272" y="7"/>
                </a:lnTo>
                <a:lnTo>
                  <a:pt x="273" y="1"/>
                </a:lnTo>
                <a:lnTo>
                  <a:pt x="284" y="0"/>
                </a:lnTo>
                <a:lnTo>
                  <a:pt x="286" y="5"/>
                </a:lnTo>
                <a:lnTo>
                  <a:pt x="294" y="15"/>
                </a:lnTo>
                <a:lnTo>
                  <a:pt x="302" y="26"/>
                </a:lnTo>
                <a:lnTo>
                  <a:pt x="308" y="37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311525" y="3363913"/>
            <a:ext cx="1139825" cy="855663"/>
          </a:xfrm>
          <a:custGeom>
            <a:avLst/>
            <a:gdLst>
              <a:gd name="T0" fmla="*/ 357 w 718"/>
              <a:gd name="T1" fmla="*/ 5 h 539"/>
              <a:gd name="T2" fmla="*/ 406 w 718"/>
              <a:gd name="T3" fmla="*/ 18 h 539"/>
              <a:gd name="T4" fmla="*/ 466 w 718"/>
              <a:gd name="T5" fmla="*/ 43 h 539"/>
              <a:gd name="T6" fmla="*/ 498 w 718"/>
              <a:gd name="T7" fmla="*/ 39 h 539"/>
              <a:gd name="T8" fmla="*/ 547 w 718"/>
              <a:gd name="T9" fmla="*/ 72 h 539"/>
              <a:gd name="T10" fmla="*/ 569 w 718"/>
              <a:gd name="T11" fmla="*/ 96 h 539"/>
              <a:gd name="T12" fmla="*/ 583 w 718"/>
              <a:gd name="T13" fmla="*/ 103 h 539"/>
              <a:gd name="T14" fmla="*/ 603 w 718"/>
              <a:gd name="T15" fmla="*/ 124 h 539"/>
              <a:gd name="T16" fmla="*/ 649 w 718"/>
              <a:gd name="T17" fmla="*/ 174 h 539"/>
              <a:gd name="T18" fmla="*/ 717 w 718"/>
              <a:gd name="T19" fmla="*/ 285 h 539"/>
              <a:gd name="T20" fmla="*/ 659 w 718"/>
              <a:gd name="T21" fmla="*/ 396 h 539"/>
              <a:gd name="T22" fmla="*/ 546 w 718"/>
              <a:gd name="T23" fmla="*/ 456 h 539"/>
              <a:gd name="T24" fmla="*/ 508 w 718"/>
              <a:gd name="T25" fmla="*/ 463 h 539"/>
              <a:gd name="T26" fmla="*/ 465 w 718"/>
              <a:gd name="T27" fmla="*/ 461 h 539"/>
              <a:gd name="T28" fmla="*/ 435 w 718"/>
              <a:gd name="T29" fmla="*/ 451 h 539"/>
              <a:gd name="T30" fmla="*/ 412 w 718"/>
              <a:gd name="T31" fmla="*/ 424 h 539"/>
              <a:gd name="T32" fmla="*/ 349 w 718"/>
              <a:gd name="T33" fmla="*/ 403 h 539"/>
              <a:gd name="T34" fmla="*/ 279 w 718"/>
              <a:gd name="T35" fmla="*/ 384 h 539"/>
              <a:gd name="T36" fmla="*/ 203 w 718"/>
              <a:gd name="T37" fmla="*/ 374 h 539"/>
              <a:gd name="T38" fmla="*/ 118 w 718"/>
              <a:gd name="T39" fmla="*/ 420 h 539"/>
              <a:gd name="T40" fmla="*/ 83 w 718"/>
              <a:gd name="T41" fmla="*/ 455 h 539"/>
              <a:gd name="T42" fmla="*/ 73 w 718"/>
              <a:gd name="T43" fmla="*/ 503 h 539"/>
              <a:gd name="T44" fmla="*/ 62 w 718"/>
              <a:gd name="T45" fmla="*/ 538 h 539"/>
              <a:gd name="T46" fmla="*/ 9 w 718"/>
              <a:gd name="T47" fmla="*/ 520 h 539"/>
              <a:gd name="T48" fmla="*/ 71 w 718"/>
              <a:gd name="T49" fmla="*/ 369 h 539"/>
              <a:gd name="T50" fmla="*/ 126 w 718"/>
              <a:gd name="T51" fmla="*/ 306 h 539"/>
              <a:gd name="T52" fmla="*/ 148 w 718"/>
              <a:gd name="T53" fmla="*/ 279 h 539"/>
              <a:gd name="T54" fmla="*/ 138 w 718"/>
              <a:gd name="T55" fmla="*/ 256 h 539"/>
              <a:gd name="T56" fmla="*/ 154 w 718"/>
              <a:gd name="T57" fmla="*/ 248 h 539"/>
              <a:gd name="T58" fmla="*/ 165 w 718"/>
              <a:gd name="T59" fmla="*/ 236 h 539"/>
              <a:gd name="T60" fmla="*/ 161 w 718"/>
              <a:gd name="T61" fmla="*/ 223 h 539"/>
              <a:gd name="T62" fmla="*/ 152 w 718"/>
              <a:gd name="T63" fmla="*/ 214 h 539"/>
              <a:gd name="T64" fmla="*/ 141 w 718"/>
              <a:gd name="T65" fmla="*/ 209 h 539"/>
              <a:gd name="T66" fmla="*/ 127 w 718"/>
              <a:gd name="T67" fmla="*/ 206 h 539"/>
              <a:gd name="T68" fmla="*/ 115 w 718"/>
              <a:gd name="T69" fmla="*/ 198 h 539"/>
              <a:gd name="T70" fmla="*/ 98 w 718"/>
              <a:gd name="T71" fmla="*/ 183 h 539"/>
              <a:gd name="T72" fmla="*/ 84 w 718"/>
              <a:gd name="T73" fmla="*/ 172 h 539"/>
              <a:gd name="T74" fmla="*/ 69 w 718"/>
              <a:gd name="T75" fmla="*/ 171 h 539"/>
              <a:gd name="T76" fmla="*/ 77 w 718"/>
              <a:gd name="T77" fmla="*/ 126 h 539"/>
              <a:gd name="T78" fmla="*/ 89 w 718"/>
              <a:gd name="T79" fmla="*/ 123 h 539"/>
              <a:gd name="T80" fmla="*/ 95 w 718"/>
              <a:gd name="T81" fmla="*/ 115 h 539"/>
              <a:gd name="T82" fmla="*/ 105 w 718"/>
              <a:gd name="T83" fmla="*/ 112 h 539"/>
              <a:gd name="T84" fmla="*/ 112 w 718"/>
              <a:gd name="T85" fmla="*/ 105 h 539"/>
              <a:gd name="T86" fmla="*/ 116 w 718"/>
              <a:gd name="T87" fmla="*/ 93 h 539"/>
              <a:gd name="T88" fmla="*/ 125 w 718"/>
              <a:gd name="T89" fmla="*/ 84 h 539"/>
              <a:gd name="T90" fmla="*/ 133 w 718"/>
              <a:gd name="T91" fmla="*/ 72 h 539"/>
              <a:gd name="T92" fmla="*/ 143 w 718"/>
              <a:gd name="T93" fmla="*/ 72 h 539"/>
              <a:gd name="T94" fmla="*/ 148 w 718"/>
              <a:gd name="T95" fmla="*/ 84 h 539"/>
              <a:gd name="T96" fmla="*/ 145 w 718"/>
              <a:gd name="T97" fmla="*/ 95 h 539"/>
              <a:gd name="T98" fmla="*/ 140 w 718"/>
              <a:gd name="T99" fmla="*/ 108 h 539"/>
              <a:gd name="T100" fmla="*/ 140 w 718"/>
              <a:gd name="T101" fmla="*/ 123 h 539"/>
              <a:gd name="T102" fmla="*/ 151 w 718"/>
              <a:gd name="T103" fmla="*/ 128 h 539"/>
              <a:gd name="T104" fmla="*/ 161 w 718"/>
              <a:gd name="T105" fmla="*/ 117 h 539"/>
              <a:gd name="T106" fmla="*/ 171 w 718"/>
              <a:gd name="T107" fmla="*/ 109 h 539"/>
              <a:gd name="T108" fmla="*/ 175 w 718"/>
              <a:gd name="T109" fmla="*/ 93 h 539"/>
              <a:gd name="T110" fmla="*/ 174 w 718"/>
              <a:gd name="T111" fmla="*/ 75 h 539"/>
              <a:gd name="T112" fmla="*/ 178 w 718"/>
              <a:gd name="T113" fmla="*/ 60 h 539"/>
              <a:gd name="T114" fmla="*/ 178 w 718"/>
              <a:gd name="T115" fmla="*/ 47 h 539"/>
              <a:gd name="T116" fmla="*/ 188 w 718"/>
              <a:gd name="T117" fmla="*/ 40 h 539"/>
              <a:gd name="T118" fmla="*/ 188 w 718"/>
              <a:gd name="T119" fmla="*/ 23 h 539"/>
              <a:gd name="T120" fmla="*/ 190 w 718"/>
              <a:gd name="T121" fmla="*/ 6 h 539"/>
              <a:gd name="T122" fmla="*/ 208 w 718"/>
              <a:gd name="T123" fmla="*/ 10 h 539"/>
              <a:gd name="T124" fmla="*/ 281 w 718"/>
              <a:gd name="T125" fmla="*/ 27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18" h="539">
                <a:moveTo>
                  <a:pt x="295" y="16"/>
                </a:moveTo>
                <a:lnTo>
                  <a:pt x="296" y="15"/>
                </a:lnTo>
                <a:lnTo>
                  <a:pt x="299" y="13"/>
                </a:lnTo>
                <a:lnTo>
                  <a:pt x="304" y="13"/>
                </a:lnTo>
                <a:lnTo>
                  <a:pt x="311" y="12"/>
                </a:lnTo>
                <a:lnTo>
                  <a:pt x="315" y="11"/>
                </a:lnTo>
                <a:lnTo>
                  <a:pt x="319" y="8"/>
                </a:lnTo>
                <a:lnTo>
                  <a:pt x="320" y="7"/>
                </a:lnTo>
                <a:lnTo>
                  <a:pt x="323" y="6"/>
                </a:lnTo>
                <a:lnTo>
                  <a:pt x="325" y="6"/>
                </a:lnTo>
                <a:lnTo>
                  <a:pt x="329" y="7"/>
                </a:lnTo>
                <a:lnTo>
                  <a:pt x="336" y="9"/>
                </a:lnTo>
                <a:lnTo>
                  <a:pt x="344" y="9"/>
                </a:lnTo>
                <a:lnTo>
                  <a:pt x="349" y="8"/>
                </a:lnTo>
                <a:lnTo>
                  <a:pt x="355" y="6"/>
                </a:lnTo>
                <a:lnTo>
                  <a:pt x="357" y="5"/>
                </a:lnTo>
                <a:lnTo>
                  <a:pt x="361" y="6"/>
                </a:lnTo>
                <a:lnTo>
                  <a:pt x="363" y="8"/>
                </a:lnTo>
                <a:lnTo>
                  <a:pt x="366" y="10"/>
                </a:lnTo>
                <a:lnTo>
                  <a:pt x="371" y="10"/>
                </a:lnTo>
                <a:lnTo>
                  <a:pt x="377" y="8"/>
                </a:lnTo>
                <a:lnTo>
                  <a:pt x="380" y="6"/>
                </a:lnTo>
                <a:lnTo>
                  <a:pt x="384" y="7"/>
                </a:lnTo>
                <a:lnTo>
                  <a:pt x="387" y="9"/>
                </a:lnTo>
                <a:lnTo>
                  <a:pt x="392" y="12"/>
                </a:lnTo>
                <a:lnTo>
                  <a:pt x="397" y="13"/>
                </a:lnTo>
                <a:lnTo>
                  <a:pt x="397" y="13"/>
                </a:lnTo>
                <a:lnTo>
                  <a:pt x="398" y="13"/>
                </a:lnTo>
                <a:lnTo>
                  <a:pt x="400" y="13"/>
                </a:lnTo>
                <a:lnTo>
                  <a:pt x="401" y="14"/>
                </a:lnTo>
                <a:lnTo>
                  <a:pt x="403" y="15"/>
                </a:lnTo>
                <a:lnTo>
                  <a:pt x="406" y="18"/>
                </a:lnTo>
                <a:lnTo>
                  <a:pt x="410" y="20"/>
                </a:lnTo>
                <a:lnTo>
                  <a:pt x="415" y="22"/>
                </a:lnTo>
                <a:lnTo>
                  <a:pt x="419" y="22"/>
                </a:lnTo>
                <a:lnTo>
                  <a:pt x="424" y="24"/>
                </a:lnTo>
                <a:lnTo>
                  <a:pt x="427" y="27"/>
                </a:lnTo>
                <a:lnTo>
                  <a:pt x="432" y="31"/>
                </a:lnTo>
                <a:lnTo>
                  <a:pt x="437" y="35"/>
                </a:lnTo>
                <a:lnTo>
                  <a:pt x="441" y="39"/>
                </a:lnTo>
                <a:lnTo>
                  <a:pt x="446" y="43"/>
                </a:lnTo>
                <a:lnTo>
                  <a:pt x="450" y="44"/>
                </a:lnTo>
                <a:lnTo>
                  <a:pt x="454" y="45"/>
                </a:lnTo>
                <a:lnTo>
                  <a:pt x="458" y="45"/>
                </a:lnTo>
                <a:lnTo>
                  <a:pt x="461" y="45"/>
                </a:lnTo>
                <a:lnTo>
                  <a:pt x="464" y="45"/>
                </a:lnTo>
                <a:lnTo>
                  <a:pt x="465" y="44"/>
                </a:lnTo>
                <a:lnTo>
                  <a:pt x="466" y="43"/>
                </a:lnTo>
                <a:lnTo>
                  <a:pt x="467" y="42"/>
                </a:lnTo>
                <a:lnTo>
                  <a:pt x="471" y="40"/>
                </a:lnTo>
                <a:lnTo>
                  <a:pt x="471" y="39"/>
                </a:lnTo>
                <a:lnTo>
                  <a:pt x="475" y="40"/>
                </a:lnTo>
                <a:lnTo>
                  <a:pt x="475" y="39"/>
                </a:lnTo>
                <a:lnTo>
                  <a:pt x="477" y="37"/>
                </a:lnTo>
                <a:lnTo>
                  <a:pt x="481" y="37"/>
                </a:lnTo>
                <a:lnTo>
                  <a:pt x="483" y="39"/>
                </a:lnTo>
                <a:lnTo>
                  <a:pt x="486" y="39"/>
                </a:lnTo>
                <a:lnTo>
                  <a:pt x="488" y="38"/>
                </a:lnTo>
                <a:lnTo>
                  <a:pt x="490" y="35"/>
                </a:lnTo>
                <a:lnTo>
                  <a:pt x="491" y="33"/>
                </a:lnTo>
                <a:lnTo>
                  <a:pt x="492" y="33"/>
                </a:lnTo>
                <a:lnTo>
                  <a:pt x="494" y="34"/>
                </a:lnTo>
                <a:lnTo>
                  <a:pt x="496" y="36"/>
                </a:lnTo>
                <a:lnTo>
                  <a:pt x="498" y="39"/>
                </a:lnTo>
                <a:lnTo>
                  <a:pt x="503" y="40"/>
                </a:lnTo>
                <a:lnTo>
                  <a:pt x="509" y="41"/>
                </a:lnTo>
                <a:lnTo>
                  <a:pt x="514" y="42"/>
                </a:lnTo>
                <a:lnTo>
                  <a:pt x="523" y="48"/>
                </a:lnTo>
                <a:lnTo>
                  <a:pt x="533" y="55"/>
                </a:lnTo>
                <a:lnTo>
                  <a:pt x="536" y="56"/>
                </a:lnTo>
                <a:lnTo>
                  <a:pt x="539" y="54"/>
                </a:lnTo>
                <a:lnTo>
                  <a:pt x="541" y="54"/>
                </a:lnTo>
                <a:lnTo>
                  <a:pt x="542" y="55"/>
                </a:lnTo>
                <a:lnTo>
                  <a:pt x="543" y="58"/>
                </a:lnTo>
                <a:lnTo>
                  <a:pt x="543" y="61"/>
                </a:lnTo>
                <a:lnTo>
                  <a:pt x="544" y="63"/>
                </a:lnTo>
                <a:lnTo>
                  <a:pt x="545" y="65"/>
                </a:lnTo>
                <a:lnTo>
                  <a:pt x="545" y="69"/>
                </a:lnTo>
                <a:lnTo>
                  <a:pt x="546" y="71"/>
                </a:lnTo>
                <a:lnTo>
                  <a:pt x="547" y="72"/>
                </a:lnTo>
                <a:lnTo>
                  <a:pt x="551" y="85"/>
                </a:lnTo>
                <a:lnTo>
                  <a:pt x="552" y="86"/>
                </a:lnTo>
                <a:lnTo>
                  <a:pt x="553" y="87"/>
                </a:lnTo>
                <a:lnTo>
                  <a:pt x="553" y="88"/>
                </a:lnTo>
                <a:lnTo>
                  <a:pt x="553" y="89"/>
                </a:lnTo>
                <a:lnTo>
                  <a:pt x="556" y="90"/>
                </a:lnTo>
                <a:lnTo>
                  <a:pt x="557" y="90"/>
                </a:lnTo>
                <a:lnTo>
                  <a:pt x="559" y="90"/>
                </a:lnTo>
                <a:lnTo>
                  <a:pt x="563" y="90"/>
                </a:lnTo>
                <a:lnTo>
                  <a:pt x="564" y="90"/>
                </a:lnTo>
                <a:lnTo>
                  <a:pt x="566" y="91"/>
                </a:lnTo>
                <a:lnTo>
                  <a:pt x="566" y="92"/>
                </a:lnTo>
                <a:lnTo>
                  <a:pt x="566" y="93"/>
                </a:lnTo>
                <a:lnTo>
                  <a:pt x="567" y="94"/>
                </a:lnTo>
                <a:lnTo>
                  <a:pt x="568" y="95"/>
                </a:lnTo>
                <a:lnTo>
                  <a:pt x="569" y="96"/>
                </a:lnTo>
                <a:lnTo>
                  <a:pt x="570" y="96"/>
                </a:lnTo>
                <a:lnTo>
                  <a:pt x="571" y="96"/>
                </a:lnTo>
                <a:lnTo>
                  <a:pt x="572" y="96"/>
                </a:lnTo>
                <a:lnTo>
                  <a:pt x="572" y="97"/>
                </a:lnTo>
                <a:lnTo>
                  <a:pt x="572" y="98"/>
                </a:lnTo>
                <a:lnTo>
                  <a:pt x="573" y="99"/>
                </a:lnTo>
                <a:lnTo>
                  <a:pt x="574" y="100"/>
                </a:lnTo>
                <a:lnTo>
                  <a:pt x="575" y="100"/>
                </a:lnTo>
                <a:lnTo>
                  <a:pt x="576" y="99"/>
                </a:lnTo>
                <a:lnTo>
                  <a:pt x="579" y="96"/>
                </a:lnTo>
                <a:lnTo>
                  <a:pt x="580" y="97"/>
                </a:lnTo>
                <a:lnTo>
                  <a:pt x="580" y="99"/>
                </a:lnTo>
                <a:lnTo>
                  <a:pt x="581" y="100"/>
                </a:lnTo>
                <a:lnTo>
                  <a:pt x="581" y="101"/>
                </a:lnTo>
                <a:lnTo>
                  <a:pt x="583" y="102"/>
                </a:lnTo>
                <a:lnTo>
                  <a:pt x="583" y="103"/>
                </a:lnTo>
                <a:lnTo>
                  <a:pt x="584" y="104"/>
                </a:lnTo>
                <a:lnTo>
                  <a:pt x="583" y="105"/>
                </a:lnTo>
                <a:lnTo>
                  <a:pt x="583" y="106"/>
                </a:lnTo>
                <a:lnTo>
                  <a:pt x="584" y="108"/>
                </a:lnTo>
                <a:lnTo>
                  <a:pt x="584" y="108"/>
                </a:lnTo>
                <a:lnTo>
                  <a:pt x="586" y="109"/>
                </a:lnTo>
                <a:lnTo>
                  <a:pt x="588" y="109"/>
                </a:lnTo>
                <a:lnTo>
                  <a:pt x="590" y="111"/>
                </a:lnTo>
                <a:lnTo>
                  <a:pt x="593" y="113"/>
                </a:lnTo>
                <a:lnTo>
                  <a:pt x="594" y="114"/>
                </a:lnTo>
                <a:lnTo>
                  <a:pt x="595" y="117"/>
                </a:lnTo>
                <a:lnTo>
                  <a:pt x="598" y="118"/>
                </a:lnTo>
                <a:lnTo>
                  <a:pt x="599" y="120"/>
                </a:lnTo>
                <a:lnTo>
                  <a:pt x="600" y="121"/>
                </a:lnTo>
                <a:lnTo>
                  <a:pt x="601" y="122"/>
                </a:lnTo>
                <a:lnTo>
                  <a:pt x="603" y="124"/>
                </a:lnTo>
                <a:lnTo>
                  <a:pt x="607" y="125"/>
                </a:lnTo>
                <a:lnTo>
                  <a:pt x="611" y="128"/>
                </a:lnTo>
                <a:lnTo>
                  <a:pt x="617" y="133"/>
                </a:lnTo>
                <a:lnTo>
                  <a:pt x="622" y="136"/>
                </a:lnTo>
                <a:lnTo>
                  <a:pt x="627" y="139"/>
                </a:lnTo>
                <a:lnTo>
                  <a:pt x="631" y="142"/>
                </a:lnTo>
                <a:lnTo>
                  <a:pt x="637" y="145"/>
                </a:lnTo>
                <a:lnTo>
                  <a:pt x="641" y="149"/>
                </a:lnTo>
                <a:lnTo>
                  <a:pt x="644" y="151"/>
                </a:lnTo>
                <a:lnTo>
                  <a:pt x="647" y="155"/>
                </a:lnTo>
                <a:lnTo>
                  <a:pt x="649" y="157"/>
                </a:lnTo>
                <a:lnTo>
                  <a:pt x="648" y="158"/>
                </a:lnTo>
                <a:lnTo>
                  <a:pt x="647" y="162"/>
                </a:lnTo>
                <a:lnTo>
                  <a:pt x="648" y="164"/>
                </a:lnTo>
                <a:lnTo>
                  <a:pt x="649" y="168"/>
                </a:lnTo>
                <a:lnTo>
                  <a:pt x="649" y="174"/>
                </a:lnTo>
                <a:lnTo>
                  <a:pt x="649" y="183"/>
                </a:lnTo>
                <a:lnTo>
                  <a:pt x="648" y="192"/>
                </a:lnTo>
                <a:lnTo>
                  <a:pt x="647" y="201"/>
                </a:lnTo>
                <a:lnTo>
                  <a:pt x="647" y="209"/>
                </a:lnTo>
                <a:lnTo>
                  <a:pt x="647" y="215"/>
                </a:lnTo>
                <a:lnTo>
                  <a:pt x="647" y="218"/>
                </a:lnTo>
                <a:lnTo>
                  <a:pt x="648" y="221"/>
                </a:lnTo>
                <a:lnTo>
                  <a:pt x="656" y="229"/>
                </a:lnTo>
                <a:lnTo>
                  <a:pt x="670" y="242"/>
                </a:lnTo>
                <a:lnTo>
                  <a:pt x="679" y="250"/>
                </a:lnTo>
                <a:lnTo>
                  <a:pt x="688" y="259"/>
                </a:lnTo>
                <a:lnTo>
                  <a:pt x="694" y="265"/>
                </a:lnTo>
                <a:lnTo>
                  <a:pt x="700" y="270"/>
                </a:lnTo>
                <a:lnTo>
                  <a:pt x="712" y="278"/>
                </a:lnTo>
                <a:lnTo>
                  <a:pt x="715" y="282"/>
                </a:lnTo>
                <a:lnTo>
                  <a:pt x="717" y="285"/>
                </a:lnTo>
                <a:lnTo>
                  <a:pt x="718" y="287"/>
                </a:lnTo>
                <a:lnTo>
                  <a:pt x="717" y="290"/>
                </a:lnTo>
                <a:lnTo>
                  <a:pt x="715" y="297"/>
                </a:lnTo>
                <a:lnTo>
                  <a:pt x="708" y="309"/>
                </a:lnTo>
                <a:lnTo>
                  <a:pt x="702" y="319"/>
                </a:lnTo>
                <a:lnTo>
                  <a:pt x="694" y="332"/>
                </a:lnTo>
                <a:lnTo>
                  <a:pt x="686" y="347"/>
                </a:lnTo>
                <a:lnTo>
                  <a:pt x="681" y="355"/>
                </a:lnTo>
                <a:lnTo>
                  <a:pt x="678" y="361"/>
                </a:lnTo>
                <a:lnTo>
                  <a:pt x="675" y="369"/>
                </a:lnTo>
                <a:lnTo>
                  <a:pt x="670" y="376"/>
                </a:lnTo>
                <a:lnTo>
                  <a:pt x="667" y="381"/>
                </a:lnTo>
                <a:lnTo>
                  <a:pt x="664" y="386"/>
                </a:lnTo>
                <a:lnTo>
                  <a:pt x="662" y="390"/>
                </a:lnTo>
                <a:lnTo>
                  <a:pt x="662" y="391"/>
                </a:lnTo>
                <a:lnTo>
                  <a:pt x="659" y="396"/>
                </a:lnTo>
                <a:lnTo>
                  <a:pt x="656" y="401"/>
                </a:lnTo>
                <a:lnTo>
                  <a:pt x="652" y="408"/>
                </a:lnTo>
                <a:lnTo>
                  <a:pt x="650" y="412"/>
                </a:lnTo>
                <a:lnTo>
                  <a:pt x="649" y="415"/>
                </a:lnTo>
                <a:lnTo>
                  <a:pt x="648" y="417"/>
                </a:lnTo>
                <a:lnTo>
                  <a:pt x="643" y="426"/>
                </a:lnTo>
                <a:lnTo>
                  <a:pt x="637" y="437"/>
                </a:lnTo>
                <a:lnTo>
                  <a:pt x="633" y="449"/>
                </a:lnTo>
                <a:lnTo>
                  <a:pt x="628" y="458"/>
                </a:lnTo>
                <a:lnTo>
                  <a:pt x="626" y="462"/>
                </a:lnTo>
                <a:lnTo>
                  <a:pt x="609" y="461"/>
                </a:lnTo>
                <a:lnTo>
                  <a:pt x="595" y="460"/>
                </a:lnTo>
                <a:lnTo>
                  <a:pt x="583" y="458"/>
                </a:lnTo>
                <a:lnTo>
                  <a:pt x="572" y="458"/>
                </a:lnTo>
                <a:lnTo>
                  <a:pt x="553" y="456"/>
                </a:lnTo>
                <a:lnTo>
                  <a:pt x="546" y="456"/>
                </a:lnTo>
                <a:lnTo>
                  <a:pt x="540" y="455"/>
                </a:lnTo>
                <a:lnTo>
                  <a:pt x="538" y="454"/>
                </a:lnTo>
                <a:lnTo>
                  <a:pt x="537" y="454"/>
                </a:lnTo>
                <a:lnTo>
                  <a:pt x="533" y="454"/>
                </a:lnTo>
                <a:lnTo>
                  <a:pt x="530" y="455"/>
                </a:lnTo>
                <a:lnTo>
                  <a:pt x="527" y="457"/>
                </a:lnTo>
                <a:lnTo>
                  <a:pt x="524" y="460"/>
                </a:lnTo>
                <a:lnTo>
                  <a:pt x="522" y="462"/>
                </a:lnTo>
                <a:lnTo>
                  <a:pt x="519" y="463"/>
                </a:lnTo>
                <a:lnTo>
                  <a:pt x="517" y="464"/>
                </a:lnTo>
                <a:lnTo>
                  <a:pt x="516" y="464"/>
                </a:lnTo>
                <a:lnTo>
                  <a:pt x="515" y="464"/>
                </a:lnTo>
                <a:lnTo>
                  <a:pt x="510" y="462"/>
                </a:lnTo>
                <a:lnTo>
                  <a:pt x="509" y="461"/>
                </a:lnTo>
                <a:lnTo>
                  <a:pt x="508" y="462"/>
                </a:lnTo>
                <a:lnTo>
                  <a:pt x="508" y="463"/>
                </a:lnTo>
                <a:lnTo>
                  <a:pt x="504" y="463"/>
                </a:lnTo>
                <a:lnTo>
                  <a:pt x="504" y="463"/>
                </a:lnTo>
                <a:lnTo>
                  <a:pt x="502" y="463"/>
                </a:lnTo>
                <a:lnTo>
                  <a:pt x="501" y="464"/>
                </a:lnTo>
                <a:lnTo>
                  <a:pt x="499" y="466"/>
                </a:lnTo>
                <a:lnTo>
                  <a:pt x="498" y="466"/>
                </a:lnTo>
                <a:lnTo>
                  <a:pt x="492" y="464"/>
                </a:lnTo>
                <a:lnTo>
                  <a:pt x="487" y="461"/>
                </a:lnTo>
                <a:lnTo>
                  <a:pt x="483" y="460"/>
                </a:lnTo>
                <a:lnTo>
                  <a:pt x="478" y="458"/>
                </a:lnTo>
                <a:lnTo>
                  <a:pt x="476" y="458"/>
                </a:lnTo>
                <a:lnTo>
                  <a:pt x="474" y="457"/>
                </a:lnTo>
                <a:lnTo>
                  <a:pt x="471" y="457"/>
                </a:lnTo>
                <a:lnTo>
                  <a:pt x="466" y="458"/>
                </a:lnTo>
                <a:lnTo>
                  <a:pt x="467" y="459"/>
                </a:lnTo>
                <a:lnTo>
                  <a:pt x="465" y="461"/>
                </a:lnTo>
                <a:lnTo>
                  <a:pt x="460" y="463"/>
                </a:lnTo>
                <a:lnTo>
                  <a:pt x="458" y="465"/>
                </a:lnTo>
                <a:lnTo>
                  <a:pt x="454" y="464"/>
                </a:lnTo>
                <a:lnTo>
                  <a:pt x="452" y="461"/>
                </a:lnTo>
                <a:lnTo>
                  <a:pt x="452" y="459"/>
                </a:lnTo>
                <a:lnTo>
                  <a:pt x="450" y="455"/>
                </a:lnTo>
                <a:lnTo>
                  <a:pt x="448" y="454"/>
                </a:lnTo>
                <a:lnTo>
                  <a:pt x="445" y="453"/>
                </a:lnTo>
                <a:lnTo>
                  <a:pt x="442" y="454"/>
                </a:lnTo>
                <a:lnTo>
                  <a:pt x="441" y="456"/>
                </a:lnTo>
                <a:lnTo>
                  <a:pt x="441" y="458"/>
                </a:lnTo>
                <a:lnTo>
                  <a:pt x="440" y="460"/>
                </a:lnTo>
                <a:lnTo>
                  <a:pt x="438" y="460"/>
                </a:lnTo>
                <a:lnTo>
                  <a:pt x="435" y="460"/>
                </a:lnTo>
                <a:lnTo>
                  <a:pt x="434" y="456"/>
                </a:lnTo>
                <a:lnTo>
                  <a:pt x="435" y="451"/>
                </a:lnTo>
                <a:lnTo>
                  <a:pt x="435" y="448"/>
                </a:lnTo>
                <a:lnTo>
                  <a:pt x="433" y="447"/>
                </a:lnTo>
                <a:lnTo>
                  <a:pt x="431" y="447"/>
                </a:lnTo>
                <a:lnTo>
                  <a:pt x="428" y="448"/>
                </a:lnTo>
                <a:lnTo>
                  <a:pt x="424" y="446"/>
                </a:lnTo>
                <a:lnTo>
                  <a:pt x="422" y="444"/>
                </a:lnTo>
                <a:lnTo>
                  <a:pt x="419" y="441"/>
                </a:lnTo>
                <a:lnTo>
                  <a:pt x="418" y="439"/>
                </a:lnTo>
                <a:lnTo>
                  <a:pt x="414" y="437"/>
                </a:lnTo>
                <a:lnTo>
                  <a:pt x="412" y="436"/>
                </a:lnTo>
                <a:lnTo>
                  <a:pt x="413" y="433"/>
                </a:lnTo>
                <a:lnTo>
                  <a:pt x="414" y="430"/>
                </a:lnTo>
                <a:lnTo>
                  <a:pt x="415" y="429"/>
                </a:lnTo>
                <a:lnTo>
                  <a:pt x="414" y="426"/>
                </a:lnTo>
                <a:lnTo>
                  <a:pt x="413" y="425"/>
                </a:lnTo>
                <a:lnTo>
                  <a:pt x="412" y="424"/>
                </a:lnTo>
                <a:lnTo>
                  <a:pt x="410" y="423"/>
                </a:lnTo>
                <a:lnTo>
                  <a:pt x="406" y="423"/>
                </a:lnTo>
                <a:lnTo>
                  <a:pt x="403" y="423"/>
                </a:lnTo>
                <a:lnTo>
                  <a:pt x="398" y="423"/>
                </a:lnTo>
                <a:lnTo>
                  <a:pt x="392" y="423"/>
                </a:lnTo>
                <a:lnTo>
                  <a:pt x="387" y="423"/>
                </a:lnTo>
                <a:lnTo>
                  <a:pt x="382" y="420"/>
                </a:lnTo>
                <a:lnTo>
                  <a:pt x="376" y="418"/>
                </a:lnTo>
                <a:lnTo>
                  <a:pt x="370" y="415"/>
                </a:lnTo>
                <a:lnTo>
                  <a:pt x="364" y="413"/>
                </a:lnTo>
                <a:lnTo>
                  <a:pt x="359" y="411"/>
                </a:lnTo>
                <a:lnTo>
                  <a:pt x="357" y="408"/>
                </a:lnTo>
                <a:lnTo>
                  <a:pt x="354" y="406"/>
                </a:lnTo>
                <a:lnTo>
                  <a:pt x="353" y="404"/>
                </a:lnTo>
                <a:lnTo>
                  <a:pt x="351" y="403"/>
                </a:lnTo>
                <a:lnTo>
                  <a:pt x="349" y="403"/>
                </a:lnTo>
                <a:lnTo>
                  <a:pt x="346" y="402"/>
                </a:lnTo>
                <a:lnTo>
                  <a:pt x="340" y="401"/>
                </a:lnTo>
                <a:lnTo>
                  <a:pt x="332" y="399"/>
                </a:lnTo>
                <a:lnTo>
                  <a:pt x="325" y="397"/>
                </a:lnTo>
                <a:lnTo>
                  <a:pt x="317" y="394"/>
                </a:lnTo>
                <a:lnTo>
                  <a:pt x="310" y="390"/>
                </a:lnTo>
                <a:lnTo>
                  <a:pt x="307" y="388"/>
                </a:lnTo>
                <a:lnTo>
                  <a:pt x="303" y="387"/>
                </a:lnTo>
                <a:lnTo>
                  <a:pt x="297" y="387"/>
                </a:lnTo>
                <a:lnTo>
                  <a:pt x="293" y="388"/>
                </a:lnTo>
                <a:lnTo>
                  <a:pt x="290" y="389"/>
                </a:lnTo>
                <a:lnTo>
                  <a:pt x="285" y="389"/>
                </a:lnTo>
                <a:lnTo>
                  <a:pt x="285" y="389"/>
                </a:lnTo>
                <a:lnTo>
                  <a:pt x="282" y="387"/>
                </a:lnTo>
                <a:lnTo>
                  <a:pt x="281" y="386"/>
                </a:lnTo>
                <a:lnTo>
                  <a:pt x="279" y="384"/>
                </a:lnTo>
                <a:lnTo>
                  <a:pt x="277" y="382"/>
                </a:lnTo>
                <a:lnTo>
                  <a:pt x="271" y="381"/>
                </a:lnTo>
                <a:lnTo>
                  <a:pt x="269" y="381"/>
                </a:lnTo>
                <a:lnTo>
                  <a:pt x="267" y="380"/>
                </a:lnTo>
                <a:lnTo>
                  <a:pt x="259" y="380"/>
                </a:lnTo>
                <a:lnTo>
                  <a:pt x="251" y="381"/>
                </a:lnTo>
                <a:lnTo>
                  <a:pt x="246" y="381"/>
                </a:lnTo>
                <a:lnTo>
                  <a:pt x="244" y="380"/>
                </a:lnTo>
                <a:lnTo>
                  <a:pt x="240" y="378"/>
                </a:lnTo>
                <a:lnTo>
                  <a:pt x="236" y="376"/>
                </a:lnTo>
                <a:lnTo>
                  <a:pt x="233" y="378"/>
                </a:lnTo>
                <a:lnTo>
                  <a:pt x="225" y="379"/>
                </a:lnTo>
                <a:lnTo>
                  <a:pt x="219" y="379"/>
                </a:lnTo>
                <a:lnTo>
                  <a:pt x="214" y="378"/>
                </a:lnTo>
                <a:lnTo>
                  <a:pt x="208" y="376"/>
                </a:lnTo>
                <a:lnTo>
                  <a:pt x="203" y="374"/>
                </a:lnTo>
                <a:lnTo>
                  <a:pt x="196" y="370"/>
                </a:lnTo>
                <a:lnTo>
                  <a:pt x="161" y="370"/>
                </a:lnTo>
                <a:lnTo>
                  <a:pt x="118" y="369"/>
                </a:lnTo>
                <a:lnTo>
                  <a:pt x="117" y="377"/>
                </a:lnTo>
                <a:lnTo>
                  <a:pt x="117" y="379"/>
                </a:lnTo>
                <a:lnTo>
                  <a:pt x="117" y="381"/>
                </a:lnTo>
                <a:lnTo>
                  <a:pt x="116" y="391"/>
                </a:lnTo>
                <a:lnTo>
                  <a:pt x="115" y="404"/>
                </a:lnTo>
                <a:lnTo>
                  <a:pt x="115" y="408"/>
                </a:lnTo>
                <a:lnTo>
                  <a:pt x="115" y="411"/>
                </a:lnTo>
                <a:lnTo>
                  <a:pt x="115" y="413"/>
                </a:lnTo>
                <a:lnTo>
                  <a:pt x="114" y="416"/>
                </a:lnTo>
                <a:lnTo>
                  <a:pt x="115" y="418"/>
                </a:lnTo>
                <a:lnTo>
                  <a:pt x="115" y="419"/>
                </a:lnTo>
                <a:lnTo>
                  <a:pt x="117" y="420"/>
                </a:lnTo>
                <a:lnTo>
                  <a:pt x="118" y="420"/>
                </a:lnTo>
                <a:lnTo>
                  <a:pt x="118" y="425"/>
                </a:lnTo>
                <a:lnTo>
                  <a:pt x="115" y="426"/>
                </a:lnTo>
                <a:lnTo>
                  <a:pt x="114" y="427"/>
                </a:lnTo>
                <a:lnTo>
                  <a:pt x="112" y="427"/>
                </a:lnTo>
                <a:lnTo>
                  <a:pt x="109" y="427"/>
                </a:lnTo>
                <a:lnTo>
                  <a:pt x="108" y="430"/>
                </a:lnTo>
                <a:lnTo>
                  <a:pt x="108" y="433"/>
                </a:lnTo>
                <a:lnTo>
                  <a:pt x="109" y="435"/>
                </a:lnTo>
                <a:lnTo>
                  <a:pt x="107" y="438"/>
                </a:lnTo>
                <a:lnTo>
                  <a:pt x="103" y="444"/>
                </a:lnTo>
                <a:lnTo>
                  <a:pt x="96" y="449"/>
                </a:lnTo>
                <a:lnTo>
                  <a:pt x="91" y="452"/>
                </a:lnTo>
                <a:lnTo>
                  <a:pt x="87" y="453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6" y="460"/>
                </a:lnTo>
                <a:lnTo>
                  <a:pt x="86" y="462"/>
                </a:lnTo>
                <a:lnTo>
                  <a:pt x="81" y="470"/>
                </a:lnTo>
                <a:lnTo>
                  <a:pt x="80" y="473"/>
                </a:lnTo>
                <a:lnTo>
                  <a:pt x="79" y="475"/>
                </a:lnTo>
                <a:lnTo>
                  <a:pt x="79" y="476"/>
                </a:lnTo>
                <a:lnTo>
                  <a:pt x="78" y="477"/>
                </a:lnTo>
                <a:lnTo>
                  <a:pt x="78" y="478"/>
                </a:lnTo>
                <a:lnTo>
                  <a:pt x="79" y="483"/>
                </a:lnTo>
                <a:lnTo>
                  <a:pt x="80" y="488"/>
                </a:lnTo>
                <a:lnTo>
                  <a:pt x="80" y="490"/>
                </a:lnTo>
                <a:lnTo>
                  <a:pt x="79" y="492"/>
                </a:lnTo>
                <a:lnTo>
                  <a:pt x="77" y="498"/>
                </a:lnTo>
                <a:lnTo>
                  <a:pt x="75" y="500"/>
                </a:lnTo>
                <a:lnTo>
                  <a:pt x="74" y="501"/>
                </a:lnTo>
                <a:lnTo>
                  <a:pt x="73" y="503"/>
                </a:lnTo>
                <a:lnTo>
                  <a:pt x="72" y="504"/>
                </a:lnTo>
                <a:lnTo>
                  <a:pt x="71" y="506"/>
                </a:lnTo>
                <a:lnTo>
                  <a:pt x="69" y="507"/>
                </a:lnTo>
                <a:lnTo>
                  <a:pt x="68" y="510"/>
                </a:lnTo>
                <a:lnTo>
                  <a:pt x="67" y="515"/>
                </a:lnTo>
                <a:lnTo>
                  <a:pt x="66" y="517"/>
                </a:lnTo>
                <a:lnTo>
                  <a:pt x="65" y="519"/>
                </a:lnTo>
                <a:lnTo>
                  <a:pt x="65" y="521"/>
                </a:lnTo>
                <a:lnTo>
                  <a:pt x="65" y="523"/>
                </a:lnTo>
                <a:lnTo>
                  <a:pt x="65" y="524"/>
                </a:lnTo>
                <a:lnTo>
                  <a:pt x="65" y="530"/>
                </a:lnTo>
                <a:lnTo>
                  <a:pt x="65" y="532"/>
                </a:lnTo>
                <a:lnTo>
                  <a:pt x="64" y="534"/>
                </a:lnTo>
                <a:lnTo>
                  <a:pt x="64" y="536"/>
                </a:lnTo>
                <a:lnTo>
                  <a:pt x="63" y="536"/>
                </a:lnTo>
                <a:lnTo>
                  <a:pt x="62" y="538"/>
                </a:lnTo>
                <a:lnTo>
                  <a:pt x="59" y="539"/>
                </a:lnTo>
                <a:lnTo>
                  <a:pt x="57" y="539"/>
                </a:lnTo>
                <a:lnTo>
                  <a:pt x="53" y="537"/>
                </a:lnTo>
                <a:lnTo>
                  <a:pt x="51" y="536"/>
                </a:lnTo>
                <a:lnTo>
                  <a:pt x="48" y="534"/>
                </a:lnTo>
                <a:lnTo>
                  <a:pt x="48" y="533"/>
                </a:lnTo>
                <a:lnTo>
                  <a:pt x="46" y="532"/>
                </a:lnTo>
                <a:lnTo>
                  <a:pt x="44" y="530"/>
                </a:lnTo>
                <a:lnTo>
                  <a:pt x="40" y="530"/>
                </a:lnTo>
                <a:lnTo>
                  <a:pt x="37" y="530"/>
                </a:lnTo>
                <a:lnTo>
                  <a:pt x="35" y="530"/>
                </a:lnTo>
                <a:lnTo>
                  <a:pt x="29" y="529"/>
                </a:lnTo>
                <a:lnTo>
                  <a:pt x="26" y="528"/>
                </a:lnTo>
                <a:lnTo>
                  <a:pt x="24" y="527"/>
                </a:lnTo>
                <a:lnTo>
                  <a:pt x="19" y="525"/>
                </a:lnTo>
                <a:lnTo>
                  <a:pt x="9" y="520"/>
                </a:lnTo>
                <a:lnTo>
                  <a:pt x="6" y="517"/>
                </a:lnTo>
                <a:lnTo>
                  <a:pt x="2" y="505"/>
                </a:lnTo>
                <a:lnTo>
                  <a:pt x="0" y="499"/>
                </a:lnTo>
                <a:lnTo>
                  <a:pt x="2" y="488"/>
                </a:lnTo>
                <a:lnTo>
                  <a:pt x="2" y="481"/>
                </a:lnTo>
                <a:lnTo>
                  <a:pt x="5" y="473"/>
                </a:lnTo>
                <a:lnTo>
                  <a:pt x="12" y="459"/>
                </a:lnTo>
                <a:lnTo>
                  <a:pt x="21" y="445"/>
                </a:lnTo>
                <a:lnTo>
                  <a:pt x="33" y="430"/>
                </a:lnTo>
                <a:lnTo>
                  <a:pt x="42" y="430"/>
                </a:lnTo>
                <a:lnTo>
                  <a:pt x="52" y="431"/>
                </a:lnTo>
                <a:lnTo>
                  <a:pt x="55" y="427"/>
                </a:lnTo>
                <a:lnTo>
                  <a:pt x="59" y="425"/>
                </a:lnTo>
                <a:lnTo>
                  <a:pt x="70" y="412"/>
                </a:lnTo>
                <a:lnTo>
                  <a:pt x="71" y="395"/>
                </a:lnTo>
                <a:lnTo>
                  <a:pt x="71" y="369"/>
                </a:lnTo>
                <a:lnTo>
                  <a:pt x="75" y="355"/>
                </a:lnTo>
                <a:lnTo>
                  <a:pt x="78" y="334"/>
                </a:lnTo>
                <a:lnTo>
                  <a:pt x="86" y="321"/>
                </a:lnTo>
                <a:lnTo>
                  <a:pt x="94" y="309"/>
                </a:lnTo>
                <a:lnTo>
                  <a:pt x="101" y="310"/>
                </a:lnTo>
                <a:lnTo>
                  <a:pt x="102" y="310"/>
                </a:lnTo>
                <a:lnTo>
                  <a:pt x="103" y="310"/>
                </a:lnTo>
                <a:lnTo>
                  <a:pt x="106" y="310"/>
                </a:lnTo>
                <a:lnTo>
                  <a:pt x="107" y="310"/>
                </a:lnTo>
                <a:lnTo>
                  <a:pt x="108" y="310"/>
                </a:lnTo>
                <a:lnTo>
                  <a:pt x="115" y="309"/>
                </a:lnTo>
                <a:lnTo>
                  <a:pt x="117" y="308"/>
                </a:lnTo>
                <a:lnTo>
                  <a:pt x="120" y="307"/>
                </a:lnTo>
                <a:lnTo>
                  <a:pt x="121" y="307"/>
                </a:lnTo>
                <a:lnTo>
                  <a:pt x="123" y="307"/>
                </a:lnTo>
                <a:lnTo>
                  <a:pt x="126" y="306"/>
                </a:lnTo>
                <a:lnTo>
                  <a:pt x="127" y="305"/>
                </a:lnTo>
                <a:lnTo>
                  <a:pt x="129" y="305"/>
                </a:lnTo>
                <a:lnTo>
                  <a:pt x="130" y="304"/>
                </a:lnTo>
                <a:lnTo>
                  <a:pt x="131" y="304"/>
                </a:lnTo>
                <a:lnTo>
                  <a:pt x="131" y="303"/>
                </a:lnTo>
                <a:lnTo>
                  <a:pt x="132" y="303"/>
                </a:lnTo>
                <a:lnTo>
                  <a:pt x="132" y="302"/>
                </a:lnTo>
                <a:lnTo>
                  <a:pt x="132" y="298"/>
                </a:lnTo>
                <a:lnTo>
                  <a:pt x="132" y="295"/>
                </a:lnTo>
                <a:lnTo>
                  <a:pt x="132" y="292"/>
                </a:lnTo>
                <a:lnTo>
                  <a:pt x="135" y="290"/>
                </a:lnTo>
                <a:lnTo>
                  <a:pt x="148" y="283"/>
                </a:lnTo>
                <a:lnTo>
                  <a:pt x="150" y="282"/>
                </a:lnTo>
                <a:lnTo>
                  <a:pt x="149" y="281"/>
                </a:lnTo>
                <a:lnTo>
                  <a:pt x="148" y="279"/>
                </a:lnTo>
                <a:lnTo>
                  <a:pt x="148" y="279"/>
                </a:lnTo>
                <a:lnTo>
                  <a:pt x="146" y="277"/>
                </a:lnTo>
                <a:lnTo>
                  <a:pt x="145" y="275"/>
                </a:lnTo>
                <a:lnTo>
                  <a:pt x="144" y="274"/>
                </a:lnTo>
                <a:lnTo>
                  <a:pt x="143" y="273"/>
                </a:lnTo>
                <a:lnTo>
                  <a:pt x="142" y="270"/>
                </a:lnTo>
                <a:lnTo>
                  <a:pt x="141" y="268"/>
                </a:lnTo>
                <a:lnTo>
                  <a:pt x="140" y="267"/>
                </a:lnTo>
                <a:lnTo>
                  <a:pt x="139" y="264"/>
                </a:lnTo>
                <a:lnTo>
                  <a:pt x="139" y="264"/>
                </a:lnTo>
                <a:lnTo>
                  <a:pt x="139" y="263"/>
                </a:lnTo>
                <a:lnTo>
                  <a:pt x="138" y="261"/>
                </a:lnTo>
                <a:lnTo>
                  <a:pt x="138" y="259"/>
                </a:lnTo>
                <a:lnTo>
                  <a:pt x="138" y="258"/>
                </a:lnTo>
                <a:lnTo>
                  <a:pt x="138" y="257"/>
                </a:lnTo>
                <a:lnTo>
                  <a:pt x="138" y="256"/>
                </a:lnTo>
                <a:lnTo>
                  <a:pt x="138" y="256"/>
                </a:lnTo>
                <a:lnTo>
                  <a:pt x="138" y="254"/>
                </a:lnTo>
                <a:lnTo>
                  <a:pt x="138" y="253"/>
                </a:lnTo>
                <a:lnTo>
                  <a:pt x="141" y="253"/>
                </a:lnTo>
                <a:lnTo>
                  <a:pt x="142" y="253"/>
                </a:lnTo>
                <a:lnTo>
                  <a:pt x="143" y="253"/>
                </a:lnTo>
                <a:lnTo>
                  <a:pt x="143" y="253"/>
                </a:lnTo>
                <a:lnTo>
                  <a:pt x="145" y="253"/>
                </a:lnTo>
                <a:lnTo>
                  <a:pt x="145" y="252"/>
                </a:lnTo>
                <a:lnTo>
                  <a:pt x="147" y="251"/>
                </a:lnTo>
                <a:lnTo>
                  <a:pt x="147" y="251"/>
                </a:lnTo>
                <a:lnTo>
                  <a:pt x="149" y="250"/>
                </a:lnTo>
                <a:lnTo>
                  <a:pt x="150" y="250"/>
                </a:lnTo>
                <a:lnTo>
                  <a:pt x="151" y="250"/>
                </a:lnTo>
                <a:lnTo>
                  <a:pt x="152" y="249"/>
                </a:lnTo>
                <a:lnTo>
                  <a:pt x="153" y="248"/>
                </a:lnTo>
                <a:lnTo>
                  <a:pt x="154" y="248"/>
                </a:lnTo>
                <a:lnTo>
                  <a:pt x="155" y="247"/>
                </a:lnTo>
                <a:lnTo>
                  <a:pt x="157" y="246"/>
                </a:lnTo>
                <a:lnTo>
                  <a:pt x="157" y="246"/>
                </a:lnTo>
                <a:lnTo>
                  <a:pt x="158" y="245"/>
                </a:lnTo>
                <a:lnTo>
                  <a:pt x="159" y="244"/>
                </a:lnTo>
                <a:lnTo>
                  <a:pt x="159" y="243"/>
                </a:lnTo>
                <a:lnTo>
                  <a:pt x="160" y="243"/>
                </a:lnTo>
                <a:lnTo>
                  <a:pt x="161" y="242"/>
                </a:lnTo>
                <a:lnTo>
                  <a:pt x="161" y="242"/>
                </a:lnTo>
                <a:lnTo>
                  <a:pt x="162" y="241"/>
                </a:lnTo>
                <a:lnTo>
                  <a:pt x="163" y="241"/>
                </a:lnTo>
                <a:lnTo>
                  <a:pt x="163" y="240"/>
                </a:lnTo>
                <a:lnTo>
                  <a:pt x="164" y="239"/>
                </a:lnTo>
                <a:lnTo>
                  <a:pt x="164" y="238"/>
                </a:lnTo>
                <a:lnTo>
                  <a:pt x="165" y="237"/>
                </a:lnTo>
                <a:lnTo>
                  <a:pt x="165" y="236"/>
                </a:lnTo>
                <a:lnTo>
                  <a:pt x="166" y="235"/>
                </a:lnTo>
                <a:lnTo>
                  <a:pt x="166" y="234"/>
                </a:lnTo>
                <a:lnTo>
                  <a:pt x="166" y="233"/>
                </a:lnTo>
                <a:lnTo>
                  <a:pt x="166" y="232"/>
                </a:lnTo>
                <a:lnTo>
                  <a:pt x="165" y="231"/>
                </a:lnTo>
                <a:lnTo>
                  <a:pt x="165" y="230"/>
                </a:lnTo>
                <a:lnTo>
                  <a:pt x="164" y="229"/>
                </a:lnTo>
                <a:lnTo>
                  <a:pt x="164" y="229"/>
                </a:lnTo>
                <a:lnTo>
                  <a:pt x="164" y="229"/>
                </a:lnTo>
                <a:lnTo>
                  <a:pt x="164" y="228"/>
                </a:lnTo>
                <a:lnTo>
                  <a:pt x="163" y="227"/>
                </a:lnTo>
                <a:lnTo>
                  <a:pt x="163" y="226"/>
                </a:lnTo>
                <a:lnTo>
                  <a:pt x="162" y="225"/>
                </a:lnTo>
                <a:lnTo>
                  <a:pt x="162" y="225"/>
                </a:lnTo>
                <a:lnTo>
                  <a:pt x="162" y="223"/>
                </a:lnTo>
                <a:lnTo>
                  <a:pt x="161" y="223"/>
                </a:lnTo>
                <a:lnTo>
                  <a:pt x="160" y="222"/>
                </a:lnTo>
                <a:lnTo>
                  <a:pt x="160" y="222"/>
                </a:lnTo>
                <a:lnTo>
                  <a:pt x="159" y="221"/>
                </a:lnTo>
                <a:lnTo>
                  <a:pt x="159" y="221"/>
                </a:lnTo>
                <a:lnTo>
                  <a:pt x="158" y="220"/>
                </a:lnTo>
                <a:lnTo>
                  <a:pt x="158" y="220"/>
                </a:lnTo>
                <a:lnTo>
                  <a:pt x="157" y="219"/>
                </a:lnTo>
                <a:lnTo>
                  <a:pt x="156" y="218"/>
                </a:lnTo>
                <a:lnTo>
                  <a:pt x="155" y="218"/>
                </a:lnTo>
                <a:lnTo>
                  <a:pt x="155" y="218"/>
                </a:lnTo>
                <a:lnTo>
                  <a:pt x="155" y="217"/>
                </a:lnTo>
                <a:lnTo>
                  <a:pt x="154" y="216"/>
                </a:lnTo>
                <a:lnTo>
                  <a:pt x="154" y="216"/>
                </a:lnTo>
                <a:lnTo>
                  <a:pt x="153" y="216"/>
                </a:lnTo>
                <a:lnTo>
                  <a:pt x="153" y="215"/>
                </a:lnTo>
                <a:lnTo>
                  <a:pt x="152" y="214"/>
                </a:lnTo>
                <a:lnTo>
                  <a:pt x="152" y="214"/>
                </a:lnTo>
                <a:lnTo>
                  <a:pt x="151" y="214"/>
                </a:lnTo>
                <a:lnTo>
                  <a:pt x="151" y="213"/>
                </a:lnTo>
                <a:lnTo>
                  <a:pt x="150" y="212"/>
                </a:lnTo>
                <a:lnTo>
                  <a:pt x="149" y="212"/>
                </a:lnTo>
                <a:lnTo>
                  <a:pt x="148" y="211"/>
                </a:lnTo>
                <a:lnTo>
                  <a:pt x="148" y="211"/>
                </a:lnTo>
                <a:lnTo>
                  <a:pt x="147" y="211"/>
                </a:lnTo>
                <a:lnTo>
                  <a:pt x="146" y="210"/>
                </a:lnTo>
                <a:lnTo>
                  <a:pt x="146" y="210"/>
                </a:lnTo>
                <a:lnTo>
                  <a:pt x="145" y="210"/>
                </a:lnTo>
                <a:lnTo>
                  <a:pt x="144" y="210"/>
                </a:lnTo>
                <a:lnTo>
                  <a:pt x="143" y="210"/>
                </a:lnTo>
                <a:lnTo>
                  <a:pt x="143" y="209"/>
                </a:lnTo>
                <a:lnTo>
                  <a:pt x="142" y="209"/>
                </a:lnTo>
                <a:lnTo>
                  <a:pt x="141" y="209"/>
                </a:lnTo>
                <a:lnTo>
                  <a:pt x="140" y="209"/>
                </a:lnTo>
                <a:lnTo>
                  <a:pt x="140" y="209"/>
                </a:lnTo>
                <a:lnTo>
                  <a:pt x="139" y="209"/>
                </a:lnTo>
                <a:lnTo>
                  <a:pt x="138" y="209"/>
                </a:lnTo>
                <a:lnTo>
                  <a:pt x="137" y="209"/>
                </a:lnTo>
                <a:lnTo>
                  <a:pt x="136" y="210"/>
                </a:lnTo>
                <a:lnTo>
                  <a:pt x="135" y="210"/>
                </a:lnTo>
                <a:lnTo>
                  <a:pt x="134" y="209"/>
                </a:lnTo>
                <a:lnTo>
                  <a:pt x="133" y="209"/>
                </a:lnTo>
                <a:lnTo>
                  <a:pt x="132" y="209"/>
                </a:lnTo>
                <a:lnTo>
                  <a:pt x="132" y="208"/>
                </a:lnTo>
                <a:lnTo>
                  <a:pt x="131" y="208"/>
                </a:lnTo>
                <a:lnTo>
                  <a:pt x="129" y="207"/>
                </a:lnTo>
                <a:lnTo>
                  <a:pt x="128" y="207"/>
                </a:lnTo>
                <a:lnTo>
                  <a:pt x="128" y="206"/>
                </a:lnTo>
                <a:lnTo>
                  <a:pt x="127" y="206"/>
                </a:lnTo>
                <a:lnTo>
                  <a:pt x="126" y="205"/>
                </a:lnTo>
                <a:lnTo>
                  <a:pt x="126" y="205"/>
                </a:lnTo>
                <a:lnTo>
                  <a:pt x="125" y="204"/>
                </a:lnTo>
                <a:lnTo>
                  <a:pt x="124" y="204"/>
                </a:lnTo>
                <a:lnTo>
                  <a:pt x="123" y="203"/>
                </a:lnTo>
                <a:lnTo>
                  <a:pt x="122" y="202"/>
                </a:lnTo>
                <a:lnTo>
                  <a:pt x="122" y="202"/>
                </a:lnTo>
                <a:lnTo>
                  <a:pt x="121" y="202"/>
                </a:lnTo>
                <a:lnTo>
                  <a:pt x="120" y="201"/>
                </a:lnTo>
                <a:lnTo>
                  <a:pt x="119" y="201"/>
                </a:lnTo>
                <a:lnTo>
                  <a:pt x="119" y="200"/>
                </a:lnTo>
                <a:lnTo>
                  <a:pt x="117" y="200"/>
                </a:lnTo>
                <a:lnTo>
                  <a:pt x="117" y="199"/>
                </a:lnTo>
                <a:lnTo>
                  <a:pt x="116" y="199"/>
                </a:lnTo>
                <a:lnTo>
                  <a:pt x="116" y="199"/>
                </a:lnTo>
                <a:lnTo>
                  <a:pt x="115" y="198"/>
                </a:lnTo>
                <a:lnTo>
                  <a:pt x="115" y="198"/>
                </a:lnTo>
                <a:lnTo>
                  <a:pt x="113" y="197"/>
                </a:lnTo>
                <a:lnTo>
                  <a:pt x="113" y="197"/>
                </a:lnTo>
                <a:lnTo>
                  <a:pt x="112" y="196"/>
                </a:lnTo>
                <a:lnTo>
                  <a:pt x="111" y="195"/>
                </a:lnTo>
                <a:lnTo>
                  <a:pt x="111" y="195"/>
                </a:lnTo>
                <a:lnTo>
                  <a:pt x="109" y="193"/>
                </a:lnTo>
                <a:lnTo>
                  <a:pt x="107" y="191"/>
                </a:lnTo>
                <a:lnTo>
                  <a:pt x="107" y="191"/>
                </a:lnTo>
                <a:lnTo>
                  <a:pt x="106" y="190"/>
                </a:lnTo>
                <a:lnTo>
                  <a:pt x="105" y="189"/>
                </a:lnTo>
                <a:lnTo>
                  <a:pt x="104" y="189"/>
                </a:lnTo>
                <a:lnTo>
                  <a:pt x="102" y="187"/>
                </a:lnTo>
                <a:lnTo>
                  <a:pt x="101" y="185"/>
                </a:lnTo>
                <a:lnTo>
                  <a:pt x="100" y="185"/>
                </a:lnTo>
                <a:lnTo>
                  <a:pt x="98" y="183"/>
                </a:lnTo>
                <a:lnTo>
                  <a:pt x="98" y="183"/>
                </a:lnTo>
                <a:lnTo>
                  <a:pt x="97" y="183"/>
                </a:lnTo>
                <a:lnTo>
                  <a:pt x="97" y="182"/>
                </a:lnTo>
                <a:lnTo>
                  <a:pt x="96" y="182"/>
                </a:lnTo>
                <a:lnTo>
                  <a:pt x="95" y="181"/>
                </a:lnTo>
                <a:lnTo>
                  <a:pt x="94" y="180"/>
                </a:lnTo>
                <a:lnTo>
                  <a:pt x="93" y="180"/>
                </a:lnTo>
                <a:lnTo>
                  <a:pt x="92" y="178"/>
                </a:lnTo>
                <a:lnTo>
                  <a:pt x="91" y="176"/>
                </a:lnTo>
                <a:lnTo>
                  <a:pt x="90" y="176"/>
                </a:lnTo>
                <a:lnTo>
                  <a:pt x="88" y="174"/>
                </a:lnTo>
                <a:lnTo>
                  <a:pt x="87" y="174"/>
                </a:lnTo>
                <a:lnTo>
                  <a:pt x="86" y="173"/>
                </a:lnTo>
                <a:lnTo>
                  <a:pt x="86" y="172"/>
                </a:lnTo>
                <a:lnTo>
                  <a:pt x="85" y="172"/>
                </a:lnTo>
                <a:lnTo>
                  <a:pt x="84" y="172"/>
                </a:lnTo>
                <a:lnTo>
                  <a:pt x="83" y="171"/>
                </a:lnTo>
                <a:lnTo>
                  <a:pt x="82" y="171"/>
                </a:lnTo>
                <a:lnTo>
                  <a:pt x="81" y="171"/>
                </a:lnTo>
                <a:lnTo>
                  <a:pt x="79" y="170"/>
                </a:lnTo>
                <a:lnTo>
                  <a:pt x="79" y="170"/>
                </a:lnTo>
                <a:lnTo>
                  <a:pt x="78" y="170"/>
                </a:lnTo>
                <a:lnTo>
                  <a:pt x="77" y="170"/>
                </a:lnTo>
                <a:lnTo>
                  <a:pt x="75" y="170"/>
                </a:lnTo>
                <a:lnTo>
                  <a:pt x="75" y="170"/>
                </a:lnTo>
                <a:lnTo>
                  <a:pt x="74" y="170"/>
                </a:lnTo>
                <a:lnTo>
                  <a:pt x="73" y="171"/>
                </a:lnTo>
                <a:lnTo>
                  <a:pt x="72" y="171"/>
                </a:lnTo>
                <a:lnTo>
                  <a:pt x="71" y="171"/>
                </a:lnTo>
                <a:lnTo>
                  <a:pt x="71" y="171"/>
                </a:lnTo>
                <a:lnTo>
                  <a:pt x="70" y="171"/>
                </a:lnTo>
                <a:lnTo>
                  <a:pt x="69" y="171"/>
                </a:lnTo>
                <a:lnTo>
                  <a:pt x="68" y="171"/>
                </a:lnTo>
                <a:lnTo>
                  <a:pt x="67" y="171"/>
                </a:lnTo>
                <a:lnTo>
                  <a:pt x="66" y="171"/>
                </a:lnTo>
                <a:lnTo>
                  <a:pt x="64" y="171"/>
                </a:lnTo>
                <a:lnTo>
                  <a:pt x="62" y="171"/>
                </a:lnTo>
                <a:lnTo>
                  <a:pt x="61" y="172"/>
                </a:lnTo>
                <a:lnTo>
                  <a:pt x="58" y="172"/>
                </a:lnTo>
                <a:lnTo>
                  <a:pt x="58" y="167"/>
                </a:lnTo>
                <a:lnTo>
                  <a:pt x="58" y="164"/>
                </a:lnTo>
                <a:lnTo>
                  <a:pt x="62" y="150"/>
                </a:lnTo>
                <a:lnTo>
                  <a:pt x="69" y="136"/>
                </a:lnTo>
                <a:lnTo>
                  <a:pt x="71" y="131"/>
                </a:lnTo>
                <a:lnTo>
                  <a:pt x="74" y="125"/>
                </a:lnTo>
                <a:lnTo>
                  <a:pt x="74" y="125"/>
                </a:lnTo>
                <a:lnTo>
                  <a:pt x="76" y="126"/>
                </a:lnTo>
                <a:lnTo>
                  <a:pt x="77" y="126"/>
                </a:lnTo>
                <a:lnTo>
                  <a:pt x="78" y="126"/>
                </a:lnTo>
                <a:lnTo>
                  <a:pt x="79" y="127"/>
                </a:lnTo>
                <a:lnTo>
                  <a:pt x="80" y="127"/>
                </a:lnTo>
                <a:lnTo>
                  <a:pt x="81" y="127"/>
                </a:lnTo>
                <a:lnTo>
                  <a:pt x="82" y="127"/>
                </a:lnTo>
                <a:lnTo>
                  <a:pt x="83" y="126"/>
                </a:lnTo>
                <a:lnTo>
                  <a:pt x="84" y="126"/>
                </a:lnTo>
                <a:lnTo>
                  <a:pt x="84" y="126"/>
                </a:lnTo>
                <a:lnTo>
                  <a:pt x="85" y="126"/>
                </a:lnTo>
                <a:lnTo>
                  <a:pt x="86" y="126"/>
                </a:lnTo>
                <a:lnTo>
                  <a:pt x="86" y="125"/>
                </a:lnTo>
                <a:lnTo>
                  <a:pt x="87" y="125"/>
                </a:lnTo>
                <a:lnTo>
                  <a:pt x="88" y="124"/>
                </a:lnTo>
                <a:lnTo>
                  <a:pt x="88" y="124"/>
                </a:lnTo>
                <a:lnTo>
                  <a:pt x="88" y="123"/>
                </a:lnTo>
                <a:lnTo>
                  <a:pt x="89" y="123"/>
                </a:lnTo>
                <a:lnTo>
                  <a:pt x="90" y="122"/>
                </a:lnTo>
                <a:lnTo>
                  <a:pt x="90" y="121"/>
                </a:lnTo>
                <a:lnTo>
                  <a:pt x="91" y="121"/>
                </a:lnTo>
                <a:lnTo>
                  <a:pt x="91" y="120"/>
                </a:lnTo>
                <a:lnTo>
                  <a:pt x="91" y="120"/>
                </a:lnTo>
                <a:lnTo>
                  <a:pt x="92" y="119"/>
                </a:lnTo>
                <a:lnTo>
                  <a:pt x="92" y="118"/>
                </a:lnTo>
                <a:lnTo>
                  <a:pt x="92" y="118"/>
                </a:lnTo>
                <a:lnTo>
                  <a:pt x="92" y="117"/>
                </a:lnTo>
                <a:lnTo>
                  <a:pt x="92" y="117"/>
                </a:lnTo>
                <a:lnTo>
                  <a:pt x="92" y="116"/>
                </a:lnTo>
                <a:lnTo>
                  <a:pt x="92" y="116"/>
                </a:lnTo>
                <a:lnTo>
                  <a:pt x="93" y="115"/>
                </a:lnTo>
                <a:lnTo>
                  <a:pt x="93" y="115"/>
                </a:lnTo>
                <a:lnTo>
                  <a:pt x="94" y="115"/>
                </a:lnTo>
                <a:lnTo>
                  <a:pt x="95" y="115"/>
                </a:lnTo>
                <a:lnTo>
                  <a:pt x="95" y="114"/>
                </a:lnTo>
                <a:lnTo>
                  <a:pt x="96" y="114"/>
                </a:lnTo>
                <a:lnTo>
                  <a:pt x="96" y="113"/>
                </a:lnTo>
                <a:lnTo>
                  <a:pt x="97" y="113"/>
                </a:lnTo>
                <a:lnTo>
                  <a:pt x="97" y="112"/>
                </a:lnTo>
                <a:lnTo>
                  <a:pt x="98" y="112"/>
                </a:lnTo>
                <a:lnTo>
                  <a:pt x="98" y="112"/>
                </a:lnTo>
                <a:lnTo>
                  <a:pt x="99" y="112"/>
                </a:lnTo>
                <a:lnTo>
                  <a:pt x="100" y="112"/>
                </a:lnTo>
                <a:lnTo>
                  <a:pt x="101" y="112"/>
                </a:lnTo>
                <a:lnTo>
                  <a:pt x="101" y="112"/>
                </a:lnTo>
                <a:lnTo>
                  <a:pt x="102" y="112"/>
                </a:lnTo>
                <a:lnTo>
                  <a:pt x="103" y="112"/>
                </a:lnTo>
                <a:lnTo>
                  <a:pt x="104" y="112"/>
                </a:lnTo>
                <a:lnTo>
                  <a:pt x="105" y="112"/>
                </a:lnTo>
                <a:lnTo>
                  <a:pt x="105" y="112"/>
                </a:lnTo>
                <a:lnTo>
                  <a:pt x="106" y="112"/>
                </a:lnTo>
                <a:lnTo>
                  <a:pt x="107" y="112"/>
                </a:lnTo>
                <a:lnTo>
                  <a:pt x="107" y="112"/>
                </a:lnTo>
                <a:lnTo>
                  <a:pt x="107" y="111"/>
                </a:lnTo>
                <a:lnTo>
                  <a:pt x="108" y="111"/>
                </a:lnTo>
                <a:lnTo>
                  <a:pt x="109" y="111"/>
                </a:lnTo>
                <a:lnTo>
                  <a:pt x="109" y="110"/>
                </a:lnTo>
                <a:lnTo>
                  <a:pt x="110" y="110"/>
                </a:lnTo>
                <a:lnTo>
                  <a:pt x="110" y="109"/>
                </a:lnTo>
                <a:lnTo>
                  <a:pt x="110" y="108"/>
                </a:lnTo>
                <a:lnTo>
                  <a:pt x="111" y="108"/>
                </a:lnTo>
                <a:lnTo>
                  <a:pt x="111" y="107"/>
                </a:lnTo>
                <a:lnTo>
                  <a:pt x="111" y="107"/>
                </a:lnTo>
                <a:lnTo>
                  <a:pt x="111" y="106"/>
                </a:lnTo>
                <a:lnTo>
                  <a:pt x="111" y="105"/>
                </a:lnTo>
                <a:lnTo>
                  <a:pt x="112" y="105"/>
                </a:lnTo>
                <a:lnTo>
                  <a:pt x="112" y="104"/>
                </a:lnTo>
                <a:lnTo>
                  <a:pt x="112" y="104"/>
                </a:lnTo>
                <a:lnTo>
                  <a:pt x="113" y="103"/>
                </a:lnTo>
                <a:lnTo>
                  <a:pt x="113" y="102"/>
                </a:lnTo>
                <a:lnTo>
                  <a:pt x="113" y="102"/>
                </a:lnTo>
                <a:lnTo>
                  <a:pt x="113" y="101"/>
                </a:lnTo>
                <a:lnTo>
                  <a:pt x="114" y="100"/>
                </a:lnTo>
                <a:lnTo>
                  <a:pt x="114" y="99"/>
                </a:lnTo>
                <a:lnTo>
                  <a:pt x="114" y="98"/>
                </a:lnTo>
                <a:lnTo>
                  <a:pt x="115" y="98"/>
                </a:lnTo>
                <a:lnTo>
                  <a:pt x="115" y="97"/>
                </a:lnTo>
                <a:lnTo>
                  <a:pt x="115" y="96"/>
                </a:lnTo>
                <a:lnTo>
                  <a:pt x="115" y="96"/>
                </a:lnTo>
                <a:lnTo>
                  <a:pt x="115" y="95"/>
                </a:lnTo>
                <a:lnTo>
                  <a:pt x="115" y="94"/>
                </a:lnTo>
                <a:lnTo>
                  <a:pt x="116" y="93"/>
                </a:lnTo>
                <a:lnTo>
                  <a:pt x="116" y="92"/>
                </a:lnTo>
                <a:lnTo>
                  <a:pt x="116" y="92"/>
                </a:lnTo>
                <a:lnTo>
                  <a:pt x="116" y="91"/>
                </a:lnTo>
                <a:lnTo>
                  <a:pt x="117" y="90"/>
                </a:lnTo>
                <a:lnTo>
                  <a:pt x="117" y="90"/>
                </a:lnTo>
                <a:lnTo>
                  <a:pt x="117" y="90"/>
                </a:lnTo>
                <a:lnTo>
                  <a:pt x="117" y="89"/>
                </a:lnTo>
                <a:lnTo>
                  <a:pt x="118" y="89"/>
                </a:lnTo>
                <a:lnTo>
                  <a:pt x="119" y="88"/>
                </a:lnTo>
                <a:lnTo>
                  <a:pt x="119" y="87"/>
                </a:lnTo>
                <a:lnTo>
                  <a:pt x="120" y="87"/>
                </a:lnTo>
                <a:lnTo>
                  <a:pt x="122" y="86"/>
                </a:lnTo>
                <a:lnTo>
                  <a:pt x="122" y="85"/>
                </a:lnTo>
                <a:lnTo>
                  <a:pt x="123" y="85"/>
                </a:lnTo>
                <a:lnTo>
                  <a:pt x="124" y="84"/>
                </a:lnTo>
                <a:lnTo>
                  <a:pt x="125" y="84"/>
                </a:lnTo>
                <a:lnTo>
                  <a:pt x="126" y="83"/>
                </a:lnTo>
                <a:lnTo>
                  <a:pt x="126" y="82"/>
                </a:lnTo>
                <a:lnTo>
                  <a:pt x="128" y="81"/>
                </a:lnTo>
                <a:lnTo>
                  <a:pt x="128" y="80"/>
                </a:lnTo>
                <a:lnTo>
                  <a:pt x="129" y="79"/>
                </a:lnTo>
                <a:lnTo>
                  <a:pt x="129" y="79"/>
                </a:lnTo>
                <a:lnTo>
                  <a:pt x="129" y="78"/>
                </a:lnTo>
                <a:lnTo>
                  <a:pt x="130" y="78"/>
                </a:lnTo>
                <a:lnTo>
                  <a:pt x="130" y="77"/>
                </a:lnTo>
                <a:lnTo>
                  <a:pt x="131" y="76"/>
                </a:lnTo>
                <a:lnTo>
                  <a:pt x="131" y="75"/>
                </a:lnTo>
                <a:lnTo>
                  <a:pt x="132" y="75"/>
                </a:lnTo>
                <a:lnTo>
                  <a:pt x="132" y="74"/>
                </a:lnTo>
                <a:lnTo>
                  <a:pt x="132" y="73"/>
                </a:lnTo>
                <a:lnTo>
                  <a:pt x="133" y="72"/>
                </a:lnTo>
                <a:lnTo>
                  <a:pt x="133" y="72"/>
                </a:lnTo>
                <a:lnTo>
                  <a:pt x="134" y="71"/>
                </a:lnTo>
                <a:lnTo>
                  <a:pt x="134" y="71"/>
                </a:lnTo>
                <a:lnTo>
                  <a:pt x="135" y="70"/>
                </a:lnTo>
                <a:lnTo>
                  <a:pt x="136" y="70"/>
                </a:lnTo>
                <a:lnTo>
                  <a:pt x="136" y="70"/>
                </a:lnTo>
                <a:lnTo>
                  <a:pt x="138" y="70"/>
                </a:lnTo>
                <a:lnTo>
                  <a:pt x="138" y="69"/>
                </a:lnTo>
                <a:lnTo>
                  <a:pt x="139" y="69"/>
                </a:lnTo>
                <a:lnTo>
                  <a:pt x="139" y="69"/>
                </a:lnTo>
                <a:lnTo>
                  <a:pt x="140" y="69"/>
                </a:lnTo>
                <a:lnTo>
                  <a:pt x="140" y="70"/>
                </a:lnTo>
                <a:lnTo>
                  <a:pt x="141" y="70"/>
                </a:lnTo>
                <a:lnTo>
                  <a:pt x="142" y="70"/>
                </a:lnTo>
                <a:lnTo>
                  <a:pt x="143" y="71"/>
                </a:lnTo>
                <a:lnTo>
                  <a:pt x="143" y="71"/>
                </a:lnTo>
                <a:lnTo>
                  <a:pt x="143" y="72"/>
                </a:lnTo>
                <a:lnTo>
                  <a:pt x="144" y="73"/>
                </a:lnTo>
                <a:lnTo>
                  <a:pt x="144" y="74"/>
                </a:lnTo>
                <a:lnTo>
                  <a:pt x="145" y="74"/>
                </a:lnTo>
                <a:lnTo>
                  <a:pt x="145" y="75"/>
                </a:lnTo>
                <a:lnTo>
                  <a:pt x="145" y="75"/>
                </a:lnTo>
                <a:lnTo>
                  <a:pt x="145" y="75"/>
                </a:lnTo>
                <a:lnTo>
                  <a:pt x="146" y="76"/>
                </a:lnTo>
                <a:lnTo>
                  <a:pt x="146" y="77"/>
                </a:lnTo>
                <a:lnTo>
                  <a:pt x="147" y="77"/>
                </a:lnTo>
                <a:lnTo>
                  <a:pt x="147" y="78"/>
                </a:lnTo>
                <a:lnTo>
                  <a:pt x="147" y="79"/>
                </a:lnTo>
                <a:lnTo>
                  <a:pt x="147" y="80"/>
                </a:lnTo>
                <a:lnTo>
                  <a:pt x="147" y="81"/>
                </a:lnTo>
                <a:lnTo>
                  <a:pt x="147" y="82"/>
                </a:lnTo>
                <a:lnTo>
                  <a:pt x="148" y="83"/>
                </a:lnTo>
                <a:lnTo>
                  <a:pt x="148" y="84"/>
                </a:lnTo>
                <a:lnTo>
                  <a:pt x="148" y="84"/>
                </a:lnTo>
                <a:lnTo>
                  <a:pt x="148" y="85"/>
                </a:lnTo>
                <a:lnTo>
                  <a:pt x="148" y="86"/>
                </a:lnTo>
                <a:lnTo>
                  <a:pt x="148" y="87"/>
                </a:lnTo>
                <a:lnTo>
                  <a:pt x="148" y="87"/>
                </a:lnTo>
                <a:lnTo>
                  <a:pt x="148" y="88"/>
                </a:lnTo>
                <a:lnTo>
                  <a:pt x="148" y="89"/>
                </a:lnTo>
                <a:lnTo>
                  <a:pt x="147" y="90"/>
                </a:lnTo>
                <a:lnTo>
                  <a:pt x="147" y="91"/>
                </a:lnTo>
                <a:lnTo>
                  <a:pt x="147" y="91"/>
                </a:lnTo>
                <a:lnTo>
                  <a:pt x="147" y="91"/>
                </a:lnTo>
                <a:lnTo>
                  <a:pt x="146" y="92"/>
                </a:lnTo>
                <a:lnTo>
                  <a:pt x="146" y="93"/>
                </a:lnTo>
                <a:lnTo>
                  <a:pt x="145" y="94"/>
                </a:lnTo>
                <a:lnTo>
                  <a:pt x="145" y="95"/>
                </a:lnTo>
                <a:lnTo>
                  <a:pt x="145" y="95"/>
                </a:lnTo>
                <a:lnTo>
                  <a:pt x="144" y="96"/>
                </a:lnTo>
                <a:lnTo>
                  <a:pt x="144" y="97"/>
                </a:lnTo>
                <a:lnTo>
                  <a:pt x="143" y="97"/>
                </a:lnTo>
                <a:lnTo>
                  <a:pt x="143" y="98"/>
                </a:lnTo>
                <a:lnTo>
                  <a:pt x="143" y="98"/>
                </a:lnTo>
                <a:lnTo>
                  <a:pt x="142" y="99"/>
                </a:lnTo>
                <a:lnTo>
                  <a:pt x="142" y="100"/>
                </a:lnTo>
                <a:lnTo>
                  <a:pt x="142" y="101"/>
                </a:lnTo>
                <a:lnTo>
                  <a:pt x="141" y="101"/>
                </a:lnTo>
                <a:lnTo>
                  <a:pt x="141" y="103"/>
                </a:lnTo>
                <a:lnTo>
                  <a:pt x="141" y="103"/>
                </a:lnTo>
                <a:lnTo>
                  <a:pt x="141" y="104"/>
                </a:lnTo>
                <a:lnTo>
                  <a:pt x="140" y="105"/>
                </a:lnTo>
                <a:lnTo>
                  <a:pt x="140" y="106"/>
                </a:lnTo>
                <a:lnTo>
                  <a:pt x="140" y="107"/>
                </a:lnTo>
                <a:lnTo>
                  <a:pt x="140" y="108"/>
                </a:lnTo>
                <a:lnTo>
                  <a:pt x="140" y="109"/>
                </a:lnTo>
                <a:lnTo>
                  <a:pt x="140" y="109"/>
                </a:lnTo>
                <a:lnTo>
                  <a:pt x="140" y="110"/>
                </a:lnTo>
                <a:lnTo>
                  <a:pt x="140" y="111"/>
                </a:lnTo>
                <a:lnTo>
                  <a:pt x="140" y="112"/>
                </a:lnTo>
                <a:lnTo>
                  <a:pt x="140" y="113"/>
                </a:lnTo>
                <a:lnTo>
                  <a:pt x="140" y="114"/>
                </a:lnTo>
                <a:lnTo>
                  <a:pt x="140" y="115"/>
                </a:lnTo>
                <a:lnTo>
                  <a:pt x="140" y="116"/>
                </a:lnTo>
                <a:lnTo>
                  <a:pt x="140" y="117"/>
                </a:lnTo>
                <a:lnTo>
                  <a:pt x="140" y="118"/>
                </a:lnTo>
                <a:lnTo>
                  <a:pt x="140" y="120"/>
                </a:lnTo>
                <a:lnTo>
                  <a:pt x="140" y="120"/>
                </a:lnTo>
                <a:lnTo>
                  <a:pt x="140" y="122"/>
                </a:lnTo>
                <a:lnTo>
                  <a:pt x="140" y="122"/>
                </a:lnTo>
                <a:lnTo>
                  <a:pt x="140" y="123"/>
                </a:lnTo>
                <a:lnTo>
                  <a:pt x="140" y="125"/>
                </a:lnTo>
                <a:lnTo>
                  <a:pt x="140" y="126"/>
                </a:lnTo>
                <a:lnTo>
                  <a:pt x="140" y="127"/>
                </a:lnTo>
                <a:lnTo>
                  <a:pt x="140" y="127"/>
                </a:lnTo>
                <a:lnTo>
                  <a:pt x="140" y="128"/>
                </a:lnTo>
                <a:lnTo>
                  <a:pt x="141" y="129"/>
                </a:lnTo>
                <a:lnTo>
                  <a:pt x="142" y="129"/>
                </a:lnTo>
                <a:lnTo>
                  <a:pt x="143" y="129"/>
                </a:lnTo>
                <a:lnTo>
                  <a:pt x="143" y="129"/>
                </a:lnTo>
                <a:lnTo>
                  <a:pt x="145" y="129"/>
                </a:lnTo>
                <a:lnTo>
                  <a:pt x="146" y="129"/>
                </a:lnTo>
                <a:lnTo>
                  <a:pt x="147" y="129"/>
                </a:lnTo>
                <a:lnTo>
                  <a:pt x="148" y="128"/>
                </a:lnTo>
                <a:lnTo>
                  <a:pt x="149" y="128"/>
                </a:lnTo>
                <a:lnTo>
                  <a:pt x="149" y="128"/>
                </a:lnTo>
                <a:lnTo>
                  <a:pt x="151" y="128"/>
                </a:lnTo>
                <a:lnTo>
                  <a:pt x="151" y="128"/>
                </a:lnTo>
                <a:lnTo>
                  <a:pt x="153" y="127"/>
                </a:lnTo>
                <a:lnTo>
                  <a:pt x="153" y="127"/>
                </a:lnTo>
                <a:lnTo>
                  <a:pt x="154" y="126"/>
                </a:lnTo>
                <a:lnTo>
                  <a:pt x="154" y="126"/>
                </a:lnTo>
                <a:lnTo>
                  <a:pt x="155" y="125"/>
                </a:lnTo>
                <a:lnTo>
                  <a:pt x="156" y="124"/>
                </a:lnTo>
                <a:lnTo>
                  <a:pt x="156" y="124"/>
                </a:lnTo>
                <a:lnTo>
                  <a:pt x="157" y="122"/>
                </a:lnTo>
                <a:lnTo>
                  <a:pt x="157" y="122"/>
                </a:lnTo>
                <a:lnTo>
                  <a:pt x="157" y="120"/>
                </a:lnTo>
                <a:lnTo>
                  <a:pt x="158" y="120"/>
                </a:lnTo>
                <a:lnTo>
                  <a:pt x="159" y="120"/>
                </a:lnTo>
                <a:lnTo>
                  <a:pt x="159" y="118"/>
                </a:lnTo>
                <a:lnTo>
                  <a:pt x="160" y="117"/>
                </a:lnTo>
                <a:lnTo>
                  <a:pt x="161" y="117"/>
                </a:lnTo>
                <a:lnTo>
                  <a:pt x="161" y="117"/>
                </a:lnTo>
                <a:lnTo>
                  <a:pt x="163" y="117"/>
                </a:lnTo>
                <a:lnTo>
                  <a:pt x="164" y="117"/>
                </a:lnTo>
                <a:lnTo>
                  <a:pt x="164" y="116"/>
                </a:lnTo>
                <a:lnTo>
                  <a:pt x="165" y="116"/>
                </a:lnTo>
                <a:lnTo>
                  <a:pt x="166" y="116"/>
                </a:lnTo>
                <a:lnTo>
                  <a:pt x="166" y="116"/>
                </a:lnTo>
                <a:lnTo>
                  <a:pt x="167" y="116"/>
                </a:lnTo>
                <a:lnTo>
                  <a:pt x="168" y="116"/>
                </a:lnTo>
                <a:lnTo>
                  <a:pt x="168" y="116"/>
                </a:lnTo>
                <a:lnTo>
                  <a:pt x="169" y="115"/>
                </a:lnTo>
                <a:lnTo>
                  <a:pt x="169" y="113"/>
                </a:lnTo>
                <a:lnTo>
                  <a:pt x="170" y="112"/>
                </a:lnTo>
                <a:lnTo>
                  <a:pt x="170" y="111"/>
                </a:lnTo>
                <a:lnTo>
                  <a:pt x="170" y="110"/>
                </a:lnTo>
                <a:lnTo>
                  <a:pt x="171" y="109"/>
                </a:lnTo>
                <a:lnTo>
                  <a:pt x="171" y="107"/>
                </a:lnTo>
                <a:lnTo>
                  <a:pt x="172" y="106"/>
                </a:lnTo>
                <a:lnTo>
                  <a:pt x="172" y="105"/>
                </a:lnTo>
                <a:lnTo>
                  <a:pt x="172" y="103"/>
                </a:lnTo>
                <a:lnTo>
                  <a:pt x="173" y="102"/>
                </a:lnTo>
                <a:lnTo>
                  <a:pt x="174" y="101"/>
                </a:lnTo>
                <a:lnTo>
                  <a:pt x="174" y="101"/>
                </a:lnTo>
                <a:lnTo>
                  <a:pt x="175" y="100"/>
                </a:lnTo>
                <a:lnTo>
                  <a:pt x="175" y="99"/>
                </a:lnTo>
                <a:lnTo>
                  <a:pt x="175" y="98"/>
                </a:lnTo>
                <a:lnTo>
                  <a:pt x="175" y="97"/>
                </a:lnTo>
                <a:lnTo>
                  <a:pt x="175" y="96"/>
                </a:lnTo>
                <a:lnTo>
                  <a:pt x="175" y="95"/>
                </a:lnTo>
                <a:lnTo>
                  <a:pt x="175" y="94"/>
                </a:lnTo>
                <a:lnTo>
                  <a:pt x="175" y="94"/>
                </a:lnTo>
                <a:lnTo>
                  <a:pt x="175" y="93"/>
                </a:lnTo>
                <a:lnTo>
                  <a:pt x="175" y="92"/>
                </a:lnTo>
                <a:lnTo>
                  <a:pt x="175" y="90"/>
                </a:lnTo>
                <a:lnTo>
                  <a:pt x="175" y="89"/>
                </a:lnTo>
                <a:lnTo>
                  <a:pt x="174" y="88"/>
                </a:lnTo>
                <a:lnTo>
                  <a:pt x="175" y="86"/>
                </a:lnTo>
                <a:lnTo>
                  <a:pt x="175" y="86"/>
                </a:lnTo>
                <a:lnTo>
                  <a:pt x="175" y="84"/>
                </a:lnTo>
                <a:lnTo>
                  <a:pt x="175" y="83"/>
                </a:lnTo>
                <a:lnTo>
                  <a:pt x="175" y="82"/>
                </a:lnTo>
                <a:lnTo>
                  <a:pt x="175" y="80"/>
                </a:lnTo>
                <a:lnTo>
                  <a:pt x="174" y="80"/>
                </a:lnTo>
                <a:lnTo>
                  <a:pt x="174" y="78"/>
                </a:lnTo>
                <a:lnTo>
                  <a:pt x="174" y="77"/>
                </a:lnTo>
                <a:lnTo>
                  <a:pt x="174" y="76"/>
                </a:lnTo>
                <a:lnTo>
                  <a:pt x="174" y="75"/>
                </a:lnTo>
                <a:lnTo>
                  <a:pt x="174" y="75"/>
                </a:lnTo>
                <a:lnTo>
                  <a:pt x="174" y="74"/>
                </a:lnTo>
                <a:lnTo>
                  <a:pt x="174" y="72"/>
                </a:lnTo>
                <a:lnTo>
                  <a:pt x="174" y="71"/>
                </a:lnTo>
                <a:lnTo>
                  <a:pt x="174" y="71"/>
                </a:lnTo>
                <a:lnTo>
                  <a:pt x="175" y="69"/>
                </a:lnTo>
                <a:lnTo>
                  <a:pt x="175" y="68"/>
                </a:lnTo>
                <a:lnTo>
                  <a:pt x="176" y="67"/>
                </a:lnTo>
                <a:lnTo>
                  <a:pt x="176" y="67"/>
                </a:lnTo>
                <a:lnTo>
                  <a:pt x="176" y="66"/>
                </a:lnTo>
                <a:lnTo>
                  <a:pt x="177" y="65"/>
                </a:lnTo>
                <a:lnTo>
                  <a:pt x="177" y="65"/>
                </a:lnTo>
                <a:lnTo>
                  <a:pt x="178" y="63"/>
                </a:lnTo>
                <a:lnTo>
                  <a:pt x="178" y="63"/>
                </a:lnTo>
                <a:lnTo>
                  <a:pt x="178" y="61"/>
                </a:lnTo>
                <a:lnTo>
                  <a:pt x="178" y="61"/>
                </a:lnTo>
                <a:lnTo>
                  <a:pt x="178" y="60"/>
                </a:lnTo>
                <a:lnTo>
                  <a:pt x="178" y="58"/>
                </a:lnTo>
                <a:lnTo>
                  <a:pt x="177" y="58"/>
                </a:lnTo>
                <a:lnTo>
                  <a:pt x="177" y="57"/>
                </a:lnTo>
                <a:lnTo>
                  <a:pt x="177" y="57"/>
                </a:lnTo>
                <a:lnTo>
                  <a:pt x="176" y="56"/>
                </a:lnTo>
                <a:lnTo>
                  <a:pt x="176" y="55"/>
                </a:lnTo>
                <a:lnTo>
                  <a:pt x="176" y="54"/>
                </a:lnTo>
                <a:lnTo>
                  <a:pt x="176" y="53"/>
                </a:lnTo>
                <a:lnTo>
                  <a:pt x="176" y="52"/>
                </a:lnTo>
                <a:lnTo>
                  <a:pt x="176" y="51"/>
                </a:lnTo>
                <a:lnTo>
                  <a:pt x="176" y="50"/>
                </a:lnTo>
                <a:lnTo>
                  <a:pt x="176" y="50"/>
                </a:lnTo>
                <a:lnTo>
                  <a:pt x="177" y="49"/>
                </a:lnTo>
                <a:lnTo>
                  <a:pt x="177" y="48"/>
                </a:lnTo>
                <a:lnTo>
                  <a:pt x="178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5"/>
                </a:lnTo>
                <a:lnTo>
                  <a:pt x="179" y="45"/>
                </a:lnTo>
                <a:lnTo>
                  <a:pt x="180" y="45"/>
                </a:lnTo>
                <a:lnTo>
                  <a:pt x="181" y="44"/>
                </a:lnTo>
                <a:lnTo>
                  <a:pt x="182" y="44"/>
                </a:lnTo>
                <a:lnTo>
                  <a:pt x="183" y="43"/>
                </a:lnTo>
                <a:lnTo>
                  <a:pt x="183" y="43"/>
                </a:lnTo>
                <a:lnTo>
                  <a:pt x="184" y="43"/>
                </a:lnTo>
                <a:lnTo>
                  <a:pt x="185" y="43"/>
                </a:lnTo>
                <a:lnTo>
                  <a:pt x="185" y="42"/>
                </a:lnTo>
                <a:lnTo>
                  <a:pt x="186" y="42"/>
                </a:lnTo>
                <a:lnTo>
                  <a:pt x="187" y="42"/>
                </a:lnTo>
                <a:lnTo>
                  <a:pt x="187" y="41"/>
                </a:lnTo>
                <a:lnTo>
                  <a:pt x="187" y="40"/>
                </a:lnTo>
                <a:lnTo>
                  <a:pt x="188" y="40"/>
                </a:lnTo>
                <a:lnTo>
                  <a:pt x="188" y="39"/>
                </a:lnTo>
                <a:lnTo>
                  <a:pt x="188" y="38"/>
                </a:lnTo>
                <a:lnTo>
                  <a:pt x="188" y="37"/>
                </a:lnTo>
                <a:lnTo>
                  <a:pt x="188" y="37"/>
                </a:lnTo>
                <a:lnTo>
                  <a:pt x="188" y="35"/>
                </a:lnTo>
                <a:lnTo>
                  <a:pt x="188" y="33"/>
                </a:lnTo>
                <a:lnTo>
                  <a:pt x="188" y="32"/>
                </a:lnTo>
                <a:lnTo>
                  <a:pt x="188" y="31"/>
                </a:lnTo>
                <a:lnTo>
                  <a:pt x="189" y="30"/>
                </a:lnTo>
                <a:lnTo>
                  <a:pt x="189" y="28"/>
                </a:lnTo>
                <a:lnTo>
                  <a:pt x="189" y="27"/>
                </a:lnTo>
                <a:lnTo>
                  <a:pt x="189" y="26"/>
                </a:lnTo>
                <a:lnTo>
                  <a:pt x="189" y="26"/>
                </a:lnTo>
                <a:lnTo>
                  <a:pt x="189" y="24"/>
                </a:lnTo>
                <a:lnTo>
                  <a:pt x="188" y="23"/>
                </a:lnTo>
                <a:lnTo>
                  <a:pt x="188" y="23"/>
                </a:lnTo>
                <a:lnTo>
                  <a:pt x="188" y="22"/>
                </a:lnTo>
                <a:lnTo>
                  <a:pt x="189" y="22"/>
                </a:lnTo>
                <a:lnTo>
                  <a:pt x="189" y="21"/>
                </a:lnTo>
                <a:lnTo>
                  <a:pt x="189" y="20"/>
                </a:lnTo>
                <a:lnTo>
                  <a:pt x="190" y="19"/>
                </a:lnTo>
                <a:lnTo>
                  <a:pt x="190" y="19"/>
                </a:lnTo>
                <a:lnTo>
                  <a:pt x="191" y="17"/>
                </a:lnTo>
                <a:lnTo>
                  <a:pt x="191" y="17"/>
                </a:lnTo>
                <a:lnTo>
                  <a:pt x="191" y="15"/>
                </a:lnTo>
                <a:lnTo>
                  <a:pt x="191" y="14"/>
                </a:lnTo>
                <a:lnTo>
                  <a:pt x="191" y="13"/>
                </a:lnTo>
                <a:lnTo>
                  <a:pt x="191" y="12"/>
                </a:lnTo>
                <a:lnTo>
                  <a:pt x="191" y="11"/>
                </a:lnTo>
                <a:lnTo>
                  <a:pt x="191" y="9"/>
                </a:lnTo>
                <a:lnTo>
                  <a:pt x="190" y="8"/>
                </a:lnTo>
                <a:lnTo>
                  <a:pt x="190" y="6"/>
                </a:lnTo>
                <a:lnTo>
                  <a:pt x="190" y="5"/>
                </a:lnTo>
                <a:lnTo>
                  <a:pt x="190" y="4"/>
                </a:lnTo>
                <a:lnTo>
                  <a:pt x="191" y="4"/>
                </a:lnTo>
                <a:lnTo>
                  <a:pt x="191" y="3"/>
                </a:lnTo>
                <a:lnTo>
                  <a:pt x="191" y="3"/>
                </a:lnTo>
                <a:lnTo>
                  <a:pt x="192" y="2"/>
                </a:lnTo>
                <a:lnTo>
                  <a:pt x="193" y="1"/>
                </a:lnTo>
                <a:lnTo>
                  <a:pt x="193" y="0"/>
                </a:lnTo>
                <a:lnTo>
                  <a:pt x="193" y="0"/>
                </a:lnTo>
                <a:lnTo>
                  <a:pt x="201" y="4"/>
                </a:lnTo>
                <a:lnTo>
                  <a:pt x="204" y="5"/>
                </a:lnTo>
                <a:lnTo>
                  <a:pt x="205" y="6"/>
                </a:lnTo>
                <a:lnTo>
                  <a:pt x="205" y="6"/>
                </a:lnTo>
                <a:lnTo>
                  <a:pt x="205" y="9"/>
                </a:lnTo>
                <a:lnTo>
                  <a:pt x="206" y="10"/>
                </a:lnTo>
                <a:lnTo>
                  <a:pt x="208" y="10"/>
                </a:lnTo>
                <a:lnTo>
                  <a:pt x="212" y="12"/>
                </a:lnTo>
                <a:lnTo>
                  <a:pt x="217" y="14"/>
                </a:lnTo>
                <a:lnTo>
                  <a:pt x="222" y="15"/>
                </a:lnTo>
                <a:lnTo>
                  <a:pt x="228" y="16"/>
                </a:lnTo>
                <a:lnTo>
                  <a:pt x="235" y="16"/>
                </a:lnTo>
                <a:lnTo>
                  <a:pt x="240" y="16"/>
                </a:lnTo>
                <a:lnTo>
                  <a:pt x="248" y="14"/>
                </a:lnTo>
                <a:lnTo>
                  <a:pt x="254" y="14"/>
                </a:lnTo>
                <a:lnTo>
                  <a:pt x="257" y="14"/>
                </a:lnTo>
                <a:lnTo>
                  <a:pt x="263" y="17"/>
                </a:lnTo>
                <a:lnTo>
                  <a:pt x="267" y="21"/>
                </a:lnTo>
                <a:lnTo>
                  <a:pt x="271" y="23"/>
                </a:lnTo>
                <a:lnTo>
                  <a:pt x="274" y="25"/>
                </a:lnTo>
                <a:lnTo>
                  <a:pt x="276" y="26"/>
                </a:lnTo>
                <a:lnTo>
                  <a:pt x="279" y="27"/>
                </a:lnTo>
                <a:lnTo>
                  <a:pt x="281" y="27"/>
                </a:lnTo>
                <a:lnTo>
                  <a:pt x="284" y="25"/>
                </a:lnTo>
                <a:lnTo>
                  <a:pt x="288" y="22"/>
                </a:lnTo>
                <a:lnTo>
                  <a:pt x="292" y="18"/>
                </a:lnTo>
                <a:lnTo>
                  <a:pt x="295" y="1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311525" y="3363913"/>
            <a:ext cx="1139825" cy="855663"/>
          </a:xfrm>
          <a:custGeom>
            <a:avLst/>
            <a:gdLst>
              <a:gd name="T0" fmla="*/ 357 w 718"/>
              <a:gd name="T1" fmla="*/ 5 h 539"/>
              <a:gd name="T2" fmla="*/ 406 w 718"/>
              <a:gd name="T3" fmla="*/ 18 h 539"/>
              <a:gd name="T4" fmla="*/ 466 w 718"/>
              <a:gd name="T5" fmla="*/ 43 h 539"/>
              <a:gd name="T6" fmla="*/ 498 w 718"/>
              <a:gd name="T7" fmla="*/ 39 h 539"/>
              <a:gd name="T8" fmla="*/ 547 w 718"/>
              <a:gd name="T9" fmla="*/ 72 h 539"/>
              <a:gd name="T10" fmla="*/ 569 w 718"/>
              <a:gd name="T11" fmla="*/ 96 h 539"/>
              <a:gd name="T12" fmla="*/ 583 w 718"/>
              <a:gd name="T13" fmla="*/ 103 h 539"/>
              <a:gd name="T14" fmla="*/ 603 w 718"/>
              <a:gd name="T15" fmla="*/ 124 h 539"/>
              <a:gd name="T16" fmla="*/ 649 w 718"/>
              <a:gd name="T17" fmla="*/ 174 h 539"/>
              <a:gd name="T18" fmla="*/ 717 w 718"/>
              <a:gd name="T19" fmla="*/ 285 h 539"/>
              <a:gd name="T20" fmla="*/ 659 w 718"/>
              <a:gd name="T21" fmla="*/ 396 h 539"/>
              <a:gd name="T22" fmla="*/ 546 w 718"/>
              <a:gd name="T23" fmla="*/ 456 h 539"/>
              <a:gd name="T24" fmla="*/ 508 w 718"/>
              <a:gd name="T25" fmla="*/ 463 h 539"/>
              <a:gd name="T26" fmla="*/ 465 w 718"/>
              <a:gd name="T27" fmla="*/ 461 h 539"/>
              <a:gd name="T28" fmla="*/ 435 w 718"/>
              <a:gd name="T29" fmla="*/ 451 h 539"/>
              <a:gd name="T30" fmla="*/ 412 w 718"/>
              <a:gd name="T31" fmla="*/ 424 h 539"/>
              <a:gd name="T32" fmla="*/ 349 w 718"/>
              <a:gd name="T33" fmla="*/ 403 h 539"/>
              <a:gd name="T34" fmla="*/ 279 w 718"/>
              <a:gd name="T35" fmla="*/ 384 h 539"/>
              <a:gd name="T36" fmla="*/ 203 w 718"/>
              <a:gd name="T37" fmla="*/ 374 h 539"/>
              <a:gd name="T38" fmla="*/ 118 w 718"/>
              <a:gd name="T39" fmla="*/ 420 h 539"/>
              <a:gd name="T40" fmla="*/ 83 w 718"/>
              <a:gd name="T41" fmla="*/ 455 h 539"/>
              <a:gd name="T42" fmla="*/ 73 w 718"/>
              <a:gd name="T43" fmla="*/ 503 h 539"/>
              <a:gd name="T44" fmla="*/ 62 w 718"/>
              <a:gd name="T45" fmla="*/ 538 h 539"/>
              <a:gd name="T46" fmla="*/ 9 w 718"/>
              <a:gd name="T47" fmla="*/ 520 h 539"/>
              <a:gd name="T48" fmla="*/ 71 w 718"/>
              <a:gd name="T49" fmla="*/ 369 h 539"/>
              <a:gd name="T50" fmla="*/ 126 w 718"/>
              <a:gd name="T51" fmla="*/ 306 h 539"/>
              <a:gd name="T52" fmla="*/ 148 w 718"/>
              <a:gd name="T53" fmla="*/ 279 h 539"/>
              <a:gd name="T54" fmla="*/ 138 w 718"/>
              <a:gd name="T55" fmla="*/ 256 h 539"/>
              <a:gd name="T56" fmla="*/ 154 w 718"/>
              <a:gd name="T57" fmla="*/ 248 h 539"/>
              <a:gd name="T58" fmla="*/ 165 w 718"/>
              <a:gd name="T59" fmla="*/ 236 h 539"/>
              <a:gd name="T60" fmla="*/ 161 w 718"/>
              <a:gd name="T61" fmla="*/ 223 h 539"/>
              <a:gd name="T62" fmla="*/ 152 w 718"/>
              <a:gd name="T63" fmla="*/ 214 h 539"/>
              <a:gd name="T64" fmla="*/ 141 w 718"/>
              <a:gd name="T65" fmla="*/ 209 h 539"/>
              <a:gd name="T66" fmla="*/ 127 w 718"/>
              <a:gd name="T67" fmla="*/ 206 h 539"/>
              <a:gd name="T68" fmla="*/ 115 w 718"/>
              <a:gd name="T69" fmla="*/ 198 h 539"/>
              <a:gd name="T70" fmla="*/ 98 w 718"/>
              <a:gd name="T71" fmla="*/ 183 h 539"/>
              <a:gd name="T72" fmla="*/ 84 w 718"/>
              <a:gd name="T73" fmla="*/ 172 h 539"/>
              <a:gd name="T74" fmla="*/ 69 w 718"/>
              <a:gd name="T75" fmla="*/ 171 h 539"/>
              <a:gd name="T76" fmla="*/ 77 w 718"/>
              <a:gd name="T77" fmla="*/ 126 h 539"/>
              <a:gd name="T78" fmla="*/ 89 w 718"/>
              <a:gd name="T79" fmla="*/ 123 h 539"/>
              <a:gd name="T80" fmla="*/ 95 w 718"/>
              <a:gd name="T81" fmla="*/ 115 h 539"/>
              <a:gd name="T82" fmla="*/ 105 w 718"/>
              <a:gd name="T83" fmla="*/ 112 h 539"/>
              <a:gd name="T84" fmla="*/ 112 w 718"/>
              <a:gd name="T85" fmla="*/ 105 h 539"/>
              <a:gd name="T86" fmla="*/ 116 w 718"/>
              <a:gd name="T87" fmla="*/ 93 h 539"/>
              <a:gd name="T88" fmla="*/ 125 w 718"/>
              <a:gd name="T89" fmla="*/ 84 h 539"/>
              <a:gd name="T90" fmla="*/ 133 w 718"/>
              <a:gd name="T91" fmla="*/ 72 h 539"/>
              <a:gd name="T92" fmla="*/ 143 w 718"/>
              <a:gd name="T93" fmla="*/ 72 h 539"/>
              <a:gd name="T94" fmla="*/ 148 w 718"/>
              <a:gd name="T95" fmla="*/ 84 h 539"/>
              <a:gd name="T96" fmla="*/ 145 w 718"/>
              <a:gd name="T97" fmla="*/ 95 h 539"/>
              <a:gd name="T98" fmla="*/ 140 w 718"/>
              <a:gd name="T99" fmla="*/ 108 h 539"/>
              <a:gd name="T100" fmla="*/ 140 w 718"/>
              <a:gd name="T101" fmla="*/ 123 h 539"/>
              <a:gd name="T102" fmla="*/ 151 w 718"/>
              <a:gd name="T103" fmla="*/ 128 h 539"/>
              <a:gd name="T104" fmla="*/ 161 w 718"/>
              <a:gd name="T105" fmla="*/ 117 h 539"/>
              <a:gd name="T106" fmla="*/ 171 w 718"/>
              <a:gd name="T107" fmla="*/ 109 h 539"/>
              <a:gd name="T108" fmla="*/ 175 w 718"/>
              <a:gd name="T109" fmla="*/ 93 h 539"/>
              <a:gd name="T110" fmla="*/ 174 w 718"/>
              <a:gd name="T111" fmla="*/ 75 h 539"/>
              <a:gd name="T112" fmla="*/ 178 w 718"/>
              <a:gd name="T113" fmla="*/ 60 h 539"/>
              <a:gd name="T114" fmla="*/ 178 w 718"/>
              <a:gd name="T115" fmla="*/ 47 h 539"/>
              <a:gd name="T116" fmla="*/ 188 w 718"/>
              <a:gd name="T117" fmla="*/ 40 h 539"/>
              <a:gd name="T118" fmla="*/ 188 w 718"/>
              <a:gd name="T119" fmla="*/ 23 h 539"/>
              <a:gd name="T120" fmla="*/ 190 w 718"/>
              <a:gd name="T121" fmla="*/ 6 h 539"/>
              <a:gd name="T122" fmla="*/ 208 w 718"/>
              <a:gd name="T123" fmla="*/ 10 h 539"/>
              <a:gd name="T124" fmla="*/ 281 w 718"/>
              <a:gd name="T125" fmla="*/ 27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18" h="539">
                <a:moveTo>
                  <a:pt x="295" y="16"/>
                </a:moveTo>
                <a:lnTo>
                  <a:pt x="296" y="15"/>
                </a:lnTo>
                <a:lnTo>
                  <a:pt x="299" y="13"/>
                </a:lnTo>
                <a:lnTo>
                  <a:pt x="304" y="13"/>
                </a:lnTo>
                <a:lnTo>
                  <a:pt x="311" y="12"/>
                </a:lnTo>
                <a:lnTo>
                  <a:pt x="315" y="11"/>
                </a:lnTo>
                <a:lnTo>
                  <a:pt x="319" y="8"/>
                </a:lnTo>
                <a:lnTo>
                  <a:pt x="320" y="7"/>
                </a:lnTo>
                <a:lnTo>
                  <a:pt x="323" y="6"/>
                </a:lnTo>
                <a:lnTo>
                  <a:pt x="325" y="6"/>
                </a:lnTo>
                <a:lnTo>
                  <a:pt x="329" y="7"/>
                </a:lnTo>
                <a:lnTo>
                  <a:pt x="336" y="9"/>
                </a:lnTo>
                <a:lnTo>
                  <a:pt x="344" y="9"/>
                </a:lnTo>
                <a:lnTo>
                  <a:pt x="349" y="8"/>
                </a:lnTo>
                <a:lnTo>
                  <a:pt x="355" y="6"/>
                </a:lnTo>
                <a:lnTo>
                  <a:pt x="357" y="5"/>
                </a:lnTo>
                <a:lnTo>
                  <a:pt x="361" y="6"/>
                </a:lnTo>
                <a:lnTo>
                  <a:pt x="363" y="8"/>
                </a:lnTo>
                <a:lnTo>
                  <a:pt x="366" y="10"/>
                </a:lnTo>
                <a:lnTo>
                  <a:pt x="371" y="10"/>
                </a:lnTo>
                <a:lnTo>
                  <a:pt x="377" y="8"/>
                </a:lnTo>
                <a:lnTo>
                  <a:pt x="380" y="6"/>
                </a:lnTo>
                <a:lnTo>
                  <a:pt x="384" y="7"/>
                </a:lnTo>
                <a:lnTo>
                  <a:pt x="387" y="9"/>
                </a:lnTo>
                <a:lnTo>
                  <a:pt x="392" y="12"/>
                </a:lnTo>
                <a:lnTo>
                  <a:pt x="397" y="13"/>
                </a:lnTo>
                <a:lnTo>
                  <a:pt x="397" y="13"/>
                </a:lnTo>
                <a:lnTo>
                  <a:pt x="398" y="13"/>
                </a:lnTo>
                <a:lnTo>
                  <a:pt x="400" y="13"/>
                </a:lnTo>
                <a:lnTo>
                  <a:pt x="401" y="14"/>
                </a:lnTo>
                <a:lnTo>
                  <a:pt x="403" y="15"/>
                </a:lnTo>
                <a:lnTo>
                  <a:pt x="406" y="18"/>
                </a:lnTo>
                <a:lnTo>
                  <a:pt x="410" y="20"/>
                </a:lnTo>
                <a:lnTo>
                  <a:pt x="415" y="22"/>
                </a:lnTo>
                <a:lnTo>
                  <a:pt x="419" y="22"/>
                </a:lnTo>
                <a:lnTo>
                  <a:pt x="424" y="24"/>
                </a:lnTo>
                <a:lnTo>
                  <a:pt x="427" y="27"/>
                </a:lnTo>
                <a:lnTo>
                  <a:pt x="432" y="31"/>
                </a:lnTo>
                <a:lnTo>
                  <a:pt x="437" y="35"/>
                </a:lnTo>
                <a:lnTo>
                  <a:pt x="441" y="39"/>
                </a:lnTo>
                <a:lnTo>
                  <a:pt x="446" y="43"/>
                </a:lnTo>
                <a:lnTo>
                  <a:pt x="450" y="44"/>
                </a:lnTo>
                <a:lnTo>
                  <a:pt x="454" y="45"/>
                </a:lnTo>
                <a:lnTo>
                  <a:pt x="458" y="45"/>
                </a:lnTo>
                <a:lnTo>
                  <a:pt x="461" y="45"/>
                </a:lnTo>
                <a:lnTo>
                  <a:pt x="464" y="45"/>
                </a:lnTo>
                <a:lnTo>
                  <a:pt x="465" y="44"/>
                </a:lnTo>
                <a:lnTo>
                  <a:pt x="466" y="43"/>
                </a:lnTo>
                <a:lnTo>
                  <a:pt x="467" y="42"/>
                </a:lnTo>
                <a:lnTo>
                  <a:pt x="471" y="40"/>
                </a:lnTo>
                <a:lnTo>
                  <a:pt x="471" y="39"/>
                </a:lnTo>
                <a:lnTo>
                  <a:pt x="475" y="40"/>
                </a:lnTo>
                <a:lnTo>
                  <a:pt x="475" y="39"/>
                </a:lnTo>
                <a:lnTo>
                  <a:pt x="477" y="37"/>
                </a:lnTo>
                <a:lnTo>
                  <a:pt x="481" y="37"/>
                </a:lnTo>
                <a:lnTo>
                  <a:pt x="483" y="39"/>
                </a:lnTo>
                <a:lnTo>
                  <a:pt x="486" y="39"/>
                </a:lnTo>
                <a:lnTo>
                  <a:pt x="488" y="38"/>
                </a:lnTo>
                <a:lnTo>
                  <a:pt x="490" y="35"/>
                </a:lnTo>
                <a:lnTo>
                  <a:pt x="491" y="33"/>
                </a:lnTo>
                <a:lnTo>
                  <a:pt x="492" y="33"/>
                </a:lnTo>
                <a:lnTo>
                  <a:pt x="494" y="34"/>
                </a:lnTo>
                <a:lnTo>
                  <a:pt x="496" y="36"/>
                </a:lnTo>
                <a:lnTo>
                  <a:pt x="498" y="39"/>
                </a:lnTo>
                <a:lnTo>
                  <a:pt x="503" y="40"/>
                </a:lnTo>
                <a:lnTo>
                  <a:pt x="509" y="41"/>
                </a:lnTo>
                <a:lnTo>
                  <a:pt x="514" y="42"/>
                </a:lnTo>
                <a:lnTo>
                  <a:pt x="523" y="48"/>
                </a:lnTo>
                <a:lnTo>
                  <a:pt x="533" y="55"/>
                </a:lnTo>
                <a:lnTo>
                  <a:pt x="536" y="56"/>
                </a:lnTo>
                <a:lnTo>
                  <a:pt x="539" y="54"/>
                </a:lnTo>
                <a:lnTo>
                  <a:pt x="541" y="54"/>
                </a:lnTo>
                <a:lnTo>
                  <a:pt x="542" y="55"/>
                </a:lnTo>
                <a:lnTo>
                  <a:pt x="543" y="58"/>
                </a:lnTo>
                <a:lnTo>
                  <a:pt x="543" y="61"/>
                </a:lnTo>
                <a:lnTo>
                  <a:pt x="544" y="63"/>
                </a:lnTo>
                <a:lnTo>
                  <a:pt x="545" y="65"/>
                </a:lnTo>
                <a:lnTo>
                  <a:pt x="545" y="69"/>
                </a:lnTo>
                <a:lnTo>
                  <a:pt x="546" y="71"/>
                </a:lnTo>
                <a:lnTo>
                  <a:pt x="547" y="72"/>
                </a:lnTo>
                <a:lnTo>
                  <a:pt x="551" y="85"/>
                </a:lnTo>
                <a:lnTo>
                  <a:pt x="552" y="86"/>
                </a:lnTo>
                <a:lnTo>
                  <a:pt x="553" y="87"/>
                </a:lnTo>
                <a:lnTo>
                  <a:pt x="553" y="88"/>
                </a:lnTo>
                <a:lnTo>
                  <a:pt x="553" y="89"/>
                </a:lnTo>
                <a:lnTo>
                  <a:pt x="556" y="90"/>
                </a:lnTo>
                <a:lnTo>
                  <a:pt x="557" y="90"/>
                </a:lnTo>
                <a:lnTo>
                  <a:pt x="559" y="90"/>
                </a:lnTo>
                <a:lnTo>
                  <a:pt x="563" y="90"/>
                </a:lnTo>
                <a:lnTo>
                  <a:pt x="564" y="90"/>
                </a:lnTo>
                <a:lnTo>
                  <a:pt x="566" y="91"/>
                </a:lnTo>
                <a:lnTo>
                  <a:pt x="566" y="92"/>
                </a:lnTo>
                <a:lnTo>
                  <a:pt x="566" y="93"/>
                </a:lnTo>
                <a:lnTo>
                  <a:pt x="567" y="94"/>
                </a:lnTo>
                <a:lnTo>
                  <a:pt x="568" y="95"/>
                </a:lnTo>
                <a:lnTo>
                  <a:pt x="569" y="96"/>
                </a:lnTo>
                <a:lnTo>
                  <a:pt x="570" y="96"/>
                </a:lnTo>
                <a:lnTo>
                  <a:pt x="571" y="96"/>
                </a:lnTo>
                <a:lnTo>
                  <a:pt x="572" y="96"/>
                </a:lnTo>
                <a:lnTo>
                  <a:pt x="572" y="97"/>
                </a:lnTo>
                <a:lnTo>
                  <a:pt x="572" y="98"/>
                </a:lnTo>
                <a:lnTo>
                  <a:pt x="573" y="99"/>
                </a:lnTo>
                <a:lnTo>
                  <a:pt x="574" y="100"/>
                </a:lnTo>
                <a:lnTo>
                  <a:pt x="575" y="100"/>
                </a:lnTo>
                <a:lnTo>
                  <a:pt x="576" y="99"/>
                </a:lnTo>
                <a:lnTo>
                  <a:pt x="579" y="96"/>
                </a:lnTo>
                <a:lnTo>
                  <a:pt x="580" y="97"/>
                </a:lnTo>
                <a:lnTo>
                  <a:pt x="580" y="99"/>
                </a:lnTo>
                <a:lnTo>
                  <a:pt x="581" y="100"/>
                </a:lnTo>
                <a:lnTo>
                  <a:pt x="581" y="101"/>
                </a:lnTo>
                <a:lnTo>
                  <a:pt x="583" y="102"/>
                </a:lnTo>
                <a:lnTo>
                  <a:pt x="583" y="103"/>
                </a:lnTo>
                <a:lnTo>
                  <a:pt x="584" y="104"/>
                </a:lnTo>
                <a:lnTo>
                  <a:pt x="583" y="105"/>
                </a:lnTo>
                <a:lnTo>
                  <a:pt x="583" y="106"/>
                </a:lnTo>
                <a:lnTo>
                  <a:pt x="584" y="108"/>
                </a:lnTo>
                <a:lnTo>
                  <a:pt x="584" y="108"/>
                </a:lnTo>
                <a:lnTo>
                  <a:pt x="586" y="109"/>
                </a:lnTo>
                <a:lnTo>
                  <a:pt x="588" y="109"/>
                </a:lnTo>
                <a:lnTo>
                  <a:pt x="590" y="111"/>
                </a:lnTo>
                <a:lnTo>
                  <a:pt x="593" y="113"/>
                </a:lnTo>
                <a:lnTo>
                  <a:pt x="594" y="114"/>
                </a:lnTo>
                <a:lnTo>
                  <a:pt x="595" y="117"/>
                </a:lnTo>
                <a:lnTo>
                  <a:pt x="598" y="118"/>
                </a:lnTo>
                <a:lnTo>
                  <a:pt x="599" y="120"/>
                </a:lnTo>
                <a:lnTo>
                  <a:pt x="600" y="121"/>
                </a:lnTo>
                <a:lnTo>
                  <a:pt x="601" y="122"/>
                </a:lnTo>
                <a:lnTo>
                  <a:pt x="603" y="124"/>
                </a:lnTo>
                <a:lnTo>
                  <a:pt x="607" y="125"/>
                </a:lnTo>
                <a:lnTo>
                  <a:pt x="611" y="128"/>
                </a:lnTo>
                <a:lnTo>
                  <a:pt x="617" y="133"/>
                </a:lnTo>
                <a:lnTo>
                  <a:pt x="622" y="136"/>
                </a:lnTo>
                <a:lnTo>
                  <a:pt x="627" y="139"/>
                </a:lnTo>
                <a:lnTo>
                  <a:pt x="631" y="142"/>
                </a:lnTo>
                <a:lnTo>
                  <a:pt x="637" y="145"/>
                </a:lnTo>
                <a:lnTo>
                  <a:pt x="641" y="149"/>
                </a:lnTo>
                <a:lnTo>
                  <a:pt x="644" y="151"/>
                </a:lnTo>
                <a:lnTo>
                  <a:pt x="647" y="155"/>
                </a:lnTo>
                <a:lnTo>
                  <a:pt x="649" y="157"/>
                </a:lnTo>
                <a:lnTo>
                  <a:pt x="648" y="158"/>
                </a:lnTo>
                <a:lnTo>
                  <a:pt x="647" y="162"/>
                </a:lnTo>
                <a:lnTo>
                  <a:pt x="648" y="164"/>
                </a:lnTo>
                <a:lnTo>
                  <a:pt x="649" y="168"/>
                </a:lnTo>
                <a:lnTo>
                  <a:pt x="649" y="174"/>
                </a:lnTo>
                <a:lnTo>
                  <a:pt x="649" y="183"/>
                </a:lnTo>
                <a:lnTo>
                  <a:pt x="648" y="192"/>
                </a:lnTo>
                <a:lnTo>
                  <a:pt x="647" y="201"/>
                </a:lnTo>
                <a:lnTo>
                  <a:pt x="647" y="209"/>
                </a:lnTo>
                <a:lnTo>
                  <a:pt x="647" y="215"/>
                </a:lnTo>
                <a:lnTo>
                  <a:pt x="647" y="218"/>
                </a:lnTo>
                <a:lnTo>
                  <a:pt x="648" y="221"/>
                </a:lnTo>
                <a:lnTo>
                  <a:pt x="656" y="229"/>
                </a:lnTo>
                <a:lnTo>
                  <a:pt x="670" y="242"/>
                </a:lnTo>
                <a:lnTo>
                  <a:pt x="679" y="250"/>
                </a:lnTo>
                <a:lnTo>
                  <a:pt x="688" y="259"/>
                </a:lnTo>
                <a:lnTo>
                  <a:pt x="694" y="265"/>
                </a:lnTo>
                <a:lnTo>
                  <a:pt x="700" y="270"/>
                </a:lnTo>
                <a:lnTo>
                  <a:pt x="712" y="278"/>
                </a:lnTo>
                <a:lnTo>
                  <a:pt x="715" y="282"/>
                </a:lnTo>
                <a:lnTo>
                  <a:pt x="717" y="285"/>
                </a:lnTo>
                <a:lnTo>
                  <a:pt x="718" y="287"/>
                </a:lnTo>
                <a:lnTo>
                  <a:pt x="717" y="290"/>
                </a:lnTo>
                <a:lnTo>
                  <a:pt x="715" y="297"/>
                </a:lnTo>
                <a:lnTo>
                  <a:pt x="708" y="309"/>
                </a:lnTo>
                <a:lnTo>
                  <a:pt x="702" y="319"/>
                </a:lnTo>
                <a:lnTo>
                  <a:pt x="694" y="332"/>
                </a:lnTo>
                <a:lnTo>
                  <a:pt x="686" y="347"/>
                </a:lnTo>
                <a:lnTo>
                  <a:pt x="681" y="355"/>
                </a:lnTo>
                <a:lnTo>
                  <a:pt x="678" y="361"/>
                </a:lnTo>
                <a:lnTo>
                  <a:pt x="675" y="369"/>
                </a:lnTo>
                <a:lnTo>
                  <a:pt x="670" y="376"/>
                </a:lnTo>
                <a:lnTo>
                  <a:pt x="667" y="381"/>
                </a:lnTo>
                <a:lnTo>
                  <a:pt x="664" y="386"/>
                </a:lnTo>
                <a:lnTo>
                  <a:pt x="662" y="390"/>
                </a:lnTo>
                <a:lnTo>
                  <a:pt x="662" y="391"/>
                </a:lnTo>
                <a:lnTo>
                  <a:pt x="659" y="396"/>
                </a:lnTo>
                <a:lnTo>
                  <a:pt x="656" y="401"/>
                </a:lnTo>
                <a:lnTo>
                  <a:pt x="652" y="408"/>
                </a:lnTo>
                <a:lnTo>
                  <a:pt x="650" y="412"/>
                </a:lnTo>
                <a:lnTo>
                  <a:pt x="649" y="415"/>
                </a:lnTo>
                <a:lnTo>
                  <a:pt x="648" y="417"/>
                </a:lnTo>
                <a:lnTo>
                  <a:pt x="643" y="426"/>
                </a:lnTo>
                <a:lnTo>
                  <a:pt x="637" y="437"/>
                </a:lnTo>
                <a:lnTo>
                  <a:pt x="633" y="449"/>
                </a:lnTo>
                <a:lnTo>
                  <a:pt x="628" y="458"/>
                </a:lnTo>
                <a:lnTo>
                  <a:pt x="626" y="462"/>
                </a:lnTo>
                <a:lnTo>
                  <a:pt x="609" y="461"/>
                </a:lnTo>
                <a:lnTo>
                  <a:pt x="595" y="460"/>
                </a:lnTo>
                <a:lnTo>
                  <a:pt x="583" y="458"/>
                </a:lnTo>
                <a:lnTo>
                  <a:pt x="572" y="458"/>
                </a:lnTo>
                <a:lnTo>
                  <a:pt x="553" y="456"/>
                </a:lnTo>
                <a:lnTo>
                  <a:pt x="546" y="456"/>
                </a:lnTo>
                <a:lnTo>
                  <a:pt x="540" y="455"/>
                </a:lnTo>
                <a:lnTo>
                  <a:pt x="538" y="454"/>
                </a:lnTo>
                <a:lnTo>
                  <a:pt x="537" y="454"/>
                </a:lnTo>
                <a:lnTo>
                  <a:pt x="533" y="454"/>
                </a:lnTo>
                <a:lnTo>
                  <a:pt x="530" y="455"/>
                </a:lnTo>
                <a:lnTo>
                  <a:pt x="527" y="457"/>
                </a:lnTo>
                <a:lnTo>
                  <a:pt x="524" y="460"/>
                </a:lnTo>
                <a:lnTo>
                  <a:pt x="522" y="462"/>
                </a:lnTo>
                <a:lnTo>
                  <a:pt x="519" y="463"/>
                </a:lnTo>
                <a:lnTo>
                  <a:pt x="517" y="464"/>
                </a:lnTo>
                <a:lnTo>
                  <a:pt x="516" y="464"/>
                </a:lnTo>
                <a:lnTo>
                  <a:pt x="515" y="464"/>
                </a:lnTo>
                <a:lnTo>
                  <a:pt x="510" y="462"/>
                </a:lnTo>
                <a:lnTo>
                  <a:pt x="509" y="461"/>
                </a:lnTo>
                <a:lnTo>
                  <a:pt x="508" y="462"/>
                </a:lnTo>
                <a:lnTo>
                  <a:pt x="508" y="463"/>
                </a:lnTo>
                <a:lnTo>
                  <a:pt x="504" y="463"/>
                </a:lnTo>
                <a:lnTo>
                  <a:pt x="504" y="463"/>
                </a:lnTo>
                <a:lnTo>
                  <a:pt x="502" y="463"/>
                </a:lnTo>
                <a:lnTo>
                  <a:pt x="501" y="464"/>
                </a:lnTo>
                <a:lnTo>
                  <a:pt x="499" y="466"/>
                </a:lnTo>
                <a:lnTo>
                  <a:pt x="498" y="466"/>
                </a:lnTo>
                <a:lnTo>
                  <a:pt x="492" y="464"/>
                </a:lnTo>
                <a:lnTo>
                  <a:pt x="487" y="461"/>
                </a:lnTo>
                <a:lnTo>
                  <a:pt x="483" y="460"/>
                </a:lnTo>
                <a:lnTo>
                  <a:pt x="478" y="458"/>
                </a:lnTo>
                <a:lnTo>
                  <a:pt x="476" y="458"/>
                </a:lnTo>
                <a:lnTo>
                  <a:pt x="474" y="457"/>
                </a:lnTo>
                <a:lnTo>
                  <a:pt x="471" y="457"/>
                </a:lnTo>
                <a:lnTo>
                  <a:pt x="466" y="458"/>
                </a:lnTo>
                <a:lnTo>
                  <a:pt x="467" y="459"/>
                </a:lnTo>
                <a:lnTo>
                  <a:pt x="465" y="461"/>
                </a:lnTo>
                <a:lnTo>
                  <a:pt x="460" y="463"/>
                </a:lnTo>
                <a:lnTo>
                  <a:pt x="458" y="465"/>
                </a:lnTo>
                <a:lnTo>
                  <a:pt x="454" y="464"/>
                </a:lnTo>
                <a:lnTo>
                  <a:pt x="452" y="461"/>
                </a:lnTo>
                <a:lnTo>
                  <a:pt x="452" y="459"/>
                </a:lnTo>
                <a:lnTo>
                  <a:pt x="450" y="455"/>
                </a:lnTo>
                <a:lnTo>
                  <a:pt x="448" y="454"/>
                </a:lnTo>
                <a:lnTo>
                  <a:pt x="445" y="453"/>
                </a:lnTo>
                <a:lnTo>
                  <a:pt x="442" y="454"/>
                </a:lnTo>
                <a:lnTo>
                  <a:pt x="441" y="456"/>
                </a:lnTo>
                <a:lnTo>
                  <a:pt x="441" y="458"/>
                </a:lnTo>
                <a:lnTo>
                  <a:pt x="440" y="460"/>
                </a:lnTo>
                <a:lnTo>
                  <a:pt x="438" y="460"/>
                </a:lnTo>
                <a:lnTo>
                  <a:pt x="435" y="460"/>
                </a:lnTo>
                <a:lnTo>
                  <a:pt x="434" y="456"/>
                </a:lnTo>
                <a:lnTo>
                  <a:pt x="435" y="451"/>
                </a:lnTo>
                <a:lnTo>
                  <a:pt x="435" y="448"/>
                </a:lnTo>
                <a:lnTo>
                  <a:pt x="433" y="447"/>
                </a:lnTo>
                <a:lnTo>
                  <a:pt x="431" y="447"/>
                </a:lnTo>
                <a:lnTo>
                  <a:pt x="428" y="448"/>
                </a:lnTo>
                <a:lnTo>
                  <a:pt x="424" y="446"/>
                </a:lnTo>
                <a:lnTo>
                  <a:pt x="422" y="444"/>
                </a:lnTo>
                <a:lnTo>
                  <a:pt x="419" y="441"/>
                </a:lnTo>
                <a:lnTo>
                  <a:pt x="418" y="439"/>
                </a:lnTo>
                <a:lnTo>
                  <a:pt x="414" y="437"/>
                </a:lnTo>
                <a:lnTo>
                  <a:pt x="412" y="436"/>
                </a:lnTo>
                <a:lnTo>
                  <a:pt x="413" y="433"/>
                </a:lnTo>
                <a:lnTo>
                  <a:pt x="414" y="430"/>
                </a:lnTo>
                <a:lnTo>
                  <a:pt x="415" y="429"/>
                </a:lnTo>
                <a:lnTo>
                  <a:pt x="414" y="426"/>
                </a:lnTo>
                <a:lnTo>
                  <a:pt x="413" y="425"/>
                </a:lnTo>
                <a:lnTo>
                  <a:pt x="412" y="424"/>
                </a:lnTo>
                <a:lnTo>
                  <a:pt x="410" y="423"/>
                </a:lnTo>
                <a:lnTo>
                  <a:pt x="406" y="423"/>
                </a:lnTo>
                <a:lnTo>
                  <a:pt x="403" y="423"/>
                </a:lnTo>
                <a:lnTo>
                  <a:pt x="398" y="423"/>
                </a:lnTo>
                <a:lnTo>
                  <a:pt x="392" y="423"/>
                </a:lnTo>
                <a:lnTo>
                  <a:pt x="387" y="423"/>
                </a:lnTo>
                <a:lnTo>
                  <a:pt x="382" y="420"/>
                </a:lnTo>
                <a:lnTo>
                  <a:pt x="376" y="418"/>
                </a:lnTo>
                <a:lnTo>
                  <a:pt x="370" y="415"/>
                </a:lnTo>
                <a:lnTo>
                  <a:pt x="364" y="413"/>
                </a:lnTo>
                <a:lnTo>
                  <a:pt x="359" y="411"/>
                </a:lnTo>
                <a:lnTo>
                  <a:pt x="357" y="408"/>
                </a:lnTo>
                <a:lnTo>
                  <a:pt x="354" y="406"/>
                </a:lnTo>
                <a:lnTo>
                  <a:pt x="353" y="404"/>
                </a:lnTo>
                <a:lnTo>
                  <a:pt x="351" y="403"/>
                </a:lnTo>
                <a:lnTo>
                  <a:pt x="349" y="403"/>
                </a:lnTo>
                <a:lnTo>
                  <a:pt x="346" y="402"/>
                </a:lnTo>
                <a:lnTo>
                  <a:pt x="340" y="401"/>
                </a:lnTo>
                <a:lnTo>
                  <a:pt x="332" y="399"/>
                </a:lnTo>
                <a:lnTo>
                  <a:pt x="325" y="397"/>
                </a:lnTo>
                <a:lnTo>
                  <a:pt x="317" y="394"/>
                </a:lnTo>
                <a:lnTo>
                  <a:pt x="310" y="390"/>
                </a:lnTo>
                <a:lnTo>
                  <a:pt x="307" y="388"/>
                </a:lnTo>
                <a:lnTo>
                  <a:pt x="303" y="387"/>
                </a:lnTo>
                <a:lnTo>
                  <a:pt x="297" y="387"/>
                </a:lnTo>
                <a:lnTo>
                  <a:pt x="293" y="388"/>
                </a:lnTo>
                <a:lnTo>
                  <a:pt x="290" y="389"/>
                </a:lnTo>
                <a:lnTo>
                  <a:pt x="285" y="389"/>
                </a:lnTo>
                <a:lnTo>
                  <a:pt x="285" y="389"/>
                </a:lnTo>
                <a:lnTo>
                  <a:pt x="282" y="387"/>
                </a:lnTo>
                <a:lnTo>
                  <a:pt x="281" y="386"/>
                </a:lnTo>
                <a:lnTo>
                  <a:pt x="279" y="384"/>
                </a:lnTo>
                <a:lnTo>
                  <a:pt x="277" y="382"/>
                </a:lnTo>
                <a:lnTo>
                  <a:pt x="271" y="381"/>
                </a:lnTo>
                <a:lnTo>
                  <a:pt x="269" y="381"/>
                </a:lnTo>
                <a:lnTo>
                  <a:pt x="267" y="380"/>
                </a:lnTo>
                <a:lnTo>
                  <a:pt x="259" y="380"/>
                </a:lnTo>
                <a:lnTo>
                  <a:pt x="251" y="381"/>
                </a:lnTo>
                <a:lnTo>
                  <a:pt x="246" y="381"/>
                </a:lnTo>
                <a:lnTo>
                  <a:pt x="244" y="380"/>
                </a:lnTo>
                <a:lnTo>
                  <a:pt x="240" y="378"/>
                </a:lnTo>
                <a:lnTo>
                  <a:pt x="236" y="376"/>
                </a:lnTo>
                <a:lnTo>
                  <a:pt x="233" y="378"/>
                </a:lnTo>
                <a:lnTo>
                  <a:pt x="225" y="379"/>
                </a:lnTo>
                <a:lnTo>
                  <a:pt x="219" y="379"/>
                </a:lnTo>
                <a:lnTo>
                  <a:pt x="214" y="378"/>
                </a:lnTo>
                <a:lnTo>
                  <a:pt x="208" y="376"/>
                </a:lnTo>
                <a:lnTo>
                  <a:pt x="203" y="374"/>
                </a:lnTo>
                <a:lnTo>
                  <a:pt x="196" y="370"/>
                </a:lnTo>
                <a:lnTo>
                  <a:pt x="161" y="370"/>
                </a:lnTo>
                <a:lnTo>
                  <a:pt x="118" y="369"/>
                </a:lnTo>
                <a:lnTo>
                  <a:pt x="117" y="377"/>
                </a:lnTo>
                <a:lnTo>
                  <a:pt x="117" y="379"/>
                </a:lnTo>
                <a:lnTo>
                  <a:pt x="117" y="381"/>
                </a:lnTo>
                <a:lnTo>
                  <a:pt x="116" y="391"/>
                </a:lnTo>
                <a:lnTo>
                  <a:pt x="115" y="404"/>
                </a:lnTo>
                <a:lnTo>
                  <a:pt x="115" y="408"/>
                </a:lnTo>
                <a:lnTo>
                  <a:pt x="115" y="411"/>
                </a:lnTo>
                <a:lnTo>
                  <a:pt x="115" y="413"/>
                </a:lnTo>
                <a:lnTo>
                  <a:pt x="114" y="416"/>
                </a:lnTo>
                <a:lnTo>
                  <a:pt x="115" y="418"/>
                </a:lnTo>
                <a:lnTo>
                  <a:pt x="115" y="419"/>
                </a:lnTo>
                <a:lnTo>
                  <a:pt x="117" y="420"/>
                </a:lnTo>
                <a:lnTo>
                  <a:pt x="118" y="420"/>
                </a:lnTo>
                <a:lnTo>
                  <a:pt x="118" y="425"/>
                </a:lnTo>
                <a:lnTo>
                  <a:pt x="115" y="426"/>
                </a:lnTo>
                <a:lnTo>
                  <a:pt x="114" y="427"/>
                </a:lnTo>
                <a:lnTo>
                  <a:pt x="112" y="427"/>
                </a:lnTo>
                <a:lnTo>
                  <a:pt x="109" y="427"/>
                </a:lnTo>
                <a:lnTo>
                  <a:pt x="108" y="430"/>
                </a:lnTo>
                <a:lnTo>
                  <a:pt x="108" y="433"/>
                </a:lnTo>
                <a:lnTo>
                  <a:pt x="109" y="435"/>
                </a:lnTo>
                <a:lnTo>
                  <a:pt x="107" y="438"/>
                </a:lnTo>
                <a:lnTo>
                  <a:pt x="103" y="444"/>
                </a:lnTo>
                <a:lnTo>
                  <a:pt x="96" y="449"/>
                </a:lnTo>
                <a:lnTo>
                  <a:pt x="91" y="452"/>
                </a:lnTo>
                <a:lnTo>
                  <a:pt x="87" y="453"/>
                </a:lnTo>
                <a:lnTo>
                  <a:pt x="83" y="453"/>
                </a:lnTo>
                <a:lnTo>
                  <a:pt x="83" y="453"/>
                </a:lnTo>
                <a:lnTo>
                  <a:pt x="83" y="455"/>
                </a:lnTo>
                <a:lnTo>
                  <a:pt x="86" y="460"/>
                </a:lnTo>
                <a:lnTo>
                  <a:pt x="86" y="462"/>
                </a:lnTo>
                <a:lnTo>
                  <a:pt x="81" y="470"/>
                </a:lnTo>
                <a:lnTo>
                  <a:pt x="80" y="473"/>
                </a:lnTo>
                <a:lnTo>
                  <a:pt x="79" y="475"/>
                </a:lnTo>
                <a:lnTo>
                  <a:pt x="79" y="476"/>
                </a:lnTo>
                <a:lnTo>
                  <a:pt x="78" y="477"/>
                </a:lnTo>
                <a:lnTo>
                  <a:pt x="78" y="478"/>
                </a:lnTo>
                <a:lnTo>
                  <a:pt x="79" y="483"/>
                </a:lnTo>
                <a:lnTo>
                  <a:pt x="80" y="488"/>
                </a:lnTo>
                <a:lnTo>
                  <a:pt x="80" y="490"/>
                </a:lnTo>
                <a:lnTo>
                  <a:pt x="79" y="492"/>
                </a:lnTo>
                <a:lnTo>
                  <a:pt x="77" y="498"/>
                </a:lnTo>
                <a:lnTo>
                  <a:pt x="75" y="500"/>
                </a:lnTo>
                <a:lnTo>
                  <a:pt x="74" y="501"/>
                </a:lnTo>
                <a:lnTo>
                  <a:pt x="73" y="503"/>
                </a:lnTo>
                <a:lnTo>
                  <a:pt x="72" y="504"/>
                </a:lnTo>
                <a:lnTo>
                  <a:pt x="71" y="506"/>
                </a:lnTo>
                <a:lnTo>
                  <a:pt x="69" y="507"/>
                </a:lnTo>
                <a:lnTo>
                  <a:pt x="68" y="510"/>
                </a:lnTo>
                <a:lnTo>
                  <a:pt x="67" y="515"/>
                </a:lnTo>
                <a:lnTo>
                  <a:pt x="66" y="517"/>
                </a:lnTo>
                <a:lnTo>
                  <a:pt x="65" y="519"/>
                </a:lnTo>
                <a:lnTo>
                  <a:pt x="65" y="521"/>
                </a:lnTo>
                <a:lnTo>
                  <a:pt x="65" y="523"/>
                </a:lnTo>
                <a:lnTo>
                  <a:pt x="65" y="524"/>
                </a:lnTo>
                <a:lnTo>
                  <a:pt x="65" y="530"/>
                </a:lnTo>
                <a:lnTo>
                  <a:pt x="65" y="532"/>
                </a:lnTo>
                <a:lnTo>
                  <a:pt x="64" y="534"/>
                </a:lnTo>
                <a:lnTo>
                  <a:pt x="64" y="536"/>
                </a:lnTo>
                <a:lnTo>
                  <a:pt x="63" y="536"/>
                </a:lnTo>
                <a:lnTo>
                  <a:pt x="62" y="538"/>
                </a:lnTo>
                <a:lnTo>
                  <a:pt x="59" y="539"/>
                </a:lnTo>
                <a:lnTo>
                  <a:pt x="57" y="539"/>
                </a:lnTo>
                <a:lnTo>
                  <a:pt x="53" y="537"/>
                </a:lnTo>
                <a:lnTo>
                  <a:pt x="51" y="536"/>
                </a:lnTo>
                <a:lnTo>
                  <a:pt x="48" y="534"/>
                </a:lnTo>
                <a:lnTo>
                  <a:pt x="48" y="533"/>
                </a:lnTo>
                <a:lnTo>
                  <a:pt x="46" y="532"/>
                </a:lnTo>
                <a:lnTo>
                  <a:pt x="44" y="530"/>
                </a:lnTo>
                <a:lnTo>
                  <a:pt x="40" y="530"/>
                </a:lnTo>
                <a:lnTo>
                  <a:pt x="37" y="530"/>
                </a:lnTo>
                <a:lnTo>
                  <a:pt x="35" y="530"/>
                </a:lnTo>
                <a:lnTo>
                  <a:pt x="29" y="529"/>
                </a:lnTo>
                <a:lnTo>
                  <a:pt x="26" y="528"/>
                </a:lnTo>
                <a:lnTo>
                  <a:pt x="24" y="527"/>
                </a:lnTo>
                <a:lnTo>
                  <a:pt x="19" y="525"/>
                </a:lnTo>
                <a:lnTo>
                  <a:pt x="9" y="520"/>
                </a:lnTo>
                <a:lnTo>
                  <a:pt x="6" y="517"/>
                </a:lnTo>
                <a:lnTo>
                  <a:pt x="2" y="505"/>
                </a:lnTo>
                <a:lnTo>
                  <a:pt x="0" y="499"/>
                </a:lnTo>
                <a:lnTo>
                  <a:pt x="2" y="488"/>
                </a:lnTo>
                <a:lnTo>
                  <a:pt x="2" y="481"/>
                </a:lnTo>
                <a:lnTo>
                  <a:pt x="5" y="473"/>
                </a:lnTo>
                <a:lnTo>
                  <a:pt x="12" y="459"/>
                </a:lnTo>
                <a:lnTo>
                  <a:pt x="21" y="445"/>
                </a:lnTo>
                <a:lnTo>
                  <a:pt x="33" y="430"/>
                </a:lnTo>
                <a:lnTo>
                  <a:pt x="42" y="430"/>
                </a:lnTo>
                <a:lnTo>
                  <a:pt x="52" y="431"/>
                </a:lnTo>
                <a:lnTo>
                  <a:pt x="55" y="427"/>
                </a:lnTo>
                <a:lnTo>
                  <a:pt x="59" y="425"/>
                </a:lnTo>
                <a:lnTo>
                  <a:pt x="70" y="412"/>
                </a:lnTo>
                <a:lnTo>
                  <a:pt x="71" y="395"/>
                </a:lnTo>
                <a:lnTo>
                  <a:pt x="71" y="369"/>
                </a:lnTo>
                <a:lnTo>
                  <a:pt x="75" y="355"/>
                </a:lnTo>
                <a:lnTo>
                  <a:pt x="78" y="334"/>
                </a:lnTo>
                <a:lnTo>
                  <a:pt x="86" y="321"/>
                </a:lnTo>
                <a:lnTo>
                  <a:pt x="94" y="309"/>
                </a:lnTo>
                <a:lnTo>
                  <a:pt x="101" y="310"/>
                </a:lnTo>
                <a:lnTo>
                  <a:pt x="102" y="310"/>
                </a:lnTo>
                <a:lnTo>
                  <a:pt x="103" y="310"/>
                </a:lnTo>
                <a:lnTo>
                  <a:pt x="106" y="310"/>
                </a:lnTo>
                <a:lnTo>
                  <a:pt x="107" y="310"/>
                </a:lnTo>
                <a:lnTo>
                  <a:pt x="108" y="310"/>
                </a:lnTo>
                <a:lnTo>
                  <a:pt x="115" y="309"/>
                </a:lnTo>
                <a:lnTo>
                  <a:pt x="117" y="308"/>
                </a:lnTo>
                <a:lnTo>
                  <a:pt x="120" y="307"/>
                </a:lnTo>
                <a:lnTo>
                  <a:pt x="121" y="307"/>
                </a:lnTo>
                <a:lnTo>
                  <a:pt x="123" y="307"/>
                </a:lnTo>
                <a:lnTo>
                  <a:pt x="126" y="306"/>
                </a:lnTo>
                <a:lnTo>
                  <a:pt x="127" y="305"/>
                </a:lnTo>
                <a:lnTo>
                  <a:pt x="129" y="305"/>
                </a:lnTo>
                <a:lnTo>
                  <a:pt x="130" y="304"/>
                </a:lnTo>
                <a:lnTo>
                  <a:pt x="131" y="304"/>
                </a:lnTo>
                <a:lnTo>
                  <a:pt x="131" y="303"/>
                </a:lnTo>
                <a:lnTo>
                  <a:pt x="132" y="303"/>
                </a:lnTo>
                <a:lnTo>
                  <a:pt x="132" y="302"/>
                </a:lnTo>
                <a:lnTo>
                  <a:pt x="132" y="298"/>
                </a:lnTo>
                <a:lnTo>
                  <a:pt x="132" y="295"/>
                </a:lnTo>
                <a:lnTo>
                  <a:pt x="132" y="292"/>
                </a:lnTo>
                <a:lnTo>
                  <a:pt x="135" y="290"/>
                </a:lnTo>
                <a:lnTo>
                  <a:pt x="148" y="283"/>
                </a:lnTo>
                <a:lnTo>
                  <a:pt x="150" y="282"/>
                </a:lnTo>
                <a:lnTo>
                  <a:pt x="149" y="281"/>
                </a:lnTo>
                <a:lnTo>
                  <a:pt x="148" y="279"/>
                </a:lnTo>
                <a:lnTo>
                  <a:pt x="148" y="279"/>
                </a:lnTo>
                <a:lnTo>
                  <a:pt x="146" y="277"/>
                </a:lnTo>
                <a:lnTo>
                  <a:pt x="145" y="275"/>
                </a:lnTo>
                <a:lnTo>
                  <a:pt x="144" y="274"/>
                </a:lnTo>
                <a:lnTo>
                  <a:pt x="143" y="273"/>
                </a:lnTo>
                <a:lnTo>
                  <a:pt x="142" y="270"/>
                </a:lnTo>
                <a:lnTo>
                  <a:pt x="141" y="268"/>
                </a:lnTo>
                <a:lnTo>
                  <a:pt x="140" y="267"/>
                </a:lnTo>
                <a:lnTo>
                  <a:pt x="139" y="264"/>
                </a:lnTo>
                <a:lnTo>
                  <a:pt x="139" y="264"/>
                </a:lnTo>
                <a:lnTo>
                  <a:pt x="139" y="263"/>
                </a:lnTo>
                <a:lnTo>
                  <a:pt x="138" y="261"/>
                </a:lnTo>
                <a:lnTo>
                  <a:pt x="138" y="259"/>
                </a:lnTo>
                <a:lnTo>
                  <a:pt x="138" y="258"/>
                </a:lnTo>
                <a:lnTo>
                  <a:pt x="138" y="257"/>
                </a:lnTo>
                <a:lnTo>
                  <a:pt x="138" y="256"/>
                </a:lnTo>
                <a:lnTo>
                  <a:pt x="138" y="256"/>
                </a:lnTo>
                <a:lnTo>
                  <a:pt x="138" y="254"/>
                </a:lnTo>
                <a:lnTo>
                  <a:pt x="138" y="253"/>
                </a:lnTo>
                <a:lnTo>
                  <a:pt x="141" y="253"/>
                </a:lnTo>
                <a:lnTo>
                  <a:pt x="142" y="253"/>
                </a:lnTo>
                <a:lnTo>
                  <a:pt x="143" y="253"/>
                </a:lnTo>
                <a:lnTo>
                  <a:pt x="143" y="253"/>
                </a:lnTo>
                <a:lnTo>
                  <a:pt x="145" y="253"/>
                </a:lnTo>
                <a:lnTo>
                  <a:pt x="145" y="252"/>
                </a:lnTo>
                <a:lnTo>
                  <a:pt x="147" y="251"/>
                </a:lnTo>
                <a:lnTo>
                  <a:pt x="147" y="251"/>
                </a:lnTo>
                <a:lnTo>
                  <a:pt x="149" y="250"/>
                </a:lnTo>
                <a:lnTo>
                  <a:pt x="150" y="250"/>
                </a:lnTo>
                <a:lnTo>
                  <a:pt x="151" y="250"/>
                </a:lnTo>
                <a:lnTo>
                  <a:pt x="152" y="249"/>
                </a:lnTo>
                <a:lnTo>
                  <a:pt x="153" y="248"/>
                </a:lnTo>
                <a:lnTo>
                  <a:pt x="154" y="248"/>
                </a:lnTo>
                <a:lnTo>
                  <a:pt x="155" y="247"/>
                </a:lnTo>
                <a:lnTo>
                  <a:pt x="157" y="246"/>
                </a:lnTo>
                <a:lnTo>
                  <a:pt x="157" y="246"/>
                </a:lnTo>
                <a:lnTo>
                  <a:pt x="158" y="245"/>
                </a:lnTo>
                <a:lnTo>
                  <a:pt x="159" y="244"/>
                </a:lnTo>
                <a:lnTo>
                  <a:pt x="159" y="243"/>
                </a:lnTo>
                <a:lnTo>
                  <a:pt x="160" y="243"/>
                </a:lnTo>
                <a:lnTo>
                  <a:pt x="161" y="242"/>
                </a:lnTo>
                <a:lnTo>
                  <a:pt x="161" y="242"/>
                </a:lnTo>
                <a:lnTo>
                  <a:pt x="162" y="241"/>
                </a:lnTo>
                <a:lnTo>
                  <a:pt x="163" y="241"/>
                </a:lnTo>
                <a:lnTo>
                  <a:pt x="163" y="240"/>
                </a:lnTo>
                <a:lnTo>
                  <a:pt x="164" y="239"/>
                </a:lnTo>
                <a:lnTo>
                  <a:pt x="164" y="238"/>
                </a:lnTo>
                <a:lnTo>
                  <a:pt x="165" y="237"/>
                </a:lnTo>
                <a:lnTo>
                  <a:pt x="165" y="236"/>
                </a:lnTo>
                <a:lnTo>
                  <a:pt x="166" y="235"/>
                </a:lnTo>
                <a:lnTo>
                  <a:pt x="166" y="234"/>
                </a:lnTo>
                <a:lnTo>
                  <a:pt x="166" y="233"/>
                </a:lnTo>
                <a:lnTo>
                  <a:pt x="166" y="232"/>
                </a:lnTo>
                <a:lnTo>
                  <a:pt x="165" y="231"/>
                </a:lnTo>
                <a:lnTo>
                  <a:pt x="165" y="230"/>
                </a:lnTo>
                <a:lnTo>
                  <a:pt x="164" y="229"/>
                </a:lnTo>
                <a:lnTo>
                  <a:pt x="164" y="229"/>
                </a:lnTo>
                <a:lnTo>
                  <a:pt x="164" y="229"/>
                </a:lnTo>
                <a:lnTo>
                  <a:pt x="164" y="228"/>
                </a:lnTo>
                <a:lnTo>
                  <a:pt x="163" y="227"/>
                </a:lnTo>
                <a:lnTo>
                  <a:pt x="163" y="226"/>
                </a:lnTo>
                <a:lnTo>
                  <a:pt x="162" y="225"/>
                </a:lnTo>
                <a:lnTo>
                  <a:pt x="162" y="225"/>
                </a:lnTo>
                <a:lnTo>
                  <a:pt x="162" y="223"/>
                </a:lnTo>
                <a:lnTo>
                  <a:pt x="161" y="223"/>
                </a:lnTo>
                <a:lnTo>
                  <a:pt x="160" y="222"/>
                </a:lnTo>
                <a:lnTo>
                  <a:pt x="160" y="222"/>
                </a:lnTo>
                <a:lnTo>
                  <a:pt x="159" y="221"/>
                </a:lnTo>
                <a:lnTo>
                  <a:pt x="159" y="221"/>
                </a:lnTo>
                <a:lnTo>
                  <a:pt x="158" y="220"/>
                </a:lnTo>
                <a:lnTo>
                  <a:pt x="158" y="220"/>
                </a:lnTo>
                <a:lnTo>
                  <a:pt x="157" y="219"/>
                </a:lnTo>
                <a:lnTo>
                  <a:pt x="156" y="218"/>
                </a:lnTo>
                <a:lnTo>
                  <a:pt x="155" y="218"/>
                </a:lnTo>
                <a:lnTo>
                  <a:pt x="155" y="218"/>
                </a:lnTo>
                <a:lnTo>
                  <a:pt x="155" y="217"/>
                </a:lnTo>
                <a:lnTo>
                  <a:pt x="154" y="216"/>
                </a:lnTo>
                <a:lnTo>
                  <a:pt x="154" y="216"/>
                </a:lnTo>
                <a:lnTo>
                  <a:pt x="153" y="216"/>
                </a:lnTo>
                <a:lnTo>
                  <a:pt x="153" y="215"/>
                </a:lnTo>
                <a:lnTo>
                  <a:pt x="152" y="214"/>
                </a:lnTo>
                <a:lnTo>
                  <a:pt x="152" y="214"/>
                </a:lnTo>
                <a:lnTo>
                  <a:pt x="151" y="214"/>
                </a:lnTo>
                <a:lnTo>
                  <a:pt x="151" y="213"/>
                </a:lnTo>
                <a:lnTo>
                  <a:pt x="150" y="212"/>
                </a:lnTo>
                <a:lnTo>
                  <a:pt x="149" y="212"/>
                </a:lnTo>
                <a:lnTo>
                  <a:pt x="148" y="211"/>
                </a:lnTo>
                <a:lnTo>
                  <a:pt x="148" y="211"/>
                </a:lnTo>
                <a:lnTo>
                  <a:pt x="147" y="211"/>
                </a:lnTo>
                <a:lnTo>
                  <a:pt x="146" y="210"/>
                </a:lnTo>
                <a:lnTo>
                  <a:pt x="146" y="210"/>
                </a:lnTo>
                <a:lnTo>
                  <a:pt x="145" y="210"/>
                </a:lnTo>
                <a:lnTo>
                  <a:pt x="144" y="210"/>
                </a:lnTo>
                <a:lnTo>
                  <a:pt x="143" y="210"/>
                </a:lnTo>
                <a:lnTo>
                  <a:pt x="143" y="209"/>
                </a:lnTo>
                <a:lnTo>
                  <a:pt x="142" y="209"/>
                </a:lnTo>
                <a:lnTo>
                  <a:pt x="141" y="209"/>
                </a:lnTo>
                <a:lnTo>
                  <a:pt x="140" y="209"/>
                </a:lnTo>
                <a:lnTo>
                  <a:pt x="140" y="209"/>
                </a:lnTo>
                <a:lnTo>
                  <a:pt x="139" y="209"/>
                </a:lnTo>
                <a:lnTo>
                  <a:pt x="138" y="209"/>
                </a:lnTo>
                <a:lnTo>
                  <a:pt x="137" y="209"/>
                </a:lnTo>
                <a:lnTo>
                  <a:pt x="136" y="210"/>
                </a:lnTo>
                <a:lnTo>
                  <a:pt x="135" y="210"/>
                </a:lnTo>
                <a:lnTo>
                  <a:pt x="134" y="209"/>
                </a:lnTo>
                <a:lnTo>
                  <a:pt x="133" y="209"/>
                </a:lnTo>
                <a:lnTo>
                  <a:pt x="132" y="209"/>
                </a:lnTo>
                <a:lnTo>
                  <a:pt x="132" y="208"/>
                </a:lnTo>
                <a:lnTo>
                  <a:pt x="131" y="208"/>
                </a:lnTo>
                <a:lnTo>
                  <a:pt x="129" y="207"/>
                </a:lnTo>
                <a:lnTo>
                  <a:pt x="128" y="207"/>
                </a:lnTo>
                <a:lnTo>
                  <a:pt x="128" y="206"/>
                </a:lnTo>
                <a:lnTo>
                  <a:pt x="127" y="206"/>
                </a:lnTo>
                <a:lnTo>
                  <a:pt x="126" y="205"/>
                </a:lnTo>
                <a:lnTo>
                  <a:pt x="126" y="205"/>
                </a:lnTo>
                <a:lnTo>
                  <a:pt x="125" y="204"/>
                </a:lnTo>
                <a:lnTo>
                  <a:pt x="124" y="204"/>
                </a:lnTo>
                <a:lnTo>
                  <a:pt x="123" y="203"/>
                </a:lnTo>
                <a:lnTo>
                  <a:pt x="122" y="202"/>
                </a:lnTo>
                <a:lnTo>
                  <a:pt x="122" y="202"/>
                </a:lnTo>
                <a:lnTo>
                  <a:pt x="121" y="202"/>
                </a:lnTo>
                <a:lnTo>
                  <a:pt x="120" y="201"/>
                </a:lnTo>
                <a:lnTo>
                  <a:pt x="119" y="201"/>
                </a:lnTo>
                <a:lnTo>
                  <a:pt x="119" y="200"/>
                </a:lnTo>
                <a:lnTo>
                  <a:pt x="117" y="200"/>
                </a:lnTo>
                <a:lnTo>
                  <a:pt x="117" y="199"/>
                </a:lnTo>
                <a:lnTo>
                  <a:pt x="116" y="199"/>
                </a:lnTo>
                <a:lnTo>
                  <a:pt x="116" y="199"/>
                </a:lnTo>
                <a:lnTo>
                  <a:pt x="115" y="198"/>
                </a:lnTo>
                <a:lnTo>
                  <a:pt x="115" y="198"/>
                </a:lnTo>
                <a:lnTo>
                  <a:pt x="113" y="197"/>
                </a:lnTo>
                <a:lnTo>
                  <a:pt x="113" y="197"/>
                </a:lnTo>
                <a:lnTo>
                  <a:pt x="112" y="196"/>
                </a:lnTo>
                <a:lnTo>
                  <a:pt x="111" y="195"/>
                </a:lnTo>
                <a:lnTo>
                  <a:pt x="111" y="195"/>
                </a:lnTo>
                <a:lnTo>
                  <a:pt x="109" y="193"/>
                </a:lnTo>
                <a:lnTo>
                  <a:pt x="107" y="191"/>
                </a:lnTo>
                <a:lnTo>
                  <a:pt x="107" y="191"/>
                </a:lnTo>
                <a:lnTo>
                  <a:pt x="106" y="190"/>
                </a:lnTo>
                <a:lnTo>
                  <a:pt x="105" y="189"/>
                </a:lnTo>
                <a:lnTo>
                  <a:pt x="104" y="189"/>
                </a:lnTo>
                <a:lnTo>
                  <a:pt x="102" y="187"/>
                </a:lnTo>
                <a:lnTo>
                  <a:pt x="101" y="185"/>
                </a:lnTo>
                <a:lnTo>
                  <a:pt x="100" y="185"/>
                </a:lnTo>
                <a:lnTo>
                  <a:pt x="98" y="183"/>
                </a:lnTo>
                <a:lnTo>
                  <a:pt x="98" y="183"/>
                </a:lnTo>
                <a:lnTo>
                  <a:pt x="97" y="183"/>
                </a:lnTo>
                <a:lnTo>
                  <a:pt x="97" y="182"/>
                </a:lnTo>
                <a:lnTo>
                  <a:pt x="96" y="182"/>
                </a:lnTo>
                <a:lnTo>
                  <a:pt x="95" y="181"/>
                </a:lnTo>
                <a:lnTo>
                  <a:pt x="94" y="180"/>
                </a:lnTo>
                <a:lnTo>
                  <a:pt x="93" y="180"/>
                </a:lnTo>
                <a:lnTo>
                  <a:pt x="92" y="178"/>
                </a:lnTo>
                <a:lnTo>
                  <a:pt x="91" y="176"/>
                </a:lnTo>
                <a:lnTo>
                  <a:pt x="90" y="176"/>
                </a:lnTo>
                <a:lnTo>
                  <a:pt x="88" y="174"/>
                </a:lnTo>
                <a:lnTo>
                  <a:pt x="87" y="174"/>
                </a:lnTo>
                <a:lnTo>
                  <a:pt x="86" y="173"/>
                </a:lnTo>
                <a:lnTo>
                  <a:pt x="86" y="172"/>
                </a:lnTo>
                <a:lnTo>
                  <a:pt x="85" y="172"/>
                </a:lnTo>
                <a:lnTo>
                  <a:pt x="84" y="172"/>
                </a:lnTo>
                <a:lnTo>
                  <a:pt x="83" y="171"/>
                </a:lnTo>
                <a:lnTo>
                  <a:pt x="82" y="171"/>
                </a:lnTo>
                <a:lnTo>
                  <a:pt x="81" y="171"/>
                </a:lnTo>
                <a:lnTo>
                  <a:pt x="79" y="170"/>
                </a:lnTo>
                <a:lnTo>
                  <a:pt x="79" y="170"/>
                </a:lnTo>
                <a:lnTo>
                  <a:pt x="78" y="170"/>
                </a:lnTo>
                <a:lnTo>
                  <a:pt x="77" y="170"/>
                </a:lnTo>
                <a:lnTo>
                  <a:pt x="75" y="170"/>
                </a:lnTo>
                <a:lnTo>
                  <a:pt x="75" y="170"/>
                </a:lnTo>
                <a:lnTo>
                  <a:pt x="74" y="170"/>
                </a:lnTo>
                <a:lnTo>
                  <a:pt x="73" y="171"/>
                </a:lnTo>
                <a:lnTo>
                  <a:pt x="72" y="171"/>
                </a:lnTo>
                <a:lnTo>
                  <a:pt x="71" y="171"/>
                </a:lnTo>
                <a:lnTo>
                  <a:pt x="71" y="171"/>
                </a:lnTo>
                <a:lnTo>
                  <a:pt x="70" y="171"/>
                </a:lnTo>
                <a:lnTo>
                  <a:pt x="69" y="171"/>
                </a:lnTo>
                <a:lnTo>
                  <a:pt x="68" y="171"/>
                </a:lnTo>
                <a:lnTo>
                  <a:pt x="67" y="171"/>
                </a:lnTo>
                <a:lnTo>
                  <a:pt x="66" y="171"/>
                </a:lnTo>
                <a:lnTo>
                  <a:pt x="64" y="171"/>
                </a:lnTo>
                <a:lnTo>
                  <a:pt x="62" y="171"/>
                </a:lnTo>
                <a:lnTo>
                  <a:pt x="61" y="172"/>
                </a:lnTo>
                <a:lnTo>
                  <a:pt x="58" y="172"/>
                </a:lnTo>
                <a:lnTo>
                  <a:pt x="58" y="167"/>
                </a:lnTo>
                <a:lnTo>
                  <a:pt x="58" y="164"/>
                </a:lnTo>
                <a:lnTo>
                  <a:pt x="62" y="150"/>
                </a:lnTo>
                <a:lnTo>
                  <a:pt x="69" y="136"/>
                </a:lnTo>
                <a:lnTo>
                  <a:pt x="71" y="131"/>
                </a:lnTo>
                <a:lnTo>
                  <a:pt x="74" y="125"/>
                </a:lnTo>
                <a:lnTo>
                  <a:pt x="74" y="125"/>
                </a:lnTo>
                <a:lnTo>
                  <a:pt x="76" y="126"/>
                </a:lnTo>
                <a:lnTo>
                  <a:pt x="77" y="126"/>
                </a:lnTo>
                <a:lnTo>
                  <a:pt x="78" y="126"/>
                </a:lnTo>
                <a:lnTo>
                  <a:pt x="79" y="127"/>
                </a:lnTo>
                <a:lnTo>
                  <a:pt x="80" y="127"/>
                </a:lnTo>
                <a:lnTo>
                  <a:pt x="81" y="127"/>
                </a:lnTo>
                <a:lnTo>
                  <a:pt x="82" y="127"/>
                </a:lnTo>
                <a:lnTo>
                  <a:pt x="83" y="126"/>
                </a:lnTo>
                <a:lnTo>
                  <a:pt x="84" y="126"/>
                </a:lnTo>
                <a:lnTo>
                  <a:pt x="84" y="126"/>
                </a:lnTo>
                <a:lnTo>
                  <a:pt x="85" y="126"/>
                </a:lnTo>
                <a:lnTo>
                  <a:pt x="86" y="126"/>
                </a:lnTo>
                <a:lnTo>
                  <a:pt x="86" y="125"/>
                </a:lnTo>
                <a:lnTo>
                  <a:pt x="87" y="125"/>
                </a:lnTo>
                <a:lnTo>
                  <a:pt x="88" y="124"/>
                </a:lnTo>
                <a:lnTo>
                  <a:pt x="88" y="124"/>
                </a:lnTo>
                <a:lnTo>
                  <a:pt x="88" y="123"/>
                </a:lnTo>
                <a:lnTo>
                  <a:pt x="89" y="123"/>
                </a:lnTo>
                <a:lnTo>
                  <a:pt x="90" y="122"/>
                </a:lnTo>
                <a:lnTo>
                  <a:pt x="90" y="121"/>
                </a:lnTo>
                <a:lnTo>
                  <a:pt x="91" y="121"/>
                </a:lnTo>
                <a:lnTo>
                  <a:pt x="91" y="120"/>
                </a:lnTo>
                <a:lnTo>
                  <a:pt x="91" y="120"/>
                </a:lnTo>
                <a:lnTo>
                  <a:pt x="92" y="119"/>
                </a:lnTo>
                <a:lnTo>
                  <a:pt x="92" y="118"/>
                </a:lnTo>
                <a:lnTo>
                  <a:pt x="92" y="118"/>
                </a:lnTo>
                <a:lnTo>
                  <a:pt x="92" y="117"/>
                </a:lnTo>
                <a:lnTo>
                  <a:pt x="92" y="117"/>
                </a:lnTo>
                <a:lnTo>
                  <a:pt x="92" y="116"/>
                </a:lnTo>
                <a:lnTo>
                  <a:pt x="92" y="116"/>
                </a:lnTo>
                <a:lnTo>
                  <a:pt x="93" y="115"/>
                </a:lnTo>
                <a:lnTo>
                  <a:pt x="93" y="115"/>
                </a:lnTo>
                <a:lnTo>
                  <a:pt x="94" y="115"/>
                </a:lnTo>
                <a:lnTo>
                  <a:pt x="95" y="115"/>
                </a:lnTo>
                <a:lnTo>
                  <a:pt x="95" y="114"/>
                </a:lnTo>
                <a:lnTo>
                  <a:pt x="96" y="114"/>
                </a:lnTo>
                <a:lnTo>
                  <a:pt x="96" y="113"/>
                </a:lnTo>
                <a:lnTo>
                  <a:pt x="97" y="113"/>
                </a:lnTo>
                <a:lnTo>
                  <a:pt x="97" y="112"/>
                </a:lnTo>
                <a:lnTo>
                  <a:pt x="98" y="112"/>
                </a:lnTo>
                <a:lnTo>
                  <a:pt x="98" y="112"/>
                </a:lnTo>
                <a:lnTo>
                  <a:pt x="99" y="112"/>
                </a:lnTo>
                <a:lnTo>
                  <a:pt x="100" y="112"/>
                </a:lnTo>
                <a:lnTo>
                  <a:pt x="101" y="112"/>
                </a:lnTo>
                <a:lnTo>
                  <a:pt x="101" y="112"/>
                </a:lnTo>
                <a:lnTo>
                  <a:pt x="102" y="112"/>
                </a:lnTo>
                <a:lnTo>
                  <a:pt x="103" y="112"/>
                </a:lnTo>
                <a:lnTo>
                  <a:pt x="104" y="112"/>
                </a:lnTo>
                <a:lnTo>
                  <a:pt x="105" y="112"/>
                </a:lnTo>
                <a:lnTo>
                  <a:pt x="105" y="112"/>
                </a:lnTo>
                <a:lnTo>
                  <a:pt x="106" y="112"/>
                </a:lnTo>
                <a:lnTo>
                  <a:pt x="107" y="112"/>
                </a:lnTo>
                <a:lnTo>
                  <a:pt x="107" y="112"/>
                </a:lnTo>
                <a:lnTo>
                  <a:pt x="107" y="111"/>
                </a:lnTo>
                <a:lnTo>
                  <a:pt x="108" y="111"/>
                </a:lnTo>
                <a:lnTo>
                  <a:pt x="109" y="111"/>
                </a:lnTo>
                <a:lnTo>
                  <a:pt x="109" y="110"/>
                </a:lnTo>
                <a:lnTo>
                  <a:pt x="110" y="110"/>
                </a:lnTo>
                <a:lnTo>
                  <a:pt x="110" y="109"/>
                </a:lnTo>
                <a:lnTo>
                  <a:pt x="110" y="108"/>
                </a:lnTo>
                <a:lnTo>
                  <a:pt x="111" y="108"/>
                </a:lnTo>
                <a:lnTo>
                  <a:pt x="111" y="107"/>
                </a:lnTo>
                <a:lnTo>
                  <a:pt x="111" y="107"/>
                </a:lnTo>
                <a:lnTo>
                  <a:pt x="111" y="106"/>
                </a:lnTo>
                <a:lnTo>
                  <a:pt x="111" y="105"/>
                </a:lnTo>
                <a:lnTo>
                  <a:pt x="112" y="105"/>
                </a:lnTo>
                <a:lnTo>
                  <a:pt x="112" y="104"/>
                </a:lnTo>
                <a:lnTo>
                  <a:pt x="112" y="104"/>
                </a:lnTo>
                <a:lnTo>
                  <a:pt x="113" y="103"/>
                </a:lnTo>
                <a:lnTo>
                  <a:pt x="113" y="102"/>
                </a:lnTo>
                <a:lnTo>
                  <a:pt x="113" y="102"/>
                </a:lnTo>
                <a:lnTo>
                  <a:pt x="113" y="101"/>
                </a:lnTo>
                <a:lnTo>
                  <a:pt x="114" y="100"/>
                </a:lnTo>
                <a:lnTo>
                  <a:pt x="114" y="99"/>
                </a:lnTo>
                <a:lnTo>
                  <a:pt x="114" y="98"/>
                </a:lnTo>
                <a:lnTo>
                  <a:pt x="115" y="98"/>
                </a:lnTo>
                <a:lnTo>
                  <a:pt x="115" y="97"/>
                </a:lnTo>
                <a:lnTo>
                  <a:pt x="115" y="96"/>
                </a:lnTo>
                <a:lnTo>
                  <a:pt x="115" y="96"/>
                </a:lnTo>
                <a:lnTo>
                  <a:pt x="115" y="95"/>
                </a:lnTo>
                <a:lnTo>
                  <a:pt x="115" y="94"/>
                </a:lnTo>
                <a:lnTo>
                  <a:pt x="116" y="93"/>
                </a:lnTo>
                <a:lnTo>
                  <a:pt x="116" y="92"/>
                </a:lnTo>
                <a:lnTo>
                  <a:pt x="116" y="92"/>
                </a:lnTo>
                <a:lnTo>
                  <a:pt x="116" y="91"/>
                </a:lnTo>
                <a:lnTo>
                  <a:pt x="117" y="90"/>
                </a:lnTo>
                <a:lnTo>
                  <a:pt x="117" y="90"/>
                </a:lnTo>
                <a:lnTo>
                  <a:pt x="117" y="90"/>
                </a:lnTo>
                <a:lnTo>
                  <a:pt x="117" y="89"/>
                </a:lnTo>
                <a:lnTo>
                  <a:pt x="118" y="89"/>
                </a:lnTo>
                <a:lnTo>
                  <a:pt x="119" y="88"/>
                </a:lnTo>
                <a:lnTo>
                  <a:pt x="119" y="87"/>
                </a:lnTo>
                <a:lnTo>
                  <a:pt x="120" y="87"/>
                </a:lnTo>
                <a:lnTo>
                  <a:pt x="122" y="86"/>
                </a:lnTo>
                <a:lnTo>
                  <a:pt x="122" y="85"/>
                </a:lnTo>
                <a:lnTo>
                  <a:pt x="123" y="85"/>
                </a:lnTo>
                <a:lnTo>
                  <a:pt x="124" y="84"/>
                </a:lnTo>
                <a:lnTo>
                  <a:pt x="125" y="84"/>
                </a:lnTo>
                <a:lnTo>
                  <a:pt x="126" y="83"/>
                </a:lnTo>
                <a:lnTo>
                  <a:pt x="126" y="82"/>
                </a:lnTo>
                <a:lnTo>
                  <a:pt x="128" y="81"/>
                </a:lnTo>
                <a:lnTo>
                  <a:pt x="128" y="80"/>
                </a:lnTo>
                <a:lnTo>
                  <a:pt x="129" y="79"/>
                </a:lnTo>
                <a:lnTo>
                  <a:pt x="129" y="79"/>
                </a:lnTo>
                <a:lnTo>
                  <a:pt x="129" y="78"/>
                </a:lnTo>
                <a:lnTo>
                  <a:pt x="130" y="78"/>
                </a:lnTo>
                <a:lnTo>
                  <a:pt x="130" y="77"/>
                </a:lnTo>
                <a:lnTo>
                  <a:pt x="131" y="76"/>
                </a:lnTo>
                <a:lnTo>
                  <a:pt x="131" y="75"/>
                </a:lnTo>
                <a:lnTo>
                  <a:pt x="132" y="75"/>
                </a:lnTo>
                <a:lnTo>
                  <a:pt x="132" y="74"/>
                </a:lnTo>
                <a:lnTo>
                  <a:pt x="132" y="73"/>
                </a:lnTo>
                <a:lnTo>
                  <a:pt x="133" y="72"/>
                </a:lnTo>
                <a:lnTo>
                  <a:pt x="133" y="72"/>
                </a:lnTo>
                <a:lnTo>
                  <a:pt x="134" y="71"/>
                </a:lnTo>
                <a:lnTo>
                  <a:pt x="134" y="71"/>
                </a:lnTo>
                <a:lnTo>
                  <a:pt x="135" y="70"/>
                </a:lnTo>
                <a:lnTo>
                  <a:pt x="136" y="70"/>
                </a:lnTo>
                <a:lnTo>
                  <a:pt x="136" y="70"/>
                </a:lnTo>
                <a:lnTo>
                  <a:pt x="138" y="70"/>
                </a:lnTo>
                <a:lnTo>
                  <a:pt x="138" y="69"/>
                </a:lnTo>
                <a:lnTo>
                  <a:pt x="139" y="69"/>
                </a:lnTo>
                <a:lnTo>
                  <a:pt x="139" y="69"/>
                </a:lnTo>
                <a:lnTo>
                  <a:pt x="140" y="69"/>
                </a:lnTo>
                <a:lnTo>
                  <a:pt x="140" y="70"/>
                </a:lnTo>
                <a:lnTo>
                  <a:pt x="141" y="70"/>
                </a:lnTo>
                <a:lnTo>
                  <a:pt x="142" y="70"/>
                </a:lnTo>
                <a:lnTo>
                  <a:pt x="143" y="71"/>
                </a:lnTo>
                <a:lnTo>
                  <a:pt x="143" y="71"/>
                </a:lnTo>
                <a:lnTo>
                  <a:pt x="143" y="72"/>
                </a:lnTo>
                <a:lnTo>
                  <a:pt x="144" y="73"/>
                </a:lnTo>
                <a:lnTo>
                  <a:pt x="144" y="74"/>
                </a:lnTo>
                <a:lnTo>
                  <a:pt x="145" y="74"/>
                </a:lnTo>
                <a:lnTo>
                  <a:pt x="145" y="75"/>
                </a:lnTo>
                <a:lnTo>
                  <a:pt x="145" y="75"/>
                </a:lnTo>
                <a:lnTo>
                  <a:pt x="145" y="75"/>
                </a:lnTo>
                <a:lnTo>
                  <a:pt x="146" y="76"/>
                </a:lnTo>
                <a:lnTo>
                  <a:pt x="146" y="77"/>
                </a:lnTo>
                <a:lnTo>
                  <a:pt x="147" y="77"/>
                </a:lnTo>
                <a:lnTo>
                  <a:pt x="147" y="78"/>
                </a:lnTo>
                <a:lnTo>
                  <a:pt x="147" y="79"/>
                </a:lnTo>
                <a:lnTo>
                  <a:pt x="147" y="80"/>
                </a:lnTo>
                <a:lnTo>
                  <a:pt x="147" y="81"/>
                </a:lnTo>
                <a:lnTo>
                  <a:pt x="147" y="82"/>
                </a:lnTo>
                <a:lnTo>
                  <a:pt x="148" y="83"/>
                </a:lnTo>
                <a:lnTo>
                  <a:pt x="148" y="84"/>
                </a:lnTo>
                <a:lnTo>
                  <a:pt x="148" y="84"/>
                </a:lnTo>
                <a:lnTo>
                  <a:pt x="148" y="85"/>
                </a:lnTo>
                <a:lnTo>
                  <a:pt x="148" y="86"/>
                </a:lnTo>
                <a:lnTo>
                  <a:pt x="148" y="87"/>
                </a:lnTo>
                <a:lnTo>
                  <a:pt x="148" y="87"/>
                </a:lnTo>
                <a:lnTo>
                  <a:pt x="148" y="88"/>
                </a:lnTo>
                <a:lnTo>
                  <a:pt x="148" y="89"/>
                </a:lnTo>
                <a:lnTo>
                  <a:pt x="147" y="90"/>
                </a:lnTo>
                <a:lnTo>
                  <a:pt x="147" y="91"/>
                </a:lnTo>
                <a:lnTo>
                  <a:pt x="147" y="91"/>
                </a:lnTo>
                <a:lnTo>
                  <a:pt x="147" y="91"/>
                </a:lnTo>
                <a:lnTo>
                  <a:pt x="146" y="92"/>
                </a:lnTo>
                <a:lnTo>
                  <a:pt x="146" y="93"/>
                </a:lnTo>
                <a:lnTo>
                  <a:pt x="145" y="94"/>
                </a:lnTo>
                <a:lnTo>
                  <a:pt x="145" y="95"/>
                </a:lnTo>
                <a:lnTo>
                  <a:pt x="145" y="95"/>
                </a:lnTo>
                <a:lnTo>
                  <a:pt x="144" y="96"/>
                </a:lnTo>
                <a:lnTo>
                  <a:pt x="144" y="97"/>
                </a:lnTo>
                <a:lnTo>
                  <a:pt x="143" y="97"/>
                </a:lnTo>
                <a:lnTo>
                  <a:pt x="143" y="98"/>
                </a:lnTo>
                <a:lnTo>
                  <a:pt x="143" y="98"/>
                </a:lnTo>
                <a:lnTo>
                  <a:pt x="142" y="99"/>
                </a:lnTo>
                <a:lnTo>
                  <a:pt x="142" y="100"/>
                </a:lnTo>
                <a:lnTo>
                  <a:pt x="142" y="101"/>
                </a:lnTo>
                <a:lnTo>
                  <a:pt x="141" y="101"/>
                </a:lnTo>
                <a:lnTo>
                  <a:pt x="141" y="103"/>
                </a:lnTo>
                <a:lnTo>
                  <a:pt x="141" y="103"/>
                </a:lnTo>
                <a:lnTo>
                  <a:pt x="141" y="104"/>
                </a:lnTo>
                <a:lnTo>
                  <a:pt x="140" y="105"/>
                </a:lnTo>
                <a:lnTo>
                  <a:pt x="140" y="106"/>
                </a:lnTo>
                <a:lnTo>
                  <a:pt x="140" y="107"/>
                </a:lnTo>
                <a:lnTo>
                  <a:pt x="140" y="108"/>
                </a:lnTo>
                <a:lnTo>
                  <a:pt x="140" y="109"/>
                </a:lnTo>
                <a:lnTo>
                  <a:pt x="140" y="109"/>
                </a:lnTo>
                <a:lnTo>
                  <a:pt x="140" y="110"/>
                </a:lnTo>
                <a:lnTo>
                  <a:pt x="140" y="111"/>
                </a:lnTo>
                <a:lnTo>
                  <a:pt x="140" y="112"/>
                </a:lnTo>
                <a:lnTo>
                  <a:pt x="140" y="113"/>
                </a:lnTo>
                <a:lnTo>
                  <a:pt x="140" y="114"/>
                </a:lnTo>
                <a:lnTo>
                  <a:pt x="140" y="115"/>
                </a:lnTo>
                <a:lnTo>
                  <a:pt x="140" y="116"/>
                </a:lnTo>
                <a:lnTo>
                  <a:pt x="140" y="117"/>
                </a:lnTo>
                <a:lnTo>
                  <a:pt x="140" y="118"/>
                </a:lnTo>
                <a:lnTo>
                  <a:pt x="140" y="120"/>
                </a:lnTo>
                <a:lnTo>
                  <a:pt x="140" y="120"/>
                </a:lnTo>
                <a:lnTo>
                  <a:pt x="140" y="122"/>
                </a:lnTo>
                <a:lnTo>
                  <a:pt x="140" y="122"/>
                </a:lnTo>
                <a:lnTo>
                  <a:pt x="140" y="123"/>
                </a:lnTo>
                <a:lnTo>
                  <a:pt x="140" y="125"/>
                </a:lnTo>
                <a:lnTo>
                  <a:pt x="140" y="126"/>
                </a:lnTo>
                <a:lnTo>
                  <a:pt x="140" y="127"/>
                </a:lnTo>
                <a:lnTo>
                  <a:pt x="140" y="127"/>
                </a:lnTo>
                <a:lnTo>
                  <a:pt x="140" y="128"/>
                </a:lnTo>
                <a:lnTo>
                  <a:pt x="141" y="129"/>
                </a:lnTo>
                <a:lnTo>
                  <a:pt x="142" y="129"/>
                </a:lnTo>
                <a:lnTo>
                  <a:pt x="143" y="129"/>
                </a:lnTo>
                <a:lnTo>
                  <a:pt x="143" y="129"/>
                </a:lnTo>
                <a:lnTo>
                  <a:pt x="145" y="129"/>
                </a:lnTo>
                <a:lnTo>
                  <a:pt x="146" y="129"/>
                </a:lnTo>
                <a:lnTo>
                  <a:pt x="147" y="129"/>
                </a:lnTo>
                <a:lnTo>
                  <a:pt x="148" y="128"/>
                </a:lnTo>
                <a:lnTo>
                  <a:pt x="149" y="128"/>
                </a:lnTo>
                <a:lnTo>
                  <a:pt x="149" y="128"/>
                </a:lnTo>
                <a:lnTo>
                  <a:pt x="151" y="128"/>
                </a:lnTo>
                <a:lnTo>
                  <a:pt x="151" y="128"/>
                </a:lnTo>
                <a:lnTo>
                  <a:pt x="153" y="127"/>
                </a:lnTo>
                <a:lnTo>
                  <a:pt x="153" y="127"/>
                </a:lnTo>
                <a:lnTo>
                  <a:pt x="154" y="126"/>
                </a:lnTo>
                <a:lnTo>
                  <a:pt x="154" y="126"/>
                </a:lnTo>
                <a:lnTo>
                  <a:pt x="155" y="125"/>
                </a:lnTo>
                <a:lnTo>
                  <a:pt x="156" y="124"/>
                </a:lnTo>
                <a:lnTo>
                  <a:pt x="156" y="124"/>
                </a:lnTo>
                <a:lnTo>
                  <a:pt x="157" y="122"/>
                </a:lnTo>
                <a:lnTo>
                  <a:pt x="157" y="122"/>
                </a:lnTo>
                <a:lnTo>
                  <a:pt x="157" y="120"/>
                </a:lnTo>
                <a:lnTo>
                  <a:pt x="158" y="120"/>
                </a:lnTo>
                <a:lnTo>
                  <a:pt x="159" y="120"/>
                </a:lnTo>
                <a:lnTo>
                  <a:pt x="159" y="118"/>
                </a:lnTo>
                <a:lnTo>
                  <a:pt x="160" y="117"/>
                </a:lnTo>
                <a:lnTo>
                  <a:pt x="161" y="117"/>
                </a:lnTo>
                <a:lnTo>
                  <a:pt x="161" y="117"/>
                </a:lnTo>
                <a:lnTo>
                  <a:pt x="163" y="117"/>
                </a:lnTo>
                <a:lnTo>
                  <a:pt x="164" y="117"/>
                </a:lnTo>
                <a:lnTo>
                  <a:pt x="164" y="116"/>
                </a:lnTo>
                <a:lnTo>
                  <a:pt x="165" y="116"/>
                </a:lnTo>
                <a:lnTo>
                  <a:pt x="166" y="116"/>
                </a:lnTo>
                <a:lnTo>
                  <a:pt x="166" y="116"/>
                </a:lnTo>
                <a:lnTo>
                  <a:pt x="167" y="116"/>
                </a:lnTo>
                <a:lnTo>
                  <a:pt x="168" y="116"/>
                </a:lnTo>
                <a:lnTo>
                  <a:pt x="168" y="116"/>
                </a:lnTo>
                <a:lnTo>
                  <a:pt x="169" y="115"/>
                </a:lnTo>
                <a:lnTo>
                  <a:pt x="169" y="113"/>
                </a:lnTo>
                <a:lnTo>
                  <a:pt x="170" y="112"/>
                </a:lnTo>
                <a:lnTo>
                  <a:pt x="170" y="111"/>
                </a:lnTo>
                <a:lnTo>
                  <a:pt x="170" y="110"/>
                </a:lnTo>
                <a:lnTo>
                  <a:pt x="171" y="109"/>
                </a:lnTo>
                <a:lnTo>
                  <a:pt x="171" y="107"/>
                </a:lnTo>
                <a:lnTo>
                  <a:pt x="172" y="106"/>
                </a:lnTo>
                <a:lnTo>
                  <a:pt x="172" y="105"/>
                </a:lnTo>
                <a:lnTo>
                  <a:pt x="172" y="103"/>
                </a:lnTo>
                <a:lnTo>
                  <a:pt x="173" y="102"/>
                </a:lnTo>
                <a:lnTo>
                  <a:pt x="174" y="101"/>
                </a:lnTo>
                <a:lnTo>
                  <a:pt x="174" y="101"/>
                </a:lnTo>
                <a:lnTo>
                  <a:pt x="175" y="100"/>
                </a:lnTo>
                <a:lnTo>
                  <a:pt x="175" y="99"/>
                </a:lnTo>
                <a:lnTo>
                  <a:pt x="175" y="98"/>
                </a:lnTo>
                <a:lnTo>
                  <a:pt x="175" y="97"/>
                </a:lnTo>
                <a:lnTo>
                  <a:pt x="175" y="96"/>
                </a:lnTo>
                <a:lnTo>
                  <a:pt x="175" y="95"/>
                </a:lnTo>
                <a:lnTo>
                  <a:pt x="175" y="94"/>
                </a:lnTo>
                <a:lnTo>
                  <a:pt x="175" y="94"/>
                </a:lnTo>
                <a:lnTo>
                  <a:pt x="175" y="93"/>
                </a:lnTo>
                <a:lnTo>
                  <a:pt x="175" y="92"/>
                </a:lnTo>
                <a:lnTo>
                  <a:pt x="175" y="90"/>
                </a:lnTo>
                <a:lnTo>
                  <a:pt x="175" y="89"/>
                </a:lnTo>
                <a:lnTo>
                  <a:pt x="174" y="88"/>
                </a:lnTo>
                <a:lnTo>
                  <a:pt x="175" y="86"/>
                </a:lnTo>
                <a:lnTo>
                  <a:pt x="175" y="86"/>
                </a:lnTo>
                <a:lnTo>
                  <a:pt x="175" y="84"/>
                </a:lnTo>
                <a:lnTo>
                  <a:pt x="175" y="83"/>
                </a:lnTo>
                <a:lnTo>
                  <a:pt x="175" y="82"/>
                </a:lnTo>
                <a:lnTo>
                  <a:pt x="175" y="80"/>
                </a:lnTo>
                <a:lnTo>
                  <a:pt x="174" y="80"/>
                </a:lnTo>
                <a:lnTo>
                  <a:pt x="174" y="78"/>
                </a:lnTo>
                <a:lnTo>
                  <a:pt x="174" y="77"/>
                </a:lnTo>
                <a:lnTo>
                  <a:pt x="174" y="76"/>
                </a:lnTo>
                <a:lnTo>
                  <a:pt x="174" y="75"/>
                </a:lnTo>
                <a:lnTo>
                  <a:pt x="174" y="75"/>
                </a:lnTo>
                <a:lnTo>
                  <a:pt x="174" y="74"/>
                </a:lnTo>
                <a:lnTo>
                  <a:pt x="174" y="72"/>
                </a:lnTo>
                <a:lnTo>
                  <a:pt x="174" y="71"/>
                </a:lnTo>
                <a:lnTo>
                  <a:pt x="174" y="71"/>
                </a:lnTo>
                <a:lnTo>
                  <a:pt x="175" y="69"/>
                </a:lnTo>
                <a:lnTo>
                  <a:pt x="175" y="68"/>
                </a:lnTo>
                <a:lnTo>
                  <a:pt x="176" y="67"/>
                </a:lnTo>
                <a:lnTo>
                  <a:pt x="176" y="67"/>
                </a:lnTo>
                <a:lnTo>
                  <a:pt x="176" y="66"/>
                </a:lnTo>
                <a:lnTo>
                  <a:pt x="177" y="65"/>
                </a:lnTo>
                <a:lnTo>
                  <a:pt x="177" y="65"/>
                </a:lnTo>
                <a:lnTo>
                  <a:pt x="178" y="63"/>
                </a:lnTo>
                <a:lnTo>
                  <a:pt x="178" y="63"/>
                </a:lnTo>
                <a:lnTo>
                  <a:pt x="178" y="61"/>
                </a:lnTo>
                <a:lnTo>
                  <a:pt x="178" y="61"/>
                </a:lnTo>
                <a:lnTo>
                  <a:pt x="178" y="60"/>
                </a:lnTo>
                <a:lnTo>
                  <a:pt x="178" y="58"/>
                </a:lnTo>
                <a:lnTo>
                  <a:pt x="177" y="58"/>
                </a:lnTo>
                <a:lnTo>
                  <a:pt x="177" y="57"/>
                </a:lnTo>
                <a:lnTo>
                  <a:pt x="177" y="57"/>
                </a:lnTo>
                <a:lnTo>
                  <a:pt x="176" y="56"/>
                </a:lnTo>
                <a:lnTo>
                  <a:pt x="176" y="55"/>
                </a:lnTo>
                <a:lnTo>
                  <a:pt x="176" y="54"/>
                </a:lnTo>
                <a:lnTo>
                  <a:pt x="176" y="53"/>
                </a:lnTo>
                <a:lnTo>
                  <a:pt x="176" y="52"/>
                </a:lnTo>
                <a:lnTo>
                  <a:pt x="176" y="51"/>
                </a:lnTo>
                <a:lnTo>
                  <a:pt x="176" y="50"/>
                </a:lnTo>
                <a:lnTo>
                  <a:pt x="176" y="50"/>
                </a:lnTo>
                <a:lnTo>
                  <a:pt x="177" y="49"/>
                </a:lnTo>
                <a:lnTo>
                  <a:pt x="177" y="48"/>
                </a:lnTo>
                <a:lnTo>
                  <a:pt x="178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5"/>
                </a:lnTo>
                <a:lnTo>
                  <a:pt x="179" y="45"/>
                </a:lnTo>
                <a:lnTo>
                  <a:pt x="180" y="45"/>
                </a:lnTo>
                <a:lnTo>
                  <a:pt x="181" y="44"/>
                </a:lnTo>
                <a:lnTo>
                  <a:pt x="182" y="44"/>
                </a:lnTo>
                <a:lnTo>
                  <a:pt x="183" y="43"/>
                </a:lnTo>
                <a:lnTo>
                  <a:pt x="183" y="43"/>
                </a:lnTo>
                <a:lnTo>
                  <a:pt x="184" y="43"/>
                </a:lnTo>
                <a:lnTo>
                  <a:pt x="185" y="43"/>
                </a:lnTo>
                <a:lnTo>
                  <a:pt x="185" y="42"/>
                </a:lnTo>
                <a:lnTo>
                  <a:pt x="186" y="42"/>
                </a:lnTo>
                <a:lnTo>
                  <a:pt x="187" y="42"/>
                </a:lnTo>
                <a:lnTo>
                  <a:pt x="187" y="41"/>
                </a:lnTo>
                <a:lnTo>
                  <a:pt x="187" y="40"/>
                </a:lnTo>
                <a:lnTo>
                  <a:pt x="188" y="40"/>
                </a:lnTo>
                <a:lnTo>
                  <a:pt x="188" y="39"/>
                </a:lnTo>
                <a:lnTo>
                  <a:pt x="188" y="38"/>
                </a:lnTo>
                <a:lnTo>
                  <a:pt x="188" y="37"/>
                </a:lnTo>
                <a:lnTo>
                  <a:pt x="188" y="37"/>
                </a:lnTo>
                <a:lnTo>
                  <a:pt x="188" y="35"/>
                </a:lnTo>
                <a:lnTo>
                  <a:pt x="188" y="33"/>
                </a:lnTo>
                <a:lnTo>
                  <a:pt x="188" y="32"/>
                </a:lnTo>
                <a:lnTo>
                  <a:pt x="188" y="31"/>
                </a:lnTo>
                <a:lnTo>
                  <a:pt x="189" y="30"/>
                </a:lnTo>
                <a:lnTo>
                  <a:pt x="189" y="28"/>
                </a:lnTo>
                <a:lnTo>
                  <a:pt x="189" y="27"/>
                </a:lnTo>
                <a:lnTo>
                  <a:pt x="189" y="26"/>
                </a:lnTo>
                <a:lnTo>
                  <a:pt x="189" y="26"/>
                </a:lnTo>
                <a:lnTo>
                  <a:pt x="189" y="24"/>
                </a:lnTo>
                <a:lnTo>
                  <a:pt x="188" y="23"/>
                </a:lnTo>
                <a:lnTo>
                  <a:pt x="188" y="23"/>
                </a:lnTo>
                <a:lnTo>
                  <a:pt x="188" y="22"/>
                </a:lnTo>
                <a:lnTo>
                  <a:pt x="189" y="22"/>
                </a:lnTo>
                <a:lnTo>
                  <a:pt x="189" y="21"/>
                </a:lnTo>
                <a:lnTo>
                  <a:pt x="189" y="20"/>
                </a:lnTo>
                <a:lnTo>
                  <a:pt x="190" y="19"/>
                </a:lnTo>
                <a:lnTo>
                  <a:pt x="190" y="19"/>
                </a:lnTo>
                <a:lnTo>
                  <a:pt x="191" y="17"/>
                </a:lnTo>
                <a:lnTo>
                  <a:pt x="191" y="17"/>
                </a:lnTo>
                <a:lnTo>
                  <a:pt x="191" y="15"/>
                </a:lnTo>
                <a:lnTo>
                  <a:pt x="191" y="14"/>
                </a:lnTo>
                <a:lnTo>
                  <a:pt x="191" y="13"/>
                </a:lnTo>
                <a:lnTo>
                  <a:pt x="191" y="12"/>
                </a:lnTo>
                <a:lnTo>
                  <a:pt x="191" y="11"/>
                </a:lnTo>
                <a:lnTo>
                  <a:pt x="191" y="9"/>
                </a:lnTo>
                <a:lnTo>
                  <a:pt x="190" y="8"/>
                </a:lnTo>
                <a:lnTo>
                  <a:pt x="190" y="6"/>
                </a:lnTo>
                <a:lnTo>
                  <a:pt x="190" y="5"/>
                </a:lnTo>
                <a:lnTo>
                  <a:pt x="190" y="4"/>
                </a:lnTo>
                <a:lnTo>
                  <a:pt x="191" y="4"/>
                </a:lnTo>
                <a:lnTo>
                  <a:pt x="191" y="3"/>
                </a:lnTo>
                <a:lnTo>
                  <a:pt x="191" y="3"/>
                </a:lnTo>
                <a:lnTo>
                  <a:pt x="192" y="2"/>
                </a:lnTo>
                <a:lnTo>
                  <a:pt x="193" y="1"/>
                </a:lnTo>
                <a:lnTo>
                  <a:pt x="193" y="0"/>
                </a:lnTo>
                <a:lnTo>
                  <a:pt x="193" y="0"/>
                </a:lnTo>
                <a:lnTo>
                  <a:pt x="201" y="4"/>
                </a:lnTo>
                <a:lnTo>
                  <a:pt x="204" y="5"/>
                </a:lnTo>
                <a:lnTo>
                  <a:pt x="205" y="6"/>
                </a:lnTo>
                <a:lnTo>
                  <a:pt x="205" y="6"/>
                </a:lnTo>
                <a:lnTo>
                  <a:pt x="205" y="9"/>
                </a:lnTo>
                <a:lnTo>
                  <a:pt x="206" y="10"/>
                </a:lnTo>
                <a:lnTo>
                  <a:pt x="208" y="10"/>
                </a:lnTo>
                <a:lnTo>
                  <a:pt x="212" y="12"/>
                </a:lnTo>
                <a:lnTo>
                  <a:pt x="217" y="14"/>
                </a:lnTo>
                <a:lnTo>
                  <a:pt x="222" y="15"/>
                </a:lnTo>
                <a:lnTo>
                  <a:pt x="228" y="16"/>
                </a:lnTo>
                <a:lnTo>
                  <a:pt x="235" y="16"/>
                </a:lnTo>
                <a:lnTo>
                  <a:pt x="240" y="16"/>
                </a:lnTo>
                <a:lnTo>
                  <a:pt x="248" y="14"/>
                </a:lnTo>
                <a:lnTo>
                  <a:pt x="254" y="14"/>
                </a:lnTo>
                <a:lnTo>
                  <a:pt x="257" y="14"/>
                </a:lnTo>
                <a:lnTo>
                  <a:pt x="263" y="17"/>
                </a:lnTo>
                <a:lnTo>
                  <a:pt x="267" y="21"/>
                </a:lnTo>
                <a:lnTo>
                  <a:pt x="271" y="23"/>
                </a:lnTo>
                <a:lnTo>
                  <a:pt x="274" y="25"/>
                </a:lnTo>
                <a:lnTo>
                  <a:pt x="276" y="26"/>
                </a:lnTo>
                <a:lnTo>
                  <a:pt x="279" y="27"/>
                </a:lnTo>
                <a:lnTo>
                  <a:pt x="281" y="27"/>
                </a:lnTo>
                <a:lnTo>
                  <a:pt x="284" y="25"/>
                </a:lnTo>
                <a:lnTo>
                  <a:pt x="288" y="22"/>
                </a:lnTo>
                <a:lnTo>
                  <a:pt x="292" y="18"/>
                </a:lnTo>
                <a:lnTo>
                  <a:pt x="295" y="1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595688" y="2930526"/>
            <a:ext cx="412750" cy="476250"/>
          </a:xfrm>
          <a:custGeom>
            <a:avLst/>
            <a:gdLst>
              <a:gd name="T0" fmla="*/ 154 w 260"/>
              <a:gd name="T1" fmla="*/ 3 h 300"/>
              <a:gd name="T2" fmla="*/ 164 w 260"/>
              <a:gd name="T3" fmla="*/ 10 h 300"/>
              <a:gd name="T4" fmla="*/ 170 w 260"/>
              <a:gd name="T5" fmla="*/ 12 h 300"/>
              <a:gd name="T6" fmla="*/ 176 w 260"/>
              <a:gd name="T7" fmla="*/ 9 h 300"/>
              <a:gd name="T8" fmla="*/ 182 w 260"/>
              <a:gd name="T9" fmla="*/ 9 h 300"/>
              <a:gd name="T10" fmla="*/ 189 w 260"/>
              <a:gd name="T11" fmla="*/ 12 h 300"/>
              <a:gd name="T12" fmla="*/ 196 w 260"/>
              <a:gd name="T13" fmla="*/ 15 h 300"/>
              <a:gd name="T14" fmla="*/ 195 w 260"/>
              <a:gd name="T15" fmla="*/ 21 h 300"/>
              <a:gd name="T16" fmla="*/ 198 w 260"/>
              <a:gd name="T17" fmla="*/ 24 h 300"/>
              <a:gd name="T18" fmla="*/ 205 w 260"/>
              <a:gd name="T19" fmla="*/ 25 h 300"/>
              <a:gd name="T20" fmla="*/ 214 w 260"/>
              <a:gd name="T21" fmla="*/ 24 h 300"/>
              <a:gd name="T22" fmla="*/ 219 w 260"/>
              <a:gd name="T23" fmla="*/ 28 h 300"/>
              <a:gd name="T24" fmla="*/ 224 w 260"/>
              <a:gd name="T25" fmla="*/ 22 h 300"/>
              <a:gd name="T26" fmla="*/ 229 w 260"/>
              <a:gd name="T27" fmla="*/ 20 h 300"/>
              <a:gd name="T28" fmla="*/ 238 w 260"/>
              <a:gd name="T29" fmla="*/ 32 h 300"/>
              <a:gd name="T30" fmla="*/ 222 w 260"/>
              <a:gd name="T31" fmla="*/ 66 h 300"/>
              <a:gd name="T32" fmla="*/ 225 w 260"/>
              <a:gd name="T33" fmla="*/ 93 h 300"/>
              <a:gd name="T34" fmla="*/ 206 w 260"/>
              <a:gd name="T35" fmla="*/ 94 h 300"/>
              <a:gd name="T36" fmla="*/ 203 w 260"/>
              <a:gd name="T37" fmla="*/ 122 h 300"/>
              <a:gd name="T38" fmla="*/ 220 w 260"/>
              <a:gd name="T39" fmla="*/ 140 h 300"/>
              <a:gd name="T40" fmla="*/ 247 w 260"/>
              <a:gd name="T41" fmla="*/ 159 h 300"/>
              <a:gd name="T42" fmla="*/ 248 w 260"/>
              <a:gd name="T43" fmla="*/ 183 h 300"/>
              <a:gd name="T44" fmla="*/ 239 w 260"/>
              <a:gd name="T45" fmla="*/ 181 h 300"/>
              <a:gd name="T46" fmla="*/ 227 w 260"/>
              <a:gd name="T47" fmla="*/ 190 h 300"/>
              <a:gd name="T48" fmla="*/ 240 w 260"/>
              <a:gd name="T49" fmla="*/ 207 h 300"/>
              <a:gd name="T50" fmla="*/ 259 w 260"/>
              <a:gd name="T51" fmla="*/ 209 h 300"/>
              <a:gd name="T52" fmla="*/ 241 w 260"/>
              <a:gd name="T53" fmla="*/ 233 h 300"/>
              <a:gd name="T54" fmla="*/ 235 w 260"/>
              <a:gd name="T55" fmla="*/ 257 h 300"/>
              <a:gd name="T56" fmla="*/ 218 w 260"/>
              <a:gd name="T57" fmla="*/ 286 h 300"/>
              <a:gd name="T58" fmla="*/ 178 w 260"/>
              <a:gd name="T59" fmla="*/ 278 h 300"/>
              <a:gd name="T60" fmla="*/ 132 w 260"/>
              <a:gd name="T61" fmla="*/ 285 h 300"/>
              <a:gd name="T62" fmla="*/ 95 w 260"/>
              <a:gd name="T63" fmla="*/ 298 h 300"/>
              <a:gd name="T64" fmla="*/ 38 w 260"/>
              <a:gd name="T65" fmla="*/ 287 h 300"/>
              <a:gd name="T66" fmla="*/ 15 w 260"/>
              <a:gd name="T67" fmla="*/ 272 h 300"/>
              <a:gd name="T68" fmla="*/ 9 w 260"/>
              <a:gd name="T69" fmla="*/ 266 h 300"/>
              <a:gd name="T70" fmla="*/ 14 w 260"/>
              <a:gd name="T71" fmla="*/ 263 h 300"/>
              <a:gd name="T72" fmla="*/ 18 w 260"/>
              <a:gd name="T73" fmla="*/ 258 h 300"/>
              <a:gd name="T74" fmla="*/ 13 w 260"/>
              <a:gd name="T75" fmla="*/ 248 h 300"/>
              <a:gd name="T76" fmla="*/ 8 w 260"/>
              <a:gd name="T77" fmla="*/ 238 h 300"/>
              <a:gd name="T78" fmla="*/ 4 w 260"/>
              <a:gd name="T79" fmla="*/ 226 h 300"/>
              <a:gd name="T80" fmla="*/ 3 w 260"/>
              <a:gd name="T81" fmla="*/ 217 h 300"/>
              <a:gd name="T82" fmla="*/ 2 w 260"/>
              <a:gd name="T83" fmla="*/ 207 h 300"/>
              <a:gd name="T84" fmla="*/ 1 w 260"/>
              <a:gd name="T85" fmla="*/ 199 h 300"/>
              <a:gd name="T86" fmla="*/ 1 w 260"/>
              <a:gd name="T87" fmla="*/ 189 h 300"/>
              <a:gd name="T88" fmla="*/ 1 w 260"/>
              <a:gd name="T89" fmla="*/ 176 h 300"/>
              <a:gd name="T90" fmla="*/ 4 w 260"/>
              <a:gd name="T91" fmla="*/ 167 h 300"/>
              <a:gd name="T92" fmla="*/ 6 w 260"/>
              <a:gd name="T93" fmla="*/ 158 h 300"/>
              <a:gd name="T94" fmla="*/ 10 w 260"/>
              <a:gd name="T95" fmla="*/ 148 h 300"/>
              <a:gd name="T96" fmla="*/ 12 w 260"/>
              <a:gd name="T97" fmla="*/ 139 h 300"/>
              <a:gd name="T98" fmla="*/ 16 w 260"/>
              <a:gd name="T99" fmla="*/ 130 h 300"/>
              <a:gd name="T100" fmla="*/ 14 w 260"/>
              <a:gd name="T101" fmla="*/ 120 h 300"/>
              <a:gd name="T102" fmla="*/ 15 w 260"/>
              <a:gd name="T103" fmla="*/ 110 h 300"/>
              <a:gd name="T104" fmla="*/ 18 w 260"/>
              <a:gd name="T105" fmla="*/ 98 h 300"/>
              <a:gd name="T106" fmla="*/ 18 w 260"/>
              <a:gd name="T107" fmla="*/ 87 h 300"/>
              <a:gd name="T108" fmla="*/ 23 w 260"/>
              <a:gd name="T109" fmla="*/ 73 h 300"/>
              <a:gd name="T110" fmla="*/ 31 w 260"/>
              <a:gd name="T111" fmla="*/ 65 h 300"/>
              <a:gd name="T112" fmla="*/ 56 w 260"/>
              <a:gd name="T113" fmla="*/ 60 h 300"/>
              <a:gd name="T114" fmla="*/ 62 w 260"/>
              <a:gd name="T115" fmla="*/ 24 h 300"/>
              <a:gd name="T116" fmla="*/ 92 w 260"/>
              <a:gd name="T117" fmla="*/ 7 h 300"/>
              <a:gd name="T118" fmla="*/ 122 w 260"/>
              <a:gd name="T119" fmla="*/ 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0" h="300">
                <a:moveTo>
                  <a:pt x="128" y="5"/>
                </a:moveTo>
                <a:lnTo>
                  <a:pt x="130" y="5"/>
                </a:lnTo>
                <a:lnTo>
                  <a:pt x="135" y="5"/>
                </a:lnTo>
                <a:lnTo>
                  <a:pt x="136" y="4"/>
                </a:lnTo>
                <a:lnTo>
                  <a:pt x="138" y="5"/>
                </a:lnTo>
                <a:lnTo>
                  <a:pt x="141" y="5"/>
                </a:lnTo>
                <a:lnTo>
                  <a:pt x="146" y="5"/>
                </a:lnTo>
                <a:lnTo>
                  <a:pt x="149" y="4"/>
                </a:lnTo>
                <a:lnTo>
                  <a:pt x="151" y="4"/>
                </a:lnTo>
                <a:lnTo>
                  <a:pt x="153" y="3"/>
                </a:lnTo>
                <a:lnTo>
                  <a:pt x="154" y="3"/>
                </a:lnTo>
                <a:lnTo>
                  <a:pt x="158" y="2"/>
                </a:lnTo>
                <a:lnTo>
                  <a:pt x="159" y="3"/>
                </a:lnTo>
                <a:lnTo>
                  <a:pt x="159" y="4"/>
                </a:lnTo>
                <a:lnTo>
                  <a:pt x="159" y="5"/>
                </a:lnTo>
                <a:lnTo>
                  <a:pt x="160" y="9"/>
                </a:lnTo>
                <a:lnTo>
                  <a:pt x="161" y="9"/>
                </a:lnTo>
                <a:lnTo>
                  <a:pt x="162" y="10"/>
                </a:lnTo>
                <a:lnTo>
                  <a:pt x="162" y="10"/>
                </a:lnTo>
                <a:lnTo>
                  <a:pt x="163" y="10"/>
                </a:lnTo>
                <a:lnTo>
                  <a:pt x="164" y="10"/>
                </a:lnTo>
                <a:lnTo>
                  <a:pt x="164" y="10"/>
                </a:lnTo>
                <a:lnTo>
                  <a:pt x="165" y="11"/>
                </a:lnTo>
                <a:lnTo>
                  <a:pt x="165" y="12"/>
                </a:lnTo>
                <a:lnTo>
                  <a:pt x="165" y="12"/>
                </a:lnTo>
                <a:lnTo>
                  <a:pt x="166" y="13"/>
                </a:lnTo>
                <a:lnTo>
                  <a:pt x="166" y="13"/>
                </a:lnTo>
                <a:lnTo>
                  <a:pt x="167" y="13"/>
                </a:lnTo>
                <a:lnTo>
                  <a:pt x="168" y="13"/>
                </a:lnTo>
                <a:lnTo>
                  <a:pt x="168" y="13"/>
                </a:lnTo>
                <a:lnTo>
                  <a:pt x="169" y="13"/>
                </a:lnTo>
                <a:lnTo>
                  <a:pt x="170" y="12"/>
                </a:lnTo>
                <a:lnTo>
                  <a:pt x="170" y="12"/>
                </a:lnTo>
                <a:lnTo>
                  <a:pt x="171" y="12"/>
                </a:lnTo>
                <a:lnTo>
                  <a:pt x="172" y="13"/>
                </a:lnTo>
                <a:lnTo>
                  <a:pt x="173" y="13"/>
                </a:lnTo>
                <a:lnTo>
                  <a:pt x="173" y="12"/>
                </a:lnTo>
                <a:lnTo>
                  <a:pt x="174" y="12"/>
                </a:lnTo>
                <a:lnTo>
                  <a:pt x="174" y="12"/>
                </a:lnTo>
                <a:lnTo>
                  <a:pt x="174" y="11"/>
                </a:lnTo>
                <a:lnTo>
                  <a:pt x="174" y="10"/>
                </a:lnTo>
                <a:lnTo>
                  <a:pt x="175" y="10"/>
                </a:lnTo>
                <a:lnTo>
                  <a:pt x="175" y="9"/>
                </a:lnTo>
                <a:lnTo>
                  <a:pt x="176" y="9"/>
                </a:lnTo>
                <a:lnTo>
                  <a:pt x="176" y="8"/>
                </a:lnTo>
                <a:lnTo>
                  <a:pt x="176" y="7"/>
                </a:lnTo>
                <a:lnTo>
                  <a:pt x="177" y="7"/>
                </a:lnTo>
                <a:lnTo>
                  <a:pt x="178" y="7"/>
                </a:lnTo>
                <a:lnTo>
                  <a:pt x="179" y="7"/>
                </a:lnTo>
                <a:lnTo>
                  <a:pt x="179" y="7"/>
                </a:lnTo>
                <a:lnTo>
                  <a:pt x="180" y="7"/>
                </a:lnTo>
                <a:lnTo>
                  <a:pt x="181" y="7"/>
                </a:lnTo>
                <a:lnTo>
                  <a:pt x="181" y="8"/>
                </a:lnTo>
                <a:lnTo>
                  <a:pt x="182" y="8"/>
                </a:lnTo>
                <a:lnTo>
                  <a:pt x="182" y="9"/>
                </a:lnTo>
                <a:lnTo>
                  <a:pt x="183" y="9"/>
                </a:lnTo>
                <a:lnTo>
                  <a:pt x="184" y="10"/>
                </a:lnTo>
                <a:lnTo>
                  <a:pt x="184" y="10"/>
                </a:lnTo>
                <a:lnTo>
                  <a:pt x="185" y="10"/>
                </a:lnTo>
                <a:lnTo>
                  <a:pt x="185" y="11"/>
                </a:lnTo>
                <a:lnTo>
                  <a:pt x="186" y="11"/>
                </a:lnTo>
                <a:lnTo>
                  <a:pt x="186" y="12"/>
                </a:lnTo>
                <a:lnTo>
                  <a:pt x="187" y="12"/>
                </a:lnTo>
                <a:lnTo>
                  <a:pt x="188" y="12"/>
                </a:lnTo>
                <a:lnTo>
                  <a:pt x="188" y="12"/>
                </a:lnTo>
                <a:lnTo>
                  <a:pt x="189" y="12"/>
                </a:lnTo>
                <a:lnTo>
                  <a:pt x="190" y="13"/>
                </a:lnTo>
                <a:lnTo>
                  <a:pt x="191" y="13"/>
                </a:lnTo>
                <a:lnTo>
                  <a:pt x="191" y="13"/>
                </a:lnTo>
                <a:lnTo>
                  <a:pt x="192" y="14"/>
                </a:lnTo>
                <a:lnTo>
                  <a:pt x="193" y="14"/>
                </a:lnTo>
                <a:lnTo>
                  <a:pt x="193" y="14"/>
                </a:lnTo>
                <a:lnTo>
                  <a:pt x="194" y="14"/>
                </a:lnTo>
                <a:lnTo>
                  <a:pt x="195" y="14"/>
                </a:lnTo>
                <a:lnTo>
                  <a:pt x="195" y="14"/>
                </a:lnTo>
                <a:lnTo>
                  <a:pt x="196" y="15"/>
                </a:lnTo>
                <a:lnTo>
                  <a:pt x="196" y="15"/>
                </a:lnTo>
                <a:lnTo>
                  <a:pt x="197" y="16"/>
                </a:lnTo>
                <a:lnTo>
                  <a:pt x="197" y="16"/>
                </a:lnTo>
                <a:lnTo>
                  <a:pt x="197" y="17"/>
                </a:lnTo>
                <a:lnTo>
                  <a:pt x="197" y="18"/>
                </a:lnTo>
                <a:lnTo>
                  <a:pt x="196" y="18"/>
                </a:lnTo>
                <a:lnTo>
                  <a:pt x="196" y="18"/>
                </a:lnTo>
                <a:lnTo>
                  <a:pt x="196" y="19"/>
                </a:lnTo>
                <a:lnTo>
                  <a:pt x="195" y="20"/>
                </a:lnTo>
                <a:lnTo>
                  <a:pt x="195" y="20"/>
                </a:lnTo>
                <a:lnTo>
                  <a:pt x="195" y="21"/>
                </a:lnTo>
                <a:lnTo>
                  <a:pt x="195" y="21"/>
                </a:lnTo>
                <a:lnTo>
                  <a:pt x="194" y="22"/>
                </a:lnTo>
                <a:lnTo>
                  <a:pt x="194" y="22"/>
                </a:lnTo>
                <a:lnTo>
                  <a:pt x="193" y="23"/>
                </a:lnTo>
                <a:lnTo>
                  <a:pt x="193" y="24"/>
                </a:lnTo>
                <a:lnTo>
                  <a:pt x="194" y="24"/>
                </a:lnTo>
                <a:lnTo>
                  <a:pt x="194" y="24"/>
                </a:lnTo>
                <a:lnTo>
                  <a:pt x="195" y="24"/>
                </a:lnTo>
                <a:lnTo>
                  <a:pt x="196" y="24"/>
                </a:lnTo>
                <a:lnTo>
                  <a:pt x="197" y="24"/>
                </a:lnTo>
                <a:lnTo>
                  <a:pt x="197" y="24"/>
                </a:lnTo>
                <a:lnTo>
                  <a:pt x="198" y="24"/>
                </a:lnTo>
                <a:lnTo>
                  <a:pt x="199" y="24"/>
                </a:lnTo>
                <a:lnTo>
                  <a:pt x="199" y="25"/>
                </a:lnTo>
                <a:lnTo>
                  <a:pt x="200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5"/>
                </a:lnTo>
                <a:lnTo>
                  <a:pt x="203" y="25"/>
                </a:lnTo>
                <a:lnTo>
                  <a:pt x="203" y="25"/>
                </a:lnTo>
                <a:lnTo>
                  <a:pt x="204" y="25"/>
                </a:lnTo>
                <a:lnTo>
                  <a:pt x="205" y="25"/>
                </a:lnTo>
                <a:lnTo>
                  <a:pt x="205" y="25"/>
                </a:lnTo>
                <a:lnTo>
                  <a:pt x="206" y="25"/>
                </a:lnTo>
                <a:lnTo>
                  <a:pt x="207" y="25"/>
                </a:lnTo>
                <a:lnTo>
                  <a:pt x="208" y="25"/>
                </a:lnTo>
                <a:lnTo>
                  <a:pt x="209" y="25"/>
                </a:lnTo>
                <a:lnTo>
                  <a:pt x="209" y="25"/>
                </a:lnTo>
                <a:lnTo>
                  <a:pt x="210" y="25"/>
                </a:lnTo>
                <a:lnTo>
                  <a:pt x="211" y="25"/>
                </a:lnTo>
                <a:lnTo>
                  <a:pt x="211" y="24"/>
                </a:lnTo>
                <a:lnTo>
                  <a:pt x="212" y="24"/>
                </a:lnTo>
                <a:lnTo>
                  <a:pt x="213" y="24"/>
                </a:lnTo>
                <a:lnTo>
                  <a:pt x="214" y="24"/>
                </a:lnTo>
                <a:lnTo>
                  <a:pt x="214" y="25"/>
                </a:lnTo>
                <a:lnTo>
                  <a:pt x="214" y="25"/>
                </a:lnTo>
                <a:lnTo>
                  <a:pt x="215" y="26"/>
                </a:lnTo>
                <a:lnTo>
                  <a:pt x="216" y="26"/>
                </a:lnTo>
                <a:lnTo>
                  <a:pt x="216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18" y="28"/>
                </a:lnTo>
                <a:lnTo>
                  <a:pt x="219" y="28"/>
                </a:lnTo>
                <a:lnTo>
                  <a:pt x="219" y="28"/>
                </a:lnTo>
                <a:lnTo>
                  <a:pt x="220" y="27"/>
                </a:lnTo>
                <a:lnTo>
                  <a:pt x="220" y="27"/>
                </a:lnTo>
                <a:lnTo>
                  <a:pt x="220" y="26"/>
                </a:lnTo>
                <a:lnTo>
                  <a:pt x="221" y="26"/>
                </a:lnTo>
                <a:lnTo>
                  <a:pt x="221" y="25"/>
                </a:lnTo>
                <a:lnTo>
                  <a:pt x="222" y="25"/>
                </a:lnTo>
                <a:lnTo>
                  <a:pt x="222" y="24"/>
                </a:lnTo>
                <a:lnTo>
                  <a:pt x="223" y="24"/>
                </a:lnTo>
                <a:lnTo>
                  <a:pt x="223" y="23"/>
                </a:lnTo>
                <a:lnTo>
                  <a:pt x="223" y="23"/>
                </a:lnTo>
                <a:lnTo>
                  <a:pt x="224" y="22"/>
                </a:lnTo>
                <a:lnTo>
                  <a:pt x="224" y="22"/>
                </a:lnTo>
                <a:lnTo>
                  <a:pt x="224" y="21"/>
                </a:lnTo>
                <a:lnTo>
                  <a:pt x="224" y="20"/>
                </a:lnTo>
                <a:lnTo>
                  <a:pt x="224" y="20"/>
                </a:lnTo>
                <a:lnTo>
                  <a:pt x="225" y="19"/>
                </a:lnTo>
                <a:lnTo>
                  <a:pt x="225" y="19"/>
                </a:lnTo>
                <a:lnTo>
                  <a:pt x="226" y="20"/>
                </a:lnTo>
                <a:lnTo>
                  <a:pt x="227" y="20"/>
                </a:lnTo>
                <a:lnTo>
                  <a:pt x="228" y="20"/>
                </a:lnTo>
                <a:lnTo>
                  <a:pt x="228" y="20"/>
                </a:lnTo>
                <a:lnTo>
                  <a:pt x="229" y="20"/>
                </a:lnTo>
                <a:lnTo>
                  <a:pt x="230" y="21"/>
                </a:lnTo>
                <a:lnTo>
                  <a:pt x="230" y="20"/>
                </a:lnTo>
                <a:lnTo>
                  <a:pt x="231" y="20"/>
                </a:lnTo>
                <a:lnTo>
                  <a:pt x="231" y="20"/>
                </a:lnTo>
                <a:lnTo>
                  <a:pt x="232" y="19"/>
                </a:lnTo>
                <a:lnTo>
                  <a:pt x="233" y="19"/>
                </a:lnTo>
                <a:lnTo>
                  <a:pt x="233" y="20"/>
                </a:lnTo>
                <a:lnTo>
                  <a:pt x="236" y="22"/>
                </a:lnTo>
                <a:lnTo>
                  <a:pt x="237" y="25"/>
                </a:lnTo>
                <a:lnTo>
                  <a:pt x="238" y="30"/>
                </a:lnTo>
                <a:lnTo>
                  <a:pt x="238" y="32"/>
                </a:lnTo>
                <a:lnTo>
                  <a:pt x="238" y="33"/>
                </a:lnTo>
                <a:lnTo>
                  <a:pt x="233" y="36"/>
                </a:lnTo>
                <a:lnTo>
                  <a:pt x="231" y="39"/>
                </a:lnTo>
                <a:lnTo>
                  <a:pt x="230" y="41"/>
                </a:lnTo>
                <a:lnTo>
                  <a:pt x="230" y="46"/>
                </a:lnTo>
                <a:lnTo>
                  <a:pt x="231" y="50"/>
                </a:lnTo>
                <a:lnTo>
                  <a:pt x="231" y="52"/>
                </a:lnTo>
                <a:lnTo>
                  <a:pt x="231" y="56"/>
                </a:lnTo>
                <a:lnTo>
                  <a:pt x="228" y="59"/>
                </a:lnTo>
                <a:lnTo>
                  <a:pt x="224" y="62"/>
                </a:lnTo>
                <a:lnTo>
                  <a:pt x="222" y="66"/>
                </a:lnTo>
                <a:lnTo>
                  <a:pt x="222" y="68"/>
                </a:lnTo>
                <a:lnTo>
                  <a:pt x="224" y="69"/>
                </a:lnTo>
                <a:lnTo>
                  <a:pt x="227" y="70"/>
                </a:lnTo>
                <a:lnTo>
                  <a:pt x="230" y="70"/>
                </a:lnTo>
                <a:lnTo>
                  <a:pt x="233" y="71"/>
                </a:lnTo>
                <a:lnTo>
                  <a:pt x="235" y="74"/>
                </a:lnTo>
                <a:lnTo>
                  <a:pt x="235" y="78"/>
                </a:lnTo>
                <a:lnTo>
                  <a:pt x="233" y="81"/>
                </a:lnTo>
                <a:lnTo>
                  <a:pt x="230" y="84"/>
                </a:lnTo>
                <a:lnTo>
                  <a:pt x="227" y="89"/>
                </a:lnTo>
                <a:lnTo>
                  <a:pt x="225" y="93"/>
                </a:lnTo>
                <a:lnTo>
                  <a:pt x="224" y="94"/>
                </a:lnTo>
                <a:lnTo>
                  <a:pt x="224" y="96"/>
                </a:lnTo>
                <a:lnTo>
                  <a:pt x="222" y="96"/>
                </a:lnTo>
                <a:lnTo>
                  <a:pt x="221" y="95"/>
                </a:lnTo>
                <a:lnTo>
                  <a:pt x="220" y="94"/>
                </a:lnTo>
                <a:lnTo>
                  <a:pt x="218" y="95"/>
                </a:lnTo>
                <a:lnTo>
                  <a:pt x="217" y="98"/>
                </a:lnTo>
                <a:lnTo>
                  <a:pt x="216" y="98"/>
                </a:lnTo>
                <a:lnTo>
                  <a:pt x="213" y="98"/>
                </a:lnTo>
                <a:lnTo>
                  <a:pt x="211" y="96"/>
                </a:lnTo>
                <a:lnTo>
                  <a:pt x="206" y="94"/>
                </a:lnTo>
                <a:lnTo>
                  <a:pt x="205" y="94"/>
                </a:lnTo>
                <a:lnTo>
                  <a:pt x="201" y="97"/>
                </a:lnTo>
                <a:lnTo>
                  <a:pt x="198" y="100"/>
                </a:lnTo>
                <a:lnTo>
                  <a:pt x="197" y="105"/>
                </a:lnTo>
                <a:lnTo>
                  <a:pt x="197" y="109"/>
                </a:lnTo>
                <a:lnTo>
                  <a:pt x="197" y="113"/>
                </a:lnTo>
                <a:lnTo>
                  <a:pt x="198" y="116"/>
                </a:lnTo>
                <a:lnTo>
                  <a:pt x="199" y="118"/>
                </a:lnTo>
                <a:lnTo>
                  <a:pt x="201" y="121"/>
                </a:lnTo>
                <a:lnTo>
                  <a:pt x="202" y="122"/>
                </a:lnTo>
                <a:lnTo>
                  <a:pt x="203" y="122"/>
                </a:lnTo>
                <a:lnTo>
                  <a:pt x="205" y="123"/>
                </a:lnTo>
                <a:lnTo>
                  <a:pt x="205" y="125"/>
                </a:lnTo>
                <a:lnTo>
                  <a:pt x="206" y="128"/>
                </a:lnTo>
                <a:lnTo>
                  <a:pt x="207" y="131"/>
                </a:lnTo>
                <a:lnTo>
                  <a:pt x="209" y="135"/>
                </a:lnTo>
                <a:lnTo>
                  <a:pt x="210" y="138"/>
                </a:lnTo>
                <a:lnTo>
                  <a:pt x="211" y="140"/>
                </a:lnTo>
                <a:lnTo>
                  <a:pt x="213" y="141"/>
                </a:lnTo>
                <a:lnTo>
                  <a:pt x="215" y="141"/>
                </a:lnTo>
                <a:lnTo>
                  <a:pt x="217" y="140"/>
                </a:lnTo>
                <a:lnTo>
                  <a:pt x="220" y="140"/>
                </a:lnTo>
                <a:lnTo>
                  <a:pt x="224" y="140"/>
                </a:lnTo>
                <a:lnTo>
                  <a:pt x="231" y="138"/>
                </a:lnTo>
                <a:lnTo>
                  <a:pt x="233" y="138"/>
                </a:lnTo>
                <a:lnTo>
                  <a:pt x="235" y="140"/>
                </a:lnTo>
                <a:lnTo>
                  <a:pt x="239" y="142"/>
                </a:lnTo>
                <a:lnTo>
                  <a:pt x="241" y="144"/>
                </a:lnTo>
                <a:lnTo>
                  <a:pt x="242" y="146"/>
                </a:lnTo>
                <a:lnTo>
                  <a:pt x="244" y="150"/>
                </a:lnTo>
                <a:lnTo>
                  <a:pt x="244" y="153"/>
                </a:lnTo>
                <a:lnTo>
                  <a:pt x="245" y="156"/>
                </a:lnTo>
                <a:lnTo>
                  <a:pt x="247" y="159"/>
                </a:lnTo>
                <a:lnTo>
                  <a:pt x="250" y="161"/>
                </a:lnTo>
                <a:lnTo>
                  <a:pt x="252" y="162"/>
                </a:lnTo>
                <a:lnTo>
                  <a:pt x="255" y="164"/>
                </a:lnTo>
                <a:lnTo>
                  <a:pt x="255" y="166"/>
                </a:lnTo>
                <a:lnTo>
                  <a:pt x="254" y="168"/>
                </a:lnTo>
                <a:lnTo>
                  <a:pt x="252" y="169"/>
                </a:lnTo>
                <a:lnTo>
                  <a:pt x="251" y="171"/>
                </a:lnTo>
                <a:lnTo>
                  <a:pt x="248" y="174"/>
                </a:lnTo>
                <a:lnTo>
                  <a:pt x="248" y="177"/>
                </a:lnTo>
                <a:lnTo>
                  <a:pt x="248" y="180"/>
                </a:lnTo>
                <a:lnTo>
                  <a:pt x="248" y="183"/>
                </a:lnTo>
                <a:lnTo>
                  <a:pt x="247" y="185"/>
                </a:lnTo>
                <a:lnTo>
                  <a:pt x="245" y="186"/>
                </a:lnTo>
                <a:lnTo>
                  <a:pt x="242" y="188"/>
                </a:lnTo>
                <a:lnTo>
                  <a:pt x="240" y="189"/>
                </a:lnTo>
                <a:lnTo>
                  <a:pt x="239" y="189"/>
                </a:lnTo>
                <a:lnTo>
                  <a:pt x="238" y="188"/>
                </a:lnTo>
                <a:lnTo>
                  <a:pt x="238" y="188"/>
                </a:lnTo>
                <a:lnTo>
                  <a:pt x="238" y="186"/>
                </a:lnTo>
                <a:lnTo>
                  <a:pt x="239" y="186"/>
                </a:lnTo>
                <a:lnTo>
                  <a:pt x="240" y="182"/>
                </a:lnTo>
                <a:lnTo>
                  <a:pt x="239" y="181"/>
                </a:lnTo>
                <a:lnTo>
                  <a:pt x="239" y="180"/>
                </a:lnTo>
                <a:lnTo>
                  <a:pt x="237" y="180"/>
                </a:lnTo>
                <a:lnTo>
                  <a:pt x="235" y="182"/>
                </a:lnTo>
                <a:lnTo>
                  <a:pt x="234" y="183"/>
                </a:lnTo>
                <a:lnTo>
                  <a:pt x="232" y="184"/>
                </a:lnTo>
                <a:lnTo>
                  <a:pt x="231" y="183"/>
                </a:lnTo>
                <a:lnTo>
                  <a:pt x="229" y="182"/>
                </a:lnTo>
                <a:lnTo>
                  <a:pt x="227" y="182"/>
                </a:lnTo>
                <a:lnTo>
                  <a:pt x="226" y="184"/>
                </a:lnTo>
                <a:lnTo>
                  <a:pt x="226" y="186"/>
                </a:lnTo>
                <a:lnTo>
                  <a:pt x="227" y="190"/>
                </a:lnTo>
                <a:lnTo>
                  <a:pt x="227" y="192"/>
                </a:lnTo>
                <a:lnTo>
                  <a:pt x="228" y="194"/>
                </a:lnTo>
                <a:lnTo>
                  <a:pt x="229" y="196"/>
                </a:lnTo>
                <a:lnTo>
                  <a:pt x="231" y="198"/>
                </a:lnTo>
                <a:lnTo>
                  <a:pt x="232" y="198"/>
                </a:lnTo>
                <a:lnTo>
                  <a:pt x="234" y="197"/>
                </a:lnTo>
                <a:lnTo>
                  <a:pt x="237" y="197"/>
                </a:lnTo>
                <a:lnTo>
                  <a:pt x="239" y="198"/>
                </a:lnTo>
                <a:lnTo>
                  <a:pt x="239" y="201"/>
                </a:lnTo>
                <a:lnTo>
                  <a:pt x="239" y="203"/>
                </a:lnTo>
                <a:lnTo>
                  <a:pt x="240" y="207"/>
                </a:lnTo>
                <a:lnTo>
                  <a:pt x="242" y="208"/>
                </a:lnTo>
                <a:lnTo>
                  <a:pt x="245" y="209"/>
                </a:lnTo>
                <a:lnTo>
                  <a:pt x="246" y="207"/>
                </a:lnTo>
                <a:lnTo>
                  <a:pt x="248" y="203"/>
                </a:lnTo>
                <a:lnTo>
                  <a:pt x="250" y="201"/>
                </a:lnTo>
                <a:lnTo>
                  <a:pt x="252" y="200"/>
                </a:lnTo>
                <a:lnTo>
                  <a:pt x="254" y="200"/>
                </a:lnTo>
                <a:lnTo>
                  <a:pt x="256" y="201"/>
                </a:lnTo>
                <a:lnTo>
                  <a:pt x="257" y="202"/>
                </a:lnTo>
                <a:lnTo>
                  <a:pt x="257" y="204"/>
                </a:lnTo>
                <a:lnTo>
                  <a:pt x="259" y="209"/>
                </a:lnTo>
                <a:lnTo>
                  <a:pt x="260" y="213"/>
                </a:lnTo>
                <a:lnTo>
                  <a:pt x="260" y="218"/>
                </a:lnTo>
                <a:lnTo>
                  <a:pt x="260" y="220"/>
                </a:lnTo>
                <a:lnTo>
                  <a:pt x="258" y="222"/>
                </a:lnTo>
                <a:lnTo>
                  <a:pt x="255" y="224"/>
                </a:lnTo>
                <a:lnTo>
                  <a:pt x="252" y="226"/>
                </a:lnTo>
                <a:lnTo>
                  <a:pt x="249" y="226"/>
                </a:lnTo>
                <a:lnTo>
                  <a:pt x="247" y="227"/>
                </a:lnTo>
                <a:lnTo>
                  <a:pt x="245" y="229"/>
                </a:lnTo>
                <a:lnTo>
                  <a:pt x="243" y="231"/>
                </a:lnTo>
                <a:lnTo>
                  <a:pt x="241" y="233"/>
                </a:lnTo>
                <a:lnTo>
                  <a:pt x="240" y="236"/>
                </a:lnTo>
                <a:lnTo>
                  <a:pt x="241" y="239"/>
                </a:lnTo>
                <a:lnTo>
                  <a:pt x="242" y="241"/>
                </a:lnTo>
                <a:lnTo>
                  <a:pt x="244" y="244"/>
                </a:lnTo>
                <a:lnTo>
                  <a:pt x="244" y="247"/>
                </a:lnTo>
                <a:lnTo>
                  <a:pt x="243" y="248"/>
                </a:lnTo>
                <a:lnTo>
                  <a:pt x="241" y="250"/>
                </a:lnTo>
                <a:lnTo>
                  <a:pt x="239" y="251"/>
                </a:lnTo>
                <a:lnTo>
                  <a:pt x="239" y="252"/>
                </a:lnTo>
                <a:lnTo>
                  <a:pt x="237" y="254"/>
                </a:lnTo>
                <a:lnTo>
                  <a:pt x="235" y="257"/>
                </a:lnTo>
                <a:lnTo>
                  <a:pt x="234" y="260"/>
                </a:lnTo>
                <a:lnTo>
                  <a:pt x="234" y="262"/>
                </a:lnTo>
                <a:lnTo>
                  <a:pt x="233" y="266"/>
                </a:lnTo>
                <a:lnTo>
                  <a:pt x="233" y="269"/>
                </a:lnTo>
                <a:lnTo>
                  <a:pt x="232" y="272"/>
                </a:lnTo>
                <a:lnTo>
                  <a:pt x="229" y="274"/>
                </a:lnTo>
                <a:lnTo>
                  <a:pt x="226" y="276"/>
                </a:lnTo>
                <a:lnTo>
                  <a:pt x="224" y="279"/>
                </a:lnTo>
                <a:lnTo>
                  <a:pt x="222" y="282"/>
                </a:lnTo>
                <a:lnTo>
                  <a:pt x="220" y="284"/>
                </a:lnTo>
                <a:lnTo>
                  <a:pt x="218" y="286"/>
                </a:lnTo>
                <a:lnTo>
                  <a:pt x="218" y="286"/>
                </a:lnTo>
                <a:lnTo>
                  <a:pt x="213" y="285"/>
                </a:lnTo>
                <a:lnTo>
                  <a:pt x="208" y="282"/>
                </a:lnTo>
                <a:lnTo>
                  <a:pt x="205" y="280"/>
                </a:lnTo>
                <a:lnTo>
                  <a:pt x="201" y="279"/>
                </a:lnTo>
                <a:lnTo>
                  <a:pt x="198" y="281"/>
                </a:lnTo>
                <a:lnTo>
                  <a:pt x="192" y="283"/>
                </a:lnTo>
                <a:lnTo>
                  <a:pt x="187" y="283"/>
                </a:lnTo>
                <a:lnTo>
                  <a:pt x="184" y="281"/>
                </a:lnTo>
                <a:lnTo>
                  <a:pt x="182" y="279"/>
                </a:lnTo>
                <a:lnTo>
                  <a:pt x="178" y="278"/>
                </a:lnTo>
                <a:lnTo>
                  <a:pt x="176" y="279"/>
                </a:lnTo>
                <a:lnTo>
                  <a:pt x="170" y="281"/>
                </a:lnTo>
                <a:lnTo>
                  <a:pt x="165" y="282"/>
                </a:lnTo>
                <a:lnTo>
                  <a:pt x="157" y="282"/>
                </a:lnTo>
                <a:lnTo>
                  <a:pt x="150" y="280"/>
                </a:lnTo>
                <a:lnTo>
                  <a:pt x="146" y="279"/>
                </a:lnTo>
                <a:lnTo>
                  <a:pt x="144" y="279"/>
                </a:lnTo>
                <a:lnTo>
                  <a:pt x="141" y="280"/>
                </a:lnTo>
                <a:lnTo>
                  <a:pt x="140" y="281"/>
                </a:lnTo>
                <a:lnTo>
                  <a:pt x="136" y="284"/>
                </a:lnTo>
                <a:lnTo>
                  <a:pt x="132" y="285"/>
                </a:lnTo>
                <a:lnTo>
                  <a:pt x="125" y="286"/>
                </a:lnTo>
                <a:lnTo>
                  <a:pt x="120" y="286"/>
                </a:lnTo>
                <a:lnTo>
                  <a:pt x="117" y="288"/>
                </a:lnTo>
                <a:lnTo>
                  <a:pt x="116" y="289"/>
                </a:lnTo>
                <a:lnTo>
                  <a:pt x="113" y="291"/>
                </a:lnTo>
                <a:lnTo>
                  <a:pt x="109" y="295"/>
                </a:lnTo>
                <a:lnTo>
                  <a:pt x="105" y="298"/>
                </a:lnTo>
                <a:lnTo>
                  <a:pt x="102" y="300"/>
                </a:lnTo>
                <a:lnTo>
                  <a:pt x="100" y="300"/>
                </a:lnTo>
                <a:lnTo>
                  <a:pt x="97" y="299"/>
                </a:lnTo>
                <a:lnTo>
                  <a:pt x="95" y="298"/>
                </a:lnTo>
                <a:lnTo>
                  <a:pt x="92" y="296"/>
                </a:lnTo>
                <a:lnTo>
                  <a:pt x="88" y="294"/>
                </a:lnTo>
                <a:lnTo>
                  <a:pt x="84" y="290"/>
                </a:lnTo>
                <a:lnTo>
                  <a:pt x="78" y="287"/>
                </a:lnTo>
                <a:lnTo>
                  <a:pt x="75" y="287"/>
                </a:lnTo>
                <a:lnTo>
                  <a:pt x="69" y="287"/>
                </a:lnTo>
                <a:lnTo>
                  <a:pt x="61" y="289"/>
                </a:lnTo>
                <a:lnTo>
                  <a:pt x="56" y="289"/>
                </a:lnTo>
                <a:lnTo>
                  <a:pt x="49" y="289"/>
                </a:lnTo>
                <a:lnTo>
                  <a:pt x="43" y="288"/>
                </a:lnTo>
                <a:lnTo>
                  <a:pt x="38" y="287"/>
                </a:lnTo>
                <a:lnTo>
                  <a:pt x="33" y="285"/>
                </a:lnTo>
                <a:lnTo>
                  <a:pt x="29" y="283"/>
                </a:lnTo>
                <a:lnTo>
                  <a:pt x="27" y="283"/>
                </a:lnTo>
                <a:lnTo>
                  <a:pt x="26" y="282"/>
                </a:lnTo>
                <a:lnTo>
                  <a:pt x="26" y="279"/>
                </a:lnTo>
                <a:lnTo>
                  <a:pt x="26" y="279"/>
                </a:lnTo>
                <a:lnTo>
                  <a:pt x="25" y="278"/>
                </a:lnTo>
                <a:lnTo>
                  <a:pt x="22" y="277"/>
                </a:lnTo>
                <a:lnTo>
                  <a:pt x="14" y="273"/>
                </a:lnTo>
                <a:lnTo>
                  <a:pt x="14" y="272"/>
                </a:lnTo>
                <a:lnTo>
                  <a:pt x="15" y="272"/>
                </a:lnTo>
                <a:lnTo>
                  <a:pt x="15" y="271"/>
                </a:lnTo>
                <a:lnTo>
                  <a:pt x="15" y="270"/>
                </a:lnTo>
                <a:lnTo>
                  <a:pt x="15" y="269"/>
                </a:lnTo>
                <a:lnTo>
                  <a:pt x="14" y="269"/>
                </a:lnTo>
                <a:lnTo>
                  <a:pt x="14" y="268"/>
                </a:lnTo>
                <a:lnTo>
                  <a:pt x="13" y="268"/>
                </a:lnTo>
                <a:lnTo>
                  <a:pt x="12" y="267"/>
                </a:lnTo>
                <a:lnTo>
                  <a:pt x="12" y="267"/>
                </a:lnTo>
                <a:lnTo>
                  <a:pt x="11" y="267"/>
                </a:lnTo>
                <a:lnTo>
                  <a:pt x="10" y="267"/>
                </a:lnTo>
                <a:lnTo>
                  <a:pt x="9" y="266"/>
                </a:lnTo>
                <a:lnTo>
                  <a:pt x="9" y="266"/>
                </a:lnTo>
                <a:lnTo>
                  <a:pt x="9" y="266"/>
                </a:lnTo>
                <a:lnTo>
                  <a:pt x="9" y="265"/>
                </a:lnTo>
                <a:lnTo>
                  <a:pt x="9" y="265"/>
                </a:lnTo>
                <a:lnTo>
                  <a:pt x="10" y="264"/>
                </a:lnTo>
                <a:lnTo>
                  <a:pt x="10" y="264"/>
                </a:lnTo>
                <a:lnTo>
                  <a:pt x="11" y="264"/>
                </a:lnTo>
                <a:lnTo>
                  <a:pt x="12" y="263"/>
                </a:lnTo>
                <a:lnTo>
                  <a:pt x="13" y="263"/>
                </a:lnTo>
                <a:lnTo>
                  <a:pt x="14" y="263"/>
                </a:lnTo>
                <a:lnTo>
                  <a:pt x="14" y="263"/>
                </a:lnTo>
                <a:lnTo>
                  <a:pt x="15" y="263"/>
                </a:lnTo>
                <a:lnTo>
                  <a:pt x="16" y="262"/>
                </a:lnTo>
                <a:lnTo>
                  <a:pt x="17" y="262"/>
                </a:lnTo>
                <a:lnTo>
                  <a:pt x="17" y="262"/>
                </a:lnTo>
                <a:lnTo>
                  <a:pt x="18" y="262"/>
                </a:lnTo>
                <a:lnTo>
                  <a:pt x="18" y="261"/>
                </a:lnTo>
                <a:lnTo>
                  <a:pt x="18" y="261"/>
                </a:lnTo>
                <a:lnTo>
                  <a:pt x="19" y="260"/>
                </a:lnTo>
                <a:lnTo>
                  <a:pt x="19" y="259"/>
                </a:lnTo>
                <a:lnTo>
                  <a:pt x="19" y="258"/>
                </a:lnTo>
                <a:lnTo>
                  <a:pt x="18" y="258"/>
                </a:lnTo>
                <a:lnTo>
                  <a:pt x="18" y="257"/>
                </a:lnTo>
                <a:lnTo>
                  <a:pt x="18" y="256"/>
                </a:lnTo>
                <a:lnTo>
                  <a:pt x="17" y="256"/>
                </a:lnTo>
                <a:lnTo>
                  <a:pt x="16" y="255"/>
                </a:lnTo>
                <a:lnTo>
                  <a:pt x="16" y="254"/>
                </a:lnTo>
                <a:lnTo>
                  <a:pt x="15" y="252"/>
                </a:lnTo>
                <a:lnTo>
                  <a:pt x="15" y="252"/>
                </a:lnTo>
                <a:lnTo>
                  <a:pt x="14" y="250"/>
                </a:lnTo>
                <a:lnTo>
                  <a:pt x="14" y="249"/>
                </a:lnTo>
                <a:lnTo>
                  <a:pt x="14" y="249"/>
                </a:lnTo>
                <a:lnTo>
                  <a:pt x="13" y="248"/>
                </a:lnTo>
                <a:lnTo>
                  <a:pt x="12" y="247"/>
                </a:lnTo>
                <a:lnTo>
                  <a:pt x="12" y="247"/>
                </a:lnTo>
                <a:lnTo>
                  <a:pt x="11" y="245"/>
                </a:lnTo>
                <a:lnTo>
                  <a:pt x="11" y="245"/>
                </a:lnTo>
                <a:lnTo>
                  <a:pt x="10" y="243"/>
                </a:lnTo>
                <a:lnTo>
                  <a:pt x="10" y="243"/>
                </a:lnTo>
                <a:lnTo>
                  <a:pt x="10" y="242"/>
                </a:lnTo>
                <a:lnTo>
                  <a:pt x="9" y="241"/>
                </a:lnTo>
                <a:lnTo>
                  <a:pt x="8" y="240"/>
                </a:lnTo>
                <a:lnTo>
                  <a:pt x="8" y="239"/>
                </a:lnTo>
                <a:lnTo>
                  <a:pt x="8" y="238"/>
                </a:lnTo>
                <a:lnTo>
                  <a:pt x="7" y="237"/>
                </a:lnTo>
                <a:lnTo>
                  <a:pt x="7" y="235"/>
                </a:lnTo>
                <a:lnTo>
                  <a:pt x="6" y="234"/>
                </a:lnTo>
                <a:lnTo>
                  <a:pt x="6" y="232"/>
                </a:lnTo>
                <a:lnTo>
                  <a:pt x="6" y="231"/>
                </a:lnTo>
                <a:lnTo>
                  <a:pt x="6" y="231"/>
                </a:lnTo>
                <a:lnTo>
                  <a:pt x="6" y="230"/>
                </a:lnTo>
                <a:lnTo>
                  <a:pt x="5" y="229"/>
                </a:lnTo>
                <a:lnTo>
                  <a:pt x="4" y="228"/>
                </a:lnTo>
                <a:lnTo>
                  <a:pt x="4" y="227"/>
                </a:lnTo>
                <a:lnTo>
                  <a:pt x="4" y="226"/>
                </a:lnTo>
                <a:lnTo>
                  <a:pt x="3" y="226"/>
                </a:lnTo>
                <a:lnTo>
                  <a:pt x="3" y="224"/>
                </a:lnTo>
                <a:lnTo>
                  <a:pt x="3" y="223"/>
                </a:lnTo>
                <a:lnTo>
                  <a:pt x="3" y="223"/>
                </a:lnTo>
                <a:lnTo>
                  <a:pt x="3" y="222"/>
                </a:lnTo>
                <a:lnTo>
                  <a:pt x="3" y="221"/>
                </a:lnTo>
                <a:lnTo>
                  <a:pt x="3" y="220"/>
                </a:lnTo>
                <a:lnTo>
                  <a:pt x="3" y="219"/>
                </a:lnTo>
                <a:lnTo>
                  <a:pt x="3" y="219"/>
                </a:lnTo>
                <a:lnTo>
                  <a:pt x="3" y="218"/>
                </a:lnTo>
                <a:lnTo>
                  <a:pt x="3" y="217"/>
                </a:lnTo>
                <a:lnTo>
                  <a:pt x="3" y="216"/>
                </a:lnTo>
                <a:lnTo>
                  <a:pt x="2" y="216"/>
                </a:lnTo>
                <a:lnTo>
                  <a:pt x="2" y="215"/>
                </a:lnTo>
                <a:lnTo>
                  <a:pt x="2" y="214"/>
                </a:lnTo>
                <a:lnTo>
                  <a:pt x="2" y="213"/>
                </a:lnTo>
                <a:lnTo>
                  <a:pt x="2" y="211"/>
                </a:lnTo>
                <a:lnTo>
                  <a:pt x="2" y="210"/>
                </a:lnTo>
                <a:lnTo>
                  <a:pt x="2" y="210"/>
                </a:lnTo>
                <a:lnTo>
                  <a:pt x="2" y="209"/>
                </a:lnTo>
                <a:lnTo>
                  <a:pt x="2" y="208"/>
                </a:lnTo>
                <a:lnTo>
                  <a:pt x="2" y="207"/>
                </a:lnTo>
                <a:lnTo>
                  <a:pt x="3" y="207"/>
                </a:lnTo>
                <a:lnTo>
                  <a:pt x="3" y="206"/>
                </a:lnTo>
                <a:lnTo>
                  <a:pt x="3" y="206"/>
                </a:lnTo>
                <a:lnTo>
                  <a:pt x="3" y="205"/>
                </a:lnTo>
                <a:lnTo>
                  <a:pt x="3" y="204"/>
                </a:lnTo>
                <a:lnTo>
                  <a:pt x="3" y="203"/>
                </a:lnTo>
                <a:lnTo>
                  <a:pt x="3" y="203"/>
                </a:lnTo>
                <a:lnTo>
                  <a:pt x="3" y="202"/>
                </a:lnTo>
                <a:lnTo>
                  <a:pt x="2" y="201"/>
                </a:lnTo>
                <a:lnTo>
                  <a:pt x="2" y="200"/>
                </a:lnTo>
                <a:lnTo>
                  <a:pt x="1" y="199"/>
                </a:lnTo>
                <a:lnTo>
                  <a:pt x="1" y="199"/>
                </a:lnTo>
                <a:lnTo>
                  <a:pt x="1" y="198"/>
                </a:lnTo>
                <a:lnTo>
                  <a:pt x="1" y="197"/>
                </a:lnTo>
                <a:lnTo>
                  <a:pt x="1" y="196"/>
                </a:lnTo>
                <a:lnTo>
                  <a:pt x="1" y="195"/>
                </a:lnTo>
                <a:lnTo>
                  <a:pt x="1" y="195"/>
                </a:lnTo>
                <a:lnTo>
                  <a:pt x="1" y="193"/>
                </a:lnTo>
                <a:lnTo>
                  <a:pt x="1" y="193"/>
                </a:lnTo>
                <a:lnTo>
                  <a:pt x="1" y="191"/>
                </a:lnTo>
                <a:lnTo>
                  <a:pt x="1" y="190"/>
                </a:lnTo>
                <a:lnTo>
                  <a:pt x="1" y="189"/>
                </a:lnTo>
                <a:lnTo>
                  <a:pt x="1" y="187"/>
                </a:lnTo>
                <a:lnTo>
                  <a:pt x="1" y="186"/>
                </a:lnTo>
                <a:lnTo>
                  <a:pt x="1" y="184"/>
                </a:lnTo>
                <a:lnTo>
                  <a:pt x="1" y="183"/>
                </a:lnTo>
                <a:lnTo>
                  <a:pt x="1" y="182"/>
                </a:lnTo>
                <a:lnTo>
                  <a:pt x="0" y="181"/>
                </a:lnTo>
                <a:lnTo>
                  <a:pt x="0" y="180"/>
                </a:lnTo>
                <a:lnTo>
                  <a:pt x="0" y="179"/>
                </a:lnTo>
                <a:lnTo>
                  <a:pt x="0" y="178"/>
                </a:lnTo>
                <a:lnTo>
                  <a:pt x="1" y="177"/>
                </a:lnTo>
                <a:lnTo>
                  <a:pt x="1" y="176"/>
                </a:lnTo>
                <a:lnTo>
                  <a:pt x="1" y="175"/>
                </a:lnTo>
                <a:lnTo>
                  <a:pt x="1" y="174"/>
                </a:lnTo>
                <a:lnTo>
                  <a:pt x="1" y="173"/>
                </a:lnTo>
                <a:lnTo>
                  <a:pt x="1" y="172"/>
                </a:lnTo>
                <a:lnTo>
                  <a:pt x="1" y="172"/>
                </a:lnTo>
                <a:lnTo>
                  <a:pt x="2" y="171"/>
                </a:lnTo>
                <a:lnTo>
                  <a:pt x="2" y="170"/>
                </a:lnTo>
                <a:lnTo>
                  <a:pt x="2" y="169"/>
                </a:lnTo>
                <a:lnTo>
                  <a:pt x="3" y="168"/>
                </a:lnTo>
                <a:lnTo>
                  <a:pt x="3" y="168"/>
                </a:lnTo>
                <a:lnTo>
                  <a:pt x="4" y="167"/>
                </a:lnTo>
                <a:lnTo>
                  <a:pt x="4" y="166"/>
                </a:lnTo>
                <a:lnTo>
                  <a:pt x="4" y="165"/>
                </a:lnTo>
                <a:lnTo>
                  <a:pt x="4" y="165"/>
                </a:lnTo>
                <a:lnTo>
                  <a:pt x="4" y="164"/>
                </a:lnTo>
                <a:lnTo>
                  <a:pt x="4" y="163"/>
                </a:lnTo>
                <a:lnTo>
                  <a:pt x="5" y="162"/>
                </a:lnTo>
                <a:lnTo>
                  <a:pt x="5" y="161"/>
                </a:lnTo>
                <a:lnTo>
                  <a:pt x="5" y="160"/>
                </a:lnTo>
                <a:lnTo>
                  <a:pt x="6" y="159"/>
                </a:lnTo>
                <a:lnTo>
                  <a:pt x="6" y="159"/>
                </a:lnTo>
                <a:lnTo>
                  <a:pt x="6" y="158"/>
                </a:lnTo>
                <a:lnTo>
                  <a:pt x="6" y="157"/>
                </a:lnTo>
                <a:lnTo>
                  <a:pt x="7" y="156"/>
                </a:lnTo>
                <a:lnTo>
                  <a:pt x="7" y="155"/>
                </a:lnTo>
                <a:lnTo>
                  <a:pt x="8" y="154"/>
                </a:lnTo>
                <a:lnTo>
                  <a:pt x="8" y="153"/>
                </a:lnTo>
                <a:lnTo>
                  <a:pt x="8" y="153"/>
                </a:lnTo>
                <a:lnTo>
                  <a:pt x="8" y="152"/>
                </a:lnTo>
                <a:lnTo>
                  <a:pt x="8" y="151"/>
                </a:lnTo>
                <a:lnTo>
                  <a:pt x="9" y="150"/>
                </a:lnTo>
                <a:lnTo>
                  <a:pt x="10" y="149"/>
                </a:lnTo>
                <a:lnTo>
                  <a:pt x="10" y="148"/>
                </a:lnTo>
                <a:lnTo>
                  <a:pt x="10" y="146"/>
                </a:lnTo>
                <a:lnTo>
                  <a:pt x="10" y="145"/>
                </a:lnTo>
                <a:lnTo>
                  <a:pt x="10" y="144"/>
                </a:lnTo>
                <a:lnTo>
                  <a:pt x="10" y="143"/>
                </a:lnTo>
                <a:lnTo>
                  <a:pt x="10" y="143"/>
                </a:lnTo>
                <a:lnTo>
                  <a:pt x="10" y="142"/>
                </a:lnTo>
                <a:lnTo>
                  <a:pt x="10" y="142"/>
                </a:lnTo>
                <a:lnTo>
                  <a:pt x="10" y="141"/>
                </a:lnTo>
                <a:lnTo>
                  <a:pt x="11" y="140"/>
                </a:lnTo>
                <a:lnTo>
                  <a:pt x="11" y="140"/>
                </a:lnTo>
                <a:lnTo>
                  <a:pt x="12" y="139"/>
                </a:lnTo>
                <a:lnTo>
                  <a:pt x="13" y="139"/>
                </a:lnTo>
                <a:lnTo>
                  <a:pt x="14" y="138"/>
                </a:lnTo>
                <a:lnTo>
                  <a:pt x="14" y="138"/>
                </a:lnTo>
                <a:lnTo>
                  <a:pt x="14" y="138"/>
                </a:lnTo>
                <a:lnTo>
                  <a:pt x="15" y="137"/>
                </a:lnTo>
                <a:lnTo>
                  <a:pt x="15" y="136"/>
                </a:lnTo>
                <a:lnTo>
                  <a:pt x="16" y="135"/>
                </a:lnTo>
                <a:lnTo>
                  <a:pt x="16" y="134"/>
                </a:lnTo>
                <a:lnTo>
                  <a:pt x="16" y="133"/>
                </a:lnTo>
                <a:lnTo>
                  <a:pt x="16" y="132"/>
                </a:lnTo>
                <a:lnTo>
                  <a:pt x="16" y="130"/>
                </a:lnTo>
                <a:lnTo>
                  <a:pt x="16" y="129"/>
                </a:lnTo>
                <a:lnTo>
                  <a:pt x="17" y="127"/>
                </a:lnTo>
                <a:lnTo>
                  <a:pt x="17" y="127"/>
                </a:lnTo>
                <a:lnTo>
                  <a:pt x="17" y="125"/>
                </a:lnTo>
                <a:lnTo>
                  <a:pt x="17" y="124"/>
                </a:lnTo>
                <a:lnTo>
                  <a:pt x="16" y="123"/>
                </a:lnTo>
                <a:lnTo>
                  <a:pt x="16" y="123"/>
                </a:lnTo>
                <a:lnTo>
                  <a:pt x="16" y="122"/>
                </a:lnTo>
                <a:lnTo>
                  <a:pt x="15" y="121"/>
                </a:lnTo>
                <a:lnTo>
                  <a:pt x="15" y="121"/>
                </a:lnTo>
                <a:lnTo>
                  <a:pt x="14" y="120"/>
                </a:lnTo>
                <a:lnTo>
                  <a:pt x="14" y="119"/>
                </a:lnTo>
                <a:lnTo>
                  <a:pt x="14" y="118"/>
                </a:lnTo>
                <a:lnTo>
                  <a:pt x="15" y="117"/>
                </a:lnTo>
                <a:lnTo>
                  <a:pt x="15" y="116"/>
                </a:lnTo>
                <a:lnTo>
                  <a:pt x="16" y="115"/>
                </a:lnTo>
                <a:lnTo>
                  <a:pt x="16" y="115"/>
                </a:lnTo>
                <a:lnTo>
                  <a:pt x="16" y="114"/>
                </a:lnTo>
                <a:lnTo>
                  <a:pt x="16" y="113"/>
                </a:lnTo>
                <a:lnTo>
                  <a:pt x="15" y="111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6" y="108"/>
                </a:lnTo>
                <a:lnTo>
                  <a:pt x="16" y="107"/>
                </a:lnTo>
                <a:lnTo>
                  <a:pt x="16" y="106"/>
                </a:lnTo>
                <a:lnTo>
                  <a:pt x="16" y="104"/>
                </a:lnTo>
                <a:lnTo>
                  <a:pt x="17" y="103"/>
                </a:lnTo>
                <a:lnTo>
                  <a:pt x="17" y="102"/>
                </a:lnTo>
                <a:lnTo>
                  <a:pt x="17" y="101"/>
                </a:lnTo>
                <a:lnTo>
                  <a:pt x="18" y="100"/>
                </a:lnTo>
                <a:lnTo>
                  <a:pt x="18" y="98"/>
                </a:lnTo>
                <a:lnTo>
                  <a:pt x="18" y="98"/>
                </a:lnTo>
                <a:lnTo>
                  <a:pt x="18" y="96"/>
                </a:lnTo>
                <a:lnTo>
                  <a:pt x="18" y="96"/>
                </a:lnTo>
                <a:lnTo>
                  <a:pt x="18" y="95"/>
                </a:lnTo>
                <a:lnTo>
                  <a:pt x="17" y="95"/>
                </a:lnTo>
                <a:lnTo>
                  <a:pt x="17" y="94"/>
                </a:lnTo>
                <a:lnTo>
                  <a:pt x="16" y="93"/>
                </a:lnTo>
                <a:lnTo>
                  <a:pt x="16" y="92"/>
                </a:lnTo>
                <a:lnTo>
                  <a:pt x="17" y="91"/>
                </a:lnTo>
                <a:lnTo>
                  <a:pt x="17" y="90"/>
                </a:lnTo>
                <a:lnTo>
                  <a:pt x="17" y="89"/>
                </a:lnTo>
                <a:lnTo>
                  <a:pt x="18" y="87"/>
                </a:lnTo>
                <a:lnTo>
                  <a:pt x="18" y="86"/>
                </a:lnTo>
                <a:lnTo>
                  <a:pt x="19" y="84"/>
                </a:lnTo>
                <a:lnTo>
                  <a:pt x="20" y="83"/>
                </a:lnTo>
                <a:lnTo>
                  <a:pt x="21" y="82"/>
                </a:lnTo>
                <a:lnTo>
                  <a:pt x="22" y="81"/>
                </a:lnTo>
                <a:lnTo>
                  <a:pt x="23" y="79"/>
                </a:lnTo>
                <a:lnTo>
                  <a:pt x="23" y="77"/>
                </a:lnTo>
                <a:lnTo>
                  <a:pt x="23" y="76"/>
                </a:lnTo>
                <a:lnTo>
                  <a:pt x="23" y="75"/>
                </a:lnTo>
                <a:lnTo>
                  <a:pt x="23" y="74"/>
                </a:lnTo>
                <a:lnTo>
                  <a:pt x="23" y="73"/>
                </a:lnTo>
                <a:lnTo>
                  <a:pt x="23" y="71"/>
                </a:lnTo>
                <a:lnTo>
                  <a:pt x="23" y="71"/>
                </a:lnTo>
                <a:lnTo>
                  <a:pt x="24" y="70"/>
                </a:lnTo>
                <a:lnTo>
                  <a:pt x="24" y="69"/>
                </a:lnTo>
                <a:lnTo>
                  <a:pt x="25" y="69"/>
                </a:lnTo>
                <a:lnTo>
                  <a:pt x="25" y="68"/>
                </a:lnTo>
                <a:lnTo>
                  <a:pt x="25" y="68"/>
                </a:lnTo>
                <a:lnTo>
                  <a:pt x="25" y="67"/>
                </a:lnTo>
                <a:lnTo>
                  <a:pt x="25" y="66"/>
                </a:lnTo>
                <a:lnTo>
                  <a:pt x="25" y="65"/>
                </a:lnTo>
                <a:lnTo>
                  <a:pt x="31" y="65"/>
                </a:lnTo>
                <a:lnTo>
                  <a:pt x="33" y="65"/>
                </a:lnTo>
                <a:lnTo>
                  <a:pt x="35" y="67"/>
                </a:lnTo>
                <a:lnTo>
                  <a:pt x="39" y="68"/>
                </a:lnTo>
                <a:lnTo>
                  <a:pt x="43" y="70"/>
                </a:lnTo>
                <a:lnTo>
                  <a:pt x="47" y="69"/>
                </a:lnTo>
                <a:lnTo>
                  <a:pt x="48" y="68"/>
                </a:lnTo>
                <a:lnTo>
                  <a:pt x="49" y="67"/>
                </a:lnTo>
                <a:lnTo>
                  <a:pt x="50" y="66"/>
                </a:lnTo>
                <a:lnTo>
                  <a:pt x="52" y="64"/>
                </a:lnTo>
                <a:lnTo>
                  <a:pt x="54" y="62"/>
                </a:lnTo>
                <a:lnTo>
                  <a:pt x="56" y="60"/>
                </a:lnTo>
                <a:lnTo>
                  <a:pt x="56" y="56"/>
                </a:lnTo>
                <a:lnTo>
                  <a:pt x="57" y="53"/>
                </a:lnTo>
                <a:lnTo>
                  <a:pt x="58" y="50"/>
                </a:lnTo>
                <a:lnTo>
                  <a:pt x="60" y="47"/>
                </a:lnTo>
                <a:lnTo>
                  <a:pt x="62" y="44"/>
                </a:lnTo>
                <a:lnTo>
                  <a:pt x="63" y="41"/>
                </a:lnTo>
                <a:lnTo>
                  <a:pt x="63" y="39"/>
                </a:lnTo>
                <a:lnTo>
                  <a:pt x="63" y="35"/>
                </a:lnTo>
                <a:lnTo>
                  <a:pt x="62" y="30"/>
                </a:lnTo>
                <a:lnTo>
                  <a:pt x="62" y="26"/>
                </a:lnTo>
                <a:lnTo>
                  <a:pt x="62" y="24"/>
                </a:lnTo>
                <a:lnTo>
                  <a:pt x="63" y="21"/>
                </a:lnTo>
                <a:lnTo>
                  <a:pt x="65" y="17"/>
                </a:lnTo>
                <a:lnTo>
                  <a:pt x="67" y="15"/>
                </a:lnTo>
                <a:lnTo>
                  <a:pt x="69" y="13"/>
                </a:lnTo>
                <a:lnTo>
                  <a:pt x="74" y="9"/>
                </a:lnTo>
                <a:lnTo>
                  <a:pt x="77" y="8"/>
                </a:lnTo>
                <a:lnTo>
                  <a:pt x="80" y="7"/>
                </a:lnTo>
                <a:lnTo>
                  <a:pt x="82" y="7"/>
                </a:lnTo>
                <a:lnTo>
                  <a:pt x="85" y="7"/>
                </a:lnTo>
                <a:lnTo>
                  <a:pt x="87" y="7"/>
                </a:lnTo>
                <a:lnTo>
                  <a:pt x="92" y="7"/>
                </a:lnTo>
                <a:lnTo>
                  <a:pt x="96" y="5"/>
                </a:lnTo>
                <a:lnTo>
                  <a:pt x="98" y="4"/>
                </a:lnTo>
                <a:lnTo>
                  <a:pt x="102" y="2"/>
                </a:lnTo>
                <a:lnTo>
                  <a:pt x="105" y="1"/>
                </a:lnTo>
                <a:lnTo>
                  <a:pt x="107" y="1"/>
                </a:lnTo>
                <a:lnTo>
                  <a:pt x="108" y="0"/>
                </a:lnTo>
                <a:lnTo>
                  <a:pt x="111" y="1"/>
                </a:lnTo>
                <a:lnTo>
                  <a:pt x="115" y="3"/>
                </a:lnTo>
                <a:lnTo>
                  <a:pt x="117" y="3"/>
                </a:lnTo>
                <a:lnTo>
                  <a:pt x="119" y="3"/>
                </a:lnTo>
                <a:lnTo>
                  <a:pt x="122" y="4"/>
                </a:lnTo>
                <a:lnTo>
                  <a:pt x="123" y="4"/>
                </a:lnTo>
                <a:lnTo>
                  <a:pt x="126" y="5"/>
                </a:lnTo>
                <a:lnTo>
                  <a:pt x="128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3595688" y="2930526"/>
            <a:ext cx="412750" cy="476250"/>
          </a:xfrm>
          <a:custGeom>
            <a:avLst/>
            <a:gdLst>
              <a:gd name="T0" fmla="*/ 154 w 260"/>
              <a:gd name="T1" fmla="*/ 3 h 300"/>
              <a:gd name="T2" fmla="*/ 164 w 260"/>
              <a:gd name="T3" fmla="*/ 10 h 300"/>
              <a:gd name="T4" fmla="*/ 170 w 260"/>
              <a:gd name="T5" fmla="*/ 12 h 300"/>
              <a:gd name="T6" fmla="*/ 176 w 260"/>
              <a:gd name="T7" fmla="*/ 9 h 300"/>
              <a:gd name="T8" fmla="*/ 182 w 260"/>
              <a:gd name="T9" fmla="*/ 9 h 300"/>
              <a:gd name="T10" fmla="*/ 189 w 260"/>
              <a:gd name="T11" fmla="*/ 12 h 300"/>
              <a:gd name="T12" fmla="*/ 196 w 260"/>
              <a:gd name="T13" fmla="*/ 15 h 300"/>
              <a:gd name="T14" fmla="*/ 195 w 260"/>
              <a:gd name="T15" fmla="*/ 21 h 300"/>
              <a:gd name="T16" fmla="*/ 198 w 260"/>
              <a:gd name="T17" fmla="*/ 24 h 300"/>
              <a:gd name="T18" fmla="*/ 205 w 260"/>
              <a:gd name="T19" fmla="*/ 25 h 300"/>
              <a:gd name="T20" fmla="*/ 214 w 260"/>
              <a:gd name="T21" fmla="*/ 24 h 300"/>
              <a:gd name="T22" fmla="*/ 219 w 260"/>
              <a:gd name="T23" fmla="*/ 28 h 300"/>
              <a:gd name="T24" fmla="*/ 224 w 260"/>
              <a:gd name="T25" fmla="*/ 22 h 300"/>
              <a:gd name="T26" fmla="*/ 229 w 260"/>
              <a:gd name="T27" fmla="*/ 20 h 300"/>
              <a:gd name="T28" fmla="*/ 238 w 260"/>
              <a:gd name="T29" fmla="*/ 32 h 300"/>
              <a:gd name="T30" fmla="*/ 222 w 260"/>
              <a:gd name="T31" fmla="*/ 66 h 300"/>
              <a:gd name="T32" fmla="*/ 225 w 260"/>
              <a:gd name="T33" fmla="*/ 93 h 300"/>
              <a:gd name="T34" fmla="*/ 206 w 260"/>
              <a:gd name="T35" fmla="*/ 94 h 300"/>
              <a:gd name="T36" fmla="*/ 203 w 260"/>
              <a:gd name="T37" fmla="*/ 122 h 300"/>
              <a:gd name="T38" fmla="*/ 220 w 260"/>
              <a:gd name="T39" fmla="*/ 140 h 300"/>
              <a:gd name="T40" fmla="*/ 247 w 260"/>
              <a:gd name="T41" fmla="*/ 159 h 300"/>
              <a:gd name="T42" fmla="*/ 248 w 260"/>
              <a:gd name="T43" fmla="*/ 183 h 300"/>
              <a:gd name="T44" fmla="*/ 239 w 260"/>
              <a:gd name="T45" fmla="*/ 181 h 300"/>
              <a:gd name="T46" fmla="*/ 227 w 260"/>
              <a:gd name="T47" fmla="*/ 190 h 300"/>
              <a:gd name="T48" fmla="*/ 240 w 260"/>
              <a:gd name="T49" fmla="*/ 207 h 300"/>
              <a:gd name="T50" fmla="*/ 259 w 260"/>
              <a:gd name="T51" fmla="*/ 209 h 300"/>
              <a:gd name="T52" fmla="*/ 241 w 260"/>
              <a:gd name="T53" fmla="*/ 233 h 300"/>
              <a:gd name="T54" fmla="*/ 235 w 260"/>
              <a:gd name="T55" fmla="*/ 257 h 300"/>
              <a:gd name="T56" fmla="*/ 218 w 260"/>
              <a:gd name="T57" fmla="*/ 286 h 300"/>
              <a:gd name="T58" fmla="*/ 178 w 260"/>
              <a:gd name="T59" fmla="*/ 278 h 300"/>
              <a:gd name="T60" fmla="*/ 132 w 260"/>
              <a:gd name="T61" fmla="*/ 285 h 300"/>
              <a:gd name="T62" fmla="*/ 95 w 260"/>
              <a:gd name="T63" fmla="*/ 298 h 300"/>
              <a:gd name="T64" fmla="*/ 38 w 260"/>
              <a:gd name="T65" fmla="*/ 287 h 300"/>
              <a:gd name="T66" fmla="*/ 15 w 260"/>
              <a:gd name="T67" fmla="*/ 272 h 300"/>
              <a:gd name="T68" fmla="*/ 9 w 260"/>
              <a:gd name="T69" fmla="*/ 266 h 300"/>
              <a:gd name="T70" fmla="*/ 14 w 260"/>
              <a:gd name="T71" fmla="*/ 263 h 300"/>
              <a:gd name="T72" fmla="*/ 18 w 260"/>
              <a:gd name="T73" fmla="*/ 258 h 300"/>
              <a:gd name="T74" fmla="*/ 13 w 260"/>
              <a:gd name="T75" fmla="*/ 248 h 300"/>
              <a:gd name="T76" fmla="*/ 8 w 260"/>
              <a:gd name="T77" fmla="*/ 238 h 300"/>
              <a:gd name="T78" fmla="*/ 4 w 260"/>
              <a:gd name="T79" fmla="*/ 226 h 300"/>
              <a:gd name="T80" fmla="*/ 3 w 260"/>
              <a:gd name="T81" fmla="*/ 217 h 300"/>
              <a:gd name="T82" fmla="*/ 2 w 260"/>
              <a:gd name="T83" fmla="*/ 207 h 300"/>
              <a:gd name="T84" fmla="*/ 1 w 260"/>
              <a:gd name="T85" fmla="*/ 199 h 300"/>
              <a:gd name="T86" fmla="*/ 1 w 260"/>
              <a:gd name="T87" fmla="*/ 189 h 300"/>
              <a:gd name="T88" fmla="*/ 1 w 260"/>
              <a:gd name="T89" fmla="*/ 176 h 300"/>
              <a:gd name="T90" fmla="*/ 4 w 260"/>
              <a:gd name="T91" fmla="*/ 167 h 300"/>
              <a:gd name="T92" fmla="*/ 6 w 260"/>
              <a:gd name="T93" fmla="*/ 158 h 300"/>
              <a:gd name="T94" fmla="*/ 10 w 260"/>
              <a:gd name="T95" fmla="*/ 148 h 300"/>
              <a:gd name="T96" fmla="*/ 12 w 260"/>
              <a:gd name="T97" fmla="*/ 139 h 300"/>
              <a:gd name="T98" fmla="*/ 16 w 260"/>
              <a:gd name="T99" fmla="*/ 130 h 300"/>
              <a:gd name="T100" fmla="*/ 14 w 260"/>
              <a:gd name="T101" fmla="*/ 120 h 300"/>
              <a:gd name="T102" fmla="*/ 15 w 260"/>
              <a:gd name="T103" fmla="*/ 110 h 300"/>
              <a:gd name="T104" fmla="*/ 18 w 260"/>
              <a:gd name="T105" fmla="*/ 98 h 300"/>
              <a:gd name="T106" fmla="*/ 18 w 260"/>
              <a:gd name="T107" fmla="*/ 87 h 300"/>
              <a:gd name="T108" fmla="*/ 23 w 260"/>
              <a:gd name="T109" fmla="*/ 73 h 300"/>
              <a:gd name="T110" fmla="*/ 31 w 260"/>
              <a:gd name="T111" fmla="*/ 65 h 300"/>
              <a:gd name="T112" fmla="*/ 56 w 260"/>
              <a:gd name="T113" fmla="*/ 60 h 300"/>
              <a:gd name="T114" fmla="*/ 62 w 260"/>
              <a:gd name="T115" fmla="*/ 24 h 300"/>
              <a:gd name="T116" fmla="*/ 92 w 260"/>
              <a:gd name="T117" fmla="*/ 7 h 300"/>
              <a:gd name="T118" fmla="*/ 122 w 260"/>
              <a:gd name="T119" fmla="*/ 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0" h="300">
                <a:moveTo>
                  <a:pt x="128" y="5"/>
                </a:moveTo>
                <a:lnTo>
                  <a:pt x="130" y="5"/>
                </a:lnTo>
                <a:lnTo>
                  <a:pt x="135" y="5"/>
                </a:lnTo>
                <a:lnTo>
                  <a:pt x="136" y="4"/>
                </a:lnTo>
                <a:lnTo>
                  <a:pt x="138" y="5"/>
                </a:lnTo>
                <a:lnTo>
                  <a:pt x="141" y="5"/>
                </a:lnTo>
                <a:lnTo>
                  <a:pt x="146" y="5"/>
                </a:lnTo>
                <a:lnTo>
                  <a:pt x="149" y="4"/>
                </a:lnTo>
                <a:lnTo>
                  <a:pt x="151" y="4"/>
                </a:lnTo>
                <a:lnTo>
                  <a:pt x="153" y="3"/>
                </a:lnTo>
                <a:lnTo>
                  <a:pt x="154" y="3"/>
                </a:lnTo>
                <a:lnTo>
                  <a:pt x="158" y="2"/>
                </a:lnTo>
                <a:lnTo>
                  <a:pt x="159" y="3"/>
                </a:lnTo>
                <a:lnTo>
                  <a:pt x="159" y="4"/>
                </a:lnTo>
                <a:lnTo>
                  <a:pt x="159" y="5"/>
                </a:lnTo>
                <a:lnTo>
                  <a:pt x="160" y="9"/>
                </a:lnTo>
                <a:lnTo>
                  <a:pt x="161" y="9"/>
                </a:lnTo>
                <a:lnTo>
                  <a:pt x="162" y="10"/>
                </a:lnTo>
                <a:lnTo>
                  <a:pt x="162" y="10"/>
                </a:lnTo>
                <a:lnTo>
                  <a:pt x="163" y="10"/>
                </a:lnTo>
                <a:lnTo>
                  <a:pt x="164" y="10"/>
                </a:lnTo>
                <a:lnTo>
                  <a:pt x="164" y="10"/>
                </a:lnTo>
                <a:lnTo>
                  <a:pt x="165" y="11"/>
                </a:lnTo>
                <a:lnTo>
                  <a:pt x="165" y="12"/>
                </a:lnTo>
                <a:lnTo>
                  <a:pt x="165" y="12"/>
                </a:lnTo>
                <a:lnTo>
                  <a:pt x="166" y="13"/>
                </a:lnTo>
                <a:lnTo>
                  <a:pt x="166" y="13"/>
                </a:lnTo>
                <a:lnTo>
                  <a:pt x="167" y="13"/>
                </a:lnTo>
                <a:lnTo>
                  <a:pt x="168" y="13"/>
                </a:lnTo>
                <a:lnTo>
                  <a:pt x="168" y="13"/>
                </a:lnTo>
                <a:lnTo>
                  <a:pt x="169" y="13"/>
                </a:lnTo>
                <a:lnTo>
                  <a:pt x="170" y="12"/>
                </a:lnTo>
                <a:lnTo>
                  <a:pt x="170" y="12"/>
                </a:lnTo>
                <a:lnTo>
                  <a:pt x="171" y="12"/>
                </a:lnTo>
                <a:lnTo>
                  <a:pt x="172" y="13"/>
                </a:lnTo>
                <a:lnTo>
                  <a:pt x="173" y="13"/>
                </a:lnTo>
                <a:lnTo>
                  <a:pt x="173" y="12"/>
                </a:lnTo>
                <a:lnTo>
                  <a:pt x="174" y="12"/>
                </a:lnTo>
                <a:lnTo>
                  <a:pt x="174" y="12"/>
                </a:lnTo>
                <a:lnTo>
                  <a:pt x="174" y="11"/>
                </a:lnTo>
                <a:lnTo>
                  <a:pt x="174" y="10"/>
                </a:lnTo>
                <a:lnTo>
                  <a:pt x="175" y="10"/>
                </a:lnTo>
                <a:lnTo>
                  <a:pt x="175" y="9"/>
                </a:lnTo>
                <a:lnTo>
                  <a:pt x="176" y="9"/>
                </a:lnTo>
                <a:lnTo>
                  <a:pt x="176" y="8"/>
                </a:lnTo>
                <a:lnTo>
                  <a:pt x="176" y="7"/>
                </a:lnTo>
                <a:lnTo>
                  <a:pt x="177" y="7"/>
                </a:lnTo>
                <a:lnTo>
                  <a:pt x="178" y="7"/>
                </a:lnTo>
                <a:lnTo>
                  <a:pt x="179" y="7"/>
                </a:lnTo>
                <a:lnTo>
                  <a:pt x="179" y="7"/>
                </a:lnTo>
                <a:lnTo>
                  <a:pt x="180" y="7"/>
                </a:lnTo>
                <a:lnTo>
                  <a:pt x="181" y="7"/>
                </a:lnTo>
                <a:lnTo>
                  <a:pt x="181" y="8"/>
                </a:lnTo>
                <a:lnTo>
                  <a:pt x="182" y="8"/>
                </a:lnTo>
                <a:lnTo>
                  <a:pt x="182" y="9"/>
                </a:lnTo>
                <a:lnTo>
                  <a:pt x="183" y="9"/>
                </a:lnTo>
                <a:lnTo>
                  <a:pt x="184" y="10"/>
                </a:lnTo>
                <a:lnTo>
                  <a:pt x="184" y="10"/>
                </a:lnTo>
                <a:lnTo>
                  <a:pt x="185" y="10"/>
                </a:lnTo>
                <a:lnTo>
                  <a:pt x="185" y="11"/>
                </a:lnTo>
                <a:lnTo>
                  <a:pt x="186" y="11"/>
                </a:lnTo>
                <a:lnTo>
                  <a:pt x="186" y="12"/>
                </a:lnTo>
                <a:lnTo>
                  <a:pt x="187" y="12"/>
                </a:lnTo>
                <a:lnTo>
                  <a:pt x="188" y="12"/>
                </a:lnTo>
                <a:lnTo>
                  <a:pt x="188" y="12"/>
                </a:lnTo>
                <a:lnTo>
                  <a:pt x="189" y="12"/>
                </a:lnTo>
                <a:lnTo>
                  <a:pt x="190" y="13"/>
                </a:lnTo>
                <a:lnTo>
                  <a:pt x="191" y="13"/>
                </a:lnTo>
                <a:lnTo>
                  <a:pt x="191" y="13"/>
                </a:lnTo>
                <a:lnTo>
                  <a:pt x="192" y="14"/>
                </a:lnTo>
                <a:lnTo>
                  <a:pt x="193" y="14"/>
                </a:lnTo>
                <a:lnTo>
                  <a:pt x="193" y="14"/>
                </a:lnTo>
                <a:lnTo>
                  <a:pt x="194" y="14"/>
                </a:lnTo>
                <a:lnTo>
                  <a:pt x="195" y="14"/>
                </a:lnTo>
                <a:lnTo>
                  <a:pt x="195" y="14"/>
                </a:lnTo>
                <a:lnTo>
                  <a:pt x="196" y="15"/>
                </a:lnTo>
                <a:lnTo>
                  <a:pt x="196" y="15"/>
                </a:lnTo>
                <a:lnTo>
                  <a:pt x="197" y="16"/>
                </a:lnTo>
                <a:lnTo>
                  <a:pt x="197" y="16"/>
                </a:lnTo>
                <a:lnTo>
                  <a:pt x="197" y="17"/>
                </a:lnTo>
                <a:lnTo>
                  <a:pt x="197" y="18"/>
                </a:lnTo>
                <a:lnTo>
                  <a:pt x="196" y="18"/>
                </a:lnTo>
                <a:lnTo>
                  <a:pt x="196" y="18"/>
                </a:lnTo>
                <a:lnTo>
                  <a:pt x="196" y="19"/>
                </a:lnTo>
                <a:lnTo>
                  <a:pt x="195" y="20"/>
                </a:lnTo>
                <a:lnTo>
                  <a:pt x="195" y="20"/>
                </a:lnTo>
                <a:lnTo>
                  <a:pt x="195" y="21"/>
                </a:lnTo>
                <a:lnTo>
                  <a:pt x="195" y="21"/>
                </a:lnTo>
                <a:lnTo>
                  <a:pt x="194" y="22"/>
                </a:lnTo>
                <a:lnTo>
                  <a:pt x="194" y="22"/>
                </a:lnTo>
                <a:lnTo>
                  <a:pt x="193" y="23"/>
                </a:lnTo>
                <a:lnTo>
                  <a:pt x="193" y="24"/>
                </a:lnTo>
                <a:lnTo>
                  <a:pt x="194" y="24"/>
                </a:lnTo>
                <a:lnTo>
                  <a:pt x="194" y="24"/>
                </a:lnTo>
                <a:lnTo>
                  <a:pt x="195" y="24"/>
                </a:lnTo>
                <a:lnTo>
                  <a:pt x="196" y="24"/>
                </a:lnTo>
                <a:lnTo>
                  <a:pt x="197" y="24"/>
                </a:lnTo>
                <a:lnTo>
                  <a:pt x="197" y="24"/>
                </a:lnTo>
                <a:lnTo>
                  <a:pt x="198" y="24"/>
                </a:lnTo>
                <a:lnTo>
                  <a:pt x="199" y="24"/>
                </a:lnTo>
                <a:lnTo>
                  <a:pt x="199" y="25"/>
                </a:lnTo>
                <a:lnTo>
                  <a:pt x="200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5"/>
                </a:lnTo>
                <a:lnTo>
                  <a:pt x="203" y="25"/>
                </a:lnTo>
                <a:lnTo>
                  <a:pt x="203" y="25"/>
                </a:lnTo>
                <a:lnTo>
                  <a:pt x="204" y="25"/>
                </a:lnTo>
                <a:lnTo>
                  <a:pt x="205" y="25"/>
                </a:lnTo>
                <a:lnTo>
                  <a:pt x="205" y="25"/>
                </a:lnTo>
                <a:lnTo>
                  <a:pt x="206" y="25"/>
                </a:lnTo>
                <a:lnTo>
                  <a:pt x="207" y="25"/>
                </a:lnTo>
                <a:lnTo>
                  <a:pt x="208" y="25"/>
                </a:lnTo>
                <a:lnTo>
                  <a:pt x="209" y="25"/>
                </a:lnTo>
                <a:lnTo>
                  <a:pt x="209" y="25"/>
                </a:lnTo>
                <a:lnTo>
                  <a:pt x="210" y="25"/>
                </a:lnTo>
                <a:lnTo>
                  <a:pt x="211" y="25"/>
                </a:lnTo>
                <a:lnTo>
                  <a:pt x="211" y="24"/>
                </a:lnTo>
                <a:lnTo>
                  <a:pt x="212" y="24"/>
                </a:lnTo>
                <a:lnTo>
                  <a:pt x="213" y="24"/>
                </a:lnTo>
                <a:lnTo>
                  <a:pt x="214" y="24"/>
                </a:lnTo>
                <a:lnTo>
                  <a:pt x="214" y="25"/>
                </a:lnTo>
                <a:lnTo>
                  <a:pt x="214" y="25"/>
                </a:lnTo>
                <a:lnTo>
                  <a:pt x="215" y="26"/>
                </a:lnTo>
                <a:lnTo>
                  <a:pt x="216" y="26"/>
                </a:lnTo>
                <a:lnTo>
                  <a:pt x="216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18" y="28"/>
                </a:lnTo>
                <a:lnTo>
                  <a:pt x="219" y="28"/>
                </a:lnTo>
                <a:lnTo>
                  <a:pt x="219" y="28"/>
                </a:lnTo>
                <a:lnTo>
                  <a:pt x="220" y="27"/>
                </a:lnTo>
                <a:lnTo>
                  <a:pt x="220" y="27"/>
                </a:lnTo>
                <a:lnTo>
                  <a:pt x="220" y="26"/>
                </a:lnTo>
                <a:lnTo>
                  <a:pt x="221" y="26"/>
                </a:lnTo>
                <a:lnTo>
                  <a:pt x="221" y="25"/>
                </a:lnTo>
                <a:lnTo>
                  <a:pt x="222" y="25"/>
                </a:lnTo>
                <a:lnTo>
                  <a:pt x="222" y="24"/>
                </a:lnTo>
                <a:lnTo>
                  <a:pt x="223" y="24"/>
                </a:lnTo>
                <a:lnTo>
                  <a:pt x="223" y="23"/>
                </a:lnTo>
                <a:lnTo>
                  <a:pt x="223" y="23"/>
                </a:lnTo>
                <a:lnTo>
                  <a:pt x="224" y="22"/>
                </a:lnTo>
                <a:lnTo>
                  <a:pt x="224" y="22"/>
                </a:lnTo>
                <a:lnTo>
                  <a:pt x="224" y="21"/>
                </a:lnTo>
                <a:lnTo>
                  <a:pt x="224" y="20"/>
                </a:lnTo>
                <a:lnTo>
                  <a:pt x="224" y="20"/>
                </a:lnTo>
                <a:lnTo>
                  <a:pt x="225" y="19"/>
                </a:lnTo>
                <a:lnTo>
                  <a:pt x="225" y="19"/>
                </a:lnTo>
                <a:lnTo>
                  <a:pt x="226" y="20"/>
                </a:lnTo>
                <a:lnTo>
                  <a:pt x="227" y="20"/>
                </a:lnTo>
                <a:lnTo>
                  <a:pt x="228" y="20"/>
                </a:lnTo>
                <a:lnTo>
                  <a:pt x="228" y="20"/>
                </a:lnTo>
                <a:lnTo>
                  <a:pt x="229" y="20"/>
                </a:lnTo>
                <a:lnTo>
                  <a:pt x="230" y="21"/>
                </a:lnTo>
                <a:lnTo>
                  <a:pt x="230" y="20"/>
                </a:lnTo>
                <a:lnTo>
                  <a:pt x="231" y="20"/>
                </a:lnTo>
                <a:lnTo>
                  <a:pt x="231" y="20"/>
                </a:lnTo>
                <a:lnTo>
                  <a:pt x="232" y="19"/>
                </a:lnTo>
                <a:lnTo>
                  <a:pt x="233" y="19"/>
                </a:lnTo>
                <a:lnTo>
                  <a:pt x="233" y="20"/>
                </a:lnTo>
                <a:lnTo>
                  <a:pt x="236" y="22"/>
                </a:lnTo>
                <a:lnTo>
                  <a:pt x="237" y="25"/>
                </a:lnTo>
                <a:lnTo>
                  <a:pt x="238" y="30"/>
                </a:lnTo>
                <a:lnTo>
                  <a:pt x="238" y="32"/>
                </a:lnTo>
                <a:lnTo>
                  <a:pt x="238" y="33"/>
                </a:lnTo>
                <a:lnTo>
                  <a:pt x="233" y="36"/>
                </a:lnTo>
                <a:lnTo>
                  <a:pt x="231" y="39"/>
                </a:lnTo>
                <a:lnTo>
                  <a:pt x="230" y="41"/>
                </a:lnTo>
                <a:lnTo>
                  <a:pt x="230" y="46"/>
                </a:lnTo>
                <a:lnTo>
                  <a:pt x="231" y="50"/>
                </a:lnTo>
                <a:lnTo>
                  <a:pt x="231" y="52"/>
                </a:lnTo>
                <a:lnTo>
                  <a:pt x="231" y="56"/>
                </a:lnTo>
                <a:lnTo>
                  <a:pt x="228" y="59"/>
                </a:lnTo>
                <a:lnTo>
                  <a:pt x="224" y="62"/>
                </a:lnTo>
                <a:lnTo>
                  <a:pt x="222" y="66"/>
                </a:lnTo>
                <a:lnTo>
                  <a:pt x="222" y="68"/>
                </a:lnTo>
                <a:lnTo>
                  <a:pt x="224" y="69"/>
                </a:lnTo>
                <a:lnTo>
                  <a:pt x="227" y="70"/>
                </a:lnTo>
                <a:lnTo>
                  <a:pt x="230" y="70"/>
                </a:lnTo>
                <a:lnTo>
                  <a:pt x="233" y="71"/>
                </a:lnTo>
                <a:lnTo>
                  <a:pt x="235" y="74"/>
                </a:lnTo>
                <a:lnTo>
                  <a:pt x="235" y="78"/>
                </a:lnTo>
                <a:lnTo>
                  <a:pt x="233" y="81"/>
                </a:lnTo>
                <a:lnTo>
                  <a:pt x="230" y="84"/>
                </a:lnTo>
                <a:lnTo>
                  <a:pt x="227" y="89"/>
                </a:lnTo>
                <a:lnTo>
                  <a:pt x="225" y="93"/>
                </a:lnTo>
                <a:lnTo>
                  <a:pt x="224" y="94"/>
                </a:lnTo>
                <a:lnTo>
                  <a:pt x="224" y="96"/>
                </a:lnTo>
                <a:lnTo>
                  <a:pt x="222" y="96"/>
                </a:lnTo>
                <a:lnTo>
                  <a:pt x="221" y="95"/>
                </a:lnTo>
                <a:lnTo>
                  <a:pt x="220" y="94"/>
                </a:lnTo>
                <a:lnTo>
                  <a:pt x="218" y="95"/>
                </a:lnTo>
                <a:lnTo>
                  <a:pt x="217" y="98"/>
                </a:lnTo>
                <a:lnTo>
                  <a:pt x="216" y="98"/>
                </a:lnTo>
                <a:lnTo>
                  <a:pt x="213" y="98"/>
                </a:lnTo>
                <a:lnTo>
                  <a:pt x="211" y="96"/>
                </a:lnTo>
                <a:lnTo>
                  <a:pt x="206" y="94"/>
                </a:lnTo>
                <a:lnTo>
                  <a:pt x="205" y="94"/>
                </a:lnTo>
                <a:lnTo>
                  <a:pt x="201" y="97"/>
                </a:lnTo>
                <a:lnTo>
                  <a:pt x="198" y="100"/>
                </a:lnTo>
                <a:lnTo>
                  <a:pt x="197" y="105"/>
                </a:lnTo>
                <a:lnTo>
                  <a:pt x="197" y="109"/>
                </a:lnTo>
                <a:lnTo>
                  <a:pt x="197" y="113"/>
                </a:lnTo>
                <a:lnTo>
                  <a:pt x="198" y="116"/>
                </a:lnTo>
                <a:lnTo>
                  <a:pt x="199" y="118"/>
                </a:lnTo>
                <a:lnTo>
                  <a:pt x="201" y="121"/>
                </a:lnTo>
                <a:lnTo>
                  <a:pt x="202" y="122"/>
                </a:lnTo>
                <a:lnTo>
                  <a:pt x="203" y="122"/>
                </a:lnTo>
                <a:lnTo>
                  <a:pt x="205" y="123"/>
                </a:lnTo>
                <a:lnTo>
                  <a:pt x="205" y="125"/>
                </a:lnTo>
                <a:lnTo>
                  <a:pt x="206" y="128"/>
                </a:lnTo>
                <a:lnTo>
                  <a:pt x="207" y="131"/>
                </a:lnTo>
                <a:lnTo>
                  <a:pt x="209" y="135"/>
                </a:lnTo>
                <a:lnTo>
                  <a:pt x="210" y="138"/>
                </a:lnTo>
                <a:lnTo>
                  <a:pt x="211" y="140"/>
                </a:lnTo>
                <a:lnTo>
                  <a:pt x="213" y="141"/>
                </a:lnTo>
                <a:lnTo>
                  <a:pt x="215" y="141"/>
                </a:lnTo>
                <a:lnTo>
                  <a:pt x="217" y="140"/>
                </a:lnTo>
                <a:lnTo>
                  <a:pt x="220" y="140"/>
                </a:lnTo>
                <a:lnTo>
                  <a:pt x="224" y="140"/>
                </a:lnTo>
                <a:lnTo>
                  <a:pt x="231" y="138"/>
                </a:lnTo>
                <a:lnTo>
                  <a:pt x="233" y="138"/>
                </a:lnTo>
                <a:lnTo>
                  <a:pt x="235" y="140"/>
                </a:lnTo>
                <a:lnTo>
                  <a:pt x="239" y="142"/>
                </a:lnTo>
                <a:lnTo>
                  <a:pt x="241" y="144"/>
                </a:lnTo>
                <a:lnTo>
                  <a:pt x="242" y="146"/>
                </a:lnTo>
                <a:lnTo>
                  <a:pt x="244" y="150"/>
                </a:lnTo>
                <a:lnTo>
                  <a:pt x="244" y="153"/>
                </a:lnTo>
                <a:lnTo>
                  <a:pt x="245" y="156"/>
                </a:lnTo>
                <a:lnTo>
                  <a:pt x="247" y="159"/>
                </a:lnTo>
                <a:lnTo>
                  <a:pt x="250" y="161"/>
                </a:lnTo>
                <a:lnTo>
                  <a:pt x="252" y="162"/>
                </a:lnTo>
                <a:lnTo>
                  <a:pt x="255" y="164"/>
                </a:lnTo>
                <a:lnTo>
                  <a:pt x="255" y="166"/>
                </a:lnTo>
                <a:lnTo>
                  <a:pt x="254" y="168"/>
                </a:lnTo>
                <a:lnTo>
                  <a:pt x="252" y="169"/>
                </a:lnTo>
                <a:lnTo>
                  <a:pt x="251" y="171"/>
                </a:lnTo>
                <a:lnTo>
                  <a:pt x="248" y="174"/>
                </a:lnTo>
                <a:lnTo>
                  <a:pt x="248" y="177"/>
                </a:lnTo>
                <a:lnTo>
                  <a:pt x="248" y="180"/>
                </a:lnTo>
                <a:lnTo>
                  <a:pt x="248" y="183"/>
                </a:lnTo>
                <a:lnTo>
                  <a:pt x="247" y="185"/>
                </a:lnTo>
                <a:lnTo>
                  <a:pt x="245" y="186"/>
                </a:lnTo>
                <a:lnTo>
                  <a:pt x="242" y="188"/>
                </a:lnTo>
                <a:lnTo>
                  <a:pt x="240" y="189"/>
                </a:lnTo>
                <a:lnTo>
                  <a:pt x="239" y="189"/>
                </a:lnTo>
                <a:lnTo>
                  <a:pt x="238" y="188"/>
                </a:lnTo>
                <a:lnTo>
                  <a:pt x="238" y="188"/>
                </a:lnTo>
                <a:lnTo>
                  <a:pt x="238" y="186"/>
                </a:lnTo>
                <a:lnTo>
                  <a:pt x="239" y="186"/>
                </a:lnTo>
                <a:lnTo>
                  <a:pt x="240" y="182"/>
                </a:lnTo>
                <a:lnTo>
                  <a:pt x="239" y="181"/>
                </a:lnTo>
                <a:lnTo>
                  <a:pt x="239" y="180"/>
                </a:lnTo>
                <a:lnTo>
                  <a:pt x="237" y="180"/>
                </a:lnTo>
                <a:lnTo>
                  <a:pt x="235" y="182"/>
                </a:lnTo>
                <a:lnTo>
                  <a:pt x="234" y="183"/>
                </a:lnTo>
                <a:lnTo>
                  <a:pt x="232" y="184"/>
                </a:lnTo>
                <a:lnTo>
                  <a:pt x="231" y="183"/>
                </a:lnTo>
                <a:lnTo>
                  <a:pt x="229" y="182"/>
                </a:lnTo>
                <a:lnTo>
                  <a:pt x="227" y="182"/>
                </a:lnTo>
                <a:lnTo>
                  <a:pt x="226" y="184"/>
                </a:lnTo>
                <a:lnTo>
                  <a:pt x="226" y="186"/>
                </a:lnTo>
                <a:lnTo>
                  <a:pt x="227" y="190"/>
                </a:lnTo>
                <a:lnTo>
                  <a:pt x="227" y="192"/>
                </a:lnTo>
                <a:lnTo>
                  <a:pt x="228" y="194"/>
                </a:lnTo>
                <a:lnTo>
                  <a:pt x="229" y="196"/>
                </a:lnTo>
                <a:lnTo>
                  <a:pt x="231" y="198"/>
                </a:lnTo>
                <a:lnTo>
                  <a:pt x="232" y="198"/>
                </a:lnTo>
                <a:lnTo>
                  <a:pt x="234" y="197"/>
                </a:lnTo>
                <a:lnTo>
                  <a:pt x="237" y="197"/>
                </a:lnTo>
                <a:lnTo>
                  <a:pt x="239" y="198"/>
                </a:lnTo>
                <a:lnTo>
                  <a:pt x="239" y="201"/>
                </a:lnTo>
                <a:lnTo>
                  <a:pt x="239" y="203"/>
                </a:lnTo>
                <a:lnTo>
                  <a:pt x="240" y="207"/>
                </a:lnTo>
                <a:lnTo>
                  <a:pt x="242" y="208"/>
                </a:lnTo>
                <a:lnTo>
                  <a:pt x="245" y="209"/>
                </a:lnTo>
                <a:lnTo>
                  <a:pt x="246" y="207"/>
                </a:lnTo>
                <a:lnTo>
                  <a:pt x="248" y="203"/>
                </a:lnTo>
                <a:lnTo>
                  <a:pt x="250" y="201"/>
                </a:lnTo>
                <a:lnTo>
                  <a:pt x="252" y="200"/>
                </a:lnTo>
                <a:lnTo>
                  <a:pt x="254" y="200"/>
                </a:lnTo>
                <a:lnTo>
                  <a:pt x="256" y="201"/>
                </a:lnTo>
                <a:lnTo>
                  <a:pt x="257" y="202"/>
                </a:lnTo>
                <a:lnTo>
                  <a:pt x="257" y="204"/>
                </a:lnTo>
                <a:lnTo>
                  <a:pt x="259" y="209"/>
                </a:lnTo>
                <a:lnTo>
                  <a:pt x="260" y="213"/>
                </a:lnTo>
                <a:lnTo>
                  <a:pt x="260" y="218"/>
                </a:lnTo>
                <a:lnTo>
                  <a:pt x="260" y="220"/>
                </a:lnTo>
                <a:lnTo>
                  <a:pt x="258" y="222"/>
                </a:lnTo>
                <a:lnTo>
                  <a:pt x="255" y="224"/>
                </a:lnTo>
                <a:lnTo>
                  <a:pt x="252" y="226"/>
                </a:lnTo>
                <a:lnTo>
                  <a:pt x="249" y="226"/>
                </a:lnTo>
                <a:lnTo>
                  <a:pt x="247" y="227"/>
                </a:lnTo>
                <a:lnTo>
                  <a:pt x="245" y="229"/>
                </a:lnTo>
                <a:lnTo>
                  <a:pt x="243" y="231"/>
                </a:lnTo>
                <a:lnTo>
                  <a:pt x="241" y="233"/>
                </a:lnTo>
                <a:lnTo>
                  <a:pt x="240" y="236"/>
                </a:lnTo>
                <a:lnTo>
                  <a:pt x="241" y="239"/>
                </a:lnTo>
                <a:lnTo>
                  <a:pt x="242" y="241"/>
                </a:lnTo>
                <a:lnTo>
                  <a:pt x="244" y="244"/>
                </a:lnTo>
                <a:lnTo>
                  <a:pt x="244" y="247"/>
                </a:lnTo>
                <a:lnTo>
                  <a:pt x="243" y="248"/>
                </a:lnTo>
                <a:lnTo>
                  <a:pt x="241" y="250"/>
                </a:lnTo>
                <a:lnTo>
                  <a:pt x="239" y="251"/>
                </a:lnTo>
                <a:lnTo>
                  <a:pt x="239" y="252"/>
                </a:lnTo>
                <a:lnTo>
                  <a:pt x="237" y="254"/>
                </a:lnTo>
                <a:lnTo>
                  <a:pt x="235" y="257"/>
                </a:lnTo>
                <a:lnTo>
                  <a:pt x="234" y="260"/>
                </a:lnTo>
                <a:lnTo>
                  <a:pt x="234" y="262"/>
                </a:lnTo>
                <a:lnTo>
                  <a:pt x="233" y="266"/>
                </a:lnTo>
                <a:lnTo>
                  <a:pt x="233" y="269"/>
                </a:lnTo>
                <a:lnTo>
                  <a:pt x="232" y="272"/>
                </a:lnTo>
                <a:lnTo>
                  <a:pt x="229" y="274"/>
                </a:lnTo>
                <a:lnTo>
                  <a:pt x="226" y="276"/>
                </a:lnTo>
                <a:lnTo>
                  <a:pt x="224" y="279"/>
                </a:lnTo>
                <a:lnTo>
                  <a:pt x="222" y="282"/>
                </a:lnTo>
                <a:lnTo>
                  <a:pt x="220" y="284"/>
                </a:lnTo>
                <a:lnTo>
                  <a:pt x="218" y="286"/>
                </a:lnTo>
                <a:lnTo>
                  <a:pt x="218" y="286"/>
                </a:lnTo>
                <a:lnTo>
                  <a:pt x="213" y="285"/>
                </a:lnTo>
                <a:lnTo>
                  <a:pt x="208" y="282"/>
                </a:lnTo>
                <a:lnTo>
                  <a:pt x="205" y="280"/>
                </a:lnTo>
                <a:lnTo>
                  <a:pt x="201" y="279"/>
                </a:lnTo>
                <a:lnTo>
                  <a:pt x="198" y="281"/>
                </a:lnTo>
                <a:lnTo>
                  <a:pt x="192" y="283"/>
                </a:lnTo>
                <a:lnTo>
                  <a:pt x="187" y="283"/>
                </a:lnTo>
                <a:lnTo>
                  <a:pt x="184" y="281"/>
                </a:lnTo>
                <a:lnTo>
                  <a:pt x="182" y="279"/>
                </a:lnTo>
                <a:lnTo>
                  <a:pt x="178" y="278"/>
                </a:lnTo>
                <a:lnTo>
                  <a:pt x="176" y="279"/>
                </a:lnTo>
                <a:lnTo>
                  <a:pt x="170" y="281"/>
                </a:lnTo>
                <a:lnTo>
                  <a:pt x="165" y="282"/>
                </a:lnTo>
                <a:lnTo>
                  <a:pt x="157" y="282"/>
                </a:lnTo>
                <a:lnTo>
                  <a:pt x="150" y="280"/>
                </a:lnTo>
                <a:lnTo>
                  <a:pt x="146" y="279"/>
                </a:lnTo>
                <a:lnTo>
                  <a:pt x="144" y="279"/>
                </a:lnTo>
                <a:lnTo>
                  <a:pt x="141" y="280"/>
                </a:lnTo>
                <a:lnTo>
                  <a:pt x="140" y="281"/>
                </a:lnTo>
                <a:lnTo>
                  <a:pt x="136" y="284"/>
                </a:lnTo>
                <a:lnTo>
                  <a:pt x="132" y="285"/>
                </a:lnTo>
                <a:lnTo>
                  <a:pt x="125" y="286"/>
                </a:lnTo>
                <a:lnTo>
                  <a:pt x="120" y="286"/>
                </a:lnTo>
                <a:lnTo>
                  <a:pt x="117" y="288"/>
                </a:lnTo>
                <a:lnTo>
                  <a:pt x="116" y="289"/>
                </a:lnTo>
                <a:lnTo>
                  <a:pt x="113" y="291"/>
                </a:lnTo>
                <a:lnTo>
                  <a:pt x="109" y="295"/>
                </a:lnTo>
                <a:lnTo>
                  <a:pt x="105" y="298"/>
                </a:lnTo>
                <a:lnTo>
                  <a:pt x="102" y="300"/>
                </a:lnTo>
                <a:lnTo>
                  <a:pt x="100" y="300"/>
                </a:lnTo>
                <a:lnTo>
                  <a:pt x="97" y="299"/>
                </a:lnTo>
                <a:lnTo>
                  <a:pt x="95" y="298"/>
                </a:lnTo>
                <a:lnTo>
                  <a:pt x="92" y="296"/>
                </a:lnTo>
                <a:lnTo>
                  <a:pt x="88" y="294"/>
                </a:lnTo>
                <a:lnTo>
                  <a:pt x="84" y="290"/>
                </a:lnTo>
                <a:lnTo>
                  <a:pt x="78" y="287"/>
                </a:lnTo>
                <a:lnTo>
                  <a:pt x="75" y="287"/>
                </a:lnTo>
                <a:lnTo>
                  <a:pt x="69" y="287"/>
                </a:lnTo>
                <a:lnTo>
                  <a:pt x="61" y="289"/>
                </a:lnTo>
                <a:lnTo>
                  <a:pt x="56" y="289"/>
                </a:lnTo>
                <a:lnTo>
                  <a:pt x="49" y="289"/>
                </a:lnTo>
                <a:lnTo>
                  <a:pt x="43" y="288"/>
                </a:lnTo>
                <a:lnTo>
                  <a:pt x="38" y="287"/>
                </a:lnTo>
                <a:lnTo>
                  <a:pt x="33" y="285"/>
                </a:lnTo>
                <a:lnTo>
                  <a:pt x="29" y="283"/>
                </a:lnTo>
                <a:lnTo>
                  <a:pt x="27" y="283"/>
                </a:lnTo>
                <a:lnTo>
                  <a:pt x="26" y="282"/>
                </a:lnTo>
                <a:lnTo>
                  <a:pt x="26" y="279"/>
                </a:lnTo>
                <a:lnTo>
                  <a:pt x="26" y="279"/>
                </a:lnTo>
                <a:lnTo>
                  <a:pt x="25" y="278"/>
                </a:lnTo>
                <a:lnTo>
                  <a:pt x="22" y="277"/>
                </a:lnTo>
                <a:lnTo>
                  <a:pt x="14" y="273"/>
                </a:lnTo>
                <a:lnTo>
                  <a:pt x="14" y="272"/>
                </a:lnTo>
                <a:lnTo>
                  <a:pt x="15" y="272"/>
                </a:lnTo>
                <a:lnTo>
                  <a:pt x="15" y="271"/>
                </a:lnTo>
                <a:lnTo>
                  <a:pt x="15" y="270"/>
                </a:lnTo>
                <a:lnTo>
                  <a:pt x="15" y="269"/>
                </a:lnTo>
                <a:lnTo>
                  <a:pt x="14" y="269"/>
                </a:lnTo>
                <a:lnTo>
                  <a:pt x="14" y="268"/>
                </a:lnTo>
                <a:lnTo>
                  <a:pt x="13" y="268"/>
                </a:lnTo>
                <a:lnTo>
                  <a:pt x="12" y="267"/>
                </a:lnTo>
                <a:lnTo>
                  <a:pt x="12" y="267"/>
                </a:lnTo>
                <a:lnTo>
                  <a:pt x="11" y="267"/>
                </a:lnTo>
                <a:lnTo>
                  <a:pt x="10" y="267"/>
                </a:lnTo>
                <a:lnTo>
                  <a:pt x="9" y="266"/>
                </a:lnTo>
                <a:lnTo>
                  <a:pt x="9" y="266"/>
                </a:lnTo>
                <a:lnTo>
                  <a:pt x="9" y="266"/>
                </a:lnTo>
                <a:lnTo>
                  <a:pt x="9" y="265"/>
                </a:lnTo>
                <a:lnTo>
                  <a:pt x="9" y="265"/>
                </a:lnTo>
                <a:lnTo>
                  <a:pt x="10" y="264"/>
                </a:lnTo>
                <a:lnTo>
                  <a:pt x="10" y="264"/>
                </a:lnTo>
                <a:lnTo>
                  <a:pt x="11" y="264"/>
                </a:lnTo>
                <a:lnTo>
                  <a:pt x="12" y="263"/>
                </a:lnTo>
                <a:lnTo>
                  <a:pt x="13" y="263"/>
                </a:lnTo>
                <a:lnTo>
                  <a:pt x="14" y="263"/>
                </a:lnTo>
                <a:lnTo>
                  <a:pt x="14" y="263"/>
                </a:lnTo>
                <a:lnTo>
                  <a:pt x="15" y="263"/>
                </a:lnTo>
                <a:lnTo>
                  <a:pt x="16" y="262"/>
                </a:lnTo>
                <a:lnTo>
                  <a:pt x="17" y="262"/>
                </a:lnTo>
                <a:lnTo>
                  <a:pt x="17" y="262"/>
                </a:lnTo>
                <a:lnTo>
                  <a:pt x="18" y="262"/>
                </a:lnTo>
                <a:lnTo>
                  <a:pt x="18" y="261"/>
                </a:lnTo>
                <a:lnTo>
                  <a:pt x="18" y="261"/>
                </a:lnTo>
                <a:lnTo>
                  <a:pt x="19" y="260"/>
                </a:lnTo>
                <a:lnTo>
                  <a:pt x="19" y="259"/>
                </a:lnTo>
                <a:lnTo>
                  <a:pt x="19" y="258"/>
                </a:lnTo>
                <a:lnTo>
                  <a:pt x="18" y="258"/>
                </a:lnTo>
                <a:lnTo>
                  <a:pt x="18" y="257"/>
                </a:lnTo>
                <a:lnTo>
                  <a:pt x="18" y="256"/>
                </a:lnTo>
                <a:lnTo>
                  <a:pt x="17" y="256"/>
                </a:lnTo>
                <a:lnTo>
                  <a:pt x="16" y="255"/>
                </a:lnTo>
                <a:lnTo>
                  <a:pt x="16" y="254"/>
                </a:lnTo>
                <a:lnTo>
                  <a:pt x="15" y="252"/>
                </a:lnTo>
                <a:lnTo>
                  <a:pt x="15" y="252"/>
                </a:lnTo>
                <a:lnTo>
                  <a:pt x="14" y="250"/>
                </a:lnTo>
                <a:lnTo>
                  <a:pt x="14" y="249"/>
                </a:lnTo>
                <a:lnTo>
                  <a:pt x="14" y="249"/>
                </a:lnTo>
                <a:lnTo>
                  <a:pt x="13" y="248"/>
                </a:lnTo>
                <a:lnTo>
                  <a:pt x="12" y="247"/>
                </a:lnTo>
                <a:lnTo>
                  <a:pt x="12" y="247"/>
                </a:lnTo>
                <a:lnTo>
                  <a:pt x="11" y="245"/>
                </a:lnTo>
                <a:lnTo>
                  <a:pt x="11" y="245"/>
                </a:lnTo>
                <a:lnTo>
                  <a:pt x="10" y="243"/>
                </a:lnTo>
                <a:lnTo>
                  <a:pt x="10" y="243"/>
                </a:lnTo>
                <a:lnTo>
                  <a:pt x="10" y="242"/>
                </a:lnTo>
                <a:lnTo>
                  <a:pt x="9" y="241"/>
                </a:lnTo>
                <a:lnTo>
                  <a:pt x="8" y="240"/>
                </a:lnTo>
                <a:lnTo>
                  <a:pt x="8" y="239"/>
                </a:lnTo>
                <a:lnTo>
                  <a:pt x="8" y="238"/>
                </a:lnTo>
                <a:lnTo>
                  <a:pt x="7" y="237"/>
                </a:lnTo>
                <a:lnTo>
                  <a:pt x="7" y="235"/>
                </a:lnTo>
                <a:lnTo>
                  <a:pt x="6" y="234"/>
                </a:lnTo>
                <a:lnTo>
                  <a:pt x="6" y="232"/>
                </a:lnTo>
                <a:lnTo>
                  <a:pt x="6" y="231"/>
                </a:lnTo>
                <a:lnTo>
                  <a:pt x="6" y="231"/>
                </a:lnTo>
                <a:lnTo>
                  <a:pt x="6" y="230"/>
                </a:lnTo>
                <a:lnTo>
                  <a:pt x="5" y="229"/>
                </a:lnTo>
                <a:lnTo>
                  <a:pt x="4" y="228"/>
                </a:lnTo>
                <a:lnTo>
                  <a:pt x="4" y="227"/>
                </a:lnTo>
                <a:lnTo>
                  <a:pt x="4" y="226"/>
                </a:lnTo>
                <a:lnTo>
                  <a:pt x="3" y="226"/>
                </a:lnTo>
                <a:lnTo>
                  <a:pt x="3" y="224"/>
                </a:lnTo>
                <a:lnTo>
                  <a:pt x="3" y="223"/>
                </a:lnTo>
                <a:lnTo>
                  <a:pt x="3" y="223"/>
                </a:lnTo>
                <a:lnTo>
                  <a:pt x="3" y="222"/>
                </a:lnTo>
                <a:lnTo>
                  <a:pt x="3" y="221"/>
                </a:lnTo>
                <a:lnTo>
                  <a:pt x="3" y="220"/>
                </a:lnTo>
                <a:lnTo>
                  <a:pt x="3" y="219"/>
                </a:lnTo>
                <a:lnTo>
                  <a:pt x="3" y="219"/>
                </a:lnTo>
                <a:lnTo>
                  <a:pt x="3" y="218"/>
                </a:lnTo>
                <a:lnTo>
                  <a:pt x="3" y="217"/>
                </a:lnTo>
                <a:lnTo>
                  <a:pt x="3" y="216"/>
                </a:lnTo>
                <a:lnTo>
                  <a:pt x="2" y="216"/>
                </a:lnTo>
                <a:lnTo>
                  <a:pt x="2" y="215"/>
                </a:lnTo>
                <a:lnTo>
                  <a:pt x="2" y="214"/>
                </a:lnTo>
                <a:lnTo>
                  <a:pt x="2" y="213"/>
                </a:lnTo>
                <a:lnTo>
                  <a:pt x="2" y="211"/>
                </a:lnTo>
                <a:lnTo>
                  <a:pt x="2" y="210"/>
                </a:lnTo>
                <a:lnTo>
                  <a:pt x="2" y="210"/>
                </a:lnTo>
                <a:lnTo>
                  <a:pt x="2" y="209"/>
                </a:lnTo>
                <a:lnTo>
                  <a:pt x="2" y="208"/>
                </a:lnTo>
                <a:lnTo>
                  <a:pt x="2" y="207"/>
                </a:lnTo>
                <a:lnTo>
                  <a:pt x="3" y="207"/>
                </a:lnTo>
                <a:lnTo>
                  <a:pt x="3" y="206"/>
                </a:lnTo>
                <a:lnTo>
                  <a:pt x="3" y="206"/>
                </a:lnTo>
                <a:lnTo>
                  <a:pt x="3" y="205"/>
                </a:lnTo>
                <a:lnTo>
                  <a:pt x="3" y="204"/>
                </a:lnTo>
                <a:lnTo>
                  <a:pt x="3" y="203"/>
                </a:lnTo>
                <a:lnTo>
                  <a:pt x="3" y="203"/>
                </a:lnTo>
                <a:lnTo>
                  <a:pt x="3" y="202"/>
                </a:lnTo>
                <a:lnTo>
                  <a:pt x="2" y="201"/>
                </a:lnTo>
                <a:lnTo>
                  <a:pt x="2" y="200"/>
                </a:lnTo>
                <a:lnTo>
                  <a:pt x="1" y="199"/>
                </a:lnTo>
                <a:lnTo>
                  <a:pt x="1" y="199"/>
                </a:lnTo>
                <a:lnTo>
                  <a:pt x="1" y="198"/>
                </a:lnTo>
                <a:lnTo>
                  <a:pt x="1" y="197"/>
                </a:lnTo>
                <a:lnTo>
                  <a:pt x="1" y="196"/>
                </a:lnTo>
                <a:lnTo>
                  <a:pt x="1" y="195"/>
                </a:lnTo>
                <a:lnTo>
                  <a:pt x="1" y="195"/>
                </a:lnTo>
                <a:lnTo>
                  <a:pt x="1" y="193"/>
                </a:lnTo>
                <a:lnTo>
                  <a:pt x="1" y="193"/>
                </a:lnTo>
                <a:lnTo>
                  <a:pt x="1" y="191"/>
                </a:lnTo>
                <a:lnTo>
                  <a:pt x="1" y="190"/>
                </a:lnTo>
                <a:lnTo>
                  <a:pt x="1" y="189"/>
                </a:lnTo>
                <a:lnTo>
                  <a:pt x="1" y="187"/>
                </a:lnTo>
                <a:lnTo>
                  <a:pt x="1" y="186"/>
                </a:lnTo>
                <a:lnTo>
                  <a:pt x="1" y="184"/>
                </a:lnTo>
                <a:lnTo>
                  <a:pt x="1" y="183"/>
                </a:lnTo>
                <a:lnTo>
                  <a:pt x="1" y="182"/>
                </a:lnTo>
                <a:lnTo>
                  <a:pt x="0" y="181"/>
                </a:lnTo>
                <a:lnTo>
                  <a:pt x="0" y="180"/>
                </a:lnTo>
                <a:lnTo>
                  <a:pt x="0" y="179"/>
                </a:lnTo>
                <a:lnTo>
                  <a:pt x="0" y="178"/>
                </a:lnTo>
                <a:lnTo>
                  <a:pt x="1" y="177"/>
                </a:lnTo>
                <a:lnTo>
                  <a:pt x="1" y="176"/>
                </a:lnTo>
                <a:lnTo>
                  <a:pt x="1" y="175"/>
                </a:lnTo>
                <a:lnTo>
                  <a:pt x="1" y="174"/>
                </a:lnTo>
                <a:lnTo>
                  <a:pt x="1" y="173"/>
                </a:lnTo>
                <a:lnTo>
                  <a:pt x="1" y="172"/>
                </a:lnTo>
                <a:lnTo>
                  <a:pt x="1" y="172"/>
                </a:lnTo>
                <a:lnTo>
                  <a:pt x="2" y="171"/>
                </a:lnTo>
                <a:lnTo>
                  <a:pt x="2" y="170"/>
                </a:lnTo>
                <a:lnTo>
                  <a:pt x="2" y="169"/>
                </a:lnTo>
                <a:lnTo>
                  <a:pt x="3" y="168"/>
                </a:lnTo>
                <a:lnTo>
                  <a:pt x="3" y="168"/>
                </a:lnTo>
                <a:lnTo>
                  <a:pt x="4" y="167"/>
                </a:lnTo>
                <a:lnTo>
                  <a:pt x="4" y="166"/>
                </a:lnTo>
                <a:lnTo>
                  <a:pt x="4" y="165"/>
                </a:lnTo>
                <a:lnTo>
                  <a:pt x="4" y="165"/>
                </a:lnTo>
                <a:lnTo>
                  <a:pt x="4" y="164"/>
                </a:lnTo>
                <a:lnTo>
                  <a:pt x="4" y="163"/>
                </a:lnTo>
                <a:lnTo>
                  <a:pt x="5" y="162"/>
                </a:lnTo>
                <a:lnTo>
                  <a:pt x="5" y="161"/>
                </a:lnTo>
                <a:lnTo>
                  <a:pt x="5" y="160"/>
                </a:lnTo>
                <a:lnTo>
                  <a:pt x="6" y="159"/>
                </a:lnTo>
                <a:lnTo>
                  <a:pt x="6" y="159"/>
                </a:lnTo>
                <a:lnTo>
                  <a:pt x="6" y="158"/>
                </a:lnTo>
                <a:lnTo>
                  <a:pt x="6" y="157"/>
                </a:lnTo>
                <a:lnTo>
                  <a:pt x="7" y="156"/>
                </a:lnTo>
                <a:lnTo>
                  <a:pt x="7" y="155"/>
                </a:lnTo>
                <a:lnTo>
                  <a:pt x="8" y="154"/>
                </a:lnTo>
                <a:lnTo>
                  <a:pt x="8" y="153"/>
                </a:lnTo>
                <a:lnTo>
                  <a:pt x="8" y="153"/>
                </a:lnTo>
                <a:lnTo>
                  <a:pt x="8" y="152"/>
                </a:lnTo>
                <a:lnTo>
                  <a:pt x="8" y="151"/>
                </a:lnTo>
                <a:lnTo>
                  <a:pt x="9" y="150"/>
                </a:lnTo>
                <a:lnTo>
                  <a:pt x="10" y="149"/>
                </a:lnTo>
                <a:lnTo>
                  <a:pt x="10" y="148"/>
                </a:lnTo>
                <a:lnTo>
                  <a:pt x="10" y="146"/>
                </a:lnTo>
                <a:lnTo>
                  <a:pt x="10" y="145"/>
                </a:lnTo>
                <a:lnTo>
                  <a:pt x="10" y="144"/>
                </a:lnTo>
                <a:lnTo>
                  <a:pt x="10" y="143"/>
                </a:lnTo>
                <a:lnTo>
                  <a:pt x="10" y="143"/>
                </a:lnTo>
                <a:lnTo>
                  <a:pt x="10" y="142"/>
                </a:lnTo>
                <a:lnTo>
                  <a:pt x="10" y="142"/>
                </a:lnTo>
                <a:lnTo>
                  <a:pt x="10" y="141"/>
                </a:lnTo>
                <a:lnTo>
                  <a:pt x="11" y="140"/>
                </a:lnTo>
                <a:lnTo>
                  <a:pt x="11" y="140"/>
                </a:lnTo>
                <a:lnTo>
                  <a:pt x="12" y="139"/>
                </a:lnTo>
                <a:lnTo>
                  <a:pt x="13" y="139"/>
                </a:lnTo>
                <a:lnTo>
                  <a:pt x="14" y="138"/>
                </a:lnTo>
                <a:lnTo>
                  <a:pt x="14" y="138"/>
                </a:lnTo>
                <a:lnTo>
                  <a:pt x="14" y="138"/>
                </a:lnTo>
                <a:lnTo>
                  <a:pt x="15" y="137"/>
                </a:lnTo>
                <a:lnTo>
                  <a:pt x="15" y="136"/>
                </a:lnTo>
                <a:lnTo>
                  <a:pt x="16" y="135"/>
                </a:lnTo>
                <a:lnTo>
                  <a:pt x="16" y="134"/>
                </a:lnTo>
                <a:lnTo>
                  <a:pt x="16" y="133"/>
                </a:lnTo>
                <a:lnTo>
                  <a:pt x="16" y="132"/>
                </a:lnTo>
                <a:lnTo>
                  <a:pt x="16" y="130"/>
                </a:lnTo>
                <a:lnTo>
                  <a:pt x="16" y="129"/>
                </a:lnTo>
                <a:lnTo>
                  <a:pt x="17" y="127"/>
                </a:lnTo>
                <a:lnTo>
                  <a:pt x="17" y="127"/>
                </a:lnTo>
                <a:lnTo>
                  <a:pt x="17" y="125"/>
                </a:lnTo>
                <a:lnTo>
                  <a:pt x="17" y="124"/>
                </a:lnTo>
                <a:lnTo>
                  <a:pt x="16" y="123"/>
                </a:lnTo>
                <a:lnTo>
                  <a:pt x="16" y="123"/>
                </a:lnTo>
                <a:lnTo>
                  <a:pt x="16" y="122"/>
                </a:lnTo>
                <a:lnTo>
                  <a:pt x="15" y="121"/>
                </a:lnTo>
                <a:lnTo>
                  <a:pt x="15" y="121"/>
                </a:lnTo>
                <a:lnTo>
                  <a:pt x="14" y="120"/>
                </a:lnTo>
                <a:lnTo>
                  <a:pt x="14" y="119"/>
                </a:lnTo>
                <a:lnTo>
                  <a:pt x="14" y="118"/>
                </a:lnTo>
                <a:lnTo>
                  <a:pt x="15" y="117"/>
                </a:lnTo>
                <a:lnTo>
                  <a:pt x="15" y="116"/>
                </a:lnTo>
                <a:lnTo>
                  <a:pt x="16" y="115"/>
                </a:lnTo>
                <a:lnTo>
                  <a:pt x="16" y="115"/>
                </a:lnTo>
                <a:lnTo>
                  <a:pt x="16" y="114"/>
                </a:lnTo>
                <a:lnTo>
                  <a:pt x="16" y="113"/>
                </a:lnTo>
                <a:lnTo>
                  <a:pt x="15" y="111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6" y="108"/>
                </a:lnTo>
                <a:lnTo>
                  <a:pt x="16" y="107"/>
                </a:lnTo>
                <a:lnTo>
                  <a:pt x="16" y="106"/>
                </a:lnTo>
                <a:lnTo>
                  <a:pt x="16" y="104"/>
                </a:lnTo>
                <a:lnTo>
                  <a:pt x="17" y="103"/>
                </a:lnTo>
                <a:lnTo>
                  <a:pt x="17" y="102"/>
                </a:lnTo>
                <a:lnTo>
                  <a:pt x="17" y="101"/>
                </a:lnTo>
                <a:lnTo>
                  <a:pt x="18" y="100"/>
                </a:lnTo>
                <a:lnTo>
                  <a:pt x="18" y="98"/>
                </a:lnTo>
                <a:lnTo>
                  <a:pt x="18" y="98"/>
                </a:lnTo>
                <a:lnTo>
                  <a:pt x="18" y="96"/>
                </a:lnTo>
                <a:lnTo>
                  <a:pt x="18" y="96"/>
                </a:lnTo>
                <a:lnTo>
                  <a:pt x="18" y="95"/>
                </a:lnTo>
                <a:lnTo>
                  <a:pt x="17" y="95"/>
                </a:lnTo>
                <a:lnTo>
                  <a:pt x="17" y="94"/>
                </a:lnTo>
                <a:lnTo>
                  <a:pt x="16" y="93"/>
                </a:lnTo>
                <a:lnTo>
                  <a:pt x="16" y="92"/>
                </a:lnTo>
                <a:lnTo>
                  <a:pt x="17" y="91"/>
                </a:lnTo>
                <a:lnTo>
                  <a:pt x="17" y="90"/>
                </a:lnTo>
                <a:lnTo>
                  <a:pt x="17" y="89"/>
                </a:lnTo>
                <a:lnTo>
                  <a:pt x="18" y="87"/>
                </a:lnTo>
                <a:lnTo>
                  <a:pt x="18" y="86"/>
                </a:lnTo>
                <a:lnTo>
                  <a:pt x="19" y="84"/>
                </a:lnTo>
                <a:lnTo>
                  <a:pt x="20" y="83"/>
                </a:lnTo>
                <a:lnTo>
                  <a:pt x="21" y="82"/>
                </a:lnTo>
                <a:lnTo>
                  <a:pt x="22" y="81"/>
                </a:lnTo>
                <a:lnTo>
                  <a:pt x="23" y="79"/>
                </a:lnTo>
                <a:lnTo>
                  <a:pt x="23" y="77"/>
                </a:lnTo>
                <a:lnTo>
                  <a:pt x="23" y="76"/>
                </a:lnTo>
                <a:lnTo>
                  <a:pt x="23" y="75"/>
                </a:lnTo>
                <a:lnTo>
                  <a:pt x="23" y="74"/>
                </a:lnTo>
                <a:lnTo>
                  <a:pt x="23" y="73"/>
                </a:lnTo>
                <a:lnTo>
                  <a:pt x="23" y="71"/>
                </a:lnTo>
                <a:lnTo>
                  <a:pt x="23" y="71"/>
                </a:lnTo>
                <a:lnTo>
                  <a:pt x="24" y="70"/>
                </a:lnTo>
                <a:lnTo>
                  <a:pt x="24" y="69"/>
                </a:lnTo>
                <a:lnTo>
                  <a:pt x="25" y="69"/>
                </a:lnTo>
                <a:lnTo>
                  <a:pt x="25" y="68"/>
                </a:lnTo>
                <a:lnTo>
                  <a:pt x="25" y="68"/>
                </a:lnTo>
                <a:lnTo>
                  <a:pt x="25" y="67"/>
                </a:lnTo>
                <a:lnTo>
                  <a:pt x="25" y="66"/>
                </a:lnTo>
                <a:lnTo>
                  <a:pt x="25" y="65"/>
                </a:lnTo>
                <a:lnTo>
                  <a:pt x="31" y="65"/>
                </a:lnTo>
                <a:lnTo>
                  <a:pt x="33" y="65"/>
                </a:lnTo>
                <a:lnTo>
                  <a:pt x="35" y="67"/>
                </a:lnTo>
                <a:lnTo>
                  <a:pt x="39" y="68"/>
                </a:lnTo>
                <a:lnTo>
                  <a:pt x="43" y="70"/>
                </a:lnTo>
                <a:lnTo>
                  <a:pt x="47" y="69"/>
                </a:lnTo>
                <a:lnTo>
                  <a:pt x="48" y="68"/>
                </a:lnTo>
                <a:lnTo>
                  <a:pt x="49" y="67"/>
                </a:lnTo>
                <a:lnTo>
                  <a:pt x="50" y="66"/>
                </a:lnTo>
                <a:lnTo>
                  <a:pt x="52" y="64"/>
                </a:lnTo>
                <a:lnTo>
                  <a:pt x="54" y="62"/>
                </a:lnTo>
                <a:lnTo>
                  <a:pt x="56" y="60"/>
                </a:lnTo>
                <a:lnTo>
                  <a:pt x="56" y="56"/>
                </a:lnTo>
                <a:lnTo>
                  <a:pt x="57" y="53"/>
                </a:lnTo>
                <a:lnTo>
                  <a:pt x="58" y="50"/>
                </a:lnTo>
                <a:lnTo>
                  <a:pt x="60" y="47"/>
                </a:lnTo>
                <a:lnTo>
                  <a:pt x="62" y="44"/>
                </a:lnTo>
                <a:lnTo>
                  <a:pt x="63" y="41"/>
                </a:lnTo>
                <a:lnTo>
                  <a:pt x="63" y="39"/>
                </a:lnTo>
                <a:lnTo>
                  <a:pt x="63" y="35"/>
                </a:lnTo>
                <a:lnTo>
                  <a:pt x="62" y="30"/>
                </a:lnTo>
                <a:lnTo>
                  <a:pt x="62" y="26"/>
                </a:lnTo>
                <a:lnTo>
                  <a:pt x="62" y="24"/>
                </a:lnTo>
                <a:lnTo>
                  <a:pt x="63" y="21"/>
                </a:lnTo>
                <a:lnTo>
                  <a:pt x="65" y="17"/>
                </a:lnTo>
                <a:lnTo>
                  <a:pt x="67" y="15"/>
                </a:lnTo>
                <a:lnTo>
                  <a:pt x="69" y="13"/>
                </a:lnTo>
                <a:lnTo>
                  <a:pt x="74" y="9"/>
                </a:lnTo>
                <a:lnTo>
                  <a:pt x="77" y="8"/>
                </a:lnTo>
                <a:lnTo>
                  <a:pt x="80" y="7"/>
                </a:lnTo>
                <a:lnTo>
                  <a:pt x="82" y="7"/>
                </a:lnTo>
                <a:lnTo>
                  <a:pt x="85" y="7"/>
                </a:lnTo>
                <a:lnTo>
                  <a:pt x="87" y="7"/>
                </a:lnTo>
                <a:lnTo>
                  <a:pt x="92" y="7"/>
                </a:lnTo>
                <a:lnTo>
                  <a:pt x="96" y="5"/>
                </a:lnTo>
                <a:lnTo>
                  <a:pt x="98" y="4"/>
                </a:lnTo>
                <a:lnTo>
                  <a:pt x="102" y="2"/>
                </a:lnTo>
                <a:lnTo>
                  <a:pt x="105" y="1"/>
                </a:lnTo>
                <a:lnTo>
                  <a:pt x="107" y="1"/>
                </a:lnTo>
                <a:lnTo>
                  <a:pt x="108" y="0"/>
                </a:lnTo>
                <a:lnTo>
                  <a:pt x="111" y="1"/>
                </a:lnTo>
                <a:lnTo>
                  <a:pt x="115" y="3"/>
                </a:lnTo>
                <a:lnTo>
                  <a:pt x="117" y="3"/>
                </a:lnTo>
                <a:lnTo>
                  <a:pt x="119" y="3"/>
                </a:lnTo>
                <a:lnTo>
                  <a:pt x="122" y="4"/>
                </a:lnTo>
                <a:lnTo>
                  <a:pt x="123" y="4"/>
                </a:lnTo>
                <a:lnTo>
                  <a:pt x="126" y="5"/>
                </a:lnTo>
                <a:lnTo>
                  <a:pt x="128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3556000" y="2354263"/>
            <a:ext cx="482600" cy="687388"/>
          </a:xfrm>
          <a:custGeom>
            <a:avLst/>
            <a:gdLst>
              <a:gd name="T0" fmla="*/ 138 w 304"/>
              <a:gd name="T1" fmla="*/ 50 h 433"/>
              <a:gd name="T2" fmla="*/ 190 w 304"/>
              <a:gd name="T3" fmla="*/ 51 h 433"/>
              <a:gd name="T4" fmla="*/ 220 w 304"/>
              <a:gd name="T5" fmla="*/ 48 h 433"/>
              <a:gd name="T6" fmla="*/ 248 w 304"/>
              <a:gd name="T7" fmla="*/ 48 h 433"/>
              <a:gd name="T8" fmla="*/ 265 w 304"/>
              <a:gd name="T9" fmla="*/ 74 h 433"/>
              <a:gd name="T10" fmla="*/ 262 w 304"/>
              <a:gd name="T11" fmla="*/ 98 h 433"/>
              <a:gd name="T12" fmla="*/ 300 w 304"/>
              <a:gd name="T13" fmla="*/ 112 h 433"/>
              <a:gd name="T14" fmla="*/ 296 w 304"/>
              <a:gd name="T15" fmla="*/ 132 h 433"/>
              <a:gd name="T16" fmla="*/ 286 w 304"/>
              <a:gd name="T17" fmla="*/ 141 h 433"/>
              <a:gd name="T18" fmla="*/ 280 w 304"/>
              <a:gd name="T19" fmla="*/ 160 h 433"/>
              <a:gd name="T20" fmla="*/ 278 w 304"/>
              <a:gd name="T21" fmla="*/ 167 h 433"/>
              <a:gd name="T22" fmla="*/ 270 w 304"/>
              <a:gd name="T23" fmla="*/ 172 h 433"/>
              <a:gd name="T24" fmla="*/ 262 w 304"/>
              <a:gd name="T25" fmla="*/ 176 h 433"/>
              <a:gd name="T26" fmla="*/ 255 w 304"/>
              <a:gd name="T27" fmla="*/ 174 h 433"/>
              <a:gd name="T28" fmla="*/ 248 w 304"/>
              <a:gd name="T29" fmla="*/ 176 h 433"/>
              <a:gd name="T30" fmla="*/ 243 w 304"/>
              <a:gd name="T31" fmla="*/ 171 h 433"/>
              <a:gd name="T32" fmla="*/ 235 w 304"/>
              <a:gd name="T33" fmla="*/ 173 h 433"/>
              <a:gd name="T34" fmla="*/ 225 w 304"/>
              <a:gd name="T35" fmla="*/ 177 h 433"/>
              <a:gd name="T36" fmla="*/ 227 w 304"/>
              <a:gd name="T37" fmla="*/ 183 h 433"/>
              <a:gd name="T38" fmla="*/ 227 w 304"/>
              <a:gd name="T39" fmla="*/ 192 h 433"/>
              <a:gd name="T40" fmla="*/ 235 w 304"/>
              <a:gd name="T41" fmla="*/ 200 h 433"/>
              <a:gd name="T42" fmla="*/ 230 w 304"/>
              <a:gd name="T43" fmla="*/ 206 h 433"/>
              <a:gd name="T44" fmla="*/ 229 w 304"/>
              <a:gd name="T45" fmla="*/ 212 h 433"/>
              <a:gd name="T46" fmla="*/ 237 w 304"/>
              <a:gd name="T47" fmla="*/ 215 h 433"/>
              <a:gd name="T48" fmla="*/ 233 w 304"/>
              <a:gd name="T49" fmla="*/ 220 h 433"/>
              <a:gd name="T50" fmla="*/ 231 w 304"/>
              <a:gd name="T51" fmla="*/ 229 h 433"/>
              <a:gd name="T52" fmla="*/ 221 w 304"/>
              <a:gd name="T53" fmla="*/ 218 h 433"/>
              <a:gd name="T54" fmla="*/ 216 w 304"/>
              <a:gd name="T55" fmla="*/ 217 h 433"/>
              <a:gd name="T56" fmla="*/ 210 w 304"/>
              <a:gd name="T57" fmla="*/ 218 h 433"/>
              <a:gd name="T58" fmla="*/ 205 w 304"/>
              <a:gd name="T59" fmla="*/ 222 h 433"/>
              <a:gd name="T60" fmla="*/ 202 w 304"/>
              <a:gd name="T61" fmla="*/ 229 h 433"/>
              <a:gd name="T62" fmla="*/ 191 w 304"/>
              <a:gd name="T63" fmla="*/ 236 h 433"/>
              <a:gd name="T64" fmla="*/ 180 w 304"/>
              <a:gd name="T65" fmla="*/ 242 h 433"/>
              <a:gd name="T66" fmla="*/ 178 w 304"/>
              <a:gd name="T67" fmla="*/ 247 h 433"/>
              <a:gd name="T68" fmla="*/ 157 w 304"/>
              <a:gd name="T69" fmla="*/ 265 h 433"/>
              <a:gd name="T70" fmla="*/ 137 w 304"/>
              <a:gd name="T71" fmla="*/ 295 h 433"/>
              <a:gd name="T72" fmla="*/ 165 w 304"/>
              <a:gd name="T73" fmla="*/ 305 h 433"/>
              <a:gd name="T74" fmla="*/ 159 w 304"/>
              <a:gd name="T75" fmla="*/ 311 h 433"/>
              <a:gd name="T76" fmla="*/ 146 w 304"/>
              <a:gd name="T77" fmla="*/ 335 h 433"/>
              <a:gd name="T78" fmla="*/ 168 w 304"/>
              <a:gd name="T79" fmla="*/ 343 h 433"/>
              <a:gd name="T80" fmla="*/ 130 w 304"/>
              <a:gd name="T81" fmla="*/ 364 h 433"/>
              <a:gd name="T82" fmla="*/ 94 w 304"/>
              <a:gd name="T83" fmla="*/ 376 h 433"/>
              <a:gd name="T84" fmla="*/ 85 w 304"/>
              <a:gd name="T85" fmla="*/ 410 h 433"/>
              <a:gd name="T86" fmla="*/ 68 w 304"/>
              <a:gd name="T87" fmla="*/ 433 h 433"/>
              <a:gd name="T88" fmla="*/ 50 w 304"/>
              <a:gd name="T89" fmla="*/ 424 h 433"/>
              <a:gd name="T90" fmla="*/ 54 w 304"/>
              <a:gd name="T91" fmla="*/ 415 h 433"/>
              <a:gd name="T92" fmla="*/ 56 w 304"/>
              <a:gd name="T93" fmla="*/ 406 h 433"/>
              <a:gd name="T94" fmla="*/ 50 w 304"/>
              <a:gd name="T95" fmla="*/ 400 h 433"/>
              <a:gd name="T96" fmla="*/ 26 w 304"/>
              <a:gd name="T97" fmla="*/ 383 h 433"/>
              <a:gd name="T98" fmla="*/ 23 w 304"/>
              <a:gd name="T99" fmla="*/ 343 h 433"/>
              <a:gd name="T100" fmla="*/ 16 w 304"/>
              <a:gd name="T101" fmla="*/ 316 h 433"/>
              <a:gd name="T102" fmla="*/ 13 w 304"/>
              <a:gd name="T103" fmla="*/ 293 h 433"/>
              <a:gd name="T104" fmla="*/ 18 w 304"/>
              <a:gd name="T105" fmla="*/ 252 h 433"/>
              <a:gd name="T106" fmla="*/ 16 w 304"/>
              <a:gd name="T107" fmla="*/ 204 h 433"/>
              <a:gd name="T108" fmla="*/ 2 w 304"/>
              <a:gd name="T109" fmla="*/ 176 h 433"/>
              <a:gd name="T110" fmla="*/ 15 w 304"/>
              <a:gd name="T111" fmla="*/ 137 h 433"/>
              <a:gd name="T112" fmla="*/ 22 w 304"/>
              <a:gd name="T113" fmla="*/ 96 h 433"/>
              <a:gd name="T114" fmla="*/ 27 w 304"/>
              <a:gd name="T115" fmla="*/ 67 h 433"/>
              <a:gd name="T116" fmla="*/ 38 w 304"/>
              <a:gd name="T117" fmla="*/ 42 h 433"/>
              <a:gd name="T118" fmla="*/ 43 w 304"/>
              <a:gd name="T119" fmla="*/ 16 h 433"/>
              <a:gd name="T120" fmla="*/ 71 w 304"/>
              <a:gd name="T121" fmla="*/ 1 h 433"/>
              <a:gd name="T122" fmla="*/ 94 w 304"/>
              <a:gd name="T123" fmla="*/ 29 h 433"/>
              <a:gd name="T124" fmla="*/ 113 w 304"/>
              <a:gd name="T125" fmla="*/ 43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4" h="433">
                <a:moveTo>
                  <a:pt x="118" y="46"/>
                </a:moveTo>
                <a:lnTo>
                  <a:pt x="120" y="46"/>
                </a:lnTo>
                <a:lnTo>
                  <a:pt x="123" y="45"/>
                </a:lnTo>
                <a:lnTo>
                  <a:pt x="127" y="45"/>
                </a:lnTo>
                <a:lnTo>
                  <a:pt x="129" y="46"/>
                </a:lnTo>
                <a:lnTo>
                  <a:pt x="129" y="50"/>
                </a:lnTo>
                <a:lnTo>
                  <a:pt x="132" y="53"/>
                </a:lnTo>
                <a:lnTo>
                  <a:pt x="134" y="53"/>
                </a:lnTo>
                <a:lnTo>
                  <a:pt x="136" y="53"/>
                </a:lnTo>
                <a:lnTo>
                  <a:pt x="137" y="51"/>
                </a:lnTo>
                <a:lnTo>
                  <a:pt x="138" y="50"/>
                </a:lnTo>
                <a:lnTo>
                  <a:pt x="142" y="50"/>
                </a:lnTo>
                <a:lnTo>
                  <a:pt x="150" y="51"/>
                </a:lnTo>
                <a:lnTo>
                  <a:pt x="156" y="51"/>
                </a:lnTo>
                <a:lnTo>
                  <a:pt x="161" y="51"/>
                </a:lnTo>
                <a:lnTo>
                  <a:pt x="166" y="51"/>
                </a:lnTo>
                <a:lnTo>
                  <a:pt x="173" y="51"/>
                </a:lnTo>
                <a:lnTo>
                  <a:pt x="177" y="51"/>
                </a:lnTo>
                <a:lnTo>
                  <a:pt x="181" y="52"/>
                </a:lnTo>
                <a:lnTo>
                  <a:pt x="186" y="52"/>
                </a:lnTo>
                <a:lnTo>
                  <a:pt x="188" y="51"/>
                </a:lnTo>
                <a:lnTo>
                  <a:pt x="190" y="51"/>
                </a:lnTo>
                <a:lnTo>
                  <a:pt x="193" y="51"/>
                </a:lnTo>
                <a:lnTo>
                  <a:pt x="195" y="50"/>
                </a:lnTo>
                <a:lnTo>
                  <a:pt x="198" y="51"/>
                </a:lnTo>
                <a:lnTo>
                  <a:pt x="203" y="50"/>
                </a:lnTo>
                <a:lnTo>
                  <a:pt x="207" y="49"/>
                </a:lnTo>
                <a:lnTo>
                  <a:pt x="210" y="50"/>
                </a:lnTo>
                <a:lnTo>
                  <a:pt x="210" y="51"/>
                </a:lnTo>
                <a:lnTo>
                  <a:pt x="212" y="52"/>
                </a:lnTo>
                <a:lnTo>
                  <a:pt x="214" y="51"/>
                </a:lnTo>
                <a:lnTo>
                  <a:pt x="217" y="49"/>
                </a:lnTo>
                <a:lnTo>
                  <a:pt x="220" y="48"/>
                </a:lnTo>
                <a:lnTo>
                  <a:pt x="226" y="50"/>
                </a:lnTo>
                <a:lnTo>
                  <a:pt x="231" y="51"/>
                </a:lnTo>
                <a:lnTo>
                  <a:pt x="232" y="50"/>
                </a:lnTo>
                <a:lnTo>
                  <a:pt x="234" y="47"/>
                </a:lnTo>
                <a:lnTo>
                  <a:pt x="235" y="46"/>
                </a:lnTo>
                <a:lnTo>
                  <a:pt x="236" y="46"/>
                </a:lnTo>
                <a:lnTo>
                  <a:pt x="239" y="47"/>
                </a:lnTo>
                <a:lnTo>
                  <a:pt x="241" y="48"/>
                </a:lnTo>
                <a:lnTo>
                  <a:pt x="243" y="47"/>
                </a:lnTo>
                <a:lnTo>
                  <a:pt x="245" y="47"/>
                </a:lnTo>
                <a:lnTo>
                  <a:pt x="248" y="48"/>
                </a:lnTo>
                <a:lnTo>
                  <a:pt x="251" y="47"/>
                </a:lnTo>
                <a:lnTo>
                  <a:pt x="251" y="47"/>
                </a:lnTo>
                <a:lnTo>
                  <a:pt x="254" y="53"/>
                </a:lnTo>
                <a:lnTo>
                  <a:pt x="260" y="57"/>
                </a:lnTo>
                <a:lnTo>
                  <a:pt x="264" y="61"/>
                </a:lnTo>
                <a:lnTo>
                  <a:pt x="271" y="65"/>
                </a:lnTo>
                <a:lnTo>
                  <a:pt x="275" y="69"/>
                </a:lnTo>
                <a:lnTo>
                  <a:pt x="272" y="70"/>
                </a:lnTo>
                <a:lnTo>
                  <a:pt x="268" y="69"/>
                </a:lnTo>
                <a:lnTo>
                  <a:pt x="265" y="71"/>
                </a:lnTo>
                <a:lnTo>
                  <a:pt x="265" y="74"/>
                </a:lnTo>
                <a:lnTo>
                  <a:pt x="263" y="76"/>
                </a:lnTo>
                <a:lnTo>
                  <a:pt x="264" y="78"/>
                </a:lnTo>
                <a:lnTo>
                  <a:pt x="262" y="80"/>
                </a:lnTo>
                <a:lnTo>
                  <a:pt x="259" y="82"/>
                </a:lnTo>
                <a:lnTo>
                  <a:pt x="256" y="85"/>
                </a:lnTo>
                <a:lnTo>
                  <a:pt x="256" y="88"/>
                </a:lnTo>
                <a:lnTo>
                  <a:pt x="254" y="91"/>
                </a:lnTo>
                <a:lnTo>
                  <a:pt x="257" y="93"/>
                </a:lnTo>
                <a:lnTo>
                  <a:pt x="261" y="94"/>
                </a:lnTo>
                <a:lnTo>
                  <a:pt x="262" y="96"/>
                </a:lnTo>
                <a:lnTo>
                  <a:pt x="262" y="98"/>
                </a:lnTo>
                <a:lnTo>
                  <a:pt x="265" y="98"/>
                </a:lnTo>
                <a:lnTo>
                  <a:pt x="270" y="96"/>
                </a:lnTo>
                <a:lnTo>
                  <a:pt x="275" y="96"/>
                </a:lnTo>
                <a:lnTo>
                  <a:pt x="279" y="98"/>
                </a:lnTo>
                <a:lnTo>
                  <a:pt x="283" y="101"/>
                </a:lnTo>
                <a:lnTo>
                  <a:pt x="286" y="102"/>
                </a:lnTo>
                <a:lnTo>
                  <a:pt x="289" y="102"/>
                </a:lnTo>
                <a:lnTo>
                  <a:pt x="289" y="103"/>
                </a:lnTo>
                <a:lnTo>
                  <a:pt x="292" y="107"/>
                </a:lnTo>
                <a:lnTo>
                  <a:pt x="297" y="110"/>
                </a:lnTo>
                <a:lnTo>
                  <a:pt x="300" y="112"/>
                </a:lnTo>
                <a:lnTo>
                  <a:pt x="301" y="116"/>
                </a:lnTo>
                <a:lnTo>
                  <a:pt x="302" y="119"/>
                </a:lnTo>
                <a:lnTo>
                  <a:pt x="302" y="121"/>
                </a:lnTo>
                <a:lnTo>
                  <a:pt x="302" y="124"/>
                </a:lnTo>
                <a:lnTo>
                  <a:pt x="302" y="125"/>
                </a:lnTo>
                <a:lnTo>
                  <a:pt x="304" y="131"/>
                </a:lnTo>
                <a:lnTo>
                  <a:pt x="303" y="131"/>
                </a:lnTo>
                <a:lnTo>
                  <a:pt x="302" y="130"/>
                </a:lnTo>
                <a:lnTo>
                  <a:pt x="298" y="132"/>
                </a:lnTo>
                <a:lnTo>
                  <a:pt x="296" y="133"/>
                </a:lnTo>
                <a:lnTo>
                  <a:pt x="296" y="132"/>
                </a:lnTo>
                <a:lnTo>
                  <a:pt x="294" y="133"/>
                </a:lnTo>
                <a:lnTo>
                  <a:pt x="292" y="134"/>
                </a:lnTo>
                <a:lnTo>
                  <a:pt x="292" y="133"/>
                </a:lnTo>
                <a:lnTo>
                  <a:pt x="289" y="135"/>
                </a:lnTo>
                <a:lnTo>
                  <a:pt x="287" y="137"/>
                </a:lnTo>
                <a:lnTo>
                  <a:pt x="287" y="138"/>
                </a:lnTo>
                <a:lnTo>
                  <a:pt x="287" y="139"/>
                </a:lnTo>
                <a:lnTo>
                  <a:pt x="286" y="140"/>
                </a:lnTo>
                <a:lnTo>
                  <a:pt x="286" y="140"/>
                </a:lnTo>
                <a:lnTo>
                  <a:pt x="286" y="141"/>
                </a:lnTo>
                <a:lnTo>
                  <a:pt x="286" y="141"/>
                </a:lnTo>
                <a:lnTo>
                  <a:pt x="286" y="142"/>
                </a:lnTo>
                <a:lnTo>
                  <a:pt x="283" y="145"/>
                </a:lnTo>
                <a:lnTo>
                  <a:pt x="281" y="147"/>
                </a:lnTo>
                <a:lnTo>
                  <a:pt x="280" y="148"/>
                </a:lnTo>
                <a:lnTo>
                  <a:pt x="280" y="148"/>
                </a:lnTo>
                <a:lnTo>
                  <a:pt x="279" y="149"/>
                </a:lnTo>
                <a:lnTo>
                  <a:pt x="279" y="149"/>
                </a:lnTo>
                <a:lnTo>
                  <a:pt x="279" y="150"/>
                </a:lnTo>
                <a:lnTo>
                  <a:pt x="279" y="150"/>
                </a:lnTo>
                <a:lnTo>
                  <a:pt x="280" y="155"/>
                </a:lnTo>
                <a:lnTo>
                  <a:pt x="280" y="160"/>
                </a:lnTo>
                <a:lnTo>
                  <a:pt x="281" y="160"/>
                </a:lnTo>
                <a:lnTo>
                  <a:pt x="281" y="161"/>
                </a:lnTo>
                <a:lnTo>
                  <a:pt x="281" y="162"/>
                </a:lnTo>
                <a:lnTo>
                  <a:pt x="281" y="163"/>
                </a:lnTo>
                <a:lnTo>
                  <a:pt x="281" y="163"/>
                </a:lnTo>
                <a:lnTo>
                  <a:pt x="279" y="164"/>
                </a:lnTo>
                <a:lnTo>
                  <a:pt x="279" y="164"/>
                </a:lnTo>
                <a:lnTo>
                  <a:pt x="279" y="164"/>
                </a:lnTo>
                <a:lnTo>
                  <a:pt x="279" y="165"/>
                </a:lnTo>
                <a:lnTo>
                  <a:pt x="279" y="165"/>
                </a:lnTo>
                <a:lnTo>
                  <a:pt x="278" y="167"/>
                </a:lnTo>
                <a:lnTo>
                  <a:pt x="277" y="168"/>
                </a:lnTo>
                <a:lnTo>
                  <a:pt x="277" y="168"/>
                </a:lnTo>
                <a:lnTo>
                  <a:pt x="276" y="169"/>
                </a:lnTo>
                <a:lnTo>
                  <a:pt x="276" y="169"/>
                </a:lnTo>
                <a:lnTo>
                  <a:pt x="274" y="170"/>
                </a:lnTo>
                <a:lnTo>
                  <a:pt x="273" y="170"/>
                </a:lnTo>
                <a:lnTo>
                  <a:pt x="272" y="171"/>
                </a:lnTo>
                <a:lnTo>
                  <a:pt x="272" y="171"/>
                </a:lnTo>
                <a:lnTo>
                  <a:pt x="271" y="172"/>
                </a:lnTo>
                <a:lnTo>
                  <a:pt x="271" y="172"/>
                </a:lnTo>
                <a:lnTo>
                  <a:pt x="270" y="172"/>
                </a:lnTo>
                <a:lnTo>
                  <a:pt x="270" y="172"/>
                </a:lnTo>
                <a:lnTo>
                  <a:pt x="269" y="173"/>
                </a:lnTo>
                <a:lnTo>
                  <a:pt x="269" y="173"/>
                </a:lnTo>
                <a:lnTo>
                  <a:pt x="268" y="174"/>
                </a:lnTo>
                <a:lnTo>
                  <a:pt x="268" y="174"/>
                </a:lnTo>
                <a:lnTo>
                  <a:pt x="267" y="175"/>
                </a:lnTo>
                <a:lnTo>
                  <a:pt x="266" y="175"/>
                </a:lnTo>
                <a:lnTo>
                  <a:pt x="266" y="175"/>
                </a:lnTo>
                <a:lnTo>
                  <a:pt x="265" y="176"/>
                </a:lnTo>
                <a:lnTo>
                  <a:pt x="263" y="176"/>
                </a:lnTo>
                <a:lnTo>
                  <a:pt x="262" y="176"/>
                </a:lnTo>
                <a:lnTo>
                  <a:pt x="262" y="176"/>
                </a:lnTo>
                <a:lnTo>
                  <a:pt x="261" y="176"/>
                </a:lnTo>
                <a:lnTo>
                  <a:pt x="259" y="172"/>
                </a:lnTo>
                <a:lnTo>
                  <a:pt x="259" y="173"/>
                </a:lnTo>
                <a:lnTo>
                  <a:pt x="258" y="173"/>
                </a:lnTo>
                <a:lnTo>
                  <a:pt x="257" y="173"/>
                </a:lnTo>
                <a:lnTo>
                  <a:pt x="257" y="173"/>
                </a:lnTo>
                <a:lnTo>
                  <a:pt x="256" y="173"/>
                </a:lnTo>
                <a:lnTo>
                  <a:pt x="256" y="173"/>
                </a:lnTo>
                <a:lnTo>
                  <a:pt x="255" y="173"/>
                </a:lnTo>
                <a:lnTo>
                  <a:pt x="255" y="174"/>
                </a:lnTo>
                <a:lnTo>
                  <a:pt x="255" y="175"/>
                </a:lnTo>
                <a:lnTo>
                  <a:pt x="254" y="175"/>
                </a:lnTo>
                <a:lnTo>
                  <a:pt x="254" y="175"/>
                </a:lnTo>
                <a:lnTo>
                  <a:pt x="254" y="175"/>
                </a:lnTo>
                <a:lnTo>
                  <a:pt x="253" y="176"/>
                </a:lnTo>
                <a:lnTo>
                  <a:pt x="251" y="176"/>
                </a:lnTo>
                <a:lnTo>
                  <a:pt x="251" y="176"/>
                </a:lnTo>
                <a:lnTo>
                  <a:pt x="250" y="176"/>
                </a:lnTo>
                <a:lnTo>
                  <a:pt x="249" y="176"/>
                </a:lnTo>
                <a:lnTo>
                  <a:pt x="249" y="176"/>
                </a:lnTo>
                <a:lnTo>
                  <a:pt x="248" y="176"/>
                </a:lnTo>
                <a:lnTo>
                  <a:pt x="248" y="175"/>
                </a:lnTo>
                <a:lnTo>
                  <a:pt x="248" y="175"/>
                </a:lnTo>
                <a:lnTo>
                  <a:pt x="247" y="175"/>
                </a:lnTo>
                <a:lnTo>
                  <a:pt x="247" y="175"/>
                </a:lnTo>
                <a:lnTo>
                  <a:pt x="246" y="174"/>
                </a:lnTo>
                <a:lnTo>
                  <a:pt x="245" y="174"/>
                </a:lnTo>
                <a:lnTo>
                  <a:pt x="244" y="174"/>
                </a:lnTo>
                <a:lnTo>
                  <a:pt x="243" y="173"/>
                </a:lnTo>
                <a:lnTo>
                  <a:pt x="242" y="173"/>
                </a:lnTo>
                <a:lnTo>
                  <a:pt x="243" y="172"/>
                </a:lnTo>
                <a:lnTo>
                  <a:pt x="243" y="171"/>
                </a:lnTo>
                <a:lnTo>
                  <a:pt x="243" y="171"/>
                </a:lnTo>
                <a:lnTo>
                  <a:pt x="241" y="171"/>
                </a:lnTo>
                <a:lnTo>
                  <a:pt x="241" y="170"/>
                </a:lnTo>
                <a:lnTo>
                  <a:pt x="240" y="170"/>
                </a:lnTo>
                <a:lnTo>
                  <a:pt x="240" y="170"/>
                </a:lnTo>
                <a:lnTo>
                  <a:pt x="239" y="171"/>
                </a:lnTo>
                <a:lnTo>
                  <a:pt x="238" y="171"/>
                </a:lnTo>
                <a:lnTo>
                  <a:pt x="238" y="171"/>
                </a:lnTo>
                <a:lnTo>
                  <a:pt x="237" y="171"/>
                </a:lnTo>
                <a:lnTo>
                  <a:pt x="235" y="173"/>
                </a:lnTo>
                <a:lnTo>
                  <a:pt x="235" y="173"/>
                </a:lnTo>
                <a:lnTo>
                  <a:pt x="234" y="173"/>
                </a:lnTo>
                <a:lnTo>
                  <a:pt x="233" y="176"/>
                </a:lnTo>
                <a:lnTo>
                  <a:pt x="231" y="176"/>
                </a:lnTo>
                <a:lnTo>
                  <a:pt x="231" y="176"/>
                </a:lnTo>
                <a:lnTo>
                  <a:pt x="230" y="176"/>
                </a:lnTo>
                <a:lnTo>
                  <a:pt x="228" y="177"/>
                </a:lnTo>
                <a:lnTo>
                  <a:pt x="228" y="177"/>
                </a:lnTo>
                <a:lnTo>
                  <a:pt x="227" y="177"/>
                </a:lnTo>
                <a:lnTo>
                  <a:pt x="227" y="177"/>
                </a:lnTo>
                <a:lnTo>
                  <a:pt x="226" y="177"/>
                </a:lnTo>
                <a:lnTo>
                  <a:pt x="225" y="177"/>
                </a:lnTo>
                <a:lnTo>
                  <a:pt x="224" y="177"/>
                </a:lnTo>
                <a:lnTo>
                  <a:pt x="224" y="177"/>
                </a:lnTo>
                <a:lnTo>
                  <a:pt x="224" y="178"/>
                </a:lnTo>
                <a:lnTo>
                  <a:pt x="224" y="179"/>
                </a:lnTo>
                <a:lnTo>
                  <a:pt x="224" y="179"/>
                </a:lnTo>
                <a:lnTo>
                  <a:pt x="224" y="180"/>
                </a:lnTo>
                <a:lnTo>
                  <a:pt x="224" y="180"/>
                </a:lnTo>
                <a:lnTo>
                  <a:pt x="225" y="181"/>
                </a:lnTo>
                <a:lnTo>
                  <a:pt x="226" y="182"/>
                </a:lnTo>
                <a:lnTo>
                  <a:pt x="226" y="182"/>
                </a:lnTo>
                <a:lnTo>
                  <a:pt x="227" y="183"/>
                </a:lnTo>
                <a:lnTo>
                  <a:pt x="227" y="183"/>
                </a:lnTo>
                <a:lnTo>
                  <a:pt x="227" y="184"/>
                </a:lnTo>
                <a:lnTo>
                  <a:pt x="227" y="185"/>
                </a:lnTo>
                <a:lnTo>
                  <a:pt x="226" y="185"/>
                </a:lnTo>
                <a:lnTo>
                  <a:pt x="226" y="186"/>
                </a:lnTo>
                <a:lnTo>
                  <a:pt x="226" y="187"/>
                </a:lnTo>
                <a:lnTo>
                  <a:pt x="225" y="188"/>
                </a:lnTo>
                <a:lnTo>
                  <a:pt x="226" y="189"/>
                </a:lnTo>
                <a:lnTo>
                  <a:pt x="226" y="189"/>
                </a:lnTo>
                <a:lnTo>
                  <a:pt x="227" y="191"/>
                </a:lnTo>
                <a:lnTo>
                  <a:pt x="227" y="192"/>
                </a:lnTo>
                <a:lnTo>
                  <a:pt x="228" y="193"/>
                </a:lnTo>
                <a:lnTo>
                  <a:pt x="228" y="193"/>
                </a:lnTo>
                <a:lnTo>
                  <a:pt x="228" y="194"/>
                </a:lnTo>
                <a:lnTo>
                  <a:pt x="229" y="195"/>
                </a:lnTo>
                <a:lnTo>
                  <a:pt x="230" y="194"/>
                </a:lnTo>
                <a:lnTo>
                  <a:pt x="231" y="196"/>
                </a:lnTo>
                <a:lnTo>
                  <a:pt x="230" y="197"/>
                </a:lnTo>
                <a:lnTo>
                  <a:pt x="231" y="198"/>
                </a:lnTo>
                <a:lnTo>
                  <a:pt x="231" y="198"/>
                </a:lnTo>
                <a:lnTo>
                  <a:pt x="233" y="199"/>
                </a:lnTo>
                <a:lnTo>
                  <a:pt x="235" y="200"/>
                </a:lnTo>
                <a:lnTo>
                  <a:pt x="233" y="200"/>
                </a:lnTo>
                <a:lnTo>
                  <a:pt x="232" y="200"/>
                </a:lnTo>
                <a:lnTo>
                  <a:pt x="232" y="200"/>
                </a:lnTo>
                <a:lnTo>
                  <a:pt x="232" y="202"/>
                </a:lnTo>
                <a:lnTo>
                  <a:pt x="232" y="202"/>
                </a:lnTo>
                <a:lnTo>
                  <a:pt x="231" y="203"/>
                </a:lnTo>
                <a:lnTo>
                  <a:pt x="231" y="205"/>
                </a:lnTo>
                <a:lnTo>
                  <a:pt x="231" y="205"/>
                </a:lnTo>
                <a:lnTo>
                  <a:pt x="231" y="206"/>
                </a:lnTo>
                <a:lnTo>
                  <a:pt x="231" y="206"/>
                </a:lnTo>
                <a:lnTo>
                  <a:pt x="230" y="206"/>
                </a:lnTo>
                <a:lnTo>
                  <a:pt x="230" y="206"/>
                </a:lnTo>
                <a:lnTo>
                  <a:pt x="230" y="207"/>
                </a:lnTo>
                <a:lnTo>
                  <a:pt x="230" y="207"/>
                </a:lnTo>
                <a:lnTo>
                  <a:pt x="229" y="208"/>
                </a:lnTo>
                <a:lnTo>
                  <a:pt x="228" y="208"/>
                </a:lnTo>
                <a:lnTo>
                  <a:pt x="228" y="208"/>
                </a:lnTo>
                <a:lnTo>
                  <a:pt x="228" y="208"/>
                </a:lnTo>
                <a:lnTo>
                  <a:pt x="228" y="212"/>
                </a:lnTo>
                <a:lnTo>
                  <a:pt x="228" y="213"/>
                </a:lnTo>
                <a:lnTo>
                  <a:pt x="229" y="213"/>
                </a:lnTo>
                <a:lnTo>
                  <a:pt x="229" y="212"/>
                </a:lnTo>
                <a:lnTo>
                  <a:pt x="230" y="212"/>
                </a:lnTo>
                <a:lnTo>
                  <a:pt x="230" y="212"/>
                </a:lnTo>
                <a:lnTo>
                  <a:pt x="231" y="212"/>
                </a:lnTo>
                <a:lnTo>
                  <a:pt x="232" y="213"/>
                </a:lnTo>
                <a:lnTo>
                  <a:pt x="232" y="213"/>
                </a:lnTo>
                <a:lnTo>
                  <a:pt x="232" y="213"/>
                </a:lnTo>
                <a:lnTo>
                  <a:pt x="234" y="213"/>
                </a:lnTo>
                <a:lnTo>
                  <a:pt x="234" y="213"/>
                </a:lnTo>
                <a:lnTo>
                  <a:pt x="235" y="213"/>
                </a:lnTo>
                <a:lnTo>
                  <a:pt x="236" y="213"/>
                </a:lnTo>
                <a:lnTo>
                  <a:pt x="237" y="215"/>
                </a:lnTo>
                <a:lnTo>
                  <a:pt x="237" y="216"/>
                </a:lnTo>
                <a:lnTo>
                  <a:pt x="237" y="216"/>
                </a:lnTo>
                <a:lnTo>
                  <a:pt x="237" y="217"/>
                </a:lnTo>
                <a:lnTo>
                  <a:pt x="237" y="217"/>
                </a:lnTo>
                <a:lnTo>
                  <a:pt x="237" y="217"/>
                </a:lnTo>
                <a:lnTo>
                  <a:pt x="237" y="218"/>
                </a:lnTo>
                <a:lnTo>
                  <a:pt x="236" y="218"/>
                </a:lnTo>
                <a:lnTo>
                  <a:pt x="235" y="219"/>
                </a:lnTo>
                <a:lnTo>
                  <a:pt x="234" y="219"/>
                </a:lnTo>
                <a:lnTo>
                  <a:pt x="233" y="219"/>
                </a:lnTo>
                <a:lnTo>
                  <a:pt x="233" y="220"/>
                </a:lnTo>
                <a:lnTo>
                  <a:pt x="234" y="221"/>
                </a:lnTo>
                <a:lnTo>
                  <a:pt x="232" y="223"/>
                </a:lnTo>
                <a:lnTo>
                  <a:pt x="232" y="224"/>
                </a:lnTo>
                <a:lnTo>
                  <a:pt x="232" y="225"/>
                </a:lnTo>
                <a:lnTo>
                  <a:pt x="232" y="226"/>
                </a:lnTo>
                <a:lnTo>
                  <a:pt x="232" y="227"/>
                </a:lnTo>
                <a:lnTo>
                  <a:pt x="232" y="227"/>
                </a:lnTo>
                <a:lnTo>
                  <a:pt x="231" y="227"/>
                </a:lnTo>
                <a:lnTo>
                  <a:pt x="231" y="228"/>
                </a:lnTo>
                <a:lnTo>
                  <a:pt x="231" y="229"/>
                </a:lnTo>
                <a:lnTo>
                  <a:pt x="231" y="229"/>
                </a:lnTo>
                <a:lnTo>
                  <a:pt x="229" y="229"/>
                </a:lnTo>
                <a:lnTo>
                  <a:pt x="228" y="229"/>
                </a:lnTo>
                <a:lnTo>
                  <a:pt x="227" y="229"/>
                </a:lnTo>
                <a:lnTo>
                  <a:pt x="225" y="224"/>
                </a:lnTo>
                <a:lnTo>
                  <a:pt x="222" y="222"/>
                </a:lnTo>
                <a:lnTo>
                  <a:pt x="223" y="221"/>
                </a:lnTo>
                <a:lnTo>
                  <a:pt x="223" y="221"/>
                </a:lnTo>
                <a:lnTo>
                  <a:pt x="222" y="221"/>
                </a:lnTo>
                <a:lnTo>
                  <a:pt x="223" y="219"/>
                </a:lnTo>
                <a:lnTo>
                  <a:pt x="223" y="218"/>
                </a:lnTo>
                <a:lnTo>
                  <a:pt x="221" y="218"/>
                </a:lnTo>
                <a:lnTo>
                  <a:pt x="221" y="219"/>
                </a:lnTo>
                <a:lnTo>
                  <a:pt x="220" y="219"/>
                </a:lnTo>
                <a:lnTo>
                  <a:pt x="220" y="220"/>
                </a:lnTo>
                <a:lnTo>
                  <a:pt x="219" y="220"/>
                </a:lnTo>
                <a:lnTo>
                  <a:pt x="218" y="219"/>
                </a:lnTo>
                <a:lnTo>
                  <a:pt x="218" y="219"/>
                </a:lnTo>
                <a:lnTo>
                  <a:pt x="217" y="219"/>
                </a:lnTo>
                <a:lnTo>
                  <a:pt x="217" y="218"/>
                </a:lnTo>
                <a:lnTo>
                  <a:pt x="217" y="217"/>
                </a:lnTo>
                <a:lnTo>
                  <a:pt x="217" y="217"/>
                </a:lnTo>
                <a:lnTo>
                  <a:pt x="216" y="217"/>
                </a:lnTo>
                <a:lnTo>
                  <a:pt x="216" y="217"/>
                </a:lnTo>
                <a:lnTo>
                  <a:pt x="215" y="217"/>
                </a:lnTo>
                <a:lnTo>
                  <a:pt x="214" y="217"/>
                </a:lnTo>
                <a:lnTo>
                  <a:pt x="214" y="217"/>
                </a:lnTo>
                <a:lnTo>
                  <a:pt x="213" y="217"/>
                </a:lnTo>
                <a:lnTo>
                  <a:pt x="212" y="218"/>
                </a:lnTo>
                <a:lnTo>
                  <a:pt x="212" y="218"/>
                </a:lnTo>
                <a:lnTo>
                  <a:pt x="211" y="218"/>
                </a:lnTo>
                <a:lnTo>
                  <a:pt x="211" y="218"/>
                </a:lnTo>
                <a:lnTo>
                  <a:pt x="210" y="218"/>
                </a:lnTo>
                <a:lnTo>
                  <a:pt x="210" y="218"/>
                </a:lnTo>
                <a:lnTo>
                  <a:pt x="209" y="218"/>
                </a:lnTo>
                <a:lnTo>
                  <a:pt x="209" y="218"/>
                </a:lnTo>
                <a:lnTo>
                  <a:pt x="208" y="219"/>
                </a:lnTo>
                <a:lnTo>
                  <a:pt x="207" y="218"/>
                </a:lnTo>
                <a:lnTo>
                  <a:pt x="207" y="218"/>
                </a:lnTo>
                <a:lnTo>
                  <a:pt x="206" y="219"/>
                </a:lnTo>
                <a:lnTo>
                  <a:pt x="206" y="219"/>
                </a:lnTo>
                <a:lnTo>
                  <a:pt x="206" y="220"/>
                </a:lnTo>
                <a:lnTo>
                  <a:pt x="205" y="221"/>
                </a:lnTo>
                <a:lnTo>
                  <a:pt x="206" y="222"/>
                </a:lnTo>
                <a:lnTo>
                  <a:pt x="205" y="222"/>
                </a:lnTo>
                <a:lnTo>
                  <a:pt x="205" y="223"/>
                </a:lnTo>
                <a:lnTo>
                  <a:pt x="205" y="223"/>
                </a:lnTo>
                <a:lnTo>
                  <a:pt x="204" y="224"/>
                </a:lnTo>
                <a:lnTo>
                  <a:pt x="204" y="225"/>
                </a:lnTo>
                <a:lnTo>
                  <a:pt x="204" y="225"/>
                </a:lnTo>
                <a:lnTo>
                  <a:pt x="203" y="225"/>
                </a:lnTo>
                <a:lnTo>
                  <a:pt x="203" y="226"/>
                </a:lnTo>
                <a:lnTo>
                  <a:pt x="203" y="227"/>
                </a:lnTo>
                <a:lnTo>
                  <a:pt x="203" y="227"/>
                </a:lnTo>
                <a:lnTo>
                  <a:pt x="203" y="228"/>
                </a:lnTo>
                <a:lnTo>
                  <a:pt x="202" y="229"/>
                </a:lnTo>
                <a:lnTo>
                  <a:pt x="201" y="230"/>
                </a:lnTo>
                <a:lnTo>
                  <a:pt x="201" y="231"/>
                </a:lnTo>
                <a:lnTo>
                  <a:pt x="201" y="232"/>
                </a:lnTo>
                <a:lnTo>
                  <a:pt x="200" y="232"/>
                </a:lnTo>
                <a:lnTo>
                  <a:pt x="200" y="232"/>
                </a:lnTo>
                <a:lnTo>
                  <a:pt x="199" y="232"/>
                </a:lnTo>
                <a:lnTo>
                  <a:pt x="198" y="232"/>
                </a:lnTo>
                <a:lnTo>
                  <a:pt x="197" y="232"/>
                </a:lnTo>
                <a:lnTo>
                  <a:pt x="193" y="236"/>
                </a:lnTo>
                <a:lnTo>
                  <a:pt x="192" y="236"/>
                </a:lnTo>
                <a:lnTo>
                  <a:pt x="191" y="236"/>
                </a:lnTo>
                <a:lnTo>
                  <a:pt x="191" y="236"/>
                </a:lnTo>
                <a:lnTo>
                  <a:pt x="190" y="236"/>
                </a:lnTo>
                <a:lnTo>
                  <a:pt x="188" y="238"/>
                </a:lnTo>
                <a:lnTo>
                  <a:pt x="187" y="238"/>
                </a:lnTo>
                <a:lnTo>
                  <a:pt x="184" y="239"/>
                </a:lnTo>
                <a:lnTo>
                  <a:pt x="184" y="240"/>
                </a:lnTo>
                <a:lnTo>
                  <a:pt x="183" y="240"/>
                </a:lnTo>
                <a:lnTo>
                  <a:pt x="182" y="241"/>
                </a:lnTo>
                <a:lnTo>
                  <a:pt x="180" y="241"/>
                </a:lnTo>
                <a:lnTo>
                  <a:pt x="180" y="242"/>
                </a:lnTo>
                <a:lnTo>
                  <a:pt x="180" y="242"/>
                </a:lnTo>
                <a:lnTo>
                  <a:pt x="180" y="242"/>
                </a:lnTo>
                <a:lnTo>
                  <a:pt x="180" y="243"/>
                </a:lnTo>
                <a:lnTo>
                  <a:pt x="180" y="243"/>
                </a:lnTo>
                <a:lnTo>
                  <a:pt x="179" y="244"/>
                </a:lnTo>
                <a:lnTo>
                  <a:pt x="179" y="244"/>
                </a:lnTo>
                <a:lnTo>
                  <a:pt x="178" y="245"/>
                </a:lnTo>
                <a:lnTo>
                  <a:pt x="178" y="245"/>
                </a:lnTo>
                <a:lnTo>
                  <a:pt x="178" y="246"/>
                </a:lnTo>
                <a:lnTo>
                  <a:pt x="178" y="246"/>
                </a:lnTo>
                <a:lnTo>
                  <a:pt x="178" y="246"/>
                </a:lnTo>
                <a:lnTo>
                  <a:pt x="178" y="247"/>
                </a:lnTo>
                <a:lnTo>
                  <a:pt x="178" y="247"/>
                </a:lnTo>
                <a:lnTo>
                  <a:pt x="172" y="248"/>
                </a:lnTo>
                <a:lnTo>
                  <a:pt x="169" y="248"/>
                </a:lnTo>
                <a:lnTo>
                  <a:pt x="165" y="249"/>
                </a:lnTo>
                <a:lnTo>
                  <a:pt x="165" y="252"/>
                </a:lnTo>
                <a:lnTo>
                  <a:pt x="167" y="254"/>
                </a:lnTo>
                <a:lnTo>
                  <a:pt x="166" y="256"/>
                </a:lnTo>
                <a:lnTo>
                  <a:pt x="163" y="257"/>
                </a:lnTo>
                <a:lnTo>
                  <a:pt x="159" y="259"/>
                </a:lnTo>
                <a:lnTo>
                  <a:pt x="157" y="263"/>
                </a:lnTo>
                <a:lnTo>
                  <a:pt x="157" y="265"/>
                </a:lnTo>
                <a:lnTo>
                  <a:pt x="152" y="267"/>
                </a:lnTo>
                <a:lnTo>
                  <a:pt x="148" y="269"/>
                </a:lnTo>
                <a:lnTo>
                  <a:pt x="144" y="273"/>
                </a:lnTo>
                <a:lnTo>
                  <a:pt x="141" y="275"/>
                </a:lnTo>
                <a:lnTo>
                  <a:pt x="139" y="279"/>
                </a:lnTo>
                <a:lnTo>
                  <a:pt x="137" y="282"/>
                </a:lnTo>
                <a:lnTo>
                  <a:pt x="136" y="285"/>
                </a:lnTo>
                <a:lnTo>
                  <a:pt x="133" y="287"/>
                </a:lnTo>
                <a:lnTo>
                  <a:pt x="129" y="290"/>
                </a:lnTo>
                <a:lnTo>
                  <a:pt x="129" y="293"/>
                </a:lnTo>
                <a:lnTo>
                  <a:pt x="137" y="295"/>
                </a:lnTo>
                <a:lnTo>
                  <a:pt x="142" y="294"/>
                </a:lnTo>
                <a:lnTo>
                  <a:pt x="146" y="292"/>
                </a:lnTo>
                <a:lnTo>
                  <a:pt x="149" y="291"/>
                </a:lnTo>
                <a:lnTo>
                  <a:pt x="151" y="294"/>
                </a:lnTo>
                <a:lnTo>
                  <a:pt x="151" y="297"/>
                </a:lnTo>
                <a:lnTo>
                  <a:pt x="151" y="299"/>
                </a:lnTo>
                <a:lnTo>
                  <a:pt x="152" y="300"/>
                </a:lnTo>
                <a:lnTo>
                  <a:pt x="157" y="306"/>
                </a:lnTo>
                <a:lnTo>
                  <a:pt x="158" y="305"/>
                </a:lnTo>
                <a:lnTo>
                  <a:pt x="161" y="305"/>
                </a:lnTo>
                <a:lnTo>
                  <a:pt x="165" y="305"/>
                </a:lnTo>
                <a:lnTo>
                  <a:pt x="169" y="304"/>
                </a:lnTo>
                <a:lnTo>
                  <a:pt x="173" y="305"/>
                </a:lnTo>
                <a:lnTo>
                  <a:pt x="173" y="307"/>
                </a:lnTo>
                <a:lnTo>
                  <a:pt x="172" y="307"/>
                </a:lnTo>
                <a:lnTo>
                  <a:pt x="171" y="307"/>
                </a:lnTo>
                <a:lnTo>
                  <a:pt x="169" y="307"/>
                </a:lnTo>
                <a:lnTo>
                  <a:pt x="167" y="308"/>
                </a:lnTo>
                <a:lnTo>
                  <a:pt x="165" y="308"/>
                </a:lnTo>
                <a:lnTo>
                  <a:pt x="163" y="308"/>
                </a:lnTo>
                <a:lnTo>
                  <a:pt x="162" y="309"/>
                </a:lnTo>
                <a:lnTo>
                  <a:pt x="159" y="311"/>
                </a:lnTo>
                <a:lnTo>
                  <a:pt x="157" y="313"/>
                </a:lnTo>
                <a:lnTo>
                  <a:pt x="154" y="315"/>
                </a:lnTo>
                <a:lnTo>
                  <a:pt x="150" y="319"/>
                </a:lnTo>
                <a:lnTo>
                  <a:pt x="148" y="322"/>
                </a:lnTo>
                <a:lnTo>
                  <a:pt x="147" y="323"/>
                </a:lnTo>
                <a:lnTo>
                  <a:pt x="146" y="325"/>
                </a:lnTo>
                <a:lnTo>
                  <a:pt x="145" y="328"/>
                </a:lnTo>
                <a:lnTo>
                  <a:pt x="144" y="330"/>
                </a:lnTo>
                <a:lnTo>
                  <a:pt x="144" y="331"/>
                </a:lnTo>
                <a:lnTo>
                  <a:pt x="145" y="333"/>
                </a:lnTo>
                <a:lnTo>
                  <a:pt x="146" y="335"/>
                </a:lnTo>
                <a:lnTo>
                  <a:pt x="146" y="336"/>
                </a:lnTo>
                <a:lnTo>
                  <a:pt x="149" y="336"/>
                </a:lnTo>
                <a:lnTo>
                  <a:pt x="151" y="336"/>
                </a:lnTo>
                <a:lnTo>
                  <a:pt x="154" y="336"/>
                </a:lnTo>
                <a:lnTo>
                  <a:pt x="157" y="335"/>
                </a:lnTo>
                <a:lnTo>
                  <a:pt x="158" y="335"/>
                </a:lnTo>
                <a:lnTo>
                  <a:pt x="160" y="335"/>
                </a:lnTo>
                <a:lnTo>
                  <a:pt x="161" y="336"/>
                </a:lnTo>
                <a:lnTo>
                  <a:pt x="162" y="337"/>
                </a:lnTo>
                <a:lnTo>
                  <a:pt x="167" y="342"/>
                </a:lnTo>
                <a:lnTo>
                  <a:pt x="168" y="343"/>
                </a:lnTo>
                <a:lnTo>
                  <a:pt x="171" y="346"/>
                </a:lnTo>
                <a:lnTo>
                  <a:pt x="170" y="346"/>
                </a:lnTo>
                <a:lnTo>
                  <a:pt x="167" y="347"/>
                </a:lnTo>
                <a:lnTo>
                  <a:pt x="159" y="349"/>
                </a:lnTo>
                <a:lnTo>
                  <a:pt x="155" y="351"/>
                </a:lnTo>
                <a:lnTo>
                  <a:pt x="152" y="353"/>
                </a:lnTo>
                <a:lnTo>
                  <a:pt x="143" y="358"/>
                </a:lnTo>
                <a:lnTo>
                  <a:pt x="139" y="359"/>
                </a:lnTo>
                <a:lnTo>
                  <a:pt x="133" y="363"/>
                </a:lnTo>
                <a:lnTo>
                  <a:pt x="132" y="364"/>
                </a:lnTo>
                <a:lnTo>
                  <a:pt x="130" y="364"/>
                </a:lnTo>
                <a:lnTo>
                  <a:pt x="127" y="365"/>
                </a:lnTo>
                <a:lnTo>
                  <a:pt x="123" y="367"/>
                </a:lnTo>
                <a:lnTo>
                  <a:pt x="121" y="368"/>
                </a:lnTo>
                <a:lnTo>
                  <a:pt x="117" y="370"/>
                </a:lnTo>
                <a:lnTo>
                  <a:pt x="112" y="370"/>
                </a:lnTo>
                <a:lnTo>
                  <a:pt x="110" y="370"/>
                </a:lnTo>
                <a:lnTo>
                  <a:pt x="107" y="370"/>
                </a:lnTo>
                <a:lnTo>
                  <a:pt x="105" y="370"/>
                </a:lnTo>
                <a:lnTo>
                  <a:pt x="102" y="371"/>
                </a:lnTo>
                <a:lnTo>
                  <a:pt x="99" y="372"/>
                </a:lnTo>
                <a:lnTo>
                  <a:pt x="94" y="376"/>
                </a:lnTo>
                <a:lnTo>
                  <a:pt x="92" y="378"/>
                </a:lnTo>
                <a:lnTo>
                  <a:pt x="90" y="380"/>
                </a:lnTo>
                <a:lnTo>
                  <a:pt x="88" y="384"/>
                </a:lnTo>
                <a:lnTo>
                  <a:pt x="87" y="387"/>
                </a:lnTo>
                <a:lnTo>
                  <a:pt x="87" y="389"/>
                </a:lnTo>
                <a:lnTo>
                  <a:pt x="87" y="393"/>
                </a:lnTo>
                <a:lnTo>
                  <a:pt x="88" y="398"/>
                </a:lnTo>
                <a:lnTo>
                  <a:pt x="88" y="402"/>
                </a:lnTo>
                <a:lnTo>
                  <a:pt x="88" y="404"/>
                </a:lnTo>
                <a:lnTo>
                  <a:pt x="87" y="407"/>
                </a:lnTo>
                <a:lnTo>
                  <a:pt x="85" y="410"/>
                </a:lnTo>
                <a:lnTo>
                  <a:pt x="83" y="413"/>
                </a:lnTo>
                <a:lnTo>
                  <a:pt x="82" y="416"/>
                </a:lnTo>
                <a:lnTo>
                  <a:pt x="81" y="419"/>
                </a:lnTo>
                <a:lnTo>
                  <a:pt x="81" y="423"/>
                </a:lnTo>
                <a:lnTo>
                  <a:pt x="79" y="425"/>
                </a:lnTo>
                <a:lnTo>
                  <a:pt x="77" y="427"/>
                </a:lnTo>
                <a:lnTo>
                  <a:pt x="75" y="429"/>
                </a:lnTo>
                <a:lnTo>
                  <a:pt x="74" y="430"/>
                </a:lnTo>
                <a:lnTo>
                  <a:pt x="73" y="431"/>
                </a:lnTo>
                <a:lnTo>
                  <a:pt x="72" y="432"/>
                </a:lnTo>
                <a:lnTo>
                  <a:pt x="68" y="433"/>
                </a:lnTo>
                <a:lnTo>
                  <a:pt x="64" y="431"/>
                </a:lnTo>
                <a:lnTo>
                  <a:pt x="60" y="430"/>
                </a:lnTo>
                <a:lnTo>
                  <a:pt x="58" y="428"/>
                </a:lnTo>
                <a:lnTo>
                  <a:pt x="56" y="428"/>
                </a:lnTo>
                <a:lnTo>
                  <a:pt x="50" y="428"/>
                </a:lnTo>
                <a:lnTo>
                  <a:pt x="50" y="427"/>
                </a:lnTo>
                <a:lnTo>
                  <a:pt x="49" y="426"/>
                </a:lnTo>
                <a:lnTo>
                  <a:pt x="49" y="425"/>
                </a:lnTo>
                <a:lnTo>
                  <a:pt x="49" y="425"/>
                </a:lnTo>
                <a:lnTo>
                  <a:pt x="49" y="425"/>
                </a:lnTo>
                <a:lnTo>
                  <a:pt x="50" y="424"/>
                </a:lnTo>
                <a:lnTo>
                  <a:pt x="50" y="423"/>
                </a:lnTo>
                <a:lnTo>
                  <a:pt x="51" y="423"/>
                </a:lnTo>
                <a:lnTo>
                  <a:pt x="52" y="423"/>
                </a:lnTo>
                <a:lnTo>
                  <a:pt x="52" y="422"/>
                </a:lnTo>
                <a:lnTo>
                  <a:pt x="52" y="422"/>
                </a:lnTo>
                <a:lnTo>
                  <a:pt x="53" y="421"/>
                </a:lnTo>
                <a:lnTo>
                  <a:pt x="53" y="421"/>
                </a:lnTo>
                <a:lnTo>
                  <a:pt x="53" y="419"/>
                </a:lnTo>
                <a:lnTo>
                  <a:pt x="54" y="418"/>
                </a:lnTo>
                <a:lnTo>
                  <a:pt x="54" y="417"/>
                </a:lnTo>
                <a:lnTo>
                  <a:pt x="54" y="415"/>
                </a:lnTo>
                <a:lnTo>
                  <a:pt x="54" y="415"/>
                </a:lnTo>
                <a:lnTo>
                  <a:pt x="54" y="414"/>
                </a:lnTo>
                <a:lnTo>
                  <a:pt x="54" y="413"/>
                </a:lnTo>
                <a:lnTo>
                  <a:pt x="54" y="412"/>
                </a:lnTo>
                <a:lnTo>
                  <a:pt x="54" y="411"/>
                </a:lnTo>
                <a:lnTo>
                  <a:pt x="55" y="410"/>
                </a:lnTo>
                <a:lnTo>
                  <a:pt x="55" y="409"/>
                </a:lnTo>
                <a:lnTo>
                  <a:pt x="55" y="409"/>
                </a:lnTo>
                <a:lnTo>
                  <a:pt x="56" y="408"/>
                </a:lnTo>
                <a:lnTo>
                  <a:pt x="56" y="407"/>
                </a:lnTo>
                <a:lnTo>
                  <a:pt x="56" y="406"/>
                </a:lnTo>
                <a:lnTo>
                  <a:pt x="56" y="406"/>
                </a:lnTo>
                <a:lnTo>
                  <a:pt x="56" y="405"/>
                </a:lnTo>
                <a:lnTo>
                  <a:pt x="55" y="404"/>
                </a:lnTo>
                <a:lnTo>
                  <a:pt x="55" y="404"/>
                </a:lnTo>
                <a:lnTo>
                  <a:pt x="54" y="403"/>
                </a:lnTo>
                <a:lnTo>
                  <a:pt x="54" y="402"/>
                </a:lnTo>
                <a:lnTo>
                  <a:pt x="53" y="402"/>
                </a:lnTo>
                <a:lnTo>
                  <a:pt x="52" y="402"/>
                </a:lnTo>
                <a:lnTo>
                  <a:pt x="52" y="402"/>
                </a:lnTo>
                <a:lnTo>
                  <a:pt x="51" y="401"/>
                </a:lnTo>
                <a:lnTo>
                  <a:pt x="50" y="400"/>
                </a:lnTo>
                <a:lnTo>
                  <a:pt x="49" y="400"/>
                </a:lnTo>
                <a:lnTo>
                  <a:pt x="49" y="400"/>
                </a:lnTo>
                <a:lnTo>
                  <a:pt x="44" y="396"/>
                </a:lnTo>
                <a:lnTo>
                  <a:pt x="37" y="396"/>
                </a:lnTo>
                <a:lnTo>
                  <a:pt x="36" y="396"/>
                </a:lnTo>
                <a:lnTo>
                  <a:pt x="33" y="396"/>
                </a:lnTo>
                <a:lnTo>
                  <a:pt x="33" y="396"/>
                </a:lnTo>
                <a:lnTo>
                  <a:pt x="31" y="397"/>
                </a:lnTo>
                <a:lnTo>
                  <a:pt x="31" y="390"/>
                </a:lnTo>
                <a:lnTo>
                  <a:pt x="30" y="388"/>
                </a:lnTo>
                <a:lnTo>
                  <a:pt x="26" y="383"/>
                </a:lnTo>
                <a:lnTo>
                  <a:pt x="22" y="376"/>
                </a:lnTo>
                <a:lnTo>
                  <a:pt x="22" y="375"/>
                </a:lnTo>
                <a:lnTo>
                  <a:pt x="26" y="370"/>
                </a:lnTo>
                <a:lnTo>
                  <a:pt x="26" y="363"/>
                </a:lnTo>
                <a:lnTo>
                  <a:pt x="22" y="362"/>
                </a:lnTo>
                <a:lnTo>
                  <a:pt x="21" y="361"/>
                </a:lnTo>
                <a:lnTo>
                  <a:pt x="19" y="358"/>
                </a:lnTo>
                <a:lnTo>
                  <a:pt x="20" y="348"/>
                </a:lnTo>
                <a:lnTo>
                  <a:pt x="17" y="347"/>
                </a:lnTo>
                <a:lnTo>
                  <a:pt x="19" y="344"/>
                </a:lnTo>
                <a:lnTo>
                  <a:pt x="23" y="343"/>
                </a:lnTo>
                <a:lnTo>
                  <a:pt x="23" y="342"/>
                </a:lnTo>
                <a:lnTo>
                  <a:pt x="23" y="341"/>
                </a:lnTo>
                <a:lnTo>
                  <a:pt x="23" y="341"/>
                </a:lnTo>
                <a:lnTo>
                  <a:pt x="22" y="339"/>
                </a:lnTo>
                <a:lnTo>
                  <a:pt x="22" y="337"/>
                </a:lnTo>
                <a:lnTo>
                  <a:pt x="22" y="335"/>
                </a:lnTo>
                <a:lnTo>
                  <a:pt x="24" y="333"/>
                </a:lnTo>
                <a:lnTo>
                  <a:pt x="21" y="324"/>
                </a:lnTo>
                <a:lnTo>
                  <a:pt x="16" y="320"/>
                </a:lnTo>
                <a:lnTo>
                  <a:pt x="14" y="317"/>
                </a:lnTo>
                <a:lnTo>
                  <a:pt x="16" y="316"/>
                </a:lnTo>
                <a:lnTo>
                  <a:pt x="18" y="314"/>
                </a:lnTo>
                <a:lnTo>
                  <a:pt x="22" y="311"/>
                </a:lnTo>
                <a:lnTo>
                  <a:pt x="24" y="309"/>
                </a:lnTo>
                <a:lnTo>
                  <a:pt x="24" y="303"/>
                </a:lnTo>
                <a:lnTo>
                  <a:pt x="20" y="301"/>
                </a:lnTo>
                <a:lnTo>
                  <a:pt x="16" y="299"/>
                </a:lnTo>
                <a:lnTo>
                  <a:pt x="16" y="299"/>
                </a:lnTo>
                <a:lnTo>
                  <a:pt x="12" y="296"/>
                </a:lnTo>
                <a:lnTo>
                  <a:pt x="11" y="296"/>
                </a:lnTo>
                <a:lnTo>
                  <a:pt x="11" y="295"/>
                </a:lnTo>
                <a:lnTo>
                  <a:pt x="13" y="293"/>
                </a:lnTo>
                <a:lnTo>
                  <a:pt x="12" y="286"/>
                </a:lnTo>
                <a:lnTo>
                  <a:pt x="10" y="282"/>
                </a:lnTo>
                <a:lnTo>
                  <a:pt x="7" y="282"/>
                </a:lnTo>
                <a:lnTo>
                  <a:pt x="5" y="280"/>
                </a:lnTo>
                <a:lnTo>
                  <a:pt x="4" y="276"/>
                </a:lnTo>
                <a:lnTo>
                  <a:pt x="7" y="268"/>
                </a:lnTo>
                <a:lnTo>
                  <a:pt x="5" y="263"/>
                </a:lnTo>
                <a:lnTo>
                  <a:pt x="14" y="261"/>
                </a:lnTo>
                <a:lnTo>
                  <a:pt x="13" y="257"/>
                </a:lnTo>
                <a:lnTo>
                  <a:pt x="16" y="254"/>
                </a:lnTo>
                <a:lnTo>
                  <a:pt x="18" y="252"/>
                </a:lnTo>
                <a:lnTo>
                  <a:pt x="17" y="247"/>
                </a:lnTo>
                <a:lnTo>
                  <a:pt x="18" y="235"/>
                </a:lnTo>
                <a:lnTo>
                  <a:pt x="19" y="229"/>
                </a:lnTo>
                <a:lnTo>
                  <a:pt x="23" y="225"/>
                </a:lnTo>
                <a:lnTo>
                  <a:pt x="23" y="223"/>
                </a:lnTo>
                <a:lnTo>
                  <a:pt x="18" y="218"/>
                </a:lnTo>
                <a:lnTo>
                  <a:pt x="14" y="215"/>
                </a:lnTo>
                <a:lnTo>
                  <a:pt x="13" y="213"/>
                </a:lnTo>
                <a:lnTo>
                  <a:pt x="12" y="210"/>
                </a:lnTo>
                <a:lnTo>
                  <a:pt x="13" y="206"/>
                </a:lnTo>
                <a:lnTo>
                  <a:pt x="16" y="204"/>
                </a:lnTo>
                <a:lnTo>
                  <a:pt x="16" y="204"/>
                </a:lnTo>
                <a:lnTo>
                  <a:pt x="12" y="200"/>
                </a:lnTo>
                <a:lnTo>
                  <a:pt x="10" y="202"/>
                </a:lnTo>
                <a:lnTo>
                  <a:pt x="8" y="201"/>
                </a:lnTo>
                <a:lnTo>
                  <a:pt x="5" y="199"/>
                </a:lnTo>
                <a:lnTo>
                  <a:pt x="5" y="196"/>
                </a:lnTo>
                <a:lnTo>
                  <a:pt x="6" y="189"/>
                </a:lnTo>
                <a:lnTo>
                  <a:pt x="7" y="186"/>
                </a:lnTo>
                <a:lnTo>
                  <a:pt x="2" y="183"/>
                </a:lnTo>
                <a:lnTo>
                  <a:pt x="3" y="177"/>
                </a:lnTo>
                <a:lnTo>
                  <a:pt x="2" y="176"/>
                </a:lnTo>
                <a:lnTo>
                  <a:pt x="0" y="173"/>
                </a:lnTo>
                <a:lnTo>
                  <a:pt x="0" y="171"/>
                </a:lnTo>
                <a:lnTo>
                  <a:pt x="0" y="165"/>
                </a:lnTo>
                <a:lnTo>
                  <a:pt x="0" y="163"/>
                </a:lnTo>
                <a:lnTo>
                  <a:pt x="1" y="162"/>
                </a:lnTo>
                <a:lnTo>
                  <a:pt x="3" y="160"/>
                </a:lnTo>
                <a:lnTo>
                  <a:pt x="7" y="157"/>
                </a:lnTo>
                <a:lnTo>
                  <a:pt x="7" y="153"/>
                </a:lnTo>
                <a:lnTo>
                  <a:pt x="7" y="149"/>
                </a:lnTo>
                <a:lnTo>
                  <a:pt x="11" y="139"/>
                </a:lnTo>
                <a:lnTo>
                  <a:pt x="15" y="137"/>
                </a:lnTo>
                <a:lnTo>
                  <a:pt x="21" y="134"/>
                </a:lnTo>
                <a:lnTo>
                  <a:pt x="20" y="128"/>
                </a:lnTo>
                <a:lnTo>
                  <a:pt x="16" y="127"/>
                </a:lnTo>
                <a:lnTo>
                  <a:pt x="15" y="122"/>
                </a:lnTo>
                <a:lnTo>
                  <a:pt x="13" y="118"/>
                </a:lnTo>
                <a:lnTo>
                  <a:pt x="11" y="115"/>
                </a:lnTo>
                <a:lnTo>
                  <a:pt x="18" y="110"/>
                </a:lnTo>
                <a:lnTo>
                  <a:pt x="22" y="105"/>
                </a:lnTo>
                <a:lnTo>
                  <a:pt x="24" y="102"/>
                </a:lnTo>
                <a:lnTo>
                  <a:pt x="26" y="97"/>
                </a:lnTo>
                <a:lnTo>
                  <a:pt x="22" y="96"/>
                </a:lnTo>
                <a:lnTo>
                  <a:pt x="19" y="88"/>
                </a:lnTo>
                <a:lnTo>
                  <a:pt x="20" y="86"/>
                </a:lnTo>
                <a:lnTo>
                  <a:pt x="21" y="85"/>
                </a:lnTo>
                <a:lnTo>
                  <a:pt x="24" y="86"/>
                </a:lnTo>
                <a:lnTo>
                  <a:pt x="31" y="84"/>
                </a:lnTo>
                <a:lnTo>
                  <a:pt x="33" y="79"/>
                </a:lnTo>
                <a:lnTo>
                  <a:pt x="31" y="73"/>
                </a:lnTo>
                <a:lnTo>
                  <a:pt x="24" y="72"/>
                </a:lnTo>
                <a:lnTo>
                  <a:pt x="23" y="66"/>
                </a:lnTo>
                <a:lnTo>
                  <a:pt x="24" y="65"/>
                </a:lnTo>
                <a:lnTo>
                  <a:pt x="27" y="67"/>
                </a:lnTo>
                <a:lnTo>
                  <a:pt x="31" y="65"/>
                </a:lnTo>
                <a:lnTo>
                  <a:pt x="30" y="63"/>
                </a:lnTo>
                <a:lnTo>
                  <a:pt x="30" y="60"/>
                </a:lnTo>
                <a:lnTo>
                  <a:pt x="32" y="56"/>
                </a:lnTo>
                <a:lnTo>
                  <a:pt x="35" y="53"/>
                </a:lnTo>
                <a:lnTo>
                  <a:pt x="36" y="51"/>
                </a:lnTo>
                <a:lnTo>
                  <a:pt x="37" y="50"/>
                </a:lnTo>
                <a:lnTo>
                  <a:pt x="39" y="48"/>
                </a:lnTo>
                <a:lnTo>
                  <a:pt x="41" y="46"/>
                </a:lnTo>
                <a:lnTo>
                  <a:pt x="41" y="42"/>
                </a:lnTo>
                <a:lnTo>
                  <a:pt x="38" y="42"/>
                </a:lnTo>
                <a:lnTo>
                  <a:pt x="35" y="37"/>
                </a:lnTo>
                <a:lnTo>
                  <a:pt x="35" y="36"/>
                </a:lnTo>
                <a:lnTo>
                  <a:pt x="39" y="30"/>
                </a:lnTo>
                <a:lnTo>
                  <a:pt x="42" y="32"/>
                </a:lnTo>
                <a:lnTo>
                  <a:pt x="44" y="30"/>
                </a:lnTo>
                <a:lnTo>
                  <a:pt x="40" y="26"/>
                </a:lnTo>
                <a:lnTo>
                  <a:pt x="38" y="25"/>
                </a:lnTo>
                <a:lnTo>
                  <a:pt x="38" y="21"/>
                </a:lnTo>
                <a:lnTo>
                  <a:pt x="38" y="20"/>
                </a:lnTo>
                <a:lnTo>
                  <a:pt x="42" y="17"/>
                </a:lnTo>
                <a:lnTo>
                  <a:pt x="43" y="16"/>
                </a:lnTo>
                <a:lnTo>
                  <a:pt x="41" y="15"/>
                </a:lnTo>
                <a:lnTo>
                  <a:pt x="36" y="17"/>
                </a:lnTo>
                <a:lnTo>
                  <a:pt x="34" y="14"/>
                </a:lnTo>
                <a:lnTo>
                  <a:pt x="35" y="11"/>
                </a:lnTo>
                <a:lnTo>
                  <a:pt x="36" y="8"/>
                </a:lnTo>
                <a:lnTo>
                  <a:pt x="39" y="6"/>
                </a:lnTo>
                <a:lnTo>
                  <a:pt x="41" y="2"/>
                </a:lnTo>
                <a:lnTo>
                  <a:pt x="41" y="1"/>
                </a:lnTo>
                <a:lnTo>
                  <a:pt x="41" y="0"/>
                </a:lnTo>
                <a:lnTo>
                  <a:pt x="70" y="0"/>
                </a:lnTo>
                <a:lnTo>
                  <a:pt x="71" y="1"/>
                </a:lnTo>
                <a:lnTo>
                  <a:pt x="75" y="3"/>
                </a:lnTo>
                <a:lnTo>
                  <a:pt x="79" y="4"/>
                </a:lnTo>
                <a:lnTo>
                  <a:pt x="82" y="6"/>
                </a:lnTo>
                <a:lnTo>
                  <a:pt x="85" y="9"/>
                </a:lnTo>
                <a:lnTo>
                  <a:pt x="88" y="11"/>
                </a:lnTo>
                <a:lnTo>
                  <a:pt x="90" y="14"/>
                </a:lnTo>
                <a:lnTo>
                  <a:pt x="91" y="18"/>
                </a:lnTo>
                <a:lnTo>
                  <a:pt x="92" y="23"/>
                </a:lnTo>
                <a:lnTo>
                  <a:pt x="94" y="27"/>
                </a:lnTo>
                <a:lnTo>
                  <a:pt x="94" y="28"/>
                </a:lnTo>
                <a:lnTo>
                  <a:pt x="94" y="29"/>
                </a:lnTo>
                <a:lnTo>
                  <a:pt x="98" y="32"/>
                </a:lnTo>
                <a:lnTo>
                  <a:pt x="100" y="34"/>
                </a:lnTo>
                <a:lnTo>
                  <a:pt x="102" y="36"/>
                </a:lnTo>
                <a:lnTo>
                  <a:pt x="103" y="37"/>
                </a:lnTo>
                <a:lnTo>
                  <a:pt x="104" y="38"/>
                </a:lnTo>
                <a:lnTo>
                  <a:pt x="104" y="40"/>
                </a:lnTo>
                <a:lnTo>
                  <a:pt x="104" y="42"/>
                </a:lnTo>
                <a:lnTo>
                  <a:pt x="108" y="43"/>
                </a:lnTo>
                <a:lnTo>
                  <a:pt x="111" y="43"/>
                </a:lnTo>
                <a:lnTo>
                  <a:pt x="112" y="42"/>
                </a:lnTo>
                <a:lnTo>
                  <a:pt x="113" y="43"/>
                </a:lnTo>
                <a:lnTo>
                  <a:pt x="115" y="43"/>
                </a:lnTo>
                <a:lnTo>
                  <a:pt x="115" y="44"/>
                </a:lnTo>
                <a:lnTo>
                  <a:pt x="117" y="45"/>
                </a:lnTo>
                <a:lnTo>
                  <a:pt x="118" y="4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3556000" y="2354263"/>
            <a:ext cx="482600" cy="687388"/>
          </a:xfrm>
          <a:custGeom>
            <a:avLst/>
            <a:gdLst>
              <a:gd name="T0" fmla="*/ 138 w 304"/>
              <a:gd name="T1" fmla="*/ 50 h 433"/>
              <a:gd name="T2" fmla="*/ 190 w 304"/>
              <a:gd name="T3" fmla="*/ 51 h 433"/>
              <a:gd name="T4" fmla="*/ 220 w 304"/>
              <a:gd name="T5" fmla="*/ 48 h 433"/>
              <a:gd name="T6" fmla="*/ 248 w 304"/>
              <a:gd name="T7" fmla="*/ 48 h 433"/>
              <a:gd name="T8" fmla="*/ 265 w 304"/>
              <a:gd name="T9" fmla="*/ 74 h 433"/>
              <a:gd name="T10" fmla="*/ 262 w 304"/>
              <a:gd name="T11" fmla="*/ 98 h 433"/>
              <a:gd name="T12" fmla="*/ 300 w 304"/>
              <a:gd name="T13" fmla="*/ 112 h 433"/>
              <a:gd name="T14" fmla="*/ 296 w 304"/>
              <a:gd name="T15" fmla="*/ 132 h 433"/>
              <a:gd name="T16" fmla="*/ 286 w 304"/>
              <a:gd name="T17" fmla="*/ 141 h 433"/>
              <a:gd name="T18" fmla="*/ 280 w 304"/>
              <a:gd name="T19" fmla="*/ 160 h 433"/>
              <a:gd name="T20" fmla="*/ 278 w 304"/>
              <a:gd name="T21" fmla="*/ 167 h 433"/>
              <a:gd name="T22" fmla="*/ 270 w 304"/>
              <a:gd name="T23" fmla="*/ 172 h 433"/>
              <a:gd name="T24" fmla="*/ 262 w 304"/>
              <a:gd name="T25" fmla="*/ 176 h 433"/>
              <a:gd name="T26" fmla="*/ 255 w 304"/>
              <a:gd name="T27" fmla="*/ 174 h 433"/>
              <a:gd name="T28" fmla="*/ 248 w 304"/>
              <a:gd name="T29" fmla="*/ 176 h 433"/>
              <a:gd name="T30" fmla="*/ 243 w 304"/>
              <a:gd name="T31" fmla="*/ 171 h 433"/>
              <a:gd name="T32" fmla="*/ 235 w 304"/>
              <a:gd name="T33" fmla="*/ 173 h 433"/>
              <a:gd name="T34" fmla="*/ 225 w 304"/>
              <a:gd name="T35" fmla="*/ 177 h 433"/>
              <a:gd name="T36" fmla="*/ 227 w 304"/>
              <a:gd name="T37" fmla="*/ 183 h 433"/>
              <a:gd name="T38" fmla="*/ 227 w 304"/>
              <a:gd name="T39" fmla="*/ 192 h 433"/>
              <a:gd name="T40" fmla="*/ 235 w 304"/>
              <a:gd name="T41" fmla="*/ 200 h 433"/>
              <a:gd name="T42" fmla="*/ 230 w 304"/>
              <a:gd name="T43" fmla="*/ 206 h 433"/>
              <a:gd name="T44" fmla="*/ 229 w 304"/>
              <a:gd name="T45" fmla="*/ 212 h 433"/>
              <a:gd name="T46" fmla="*/ 237 w 304"/>
              <a:gd name="T47" fmla="*/ 215 h 433"/>
              <a:gd name="T48" fmla="*/ 233 w 304"/>
              <a:gd name="T49" fmla="*/ 220 h 433"/>
              <a:gd name="T50" fmla="*/ 231 w 304"/>
              <a:gd name="T51" fmla="*/ 229 h 433"/>
              <a:gd name="T52" fmla="*/ 221 w 304"/>
              <a:gd name="T53" fmla="*/ 218 h 433"/>
              <a:gd name="T54" fmla="*/ 216 w 304"/>
              <a:gd name="T55" fmla="*/ 217 h 433"/>
              <a:gd name="T56" fmla="*/ 210 w 304"/>
              <a:gd name="T57" fmla="*/ 218 h 433"/>
              <a:gd name="T58" fmla="*/ 205 w 304"/>
              <a:gd name="T59" fmla="*/ 222 h 433"/>
              <a:gd name="T60" fmla="*/ 202 w 304"/>
              <a:gd name="T61" fmla="*/ 229 h 433"/>
              <a:gd name="T62" fmla="*/ 191 w 304"/>
              <a:gd name="T63" fmla="*/ 236 h 433"/>
              <a:gd name="T64" fmla="*/ 180 w 304"/>
              <a:gd name="T65" fmla="*/ 242 h 433"/>
              <a:gd name="T66" fmla="*/ 178 w 304"/>
              <a:gd name="T67" fmla="*/ 247 h 433"/>
              <a:gd name="T68" fmla="*/ 157 w 304"/>
              <a:gd name="T69" fmla="*/ 265 h 433"/>
              <a:gd name="T70" fmla="*/ 137 w 304"/>
              <a:gd name="T71" fmla="*/ 295 h 433"/>
              <a:gd name="T72" fmla="*/ 165 w 304"/>
              <a:gd name="T73" fmla="*/ 305 h 433"/>
              <a:gd name="T74" fmla="*/ 159 w 304"/>
              <a:gd name="T75" fmla="*/ 311 h 433"/>
              <a:gd name="T76" fmla="*/ 146 w 304"/>
              <a:gd name="T77" fmla="*/ 335 h 433"/>
              <a:gd name="T78" fmla="*/ 168 w 304"/>
              <a:gd name="T79" fmla="*/ 343 h 433"/>
              <a:gd name="T80" fmla="*/ 130 w 304"/>
              <a:gd name="T81" fmla="*/ 364 h 433"/>
              <a:gd name="T82" fmla="*/ 94 w 304"/>
              <a:gd name="T83" fmla="*/ 376 h 433"/>
              <a:gd name="T84" fmla="*/ 85 w 304"/>
              <a:gd name="T85" fmla="*/ 410 h 433"/>
              <a:gd name="T86" fmla="*/ 68 w 304"/>
              <a:gd name="T87" fmla="*/ 433 h 433"/>
              <a:gd name="T88" fmla="*/ 50 w 304"/>
              <a:gd name="T89" fmla="*/ 424 h 433"/>
              <a:gd name="T90" fmla="*/ 54 w 304"/>
              <a:gd name="T91" fmla="*/ 415 h 433"/>
              <a:gd name="T92" fmla="*/ 56 w 304"/>
              <a:gd name="T93" fmla="*/ 406 h 433"/>
              <a:gd name="T94" fmla="*/ 50 w 304"/>
              <a:gd name="T95" fmla="*/ 400 h 433"/>
              <a:gd name="T96" fmla="*/ 26 w 304"/>
              <a:gd name="T97" fmla="*/ 383 h 433"/>
              <a:gd name="T98" fmla="*/ 23 w 304"/>
              <a:gd name="T99" fmla="*/ 343 h 433"/>
              <a:gd name="T100" fmla="*/ 16 w 304"/>
              <a:gd name="T101" fmla="*/ 316 h 433"/>
              <a:gd name="T102" fmla="*/ 13 w 304"/>
              <a:gd name="T103" fmla="*/ 293 h 433"/>
              <a:gd name="T104" fmla="*/ 18 w 304"/>
              <a:gd name="T105" fmla="*/ 252 h 433"/>
              <a:gd name="T106" fmla="*/ 16 w 304"/>
              <a:gd name="T107" fmla="*/ 204 h 433"/>
              <a:gd name="T108" fmla="*/ 2 w 304"/>
              <a:gd name="T109" fmla="*/ 176 h 433"/>
              <a:gd name="T110" fmla="*/ 15 w 304"/>
              <a:gd name="T111" fmla="*/ 137 h 433"/>
              <a:gd name="T112" fmla="*/ 22 w 304"/>
              <a:gd name="T113" fmla="*/ 96 h 433"/>
              <a:gd name="T114" fmla="*/ 27 w 304"/>
              <a:gd name="T115" fmla="*/ 67 h 433"/>
              <a:gd name="T116" fmla="*/ 38 w 304"/>
              <a:gd name="T117" fmla="*/ 42 h 433"/>
              <a:gd name="T118" fmla="*/ 43 w 304"/>
              <a:gd name="T119" fmla="*/ 16 h 433"/>
              <a:gd name="T120" fmla="*/ 71 w 304"/>
              <a:gd name="T121" fmla="*/ 1 h 433"/>
              <a:gd name="T122" fmla="*/ 94 w 304"/>
              <a:gd name="T123" fmla="*/ 29 h 433"/>
              <a:gd name="T124" fmla="*/ 113 w 304"/>
              <a:gd name="T125" fmla="*/ 43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4" h="433">
                <a:moveTo>
                  <a:pt x="118" y="46"/>
                </a:moveTo>
                <a:lnTo>
                  <a:pt x="120" y="46"/>
                </a:lnTo>
                <a:lnTo>
                  <a:pt x="123" y="45"/>
                </a:lnTo>
                <a:lnTo>
                  <a:pt x="127" y="45"/>
                </a:lnTo>
                <a:lnTo>
                  <a:pt x="129" y="46"/>
                </a:lnTo>
                <a:lnTo>
                  <a:pt x="129" y="50"/>
                </a:lnTo>
                <a:lnTo>
                  <a:pt x="132" y="53"/>
                </a:lnTo>
                <a:lnTo>
                  <a:pt x="134" y="53"/>
                </a:lnTo>
                <a:lnTo>
                  <a:pt x="136" y="53"/>
                </a:lnTo>
                <a:lnTo>
                  <a:pt x="137" y="51"/>
                </a:lnTo>
                <a:lnTo>
                  <a:pt x="138" y="50"/>
                </a:lnTo>
                <a:lnTo>
                  <a:pt x="142" y="50"/>
                </a:lnTo>
                <a:lnTo>
                  <a:pt x="150" y="51"/>
                </a:lnTo>
                <a:lnTo>
                  <a:pt x="156" y="51"/>
                </a:lnTo>
                <a:lnTo>
                  <a:pt x="161" y="51"/>
                </a:lnTo>
                <a:lnTo>
                  <a:pt x="166" y="51"/>
                </a:lnTo>
                <a:lnTo>
                  <a:pt x="173" y="51"/>
                </a:lnTo>
                <a:lnTo>
                  <a:pt x="177" y="51"/>
                </a:lnTo>
                <a:lnTo>
                  <a:pt x="181" y="52"/>
                </a:lnTo>
                <a:lnTo>
                  <a:pt x="186" y="52"/>
                </a:lnTo>
                <a:lnTo>
                  <a:pt x="188" y="51"/>
                </a:lnTo>
                <a:lnTo>
                  <a:pt x="190" y="51"/>
                </a:lnTo>
                <a:lnTo>
                  <a:pt x="193" y="51"/>
                </a:lnTo>
                <a:lnTo>
                  <a:pt x="195" y="50"/>
                </a:lnTo>
                <a:lnTo>
                  <a:pt x="198" y="51"/>
                </a:lnTo>
                <a:lnTo>
                  <a:pt x="203" y="50"/>
                </a:lnTo>
                <a:lnTo>
                  <a:pt x="207" y="49"/>
                </a:lnTo>
                <a:lnTo>
                  <a:pt x="210" y="50"/>
                </a:lnTo>
                <a:lnTo>
                  <a:pt x="210" y="51"/>
                </a:lnTo>
                <a:lnTo>
                  <a:pt x="212" y="52"/>
                </a:lnTo>
                <a:lnTo>
                  <a:pt x="214" y="51"/>
                </a:lnTo>
                <a:lnTo>
                  <a:pt x="217" y="49"/>
                </a:lnTo>
                <a:lnTo>
                  <a:pt x="220" y="48"/>
                </a:lnTo>
                <a:lnTo>
                  <a:pt x="226" y="50"/>
                </a:lnTo>
                <a:lnTo>
                  <a:pt x="231" y="51"/>
                </a:lnTo>
                <a:lnTo>
                  <a:pt x="232" y="50"/>
                </a:lnTo>
                <a:lnTo>
                  <a:pt x="234" y="47"/>
                </a:lnTo>
                <a:lnTo>
                  <a:pt x="235" y="46"/>
                </a:lnTo>
                <a:lnTo>
                  <a:pt x="236" y="46"/>
                </a:lnTo>
                <a:lnTo>
                  <a:pt x="239" y="47"/>
                </a:lnTo>
                <a:lnTo>
                  <a:pt x="241" y="48"/>
                </a:lnTo>
                <a:lnTo>
                  <a:pt x="243" y="47"/>
                </a:lnTo>
                <a:lnTo>
                  <a:pt x="245" y="47"/>
                </a:lnTo>
                <a:lnTo>
                  <a:pt x="248" y="48"/>
                </a:lnTo>
                <a:lnTo>
                  <a:pt x="251" y="47"/>
                </a:lnTo>
                <a:lnTo>
                  <a:pt x="251" y="47"/>
                </a:lnTo>
                <a:lnTo>
                  <a:pt x="254" y="53"/>
                </a:lnTo>
                <a:lnTo>
                  <a:pt x="260" y="57"/>
                </a:lnTo>
                <a:lnTo>
                  <a:pt x="264" y="61"/>
                </a:lnTo>
                <a:lnTo>
                  <a:pt x="271" y="65"/>
                </a:lnTo>
                <a:lnTo>
                  <a:pt x="275" y="69"/>
                </a:lnTo>
                <a:lnTo>
                  <a:pt x="272" y="70"/>
                </a:lnTo>
                <a:lnTo>
                  <a:pt x="268" y="69"/>
                </a:lnTo>
                <a:lnTo>
                  <a:pt x="265" y="71"/>
                </a:lnTo>
                <a:lnTo>
                  <a:pt x="265" y="74"/>
                </a:lnTo>
                <a:lnTo>
                  <a:pt x="263" y="76"/>
                </a:lnTo>
                <a:lnTo>
                  <a:pt x="264" y="78"/>
                </a:lnTo>
                <a:lnTo>
                  <a:pt x="262" y="80"/>
                </a:lnTo>
                <a:lnTo>
                  <a:pt x="259" y="82"/>
                </a:lnTo>
                <a:lnTo>
                  <a:pt x="256" y="85"/>
                </a:lnTo>
                <a:lnTo>
                  <a:pt x="256" y="88"/>
                </a:lnTo>
                <a:lnTo>
                  <a:pt x="254" y="91"/>
                </a:lnTo>
                <a:lnTo>
                  <a:pt x="257" y="93"/>
                </a:lnTo>
                <a:lnTo>
                  <a:pt x="261" y="94"/>
                </a:lnTo>
                <a:lnTo>
                  <a:pt x="262" y="96"/>
                </a:lnTo>
                <a:lnTo>
                  <a:pt x="262" y="98"/>
                </a:lnTo>
                <a:lnTo>
                  <a:pt x="265" y="98"/>
                </a:lnTo>
                <a:lnTo>
                  <a:pt x="270" y="96"/>
                </a:lnTo>
                <a:lnTo>
                  <a:pt x="275" y="96"/>
                </a:lnTo>
                <a:lnTo>
                  <a:pt x="279" y="98"/>
                </a:lnTo>
                <a:lnTo>
                  <a:pt x="283" y="101"/>
                </a:lnTo>
                <a:lnTo>
                  <a:pt x="286" y="102"/>
                </a:lnTo>
                <a:lnTo>
                  <a:pt x="289" y="102"/>
                </a:lnTo>
                <a:lnTo>
                  <a:pt x="289" y="103"/>
                </a:lnTo>
                <a:lnTo>
                  <a:pt x="292" y="107"/>
                </a:lnTo>
                <a:lnTo>
                  <a:pt x="297" y="110"/>
                </a:lnTo>
                <a:lnTo>
                  <a:pt x="300" y="112"/>
                </a:lnTo>
                <a:lnTo>
                  <a:pt x="301" y="116"/>
                </a:lnTo>
                <a:lnTo>
                  <a:pt x="302" y="119"/>
                </a:lnTo>
                <a:lnTo>
                  <a:pt x="302" y="121"/>
                </a:lnTo>
                <a:lnTo>
                  <a:pt x="302" y="124"/>
                </a:lnTo>
                <a:lnTo>
                  <a:pt x="302" y="125"/>
                </a:lnTo>
                <a:lnTo>
                  <a:pt x="304" y="131"/>
                </a:lnTo>
                <a:lnTo>
                  <a:pt x="303" y="131"/>
                </a:lnTo>
                <a:lnTo>
                  <a:pt x="302" y="130"/>
                </a:lnTo>
                <a:lnTo>
                  <a:pt x="298" y="132"/>
                </a:lnTo>
                <a:lnTo>
                  <a:pt x="296" y="133"/>
                </a:lnTo>
                <a:lnTo>
                  <a:pt x="296" y="132"/>
                </a:lnTo>
                <a:lnTo>
                  <a:pt x="294" y="133"/>
                </a:lnTo>
                <a:lnTo>
                  <a:pt x="292" y="134"/>
                </a:lnTo>
                <a:lnTo>
                  <a:pt x="292" y="133"/>
                </a:lnTo>
                <a:lnTo>
                  <a:pt x="289" y="135"/>
                </a:lnTo>
                <a:lnTo>
                  <a:pt x="287" y="137"/>
                </a:lnTo>
                <a:lnTo>
                  <a:pt x="287" y="138"/>
                </a:lnTo>
                <a:lnTo>
                  <a:pt x="287" y="139"/>
                </a:lnTo>
                <a:lnTo>
                  <a:pt x="286" y="140"/>
                </a:lnTo>
                <a:lnTo>
                  <a:pt x="286" y="140"/>
                </a:lnTo>
                <a:lnTo>
                  <a:pt x="286" y="141"/>
                </a:lnTo>
                <a:lnTo>
                  <a:pt x="286" y="141"/>
                </a:lnTo>
                <a:lnTo>
                  <a:pt x="286" y="142"/>
                </a:lnTo>
                <a:lnTo>
                  <a:pt x="283" y="145"/>
                </a:lnTo>
                <a:lnTo>
                  <a:pt x="281" y="147"/>
                </a:lnTo>
                <a:lnTo>
                  <a:pt x="280" y="148"/>
                </a:lnTo>
                <a:lnTo>
                  <a:pt x="280" y="148"/>
                </a:lnTo>
                <a:lnTo>
                  <a:pt x="279" y="149"/>
                </a:lnTo>
                <a:lnTo>
                  <a:pt x="279" y="149"/>
                </a:lnTo>
                <a:lnTo>
                  <a:pt x="279" y="150"/>
                </a:lnTo>
                <a:lnTo>
                  <a:pt x="279" y="150"/>
                </a:lnTo>
                <a:lnTo>
                  <a:pt x="280" y="155"/>
                </a:lnTo>
                <a:lnTo>
                  <a:pt x="280" y="160"/>
                </a:lnTo>
                <a:lnTo>
                  <a:pt x="281" y="160"/>
                </a:lnTo>
                <a:lnTo>
                  <a:pt x="281" y="161"/>
                </a:lnTo>
                <a:lnTo>
                  <a:pt x="281" y="162"/>
                </a:lnTo>
                <a:lnTo>
                  <a:pt x="281" y="163"/>
                </a:lnTo>
                <a:lnTo>
                  <a:pt x="281" y="163"/>
                </a:lnTo>
                <a:lnTo>
                  <a:pt x="279" y="164"/>
                </a:lnTo>
                <a:lnTo>
                  <a:pt x="279" y="164"/>
                </a:lnTo>
                <a:lnTo>
                  <a:pt x="279" y="164"/>
                </a:lnTo>
                <a:lnTo>
                  <a:pt x="279" y="165"/>
                </a:lnTo>
                <a:lnTo>
                  <a:pt x="279" y="165"/>
                </a:lnTo>
                <a:lnTo>
                  <a:pt x="278" y="167"/>
                </a:lnTo>
                <a:lnTo>
                  <a:pt x="277" y="168"/>
                </a:lnTo>
                <a:lnTo>
                  <a:pt x="277" y="168"/>
                </a:lnTo>
                <a:lnTo>
                  <a:pt x="276" y="169"/>
                </a:lnTo>
                <a:lnTo>
                  <a:pt x="276" y="169"/>
                </a:lnTo>
                <a:lnTo>
                  <a:pt x="274" y="170"/>
                </a:lnTo>
                <a:lnTo>
                  <a:pt x="273" y="170"/>
                </a:lnTo>
                <a:lnTo>
                  <a:pt x="272" y="171"/>
                </a:lnTo>
                <a:lnTo>
                  <a:pt x="272" y="171"/>
                </a:lnTo>
                <a:lnTo>
                  <a:pt x="271" y="172"/>
                </a:lnTo>
                <a:lnTo>
                  <a:pt x="271" y="172"/>
                </a:lnTo>
                <a:lnTo>
                  <a:pt x="270" y="172"/>
                </a:lnTo>
                <a:lnTo>
                  <a:pt x="270" y="172"/>
                </a:lnTo>
                <a:lnTo>
                  <a:pt x="269" y="173"/>
                </a:lnTo>
                <a:lnTo>
                  <a:pt x="269" y="173"/>
                </a:lnTo>
                <a:lnTo>
                  <a:pt x="268" y="174"/>
                </a:lnTo>
                <a:lnTo>
                  <a:pt x="268" y="174"/>
                </a:lnTo>
                <a:lnTo>
                  <a:pt x="267" y="175"/>
                </a:lnTo>
                <a:lnTo>
                  <a:pt x="266" y="175"/>
                </a:lnTo>
                <a:lnTo>
                  <a:pt x="266" y="175"/>
                </a:lnTo>
                <a:lnTo>
                  <a:pt x="265" y="176"/>
                </a:lnTo>
                <a:lnTo>
                  <a:pt x="263" y="176"/>
                </a:lnTo>
                <a:lnTo>
                  <a:pt x="262" y="176"/>
                </a:lnTo>
                <a:lnTo>
                  <a:pt x="262" y="176"/>
                </a:lnTo>
                <a:lnTo>
                  <a:pt x="261" y="176"/>
                </a:lnTo>
                <a:lnTo>
                  <a:pt x="259" y="172"/>
                </a:lnTo>
                <a:lnTo>
                  <a:pt x="259" y="173"/>
                </a:lnTo>
                <a:lnTo>
                  <a:pt x="258" y="173"/>
                </a:lnTo>
                <a:lnTo>
                  <a:pt x="257" y="173"/>
                </a:lnTo>
                <a:lnTo>
                  <a:pt x="257" y="173"/>
                </a:lnTo>
                <a:lnTo>
                  <a:pt x="256" y="173"/>
                </a:lnTo>
                <a:lnTo>
                  <a:pt x="256" y="173"/>
                </a:lnTo>
                <a:lnTo>
                  <a:pt x="255" y="173"/>
                </a:lnTo>
                <a:lnTo>
                  <a:pt x="255" y="174"/>
                </a:lnTo>
                <a:lnTo>
                  <a:pt x="255" y="175"/>
                </a:lnTo>
                <a:lnTo>
                  <a:pt x="254" y="175"/>
                </a:lnTo>
                <a:lnTo>
                  <a:pt x="254" y="175"/>
                </a:lnTo>
                <a:lnTo>
                  <a:pt x="254" y="175"/>
                </a:lnTo>
                <a:lnTo>
                  <a:pt x="253" y="176"/>
                </a:lnTo>
                <a:lnTo>
                  <a:pt x="251" y="176"/>
                </a:lnTo>
                <a:lnTo>
                  <a:pt x="251" y="176"/>
                </a:lnTo>
                <a:lnTo>
                  <a:pt x="250" y="176"/>
                </a:lnTo>
                <a:lnTo>
                  <a:pt x="249" y="176"/>
                </a:lnTo>
                <a:lnTo>
                  <a:pt x="249" y="176"/>
                </a:lnTo>
                <a:lnTo>
                  <a:pt x="248" y="176"/>
                </a:lnTo>
                <a:lnTo>
                  <a:pt x="248" y="175"/>
                </a:lnTo>
                <a:lnTo>
                  <a:pt x="248" y="175"/>
                </a:lnTo>
                <a:lnTo>
                  <a:pt x="247" y="175"/>
                </a:lnTo>
                <a:lnTo>
                  <a:pt x="247" y="175"/>
                </a:lnTo>
                <a:lnTo>
                  <a:pt x="246" y="174"/>
                </a:lnTo>
                <a:lnTo>
                  <a:pt x="245" y="174"/>
                </a:lnTo>
                <a:lnTo>
                  <a:pt x="244" y="174"/>
                </a:lnTo>
                <a:lnTo>
                  <a:pt x="243" y="173"/>
                </a:lnTo>
                <a:lnTo>
                  <a:pt x="242" y="173"/>
                </a:lnTo>
                <a:lnTo>
                  <a:pt x="243" y="172"/>
                </a:lnTo>
                <a:lnTo>
                  <a:pt x="243" y="171"/>
                </a:lnTo>
                <a:lnTo>
                  <a:pt x="243" y="171"/>
                </a:lnTo>
                <a:lnTo>
                  <a:pt x="241" y="171"/>
                </a:lnTo>
                <a:lnTo>
                  <a:pt x="241" y="170"/>
                </a:lnTo>
                <a:lnTo>
                  <a:pt x="240" y="170"/>
                </a:lnTo>
                <a:lnTo>
                  <a:pt x="240" y="170"/>
                </a:lnTo>
                <a:lnTo>
                  <a:pt x="239" y="171"/>
                </a:lnTo>
                <a:lnTo>
                  <a:pt x="238" y="171"/>
                </a:lnTo>
                <a:lnTo>
                  <a:pt x="238" y="171"/>
                </a:lnTo>
                <a:lnTo>
                  <a:pt x="237" y="171"/>
                </a:lnTo>
                <a:lnTo>
                  <a:pt x="235" y="173"/>
                </a:lnTo>
                <a:lnTo>
                  <a:pt x="235" y="173"/>
                </a:lnTo>
                <a:lnTo>
                  <a:pt x="234" y="173"/>
                </a:lnTo>
                <a:lnTo>
                  <a:pt x="233" y="176"/>
                </a:lnTo>
                <a:lnTo>
                  <a:pt x="231" y="176"/>
                </a:lnTo>
                <a:lnTo>
                  <a:pt x="231" y="176"/>
                </a:lnTo>
                <a:lnTo>
                  <a:pt x="230" y="176"/>
                </a:lnTo>
                <a:lnTo>
                  <a:pt x="228" y="177"/>
                </a:lnTo>
                <a:lnTo>
                  <a:pt x="228" y="177"/>
                </a:lnTo>
                <a:lnTo>
                  <a:pt x="227" y="177"/>
                </a:lnTo>
                <a:lnTo>
                  <a:pt x="227" y="177"/>
                </a:lnTo>
                <a:lnTo>
                  <a:pt x="226" y="177"/>
                </a:lnTo>
                <a:lnTo>
                  <a:pt x="225" y="177"/>
                </a:lnTo>
                <a:lnTo>
                  <a:pt x="224" y="177"/>
                </a:lnTo>
                <a:lnTo>
                  <a:pt x="224" y="177"/>
                </a:lnTo>
                <a:lnTo>
                  <a:pt x="224" y="178"/>
                </a:lnTo>
                <a:lnTo>
                  <a:pt x="224" y="179"/>
                </a:lnTo>
                <a:lnTo>
                  <a:pt x="224" y="179"/>
                </a:lnTo>
                <a:lnTo>
                  <a:pt x="224" y="180"/>
                </a:lnTo>
                <a:lnTo>
                  <a:pt x="224" y="180"/>
                </a:lnTo>
                <a:lnTo>
                  <a:pt x="225" y="181"/>
                </a:lnTo>
                <a:lnTo>
                  <a:pt x="226" y="182"/>
                </a:lnTo>
                <a:lnTo>
                  <a:pt x="226" y="182"/>
                </a:lnTo>
                <a:lnTo>
                  <a:pt x="227" y="183"/>
                </a:lnTo>
                <a:lnTo>
                  <a:pt x="227" y="183"/>
                </a:lnTo>
                <a:lnTo>
                  <a:pt x="227" y="184"/>
                </a:lnTo>
                <a:lnTo>
                  <a:pt x="227" y="185"/>
                </a:lnTo>
                <a:lnTo>
                  <a:pt x="226" y="185"/>
                </a:lnTo>
                <a:lnTo>
                  <a:pt x="226" y="186"/>
                </a:lnTo>
                <a:lnTo>
                  <a:pt x="226" y="187"/>
                </a:lnTo>
                <a:lnTo>
                  <a:pt x="225" y="188"/>
                </a:lnTo>
                <a:lnTo>
                  <a:pt x="226" y="189"/>
                </a:lnTo>
                <a:lnTo>
                  <a:pt x="226" y="189"/>
                </a:lnTo>
                <a:lnTo>
                  <a:pt x="227" y="191"/>
                </a:lnTo>
                <a:lnTo>
                  <a:pt x="227" y="192"/>
                </a:lnTo>
                <a:lnTo>
                  <a:pt x="228" y="193"/>
                </a:lnTo>
                <a:lnTo>
                  <a:pt x="228" y="193"/>
                </a:lnTo>
                <a:lnTo>
                  <a:pt x="228" y="194"/>
                </a:lnTo>
                <a:lnTo>
                  <a:pt x="229" y="195"/>
                </a:lnTo>
                <a:lnTo>
                  <a:pt x="230" y="194"/>
                </a:lnTo>
                <a:lnTo>
                  <a:pt x="231" y="196"/>
                </a:lnTo>
                <a:lnTo>
                  <a:pt x="230" y="197"/>
                </a:lnTo>
                <a:lnTo>
                  <a:pt x="231" y="198"/>
                </a:lnTo>
                <a:lnTo>
                  <a:pt x="231" y="198"/>
                </a:lnTo>
                <a:lnTo>
                  <a:pt x="233" y="199"/>
                </a:lnTo>
                <a:lnTo>
                  <a:pt x="235" y="200"/>
                </a:lnTo>
                <a:lnTo>
                  <a:pt x="233" y="200"/>
                </a:lnTo>
                <a:lnTo>
                  <a:pt x="232" y="200"/>
                </a:lnTo>
                <a:lnTo>
                  <a:pt x="232" y="200"/>
                </a:lnTo>
                <a:lnTo>
                  <a:pt x="232" y="202"/>
                </a:lnTo>
                <a:lnTo>
                  <a:pt x="232" y="202"/>
                </a:lnTo>
                <a:lnTo>
                  <a:pt x="231" y="203"/>
                </a:lnTo>
                <a:lnTo>
                  <a:pt x="231" y="205"/>
                </a:lnTo>
                <a:lnTo>
                  <a:pt x="231" y="205"/>
                </a:lnTo>
                <a:lnTo>
                  <a:pt x="231" y="206"/>
                </a:lnTo>
                <a:lnTo>
                  <a:pt x="231" y="206"/>
                </a:lnTo>
                <a:lnTo>
                  <a:pt x="230" y="206"/>
                </a:lnTo>
                <a:lnTo>
                  <a:pt x="230" y="206"/>
                </a:lnTo>
                <a:lnTo>
                  <a:pt x="230" y="207"/>
                </a:lnTo>
                <a:lnTo>
                  <a:pt x="230" y="207"/>
                </a:lnTo>
                <a:lnTo>
                  <a:pt x="229" y="208"/>
                </a:lnTo>
                <a:lnTo>
                  <a:pt x="228" y="208"/>
                </a:lnTo>
                <a:lnTo>
                  <a:pt x="228" y="208"/>
                </a:lnTo>
                <a:lnTo>
                  <a:pt x="228" y="208"/>
                </a:lnTo>
                <a:lnTo>
                  <a:pt x="228" y="212"/>
                </a:lnTo>
                <a:lnTo>
                  <a:pt x="228" y="213"/>
                </a:lnTo>
                <a:lnTo>
                  <a:pt x="229" y="213"/>
                </a:lnTo>
                <a:lnTo>
                  <a:pt x="229" y="212"/>
                </a:lnTo>
                <a:lnTo>
                  <a:pt x="230" y="212"/>
                </a:lnTo>
                <a:lnTo>
                  <a:pt x="230" y="212"/>
                </a:lnTo>
                <a:lnTo>
                  <a:pt x="231" y="212"/>
                </a:lnTo>
                <a:lnTo>
                  <a:pt x="232" y="213"/>
                </a:lnTo>
                <a:lnTo>
                  <a:pt x="232" y="213"/>
                </a:lnTo>
                <a:lnTo>
                  <a:pt x="232" y="213"/>
                </a:lnTo>
                <a:lnTo>
                  <a:pt x="234" y="213"/>
                </a:lnTo>
                <a:lnTo>
                  <a:pt x="234" y="213"/>
                </a:lnTo>
                <a:lnTo>
                  <a:pt x="235" y="213"/>
                </a:lnTo>
                <a:lnTo>
                  <a:pt x="236" y="213"/>
                </a:lnTo>
                <a:lnTo>
                  <a:pt x="237" y="215"/>
                </a:lnTo>
                <a:lnTo>
                  <a:pt x="237" y="216"/>
                </a:lnTo>
                <a:lnTo>
                  <a:pt x="237" y="216"/>
                </a:lnTo>
                <a:lnTo>
                  <a:pt x="237" y="217"/>
                </a:lnTo>
                <a:lnTo>
                  <a:pt x="237" y="217"/>
                </a:lnTo>
                <a:lnTo>
                  <a:pt x="237" y="217"/>
                </a:lnTo>
                <a:lnTo>
                  <a:pt x="237" y="218"/>
                </a:lnTo>
                <a:lnTo>
                  <a:pt x="236" y="218"/>
                </a:lnTo>
                <a:lnTo>
                  <a:pt x="235" y="219"/>
                </a:lnTo>
                <a:lnTo>
                  <a:pt x="234" y="219"/>
                </a:lnTo>
                <a:lnTo>
                  <a:pt x="233" y="219"/>
                </a:lnTo>
                <a:lnTo>
                  <a:pt x="233" y="220"/>
                </a:lnTo>
                <a:lnTo>
                  <a:pt x="234" y="221"/>
                </a:lnTo>
                <a:lnTo>
                  <a:pt x="232" y="223"/>
                </a:lnTo>
                <a:lnTo>
                  <a:pt x="232" y="224"/>
                </a:lnTo>
                <a:lnTo>
                  <a:pt x="232" y="225"/>
                </a:lnTo>
                <a:lnTo>
                  <a:pt x="232" y="226"/>
                </a:lnTo>
                <a:lnTo>
                  <a:pt x="232" y="227"/>
                </a:lnTo>
                <a:lnTo>
                  <a:pt x="232" y="227"/>
                </a:lnTo>
                <a:lnTo>
                  <a:pt x="231" y="227"/>
                </a:lnTo>
                <a:lnTo>
                  <a:pt x="231" y="228"/>
                </a:lnTo>
                <a:lnTo>
                  <a:pt x="231" y="229"/>
                </a:lnTo>
                <a:lnTo>
                  <a:pt x="231" y="229"/>
                </a:lnTo>
                <a:lnTo>
                  <a:pt x="229" y="229"/>
                </a:lnTo>
                <a:lnTo>
                  <a:pt x="228" y="229"/>
                </a:lnTo>
                <a:lnTo>
                  <a:pt x="227" y="229"/>
                </a:lnTo>
                <a:lnTo>
                  <a:pt x="225" y="224"/>
                </a:lnTo>
                <a:lnTo>
                  <a:pt x="222" y="222"/>
                </a:lnTo>
                <a:lnTo>
                  <a:pt x="223" y="221"/>
                </a:lnTo>
                <a:lnTo>
                  <a:pt x="223" y="221"/>
                </a:lnTo>
                <a:lnTo>
                  <a:pt x="222" y="221"/>
                </a:lnTo>
                <a:lnTo>
                  <a:pt x="223" y="219"/>
                </a:lnTo>
                <a:lnTo>
                  <a:pt x="223" y="218"/>
                </a:lnTo>
                <a:lnTo>
                  <a:pt x="221" y="218"/>
                </a:lnTo>
                <a:lnTo>
                  <a:pt x="221" y="219"/>
                </a:lnTo>
                <a:lnTo>
                  <a:pt x="220" y="219"/>
                </a:lnTo>
                <a:lnTo>
                  <a:pt x="220" y="220"/>
                </a:lnTo>
                <a:lnTo>
                  <a:pt x="219" y="220"/>
                </a:lnTo>
                <a:lnTo>
                  <a:pt x="218" y="219"/>
                </a:lnTo>
                <a:lnTo>
                  <a:pt x="218" y="219"/>
                </a:lnTo>
                <a:lnTo>
                  <a:pt x="217" y="219"/>
                </a:lnTo>
                <a:lnTo>
                  <a:pt x="217" y="218"/>
                </a:lnTo>
                <a:lnTo>
                  <a:pt x="217" y="217"/>
                </a:lnTo>
                <a:lnTo>
                  <a:pt x="217" y="217"/>
                </a:lnTo>
                <a:lnTo>
                  <a:pt x="216" y="217"/>
                </a:lnTo>
                <a:lnTo>
                  <a:pt x="216" y="217"/>
                </a:lnTo>
                <a:lnTo>
                  <a:pt x="215" y="217"/>
                </a:lnTo>
                <a:lnTo>
                  <a:pt x="214" y="217"/>
                </a:lnTo>
                <a:lnTo>
                  <a:pt x="214" y="217"/>
                </a:lnTo>
                <a:lnTo>
                  <a:pt x="213" y="217"/>
                </a:lnTo>
                <a:lnTo>
                  <a:pt x="212" y="218"/>
                </a:lnTo>
                <a:lnTo>
                  <a:pt x="212" y="218"/>
                </a:lnTo>
                <a:lnTo>
                  <a:pt x="211" y="218"/>
                </a:lnTo>
                <a:lnTo>
                  <a:pt x="211" y="218"/>
                </a:lnTo>
                <a:lnTo>
                  <a:pt x="210" y="218"/>
                </a:lnTo>
                <a:lnTo>
                  <a:pt x="210" y="218"/>
                </a:lnTo>
                <a:lnTo>
                  <a:pt x="209" y="218"/>
                </a:lnTo>
                <a:lnTo>
                  <a:pt x="209" y="218"/>
                </a:lnTo>
                <a:lnTo>
                  <a:pt x="208" y="219"/>
                </a:lnTo>
                <a:lnTo>
                  <a:pt x="207" y="218"/>
                </a:lnTo>
                <a:lnTo>
                  <a:pt x="207" y="218"/>
                </a:lnTo>
                <a:lnTo>
                  <a:pt x="206" y="219"/>
                </a:lnTo>
                <a:lnTo>
                  <a:pt x="206" y="219"/>
                </a:lnTo>
                <a:lnTo>
                  <a:pt x="206" y="220"/>
                </a:lnTo>
                <a:lnTo>
                  <a:pt x="205" y="221"/>
                </a:lnTo>
                <a:lnTo>
                  <a:pt x="206" y="222"/>
                </a:lnTo>
                <a:lnTo>
                  <a:pt x="205" y="222"/>
                </a:lnTo>
                <a:lnTo>
                  <a:pt x="205" y="223"/>
                </a:lnTo>
                <a:lnTo>
                  <a:pt x="205" y="223"/>
                </a:lnTo>
                <a:lnTo>
                  <a:pt x="204" y="224"/>
                </a:lnTo>
                <a:lnTo>
                  <a:pt x="204" y="225"/>
                </a:lnTo>
                <a:lnTo>
                  <a:pt x="204" y="225"/>
                </a:lnTo>
                <a:lnTo>
                  <a:pt x="203" y="225"/>
                </a:lnTo>
                <a:lnTo>
                  <a:pt x="203" y="226"/>
                </a:lnTo>
                <a:lnTo>
                  <a:pt x="203" y="227"/>
                </a:lnTo>
                <a:lnTo>
                  <a:pt x="203" y="227"/>
                </a:lnTo>
                <a:lnTo>
                  <a:pt x="203" y="228"/>
                </a:lnTo>
                <a:lnTo>
                  <a:pt x="202" y="229"/>
                </a:lnTo>
                <a:lnTo>
                  <a:pt x="201" y="230"/>
                </a:lnTo>
                <a:lnTo>
                  <a:pt x="201" y="231"/>
                </a:lnTo>
                <a:lnTo>
                  <a:pt x="201" y="232"/>
                </a:lnTo>
                <a:lnTo>
                  <a:pt x="200" y="232"/>
                </a:lnTo>
                <a:lnTo>
                  <a:pt x="200" y="232"/>
                </a:lnTo>
                <a:lnTo>
                  <a:pt x="199" y="232"/>
                </a:lnTo>
                <a:lnTo>
                  <a:pt x="198" y="232"/>
                </a:lnTo>
                <a:lnTo>
                  <a:pt x="197" y="232"/>
                </a:lnTo>
                <a:lnTo>
                  <a:pt x="193" y="236"/>
                </a:lnTo>
                <a:lnTo>
                  <a:pt x="192" y="236"/>
                </a:lnTo>
                <a:lnTo>
                  <a:pt x="191" y="236"/>
                </a:lnTo>
                <a:lnTo>
                  <a:pt x="191" y="236"/>
                </a:lnTo>
                <a:lnTo>
                  <a:pt x="190" y="236"/>
                </a:lnTo>
                <a:lnTo>
                  <a:pt x="188" y="238"/>
                </a:lnTo>
                <a:lnTo>
                  <a:pt x="187" y="238"/>
                </a:lnTo>
                <a:lnTo>
                  <a:pt x="184" y="239"/>
                </a:lnTo>
                <a:lnTo>
                  <a:pt x="184" y="240"/>
                </a:lnTo>
                <a:lnTo>
                  <a:pt x="183" y="240"/>
                </a:lnTo>
                <a:lnTo>
                  <a:pt x="182" y="241"/>
                </a:lnTo>
                <a:lnTo>
                  <a:pt x="180" y="241"/>
                </a:lnTo>
                <a:lnTo>
                  <a:pt x="180" y="242"/>
                </a:lnTo>
                <a:lnTo>
                  <a:pt x="180" y="242"/>
                </a:lnTo>
                <a:lnTo>
                  <a:pt x="180" y="242"/>
                </a:lnTo>
                <a:lnTo>
                  <a:pt x="180" y="243"/>
                </a:lnTo>
                <a:lnTo>
                  <a:pt x="180" y="243"/>
                </a:lnTo>
                <a:lnTo>
                  <a:pt x="179" y="244"/>
                </a:lnTo>
                <a:lnTo>
                  <a:pt x="179" y="244"/>
                </a:lnTo>
                <a:lnTo>
                  <a:pt x="178" y="245"/>
                </a:lnTo>
                <a:lnTo>
                  <a:pt x="178" y="245"/>
                </a:lnTo>
                <a:lnTo>
                  <a:pt x="178" y="246"/>
                </a:lnTo>
                <a:lnTo>
                  <a:pt x="178" y="246"/>
                </a:lnTo>
                <a:lnTo>
                  <a:pt x="178" y="246"/>
                </a:lnTo>
                <a:lnTo>
                  <a:pt x="178" y="247"/>
                </a:lnTo>
                <a:lnTo>
                  <a:pt x="178" y="247"/>
                </a:lnTo>
                <a:lnTo>
                  <a:pt x="172" y="248"/>
                </a:lnTo>
                <a:lnTo>
                  <a:pt x="169" y="248"/>
                </a:lnTo>
                <a:lnTo>
                  <a:pt x="165" y="249"/>
                </a:lnTo>
                <a:lnTo>
                  <a:pt x="165" y="252"/>
                </a:lnTo>
                <a:lnTo>
                  <a:pt x="167" y="254"/>
                </a:lnTo>
                <a:lnTo>
                  <a:pt x="166" y="256"/>
                </a:lnTo>
                <a:lnTo>
                  <a:pt x="163" y="257"/>
                </a:lnTo>
                <a:lnTo>
                  <a:pt x="159" y="259"/>
                </a:lnTo>
                <a:lnTo>
                  <a:pt x="157" y="263"/>
                </a:lnTo>
                <a:lnTo>
                  <a:pt x="157" y="265"/>
                </a:lnTo>
                <a:lnTo>
                  <a:pt x="152" y="267"/>
                </a:lnTo>
                <a:lnTo>
                  <a:pt x="148" y="269"/>
                </a:lnTo>
                <a:lnTo>
                  <a:pt x="144" y="273"/>
                </a:lnTo>
                <a:lnTo>
                  <a:pt x="141" y="275"/>
                </a:lnTo>
                <a:lnTo>
                  <a:pt x="139" y="279"/>
                </a:lnTo>
                <a:lnTo>
                  <a:pt x="137" y="282"/>
                </a:lnTo>
                <a:lnTo>
                  <a:pt x="136" y="285"/>
                </a:lnTo>
                <a:lnTo>
                  <a:pt x="133" y="287"/>
                </a:lnTo>
                <a:lnTo>
                  <a:pt x="129" y="290"/>
                </a:lnTo>
                <a:lnTo>
                  <a:pt x="129" y="293"/>
                </a:lnTo>
                <a:lnTo>
                  <a:pt x="137" y="295"/>
                </a:lnTo>
                <a:lnTo>
                  <a:pt x="142" y="294"/>
                </a:lnTo>
                <a:lnTo>
                  <a:pt x="146" y="292"/>
                </a:lnTo>
                <a:lnTo>
                  <a:pt x="149" y="291"/>
                </a:lnTo>
                <a:lnTo>
                  <a:pt x="151" y="294"/>
                </a:lnTo>
                <a:lnTo>
                  <a:pt x="151" y="297"/>
                </a:lnTo>
                <a:lnTo>
                  <a:pt x="151" y="299"/>
                </a:lnTo>
                <a:lnTo>
                  <a:pt x="152" y="300"/>
                </a:lnTo>
                <a:lnTo>
                  <a:pt x="157" y="306"/>
                </a:lnTo>
                <a:lnTo>
                  <a:pt x="158" y="305"/>
                </a:lnTo>
                <a:lnTo>
                  <a:pt x="161" y="305"/>
                </a:lnTo>
                <a:lnTo>
                  <a:pt x="165" y="305"/>
                </a:lnTo>
                <a:lnTo>
                  <a:pt x="169" y="304"/>
                </a:lnTo>
                <a:lnTo>
                  <a:pt x="173" y="305"/>
                </a:lnTo>
                <a:lnTo>
                  <a:pt x="173" y="307"/>
                </a:lnTo>
                <a:lnTo>
                  <a:pt x="172" y="307"/>
                </a:lnTo>
                <a:lnTo>
                  <a:pt x="171" y="307"/>
                </a:lnTo>
                <a:lnTo>
                  <a:pt x="169" y="307"/>
                </a:lnTo>
                <a:lnTo>
                  <a:pt x="167" y="308"/>
                </a:lnTo>
                <a:lnTo>
                  <a:pt x="165" y="308"/>
                </a:lnTo>
                <a:lnTo>
                  <a:pt x="163" y="308"/>
                </a:lnTo>
                <a:lnTo>
                  <a:pt x="162" y="309"/>
                </a:lnTo>
                <a:lnTo>
                  <a:pt x="159" y="311"/>
                </a:lnTo>
                <a:lnTo>
                  <a:pt x="157" y="313"/>
                </a:lnTo>
                <a:lnTo>
                  <a:pt x="154" y="315"/>
                </a:lnTo>
                <a:lnTo>
                  <a:pt x="150" y="319"/>
                </a:lnTo>
                <a:lnTo>
                  <a:pt x="148" y="322"/>
                </a:lnTo>
                <a:lnTo>
                  <a:pt x="147" y="323"/>
                </a:lnTo>
                <a:lnTo>
                  <a:pt x="146" y="325"/>
                </a:lnTo>
                <a:lnTo>
                  <a:pt x="145" y="328"/>
                </a:lnTo>
                <a:lnTo>
                  <a:pt x="144" y="330"/>
                </a:lnTo>
                <a:lnTo>
                  <a:pt x="144" y="331"/>
                </a:lnTo>
                <a:lnTo>
                  <a:pt x="145" y="333"/>
                </a:lnTo>
                <a:lnTo>
                  <a:pt x="146" y="335"/>
                </a:lnTo>
                <a:lnTo>
                  <a:pt x="146" y="336"/>
                </a:lnTo>
                <a:lnTo>
                  <a:pt x="149" y="336"/>
                </a:lnTo>
                <a:lnTo>
                  <a:pt x="151" y="336"/>
                </a:lnTo>
                <a:lnTo>
                  <a:pt x="154" y="336"/>
                </a:lnTo>
                <a:lnTo>
                  <a:pt x="157" y="335"/>
                </a:lnTo>
                <a:lnTo>
                  <a:pt x="158" y="335"/>
                </a:lnTo>
                <a:lnTo>
                  <a:pt x="160" y="335"/>
                </a:lnTo>
                <a:lnTo>
                  <a:pt x="161" y="336"/>
                </a:lnTo>
                <a:lnTo>
                  <a:pt x="162" y="337"/>
                </a:lnTo>
                <a:lnTo>
                  <a:pt x="167" y="342"/>
                </a:lnTo>
                <a:lnTo>
                  <a:pt x="168" y="343"/>
                </a:lnTo>
                <a:lnTo>
                  <a:pt x="171" y="346"/>
                </a:lnTo>
                <a:lnTo>
                  <a:pt x="170" y="346"/>
                </a:lnTo>
                <a:lnTo>
                  <a:pt x="167" y="347"/>
                </a:lnTo>
                <a:lnTo>
                  <a:pt x="159" y="349"/>
                </a:lnTo>
                <a:lnTo>
                  <a:pt x="155" y="351"/>
                </a:lnTo>
                <a:lnTo>
                  <a:pt x="152" y="353"/>
                </a:lnTo>
                <a:lnTo>
                  <a:pt x="143" y="358"/>
                </a:lnTo>
                <a:lnTo>
                  <a:pt x="139" y="359"/>
                </a:lnTo>
                <a:lnTo>
                  <a:pt x="133" y="363"/>
                </a:lnTo>
                <a:lnTo>
                  <a:pt x="132" y="364"/>
                </a:lnTo>
                <a:lnTo>
                  <a:pt x="130" y="364"/>
                </a:lnTo>
                <a:lnTo>
                  <a:pt x="127" y="365"/>
                </a:lnTo>
                <a:lnTo>
                  <a:pt x="123" y="367"/>
                </a:lnTo>
                <a:lnTo>
                  <a:pt x="121" y="368"/>
                </a:lnTo>
                <a:lnTo>
                  <a:pt x="117" y="370"/>
                </a:lnTo>
                <a:lnTo>
                  <a:pt x="112" y="370"/>
                </a:lnTo>
                <a:lnTo>
                  <a:pt x="110" y="370"/>
                </a:lnTo>
                <a:lnTo>
                  <a:pt x="107" y="370"/>
                </a:lnTo>
                <a:lnTo>
                  <a:pt x="105" y="370"/>
                </a:lnTo>
                <a:lnTo>
                  <a:pt x="102" y="371"/>
                </a:lnTo>
                <a:lnTo>
                  <a:pt x="99" y="372"/>
                </a:lnTo>
                <a:lnTo>
                  <a:pt x="94" y="376"/>
                </a:lnTo>
                <a:lnTo>
                  <a:pt x="92" y="378"/>
                </a:lnTo>
                <a:lnTo>
                  <a:pt x="90" y="380"/>
                </a:lnTo>
                <a:lnTo>
                  <a:pt x="88" y="384"/>
                </a:lnTo>
                <a:lnTo>
                  <a:pt x="87" y="387"/>
                </a:lnTo>
                <a:lnTo>
                  <a:pt x="87" y="389"/>
                </a:lnTo>
                <a:lnTo>
                  <a:pt x="87" y="393"/>
                </a:lnTo>
                <a:lnTo>
                  <a:pt x="88" y="398"/>
                </a:lnTo>
                <a:lnTo>
                  <a:pt x="88" y="402"/>
                </a:lnTo>
                <a:lnTo>
                  <a:pt x="88" y="404"/>
                </a:lnTo>
                <a:lnTo>
                  <a:pt x="87" y="407"/>
                </a:lnTo>
                <a:lnTo>
                  <a:pt x="85" y="410"/>
                </a:lnTo>
                <a:lnTo>
                  <a:pt x="83" y="413"/>
                </a:lnTo>
                <a:lnTo>
                  <a:pt x="82" y="416"/>
                </a:lnTo>
                <a:lnTo>
                  <a:pt x="81" y="419"/>
                </a:lnTo>
                <a:lnTo>
                  <a:pt x="81" y="423"/>
                </a:lnTo>
                <a:lnTo>
                  <a:pt x="79" y="425"/>
                </a:lnTo>
                <a:lnTo>
                  <a:pt x="77" y="427"/>
                </a:lnTo>
                <a:lnTo>
                  <a:pt x="75" y="429"/>
                </a:lnTo>
                <a:lnTo>
                  <a:pt x="74" y="430"/>
                </a:lnTo>
                <a:lnTo>
                  <a:pt x="73" y="431"/>
                </a:lnTo>
                <a:lnTo>
                  <a:pt x="72" y="432"/>
                </a:lnTo>
                <a:lnTo>
                  <a:pt x="68" y="433"/>
                </a:lnTo>
                <a:lnTo>
                  <a:pt x="64" y="431"/>
                </a:lnTo>
                <a:lnTo>
                  <a:pt x="60" y="430"/>
                </a:lnTo>
                <a:lnTo>
                  <a:pt x="58" y="428"/>
                </a:lnTo>
                <a:lnTo>
                  <a:pt x="56" y="428"/>
                </a:lnTo>
                <a:lnTo>
                  <a:pt x="50" y="428"/>
                </a:lnTo>
                <a:lnTo>
                  <a:pt x="50" y="427"/>
                </a:lnTo>
                <a:lnTo>
                  <a:pt x="49" y="426"/>
                </a:lnTo>
                <a:lnTo>
                  <a:pt x="49" y="425"/>
                </a:lnTo>
                <a:lnTo>
                  <a:pt x="49" y="425"/>
                </a:lnTo>
                <a:lnTo>
                  <a:pt x="49" y="425"/>
                </a:lnTo>
                <a:lnTo>
                  <a:pt x="50" y="424"/>
                </a:lnTo>
                <a:lnTo>
                  <a:pt x="50" y="423"/>
                </a:lnTo>
                <a:lnTo>
                  <a:pt x="51" y="423"/>
                </a:lnTo>
                <a:lnTo>
                  <a:pt x="52" y="423"/>
                </a:lnTo>
                <a:lnTo>
                  <a:pt x="52" y="422"/>
                </a:lnTo>
                <a:lnTo>
                  <a:pt x="52" y="422"/>
                </a:lnTo>
                <a:lnTo>
                  <a:pt x="53" y="421"/>
                </a:lnTo>
                <a:lnTo>
                  <a:pt x="53" y="421"/>
                </a:lnTo>
                <a:lnTo>
                  <a:pt x="53" y="419"/>
                </a:lnTo>
                <a:lnTo>
                  <a:pt x="54" y="418"/>
                </a:lnTo>
                <a:lnTo>
                  <a:pt x="54" y="417"/>
                </a:lnTo>
                <a:lnTo>
                  <a:pt x="54" y="415"/>
                </a:lnTo>
                <a:lnTo>
                  <a:pt x="54" y="415"/>
                </a:lnTo>
                <a:lnTo>
                  <a:pt x="54" y="414"/>
                </a:lnTo>
                <a:lnTo>
                  <a:pt x="54" y="413"/>
                </a:lnTo>
                <a:lnTo>
                  <a:pt x="54" y="412"/>
                </a:lnTo>
                <a:lnTo>
                  <a:pt x="54" y="411"/>
                </a:lnTo>
                <a:lnTo>
                  <a:pt x="55" y="410"/>
                </a:lnTo>
                <a:lnTo>
                  <a:pt x="55" y="409"/>
                </a:lnTo>
                <a:lnTo>
                  <a:pt x="55" y="409"/>
                </a:lnTo>
                <a:lnTo>
                  <a:pt x="56" y="408"/>
                </a:lnTo>
                <a:lnTo>
                  <a:pt x="56" y="407"/>
                </a:lnTo>
                <a:lnTo>
                  <a:pt x="56" y="406"/>
                </a:lnTo>
                <a:lnTo>
                  <a:pt x="56" y="406"/>
                </a:lnTo>
                <a:lnTo>
                  <a:pt x="56" y="405"/>
                </a:lnTo>
                <a:lnTo>
                  <a:pt x="55" y="404"/>
                </a:lnTo>
                <a:lnTo>
                  <a:pt x="55" y="404"/>
                </a:lnTo>
                <a:lnTo>
                  <a:pt x="54" y="403"/>
                </a:lnTo>
                <a:lnTo>
                  <a:pt x="54" y="402"/>
                </a:lnTo>
                <a:lnTo>
                  <a:pt x="53" y="402"/>
                </a:lnTo>
                <a:lnTo>
                  <a:pt x="52" y="402"/>
                </a:lnTo>
                <a:lnTo>
                  <a:pt x="52" y="402"/>
                </a:lnTo>
                <a:lnTo>
                  <a:pt x="51" y="401"/>
                </a:lnTo>
                <a:lnTo>
                  <a:pt x="50" y="400"/>
                </a:lnTo>
                <a:lnTo>
                  <a:pt x="49" y="400"/>
                </a:lnTo>
                <a:lnTo>
                  <a:pt x="49" y="400"/>
                </a:lnTo>
                <a:lnTo>
                  <a:pt x="44" y="396"/>
                </a:lnTo>
                <a:lnTo>
                  <a:pt x="37" y="396"/>
                </a:lnTo>
                <a:lnTo>
                  <a:pt x="36" y="396"/>
                </a:lnTo>
                <a:lnTo>
                  <a:pt x="33" y="396"/>
                </a:lnTo>
                <a:lnTo>
                  <a:pt x="33" y="396"/>
                </a:lnTo>
                <a:lnTo>
                  <a:pt x="31" y="397"/>
                </a:lnTo>
                <a:lnTo>
                  <a:pt x="31" y="390"/>
                </a:lnTo>
                <a:lnTo>
                  <a:pt x="30" y="388"/>
                </a:lnTo>
                <a:lnTo>
                  <a:pt x="26" y="383"/>
                </a:lnTo>
                <a:lnTo>
                  <a:pt x="22" y="376"/>
                </a:lnTo>
                <a:lnTo>
                  <a:pt x="22" y="375"/>
                </a:lnTo>
                <a:lnTo>
                  <a:pt x="26" y="370"/>
                </a:lnTo>
                <a:lnTo>
                  <a:pt x="26" y="363"/>
                </a:lnTo>
                <a:lnTo>
                  <a:pt x="22" y="362"/>
                </a:lnTo>
                <a:lnTo>
                  <a:pt x="21" y="361"/>
                </a:lnTo>
                <a:lnTo>
                  <a:pt x="19" y="358"/>
                </a:lnTo>
                <a:lnTo>
                  <a:pt x="20" y="348"/>
                </a:lnTo>
                <a:lnTo>
                  <a:pt x="17" y="347"/>
                </a:lnTo>
                <a:lnTo>
                  <a:pt x="19" y="344"/>
                </a:lnTo>
                <a:lnTo>
                  <a:pt x="23" y="343"/>
                </a:lnTo>
                <a:lnTo>
                  <a:pt x="23" y="342"/>
                </a:lnTo>
                <a:lnTo>
                  <a:pt x="23" y="341"/>
                </a:lnTo>
                <a:lnTo>
                  <a:pt x="23" y="341"/>
                </a:lnTo>
                <a:lnTo>
                  <a:pt x="22" y="339"/>
                </a:lnTo>
                <a:lnTo>
                  <a:pt x="22" y="337"/>
                </a:lnTo>
                <a:lnTo>
                  <a:pt x="22" y="335"/>
                </a:lnTo>
                <a:lnTo>
                  <a:pt x="24" y="333"/>
                </a:lnTo>
                <a:lnTo>
                  <a:pt x="21" y="324"/>
                </a:lnTo>
                <a:lnTo>
                  <a:pt x="16" y="320"/>
                </a:lnTo>
                <a:lnTo>
                  <a:pt x="14" y="317"/>
                </a:lnTo>
                <a:lnTo>
                  <a:pt x="16" y="316"/>
                </a:lnTo>
                <a:lnTo>
                  <a:pt x="18" y="314"/>
                </a:lnTo>
                <a:lnTo>
                  <a:pt x="22" y="311"/>
                </a:lnTo>
                <a:lnTo>
                  <a:pt x="24" y="309"/>
                </a:lnTo>
                <a:lnTo>
                  <a:pt x="24" y="303"/>
                </a:lnTo>
                <a:lnTo>
                  <a:pt x="20" y="301"/>
                </a:lnTo>
                <a:lnTo>
                  <a:pt x="16" y="299"/>
                </a:lnTo>
                <a:lnTo>
                  <a:pt x="16" y="299"/>
                </a:lnTo>
                <a:lnTo>
                  <a:pt x="12" y="296"/>
                </a:lnTo>
                <a:lnTo>
                  <a:pt x="11" y="296"/>
                </a:lnTo>
                <a:lnTo>
                  <a:pt x="11" y="295"/>
                </a:lnTo>
                <a:lnTo>
                  <a:pt x="13" y="293"/>
                </a:lnTo>
                <a:lnTo>
                  <a:pt x="12" y="286"/>
                </a:lnTo>
                <a:lnTo>
                  <a:pt x="10" y="282"/>
                </a:lnTo>
                <a:lnTo>
                  <a:pt x="7" y="282"/>
                </a:lnTo>
                <a:lnTo>
                  <a:pt x="5" y="280"/>
                </a:lnTo>
                <a:lnTo>
                  <a:pt x="4" y="276"/>
                </a:lnTo>
                <a:lnTo>
                  <a:pt x="7" y="268"/>
                </a:lnTo>
                <a:lnTo>
                  <a:pt x="5" y="263"/>
                </a:lnTo>
                <a:lnTo>
                  <a:pt x="14" y="261"/>
                </a:lnTo>
                <a:lnTo>
                  <a:pt x="13" y="257"/>
                </a:lnTo>
                <a:lnTo>
                  <a:pt x="16" y="254"/>
                </a:lnTo>
                <a:lnTo>
                  <a:pt x="18" y="252"/>
                </a:lnTo>
                <a:lnTo>
                  <a:pt x="17" y="247"/>
                </a:lnTo>
                <a:lnTo>
                  <a:pt x="18" y="235"/>
                </a:lnTo>
                <a:lnTo>
                  <a:pt x="19" y="229"/>
                </a:lnTo>
                <a:lnTo>
                  <a:pt x="23" y="225"/>
                </a:lnTo>
                <a:lnTo>
                  <a:pt x="23" y="223"/>
                </a:lnTo>
                <a:lnTo>
                  <a:pt x="18" y="218"/>
                </a:lnTo>
                <a:lnTo>
                  <a:pt x="14" y="215"/>
                </a:lnTo>
                <a:lnTo>
                  <a:pt x="13" y="213"/>
                </a:lnTo>
                <a:lnTo>
                  <a:pt x="12" y="210"/>
                </a:lnTo>
                <a:lnTo>
                  <a:pt x="13" y="206"/>
                </a:lnTo>
                <a:lnTo>
                  <a:pt x="16" y="204"/>
                </a:lnTo>
                <a:lnTo>
                  <a:pt x="16" y="204"/>
                </a:lnTo>
                <a:lnTo>
                  <a:pt x="12" y="200"/>
                </a:lnTo>
                <a:lnTo>
                  <a:pt x="10" y="202"/>
                </a:lnTo>
                <a:lnTo>
                  <a:pt x="8" y="201"/>
                </a:lnTo>
                <a:lnTo>
                  <a:pt x="5" y="199"/>
                </a:lnTo>
                <a:lnTo>
                  <a:pt x="5" y="196"/>
                </a:lnTo>
                <a:lnTo>
                  <a:pt x="6" y="189"/>
                </a:lnTo>
                <a:lnTo>
                  <a:pt x="7" y="186"/>
                </a:lnTo>
                <a:lnTo>
                  <a:pt x="2" y="183"/>
                </a:lnTo>
                <a:lnTo>
                  <a:pt x="3" y="177"/>
                </a:lnTo>
                <a:lnTo>
                  <a:pt x="2" y="176"/>
                </a:lnTo>
                <a:lnTo>
                  <a:pt x="0" y="173"/>
                </a:lnTo>
                <a:lnTo>
                  <a:pt x="0" y="171"/>
                </a:lnTo>
                <a:lnTo>
                  <a:pt x="0" y="165"/>
                </a:lnTo>
                <a:lnTo>
                  <a:pt x="0" y="163"/>
                </a:lnTo>
                <a:lnTo>
                  <a:pt x="1" y="162"/>
                </a:lnTo>
                <a:lnTo>
                  <a:pt x="3" y="160"/>
                </a:lnTo>
                <a:lnTo>
                  <a:pt x="7" y="157"/>
                </a:lnTo>
                <a:lnTo>
                  <a:pt x="7" y="153"/>
                </a:lnTo>
                <a:lnTo>
                  <a:pt x="7" y="149"/>
                </a:lnTo>
                <a:lnTo>
                  <a:pt x="11" y="139"/>
                </a:lnTo>
                <a:lnTo>
                  <a:pt x="15" y="137"/>
                </a:lnTo>
                <a:lnTo>
                  <a:pt x="21" y="134"/>
                </a:lnTo>
                <a:lnTo>
                  <a:pt x="20" y="128"/>
                </a:lnTo>
                <a:lnTo>
                  <a:pt x="16" y="127"/>
                </a:lnTo>
                <a:lnTo>
                  <a:pt x="15" y="122"/>
                </a:lnTo>
                <a:lnTo>
                  <a:pt x="13" y="118"/>
                </a:lnTo>
                <a:lnTo>
                  <a:pt x="11" y="115"/>
                </a:lnTo>
                <a:lnTo>
                  <a:pt x="18" y="110"/>
                </a:lnTo>
                <a:lnTo>
                  <a:pt x="22" y="105"/>
                </a:lnTo>
                <a:lnTo>
                  <a:pt x="24" y="102"/>
                </a:lnTo>
                <a:lnTo>
                  <a:pt x="26" y="97"/>
                </a:lnTo>
                <a:lnTo>
                  <a:pt x="22" y="96"/>
                </a:lnTo>
                <a:lnTo>
                  <a:pt x="19" y="88"/>
                </a:lnTo>
                <a:lnTo>
                  <a:pt x="20" y="86"/>
                </a:lnTo>
                <a:lnTo>
                  <a:pt x="21" y="85"/>
                </a:lnTo>
                <a:lnTo>
                  <a:pt x="24" y="86"/>
                </a:lnTo>
                <a:lnTo>
                  <a:pt x="31" y="84"/>
                </a:lnTo>
                <a:lnTo>
                  <a:pt x="33" y="79"/>
                </a:lnTo>
                <a:lnTo>
                  <a:pt x="31" y="73"/>
                </a:lnTo>
                <a:lnTo>
                  <a:pt x="24" y="72"/>
                </a:lnTo>
                <a:lnTo>
                  <a:pt x="23" y="66"/>
                </a:lnTo>
                <a:lnTo>
                  <a:pt x="24" y="65"/>
                </a:lnTo>
                <a:lnTo>
                  <a:pt x="27" y="67"/>
                </a:lnTo>
                <a:lnTo>
                  <a:pt x="31" y="65"/>
                </a:lnTo>
                <a:lnTo>
                  <a:pt x="30" y="63"/>
                </a:lnTo>
                <a:lnTo>
                  <a:pt x="30" y="60"/>
                </a:lnTo>
                <a:lnTo>
                  <a:pt x="32" y="56"/>
                </a:lnTo>
                <a:lnTo>
                  <a:pt x="35" y="53"/>
                </a:lnTo>
                <a:lnTo>
                  <a:pt x="36" y="51"/>
                </a:lnTo>
                <a:lnTo>
                  <a:pt x="37" y="50"/>
                </a:lnTo>
                <a:lnTo>
                  <a:pt x="39" y="48"/>
                </a:lnTo>
                <a:lnTo>
                  <a:pt x="41" y="46"/>
                </a:lnTo>
                <a:lnTo>
                  <a:pt x="41" y="42"/>
                </a:lnTo>
                <a:lnTo>
                  <a:pt x="38" y="42"/>
                </a:lnTo>
                <a:lnTo>
                  <a:pt x="35" y="37"/>
                </a:lnTo>
                <a:lnTo>
                  <a:pt x="35" y="36"/>
                </a:lnTo>
                <a:lnTo>
                  <a:pt x="39" y="30"/>
                </a:lnTo>
                <a:lnTo>
                  <a:pt x="42" y="32"/>
                </a:lnTo>
                <a:lnTo>
                  <a:pt x="44" y="30"/>
                </a:lnTo>
                <a:lnTo>
                  <a:pt x="40" y="26"/>
                </a:lnTo>
                <a:lnTo>
                  <a:pt x="38" y="25"/>
                </a:lnTo>
                <a:lnTo>
                  <a:pt x="38" y="21"/>
                </a:lnTo>
                <a:lnTo>
                  <a:pt x="38" y="20"/>
                </a:lnTo>
                <a:lnTo>
                  <a:pt x="42" y="17"/>
                </a:lnTo>
                <a:lnTo>
                  <a:pt x="43" y="16"/>
                </a:lnTo>
                <a:lnTo>
                  <a:pt x="41" y="15"/>
                </a:lnTo>
                <a:lnTo>
                  <a:pt x="36" y="17"/>
                </a:lnTo>
                <a:lnTo>
                  <a:pt x="34" y="14"/>
                </a:lnTo>
                <a:lnTo>
                  <a:pt x="35" y="11"/>
                </a:lnTo>
                <a:lnTo>
                  <a:pt x="36" y="8"/>
                </a:lnTo>
                <a:lnTo>
                  <a:pt x="39" y="6"/>
                </a:lnTo>
                <a:lnTo>
                  <a:pt x="41" y="2"/>
                </a:lnTo>
                <a:lnTo>
                  <a:pt x="41" y="1"/>
                </a:lnTo>
                <a:lnTo>
                  <a:pt x="41" y="0"/>
                </a:lnTo>
                <a:lnTo>
                  <a:pt x="70" y="0"/>
                </a:lnTo>
                <a:lnTo>
                  <a:pt x="71" y="1"/>
                </a:lnTo>
                <a:lnTo>
                  <a:pt x="75" y="3"/>
                </a:lnTo>
                <a:lnTo>
                  <a:pt x="79" y="4"/>
                </a:lnTo>
                <a:lnTo>
                  <a:pt x="82" y="6"/>
                </a:lnTo>
                <a:lnTo>
                  <a:pt x="85" y="9"/>
                </a:lnTo>
                <a:lnTo>
                  <a:pt x="88" y="11"/>
                </a:lnTo>
                <a:lnTo>
                  <a:pt x="90" y="14"/>
                </a:lnTo>
                <a:lnTo>
                  <a:pt x="91" y="18"/>
                </a:lnTo>
                <a:lnTo>
                  <a:pt x="92" y="23"/>
                </a:lnTo>
                <a:lnTo>
                  <a:pt x="94" y="27"/>
                </a:lnTo>
                <a:lnTo>
                  <a:pt x="94" y="28"/>
                </a:lnTo>
                <a:lnTo>
                  <a:pt x="94" y="29"/>
                </a:lnTo>
                <a:lnTo>
                  <a:pt x="98" y="32"/>
                </a:lnTo>
                <a:lnTo>
                  <a:pt x="100" y="34"/>
                </a:lnTo>
                <a:lnTo>
                  <a:pt x="102" y="36"/>
                </a:lnTo>
                <a:lnTo>
                  <a:pt x="103" y="37"/>
                </a:lnTo>
                <a:lnTo>
                  <a:pt x="104" y="38"/>
                </a:lnTo>
                <a:lnTo>
                  <a:pt x="104" y="40"/>
                </a:lnTo>
                <a:lnTo>
                  <a:pt x="104" y="42"/>
                </a:lnTo>
                <a:lnTo>
                  <a:pt x="108" y="43"/>
                </a:lnTo>
                <a:lnTo>
                  <a:pt x="111" y="43"/>
                </a:lnTo>
                <a:lnTo>
                  <a:pt x="112" y="42"/>
                </a:lnTo>
                <a:lnTo>
                  <a:pt x="113" y="43"/>
                </a:lnTo>
                <a:lnTo>
                  <a:pt x="115" y="43"/>
                </a:lnTo>
                <a:lnTo>
                  <a:pt x="115" y="44"/>
                </a:lnTo>
                <a:lnTo>
                  <a:pt x="117" y="45"/>
                </a:lnTo>
                <a:lnTo>
                  <a:pt x="118" y="4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3590925" y="1701801"/>
            <a:ext cx="696913" cy="654050"/>
          </a:xfrm>
          <a:custGeom>
            <a:avLst/>
            <a:gdLst>
              <a:gd name="T0" fmla="*/ 103 w 439"/>
              <a:gd name="T1" fmla="*/ 52 h 412"/>
              <a:gd name="T2" fmla="*/ 168 w 439"/>
              <a:gd name="T3" fmla="*/ 19 h 412"/>
              <a:gd name="T4" fmla="*/ 205 w 439"/>
              <a:gd name="T5" fmla="*/ 0 h 412"/>
              <a:gd name="T6" fmla="*/ 220 w 439"/>
              <a:gd name="T7" fmla="*/ 20 h 412"/>
              <a:gd name="T8" fmla="*/ 275 w 439"/>
              <a:gd name="T9" fmla="*/ 22 h 412"/>
              <a:gd name="T10" fmla="*/ 321 w 439"/>
              <a:gd name="T11" fmla="*/ 33 h 412"/>
              <a:gd name="T12" fmla="*/ 343 w 439"/>
              <a:gd name="T13" fmla="*/ 69 h 412"/>
              <a:gd name="T14" fmla="*/ 397 w 439"/>
              <a:gd name="T15" fmla="*/ 104 h 412"/>
              <a:gd name="T16" fmla="*/ 437 w 439"/>
              <a:gd name="T17" fmla="*/ 179 h 412"/>
              <a:gd name="T18" fmla="*/ 417 w 439"/>
              <a:gd name="T19" fmla="*/ 231 h 412"/>
              <a:gd name="T20" fmla="*/ 400 w 439"/>
              <a:gd name="T21" fmla="*/ 252 h 412"/>
              <a:gd name="T22" fmla="*/ 372 w 439"/>
              <a:gd name="T23" fmla="*/ 239 h 412"/>
              <a:gd name="T24" fmla="*/ 365 w 439"/>
              <a:gd name="T25" fmla="*/ 243 h 412"/>
              <a:gd name="T26" fmla="*/ 346 w 439"/>
              <a:gd name="T27" fmla="*/ 242 h 412"/>
              <a:gd name="T28" fmla="*/ 360 w 439"/>
              <a:gd name="T29" fmla="*/ 266 h 412"/>
              <a:gd name="T30" fmla="*/ 370 w 439"/>
              <a:gd name="T31" fmla="*/ 293 h 412"/>
              <a:gd name="T32" fmla="*/ 341 w 439"/>
              <a:gd name="T33" fmla="*/ 303 h 412"/>
              <a:gd name="T34" fmla="*/ 315 w 439"/>
              <a:gd name="T35" fmla="*/ 287 h 412"/>
              <a:gd name="T36" fmla="*/ 293 w 439"/>
              <a:gd name="T37" fmla="*/ 307 h 412"/>
              <a:gd name="T38" fmla="*/ 275 w 439"/>
              <a:gd name="T39" fmla="*/ 301 h 412"/>
              <a:gd name="T40" fmla="*/ 251 w 439"/>
              <a:gd name="T41" fmla="*/ 293 h 412"/>
              <a:gd name="T42" fmla="*/ 248 w 439"/>
              <a:gd name="T43" fmla="*/ 282 h 412"/>
              <a:gd name="T44" fmla="*/ 245 w 439"/>
              <a:gd name="T45" fmla="*/ 269 h 412"/>
              <a:gd name="T46" fmla="*/ 240 w 439"/>
              <a:gd name="T47" fmla="*/ 257 h 412"/>
              <a:gd name="T48" fmla="*/ 223 w 439"/>
              <a:gd name="T49" fmla="*/ 272 h 412"/>
              <a:gd name="T50" fmla="*/ 201 w 439"/>
              <a:gd name="T51" fmla="*/ 276 h 412"/>
              <a:gd name="T52" fmla="*/ 178 w 439"/>
              <a:gd name="T53" fmla="*/ 267 h 412"/>
              <a:gd name="T54" fmla="*/ 158 w 439"/>
              <a:gd name="T55" fmla="*/ 267 h 412"/>
              <a:gd name="T56" fmla="*/ 154 w 439"/>
              <a:gd name="T57" fmla="*/ 280 h 412"/>
              <a:gd name="T58" fmla="*/ 136 w 439"/>
              <a:gd name="T59" fmla="*/ 289 h 412"/>
              <a:gd name="T60" fmla="*/ 122 w 439"/>
              <a:gd name="T61" fmla="*/ 297 h 412"/>
              <a:gd name="T62" fmla="*/ 84 w 439"/>
              <a:gd name="T63" fmla="*/ 287 h 412"/>
              <a:gd name="T64" fmla="*/ 61 w 439"/>
              <a:gd name="T65" fmla="*/ 293 h 412"/>
              <a:gd name="T66" fmla="*/ 52 w 439"/>
              <a:gd name="T67" fmla="*/ 300 h 412"/>
              <a:gd name="T68" fmla="*/ 56 w 439"/>
              <a:gd name="T69" fmla="*/ 316 h 412"/>
              <a:gd name="T70" fmla="*/ 44 w 439"/>
              <a:gd name="T71" fmla="*/ 329 h 412"/>
              <a:gd name="T72" fmla="*/ 44 w 439"/>
              <a:gd name="T73" fmla="*/ 338 h 412"/>
              <a:gd name="T74" fmla="*/ 42 w 439"/>
              <a:gd name="T75" fmla="*/ 352 h 412"/>
              <a:gd name="T76" fmla="*/ 40 w 439"/>
              <a:gd name="T77" fmla="*/ 366 h 412"/>
              <a:gd name="T78" fmla="*/ 40 w 439"/>
              <a:gd name="T79" fmla="*/ 380 h 412"/>
              <a:gd name="T80" fmla="*/ 42 w 439"/>
              <a:gd name="T81" fmla="*/ 399 h 412"/>
              <a:gd name="T82" fmla="*/ 15 w 439"/>
              <a:gd name="T83" fmla="*/ 411 h 412"/>
              <a:gd name="T84" fmla="*/ 9 w 439"/>
              <a:gd name="T85" fmla="*/ 391 h 412"/>
              <a:gd name="T86" fmla="*/ 11 w 439"/>
              <a:gd name="T87" fmla="*/ 366 h 412"/>
              <a:gd name="T88" fmla="*/ 6 w 439"/>
              <a:gd name="T89" fmla="*/ 325 h 412"/>
              <a:gd name="T90" fmla="*/ 7 w 439"/>
              <a:gd name="T91" fmla="*/ 298 h 412"/>
              <a:gd name="T92" fmla="*/ 11 w 439"/>
              <a:gd name="T93" fmla="*/ 289 h 412"/>
              <a:gd name="T94" fmla="*/ 13 w 439"/>
              <a:gd name="T95" fmla="*/ 270 h 412"/>
              <a:gd name="T96" fmla="*/ 16 w 439"/>
              <a:gd name="T97" fmla="*/ 247 h 412"/>
              <a:gd name="T98" fmla="*/ 15 w 439"/>
              <a:gd name="T99" fmla="*/ 224 h 412"/>
              <a:gd name="T100" fmla="*/ 12 w 439"/>
              <a:gd name="T101" fmla="*/ 198 h 412"/>
              <a:gd name="T102" fmla="*/ 10 w 439"/>
              <a:gd name="T103" fmla="*/ 183 h 412"/>
              <a:gd name="T104" fmla="*/ 25 w 439"/>
              <a:gd name="T105" fmla="*/ 163 h 412"/>
              <a:gd name="T106" fmla="*/ 20 w 439"/>
              <a:gd name="T107" fmla="*/ 129 h 412"/>
              <a:gd name="T108" fmla="*/ 14 w 439"/>
              <a:gd name="T109" fmla="*/ 108 h 412"/>
              <a:gd name="T110" fmla="*/ 21 w 439"/>
              <a:gd name="T111" fmla="*/ 92 h 412"/>
              <a:gd name="T112" fmla="*/ 40 w 439"/>
              <a:gd name="T113" fmla="*/ 87 h 412"/>
              <a:gd name="T114" fmla="*/ 49 w 439"/>
              <a:gd name="T115" fmla="*/ 67 h 412"/>
              <a:gd name="T116" fmla="*/ 75 w 439"/>
              <a:gd name="T117" fmla="*/ 6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9" h="412">
                <a:moveTo>
                  <a:pt x="82" y="64"/>
                </a:moveTo>
                <a:lnTo>
                  <a:pt x="86" y="60"/>
                </a:lnTo>
                <a:lnTo>
                  <a:pt x="89" y="60"/>
                </a:lnTo>
                <a:lnTo>
                  <a:pt x="95" y="64"/>
                </a:lnTo>
                <a:lnTo>
                  <a:pt x="99" y="60"/>
                </a:lnTo>
                <a:lnTo>
                  <a:pt x="103" y="60"/>
                </a:lnTo>
                <a:lnTo>
                  <a:pt x="101" y="55"/>
                </a:lnTo>
                <a:lnTo>
                  <a:pt x="101" y="55"/>
                </a:lnTo>
                <a:lnTo>
                  <a:pt x="103" y="52"/>
                </a:lnTo>
                <a:lnTo>
                  <a:pt x="104" y="51"/>
                </a:lnTo>
                <a:lnTo>
                  <a:pt x="114" y="41"/>
                </a:lnTo>
                <a:lnTo>
                  <a:pt x="119" y="39"/>
                </a:lnTo>
                <a:lnTo>
                  <a:pt x="122" y="38"/>
                </a:lnTo>
                <a:lnTo>
                  <a:pt x="130" y="30"/>
                </a:lnTo>
                <a:lnTo>
                  <a:pt x="153" y="22"/>
                </a:lnTo>
                <a:lnTo>
                  <a:pt x="156" y="22"/>
                </a:lnTo>
                <a:lnTo>
                  <a:pt x="163" y="22"/>
                </a:lnTo>
                <a:lnTo>
                  <a:pt x="168" y="19"/>
                </a:lnTo>
                <a:lnTo>
                  <a:pt x="172" y="15"/>
                </a:lnTo>
                <a:lnTo>
                  <a:pt x="174" y="11"/>
                </a:lnTo>
                <a:lnTo>
                  <a:pt x="175" y="9"/>
                </a:lnTo>
                <a:lnTo>
                  <a:pt x="179" y="7"/>
                </a:lnTo>
                <a:lnTo>
                  <a:pt x="184" y="6"/>
                </a:lnTo>
                <a:lnTo>
                  <a:pt x="187" y="6"/>
                </a:lnTo>
                <a:lnTo>
                  <a:pt x="189" y="5"/>
                </a:lnTo>
                <a:lnTo>
                  <a:pt x="202" y="1"/>
                </a:lnTo>
                <a:lnTo>
                  <a:pt x="205" y="0"/>
                </a:lnTo>
                <a:lnTo>
                  <a:pt x="210" y="2"/>
                </a:lnTo>
                <a:lnTo>
                  <a:pt x="211" y="5"/>
                </a:lnTo>
                <a:lnTo>
                  <a:pt x="211" y="5"/>
                </a:lnTo>
                <a:lnTo>
                  <a:pt x="212" y="7"/>
                </a:lnTo>
                <a:lnTo>
                  <a:pt x="208" y="13"/>
                </a:lnTo>
                <a:lnTo>
                  <a:pt x="210" y="17"/>
                </a:lnTo>
                <a:lnTo>
                  <a:pt x="214" y="16"/>
                </a:lnTo>
                <a:lnTo>
                  <a:pt x="218" y="15"/>
                </a:lnTo>
                <a:lnTo>
                  <a:pt x="220" y="20"/>
                </a:lnTo>
                <a:lnTo>
                  <a:pt x="225" y="22"/>
                </a:lnTo>
                <a:lnTo>
                  <a:pt x="232" y="24"/>
                </a:lnTo>
                <a:lnTo>
                  <a:pt x="238" y="24"/>
                </a:lnTo>
                <a:lnTo>
                  <a:pt x="248" y="21"/>
                </a:lnTo>
                <a:lnTo>
                  <a:pt x="254" y="19"/>
                </a:lnTo>
                <a:lnTo>
                  <a:pt x="267" y="19"/>
                </a:lnTo>
                <a:lnTo>
                  <a:pt x="270" y="20"/>
                </a:lnTo>
                <a:lnTo>
                  <a:pt x="274" y="21"/>
                </a:lnTo>
                <a:lnTo>
                  <a:pt x="275" y="22"/>
                </a:lnTo>
                <a:lnTo>
                  <a:pt x="280" y="26"/>
                </a:lnTo>
                <a:lnTo>
                  <a:pt x="286" y="28"/>
                </a:lnTo>
                <a:lnTo>
                  <a:pt x="290" y="27"/>
                </a:lnTo>
                <a:lnTo>
                  <a:pt x="292" y="27"/>
                </a:lnTo>
                <a:lnTo>
                  <a:pt x="301" y="30"/>
                </a:lnTo>
                <a:lnTo>
                  <a:pt x="306" y="30"/>
                </a:lnTo>
                <a:lnTo>
                  <a:pt x="309" y="28"/>
                </a:lnTo>
                <a:lnTo>
                  <a:pt x="314" y="28"/>
                </a:lnTo>
                <a:lnTo>
                  <a:pt x="321" y="33"/>
                </a:lnTo>
                <a:lnTo>
                  <a:pt x="324" y="42"/>
                </a:lnTo>
                <a:lnTo>
                  <a:pt x="326" y="45"/>
                </a:lnTo>
                <a:lnTo>
                  <a:pt x="335" y="50"/>
                </a:lnTo>
                <a:lnTo>
                  <a:pt x="345" y="50"/>
                </a:lnTo>
                <a:lnTo>
                  <a:pt x="349" y="52"/>
                </a:lnTo>
                <a:lnTo>
                  <a:pt x="351" y="55"/>
                </a:lnTo>
                <a:lnTo>
                  <a:pt x="351" y="58"/>
                </a:lnTo>
                <a:lnTo>
                  <a:pt x="351" y="62"/>
                </a:lnTo>
                <a:lnTo>
                  <a:pt x="343" y="69"/>
                </a:lnTo>
                <a:lnTo>
                  <a:pt x="344" y="71"/>
                </a:lnTo>
                <a:lnTo>
                  <a:pt x="351" y="76"/>
                </a:lnTo>
                <a:lnTo>
                  <a:pt x="360" y="79"/>
                </a:lnTo>
                <a:lnTo>
                  <a:pt x="374" y="78"/>
                </a:lnTo>
                <a:lnTo>
                  <a:pt x="381" y="78"/>
                </a:lnTo>
                <a:lnTo>
                  <a:pt x="392" y="81"/>
                </a:lnTo>
                <a:lnTo>
                  <a:pt x="395" y="85"/>
                </a:lnTo>
                <a:lnTo>
                  <a:pt x="397" y="94"/>
                </a:lnTo>
                <a:lnTo>
                  <a:pt x="397" y="104"/>
                </a:lnTo>
                <a:lnTo>
                  <a:pt x="394" y="117"/>
                </a:lnTo>
                <a:lnTo>
                  <a:pt x="393" y="123"/>
                </a:lnTo>
                <a:lnTo>
                  <a:pt x="395" y="125"/>
                </a:lnTo>
                <a:lnTo>
                  <a:pt x="402" y="131"/>
                </a:lnTo>
                <a:lnTo>
                  <a:pt x="413" y="138"/>
                </a:lnTo>
                <a:lnTo>
                  <a:pt x="422" y="148"/>
                </a:lnTo>
                <a:lnTo>
                  <a:pt x="428" y="159"/>
                </a:lnTo>
                <a:lnTo>
                  <a:pt x="433" y="169"/>
                </a:lnTo>
                <a:lnTo>
                  <a:pt x="437" y="179"/>
                </a:lnTo>
                <a:lnTo>
                  <a:pt x="438" y="188"/>
                </a:lnTo>
                <a:lnTo>
                  <a:pt x="439" y="194"/>
                </a:lnTo>
                <a:lnTo>
                  <a:pt x="439" y="194"/>
                </a:lnTo>
                <a:lnTo>
                  <a:pt x="428" y="207"/>
                </a:lnTo>
                <a:lnTo>
                  <a:pt x="424" y="218"/>
                </a:lnTo>
                <a:lnTo>
                  <a:pt x="423" y="220"/>
                </a:lnTo>
                <a:lnTo>
                  <a:pt x="420" y="223"/>
                </a:lnTo>
                <a:lnTo>
                  <a:pt x="418" y="226"/>
                </a:lnTo>
                <a:lnTo>
                  <a:pt x="417" y="231"/>
                </a:lnTo>
                <a:lnTo>
                  <a:pt x="414" y="236"/>
                </a:lnTo>
                <a:lnTo>
                  <a:pt x="412" y="239"/>
                </a:lnTo>
                <a:lnTo>
                  <a:pt x="410" y="244"/>
                </a:lnTo>
                <a:lnTo>
                  <a:pt x="408" y="247"/>
                </a:lnTo>
                <a:lnTo>
                  <a:pt x="408" y="249"/>
                </a:lnTo>
                <a:lnTo>
                  <a:pt x="407" y="251"/>
                </a:lnTo>
                <a:lnTo>
                  <a:pt x="405" y="253"/>
                </a:lnTo>
                <a:lnTo>
                  <a:pt x="404" y="253"/>
                </a:lnTo>
                <a:lnTo>
                  <a:pt x="400" y="252"/>
                </a:lnTo>
                <a:lnTo>
                  <a:pt x="397" y="250"/>
                </a:lnTo>
                <a:lnTo>
                  <a:pt x="392" y="248"/>
                </a:lnTo>
                <a:lnTo>
                  <a:pt x="386" y="245"/>
                </a:lnTo>
                <a:lnTo>
                  <a:pt x="381" y="242"/>
                </a:lnTo>
                <a:lnTo>
                  <a:pt x="378" y="239"/>
                </a:lnTo>
                <a:lnTo>
                  <a:pt x="375" y="237"/>
                </a:lnTo>
                <a:lnTo>
                  <a:pt x="374" y="237"/>
                </a:lnTo>
                <a:lnTo>
                  <a:pt x="372" y="237"/>
                </a:lnTo>
                <a:lnTo>
                  <a:pt x="372" y="239"/>
                </a:lnTo>
                <a:lnTo>
                  <a:pt x="372" y="241"/>
                </a:lnTo>
                <a:lnTo>
                  <a:pt x="371" y="243"/>
                </a:lnTo>
                <a:lnTo>
                  <a:pt x="370" y="244"/>
                </a:lnTo>
                <a:lnTo>
                  <a:pt x="370" y="246"/>
                </a:lnTo>
                <a:lnTo>
                  <a:pt x="370" y="247"/>
                </a:lnTo>
                <a:lnTo>
                  <a:pt x="370" y="248"/>
                </a:lnTo>
                <a:lnTo>
                  <a:pt x="368" y="248"/>
                </a:lnTo>
                <a:lnTo>
                  <a:pt x="366" y="246"/>
                </a:lnTo>
                <a:lnTo>
                  <a:pt x="365" y="243"/>
                </a:lnTo>
                <a:lnTo>
                  <a:pt x="365" y="241"/>
                </a:lnTo>
                <a:lnTo>
                  <a:pt x="364" y="239"/>
                </a:lnTo>
                <a:lnTo>
                  <a:pt x="363" y="239"/>
                </a:lnTo>
                <a:lnTo>
                  <a:pt x="361" y="240"/>
                </a:lnTo>
                <a:lnTo>
                  <a:pt x="357" y="241"/>
                </a:lnTo>
                <a:lnTo>
                  <a:pt x="353" y="240"/>
                </a:lnTo>
                <a:lnTo>
                  <a:pt x="345" y="237"/>
                </a:lnTo>
                <a:lnTo>
                  <a:pt x="344" y="239"/>
                </a:lnTo>
                <a:lnTo>
                  <a:pt x="346" y="242"/>
                </a:lnTo>
                <a:lnTo>
                  <a:pt x="350" y="245"/>
                </a:lnTo>
                <a:lnTo>
                  <a:pt x="353" y="247"/>
                </a:lnTo>
                <a:lnTo>
                  <a:pt x="355" y="249"/>
                </a:lnTo>
                <a:lnTo>
                  <a:pt x="358" y="252"/>
                </a:lnTo>
                <a:lnTo>
                  <a:pt x="360" y="253"/>
                </a:lnTo>
                <a:lnTo>
                  <a:pt x="362" y="256"/>
                </a:lnTo>
                <a:lnTo>
                  <a:pt x="361" y="260"/>
                </a:lnTo>
                <a:lnTo>
                  <a:pt x="360" y="262"/>
                </a:lnTo>
                <a:lnTo>
                  <a:pt x="360" y="266"/>
                </a:lnTo>
                <a:lnTo>
                  <a:pt x="362" y="270"/>
                </a:lnTo>
                <a:lnTo>
                  <a:pt x="366" y="272"/>
                </a:lnTo>
                <a:lnTo>
                  <a:pt x="370" y="276"/>
                </a:lnTo>
                <a:lnTo>
                  <a:pt x="372" y="281"/>
                </a:lnTo>
                <a:lnTo>
                  <a:pt x="371" y="285"/>
                </a:lnTo>
                <a:lnTo>
                  <a:pt x="369" y="289"/>
                </a:lnTo>
                <a:lnTo>
                  <a:pt x="369" y="290"/>
                </a:lnTo>
                <a:lnTo>
                  <a:pt x="369" y="291"/>
                </a:lnTo>
                <a:lnTo>
                  <a:pt x="370" y="293"/>
                </a:lnTo>
                <a:lnTo>
                  <a:pt x="366" y="304"/>
                </a:lnTo>
                <a:lnTo>
                  <a:pt x="364" y="305"/>
                </a:lnTo>
                <a:lnTo>
                  <a:pt x="362" y="306"/>
                </a:lnTo>
                <a:lnTo>
                  <a:pt x="361" y="305"/>
                </a:lnTo>
                <a:lnTo>
                  <a:pt x="359" y="305"/>
                </a:lnTo>
                <a:lnTo>
                  <a:pt x="354" y="305"/>
                </a:lnTo>
                <a:lnTo>
                  <a:pt x="350" y="306"/>
                </a:lnTo>
                <a:lnTo>
                  <a:pt x="347" y="305"/>
                </a:lnTo>
                <a:lnTo>
                  <a:pt x="341" y="303"/>
                </a:lnTo>
                <a:lnTo>
                  <a:pt x="335" y="302"/>
                </a:lnTo>
                <a:lnTo>
                  <a:pt x="329" y="300"/>
                </a:lnTo>
                <a:lnTo>
                  <a:pt x="326" y="297"/>
                </a:lnTo>
                <a:lnTo>
                  <a:pt x="324" y="294"/>
                </a:lnTo>
                <a:lnTo>
                  <a:pt x="323" y="291"/>
                </a:lnTo>
                <a:lnTo>
                  <a:pt x="322" y="284"/>
                </a:lnTo>
                <a:lnTo>
                  <a:pt x="321" y="285"/>
                </a:lnTo>
                <a:lnTo>
                  <a:pt x="318" y="285"/>
                </a:lnTo>
                <a:lnTo>
                  <a:pt x="315" y="287"/>
                </a:lnTo>
                <a:lnTo>
                  <a:pt x="312" y="289"/>
                </a:lnTo>
                <a:lnTo>
                  <a:pt x="309" y="291"/>
                </a:lnTo>
                <a:lnTo>
                  <a:pt x="305" y="293"/>
                </a:lnTo>
                <a:lnTo>
                  <a:pt x="303" y="294"/>
                </a:lnTo>
                <a:lnTo>
                  <a:pt x="300" y="297"/>
                </a:lnTo>
                <a:lnTo>
                  <a:pt x="296" y="299"/>
                </a:lnTo>
                <a:lnTo>
                  <a:pt x="294" y="301"/>
                </a:lnTo>
                <a:lnTo>
                  <a:pt x="292" y="304"/>
                </a:lnTo>
                <a:lnTo>
                  <a:pt x="293" y="307"/>
                </a:lnTo>
                <a:lnTo>
                  <a:pt x="290" y="308"/>
                </a:lnTo>
                <a:lnTo>
                  <a:pt x="286" y="307"/>
                </a:lnTo>
                <a:lnTo>
                  <a:pt x="283" y="306"/>
                </a:lnTo>
                <a:lnTo>
                  <a:pt x="281" y="306"/>
                </a:lnTo>
                <a:lnTo>
                  <a:pt x="278" y="307"/>
                </a:lnTo>
                <a:lnTo>
                  <a:pt x="278" y="306"/>
                </a:lnTo>
                <a:lnTo>
                  <a:pt x="278" y="305"/>
                </a:lnTo>
                <a:lnTo>
                  <a:pt x="276" y="304"/>
                </a:lnTo>
                <a:lnTo>
                  <a:pt x="275" y="301"/>
                </a:lnTo>
                <a:lnTo>
                  <a:pt x="275" y="298"/>
                </a:lnTo>
                <a:lnTo>
                  <a:pt x="274" y="297"/>
                </a:lnTo>
                <a:lnTo>
                  <a:pt x="270" y="296"/>
                </a:lnTo>
                <a:lnTo>
                  <a:pt x="266" y="295"/>
                </a:lnTo>
                <a:lnTo>
                  <a:pt x="263" y="296"/>
                </a:lnTo>
                <a:lnTo>
                  <a:pt x="260" y="296"/>
                </a:lnTo>
                <a:lnTo>
                  <a:pt x="258" y="295"/>
                </a:lnTo>
                <a:lnTo>
                  <a:pt x="255" y="293"/>
                </a:lnTo>
                <a:lnTo>
                  <a:pt x="251" y="293"/>
                </a:lnTo>
                <a:lnTo>
                  <a:pt x="251" y="291"/>
                </a:lnTo>
                <a:lnTo>
                  <a:pt x="255" y="288"/>
                </a:lnTo>
                <a:lnTo>
                  <a:pt x="256" y="286"/>
                </a:lnTo>
                <a:lnTo>
                  <a:pt x="256" y="284"/>
                </a:lnTo>
                <a:lnTo>
                  <a:pt x="258" y="283"/>
                </a:lnTo>
                <a:lnTo>
                  <a:pt x="259" y="281"/>
                </a:lnTo>
                <a:lnTo>
                  <a:pt x="257" y="280"/>
                </a:lnTo>
                <a:lnTo>
                  <a:pt x="253" y="281"/>
                </a:lnTo>
                <a:lnTo>
                  <a:pt x="248" y="282"/>
                </a:lnTo>
                <a:lnTo>
                  <a:pt x="243" y="282"/>
                </a:lnTo>
                <a:lnTo>
                  <a:pt x="238" y="281"/>
                </a:lnTo>
                <a:lnTo>
                  <a:pt x="234" y="281"/>
                </a:lnTo>
                <a:lnTo>
                  <a:pt x="229" y="280"/>
                </a:lnTo>
                <a:lnTo>
                  <a:pt x="230" y="274"/>
                </a:lnTo>
                <a:lnTo>
                  <a:pt x="233" y="272"/>
                </a:lnTo>
                <a:lnTo>
                  <a:pt x="238" y="270"/>
                </a:lnTo>
                <a:lnTo>
                  <a:pt x="242" y="270"/>
                </a:lnTo>
                <a:lnTo>
                  <a:pt x="245" y="269"/>
                </a:lnTo>
                <a:lnTo>
                  <a:pt x="245" y="268"/>
                </a:lnTo>
                <a:lnTo>
                  <a:pt x="245" y="267"/>
                </a:lnTo>
                <a:lnTo>
                  <a:pt x="245" y="266"/>
                </a:lnTo>
                <a:lnTo>
                  <a:pt x="245" y="266"/>
                </a:lnTo>
                <a:lnTo>
                  <a:pt x="245" y="264"/>
                </a:lnTo>
                <a:lnTo>
                  <a:pt x="244" y="262"/>
                </a:lnTo>
                <a:lnTo>
                  <a:pt x="244" y="262"/>
                </a:lnTo>
                <a:lnTo>
                  <a:pt x="245" y="259"/>
                </a:lnTo>
                <a:lnTo>
                  <a:pt x="240" y="257"/>
                </a:lnTo>
                <a:lnTo>
                  <a:pt x="238" y="257"/>
                </a:lnTo>
                <a:lnTo>
                  <a:pt x="236" y="258"/>
                </a:lnTo>
                <a:lnTo>
                  <a:pt x="232" y="260"/>
                </a:lnTo>
                <a:lnTo>
                  <a:pt x="228" y="262"/>
                </a:lnTo>
                <a:lnTo>
                  <a:pt x="226" y="265"/>
                </a:lnTo>
                <a:lnTo>
                  <a:pt x="223" y="266"/>
                </a:lnTo>
                <a:lnTo>
                  <a:pt x="221" y="267"/>
                </a:lnTo>
                <a:lnTo>
                  <a:pt x="221" y="269"/>
                </a:lnTo>
                <a:lnTo>
                  <a:pt x="223" y="272"/>
                </a:lnTo>
                <a:lnTo>
                  <a:pt x="224" y="272"/>
                </a:lnTo>
                <a:lnTo>
                  <a:pt x="222" y="274"/>
                </a:lnTo>
                <a:lnTo>
                  <a:pt x="221" y="274"/>
                </a:lnTo>
                <a:lnTo>
                  <a:pt x="219" y="274"/>
                </a:lnTo>
                <a:lnTo>
                  <a:pt x="216" y="276"/>
                </a:lnTo>
                <a:lnTo>
                  <a:pt x="214" y="279"/>
                </a:lnTo>
                <a:lnTo>
                  <a:pt x="210" y="281"/>
                </a:lnTo>
                <a:lnTo>
                  <a:pt x="205" y="279"/>
                </a:lnTo>
                <a:lnTo>
                  <a:pt x="201" y="276"/>
                </a:lnTo>
                <a:lnTo>
                  <a:pt x="195" y="273"/>
                </a:lnTo>
                <a:lnTo>
                  <a:pt x="193" y="271"/>
                </a:lnTo>
                <a:lnTo>
                  <a:pt x="189" y="270"/>
                </a:lnTo>
                <a:lnTo>
                  <a:pt x="188" y="271"/>
                </a:lnTo>
                <a:lnTo>
                  <a:pt x="185" y="273"/>
                </a:lnTo>
                <a:lnTo>
                  <a:pt x="181" y="274"/>
                </a:lnTo>
                <a:lnTo>
                  <a:pt x="180" y="272"/>
                </a:lnTo>
                <a:lnTo>
                  <a:pt x="180" y="270"/>
                </a:lnTo>
                <a:lnTo>
                  <a:pt x="178" y="267"/>
                </a:lnTo>
                <a:lnTo>
                  <a:pt x="176" y="266"/>
                </a:lnTo>
                <a:lnTo>
                  <a:pt x="174" y="268"/>
                </a:lnTo>
                <a:lnTo>
                  <a:pt x="173" y="268"/>
                </a:lnTo>
                <a:lnTo>
                  <a:pt x="170" y="270"/>
                </a:lnTo>
                <a:lnTo>
                  <a:pt x="167" y="271"/>
                </a:lnTo>
                <a:lnTo>
                  <a:pt x="164" y="270"/>
                </a:lnTo>
                <a:lnTo>
                  <a:pt x="164" y="268"/>
                </a:lnTo>
                <a:lnTo>
                  <a:pt x="162" y="268"/>
                </a:lnTo>
                <a:lnTo>
                  <a:pt x="158" y="267"/>
                </a:lnTo>
                <a:lnTo>
                  <a:pt x="156" y="266"/>
                </a:lnTo>
                <a:lnTo>
                  <a:pt x="154" y="266"/>
                </a:lnTo>
                <a:lnTo>
                  <a:pt x="152" y="268"/>
                </a:lnTo>
                <a:lnTo>
                  <a:pt x="152" y="271"/>
                </a:lnTo>
                <a:lnTo>
                  <a:pt x="149" y="273"/>
                </a:lnTo>
                <a:lnTo>
                  <a:pt x="148" y="276"/>
                </a:lnTo>
                <a:lnTo>
                  <a:pt x="149" y="277"/>
                </a:lnTo>
                <a:lnTo>
                  <a:pt x="152" y="279"/>
                </a:lnTo>
                <a:lnTo>
                  <a:pt x="154" y="280"/>
                </a:lnTo>
                <a:lnTo>
                  <a:pt x="152" y="283"/>
                </a:lnTo>
                <a:lnTo>
                  <a:pt x="150" y="285"/>
                </a:lnTo>
                <a:lnTo>
                  <a:pt x="147" y="286"/>
                </a:lnTo>
                <a:lnTo>
                  <a:pt x="144" y="285"/>
                </a:lnTo>
                <a:lnTo>
                  <a:pt x="142" y="284"/>
                </a:lnTo>
                <a:lnTo>
                  <a:pt x="139" y="285"/>
                </a:lnTo>
                <a:lnTo>
                  <a:pt x="139" y="287"/>
                </a:lnTo>
                <a:lnTo>
                  <a:pt x="139" y="289"/>
                </a:lnTo>
                <a:lnTo>
                  <a:pt x="136" y="289"/>
                </a:lnTo>
                <a:lnTo>
                  <a:pt x="133" y="290"/>
                </a:lnTo>
                <a:lnTo>
                  <a:pt x="132" y="291"/>
                </a:lnTo>
                <a:lnTo>
                  <a:pt x="131" y="293"/>
                </a:lnTo>
                <a:lnTo>
                  <a:pt x="131" y="295"/>
                </a:lnTo>
                <a:lnTo>
                  <a:pt x="132" y="298"/>
                </a:lnTo>
                <a:lnTo>
                  <a:pt x="131" y="299"/>
                </a:lnTo>
                <a:lnTo>
                  <a:pt x="128" y="298"/>
                </a:lnTo>
                <a:lnTo>
                  <a:pt x="125" y="297"/>
                </a:lnTo>
                <a:lnTo>
                  <a:pt x="122" y="297"/>
                </a:lnTo>
                <a:lnTo>
                  <a:pt x="115" y="299"/>
                </a:lnTo>
                <a:lnTo>
                  <a:pt x="108" y="299"/>
                </a:lnTo>
                <a:lnTo>
                  <a:pt x="103" y="296"/>
                </a:lnTo>
                <a:lnTo>
                  <a:pt x="102" y="294"/>
                </a:lnTo>
                <a:lnTo>
                  <a:pt x="100" y="293"/>
                </a:lnTo>
                <a:lnTo>
                  <a:pt x="99" y="291"/>
                </a:lnTo>
                <a:lnTo>
                  <a:pt x="95" y="288"/>
                </a:lnTo>
                <a:lnTo>
                  <a:pt x="90" y="287"/>
                </a:lnTo>
                <a:lnTo>
                  <a:pt x="84" y="287"/>
                </a:lnTo>
                <a:lnTo>
                  <a:pt x="83" y="288"/>
                </a:lnTo>
                <a:lnTo>
                  <a:pt x="80" y="290"/>
                </a:lnTo>
                <a:lnTo>
                  <a:pt x="78" y="291"/>
                </a:lnTo>
                <a:lnTo>
                  <a:pt x="76" y="291"/>
                </a:lnTo>
                <a:lnTo>
                  <a:pt x="74" y="290"/>
                </a:lnTo>
                <a:lnTo>
                  <a:pt x="70" y="292"/>
                </a:lnTo>
                <a:lnTo>
                  <a:pt x="66" y="294"/>
                </a:lnTo>
                <a:lnTo>
                  <a:pt x="64" y="294"/>
                </a:lnTo>
                <a:lnTo>
                  <a:pt x="61" y="293"/>
                </a:lnTo>
                <a:lnTo>
                  <a:pt x="59" y="293"/>
                </a:lnTo>
                <a:lnTo>
                  <a:pt x="58" y="293"/>
                </a:lnTo>
                <a:lnTo>
                  <a:pt x="57" y="294"/>
                </a:lnTo>
                <a:lnTo>
                  <a:pt x="57" y="295"/>
                </a:lnTo>
                <a:lnTo>
                  <a:pt x="56" y="295"/>
                </a:lnTo>
                <a:lnTo>
                  <a:pt x="53" y="294"/>
                </a:lnTo>
                <a:lnTo>
                  <a:pt x="51" y="295"/>
                </a:lnTo>
                <a:lnTo>
                  <a:pt x="51" y="296"/>
                </a:lnTo>
                <a:lnTo>
                  <a:pt x="52" y="300"/>
                </a:lnTo>
                <a:lnTo>
                  <a:pt x="51" y="302"/>
                </a:lnTo>
                <a:lnTo>
                  <a:pt x="52" y="304"/>
                </a:lnTo>
                <a:lnTo>
                  <a:pt x="54" y="306"/>
                </a:lnTo>
                <a:lnTo>
                  <a:pt x="56" y="308"/>
                </a:lnTo>
                <a:lnTo>
                  <a:pt x="56" y="309"/>
                </a:lnTo>
                <a:lnTo>
                  <a:pt x="54" y="311"/>
                </a:lnTo>
                <a:lnTo>
                  <a:pt x="54" y="312"/>
                </a:lnTo>
                <a:lnTo>
                  <a:pt x="56" y="314"/>
                </a:lnTo>
                <a:lnTo>
                  <a:pt x="56" y="316"/>
                </a:lnTo>
                <a:lnTo>
                  <a:pt x="54" y="318"/>
                </a:lnTo>
                <a:lnTo>
                  <a:pt x="53" y="318"/>
                </a:lnTo>
                <a:lnTo>
                  <a:pt x="52" y="319"/>
                </a:lnTo>
                <a:lnTo>
                  <a:pt x="52" y="321"/>
                </a:lnTo>
                <a:lnTo>
                  <a:pt x="53" y="323"/>
                </a:lnTo>
                <a:lnTo>
                  <a:pt x="49" y="326"/>
                </a:lnTo>
                <a:lnTo>
                  <a:pt x="47" y="327"/>
                </a:lnTo>
                <a:lnTo>
                  <a:pt x="45" y="328"/>
                </a:lnTo>
                <a:lnTo>
                  <a:pt x="44" y="329"/>
                </a:lnTo>
                <a:lnTo>
                  <a:pt x="45" y="331"/>
                </a:lnTo>
                <a:lnTo>
                  <a:pt x="46" y="331"/>
                </a:lnTo>
                <a:lnTo>
                  <a:pt x="48" y="332"/>
                </a:lnTo>
                <a:lnTo>
                  <a:pt x="49" y="333"/>
                </a:lnTo>
                <a:lnTo>
                  <a:pt x="49" y="334"/>
                </a:lnTo>
                <a:lnTo>
                  <a:pt x="47" y="335"/>
                </a:lnTo>
                <a:lnTo>
                  <a:pt x="46" y="336"/>
                </a:lnTo>
                <a:lnTo>
                  <a:pt x="44" y="337"/>
                </a:lnTo>
                <a:lnTo>
                  <a:pt x="44" y="338"/>
                </a:lnTo>
                <a:lnTo>
                  <a:pt x="46" y="340"/>
                </a:lnTo>
                <a:lnTo>
                  <a:pt x="47" y="342"/>
                </a:lnTo>
                <a:lnTo>
                  <a:pt x="46" y="344"/>
                </a:lnTo>
                <a:lnTo>
                  <a:pt x="45" y="346"/>
                </a:lnTo>
                <a:lnTo>
                  <a:pt x="44" y="348"/>
                </a:lnTo>
                <a:lnTo>
                  <a:pt x="42" y="349"/>
                </a:lnTo>
                <a:lnTo>
                  <a:pt x="41" y="350"/>
                </a:lnTo>
                <a:lnTo>
                  <a:pt x="41" y="352"/>
                </a:lnTo>
                <a:lnTo>
                  <a:pt x="42" y="352"/>
                </a:lnTo>
                <a:lnTo>
                  <a:pt x="42" y="354"/>
                </a:lnTo>
                <a:lnTo>
                  <a:pt x="41" y="356"/>
                </a:lnTo>
                <a:lnTo>
                  <a:pt x="39" y="358"/>
                </a:lnTo>
                <a:lnTo>
                  <a:pt x="37" y="361"/>
                </a:lnTo>
                <a:lnTo>
                  <a:pt x="36" y="362"/>
                </a:lnTo>
                <a:lnTo>
                  <a:pt x="36" y="363"/>
                </a:lnTo>
                <a:lnTo>
                  <a:pt x="37" y="364"/>
                </a:lnTo>
                <a:lnTo>
                  <a:pt x="39" y="365"/>
                </a:lnTo>
                <a:lnTo>
                  <a:pt x="40" y="366"/>
                </a:lnTo>
                <a:lnTo>
                  <a:pt x="40" y="367"/>
                </a:lnTo>
                <a:lnTo>
                  <a:pt x="39" y="368"/>
                </a:lnTo>
                <a:lnTo>
                  <a:pt x="38" y="369"/>
                </a:lnTo>
                <a:lnTo>
                  <a:pt x="37" y="371"/>
                </a:lnTo>
                <a:lnTo>
                  <a:pt x="38" y="372"/>
                </a:lnTo>
                <a:lnTo>
                  <a:pt x="39" y="374"/>
                </a:lnTo>
                <a:lnTo>
                  <a:pt x="40" y="376"/>
                </a:lnTo>
                <a:lnTo>
                  <a:pt x="40" y="377"/>
                </a:lnTo>
                <a:lnTo>
                  <a:pt x="40" y="380"/>
                </a:lnTo>
                <a:lnTo>
                  <a:pt x="38" y="383"/>
                </a:lnTo>
                <a:lnTo>
                  <a:pt x="38" y="385"/>
                </a:lnTo>
                <a:lnTo>
                  <a:pt x="39" y="387"/>
                </a:lnTo>
                <a:lnTo>
                  <a:pt x="40" y="389"/>
                </a:lnTo>
                <a:lnTo>
                  <a:pt x="41" y="391"/>
                </a:lnTo>
                <a:lnTo>
                  <a:pt x="43" y="392"/>
                </a:lnTo>
                <a:lnTo>
                  <a:pt x="44" y="393"/>
                </a:lnTo>
                <a:lnTo>
                  <a:pt x="44" y="394"/>
                </a:lnTo>
                <a:lnTo>
                  <a:pt x="42" y="399"/>
                </a:lnTo>
                <a:lnTo>
                  <a:pt x="43" y="402"/>
                </a:lnTo>
                <a:lnTo>
                  <a:pt x="44" y="404"/>
                </a:lnTo>
                <a:lnTo>
                  <a:pt x="46" y="409"/>
                </a:lnTo>
                <a:lnTo>
                  <a:pt x="48" y="411"/>
                </a:lnTo>
                <a:lnTo>
                  <a:pt x="19" y="411"/>
                </a:lnTo>
                <a:lnTo>
                  <a:pt x="19" y="412"/>
                </a:lnTo>
                <a:lnTo>
                  <a:pt x="19" y="409"/>
                </a:lnTo>
                <a:lnTo>
                  <a:pt x="17" y="409"/>
                </a:lnTo>
                <a:lnTo>
                  <a:pt x="15" y="411"/>
                </a:lnTo>
                <a:lnTo>
                  <a:pt x="13" y="410"/>
                </a:lnTo>
                <a:lnTo>
                  <a:pt x="13" y="405"/>
                </a:lnTo>
                <a:lnTo>
                  <a:pt x="14" y="402"/>
                </a:lnTo>
                <a:lnTo>
                  <a:pt x="13" y="400"/>
                </a:lnTo>
                <a:lnTo>
                  <a:pt x="12" y="398"/>
                </a:lnTo>
                <a:lnTo>
                  <a:pt x="11" y="396"/>
                </a:lnTo>
                <a:lnTo>
                  <a:pt x="9" y="392"/>
                </a:lnTo>
                <a:lnTo>
                  <a:pt x="9" y="392"/>
                </a:lnTo>
                <a:lnTo>
                  <a:pt x="9" y="391"/>
                </a:lnTo>
                <a:lnTo>
                  <a:pt x="10" y="391"/>
                </a:lnTo>
                <a:lnTo>
                  <a:pt x="14" y="390"/>
                </a:lnTo>
                <a:lnTo>
                  <a:pt x="17" y="383"/>
                </a:lnTo>
                <a:lnTo>
                  <a:pt x="16" y="381"/>
                </a:lnTo>
                <a:lnTo>
                  <a:pt x="16" y="378"/>
                </a:lnTo>
                <a:lnTo>
                  <a:pt x="13" y="374"/>
                </a:lnTo>
                <a:lnTo>
                  <a:pt x="7" y="372"/>
                </a:lnTo>
                <a:lnTo>
                  <a:pt x="8" y="369"/>
                </a:lnTo>
                <a:lnTo>
                  <a:pt x="11" y="366"/>
                </a:lnTo>
                <a:lnTo>
                  <a:pt x="14" y="362"/>
                </a:lnTo>
                <a:lnTo>
                  <a:pt x="11" y="356"/>
                </a:lnTo>
                <a:lnTo>
                  <a:pt x="7" y="352"/>
                </a:lnTo>
                <a:lnTo>
                  <a:pt x="6" y="347"/>
                </a:lnTo>
                <a:lnTo>
                  <a:pt x="9" y="344"/>
                </a:lnTo>
                <a:lnTo>
                  <a:pt x="6" y="336"/>
                </a:lnTo>
                <a:lnTo>
                  <a:pt x="6" y="335"/>
                </a:lnTo>
                <a:lnTo>
                  <a:pt x="9" y="332"/>
                </a:lnTo>
                <a:lnTo>
                  <a:pt x="6" y="325"/>
                </a:lnTo>
                <a:lnTo>
                  <a:pt x="5" y="316"/>
                </a:lnTo>
                <a:lnTo>
                  <a:pt x="8" y="316"/>
                </a:lnTo>
                <a:lnTo>
                  <a:pt x="12" y="318"/>
                </a:lnTo>
                <a:lnTo>
                  <a:pt x="14" y="315"/>
                </a:lnTo>
                <a:lnTo>
                  <a:pt x="14" y="311"/>
                </a:lnTo>
                <a:lnTo>
                  <a:pt x="14" y="308"/>
                </a:lnTo>
                <a:lnTo>
                  <a:pt x="13" y="305"/>
                </a:lnTo>
                <a:lnTo>
                  <a:pt x="13" y="302"/>
                </a:lnTo>
                <a:lnTo>
                  <a:pt x="7" y="298"/>
                </a:lnTo>
                <a:lnTo>
                  <a:pt x="6" y="296"/>
                </a:lnTo>
                <a:lnTo>
                  <a:pt x="2" y="295"/>
                </a:lnTo>
                <a:lnTo>
                  <a:pt x="1" y="292"/>
                </a:lnTo>
                <a:lnTo>
                  <a:pt x="0" y="289"/>
                </a:lnTo>
                <a:lnTo>
                  <a:pt x="0" y="289"/>
                </a:lnTo>
                <a:lnTo>
                  <a:pt x="4" y="286"/>
                </a:lnTo>
                <a:lnTo>
                  <a:pt x="6" y="287"/>
                </a:lnTo>
                <a:lnTo>
                  <a:pt x="6" y="289"/>
                </a:lnTo>
                <a:lnTo>
                  <a:pt x="11" y="289"/>
                </a:lnTo>
                <a:lnTo>
                  <a:pt x="10" y="284"/>
                </a:lnTo>
                <a:lnTo>
                  <a:pt x="9" y="281"/>
                </a:lnTo>
                <a:lnTo>
                  <a:pt x="9" y="281"/>
                </a:lnTo>
                <a:lnTo>
                  <a:pt x="8" y="277"/>
                </a:lnTo>
                <a:lnTo>
                  <a:pt x="5" y="274"/>
                </a:lnTo>
                <a:lnTo>
                  <a:pt x="4" y="272"/>
                </a:lnTo>
                <a:lnTo>
                  <a:pt x="4" y="270"/>
                </a:lnTo>
                <a:lnTo>
                  <a:pt x="5" y="268"/>
                </a:lnTo>
                <a:lnTo>
                  <a:pt x="13" y="270"/>
                </a:lnTo>
                <a:lnTo>
                  <a:pt x="13" y="269"/>
                </a:lnTo>
                <a:lnTo>
                  <a:pt x="9" y="267"/>
                </a:lnTo>
                <a:lnTo>
                  <a:pt x="7" y="265"/>
                </a:lnTo>
                <a:lnTo>
                  <a:pt x="9" y="260"/>
                </a:lnTo>
                <a:lnTo>
                  <a:pt x="12" y="262"/>
                </a:lnTo>
                <a:lnTo>
                  <a:pt x="16" y="260"/>
                </a:lnTo>
                <a:lnTo>
                  <a:pt x="17" y="256"/>
                </a:lnTo>
                <a:lnTo>
                  <a:pt x="17" y="255"/>
                </a:lnTo>
                <a:lnTo>
                  <a:pt x="16" y="247"/>
                </a:lnTo>
                <a:lnTo>
                  <a:pt x="19" y="247"/>
                </a:lnTo>
                <a:lnTo>
                  <a:pt x="22" y="242"/>
                </a:lnTo>
                <a:lnTo>
                  <a:pt x="19" y="239"/>
                </a:lnTo>
                <a:lnTo>
                  <a:pt x="16" y="240"/>
                </a:lnTo>
                <a:lnTo>
                  <a:pt x="13" y="238"/>
                </a:lnTo>
                <a:lnTo>
                  <a:pt x="13" y="237"/>
                </a:lnTo>
                <a:lnTo>
                  <a:pt x="13" y="235"/>
                </a:lnTo>
                <a:lnTo>
                  <a:pt x="13" y="231"/>
                </a:lnTo>
                <a:lnTo>
                  <a:pt x="15" y="224"/>
                </a:lnTo>
                <a:lnTo>
                  <a:pt x="22" y="222"/>
                </a:lnTo>
                <a:lnTo>
                  <a:pt x="27" y="218"/>
                </a:lnTo>
                <a:lnTo>
                  <a:pt x="23" y="211"/>
                </a:lnTo>
                <a:lnTo>
                  <a:pt x="19" y="209"/>
                </a:lnTo>
                <a:lnTo>
                  <a:pt x="14" y="207"/>
                </a:lnTo>
                <a:lnTo>
                  <a:pt x="12" y="205"/>
                </a:lnTo>
                <a:lnTo>
                  <a:pt x="14" y="203"/>
                </a:lnTo>
                <a:lnTo>
                  <a:pt x="13" y="197"/>
                </a:lnTo>
                <a:lnTo>
                  <a:pt x="12" y="198"/>
                </a:lnTo>
                <a:lnTo>
                  <a:pt x="11" y="201"/>
                </a:lnTo>
                <a:lnTo>
                  <a:pt x="5" y="197"/>
                </a:lnTo>
                <a:lnTo>
                  <a:pt x="7" y="192"/>
                </a:lnTo>
                <a:lnTo>
                  <a:pt x="9" y="192"/>
                </a:lnTo>
                <a:lnTo>
                  <a:pt x="14" y="192"/>
                </a:lnTo>
                <a:lnTo>
                  <a:pt x="17" y="189"/>
                </a:lnTo>
                <a:lnTo>
                  <a:pt x="17" y="187"/>
                </a:lnTo>
                <a:lnTo>
                  <a:pt x="13" y="184"/>
                </a:lnTo>
                <a:lnTo>
                  <a:pt x="10" y="183"/>
                </a:lnTo>
                <a:lnTo>
                  <a:pt x="11" y="178"/>
                </a:lnTo>
                <a:lnTo>
                  <a:pt x="12" y="172"/>
                </a:lnTo>
                <a:lnTo>
                  <a:pt x="15" y="173"/>
                </a:lnTo>
                <a:lnTo>
                  <a:pt x="15" y="177"/>
                </a:lnTo>
                <a:lnTo>
                  <a:pt x="20" y="176"/>
                </a:lnTo>
                <a:lnTo>
                  <a:pt x="20" y="172"/>
                </a:lnTo>
                <a:lnTo>
                  <a:pt x="21" y="169"/>
                </a:lnTo>
                <a:lnTo>
                  <a:pt x="25" y="167"/>
                </a:lnTo>
                <a:lnTo>
                  <a:pt x="25" y="163"/>
                </a:lnTo>
                <a:lnTo>
                  <a:pt x="19" y="156"/>
                </a:lnTo>
                <a:lnTo>
                  <a:pt x="19" y="155"/>
                </a:lnTo>
                <a:lnTo>
                  <a:pt x="23" y="156"/>
                </a:lnTo>
                <a:lnTo>
                  <a:pt x="24" y="154"/>
                </a:lnTo>
                <a:lnTo>
                  <a:pt x="25" y="144"/>
                </a:lnTo>
                <a:lnTo>
                  <a:pt x="23" y="139"/>
                </a:lnTo>
                <a:lnTo>
                  <a:pt x="25" y="131"/>
                </a:lnTo>
                <a:lnTo>
                  <a:pt x="22" y="130"/>
                </a:lnTo>
                <a:lnTo>
                  <a:pt x="20" y="129"/>
                </a:lnTo>
                <a:lnTo>
                  <a:pt x="18" y="131"/>
                </a:lnTo>
                <a:lnTo>
                  <a:pt x="16" y="131"/>
                </a:lnTo>
                <a:lnTo>
                  <a:pt x="16" y="127"/>
                </a:lnTo>
                <a:lnTo>
                  <a:pt x="16" y="125"/>
                </a:lnTo>
                <a:lnTo>
                  <a:pt x="21" y="123"/>
                </a:lnTo>
                <a:lnTo>
                  <a:pt x="21" y="118"/>
                </a:lnTo>
                <a:lnTo>
                  <a:pt x="19" y="115"/>
                </a:lnTo>
                <a:lnTo>
                  <a:pt x="17" y="110"/>
                </a:lnTo>
                <a:lnTo>
                  <a:pt x="14" y="108"/>
                </a:lnTo>
                <a:lnTo>
                  <a:pt x="16" y="104"/>
                </a:lnTo>
                <a:lnTo>
                  <a:pt x="17" y="102"/>
                </a:lnTo>
                <a:lnTo>
                  <a:pt x="17" y="98"/>
                </a:lnTo>
                <a:lnTo>
                  <a:pt x="17" y="95"/>
                </a:lnTo>
                <a:lnTo>
                  <a:pt x="17" y="92"/>
                </a:lnTo>
                <a:lnTo>
                  <a:pt x="11" y="91"/>
                </a:lnTo>
                <a:lnTo>
                  <a:pt x="14" y="89"/>
                </a:lnTo>
                <a:lnTo>
                  <a:pt x="19" y="90"/>
                </a:lnTo>
                <a:lnTo>
                  <a:pt x="21" y="92"/>
                </a:lnTo>
                <a:lnTo>
                  <a:pt x="21" y="95"/>
                </a:lnTo>
                <a:lnTo>
                  <a:pt x="23" y="95"/>
                </a:lnTo>
                <a:lnTo>
                  <a:pt x="25" y="94"/>
                </a:lnTo>
                <a:lnTo>
                  <a:pt x="26" y="91"/>
                </a:lnTo>
                <a:lnTo>
                  <a:pt x="30" y="92"/>
                </a:lnTo>
                <a:lnTo>
                  <a:pt x="32" y="95"/>
                </a:lnTo>
                <a:lnTo>
                  <a:pt x="36" y="91"/>
                </a:lnTo>
                <a:lnTo>
                  <a:pt x="36" y="89"/>
                </a:lnTo>
                <a:lnTo>
                  <a:pt x="40" y="87"/>
                </a:lnTo>
                <a:lnTo>
                  <a:pt x="47" y="87"/>
                </a:lnTo>
                <a:lnTo>
                  <a:pt x="49" y="81"/>
                </a:lnTo>
                <a:lnTo>
                  <a:pt x="48" y="80"/>
                </a:lnTo>
                <a:lnTo>
                  <a:pt x="48" y="79"/>
                </a:lnTo>
                <a:lnTo>
                  <a:pt x="48" y="79"/>
                </a:lnTo>
                <a:lnTo>
                  <a:pt x="43" y="76"/>
                </a:lnTo>
                <a:lnTo>
                  <a:pt x="42" y="73"/>
                </a:lnTo>
                <a:lnTo>
                  <a:pt x="47" y="71"/>
                </a:lnTo>
                <a:lnTo>
                  <a:pt x="49" y="67"/>
                </a:lnTo>
                <a:lnTo>
                  <a:pt x="53" y="64"/>
                </a:lnTo>
                <a:lnTo>
                  <a:pt x="57" y="63"/>
                </a:lnTo>
                <a:lnTo>
                  <a:pt x="59" y="65"/>
                </a:lnTo>
                <a:lnTo>
                  <a:pt x="62" y="66"/>
                </a:lnTo>
                <a:lnTo>
                  <a:pt x="65" y="64"/>
                </a:lnTo>
                <a:lnTo>
                  <a:pt x="66" y="63"/>
                </a:lnTo>
                <a:lnTo>
                  <a:pt x="68" y="61"/>
                </a:lnTo>
                <a:lnTo>
                  <a:pt x="71" y="59"/>
                </a:lnTo>
                <a:lnTo>
                  <a:pt x="75" y="61"/>
                </a:lnTo>
                <a:lnTo>
                  <a:pt x="77" y="63"/>
                </a:lnTo>
                <a:lnTo>
                  <a:pt x="79" y="66"/>
                </a:lnTo>
                <a:lnTo>
                  <a:pt x="82" y="6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590925" y="1701801"/>
            <a:ext cx="696913" cy="654050"/>
          </a:xfrm>
          <a:custGeom>
            <a:avLst/>
            <a:gdLst>
              <a:gd name="T0" fmla="*/ 103 w 439"/>
              <a:gd name="T1" fmla="*/ 52 h 412"/>
              <a:gd name="T2" fmla="*/ 168 w 439"/>
              <a:gd name="T3" fmla="*/ 19 h 412"/>
              <a:gd name="T4" fmla="*/ 205 w 439"/>
              <a:gd name="T5" fmla="*/ 0 h 412"/>
              <a:gd name="T6" fmla="*/ 220 w 439"/>
              <a:gd name="T7" fmla="*/ 20 h 412"/>
              <a:gd name="T8" fmla="*/ 275 w 439"/>
              <a:gd name="T9" fmla="*/ 22 h 412"/>
              <a:gd name="T10" fmla="*/ 321 w 439"/>
              <a:gd name="T11" fmla="*/ 33 h 412"/>
              <a:gd name="T12" fmla="*/ 343 w 439"/>
              <a:gd name="T13" fmla="*/ 69 h 412"/>
              <a:gd name="T14" fmla="*/ 397 w 439"/>
              <a:gd name="T15" fmla="*/ 104 h 412"/>
              <a:gd name="T16" fmla="*/ 437 w 439"/>
              <a:gd name="T17" fmla="*/ 179 h 412"/>
              <a:gd name="T18" fmla="*/ 417 w 439"/>
              <a:gd name="T19" fmla="*/ 231 h 412"/>
              <a:gd name="T20" fmla="*/ 400 w 439"/>
              <a:gd name="T21" fmla="*/ 252 h 412"/>
              <a:gd name="T22" fmla="*/ 372 w 439"/>
              <a:gd name="T23" fmla="*/ 239 h 412"/>
              <a:gd name="T24" fmla="*/ 365 w 439"/>
              <a:gd name="T25" fmla="*/ 243 h 412"/>
              <a:gd name="T26" fmla="*/ 346 w 439"/>
              <a:gd name="T27" fmla="*/ 242 h 412"/>
              <a:gd name="T28" fmla="*/ 360 w 439"/>
              <a:gd name="T29" fmla="*/ 266 h 412"/>
              <a:gd name="T30" fmla="*/ 370 w 439"/>
              <a:gd name="T31" fmla="*/ 293 h 412"/>
              <a:gd name="T32" fmla="*/ 341 w 439"/>
              <a:gd name="T33" fmla="*/ 303 h 412"/>
              <a:gd name="T34" fmla="*/ 315 w 439"/>
              <a:gd name="T35" fmla="*/ 287 h 412"/>
              <a:gd name="T36" fmla="*/ 293 w 439"/>
              <a:gd name="T37" fmla="*/ 307 h 412"/>
              <a:gd name="T38" fmla="*/ 275 w 439"/>
              <a:gd name="T39" fmla="*/ 301 h 412"/>
              <a:gd name="T40" fmla="*/ 251 w 439"/>
              <a:gd name="T41" fmla="*/ 293 h 412"/>
              <a:gd name="T42" fmla="*/ 248 w 439"/>
              <a:gd name="T43" fmla="*/ 282 h 412"/>
              <a:gd name="T44" fmla="*/ 245 w 439"/>
              <a:gd name="T45" fmla="*/ 269 h 412"/>
              <a:gd name="T46" fmla="*/ 240 w 439"/>
              <a:gd name="T47" fmla="*/ 257 h 412"/>
              <a:gd name="T48" fmla="*/ 223 w 439"/>
              <a:gd name="T49" fmla="*/ 272 h 412"/>
              <a:gd name="T50" fmla="*/ 201 w 439"/>
              <a:gd name="T51" fmla="*/ 276 h 412"/>
              <a:gd name="T52" fmla="*/ 178 w 439"/>
              <a:gd name="T53" fmla="*/ 267 h 412"/>
              <a:gd name="T54" fmla="*/ 158 w 439"/>
              <a:gd name="T55" fmla="*/ 267 h 412"/>
              <a:gd name="T56" fmla="*/ 154 w 439"/>
              <a:gd name="T57" fmla="*/ 280 h 412"/>
              <a:gd name="T58" fmla="*/ 136 w 439"/>
              <a:gd name="T59" fmla="*/ 289 h 412"/>
              <a:gd name="T60" fmla="*/ 122 w 439"/>
              <a:gd name="T61" fmla="*/ 297 h 412"/>
              <a:gd name="T62" fmla="*/ 84 w 439"/>
              <a:gd name="T63" fmla="*/ 287 h 412"/>
              <a:gd name="T64" fmla="*/ 61 w 439"/>
              <a:gd name="T65" fmla="*/ 293 h 412"/>
              <a:gd name="T66" fmla="*/ 52 w 439"/>
              <a:gd name="T67" fmla="*/ 300 h 412"/>
              <a:gd name="T68" fmla="*/ 56 w 439"/>
              <a:gd name="T69" fmla="*/ 316 h 412"/>
              <a:gd name="T70" fmla="*/ 44 w 439"/>
              <a:gd name="T71" fmla="*/ 329 h 412"/>
              <a:gd name="T72" fmla="*/ 44 w 439"/>
              <a:gd name="T73" fmla="*/ 338 h 412"/>
              <a:gd name="T74" fmla="*/ 42 w 439"/>
              <a:gd name="T75" fmla="*/ 352 h 412"/>
              <a:gd name="T76" fmla="*/ 40 w 439"/>
              <a:gd name="T77" fmla="*/ 366 h 412"/>
              <a:gd name="T78" fmla="*/ 40 w 439"/>
              <a:gd name="T79" fmla="*/ 380 h 412"/>
              <a:gd name="T80" fmla="*/ 42 w 439"/>
              <a:gd name="T81" fmla="*/ 399 h 412"/>
              <a:gd name="T82" fmla="*/ 15 w 439"/>
              <a:gd name="T83" fmla="*/ 411 h 412"/>
              <a:gd name="T84" fmla="*/ 9 w 439"/>
              <a:gd name="T85" fmla="*/ 391 h 412"/>
              <a:gd name="T86" fmla="*/ 11 w 439"/>
              <a:gd name="T87" fmla="*/ 366 h 412"/>
              <a:gd name="T88" fmla="*/ 6 w 439"/>
              <a:gd name="T89" fmla="*/ 325 h 412"/>
              <a:gd name="T90" fmla="*/ 7 w 439"/>
              <a:gd name="T91" fmla="*/ 298 h 412"/>
              <a:gd name="T92" fmla="*/ 11 w 439"/>
              <a:gd name="T93" fmla="*/ 289 h 412"/>
              <a:gd name="T94" fmla="*/ 13 w 439"/>
              <a:gd name="T95" fmla="*/ 270 h 412"/>
              <a:gd name="T96" fmla="*/ 16 w 439"/>
              <a:gd name="T97" fmla="*/ 247 h 412"/>
              <a:gd name="T98" fmla="*/ 15 w 439"/>
              <a:gd name="T99" fmla="*/ 224 h 412"/>
              <a:gd name="T100" fmla="*/ 12 w 439"/>
              <a:gd name="T101" fmla="*/ 198 h 412"/>
              <a:gd name="T102" fmla="*/ 10 w 439"/>
              <a:gd name="T103" fmla="*/ 183 h 412"/>
              <a:gd name="T104" fmla="*/ 25 w 439"/>
              <a:gd name="T105" fmla="*/ 163 h 412"/>
              <a:gd name="T106" fmla="*/ 20 w 439"/>
              <a:gd name="T107" fmla="*/ 129 h 412"/>
              <a:gd name="T108" fmla="*/ 14 w 439"/>
              <a:gd name="T109" fmla="*/ 108 h 412"/>
              <a:gd name="T110" fmla="*/ 21 w 439"/>
              <a:gd name="T111" fmla="*/ 92 h 412"/>
              <a:gd name="T112" fmla="*/ 40 w 439"/>
              <a:gd name="T113" fmla="*/ 87 h 412"/>
              <a:gd name="T114" fmla="*/ 49 w 439"/>
              <a:gd name="T115" fmla="*/ 67 h 412"/>
              <a:gd name="T116" fmla="*/ 75 w 439"/>
              <a:gd name="T117" fmla="*/ 6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9" h="412">
                <a:moveTo>
                  <a:pt x="82" y="64"/>
                </a:moveTo>
                <a:lnTo>
                  <a:pt x="86" y="60"/>
                </a:lnTo>
                <a:lnTo>
                  <a:pt x="89" y="60"/>
                </a:lnTo>
                <a:lnTo>
                  <a:pt x="95" y="64"/>
                </a:lnTo>
                <a:lnTo>
                  <a:pt x="99" y="60"/>
                </a:lnTo>
                <a:lnTo>
                  <a:pt x="103" y="60"/>
                </a:lnTo>
                <a:lnTo>
                  <a:pt x="101" y="55"/>
                </a:lnTo>
                <a:lnTo>
                  <a:pt x="101" y="55"/>
                </a:lnTo>
                <a:lnTo>
                  <a:pt x="103" y="52"/>
                </a:lnTo>
                <a:lnTo>
                  <a:pt x="104" y="51"/>
                </a:lnTo>
                <a:lnTo>
                  <a:pt x="114" y="41"/>
                </a:lnTo>
                <a:lnTo>
                  <a:pt x="119" y="39"/>
                </a:lnTo>
                <a:lnTo>
                  <a:pt x="122" y="38"/>
                </a:lnTo>
                <a:lnTo>
                  <a:pt x="130" y="30"/>
                </a:lnTo>
                <a:lnTo>
                  <a:pt x="153" y="22"/>
                </a:lnTo>
                <a:lnTo>
                  <a:pt x="156" y="22"/>
                </a:lnTo>
                <a:lnTo>
                  <a:pt x="163" y="22"/>
                </a:lnTo>
                <a:lnTo>
                  <a:pt x="168" y="19"/>
                </a:lnTo>
                <a:lnTo>
                  <a:pt x="172" y="15"/>
                </a:lnTo>
                <a:lnTo>
                  <a:pt x="174" y="11"/>
                </a:lnTo>
                <a:lnTo>
                  <a:pt x="175" y="9"/>
                </a:lnTo>
                <a:lnTo>
                  <a:pt x="179" y="7"/>
                </a:lnTo>
                <a:lnTo>
                  <a:pt x="184" y="6"/>
                </a:lnTo>
                <a:lnTo>
                  <a:pt x="187" y="6"/>
                </a:lnTo>
                <a:lnTo>
                  <a:pt x="189" y="5"/>
                </a:lnTo>
                <a:lnTo>
                  <a:pt x="202" y="1"/>
                </a:lnTo>
                <a:lnTo>
                  <a:pt x="205" y="0"/>
                </a:lnTo>
                <a:lnTo>
                  <a:pt x="210" y="2"/>
                </a:lnTo>
                <a:lnTo>
                  <a:pt x="211" y="5"/>
                </a:lnTo>
                <a:lnTo>
                  <a:pt x="211" y="5"/>
                </a:lnTo>
                <a:lnTo>
                  <a:pt x="212" y="7"/>
                </a:lnTo>
                <a:lnTo>
                  <a:pt x="208" y="13"/>
                </a:lnTo>
                <a:lnTo>
                  <a:pt x="210" y="17"/>
                </a:lnTo>
                <a:lnTo>
                  <a:pt x="214" y="16"/>
                </a:lnTo>
                <a:lnTo>
                  <a:pt x="218" y="15"/>
                </a:lnTo>
                <a:lnTo>
                  <a:pt x="220" y="20"/>
                </a:lnTo>
                <a:lnTo>
                  <a:pt x="225" y="22"/>
                </a:lnTo>
                <a:lnTo>
                  <a:pt x="232" y="24"/>
                </a:lnTo>
                <a:lnTo>
                  <a:pt x="238" y="24"/>
                </a:lnTo>
                <a:lnTo>
                  <a:pt x="248" y="21"/>
                </a:lnTo>
                <a:lnTo>
                  <a:pt x="254" y="19"/>
                </a:lnTo>
                <a:lnTo>
                  <a:pt x="267" y="19"/>
                </a:lnTo>
                <a:lnTo>
                  <a:pt x="270" y="20"/>
                </a:lnTo>
                <a:lnTo>
                  <a:pt x="274" y="21"/>
                </a:lnTo>
                <a:lnTo>
                  <a:pt x="275" y="22"/>
                </a:lnTo>
                <a:lnTo>
                  <a:pt x="280" y="26"/>
                </a:lnTo>
                <a:lnTo>
                  <a:pt x="286" y="28"/>
                </a:lnTo>
                <a:lnTo>
                  <a:pt x="290" y="27"/>
                </a:lnTo>
                <a:lnTo>
                  <a:pt x="292" y="27"/>
                </a:lnTo>
                <a:lnTo>
                  <a:pt x="301" y="30"/>
                </a:lnTo>
                <a:lnTo>
                  <a:pt x="306" y="30"/>
                </a:lnTo>
                <a:lnTo>
                  <a:pt x="309" y="28"/>
                </a:lnTo>
                <a:lnTo>
                  <a:pt x="314" y="28"/>
                </a:lnTo>
                <a:lnTo>
                  <a:pt x="321" y="33"/>
                </a:lnTo>
                <a:lnTo>
                  <a:pt x="324" y="42"/>
                </a:lnTo>
                <a:lnTo>
                  <a:pt x="326" y="45"/>
                </a:lnTo>
                <a:lnTo>
                  <a:pt x="335" y="50"/>
                </a:lnTo>
                <a:lnTo>
                  <a:pt x="345" y="50"/>
                </a:lnTo>
                <a:lnTo>
                  <a:pt x="349" y="52"/>
                </a:lnTo>
                <a:lnTo>
                  <a:pt x="351" y="55"/>
                </a:lnTo>
                <a:lnTo>
                  <a:pt x="351" y="58"/>
                </a:lnTo>
                <a:lnTo>
                  <a:pt x="351" y="62"/>
                </a:lnTo>
                <a:lnTo>
                  <a:pt x="343" y="69"/>
                </a:lnTo>
                <a:lnTo>
                  <a:pt x="344" y="71"/>
                </a:lnTo>
                <a:lnTo>
                  <a:pt x="351" y="76"/>
                </a:lnTo>
                <a:lnTo>
                  <a:pt x="360" y="79"/>
                </a:lnTo>
                <a:lnTo>
                  <a:pt x="374" y="78"/>
                </a:lnTo>
                <a:lnTo>
                  <a:pt x="381" y="78"/>
                </a:lnTo>
                <a:lnTo>
                  <a:pt x="392" y="81"/>
                </a:lnTo>
                <a:lnTo>
                  <a:pt x="395" y="85"/>
                </a:lnTo>
                <a:lnTo>
                  <a:pt x="397" y="94"/>
                </a:lnTo>
                <a:lnTo>
                  <a:pt x="397" y="104"/>
                </a:lnTo>
                <a:lnTo>
                  <a:pt x="394" y="117"/>
                </a:lnTo>
                <a:lnTo>
                  <a:pt x="393" y="123"/>
                </a:lnTo>
                <a:lnTo>
                  <a:pt x="395" y="125"/>
                </a:lnTo>
                <a:lnTo>
                  <a:pt x="402" y="131"/>
                </a:lnTo>
                <a:lnTo>
                  <a:pt x="413" y="138"/>
                </a:lnTo>
                <a:lnTo>
                  <a:pt x="422" y="148"/>
                </a:lnTo>
                <a:lnTo>
                  <a:pt x="428" y="159"/>
                </a:lnTo>
                <a:lnTo>
                  <a:pt x="433" y="169"/>
                </a:lnTo>
                <a:lnTo>
                  <a:pt x="437" y="179"/>
                </a:lnTo>
                <a:lnTo>
                  <a:pt x="438" y="188"/>
                </a:lnTo>
                <a:lnTo>
                  <a:pt x="439" y="194"/>
                </a:lnTo>
                <a:lnTo>
                  <a:pt x="439" y="194"/>
                </a:lnTo>
                <a:lnTo>
                  <a:pt x="428" y="207"/>
                </a:lnTo>
                <a:lnTo>
                  <a:pt x="424" y="218"/>
                </a:lnTo>
                <a:lnTo>
                  <a:pt x="423" y="220"/>
                </a:lnTo>
                <a:lnTo>
                  <a:pt x="420" y="223"/>
                </a:lnTo>
                <a:lnTo>
                  <a:pt x="418" y="226"/>
                </a:lnTo>
                <a:lnTo>
                  <a:pt x="417" y="231"/>
                </a:lnTo>
                <a:lnTo>
                  <a:pt x="414" y="236"/>
                </a:lnTo>
                <a:lnTo>
                  <a:pt x="412" y="239"/>
                </a:lnTo>
                <a:lnTo>
                  <a:pt x="410" y="244"/>
                </a:lnTo>
                <a:lnTo>
                  <a:pt x="408" y="247"/>
                </a:lnTo>
                <a:lnTo>
                  <a:pt x="408" y="249"/>
                </a:lnTo>
                <a:lnTo>
                  <a:pt x="407" y="251"/>
                </a:lnTo>
                <a:lnTo>
                  <a:pt x="405" y="253"/>
                </a:lnTo>
                <a:lnTo>
                  <a:pt x="404" y="253"/>
                </a:lnTo>
                <a:lnTo>
                  <a:pt x="400" y="252"/>
                </a:lnTo>
                <a:lnTo>
                  <a:pt x="397" y="250"/>
                </a:lnTo>
                <a:lnTo>
                  <a:pt x="392" y="248"/>
                </a:lnTo>
                <a:lnTo>
                  <a:pt x="386" y="245"/>
                </a:lnTo>
                <a:lnTo>
                  <a:pt x="381" y="242"/>
                </a:lnTo>
                <a:lnTo>
                  <a:pt x="378" y="239"/>
                </a:lnTo>
                <a:lnTo>
                  <a:pt x="375" y="237"/>
                </a:lnTo>
                <a:lnTo>
                  <a:pt x="374" y="237"/>
                </a:lnTo>
                <a:lnTo>
                  <a:pt x="372" y="237"/>
                </a:lnTo>
                <a:lnTo>
                  <a:pt x="372" y="239"/>
                </a:lnTo>
                <a:lnTo>
                  <a:pt x="372" y="241"/>
                </a:lnTo>
                <a:lnTo>
                  <a:pt x="371" y="243"/>
                </a:lnTo>
                <a:lnTo>
                  <a:pt x="370" y="244"/>
                </a:lnTo>
                <a:lnTo>
                  <a:pt x="370" y="246"/>
                </a:lnTo>
                <a:lnTo>
                  <a:pt x="370" y="247"/>
                </a:lnTo>
                <a:lnTo>
                  <a:pt x="370" y="248"/>
                </a:lnTo>
                <a:lnTo>
                  <a:pt x="368" y="248"/>
                </a:lnTo>
                <a:lnTo>
                  <a:pt x="366" y="246"/>
                </a:lnTo>
                <a:lnTo>
                  <a:pt x="365" y="243"/>
                </a:lnTo>
                <a:lnTo>
                  <a:pt x="365" y="241"/>
                </a:lnTo>
                <a:lnTo>
                  <a:pt x="364" y="239"/>
                </a:lnTo>
                <a:lnTo>
                  <a:pt x="363" y="239"/>
                </a:lnTo>
                <a:lnTo>
                  <a:pt x="361" y="240"/>
                </a:lnTo>
                <a:lnTo>
                  <a:pt x="357" y="241"/>
                </a:lnTo>
                <a:lnTo>
                  <a:pt x="353" y="240"/>
                </a:lnTo>
                <a:lnTo>
                  <a:pt x="345" y="237"/>
                </a:lnTo>
                <a:lnTo>
                  <a:pt x="344" y="239"/>
                </a:lnTo>
                <a:lnTo>
                  <a:pt x="346" y="242"/>
                </a:lnTo>
                <a:lnTo>
                  <a:pt x="350" y="245"/>
                </a:lnTo>
                <a:lnTo>
                  <a:pt x="353" y="247"/>
                </a:lnTo>
                <a:lnTo>
                  <a:pt x="355" y="249"/>
                </a:lnTo>
                <a:lnTo>
                  <a:pt x="358" y="252"/>
                </a:lnTo>
                <a:lnTo>
                  <a:pt x="360" y="253"/>
                </a:lnTo>
                <a:lnTo>
                  <a:pt x="362" y="256"/>
                </a:lnTo>
                <a:lnTo>
                  <a:pt x="361" y="260"/>
                </a:lnTo>
                <a:lnTo>
                  <a:pt x="360" y="262"/>
                </a:lnTo>
                <a:lnTo>
                  <a:pt x="360" y="266"/>
                </a:lnTo>
                <a:lnTo>
                  <a:pt x="362" y="270"/>
                </a:lnTo>
                <a:lnTo>
                  <a:pt x="366" y="272"/>
                </a:lnTo>
                <a:lnTo>
                  <a:pt x="370" y="276"/>
                </a:lnTo>
                <a:lnTo>
                  <a:pt x="372" y="281"/>
                </a:lnTo>
                <a:lnTo>
                  <a:pt x="371" y="285"/>
                </a:lnTo>
                <a:lnTo>
                  <a:pt x="369" y="289"/>
                </a:lnTo>
                <a:lnTo>
                  <a:pt x="369" y="290"/>
                </a:lnTo>
                <a:lnTo>
                  <a:pt x="369" y="291"/>
                </a:lnTo>
                <a:lnTo>
                  <a:pt x="370" y="293"/>
                </a:lnTo>
                <a:lnTo>
                  <a:pt x="366" y="304"/>
                </a:lnTo>
                <a:lnTo>
                  <a:pt x="364" y="305"/>
                </a:lnTo>
                <a:lnTo>
                  <a:pt x="362" y="306"/>
                </a:lnTo>
                <a:lnTo>
                  <a:pt x="361" y="305"/>
                </a:lnTo>
                <a:lnTo>
                  <a:pt x="359" y="305"/>
                </a:lnTo>
                <a:lnTo>
                  <a:pt x="354" y="305"/>
                </a:lnTo>
                <a:lnTo>
                  <a:pt x="350" y="306"/>
                </a:lnTo>
                <a:lnTo>
                  <a:pt x="347" y="305"/>
                </a:lnTo>
                <a:lnTo>
                  <a:pt x="341" y="303"/>
                </a:lnTo>
                <a:lnTo>
                  <a:pt x="335" y="302"/>
                </a:lnTo>
                <a:lnTo>
                  <a:pt x="329" y="300"/>
                </a:lnTo>
                <a:lnTo>
                  <a:pt x="326" y="297"/>
                </a:lnTo>
                <a:lnTo>
                  <a:pt x="324" y="294"/>
                </a:lnTo>
                <a:lnTo>
                  <a:pt x="323" y="291"/>
                </a:lnTo>
                <a:lnTo>
                  <a:pt x="322" y="284"/>
                </a:lnTo>
                <a:lnTo>
                  <a:pt x="321" y="285"/>
                </a:lnTo>
                <a:lnTo>
                  <a:pt x="318" y="285"/>
                </a:lnTo>
                <a:lnTo>
                  <a:pt x="315" y="287"/>
                </a:lnTo>
                <a:lnTo>
                  <a:pt x="312" y="289"/>
                </a:lnTo>
                <a:lnTo>
                  <a:pt x="309" y="291"/>
                </a:lnTo>
                <a:lnTo>
                  <a:pt x="305" y="293"/>
                </a:lnTo>
                <a:lnTo>
                  <a:pt x="303" y="294"/>
                </a:lnTo>
                <a:lnTo>
                  <a:pt x="300" y="297"/>
                </a:lnTo>
                <a:lnTo>
                  <a:pt x="296" y="299"/>
                </a:lnTo>
                <a:lnTo>
                  <a:pt x="294" y="301"/>
                </a:lnTo>
                <a:lnTo>
                  <a:pt x="292" y="304"/>
                </a:lnTo>
                <a:lnTo>
                  <a:pt x="293" y="307"/>
                </a:lnTo>
                <a:lnTo>
                  <a:pt x="290" y="308"/>
                </a:lnTo>
                <a:lnTo>
                  <a:pt x="286" y="307"/>
                </a:lnTo>
                <a:lnTo>
                  <a:pt x="283" y="306"/>
                </a:lnTo>
                <a:lnTo>
                  <a:pt x="281" y="306"/>
                </a:lnTo>
                <a:lnTo>
                  <a:pt x="278" y="307"/>
                </a:lnTo>
                <a:lnTo>
                  <a:pt x="278" y="306"/>
                </a:lnTo>
                <a:lnTo>
                  <a:pt x="278" y="305"/>
                </a:lnTo>
                <a:lnTo>
                  <a:pt x="276" y="304"/>
                </a:lnTo>
                <a:lnTo>
                  <a:pt x="275" y="301"/>
                </a:lnTo>
                <a:lnTo>
                  <a:pt x="275" y="298"/>
                </a:lnTo>
                <a:lnTo>
                  <a:pt x="274" y="297"/>
                </a:lnTo>
                <a:lnTo>
                  <a:pt x="270" y="296"/>
                </a:lnTo>
                <a:lnTo>
                  <a:pt x="266" y="295"/>
                </a:lnTo>
                <a:lnTo>
                  <a:pt x="263" y="296"/>
                </a:lnTo>
                <a:lnTo>
                  <a:pt x="260" y="296"/>
                </a:lnTo>
                <a:lnTo>
                  <a:pt x="258" y="295"/>
                </a:lnTo>
                <a:lnTo>
                  <a:pt x="255" y="293"/>
                </a:lnTo>
                <a:lnTo>
                  <a:pt x="251" y="293"/>
                </a:lnTo>
                <a:lnTo>
                  <a:pt x="251" y="291"/>
                </a:lnTo>
                <a:lnTo>
                  <a:pt x="255" y="288"/>
                </a:lnTo>
                <a:lnTo>
                  <a:pt x="256" y="286"/>
                </a:lnTo>
                <a:lnTo>
                  <a:pt x="256" y="284"/>
                </a:lnTo>
                <a:lnTo>
                  <a:pt x="258" y="283"/>
                </a:lnTo>
                <a:lnTo>
                  <a:pt x="259" y="281"/>
                </a:lnTo>
                <a:lnTo>
                  <a:pt x="257" y="280"/>
                </a:lnTo>
                <a:lnTo>
                  <a:pt x="253" y="281"/>
                </a:lnTo>
                <a:lnTo>
                  <a:pt x="248" y="282"/>
                </a:lnTo>
                <a:lnTo>
                  <a:pt x="243" y="282"/>
                </a:lnTo>
                <a:lnTo>
                  <a:pt x="238" y="281"/>
                </a:lnTo>
                <a:lnTo>
                  <a:pt x="234" y="281"/>
                </a:lnTo>
                <a:lnTo>
                  <a:pt x="229" y="280"/>
                </a:lnTo>
                <a:lnTo>
                  <a:pt x="230" y="274"/>
                </a:lnTo>
                <a:lnTo>
                  <a:pt x="233" y="272"/>
                </a:lnTo>
                <a:lnTo>
                  <a:pt x="238" y="270"/>
                </a:lnTo>
                <a:lnTo>
                  <a:pt x="242" y="270"/>
                </a:lnTo>
                <a:lnTo>
                  <a:pt x="245" y="269"/>
                </a:lnTo>
                <a:lnTo>
                  <a:pt x="245" y="268"/>
                </a:lnTo>
                <a:lnTo>
                  <a:pt x="245" y="267"/>
                </a:lnTo>
                <a:lnTo>
                  <a:pt x="245" y="266"/>
                </a:lnTo>
                <a:lnTo>
                  <a:pt x="245" y="266"/>
                </a:lnTo>
                <a:lnTo>
                  <a:pt x="245" y="264"/>
                </a:lnTo>
                <a:lnTo>
                  <a:pt x="244" y="262"/>
                </a:lnTo>
                <a:lnTo>
                  <a:pt x="244" y="262"/>
                </a:lnTo>
                <a:lnTo>
                  <a:pt x="245" y="259"/>
                </a:lnTo>
                <a:lnTo>
                  <a:pt x="240" y="257"/>
                </a:lnTo>
                <a:lnTo>
                  <a:pt x="238" y="257"/>
                </a:lnTo>
                <a:lnTo>
                  <a:pt x="236" y="258"/>
                </a:lnTo>
                <a:lnTo>
                  <a:pt x="232" y="260"/>
                </a:lnTo>
                <a:lnTo>
                  <a:pt x="228" y="262"/>
                </a:lnTo>
                <a:lnTo>
                  <a:pt x="226" y="265"/>
                </a:lnTo>
                <a:lnTo>
                  <a:pt x="223" y="266"/>
                </a:lnTo>
                <a:lnTo>
                  <a:pt x="221" y="267"/>
                </a:lnTo>
                <a:lnTo>
                  <a:pt x="221" y="269"/>
                </a:lnTo>
                <a:lnTo>
                  <a:pt x="223" y="272"/>
                </a:lnTo>
                <a:lnTo>
                  <a:pt x="224" y="272"/>
                </a:lnTo>
                <a:lnTo>
                  <a:pt x="222" y="274"/>
                </a:lnTo>
                <a:lnTo>
                  <a:pt x="221" y="274"/>
                </a:lnTo>
                <a:lnTo>
                  <a:pt x="219" y="274"/>
                </a:lnTo>
                <a:lnTo>
                  <a:pt x="216" y="276"/>
                </a:lnTo>
                <a:lnTo>
                  <a:pt x="214" y="279"/>
                </a:lnTo>
                <a:lnTo>
                  <a:pt x="210" y="281"/>
                </a:lnTo>
                <a:lnTo>
                  <a:pt x="205" y="279"/>
                </a:lnTo>
                <a:lnTo>
                  <a:pt x="201" y="276"/>
                </a:lnTo>
                <a:lnTo>
                  <a:pt x="195" y="273"/>
                </a:lnTo>
                <a:lnTo>
                  <a:pt x="193" y="271"/>
                </a:lnTo>
                <a:lnTo>
                  <a:pt x="189" y="270"/>
                </a:lnTo>
                <a:lnTo>
                  <a:pt x="188" y="271"/>
                </a:lnTo>
                <a:lnTo>
                  <a:pt x="185" y="273"/>
                </a:lnTo>
                <a:lnTo>
                  <a:pt x="181" y="274"/>
                </a:lnTo>
                <a:lnTo>
                  <a:pt x="180" y="272"/>
                </a:lnTo>
                <a:lnTo>
                  <a:pt x="180" y="270"/>
                </a:lnTo>
                <a:lnTo>
                  <a:pt x="178" y="267"/>
                </a:lnTo>
                <a:lnTo>
                  <a:pt x="176" y="266"/>
                </a:lnTo>
                <a:lnTo>
                  <a:pt x="174" y="268"/>
                </a:lnTo>
                <a:lnTo>
                  <a:pt x="173" y="268"/>
                </a:lnTo>
                <a:lnTo>
                  <a:pt x="170" y="270"/>
                </a:lnTo>
                <a:lnTo>
                  <a:pt x="167" y="271"/>
                </a:lnTo>
                <a:lnTo>
                  <a:pt x="164" y="270"/>
                </a:lnTo>
                <a:lnTo>
                  <a:pt x="164" y="268"/>
                </a:lnTo>
                <a:lnTo>
                  <a:pt x="162" y="268"/>
                </a:lnTo>
                <a:lnTo>
                  <a:pt x="158" y="267"/>
                </a:lnTo>
                <a:lnTo>
                  <a:pt x="156" y="266"/>
                </a:lnTo>
                <a:lnTo>
                  <a:pt x="154" y="266"/>
                </a:lnTo>
                <a:lnTo>
                  <a:pt x="152" y="268"/>
                </a:lnTo>
                <a:lnTo>
                  <a:pt x="152" y="271"/>
                </a:lnTo>
                <a:lnTo>
                  <a:pt x="149" y="273"/>
                </a:lnTo>
                <a:lnTo>
                  <a:pt x="148" y="276"/>
                </a:lnTo>
                <a:lnTo>
                  <a:pt x="149" y="277"/>
                </a:lnTo>
                <a:lnTo>
                  <a:pt x="152" y="279"/>
                </a:lnTo>
                <a:lnTo>
                  <a:pt x="154" y="280"/>
                </a:lnTo>
                <a:lnTo>
                  <a:pt x="152" y="283"/>
                </a:lnTo>
                <a:lnTo>
                  <a:pt x="150" y="285"/>
                </a:lnTo>
                <a:lnTo>
                  <a:pt x="147" y="286"/>
                </a:lnTo>
                <a:lnTo>
                  <a:pt x="144" y="285"/>
                </a:lnTo>
                <a:lnTo>
                  <a:pt x="142" y="284"/>
                </a:lnTo>
                <a:lnTo>
                  <a:pt x="139" y="285"/>
                </a:lnTo>
                <a:lnTo>
                  <a:pt x="139" y="287"/>
                </a:lnTo>
                <a:lnTo>
                  <a:pt x="139" y="289"/>
                </a:lnTo>
                <a:lnTo>
                  <a:pt x="136" y="289"/>
                </a:lnTo>
                <a:lnTo>
                  <a:pt x="133" y="290"/>
                </a:lnTo>
                <a:lnTo>
                  <a:pt x="132" y="291"/>
                </a:lnTo>
                <a:lnTo>
                  <a:pt x="131" y="293"/>
                </a:lnTo>
                <a:lnTo>
                  <a:pt x="131" y="295"/>
                </a:lnTo>
                <a:lnTo>
                  <a:pt x="132" y="298"/>
                </a:lnTo>
                <a:lnTo>
                  <a:pt x="131" y="299"/>
                </a:lnTo>
                <a:lnTo>
                  <a:pt x="128" y="298"/>
                </a:lnTo>
                <a:lnTo>
                  <a:pt x="125" y="297"/>
                </a:lnTo>
                <a:lnTo>
                  <a:pt x="122" y="297"/>
                </a:lnTo>
                <a:lnTo>
                  <a:pt x="115" y="299"/>
                </a:lnTo>
                <a:lnTo>
                  <a:pt x="108" y="299"/>
                </a:lnTo>
                <a:lnTo>
                  <a:pt x="103" y="296"/>
                </a:lnTo>
                <a:lnTo>
                  <a:pt x="102" y="294"/>
                </a:lnTo>
                <a:lnTo>
                  <a:pt x="100" y="293"/>
                </a:lnTo>
                <a:lnTo>
                  <a:pt x="99" y="291"/>
                </a:lnTo>
                <a:lnTo>
                  <a:pt x="95" y="288"/>
                </a:lnTo>
                <a:lnTo>
                  <a:pt x="90" y="287"/>
                </a:lnTo>
                <a:lnTo>
                  <a:pt x="84" y="287"/>
                </a:lnTo>
                <a:lnTo>
                  <a:pt x="83" y="288"/>
                </a:lnTo>
                <a:lnTo>
                  <a:pt x="80" y="290"/>
                </a:lnTo>
                <a:lnTo>
                  <a:pt x="78" y="291"/>
                </a:lnTo>
                <a:lnTo>
                  <a:pt x="76" y="291"/>
                </a:lnTo>
                <a:lnTo>
                  <a:pt x="74" y="290"/>
                </a:lnTo>
                <a:lnTo>
                  <a:pt x="70" y="292"/>
                </a:lnTo>
                <a:lnTo>
                  <a:pt x="66" y="294"/>
                </a:lnTo>
                <a:lnTo>
                  <a:pt x="64" y="294"/>
                </a:lnTo>
                <a:lnTo>
                  <a:pt x="61" y="293"/>
                </a:lnTo>
                <a:lnTo>
                  <a:pt x="59" y="293"/>
                </a:lnTo>
                <a:lnTo>
                  <a:pt x="58" y="293"/>
                </a:lnTo>
                <a:lnTo>
                  <a:pt x="57" y="294"/>
                </a:lnTo>
                <a:lnTo>
                  <a:pt x="57" y="295"/>
                </a:lnTo>
                <a:lnTo>
                  <a:pt x="56" y="295"/>
                </a:lnTo>
                <a:lnTo>
                  <a:pt x="53" y="294"/>
                </a:lnTo>
                <a:lnTo>
                  <a:pt x="51" y="295"/>
                </a:lnTo>
                <a:lnTo>
                  <a:pt x="51" y="296"/>
                </a:lnTo>
                <a:lnTo>
                  <a:pt x="52" y="300"/>
                </a:lnTo>
                <a:lnTo>
                  <a:pt x="51" y="302"/>
                </a:lnTo>
                <a:lnTo>
                  <a:pt x="52" y="304"/>
                </a:lnTo>
                <a:lnTo>
                  <a:pt x="54" y="306"/>
                </a:lnTo>
                <a:lnTo>
                  <a:pt x="56" y="308"/>
                </a:lnTo>
                <a:lnTo>
                  <a:pt x="56" y="309"/>
                </a:lnTo>
                <a:lnTo>
                  <a:pt x="54" y="311"/>
                </a:lnTo>
                <a:lnTo>
                  <a:pt x="54" y="312"/>
                </a:lnTo>
                <a:lnTo>
                  <a:pt x="56" y="314"/>
                </a:lnTo>
                <a:lnTo>
                  <a:pt x="56" y="316"/>
                </a:lnTo>
                <a:lnTo>
                  <a:pt x="54" y="318"/>
                </a:lnTo>
                <a:lnTo>
                  <a:pt x="53" y="318"/>
                </a:lnTo>
                <a:lnTo>
                  <a:pt x="52" y="319"/>
                </a:lnTo>
                <a:lnTo>
                  <a:pt x="52" y="321"/>
                </a:lnTo>
                <a:lnTo>
                  <a:pt x="53" y="323"/>
                </a:lnTo>
                <a:lnTo>
                  <a:pt x="49" y="326"/>
                </a:lnTo>
                <a:lnTo>
                  <a:pt x="47" y="327"/>
                </a:lnTo>
                <a:lnTo>
                  <a:pt x="45" y="328"/>
                </a:lnTo>
                <a:lnTo>
                  <a:pt x="44" y="329"/>
                </a:lnTo>
                <a:lnTo>
                  <a:pt x="45" y="331"/>
                </a:lnTo>
                <a:lnTo>
                  <a:pt x="46" y="331"/>
                </a:lnTo>
                <a:lnTo>
                  <a:pt x="48" y="332"/>
                </a:lnTo>
                <a:lnTo>
                  <a:pt x="49" y="333"/>
                </a:lnTo>
                <a:lnTo>
                  <a:pt x="49" y="334"/>
                </a:lnTo>
                <a:lnTo>
                  <a:pt x="47" y="335"/>
                </a:lnTo>
                <a:lnTo>
                  <a:pt x="46" y="336"/>
                </a:lnTo>
                <a:lnTo>
                  <a:pt x="44" y="337"/>
                </a:lnTo>
                <a:lnTo>
                  <a:pt x="44" y="338"/>
                </a:lnTo>
                <a:lnTo>
                  <a:pt x="46" y="340"/>
                </a:lnTo>
                <a:lnTo>
                  <a:pt x="47" y="342"/>
                </a:lnTo>
                <a:lnTo>
                  <a:pt x="46" y="344"/>
                </a:lnTo>
                <a:lnTo>
                  <a:pt x="45" y="346"/>
                </a:lnTo>
                <a:lnTo>
                  <a:pt x="44" y="348"/>
                </a:lnTo>
                <a:lnTo>
                  <a:pt x="42" y="349"/>
                </a:lnTo>
                <a:lnTo>
                  <a:pt x="41" y="350"/>
                </a:lnTo>
                <a:lnTo>
                  <a:pt x="41" y="352"/>
                </a:lnTo>
                <a:lnTo>
                  <a:pt x="42" y="352"/>
                </a:lnTo>
                <a:lnTo>
                  <a:pt x="42" y="354"/>
                </a:lnTo>
                <a:lnTo>
                  <a:pt x="41" y="356"/>
                </a:lnTo>
                <a:lnTo>
                  <a:pt x="39" y="358"/>
                </a:lnTo>
                <a:lnTo>
                  <a:pt x="37" y="361"/>
                </a:lnTo>
                <a:lnTo>
                  <a:pt x="36" y="362"/>
                </a:lnTo>
                <a:lnTo>
                  <a:pt x="36" y="363"/>
                </a:lnTo>
                <a:lnTo>
                  <a:pt x="37" y="364"/>
                </a:lnTo>
                <a:lnTo>
                  <a:pt x="39" y="365"/>
                </a:lnTo>
                <a:lnTo>
                  <a:pt x="40" y="366"/>
                </a:lnTo>
                <a:lnTo>
                  <a:pt x="40" y="367"/>
                </a:lnTo>
                <a:lnTo>
                  <a:pt x="39" y="368"/>
                </a:lnTo>
                <a:lnTo>
                  <a:pt x="38" y="369"/>
                </a:lnTo>
                <a:lnTo>
                  <a:pt x="37" y="371"/>
                </a:lnTo>
                <a:lnTo>
                  <a:pt x="38" y="372"/>
                </a:lnTo>
                <a:lnTo>
                  <a:pt x="39" y="374"/>
                </a:lnTo>
                <a:lnTo>
                  <a:pt x="40" y="376"/>
                </a:lnTo>
                <a:lnTo>
                  <a:pt x="40" y="377"/>
                </a:lnTo>
                <a:lnTo>
                  <a:pt x="40" y="380"/>
                </a:lnTo>
                <a:lnTo>
                  <a:pt x="38" y="383"/>
                </a:lnTo>
                <a:lnTo>
                  <a:pt x="38" y="385"/>
                </a:lnTo>
                <a:lnTo>
                  <a:pt x="39" y="387"/>
                </a:lnTo>
                <a:lnTo>
                  <a:pt x="40" y="389"/>
                </a:lnTo>
                <a:lnTo>
                  <a:pt x="41" y="391"/>
                </a:lnTo>
                <a:lnTo>
                  <a:pt x="43" y="392"/>
                </a:lnTo>
                <a:lnTo>
                  <a:pt x="44" y="393"/>
                </a:lnTo>
                <a:lnTo>
                  <a:pt x="44" y="394"/>
                </a:lnTo>
                <a:lnTo>
                  <a:pt x="42" y="399"/>
                </a:lnTo>
                <a:lnTo>
                  <a:pt x="43" y="402"/>
                </a:lnTo>
                <a:lnTo>
                  <a:pt x="44" y="404"/>
                </a:lnTo>
                <a:lnTo>
                  <a:pt x="46" y="409"/>
                </a:lnTo>
                <a:lnTo>
                  <a:pt x="48" y="411"/>
                </a:lnTo>
                <a:lnTo>
                  <a:pt x="19" y="411"/>
                </a:lnTo>
                <a:lnTo>
                  <a:pt x="19" y="412"/>
                </a:lnTo>
                <a:lnTo>
                  <a:pt x="19" y="409"/>
                </a:lnTo>
                <a:lnTo>
                  <a:pt x="17" y="409"/>
                </a:lnTo>
                <a:lnTo>
                  <a:pt x="15" y="411"/>
                </a:lnTo>
                <a:lnTo>
                  <a:pt x="13" y="410"/>
                </a:lnTo>
                <a:lnTo>
                  <a:pt x="13" y="405"/>
                </a:lnTo>
                <a:lnTo>
                  <a:pt x="14" y="402"/>
                </a:lnTo>
                <a:lnTo>
                  <a:pt x="13" y="400"/>
                </a:lnTo>
                <a:lnTo>
                  <a:pt x="12" y="398"/>
                </a:lnTo>
                <a:lnTo>
                  <a:pt x="11" y="396"/>
                </a:lnTo>
                <a:lnTo>
                  <a:pt x="9" y="392"/>
                </a:lnTo>
                <a:lnTo>
                  <a:pt x="9" y="392"/>
                </a:lnTo>
                <a:lnTo>
                  <a:pt x="9" y="391"/>
                </a:lnTo>
                <a:lnTo>
                  <a:pt x="10" y="391"/>
                </a:lnTo>
                <a:lnTo>
                  <a:pt x="14" y="390"/>
                </a:lnTo>
                <a:lnTo>
                  <a:pt x="17" y="383"/>
                </a:lnTo>
                <a:lnTo>
                  <a:pt x="16" y="381"/>
                </a:lnTo>
                <a:lnTo>
                  <a:pt x="16" y="378"/>
                </a:lnTo>
                <a:lnTo>
                  <a:pt x="13" y="374"/>
                </a:lnTo>
                <a:lnTo>
                  <a:pt x="7" y="372"/>
                </a:lnTo>
                <a:lnTo>
                  <a:pt x="8" y="369"/>
                </a:lnTo>
                <a:lnTo>
                  <a:pt x="11" y="366"/>
                </a:lnTo>
                <a:lnTo>
                  <a:pt x="14" y="362"/>
                </a:lnTo>
                <a:lnTo>
                  <a:pt x="11" y="356"/>
                </a:lnTo>
                <a:lnTo>
                  <a:pt x="7" y="352"/>
                </a:lnTo>
                <a:lnTo>
                  <a:pt x="6" y="347"/>
                </a:lnTo>
                <a:lnTo>
                  <a:pt x="9" y="344"/>
                </a:lnTo>
                <a:lnTo>
                  <a:pt x="6" y="336"/>
                </a:lnTo>
                <a:lnTo>
                  <a:pt x="6" y="335"/>
                </a:lnTo>
                <a:lnTo>
                  <a:pt x="9" y="332"/>
                </a:lnTo>
                <a:lnTo>
                  <a:pt x="6" y="325"/>
                </a:lnTo>
                <a:lnTo>
                  <a:pt x="5" y="316"/>
                </a:lnTo>
                <a:lnTo>
                  <a:pt x="8" y="316"/>
                </a:lnTo>
                <a:lnTo>
                  <a:pt x="12" y="318"/>
                </a:lnTo>
                <a:lnTo>
                  <a:pt x="14" y="315"/>
                </a:lnTo>
                <a:lnTo>
                  <a:pt x="14" y="311"/>
                </a:lnTo>
                <a:lnTo>
                  <a:pt x="14" y="308"/>
                </a:lnTo>
                <a:lnTo>
                  <a:pt x="13" y="305"/>
                </a:lnTo>
                <a:lnTo>
                  <a:pt x="13" y="302"/>
                </a:lnTo>
                <a:lnTo>
                  <a:pt x="7" y="298"/>
                </a:lnTo>
                <a:lnTo>
                  <a:pt x="6" y="296"/>
                </a:lnTo>
                <a:lnTo>
                  <a:pt x="2" y="295"/>
                </a:lnTo>
                <a:lnTo>
                  <a:pt x="1" y="292"/>
                </a:lnTo>
                <a:lnTo>
                  <a:pt x="0" y="289"/>
                </a:lnTo>
                <a:lnTo>
                  <a:pt x="0" y="289"/>
                </a:lnTo>
                <a:lnTo>
                  <a:pt x="4" y="286"/>
                </a:lnTo>
                <a:lnTo>
                  <a:pt x="6" y="287"/>
                </a:lnTo>
                <a:lnTo>
                  <a:pt x="6" y="289"/>
                </a:lnTo>
                <a:lnTo>
                  <a:pt x="11" y="289"/>
                </a:lnTo>
                <a:lnTo>
                  <a:pt x="10" y="284"/>
                </a:lnTo>
                <a:lnTo>
                  <a:pt x="9" y="281"/>
                </a:lnTo>
                <a:lnTo>
                  <a:pt x="9" y="281"/>
                </a:lnTo>
                <a:lnTo>
                  <a:pt x="8" y="277"/>
                </a:lnTo>
                <a:lnTo>
                  <a:pt x="5" y="274"/>
                </a:lnTo>
                <a:lnTo>
                  <a:pt x="4" y="272"/>
                </a:lnTo>
                <a:lnTo>
                  <a:pt x="4" y="270"/>
                </a:lnTo>
                <a:lnTo>
                  <a:pt x="5" y="268"/>
                </a:lnTo>
                <a:lnTo>
                  <a:pt x="13" y="270"/>
                </a:lnTo>
                <a:lnTo>
                  <a:pt x="13" y="269"/>
                </a:lnTo>
                <a:lnTo>
                  <a:pt x="9" y="267"/>
                </a:lnTo>
                <a:lnTo>
                  <a:pt x="7" y="265"/>
                </a:lnTo>
                <a:lnTo>
                  <a:pt x="9" y="260"/>
                </a:lnTo>
                <a:lnTo>
                  <a:pt x="12" y="262"/>
                </a:lnTo>
                <a:lnTo>
                  <a:pt x="16" y="260"/>
                </a:lnTo>
                <a:lnTo>
                  <a:pt x="17" y="256"/>
                </a:lnTo>
                <a:lnTo>
                  <a:pt x="17" y="255"/>
                </a:lnTo>
                <a:lnTo>
                  <a:pt x="16" y="247"/>
                </a:lnTo>
                <a:lnTo>
                  <a:pt x="19" y="247"/>
                </a:lnTo>
                <a:lnTo>
                  <a:pt x="22" y="242"/>
                </a:lnTo>
                <a:lnTo>
                  <a:pt x="19" y="239"/>
                </a:lnTo>
                <a:lnTo>
                  <a:pt x="16" y="240"/>
                </a:lnTo>
                <a:lnTo>
                  <a:pt x="13" y="238"/>
                </a:lnTo>
                <a:lnTo>
                  <a:pt x="13" y="237"/>
                </a:lnTo>
                <a:lnTo>
                  <a:pt x="13" y="235"/>
                </a:lnTo>
                <a:lnTo>
                  <a:pt x="13" y="231"/>
                </a:lnTo>
                <a:lnTo>
                  <a:pt x="15" y="224"/>
                </a:lnTo>
                <a:lnTo>
                  <a:pt x="22" y="222"/>
                </a:lnTo>
                <a:lnTo>
                  <a:pt x="27" y="218"/>
                </a:lnTo>
                <a:lnTo>
                  <a:pt x="23" y="211"/>
                </a:lnTo>
                <a:lnTo>
                  <a:pt x="19" y="209"/>
                </a:lnTo>
                <a:lnTo>
                  <a:pt x="14" y="207"/>
                </a:lnTo>
                <a:lnTo>
                  <a:pt x="12" y="205"/>
                </a:lnTo>
                <a:lnTo>
                  <a:pt x="14" y="203"/>
                </a:lnTo>
                <a:lnTo>
                  <a:pt x="13" y="197"/>
                </a:lnTo>
                <a:lnTo>
                  <a:pt x="12" y="198"/>
                </a:lnTo>
                <a:lnTo>
                  <a:pt x="11" y="201"/>
                </a:lnTo>
                <a:lnTo>
                  <a:pt x="5" y="197"/>
                </a:lnTo>
                <a:lnTo>
                  <a:pt x="7" y="192"/>
                </a:lnTo>
                <a:lnTo>
                  <a:pt x="9" y="192"/>
                </a:lnTo>
                <a:lnTo>
                  <a:pt x="14" y="192"/>
                </a:lnTo>
                <a:lnTo>
                  <a:pt x="17" y="189"/>
                </a:lnTo>
                <a:lnTo>
                  <a:pt x="17" y="187"/>
                </a:lnTo>
                <a:lnTo>
                  <a:pt x="13" y="184"/>
                </a:lnTo>
                <a:lnTo>
                  <a:pt x="10" y="183"/>
                </a:lnTo>
                <a:lnTo>
                  <a:pt x="11" y="178"/>
                </a:lnTo>
                <a:lnTo>
                  <a:pt x="12" y="172"/>
                </a:lnTo>
                <a:lnTo>
                  <a:pt x="15" y="173"/>
                </a:lnTo>
                <a:lnTo>
                  <a:pt x="15" y="177"/>
                </a:lnTo>
                <a:lnTo>
                  <a:pt x="20" y="176"/>
                </a:lnTo>
                <a:lnTo>
                  <a:pt x="20" y="172"/>
                </a:lnTo>
                <a:lnTo>
                  <a:pt x="21" y="169"/>
                </a:lnTo>
                <a:lnTo>
                  <a:pt x="25" y="167"/>
                </a:lnTo>
                <a:lnTo>
                  <a:pt x="25" y="163"/>
                </a:lnTo>
                <a:lnTo>
                  <a:pt x="19" y="156"/>
                </a:lnTo>
                <a:lnTo>
                  <a:pt x="19" y="155"/>
                </a:lnTo>
                <a:lnTo>
                  <a:pt x="23" y="156"/>
                </a:lnTo>
                <a:lnTo>
                  <a:pt x="24" y="154"/>
                </a:lnTo>
                <a:lnTo>
                  <a:pt x="25" y="144"/>
                </a:lnTo>
                <a:lnTo>
                  <a:pt x="23" y="139"/>
                </a:lnTo>
                <a:lnTo>
                  <a:pt x="25" y="131"/>
                </a:lnTo>
                <a:lnTo>
                  <a:pt x="22" y="130"/>
                </a:lnTo>
                <a:lnTo>
                  <a:pt x="20" y="129"/>
                </a:lnTo>
                <a:lnTo>
                  <a:pt x="18" y="131"/>
                </a:lnTo>
                <a:lnTo>
                  <a:pt x="16" y="131"/>
                </a:lnTo>
                <a:lnTo>
                  <a:pt x="16" y="127"/>
                </a:lnTo>
                <a:lnTo>
                  <a:pt x="16" y="125"/>
                </a:lnTo>
                <a:lnTo>
                  <a:pt x="21" y="123"/>
                </a:lnTo>
                <a:lnTo>
                  <a:pt x="21" y="118"/>
                </a:lnTo>
                <a:lnTo>
                  <a:pt x="19" y="115"/>
                </a:lnTo>
                <a:lnTo>
                  <a:pt x="17" y="110"/>
                </a:lnTo>
                <a:lnTo>
                  <a:pt x="14" y="108"/>
                </a:lnTo>
                <a:lnTo>
                  <a:pt x="16" y="104"/>
                </a:lnTo>
                <a:lnTo>
                  <a:pt x="17" y="102"/>
                </a:lnTo>
                <a:lnTo>
                  <a:pt x="17" y="98"/>
                </a:lnTo>
                <a:lnTo>
                  <a:pt x="17" y="95"/>
                </a:lnTo>
                <a:lnTo>
                  <a:pt x="17" y="92"/>
                </a:lnTo>
                <a:lnTo>
                  <a:pt x="11" y="91"/>
                </a:lnTo>
                <a:lnTo>
                  <a:pt x="14" y="89"/>
                </a:lnTo>
                <a:lnTo>
                  <a:pt x="19" y="90"/>
                </a:lnTo>
                <a:lnTo>
                  <a:pt x="21" y="92"/>
                </a:lnTo>
                <a:lnTo>
                  <a:pt x="21" y="95"/>
                </a:lnTo>
                <a:lnTo>
                  <a:pt x="23" y="95"/>
                </a:lnTo>
                <a:lnTo>
                  <a:pt x="25" y="94"/>
                </a:lnTo>
                <a:lnTo>
                  <a:pt x="26" y="91"/>
                </a:lnTo>
                <a:lnTo>
                  <a:pt x="30" y="92"/>
                </a:lnTo>
                <a:lnTo>
                  <a:pt x="32" y="95"/>
                </a:lnTo>
                <a:lnTo>
                  <a:pt x="36" y="91"/>
                </a:lnTo>
                <a:lnTo>
                  <a:pt x="36" y="89"/>
                </a:lnTo>
                <a:lnTo>
                  <a:pt x="40" y="87"/>
                </a:lnTo>
                <a:lnTo>
                  <a:pt x="47" y="87"/>
                </a:lnTo>
                <a:lnTo>
                  <a:pt x="49" y="81"/>
                </a:lnTo>
                <a:lnTo>
                  <a:pt x="48" y="80"/>
                </a:lnTo>
                <a:lnTo>
                  <a:pt x="48" y="79"/>
                </a:lnTo>
                <a:lnTo>
                  <a:pt x="48" y="79"/>
                </a:lnTo>
                <a:lnTo>
                  <a:pt x="43" y="76"/>
                </a:lnTo>
                <a:lnTo>
                  <a:pt x="42" y="73"/>
                </a:lnTo>
                <a:lnTo>
                  <a:pt x="47" y="71"/>
                </a:lnTo>
                <a:lnTo>
                  <a:pt x="49" y="67"/>
                </a:lnTo>
                <a:lnTo>
                  <a:pt x="53" y="64"/>
                </a:lnTo>
                <a:lnTo>
                  <a:pt x="57" y="63"/>
                </a:lnTo>
                <a:lnTo>
                  <a:pt x="59" y="65"/>
                </a:lnTo>
                <a:lnTo>
                  <a:pt x="62" y="66"/>
                </a:lnTo>
                <a:lnTo>
                  <a:pt x="65" y="64"/>
                </a:lnTo>
                <a:lnTo>
                  <a:pt x="66" y="63"/>
                </a:lnTo>
                <a:lnTo>
                  <a:pt x="68" y="61"/>
                </a:lnTo>
                <a:lnTo>
                  <a:pt x="71" y="59"/>
                </a:lnTo>
                <a:lnTo>
                  <a:pt x="75" y="61"/>
                </a:lnTo>
                <a:lnTo>
                  <a:pt x="77" y="63"/>
                </a:lnTo>
                <a:lnTo>
                  <a:pt x="79" y="66"/>
                </a:lnTo>
                <a:lnTo>
                  <a:pt x="82" y="6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3648075" y="2109788"/>
            <a:ext cx="384175" cy="317500"/>
          </a:xfrm>
          <a:custGeom>
            <a:avLst/>
            <a:gdLst>
              <a:gd name="T0" fmla="*/ 193 w 242"/>
              <a:gd name="T1" fmla="*/ 23 h 200"/>
              <a:gd name="T2" fmla="*/ 221 w 242"/>
              <a:gd name="T3" fmla="*/ 23 h 200"/>
              <a:gd name="T4" fmla="*/ 215 w 242"/>
              <a:gd name="T5" fmla="*/ 34 h 200"/>
              <a:gd name="T6" fmla="*/ 230 w 242"/>
              <a:gd name="T7" fmla="*/ 38 h 200"/>
              <a:gd name="T8" fmla="*/ 242 w 242"/>
              <a:gd name="T9" fmla="*/ 48 h 200"/>
              <a:gd name="T10" fmla="*/ 238 w 242"/>
              <a:gd name="T11" fmla="*/ 53 h 200"/>
              <a:gd name="T12" fmla="*/ 226 w 242"/>
              <a:gd name="T13" fmla="*/ 59 h 200"/>
              <a:gd name="T14" fmla="*/ 208 w 242"/>
              <a:gd name="T15" fmla="*/ 72 h 200"/>
              <a:gd name="T16" fmla="*/ 195 w 242"/>
              <a:gd name="T17" fmla="*/ 74 h 200"/>
              <a:gd name="T18" fmla="*/ 185 w 242"/>
              <a:gd name="T19" fmla="*/ 80 h 200"/>
              <a:gd name="T20" fmla="*/ 175 w 242"/>
              <a:gd name="T21" fmla="*/ 90 h 200"/>
              <a:gd name="T22" fmla="*/ 168 w 242"/>
              <a:gd name="T23" fmla="*/ 99 h 200"/>
              <a:gd name="T24" fmla="*/ 160 w 242"/>
              <a:gd name="T25" fmla="*/ 104 h 200"/>
              <a:gd name="T26" fmla="*/ 166 w 242"/>
              <a:gd name="T27" fmla="*/ 114 h 200"/>
              <a:gd name="T28" fmla="*/ 164 w 242"/>
              <a:gd name="T29" fmla="*/ 124 h 200"/>
              <a:gd name="T30" fmla="*/ 164 w 242"/>
              <a:gd name="T31" fmla="*/ 132 h 200"/>
              <a:gd name="T32" fmla="*/ 161 w 242"/>
              <a:gd name="T33" fmla="*/ 138 h 200"/>
              <a:gd name="T34" fmla="*/ 158 w 242"/>
              <a:gd name="T35" fmla="*/ 141 h 200"/>
              <a:gd name="T36" fmla="*/ 154 w 242"/>
              <a:gd name="T37" fmla="*/ 146 h 200"/>
              <a:gd name="T38" fmla="*/ 141 w 242"/>
              <a:gd name="T39" fmla="*/ 150 h 200"/>
              <a:gd name="T40" fmla="*/ 140 w 242"/>
              <a:gd name="T41" fmla="*/ 158 h 200"/>
              <a:gd name="T42" fmla="*/ 141 w 242"/>
              <a:gd name="T43" fmla="*/ 165 h 200"/>
              <a:gd name="T44" fmla="*/ 125 w 242"/>
              <a:gd name="T45" fmla="*/ 167 h 200"/>
              <a:gd name="T46" fmla="*/ 96 w 242"/>
              <a:gd name="T47" fmla="*/ 173 h 200"/>
              <a:gd name="T48" fmla="*/ 84 w 242"/>
              <a:gd name="T49" fmla="*/ 182 h 200"/>
              <a:gd name="T50" fmla="*/ 69 w 242"/>
              <a:gd name="T51" fmla="*/ 199 h 200"/>
              <a:gd name="T52" fmla="*/ 57 w 242"/>
              <a:gd name="T53" fmla="*/ 197 h 200"/>
              <a:gd name="T54" fmla="*/ 46 w 242"/>
              <a:gd name="T55" fmla="*/ 194 h 200"/>
              <a:gd name="T56" fmla="*/ 36 w 242"/>
              <a:gd name="T57" fmla="*/ 183 h 200"/>
              <a:gd name="T58" fmla="*/ 30 w 242"/>
              <a:gd name="T59" fmla="*/ 165 h 200"/>
              <a:gd name="T60" fmla="*/ 12 w 242"/>
              <a:gd name="T61" fmla="*/ 154 h 200"/>
              <a:gd name="T62" fmla="*/ 8 w 242"/>
              <a:gd name="T63" fmla="*/ 136 h 200"/>
              <a:gd name="T64" fmla="*/ 2 w 242"/>
              <a:gd name="T65" fmla="*/ 126 h 200"/>
              <a:gd name="T66" fmla="*/ 1 w 242"/>
              <a:gd name="T67" fmla="*/ 114 h 200"/>
              <a:gd name="T68" fmla="*/ 1 w 242"/>
              <a:gd name="T69" fmla="*/ 107 h 200"/>
              <a:gd name="T70" fmla="*/ 6 w 242"/>
              <a:gd name="T71" fmla="*/ 97 h 200"/>
              <a:gd name="T72" fmla="*/ 9 w 242"/>
              <a:gd name="T73" fmla="*/ 89 h 200"/>
              <a:gd name="T74" fmla="*/ 10 w 242"/>
              <a:gd name="T75" fmla="*/ 79 h 200"/>
              <a:gd name="T76" fmla="*/ 9 w 242"/>
              <a:gd name="T77" fmla="*/ 74 h 200"/>
              <a:gd name="T78" fmla="*/ 16 w 242"/>
              <a:gd name="T79" fmla="*/ 64 h 200"/>
              <a:gd name="T80" fmla="*/ 18 w 242"/>
              <a:gd name="T81" fmla="*/ 55 h 200"/>
              <a:gd name="T82" fmla="*/ 15 w 242"/>
              <a:gd name="T83" fmla="*/ 45 h 200"/>
              <a:gd name="T84" fmla="*/ 21 w 242"/>
              <a:gd name="T85" fmla="*/ 38 h 200"/>
              <a:gd name="T86" fmla="*/ 30 w 242"/>
              <a:gd name="T87" fmla="*/ 37 h 200"/>
              <a:gd name="T88" fmla="*/ 47 w 242"/>
              <a:gd name="T89" fmla="*/ 31 h 200"/>
              <a:gd name="T90" fmla="*/ 66 w 242"/>
              <a:gd name="T91" fmla="*/ 37 h 200"/>
              <a:gd name="T92" fmla="*/ 92 w 242"/>
              <a:gd name="T93" fmla="*/ 41 h 200"/>
              <a:gd name="T94" fmla="*/ 97 w 242"/>
              <a:gd name="T95" fmla="*/ 33 h 200"/>
              <a:gd name="T96" fmla="*/ 108 w 242"/>
              <a:gd name="T97" fmla="*/ 28 h 200"/>
              <a:gd name="T98" fmla="*/ 113 w 242"/>
              <a:gd name="T99" fmla="*/ 20 h 200"/>
              <a:gd name="T100" fmla="*/ 120 w 242"/>
              <a:gd name="T101" fmla="*/ 9 h 200"/>
              <a:gd name="T102" fmla="*/ 134 w 242"/>
              <a:gd name="T103" fmla="*/ 13 h 200"/>
              <a:gd name="T104" fmla="*/ 144 w 242"/>
              <a:gd name="T105" fmla="*/ 15 h 200"/>
              <a:gd name="T106" fmla="*/ 159 w 242"/>
              <a:gd name="T107" fmla="*/ 16 h 200"/>
              <a:gd name="T108" fmla="*/ 183 w 242"/>
              <a:gd name="T109" fmla="*/ 17 h 200"/>
              <a:gd name="T110" fmla="*/ 185 w 242"/>
              <a:gd name="T111" fmla="*/ 10 h 200"/>
              <a:gd name="T112" fmla="*/ 202 w 242"/>
              <a:gd name="T113" fmla="*/ 0 h 200"/>
              <a:gd name="T114" fmla="*/ 209 w 242"/>
              <a:gd name="T115" fmla="*/ 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2" h="200">
                <a:moveTo>
                  <a:pt x="209" y="12"/>
                </a:moveTo>
                <a:lnTo>
                  <a:pt x="206" y="13"/>
                </a:lnTo>
                <a:lnTo>
                  <a:pt x="202" y="13"/>
                </a:lnTo>
                <a:lnTo>
                  <a:pt x="197" y="15"/>
                </a:lnTo>
                <a:lnTo>
                  <a:pt x="194" y="17"/>
                </a:lnTo>
                <a:lnTo>
                  <a:pt x="193" y="23"/>
                </a:lnTo>
                <a:lnTo>
                  <a:pt x="198" y="24"/>
                </a:lnTo>
                <a:lnTo>
                  <a:pt x="202" y="24"/>
                </a:lnTo>
                <a:lnTo>
                  <a:pt x="207" y="25"/>
                </a:lnTo>
                <a:lnTo>
                  <a:pt x="212" y="25"/>
                </a:lnTo>
                <a:lnTo>
                  <a:pt x="217" y="24"/>
                </a:lnTo>
                <a:lnTo>
                  <a:pt x="221" y="23"/>
                </a:lnTo>
                <a:lnTo>
                  <a:pt x="223" y="24"/>
                </a:lnTo>
                <a:lnTo>
                  <a:pt x="222" y="26"/>
                </a:lnTo>
                <a:lnTo>
                  <a:pt x="220" y="27"/>
                </a:lnTo>
                <a:lnTo>
                  <a:pt x="220" y="29"/>
                </a:lnTo>
                <a:lnTo>
                  <a:pt x="219" y="31"/>
                </a:lnTo>
                <a:lnTo>
                  <a:pt x="215" y="34"/>
                </a:lnTo>
                <a:lnTo>
                  <a:pt x="215" y="36"/>
                </a:lnTo>
                <a:lnTo>
                  <a:pt x="219" y="36"/>
                </a:lnTo>
                <a:lnTo>
                  <a:pt x="222" y="38"/>
                </a:lnTo>
                <a:lnTo>
                  <a:pt x="224" y="39"/>
                </a:lnTo>
                <a:lnTo>
                  <a:pt x="227" y="39"/>
                </a:lnTo>
                <a:lnTo>
                  <a:pt x="230" y="38"/>
                </a:lnTo>
                <a:lnTo>
                  <a:pt x="234" y="39"/>
                </a:lnTo>
                <a:lnTo>
                  <a:pt x="238" y="40"/>
                </a:lnTo>
                <a:lnTo>
                  <a:pt x="239" y="41"/>
                </a:lnTo>
                <a:lnTo>
                  <a:pt x="239" y="44"/>
                </a:lnTo>
                <a:lnTo>
                  <a:pt x="240" y="47"/>
                </a:lnTo>
                <a:lnTo>
                  <a:pt x="242" y="48"/>
                </a:lnTo>
                <a:lnTo>
                  <a:pt x="242" y="49"/>
                </a:lnTo>
                <a:lnTo>
                  <a:pt x="242" y="50"/>
                </a:lnTo>
                <a:lnTo>
                  <a:pt x="242" y="51"/>
                </a:lnTo>
                <a:lnTo>
                  <a:pt x="241" y="52"/>
                </a:lnTo>
                <a:lnTo>
                  <a:pt x="240" y="53"/>
                </a:lnTo>
                <a:lnTo>
                  <a:pt x="238" y="53"/>
                </a:lnTo>
                <a:lnTo>
                  <a:pt x="235" y="53"/>
                </a:lnTo>
                <a:lnTo>
                  <a:pt x="232" y="54"/>
                </a:lnTo>
                <a:lnTo>
                  <a:pt x="230" y="56"/>
                </a:lnTo>
                <a:lnTo>
                  <a:pt x="229" y="57"/>
                </a:lnTo>
                <a:lnTo>
                  <a:pt x="227" y="58"/>
                </a:lnTo>
                <a:lnTo>
                  <a:pt x="226" y="59"/>
                </a:lnTo>
                <a:lnTo>
                  <a:pt x="224" y="60"/>
                </a:lnTo>
                <a:lnTo>
                  <a:pt x="221" y="62"/>
                </a:lnTo>
                <a:lnTo>
                  <a:pt x="218" y="64"/>
                </a:lnTo>
                <a:lnTo>
                  <a:pt x="214" y="66"/>
                </a:lnTo>
                <a:lnTo>
                  <a:pt x="208" y="68"/>
                </a:lnTo>
                <a:lnTo>
                  <a:pt x="208" y="72"/>
                </a:lnTo>
                <a:lnTo>
                  <a:pt x="206" y="73"/>
                </a:lnTo>
                <a:lnTo>
                  <a:pt x="204" y="72"/>
                </a:lnTo>
                <a:lnTo>
                  <a:pt x="203" y="72"/>
                </a:lnTo>
                <a:lnTo>
                  <a:pt x="201" y="74"/>
                </a:lnTo>
                <a:lnTo>
                  <a:pt x="199" y="72"/>
                </a:lnTo>
                <a:lnTo>
                  <a:pt x="195" y="74"/>
                </a:lnTo>
                <a:lnTo>
                  <a:pt x="191" y="75"/>
                </a:lnTo>
                <a:lnTo>
                  <a:pt x="190" y="75"/>
                </a:lnTo>
                <a:lnTo>
                  <a:pt x="189" y="75"/>
                </a:lnTo>
                <a:lnTo>
                  <a:pt x="186" y="76"/>
                </a:lnTo>
                <a:lnTo>
                  <a:pt x="185" y="78"/>
                </a:lnTo>
                <a:lnTo>
                  <a:pt x="185" y="80"/>
                </a:lnTo>
                <a:lnTo>
                  <a:pt x="181" y="81"/>
                </a:lnTo>
                <a:lnTo>
                  <a:pt x="179" y="81"/>
                </a:lnTo>
                <a:lnTo>
                  <a:pt x="177" y="85"/>
                </a:lnTo>
                <a:lnTo>
                  <a:pt x="178" y="87"/>
                </a:lnTo>
                <a:lnTo>
                  <a:pt x="177" y="89"/>
                </a:lnTo>
                <a:lnTo>
                  <a:pt x="175" y="90"/>
                </a:lnTo>
                <a:lnTo>
                  <a:pt x="175" y="91"/>
                </a:lnTo>
                <a:lnTo>
                  <a:pt x="176" y="92"/>
                </a:lnTo>
                <a:lnTo>
                  <a:pt x="175" y="93"/>
                </a:lnTo>
                <a:lnTo>
                  <a:pt x="173" y="96"/>
                </a:lnTo>
                <a:lnTo>
                  <a:pt x="172" y="98"/>
                </a:lnTo>
                <a:lnTo>
                  <a:pt x="168" y="99"/>
                </a:lnTo>
                <a:lnTo>
                  <a:pt x="166" y="98"/>
                </a:lnTo>
                <a:lnTo>
                  <a:pt x="165" y="99"/>
                </a:lnTo>
                <a:lnTo>
                  <a:pt x="164" y="99"/>
                </a:lnTo>
                <a:lnTo>
                  <a:pt x="164" y="100"/>
                </a:lnTo>
                <a:lnTo>
                  <a:pt x="162" y="101"/>
                </a:lnTo>
                <a:lnTo>
                  <a:pt x="160" y="104"/>
                </a:lnTo>
                <a:lnTo>
                  <a:pt x="163" y="108"/>
                </a:lnTo>
                <a:lnTo>
                  <a:pt x="164" y="108"/>
                </a:lnTo>
                <a:lnTo>
                  <a:pt x="166" y="110"/>
                </a:lnTo>
                <a:lnTo>
                  <a:pt x="163" y="112"/>
                </a:lnTo>
                <a:lnTo>
                  <a:pt x="164" y="113"/>
                </a:lnTo>
                <a:lnTo>
                  <a:pt x="166" y="114"/>
                </a:lnTo>
                <a:lnTo>
                  <a:pt x="167" y="115"/>
                </a:lnTo>
                <a:lnTo>
                  <a:pt x="168" y="117"/>
                </a:lnTo>
                <a:lnTo>
                  <a:pt x="166" y="118"/>
                </a:lnTo>
                <a:lnTo>
                  <a:pt x="163" y="119"/>
                </a:lnTo>
                <a:lnTo>
                  <a:pt x="162" y="122"/>
                </a:lnTo>
                <a:lnTo>
                  <a:pt x="164" y="124"/>
                </a:lnTo>
                <a:lnTo>
                  <a:pt x="165" y="125"/>
                </a:lnTo>
                <a:lnTo>
                  <a:pt x="164" y="127"/>
                </a:lnTo>
                <a:lnTo>
                  <a:pt x="162" y="128"/>
                </a:lnTo>
                <a:lnTo>
                  <a:pt x="162" y="129"/>
                </a:lnTo>
                <a:lnTo>
                  <a:pt x="162" y="130"/>
                </a:lnTo>
                <a:lnTo>
                  <a:pt x="164" y="132"/>
                </a:lnTo>
                <a:lnTo>
                  <a:pt x="164" y="133"/>
                </a:lnTo>
                <a:lnTo>
                  <a:pt x="162" y="134"/>
                </a:lnTo>
                <a:lnTo>
                  <a:pt x="160" y="135"/>
                </a:lnTo>
                <a:lnTo>
                  <a:pt x="160" y="137"/>
                </a:lnTo>
                <a:lnTo>
                  <a:pt x="162" y="137"/>
                </a:lnTo>
                <a:lnTo>
                  <a:pt x="161" y="138"/>
                </a:lnTo>
                <a:lnTo>
                  <a:pt x="161" y="138"/>
                </a:lnTo>
                <a:lnTo>
                  <a:pt x="160" y="138"/>
                </a:lnTo>
                <a:lnTo>
                  <a:pt x="160" y="139"/>
                </a:lnTo>
                <a:lnTo>
                  <a:pt x="162" y="139"/>
                </a:lnTo>
                <a:lnTo>
                  <a:pt x="160" y="141"/>
                </a:lnTo>
                <a:lnTo>
                  <a:pt x="158" y="141"/>
                </a:lnTo>
                <a:lnTo>
                  <a:pt x="156" y="142"/>
                </a:lnTo>
                <a:lnTo>
                  <a:pt x="155" y="143"/>
                </a:lnTo>
                <a:lnTo>
                  <a:pt x="156" y="144"/>
                </a:lnTo>
                <a:lnTo>
                  <a:pt x="156" y="145"/>
                </a:lnTo>
                <a:lnTo>
                  <a:pt x="155" y="146"/>
                </a:lnTo>
                <a:lnTo>
                  <a:pt x="154" y="146"/>
                </a:lnTo>
                <a:lnTo>
                  <a:pt x="151" y="146"/>
                </a:lnTo>
                <a:lnTo>
                  <a:pt x="147" y="146"/>
                </a:lnTo>
                <a:lnTo>
                  <a:pt x="145" y="147"/>
                </a:lnTo>
                <a:lnTo>
                  <a:pt x="142" y="148"/>
                </a:lnTo>
                <a:lnTo>
                  <a:pt x="140" y="149"/>
                </a:lnTo>
                <a:lnTo>
                  <a:pt x="141" y="150"/>
                </a:lnTo>
                <a:lnTo>
                  <a:pt x="143" y="152"/>
                </a:lnTo>
                <a:lnTo>
                  <a:pt x="142" y="154"/>
                </a:lnTo>
                <a:lnTo>
                  <a:pt x="139" y="154"/>
                </a:lnTo>
                <a:lnTo>
                  <a:pt x="138" y="156"/>
                </a:lnTo>
                <a:lnTo>
                  <a:pt x="138" y="158"/>
                </a:lnTo>
                <a:lnTo>
                  <a:pt x="140" y="158"/>
                </a:lnTo>
                <a:lnTo>
                  <a:pt x="142" y="159"/>
                </a:lnTo>
                <a:lnTo>
                  <a:pt x="141" y="160"/>
                </a:lnTo>
                <a:lnTo>
                  <a:pt x="140" y="162"/>
                </a:lnTo>
                <a:lnTo>
                  <a:pt x="140" y="163"/>
                </a:lnTo>
                <a:lnTo>
                  <a:pt x="141" y="164"/>
                </a:lnTo>
                <a:lnTo>
                  <a:pt x="141" y="165"/>
                </a:lnTo>
                <a:lnTo>
                  <a:pt x="137" y="166"/>
                </a:lnTo>
                <a:lnTo>
                  <a:pt x="136" y="167"/>
                </a:lnTo>
                <a:lnTo>
                  <a:pt x="137" y="169"/>
                </a:lnTo>
                <a:lnTo>
                  <a:pt x="134" y="170"/>
                </a:lnTo>
                <a:lnTo>
                  <a:pt x="129" y="169"/>
                </a:lnTo>
                <a:lnTo>
                  <a:pt x="125" y="167"/>
                </a:lnTo>
                <a:lnTo>
                  <a:pt x="121" y="170"/>
                </a:lnTo>
                <a:lnTo>
                  <a:pt x="117" y="173"/>
                </a:lnTo>
                <a:lnTo>
                  <a:pt x="111" y="174"/>
                </a:lnTo>
                <a:lnTo>
                  <a:pt x="106" y="175"/>
                </a:lnTo>
                <a:lnTo>
                  <a:pt x="101" y="174"/>
                </a:lnTo>
                <a:lnTo>
                  <a:pt x="96" y="173"/>
                </a:lnTo>
                <a:lnTo>
                  <a:pt x="92" y="173"/>
                </a:lnTo>
                <a:lnTo>
                  <a:pt x="90" y="173"/>
                </a:lnTo>
                <a:lnTo>
                  <a:pt x="89" y="174"/>
                </a:lnTo>
                <a:lnTo>
                  <a:pt x="88" y="174"/>
                </a:lnTo>
                <a:lnTo>
                  <a:pt x="86" y="177"/>
                </a:lnTo>
                <a:lnTo>
                  <a:pt x="84" y="182"/>
                </a:lnTo>
                <a:lnTo>
                  <a:pt x="81" y="186"/>
                </a:lnTo>
                <a:lnTo>
                  <a:pt x="78" y="190"/>
                </a:lnTo>
                <a:lnTo>
                  <a:pt x="76" y="192"/>
                </a:lnTo>
                <a:lnTo>
                  <a:pt x="72" y="196"/>
                </a:lnTo>
                <a:lnTo>
                  <a:pt x="70" y="198"/>
                </a:lnTo>
                <a:lnTo>
                  <a:pt x="69" y="199"/>
                </a:lnTo>
                <a:lnTo>
                  <a:pt x="65" y="199"/>
                </a:lnTo>
                <a:lnTo>
                  <a:pt x="62" y="200"/>
                </a:lnTo>
                <a:lnTo>
                  <a:pt x="60" y="200"/>
                </a:lnTo>
                <a:lnTo>
                  <a:pt x="59" y="199"/>
                </a:lnTo>
                <a:lnTo>
                  <a:pt x="57" y="198"/>
                </a:lnTo>
                <a:lnTo>
                  <a:pt x="57" y="197"/>
                </a:lnTo>
                <a:lnTo>
                  <a:pt x="55" y="197"/>
                </a:lnTo>
                <a:lnTo>
                  <a:pt x="54" y="196"/>
                </a:lnTo>
                <a:lnTo>
                  <a:pt x="53" y="197"/>
                </a:lnTo>
                <a:lnTo>
                  <a:pt x="50" y="197"/>
                </a:lnTo>
                <a:lnTo>
                  <a:pt x="46" y="196"/>
                </a:lnTo>
                <a:lnTo>
                  <a:pt x="46" y="194"/>
                </a:lnTo>
                <a:lnTo>
                  <a:pt x="46" y="192"/>
                </a:lnTo>
                <a:lnTo>
                  <a:pt x="45" y="191"/>
                </a:lnTo>
                <a:lnTo>
                  <a:pt x="44" y="190"/>
                </a:lnTo>
                <a:lnTo>
                  <a:pt x="42" y="188"/>
                </a:lnTo>
                <a:lnTo>
                  <a:pt x="40" y="186"/>
                </a:lnTo>
                <a:lnTo>
                  <a:pt x="36" y="183"/>
                </a:lnTo>
                <a:lnTo>
                  <a:pt x="36" y="182"/>
                </a:lnTo>
                <a:lnTo>
                  <a:pt x="36" y="181"/>
                </a:lnTo>
                <a:lnTo>
                  <a:pt x="34" y="177"/>
                </a:lnTo>
                <a:lnTo>
                  <a:pt x="33" y="172"/>
                </a:lnTo>
                <a:lnTo>
                  <a:pt x="32" y="168"/>
                </a:lnTo>
                <a:lnTo>
                  <a:pt x="30" y="165"/>
                </a:lnTo>
                <a:lnTo>
                  <a:pt x="27" y="163"/>
                </a:lnTo>
                <a:lnTo>
                  <a:pt x="24" y="160"/>
                </a:lnTo>
                <a:lnTo>
                  <a:pt x="21" y="158"/>
                </a:lnTo>
                <a:lnTo>
                  <a:pt x="17" y="157"/>
                </a:lnTo>
                <a:lnTo>
                  <a:pt x="13" y="155"/>
                </a:lnTo>
                <a:lnTo>
                  <a:pt x="12" y="154"/>
                </a:lnTo>
                <a:lnTo>
                  <a:pt x="10" y="152"/>
                </a:lnTo>
                <a:lnTo>
                  <a:pt x="8" y="147"/>
                </a:lnTo>
                <a:lnTo>
                  <a:pt x="7" y="145"/>
                </a:lnTo>
                <a:lnTo>
                  <a:pt x="6" y="142"/>
                </a:lnTo>
                <a:lnTo>
                  <a:pt x="8" y="137"/>
                </a:lnTo>
                <a:lnTo>
                  <a:pt x="8" y="136"/>
                </a:lnTo>
                <a:lnTo>
                  <a:pt x="7" y="135"/>
                </a:lnTo>
                <a:lnTo>
                  <a:pt x="5" y="134"/>
                </a:lnTo>
                <a:lnTo>
                  <a:pt x="4" y="132"/>
                </a:lnTo>
                <a:lnTo>
                  <a:pt x="3" y="130"/>
                </a:lnTo>
                <a:lnTo>
                  <a:pt x="2" y="128"/>
                </a:lnTo>
                <a:lnTo>
                  <a:pt x="2" y="126"/>
                </a:lnTo>
                <a:lnTo>
                  <a:pt x="4" y="123"/>
                </a:lnTo>
                <a:lnTo>
                  <a:pt x="4" y="120"/>
                </a:lnTo>
                <a:lnTo>
                  <a:pt x="4" y="119"/>
                </a:lnTo>
                <a:lnTo>
                  <a:pt x="3" y="117"/>
                </a:lnTo>
                <a:lnTo>
                  <a:pt x="2" y="115"/>
                </a:lnTo>
                <a:lnTo>
                  <a:pt x="1" y="114"/>
                </a:lnTo>
                <a:lnTo>
                  <a:pt x="2" y="112"/>
                </a:lnTo>
                <a:lnTo>
                  <a:pt x="3" y="111"/>
                </a:lnTo>
                <a:lnTo>
                  <a:pt x="4" y="110"/>
                </a:lnTo>
                <a:lnTo>
                  <a:pt x="4" y="109"/>
                </a:lnTo>
                <a:lnTo>
                  <a:pt x="3" y="108"/>
                </a:lnTo>
                <a:lnTo>
                  <a:pt x="1" y="107"/>
                </a:lnTo>
                <a:lnTo>
                  <a:pt x="0" y="106"/>
                </a:lnTo>
                <a:lnTo>
                  <a:pt x="0" y="105"/>
                </a:lnTo>
                <a:lnTo>
                  <a:pt x="1" y="104"/>
                </a:lnTo>
                <a:lnTo>
                  <a:pt x="3" y="101"/>
                </a:lnTo>
                <a:lnTo>
                  <a:pt x="5" y="99"/>
                </a:lnTo>
                <a:lnTo>
                  <a:pt x="6" y="97"/>
                </a:lnTo>
                <a:lnTo>
                  <a:pt x="6" y="95"/>
                </a:lnTo>
                <a:lnTo>
                  <a:pt x="5" y="95"/>
                </a:lnTo>
                <a:lnTo>
                  <a:pt x="5" y="93"/>
                </a:lnTo>
                <a:lnTo>
                  <a:pt x="6" y="92"/>
                </a:lnTo>
                <a:lnTo>
                  <a:pt x="8" y="91"/>
                </a:lnTo>
                <a:lnTo>
                  <a:pt x="9" y="89"/>
                </a:lnTo>
                <a:lnTo>
                  <a:pt x="10" y="87"/>
                </a:lnTo>
                <a:lnTo>
                  <a:pt x="11" y="85"/>
                </a:lnTo>
                <a:lnTo>
                  <a:pt x="10" y="83"/>
                </a:lnTo>
                <a:lnTo>
                  <a:pt x="8" y="81"/>
                </a:lnTo>
                <a:lnTo>
                  <a:pt x="8" y="80"/>
                </a:lnTo>
                <a:lnTo>
                  <a:pt x="10" y="79"/>
                </a:lnTo>
                <a:lnTo>
                  <a:pt x="11" y="78"/>
                </a:lnTo>
                <a:lnTo>
                  <a:pt x="13" y="77"/>
                </a:lnTo>
                <a:lnTo>
                  <a:pt x="13" y="76"/>
                </a:lnTo>
                <a:lnTo>
                  <a:pt x="12" y="75"/>
                </a:lnTo>
                <a:lnTo>
                  <a:pt x="10" y="74"/>
                </a:lnTo>
                <a:lnTo>
                  <a:pt x="9" y="74"/>
                </a:lnTo>
                <a:lnTo>
                  <a:pt x="8" y="72"/>
                </a:lnTo>
                <a:lnTo>
                  <a:pt x="9" y="71"/>
                </a:lnTo>
                <a:lnTo>
                  <a:pt x="11" y="70"/>
                </a:lnTo>
                <a:lnTo>
                  <a:pt x="13" y="69"/>
                </a:lnTo>
                <a:lnTo>
                  <a:pt x="17" y="66"/>
                </a:lnTo>
                <a:lnTo>
                  <a:pt x="16" y="64"/>
                </a:lnTo>
                <a:lnTo>
                  <a:pt x="16" y="62"/>
                </a:lnTo>
                <a:lnTo>
                  <a:pt x="17" y="61"/>
                </a:lnTo>
                <a:lnTo>
                  <a:pt x="18" y="61"/>
                </a:lnTo>
                <a:lnTo>
                  <a:pt x="20" y="59"/>
                </a:lnTo>
                <a:lnTo>
                  <a:pt x="20" y="57"/>
                </a:lnTo>
                <a:lnTo>
                  <a:pt x="18" y="55"/>
                </a:lnTo>
                <a:lnTo>
                  <a:pt x="18" y="54"/>
                </a:lnTo>
                <a:lnTo>
                  <a:pt x="20" y="52"/>
                </a:lnTo>
                <a:lnTo>
                  <a:pt x="20" y="51"/>
                </a:lnTo>
                <a:lnTo>
                  <a:pt x="18" y="49"/>
                </a:lnTo>
                <a:lnTo>
                  <a:pt x="16" y="47"/>
                </a:lnTo>
                <a:lnTo>
                  <a:pt x="15" y="45"/>
                </a:lnTo>
                <a:lnTo>
                  <a:pt x="16" y="43"/>
                </a:lnTo>
                <a:lnTo>
                  <a:pt x="15" y="39"/>
                </a:lnTo>
                <a:lnTo>
                  <a:pt x="15" y="38"/>
                </a:lnTo>
                <a:lnTo>
                  <a:pt x="17" y="37"/>
                </a:lnTo>
                <a:lnTo>
                  <a:pt x="20" y="38"/>
                </a:lnTo>
                <a:lnTo>
                  <a:pt x="21" y="38"/>
                </a:lnTo>
                <a:lnTo>
                  <a:pt x="21" y="37"/>
                </a:lnTo>
                <a:lnTo>
                  <a:pt x="22" y="36"/>
                </a:lnTo>
                <a:lnTo>
                  <a:pt x="23" y="36"/>
                </a:lnTo>
                <a:lnTo>
                  <a:pt x="25" y="36"/>
                </a:lnTo>
                <a:lnTo>
                  <a:pt x="28" y="37"/>
                </a:lnTo>
                <a:lnTo>
                  <a:pt x="30" y="37"/>
                </a:lnTo>
                <a:lnTo>
                  <a:pt x="34" y="35"/>
                </a:lnTo>
                <a:lnTo>
                  <a:pt x="38" y="33"/>
                </a:lnTo>
                <a:lnTo>
                  <a:pt x="40" y="34"/>
                </a:lnTo>
                <a:lnTo>
                  <a:pt x="42" y="34"/>
                </a:lnTo>
                <a:lnTo>
                  <a:pt x="44" y="33"/>
                </a:lnTo>
                <a:lnTo>
                  <a:pt x="47" y="31"/>
                </a:lnTo>
                <a:lnTo>
                  <a:pt x="48" y="30"/>
                </a:lnTo>
                <a:lnTo>
                  <a:pt x="54" y="30"/>
                </a:lnTo>
                <a:lnTo>
                  <a:pt x="59" y="31"/>
                </a:lnTo>
                <a:lnTo>
                  <a:pt x="63" y="34"/>
                </a:lnTo>
                <a:lnTo>
                  <a:pt x="64" y="36"/>
                </a:lnTo>
                <a:lnTo>
                  <a:pt x="66" y="37"/>
                </a:lnTo>
                <a:lnTo>
                  <a:pt x="67" y="39"/>
                </a:lnTo>
                <a:lnTo>
                  <a:pt x="72" y="42"/>
                </a:lnTo>
                <a:lnTo>
                  <a:pt x="79" y="42"/>
                </a:lnTo>
                <a:lnTo>
                  <a:pt x="86" y="40"/>
                </a:lnTo>
                <a:lnTo>
                  <a:pt x="89" y="40"/>
                </a:lnTo>
                <a:lnTo>
                  <a:pt x="92" y="41"/>
                </a:lnTo>
                <a:lnTo>
                  <a:pt x="95" y="42"/>
                </a:lnTo>
                <a:lnTo>
                  <a:pt x="96" y="41"/>
                </a:lnTo>
                <a:lnTo>
                  <a:pt x="95" y="38"/>
                </a:lnTo>
                <a:lnTo>
                  <a:pt x="95" y="36"/>
                </a:lnTo>
                <a:lnTo>
                  <a:pt x="96" y="34"/>
                </a:lnTo>
                <a:lnTo>
                  <a:pt x="97" y="33"/>
                </a:lnTo>
                <a:lnTo>
                  <a:pt x="100" y="32"/>
                </a:lnTo>
                <a:lnTo>
                  <a:pt x="103" y="32"/>
                </a:lnTo>
                <a:lnTo>
                  <a:pt x="103" y="30"/>
                </a:lnTo>
                <a:lnTo>
                  <a:pt x="103" y="28"/>
                </a:lnTo>
                <a:lnTo>
                  <a:pt x="106" y="27"/>
                </a:lnTo>
                <a:lnTo>
                  <a:pt x="108" y="28"/>
                </a:lnTo>
                <a:lnTo>
                  <a:pt x="111" y="29"/>
                </a:lnTo>
                <a:lnTo>
                  <a:pt x="114" y="28"/>
                </a:lnTo>
                <a:lnTo>
                  <a:pt x="116" y="26"/>
                </a:lnTo>
                <a:lnTo>
                  <a:pt x="118" y="23"/>
                </a:lnTo>
                <a:lnTo>
                  <a:pt x="116" y="22"/>
                </a:lnTo>
                <a:lnTo>
                  <a:pt x="113" y="20"/>
                </a:lnTo>
                <a:lnTo>
                  <a:pt x="112" y="19"/>
                </a:lnTo>
                <a:lnTo>
                  <a:pt x="113" y="16"/>
                </a:lnTo>
                <a:lnTo>
                  <a:pt x="116" y="14"/>
                </a:lnTo>
                <a:lnTo>
                  <a:pt x="116" y="11"/>
                </a:lnTo>
                <a:lnTo>
                  <a:pt x="118" y="9"/>
                </a:lnTo>
                <a:lnTo>
                  <a:pt x="120" y="9"/>
                </a:lnTo>
                <a:lnTo>
                  <a:pt x="122" y="10"/>
                </a:lnTo>
                <a:lnTo>
                  <a:pt x="126" y="11"/>
                </a:lnTo>
                <a:lnTo>
                  <a:pt x="128" y="11"/>
                </a:lnTo>
                <a:lnTo>
                  <a:pt x="128" y="13"/>
                </a:lnTo>
                <a:lnTo>
                  <a:pt x="131" y="14"/>
                </a:lnTo>
                <a:lnTo>
                  <a:pt x="134" y="13"/>
                </a:lnTo>
                <a:lnTo>
                  <a:pt x="137" y="11"/>
                </a:lnTo>
                <a:lnTo>
                  <a:pt x="138" y="11"/>
                </a:lnTo>
                <a:lnTo>
                  <a:pt x="140" y="9"/>
                </a:lnTo>
                <a:lnTo>
                  <a:pt x="142" y="10"/>
                </a:lnTo>
                <a:lnTo>
                  <a:pt x="144" y="13"/>
                </a:lnTo>
                <a:lnTo>
                  <a:pt x="144" y="15"/>
                </a:lnTo>
                <a:lnTo>
                  <a:pt x="145" y="17"/>
                </a:lnTo>
                <a:lnTo>
                  <a:pt x="149" y="16"/>
                </a:lnTo>
                <a:lnTo>
                  <a:pt x="152" y="14"/>
                </a:lnTo>
                <a:lnTo>
                  <a:pt x="153" y="13"/>
                </a:lnTo>
                <a:lnTo>
                  <a:pt x="157" y="14"/>
                </a:lnTo>
                <a:lnTo>
                  <a:pt x="159" y="16"/>
                </a:lnTo>
                <a:lnTo>
                  <a:pt x="165" y="19"/>
                </a:lnTo>
                <a:lnTo>
                  <a:pt x="169" y="22"/>
                </a:lnTo>
                <a:lnTo>
                  <a:pt x="174" y="24"/>
                </a:lnTo>
                <a:lnTo>
                  <a:pt x="178" y="22"/>
                </a:lnTo>
                <a:lnTo>
                  <a:pt x="180" y="19"/>
                </a:lnTo>
                <a:lnTo>
                  <a:pt x="183" y="17"/>
                </a:lnTo>
                <a:lnTo>
                  <a:pt x="185" y="17"/>
                </a:lnTo>
                <a:lnTo>
                  <a:pt x="186" y="17"/>
                </a:lnTo>
                <a:lnTo>
                  <a:pt x="188" y="15"/>
                </a:lnTo>
                <a:lnTo>
                  <a:pt x="187" y="15"/>
                </a:lnTo>
                <a:lnTo>
                  <a:pt x="185" y="12"/>
                </a:lnTo>
                <a:lnTo>
                  <a:pt x="185" y="10"/>
                </a:lnTo>
                <a:lnTo>
                  <a:pt x="187" y="9"/>
                </a:lnTo>
                <a:lnTo>
                  <a:pt x="190" y="8"/>
                </a:lnTo>
                <a:lnTo>
                  <a:pt x="192" y="5"/>
                </a:lnTo>
                <a:lnTo>
                  <a:pt x="196" y="3"/>
                </a:lnTo>
                <a:lnTo>
                  <a:pt x="200" y="1"/>
                </a:lnTo>
                <a:lnTo>
                  <a:pt x="202" y="0"/>
                </a:lnTo>
                <a:lnTo>
                  <a:pt x="204" y="0"/>
                </a:lnTo>
                <a:lnTo>
                  <a:pt x="209" y="2"/>
                </a:lnTo>
                <a:lnTo>
                  <a:pt x="208" y="5"/>
                </a:lnTo>
                <a:lnTo>
                  <a:pt x="208" y="5"/>
                </a:lnTo>
                <a:lnTo>
                  <a:pt x="209" y="7"/>
                </a:lnTo>
                <a:lnTo>
                  <a:pt x="209" y="9"/>
                </a:lnTo>
                <a:lnTo>
                  <a:pt x="209" y="9"/>
                </a:lnTo>
                <a:lnTo>
                  <a:pt x="209" y="10"/>
                </a:lnTo>
                <a:lnTo>
                  <a:pt x="209" y="11"/>
                </a:lnTo>
                <a:lnTo>
                  <a:pt x="209" y="1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3648075" y="2109788"/>
            <a:ext cx="384175" cy="317500"/>
          </a:xfrm>
          <a:custGeom>
            <a:avLst/>
            <a:gdLst>
              <a:gd name="T0" fmla="*/ 193 w 242"/>
              <a:gd name="T1" fmla="*/ 23 h 200"/>
              <a:gd name="T2" fmla="*/ 221 w 242"/>
              <a:gd name="T3" fmla="*/ 23 h 200"/>
              <a:gd name="T4" fmla="*/ 215 w 242"/>
              <a:gd name="T5" fmla="*/ 34 h 200"/>
              <a:gd name="T6" fmla="*/ 230 w 242"/>
              <a:gd name="T7" fmla="*/ 38 h 200"/>
              <a:gd name="T8" fmla="*/ 242 w 242"/>
              <a:gd name="T9" fmla="*/ 48 h 200"/>
              <a:gd name="T10" fmla="*/ 238 w 242"/>
              <a:gd name="T11" fmla="*/ 53 h 200"/>
              <a:gd name="T12" fmla="*/ 226 w 242"/>
              <a:gd name="T13" fmla="*/ 59 h 200"/>
              <a:gd name="T14" fmla="*/ 208 w 242"/>
              <a:gd name="T15" fmla="*/ 72 h 200"/>
              <a:gd name="T16" fmla="*/ 195 w 242"/>
              <a:gd name="T17" fmla="*/ 74 h 200"/>
              <a:gd name="T18" fmla="*/ 185 w 242"/>
              <a:gd name="T19" fmla="*/ 80 h 200"/>
              <a:gd name="T20" fmla="*/ 175 w 242"/>
              <a:gd name="T21" fmla="*/ 90 h 200"/>
              <a:gd name="T22" fmla="*/ 168 w 242"/>
              <a:gd name="T23" fmla="*/ 99 h 200"/>
              <a:gd name="T24" fmla="*/ 160 w 242"/>
              <a:gd name="T25" fmla="*/ 104 h 200"/>
              <a:gd name="T26" fmla="*/ 166 w 242"/>
              <a:gd name="T27" fmla="*/ 114 h 200"/>
              <a:gd name="T28" fmla="*/ 164 w 242"/>
              <a:gd name="T29" fmla="*/ 124 h 200"/>
              <a:gd name="T30" fmla="*/ 164 w 242"/>
              <a:gd name="T31" fmla="*/ 132 h 200"/>
              <a:gd name="T32" fmla="*/ 161 w 242"/>
              <a:gd name="T33" fmla="*/ 138 h 200"/>
              <a:gd name="T34" fmla="*/ 158 w 242"/>
              <a:gd name="T35" fmla="*/ 141 h 200"/>
              <a:gd name="T36" fmla="*/ 154 w 242"/>
              <a:gd name="T37" fmla="*/ 146 h 200"/>
              <a:gd name="T38" fmla="*/ 141 w 242"/>
              <a:gd name="T39" fmla="*/ 150 h 200"/>
              <a:gd name="T40" fmla="*/ 140 w 242"/>
              <a:gd name="T41" fmla="*/ 158 h 200"/>
              <a:gd name="T42" fmla="*/ 141 w 242"/>
              <a:gd name="T43" fmla="*/ 165 h 200"/>
              <a:gd name="T44" fmla="*/ 125 w 242"/>
              <a:gd name="T45" fmla="*/ 167 h 200"/>
              <a:gd name="T46" fmla="*/ 96 w 242"/>
              <a:gd name="T47" fmla="*/ 173 h 200"/>
              <a:gd name="T48" fmla="*/ 84 w 242"/>
              <a:gd name="T49" fmla="*/ 182 h 200"/>
              <a:gd name="T50" fmla="*/ 69 w 242"/>
              <a:gd name="T51" fmla="*/ 199 h 200"/>
              <a:gd name="T52" fmla="*/ 57 w 242"/>
              <a:gd name="T53" fmla="*/ 197 h 200"/>
              <a:gd name="T54" fmla="*/ 46 w 242"/>
              <a:gd name="T55" fmla="*/ 194 h 200"/>
              <a:gd name="T56" fmla="*/ 36 w 242"/>
              <a:gd name="T57" fmla="*/ 183 h 200"/>
              <a:gd name="T58" fmla="*/ 30 w 242"/>
              <a:gd name="T59" fmla="*/ 165 h 200"/>
              <a:gd name="T60" fmla="*/ 12 w 242"/>
              <a:gd name="T61" fmla="*/ 154 h 200"/>
              <a:gd name="T62" fmla="*/ 8 w 242"/>
              <a:gd name="T63" fmla="*/ 136 h 200"/>
              <a:gd name="T64" fmla="*/ 2 w 242"/>
              <a:gd name="T65" fmla="*/ 126 h 200"/>
              <a:gd name="T66" fmla="*/ 1 w 242"/>
              <a:gd name="T67" fmla="*/ 114 h 200"/>
              <a:gd name="T68" fmla="*/ 1 w 242"/>
              <a:gd name="T69" fmla="*/ 107 h 200"/>
              <a:gd name="T70" fmla="*/ 6 w 242"/>
              <a:gd name="T71" fmla="*/ 97 h 200"/>
              <a:gd name="T72" fmla="*/ 9 w 242"/>
              <a:gd name="T73" fmla="*/ 89 h 200"/>
              <a:gd name="T74" fmla="*/ 10 w 242"/>
              <a:gd name="T75" fmla="*/ 79 h 200"/>
              <a:gd name="T76" fmla="*/ 9 w 242"/>
              <a:gd name="T77" fmla="*/ 74 h 200"/>
              <a:gd name="T78" fmla="*/ 16 w 242"/>
              <a:gd name="T79" fmla="*/ 64 h 200"/>
              <a:gd name="T80" fmla="*/ 18 w 242"/>
              <a:gd name="T81" fmla="*/ 55 h 200"/>
              <a:gd name="T82" fmla="*/ 15 w 242"/>
              <a:gd name="T83" fmla="*/ 45 h 200"/>
              <a:gd name="T84" fmla="*/ 21 w 242"/>
              <a:gd name="T85" fmla="*/ 38 h 200"/>
              <a:gd name="T86" fmla="*/ 30 w 242"/>
              <a:gd name="T87" fmla="*/ 37 h 200"/>
              <a:gd name="T88" fmla="*/ 47 w 242"/>
              <a:gd name="T89" fmla="*/ 31 h 200"/>
              <a:gd name="T90" fmla="*/ 66 w 242"/>
              <a:gd name="T91" fmla="*/ 37 h 200"/>
              <a:gd name="T92" fmla="*/ 92 w 242"/>
              <a:gd name="T93" fmla="*/ 41 h 200"/>
              <a:gd name="T94" fmla="*/ 97 w 242"/>
              <a:gd name="T95" fmla="*/ 33 h 200"/>
              <a:gd name="T96" fmla="*/ 108 w 242"/>
              <a:gd name="T97" fmla="*/ 28 h 200"/>
              <a:gd name="T98" fmla="*/ 113 w 242"/>
              <a:gd name="T99" fmla="*/ 20 h 200"/>
              <a:gd name="T100" fmla="*/ 120 w 242"/>
              <a:gd name="T101" fmla="*/ 9 h 200"/>
              <a:gd name="T102" fmla="*/ 134 w 242"/>
              <a:gd name="T103" fmla="*/ 13 h 200"/>
              <a:gd name="T104" fmla="*/ 144 w 242"/>
              <a:gd name="T105" fmla="*/ 15 h 200"/>
              <a:gd name="T106" fmla="*/ 159 w 242"/>
              <a:gd name="T107" fmla="*/ 16 h 200"/>
              <a:gd name="T108" fmla="*/ 183 w 242"/>
              <a:gd name="T109" fmla="*/ 17 h 200"/>
              <a:gd name="T110" fmla="*/ 185 w 242"/>
              <a:gd name="T111" fmla="*/ 10 h 200"/>
              <a:gd name="T112" fmla="*/ 202 w 242"/>
              <a:gd name="T113" fmla="*/ 0 h 200"/>
              <a:gd name="T114" fmla="*/ 209 w 242"/>
              <a:gd name="T115" fmla="*/ 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2" h="200">
                <a:moveTo>
                  <a:pt x="209" y="12"/>
                </a:moveTo>
                <a:lnTo>
                  <a:pt x="206" y="13"/>
                </a:lnTo>
                <a:lnTo>
                  <a:pt x="202" y="13"/>
                </a:lnTo>
                <a:lnTo>
                  <a:pt x="197" y="15"/>
                </a:lnTo>
                <a:lnTo>
                  <a:pt x="194" y="17"/>
                </a:lnTo>
                <a:lnTo>
                  <a:pt x="193" y="23"/>
                </a:lnTo>
                <a:lnTo>
                  <a:pt x="198" y="24"/>
                </a:lnTo>
                <a:lnTo>
                  <a:pt x="202" y="24"/>
                </a:lnTo>
                <a:lnTo>
                  <a:pt x="207" y="25"/>
                </a:lnTo>
                <a:lnTo>
                  <a:pt x="212" y="25"/>
                </a:lnTo>
                <a:lnTo>
                  <a:pt x="217" y="24"/>
                </a:lnTo>
                <a:lnTo>
                  <a:pt x="221" y="23"/>
                </a:lnTo>
                <a:lnTo>
                  <a:pt x="223" y="24"/>
                </a:lnTo>
                <a:lnTo>
                  <a:pt x="222" y="26"/>
                </a:lnTo>
                <a:lnTo>
                  <a:pt x="220" y="27"/>
                </a:lnTo>
                <a:lnTo>
                  <a:pt x="220" y="29"/>
                </a:lnTo>
                <a:lnTo>
                  <a:pt x="219" y="31"/>
                </a:lnTo>
                <a:lnTo>
                  <a:pt x="215" y="34"/>
                </a:lnTo>
                <a:lnTo>
                  <a:pt x="215" y="36"/>
                </a:lnTo>
                <a:lnTo>
                  <a:pt x="219" y="36"/>
                </a:lnTo>
                <a:lnTo>
                  <a:pt x="222" y="38"/>
                </a:lnTo>
                <a:lnTo>
                  <a:pt x="224" y="39"/>
                </a:lnTo>
                <a:lnTo>
                  <a:pt x="227" y="39"/>
                </a:lnTo>
                <a:lnTo>
                  <a:pt x="230" y="38"/>
                </a:lnTo>
                <a:lnTo>
                  <a:pt x="234" y="39"/>
                </a:lnTo>
                <a:lnTo>
                  <a:pt x="238" y="40"/>
                </a:lnTo>
                <a:lnTo>
                  <a:pt x="239" y="41"/>
                </a:lnTo>
                <a:lnTo>
                  <a:pt x="239" y="44"/>
                </a:lnTo>
                <a:lnTo>
                  <a:pt x="240" y="47"/>
                </a:lnTo>
                <a:lnTo>
                  <a:pt x="242" y="48"/>
                </a:lnTo>
                <a:lnTo>
                  <a:pt x="242" y="49"/>
                </a:lnTo>
                <a:lnTo>
                  <a:pt x="242" y="50"/>
                </a:lnTo>
                <a:lnTo>
                  <a:pt x="242" y="51"/>
                </a:lnTo>
                <a:lnTo>
                  <a:pt x="241" y="52"/>
                </a:lnTo>
                <a:lnTo>
                  <a:pt x="240" y="53"/>
                </a:lnTo>
                <a:lnTo>
                  <a:pt x="238" y="53"/>
                </a:lnTo>
                <a:lnTo>
                  <a:pt x="235" y="53"/>
                </a:lnTo>
                <a:lnTo>
                  <a:pt x="232" y="54"/>
                </a:lnTo>
                <a:lnTo>
                  <a:pt x="230" y="56"/>
                </a:lnTo>
                <a:lnTo>
                  <a:pt x="229" y="57"/>
                </a:lnTo>
                <a:lnTo>
                  <a:pt x="227" y="58"/>
                </a:lnTo>
                <a:lnTo>
                  <a:pt x="226" y="59"/>
                </a:lnTo>
                <a:lnTo>
                  <a:pt x="224" y="60"/>
                </a:lnTo>
                <a:lnTo>
                  <a:pt x="221" y="62"/>
                </a:lnTo>
                <a:lnTo>
                  <a:pt x="218" y="64"/>
                </a:lnTo>
                <a:lnTo>
                  <a:pt x="214" y="66"/>
                </a:lnTo>
                <a:lnTo>
                  <a:pt x="208" y="68"/>
                </a:lnTo>
                <a:lnTo>
                  <a:pt x="208" y="72"/>
                </a:lnTo>
                <a:lnTo>
                  <a:pt x="206" y="73"/>
                </a:lnTo>
                <a:lnTo>
                  <a:pt x="204" y="72"/>
                </a:lnTo>
                <a:lnTo>
                  <a:pt x="203" y="72"/>
                </a:lnTo>
                <a:lnTo>
                  <a:pt x="201" y="74"/>
                </a:lnTo>
                <a:lnTo>
                  <a:pt x="199" y="72"/>
                </a:lnTo>
                <a:lnTo>
                  <a:pt x="195" y="74"/>
                </a:lnTo>
                <a:lnTo>
                  <a:pt x="191" y="75"/>
                </a:lnTo>
                <a:lnTo>
                  <a:pt x="190" y="75"/>
                </a:lnTo>
                <a:lnTo>
                  <a:pt x="189" y="75"/>
                </a:lnTo>
                <a:lnTo>
                  <a:pt x="186" y="76"/>
                </a:lnTo>
                <a:lnTo>
                  <a:pt x="185" y="78"/>
                </a:lnTo>
                <a:lnTo>
                  <a:pt x="185" y="80"/>
                </a:lnTo>
                <a:lnTo>
                  <a:pt x="181" y="81"/>
                </a:lnTo>
                <a:lnTo>
                  <a:pt x="179" y="81"/>
                </a:lnTo>
                <a:lnTo>
                  <a:pt x="177" y="85"/>
                </a:lnTo>
                <a:lnTo>
                  <a:pt x="178" y="87"/>
                </a:lnTo>
                <a:lnTo>
                  <a:pt x="177" y="89"/>
                </a:lnTo>
                <a:lnTo>
                  <a:pt x="175" y="90"/>
                </a:lnTo>
                <a:lnTo>
                  <a:pt x="175" y="91"/>
                </a:lnTo>
                <a:lnTo>
                  <a:pt x="176" y="92"/>
                </a:lnTo>
                <a:lnTo>
                  <a:pt x="175" y="93"/>
                </a:lnTo>
                <a:lnTo>
                  <a:pt x="173" y="96"/>
                </a:lnTo>
                <a:lnTo>
                  <a:pt x="172" y="98"/>
                </a:lnTo>
                <a:lnTo>
                  <a:pt x="168" y="99"/>
                </a:lnTo>
                <a:lnTo>
                  <a:pt x="166" y="98"/>
                </a:lnTo>
                <a:lnTo>
                  <a:pt x="165" y="99"/>
                </a:lnTo>
                <a:lnTo>
                  <a:pt x="164" y="99"/>
                </a:lnTo>
                <a:lnTo>
                  <a:pt x="164" y="100"/>
                </a:lnTo>
                <a:lnTo>
                  <a:pt x="162" y="101"/>
                </a:lnTo>
                <a:lnTo>
                  <a:pt x="160" y="104"/>
                </a:lnTo>
                <a:lnTo>
                  <a:pt x="163" y="108"/>
                </a:lnTo>
                <a:lnTo>
                  <a:pt x="164" y="108"/>
                </a:lnTo>
                <a:lnTo>
                  <a:pt x="166" y="110"/>
                </a:lnTo>
                <a:lnTo>
                  <a:pt x="163" y="112"/>
                </a:lnTo>
                <a:lnTo>
                  <a:pt x="164" y="113"/>
                </a:lnTo>
                <a:lnTo>
                  <a:pt x="166" y="114"/>
                </a:lnTo>
                <a:lnTo>
                  <a:pt x="167" y="115"/>
                </a:lnTo>
                <a:lnTo>
                  <a:pt x="168" y="117"/>
                </a:lnTo>
                <a:lnTo>
                  <a:pt x="166" y="118"/>
                </a:lnTo>
                <a:lnTo>
                  <a:pt x="163" y="119"/>
                </a:lnTo>
                <a:lnTo>
                  <a:pt x="162" y="122"/>
                </a:lnTo>
                <a:lnTo>
                  <a:pt x="164" y="124"/>
                </a:lnTo>
                <a:lnTo>
                  <a:pt x="165" y="125"/>
                </a:lnTo>
                <a:lnTo>
                  <a:pt x="164" y="127"/>
                </a:lnTo>
                <a:lnTo>
                  <a:pt x="162" y="128"/>
                </a:lnTo>
                <a:lnTo>
                  <a:pt x="162" y="129"/>
                </a:lnTo>
                <a:lnTo>
                  <a:pt x="162" y="130"/>
                </a:lnTo>
                <a:lnTo>
                  <a:pt x="164" y="132"/>
                </a:lnTo>
                <a:lnTo>
                  <a:pt x="164" y="133"/>
                </a:lnTo>
                <a:lnTo>
                  <a:pt x="162" y="134"/>
                </a:lnTo>
                <a:lnTo>
                  <a:pt x="160" y="135"/>
                </a:lnTo>
                <a:lnTo>
                  <a:pt x="160" y="137"/>
                </a:lnTo>
                <a:lnTo>
                  <a:pt x="162" y="137"/>
                </a:lnTo>
                <a:lnTo>
                  <a:pt x="161" y="138"/>
                </a:lnTo>
                <a:lnTo>
                  <a:pt x="161" y="138"/>
                </a:lnTo>
                <a:lnTo>
                  <a:pt x="160" y="138"/>
                </a:lnTo>
                <a:lnTo>
                  <a:pt x="160" y="139"/>
                </a:lnTo>
                <a:lnTo>
                  <a:pt x="162" y="139"/>
                </a:lnTo>
                <a:lnTo>
                  <a:pt x="160" y="141"/>
                </a:lnTo>
                <a:lnTo>
                  <a:pt x="158" y="141"/>
                </a:lnTo>
                <a:lnTo>
                  <a:pt x="156" y="142"/>
                </a:lnTo>
                <a:lnTo>
                  <a:pt x="155" y="143"/>
                </a:lnTo>
                <a:lnTo>
                  <a:pt x="156" y="144"/>
                </a:lnTo>
                <a:lnTo>
                  <a:pt x="156" y="145"/>
                </a:lnTo>
                <a:lnTo>
                  <a:pt x="155" y="146"/>
                </a:lnTo>
                <a:lnTo>
                  <a:pt x="154" y="146"/>
                </a:lnTo>
                <a:lnTo>
                  <a:pt x="151" y="146"/>
                </a:lnTo>
                <a:lnTo>
                  <a:pt x="147" y="146"/>
                </a:lnTo>
                <a:lnTo>
                  <a:pt x="145" y="147"/>
                </a:lnTo>
                <a:lnTo>
                  <a:pt x="142" y="148"/>
                </a:lnTo>
                <a:lnTo>
                  <a:pt x="140" y="149"/>
                </a:lnTo>
                <a:lnTo>
                  <a:pt x="141" y="150"/>
                </a:lnTo>
                <a:lnTo>
                  <a:pt x="143" y="152"/>
                </a:lnTo>
                <a:lnTo>
                  <a:pt x="142" y="154"/>
                </a:lnTo>
                <a:lnTo>
                  <a:pt x="139" y="154"/>
                </a:lnTo>
                <a:lnTo>
                  <a:pt x="138" y="156"/>
                </a:lnTo>
                <a:lnTo>
                  <a:pt x="138" y="158"/>
                </a:lnTo>
                <a:lnTo>
                  <a:pt x="140" y="158"/>
                </a:lnTo>
                <a:lnTo>
                  <a:pt x="142" y="159"/>
                </a:lnTo>
                <a:lnTo>
                  <a:pt x="141" y="160"/>
                </a:lnTo>
                <a:lnTo>
                  <a:pt x="140" y="162"/>
                </a:lnTo>
                <a:lnTo>
                  <a:pt x="140" y="163"/>
                </a:lnTo>
                <a:lnTo>
                  <a:pt x="141" y="164"/>
                </a:lnTo>
                <a:lnTo>
                  <a:pt x="141" y="165"/>
                </a:lnTo>
                <a:lnTo>
                  <a:pt x="137" y="166"/>
                </a:lnTo>
                <a:lnTo>
                  <a:pt x="136" y="167"/>
                </a:lnTo>
                <a:lnTo>
                  <a:pt x="137" y="169"/>
                </a:lnTo>
                <a:lnTo>
                  <a:pt x="134" y="170"/>
                </a:lnTo>
                <a:lnTo>
                  <a:pt x="129" y="169"/>
                </a:lnTo>
                <a:lnTo>
                  <a:pt x="125" y="167"/>
                </a:lnTo>
                <a:lnTo>
                  <a:pt x="121" y="170"/>
                </a:lnTo>
                <a:lnTo>
                  <a:pt x="117" y="173"/>
                </a:lnTo>
                <a:lnTo>
                  <a:pt x="111" y="174"/>
                </a:lnTo>
                <a:lnTo>
                  <a:pt x="106" y="175"/>
                </a:lnTo>
                <a:lnTo>
                  <a:pt x="101" y="174"/>
                </a:lnTo>
                <a:lnTo>
                  <a:pt x="96" y="173"/>
                </a:lnTo>
                <a:lnTo>
                  <a:pt x="92" y="173"/>
                </a:lnTo>
                <a:lnTo>
                  <a:pt x="90" y="173"/>
                </a:lnTo>
                <a:lnTo>
                  <a:pt x="89" y="174"/>
                </a:lnTo>
                <a:lnTo>
                  <a:pt x="88" y="174"/>
                </a:lnTo>
                <a:lnTo>
                  <a:pt x="86" y="177"/>
                </a:lnTo>
                <a:lnTo>
                  <a:pt x="84" y="182"/>
                </a:lnTo>
                <a:lnTo>
                  <a:pt x="81" y="186"/>
                </a:lnTo>
                <a:lnTo>
                  <a:pt x="78" y="190"/>
                </a:lnTo>
                <a:lnTo>
                  <a:pt x="76" y="192"/>
                </a:lnTo>
                <a:lnTo>
                  <a:pt x="72" y="196"/>
                </a:lnTo>
                <a:lnTo>
                  <a:pt x="70" y="198"/>
                </a:lnTo>
                <a:lnTo>
                  <a:pt x="69" y="199"/>
                </a:lnTo>
                <a:lnTo>
                  <a:pt x="65" y="199"/>
                </a:lnTo>
                <a:lnTo>
                  <a:pt x="62" y="200"/>
                </a:lnTo>
                <a:lnTo>
                  <a:pt x="60" y="200"/>
                </a:lnTo>
                <a:lnTo>
                  <a:pt x="59" y="199"/>
                </a:lnTo>
                <a:lnTo>
                  <a:pt x="57" y="198"/>
                </a:lnTo>
                <a:lnTo>
                  <a:pt x="57" y="197"/>
                </a:lnTo>
                <a:lnTo>
                  <a:pt x="55" y="197"/>
                </a:lnTo>
                <a:lnTo>
                  <a:pt x="54" y="196"/>
                </a:lnTo>
                <a:lnTo>
                  <a:pt x="53" y="197"/>
                </a:lnTo>
                <a:lnTo>
                  <a:pt x="50" y="197"/>
                </a:lnTo>
                <a:lnTo>
                  <a:pt x="46" y="196"/>
                </a:lnTo>
                <a:lnTo>
                  <a:pt x="46" y="194"/>
                </a:lnTo>
                <a:lnTo>
                  <a:pt x="46" y="192"/>
                </a:lnTo>
                <a:lnTo>
                  <a:pt x="45" y="191"/>
                </a:lnTo>
                <a:lnTo>
                  <a:pt x="44" y="190"/>
                </a:lnTo>
                <a:lnTo>
                  <a:pt x="42" y="188"/>
                </a:lnTo>
                <a:lnTo>
                  <a:pt x="40" y="186"/>
                </a:lnTo>
                <a:lnTo>
                  <a:pt x="36" y="183"/>
                </a:lnTo>
                <a:lnTo>
                  <a:pt x="36" y="182"/>
                </a:lnTo>
                <a:lnTo>
                  <a:pt x="36" y="181"/>
                </a:lnTo>
                <a:lnTo>
                  <a:pt x="34" y="177"/>
                </a:lnTo>
                <a:lnTo>
                  <a:pt x="33" y="172"/>
                </a:lnTo>
                <a:lnTo>
                  <a:pt x="32" y="168"/>
                </a:lnTo>
                <a:lnTo>
                  <a:pt x="30" y="165"/>
                </a:lnTo>
                <a:lnTo>
                  <a:pt x="27" y="163"/>
                </a:lnTo>
                <a:lnTo>
                  <a:pt x="24" y="160"/>
                </a:lnTo>
                <a:lnTo>
                  <a:pt x="21" y="158"/>
                </a:lnTo>
                <a:lnTo>
                  <a:pt x="17" y="157"/>
                </a:lnTo>
                <a:lnTo>
                  <a:pt x="13" y="155"/>
                </a:lnTo>
                <a:lnTo>
                  <a:pt x="12" y="154"/>
                </a:lnTo>
                <a:lnTo>
                  <a:pt x="10" y="152"/>
                </a:lnTo>
                <a:lnTo>
                  <a:pt x="8" y="147"/>
                </a:lnTo>
                <a:lnTo>
                  <a:pt x="7" y="145"/>
                </a:lnTo>
                <a:lnTo>
                  <a:pt x="6" y="142"/>
                </a:lnTo>
                <a:lnTo>
                  <a:pt x="8" y="137"/>
                </a:lnTo>
                <a:lnTo>
                  <a:pt x="8" y="136"/>
                </a:lnTo>
                <a:lnTo>
                  <a:pt x="7" y="135"/>
                </a:lnTo>
                <a:lnTo>
                  <a:pt x="5" y="134"/>
                </a:lnTo>
                <a:lnTo>
                  <a:pt x="4" y="132"/>
                </a:lnTo>
                <a:lnTo>
                  <a:pt x="3" y="130"/>
                </a:lnTo>
                <a:lnTo>
                  <a:pt x="2" y="128"/>
                </a:lnTo>
                <a:lnTo>
                  <a:pt x="2" y="126"/>
                </a:lnTo>
                <a:lnTo>
                  <a:pt x="4" y="123"/>
                </a:lnTo>
                <a:lnTo>
                  <a:pt x="4" y="120"/>
                </a:lnTo>
                <a:lnTo>
                  <a:pt x="4" y="119"/>
                </a:lnTo>
                <a:lnTo>
                  <a:pt x="3" y="117"/>
                </a:lnTo>
                <a:lnTo>
                  <a:pt x="2" y="115"/>
                </a:lnTo>
                <a:lnTo>
                  <a:pt x="1" y="114"/>
                </a:lnTo>
                <a:lnTo>
                  <a:pt x="2" y="112"/>
                </a:lnTo>
                <a:lnTo>
                  <a:pt x="3" y="111"/>
                </a:lnTo>
                <a:lnTo>
                  <a:pt x="4" y="110"/>
                </a:lnTo>
                <a:lnTo>
                  <a:pt x="4" y="109"/>
                </a:lnTo>
                <a:lnTo>
                  <a:pt x="3" y="108"/>
                </a:lnTo>
                <a:lnTo>
                  <a:pt x="1" y="107"/>
                </a:lnTo>
                <a:lnTo>
                  <a:pt x="0" y="106"/>
                </a:lnTo>
                <a:lnTo>
                  <a:pt x="0" y="105"/>
                </a:lnTo>
                <a:lnTo>
                  <a:pt x="1" y="104"/>
                </a:lnTo>
                <a:lnTo>
                  <a:pt x="3" y="101"/>
                </a:lnTo>
                <a:lnTo>
                  <a:pt x="5" y="99"/>
                </a:lnTo>
                <a:lnTo>
                  <a:pt x="6" y="97"/>
                </a:lnTo>
                <a:lnTo>
                  <a:pt x="6" y="95"/>
                </a:lnTo>
                <a:lnTo>
                  <a:pt x="5" y="95"/>
                </a:lnTo>
                <a:lnTo>
                  <a:pt x="5" y="93"/>
                </a:lnTo>
                <a:lnTo>
                  <a:pt x="6" y="92"/>
                </a:lnTo>
                <a:lnTo>
                  <a:pt x="8" y="91"/>
                </a:lnTo>
                <a:lnTo>
                  <a:pt x="9" y="89"/>
                </a:lnTo>
                <a:lnTo>
                  <a:pt x="10" y="87"/>
                </a:lnTo>
                <a:lnTo>
                  <a:pt x="11" y="85"/>
                </a:lnTo>
                <a:lnTo>
                  <a:pt x="10" y="83"/>
                </a:lnTo>
                <a:lnTo>
                  <a:pt x="8" y="81"/>
                </a:lnTo>
                <a:lnTo>
                  <a:pt x="8" y="80"/>
                </a:lnTo>
                <a:lnTo>
                  <a:pt x="10" y="79"/>
                </a:lnTo>
                <a:lnTo>
                  <a:pt x="11" y="78"/>
                </a:lnTo>
                <a:lnTo>
                  <a:pt x="13" y="77"/>
                </a:lnTo>
                <a:lnTo>
                  <a:pt x="13" y="76"/>
                </a:lnTo>
                <a:lnTo>
                  <a:pt x="12" y="75"/>
                </a:lnTo>
                <a:lnTo>
                  <a:pt x="10" y="74"/>
                </a:lnTo>
                <a:lnTo>
                  <a:pt x="9" y="74"/>
                </a:lnTo>
                <a:lnTo>
                  <a:pt x="8" y="72"/>
                </a:lnTo>
                <a:lnTo>
                  <a:pt x="9" y="71"/>
                </a:lnTo>
                <a:lnTo>
                  <a:pt x="11" y="70"/>
                </a:lnTo>
                <a:lnTo>
                  <a:pt x="13" y="69"/>
                </a:lnTo>
                <a:lnTo>
                  <a:pt x="17" y="66"/>
                </a:lnTo>
                <a:lnTo>
                  <a:pt x="16" y="64"/>
                </a:lnTo>
                <a:lnTo>
                  <a:pt x="16" y="62"/>
                </a:lnTo>
                <a:lnTo>
                  <a:pt x="17" y="61"/>
                </a:lnTo>
                <a:lnTo>
                  <a:pt x="18" y="61"/>
                </a:lnTo>
                <a:lnTo>
                  <a:pt x="20" y="59"/>
                </a:lnTo>
                <a:lnTo>
                  <a:pt x="20" y="57"/>
                </a:lnTo>
                <a:lnTo>
                  <a:pt x="18" y="55"/>
                </a:lnTo>
                <a:lnTo>
                  <a:pt x="18" y="54"/>
                </a:lnTo>
                <a:lnTo>
                  <a:pt x="20" y="52"/>
                </a:lnTo>
                <a:lnTo>
                  <a:pt x="20" y="51"/>
                </a:lnTo>
                <a:lnTo>
                  <a:pt x="18" y="49"/>
                </a:lnTo>
                <a:lnTo>
                  <a:pt x="16" y="47"/>
                </a:lnTo>
                <a:lnTo>
                  <a:pt x="15" y="45"/>
                </a:lnTo>
                <a:lnTo>
                  <a:pt x="16" y="43"/>
                </a:lnTo>
                <a:lnTo>
                  <a:pt x="15" y="39"/>
                </a:lnTo>
                <a:lnTo>
                  <a:pt x="15" y="38"/>
                </a:lnTo>
                <a:lnTo>
                  <a:pt x="17" y="37"/>
                </a:lnTo>
                <a:lnTo>
                  <a:pt x="20" y="38"/>
                </a:lnTo>
                <a:lnTo>
                  <a:pt x="21" y="38"/>
                </a:lnTo>
                <a:lnTo>
                  <a:pt x="21" y="37"/>
                </a:lnTo>
                <a:lnTo>
                  <a:pt x="22" y="36"/>
                </a:lnTo>
                <a:lnTo>
                  <a:pt x="23" y="36"/>
                </a:lnTo>
                <a:lnTo>
                  <a:pt x="25" y="36"/>
                </a:lnTo>
                <a:lnTo>
                  <a:pt x="28" y="37"/>
                </a:lnTo>
                <a:lnTo>
                  <a:pt x="30" y="37"/>
                </a:lnTo>
                <a:lnTo>
                  <a:pt x="34" y="35"/>
                </a:lnTo>
                <a:lnTo>
                  <a:pt x="38" y="33"/>
                </a:lnTo>
                <a:lnTo>
                  <a:pt x="40" y="34"/>
                </a:lnTo>
                <a:lnTo>
                  <a:pt x="42" y="34"/>
                </a:lnTo>
                <a:lnTo>
                  <a:pt x="44" y="33"/>
                </a:lnTo>
                <a:lnTo>
                  <a:pt x="47" y="31"/>
                </a:lnTo>
                <a:lnTo>
                  <a:pt x="48" y="30"/>
                </a:lnTo>
                <a:lnTo>
                  <a:pt x="54" y="30"/>
                </a:lnTo>
                <a:lnTo>
                  <a:pt x="59" y="31"/>
                </a:lnTo>
                <a:lnTo>
                  <a:pt x="63" y="34"/>
                </a:lnTo>
                <a:lnTo>
                  <a:pt x="64" y="36"/>
                </a:lnTo>
                <a:lnTo>
                  <a:pt x="66" y="37"/>
                </a:lnTo>
                <a:lnTo>
                  <a:pt x="67" y="39"/>
                </a:lnTo>
                <a:lnTo>
                  <a:pt x="72" y="42"/>
                </a:lnTo>
                <a:lnTo>
                  <a:pt x="79" y="42"/>
                </a:lnTo>
                <a:lnTo>
                  <a:pt x="86" y="40"/>
                </a:lnTo>
                <a:lnTo>
                  <a:pt x="89" y="40"/>
                </a:lnTo>
                <a:lnTo>
                  <a:pt x="92" y="41"/>
                </a:lnTo>
                <a:lnTo>
                  <a:pt x="95" y="42"/>
                </a:lnTo>
                <a:lnTo>
                  <a:pt x="96" y="41"/>
                </a:lnTo>
                <a:lnTo>
                  <a:pt x="95" y="38"/>
                </a:lnTo>
                <a:lnTo>
                  <a:pt x="95" y="36"/>
                </a:lnTo>
                <a:lnTo>
                  <a:pt x="96" y="34"/>
                </a:lnTo>
                <a:lnTo>
                  <a:pt x="97" y="33"/>
                </a:lnTo>
                <a:lnTo>
                  <a:pt x="100" y="32"/>
                </a:lnTo>
                <a:lnTo>
                  <a:pt x="103" y="32"/>
                </a:lnTo>
                <a:lnTo>
                  <a:pt x="103" y="30"/>
                </a:lnTo>
                <a:lnTo>
                  <a:pt x="103" y="28"/>
                </a:lnTo>
                <a:lnTo>
                  <a:pt x="106" y="27"/>
                </a:lnTo>
                <a:lnTo>
                  <a:pt x="108" y="28"/>
                </a:lnTo>
                <a:lnTo>
                  <a:pt x="111" y="29"/>
                </a:lnTo>
                <a:lnTo>
                  <a:pt x="114" y="28"/>
                </a:lnTo>
                <a:lnTo>
                  <a:pt x="116" y="26"/>
                </a:lnTo>
                <a:lnTo>
                  <a:pt x="118" y="23"/>
                </a:lnTo>
                <a:lnTo>
                  <a:pt x="116" y="22"/>
                </a:lnTo>
                <a:lnTo>
                  <a:pt x="113" y="20"/>
                </a:lnTo>
                <a:lnTo>
                  <a:pt x="112" y="19"/>
                </a:lnTo>
                <a:lnTo>
                  <a:pt x="113" y="16"/>
                </a:lnTo>
                <a:lnTo>
                  <a:pt x="116" y="14"/>
                </a:lnTo>
                <a:lnTo>
                  <a:pt x="116" y="11"/>
                </a:lnTo>
                <a:lnTo>
                  <a:pt x="118" y="9"/>
                </a:lnTo>
                <a:lnTo>
                  <a:pt x="120" y="9"/>
                </a:lnTo>
                <a:lnTo>
                  <a:pt x="122" y="10"/>
                </a:lnTo>
                <a:lnTo>
                  <a:pt x="126" y="11"/>
                </a:lnTo>
                <a:lnTo>
                  <a:pt x="128" y="11"/>
                </a:lnTo>
                <a:lnTo>
                  <a:pt x="128" y="13"/>
                </a:lnTo>
                <a:lnTo>
                  <a:pt x="131" y="14"/>
                </a:lnTo>
                <a:lnTo>
                  <a:pt x="134" y="13"/>
                </a:lnTo>
                <a:lnTo>
                  <a:pt x="137" y="11"/>
                </a:lnTo>
                <a:lnTo>
                  <a:pt x="138" y="11"/>
                </a:lnTo>
                <a:lnTo>
                  <a:pt x="140" y="9"/>
                </a:lnTo>
                <a:lnTo>
                  <a:pt x="142" y="10"/>
                </a:lnTo>
                <a:lnTo>
                  <a:pt x="144" y="13"/>
                </a:lnTo>
                <a:lnTo>
                  <a:pt x="144" y="15"/>
                </a:lnTo>
                <a:lnTo>
                  <a:pt x="145" y="17"/>
                </a:lnTo>
                <a:lnTo>
                  <a:pt x="149" y="16"/>
                </a:lnTo>
                <a:lnTo>
                  <a:pt x="152" y="14"/>
                </a:lnTo>
                <a:lnTo>
                  <a:pt x="153" y="13"/>
                </a:lnTo>
                <a:lnTo>
                  <a:pt x="157" y="14"/>
                </a:lnTo>
                <a:lnTo>
                  <a:pt x="159" y="16"/>
                </a:lnTo>
                <a:lnTo>
                  <a:pt x="165" y="19"/>
                </a:lnTo>
                <a:lnTo>
                  <a:pt x="169" y="22"/>
                </a:lnTo>
                <a:lnTo>
                  <a:pt x="174" y="24"/>
                </a:lnTo>
                <a:lnTo>
                  <a:pt x="178" y="22"/>
                </a:lnTo>
                <a:lnTo>
                  <a:pt x="180" y="19"/>
                </a:lnTo>
                <a:lnTo>
                  <a:pt x="183" y="17"/>
                </a:lnTo>
                <a:lnTo>
                  <a:pt x="185" y="17"/>
                </a:lnTo>
                <a:lnTo>
                  <a:pt x="186" y="17"/>
                </a:lnTo>
                <a:lnTo>
                  <a:pt x="188" y="15"/>
                </a:lnTo>
                <a:lnTo>
                  <a:pt x="187" y="15"/>
                </a:lnTo>
                <a:lnTo>
                  <a:pt x="185" y="12"/>
                </a:lnTo>
                <a:lnTo>
                  <a:pt x="185" y="10"/>
                </a:lnTo>
                <a:lnTo>
                  <a:pt x="187" y="9"/>
                </a:lnTo>
                <a:lnTo>
                  <a:pt x="190" y="8"/>
                </a:lnTo>
                <a:lnTo>
                  <a:pt x="192" y="5"/>
                </a:lnTo>
                <a:lnTo>
                  <a:pt x="196" y="3"/>
                </a:lnTo>
                <a:lnTo>
                  <a:pt x="200" y="1"/>
                </a:lnTo>
                <a:lnTo>
                  <a:pt x="202" y="0"/>
                </a:lnTo>
                <a:lnTo>
                  <a:pt x="204" y="0"/>
                </a:lnTo>
                <a:lnTo>
                  <a:pt x="209" y="2"/>
                </a:lnTo>
                <a:lnTo>
                  <a:pt x="208" y="5"/>
                </a:lnTo>
                <a:lnTo>
                  <a:pt x="208" y="5"/>
                </a:lnTo>
                <a:lnTo>
                  <a:pt x="209" y="7"/>
                </a:lnTo>
                <a:lnTo>
                  <a:pt x="209" y="9"/>
                </a:lnTo>
                <a:lnTo>
                  <a:pt x="209" y="9"/>
                </a:lnTo>
                <a:lnTo>
                  <a:pt x="209" y="10"/>
                </a:lnTo>
                <a:lnTo>
                  <a:pt x="209" y="11"/>
                </a:lnTo>
                <a:lnTo>
                  <a:pt x="209" y="1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3757613" y="2152651"/>
            <a:ext cx="412750" cy="363538"/>
          </a:xfrm>
          <a:custGeom>
            <a:avLst/>
            <a:gdLst>
              <a:gd name="T0" fmla="*/ 256 w 260"/>
              <a:gd name="T1" fmla="*/ 26 h 229"/>
              <a:gd name="T2" fmla="*/ 254 w 260"/>
              <a:gd name="T3" fmla="*/ 42 h 229"/>
              <a:gd name="T4" fmla="*/ 242 w 260"/>
              <a:gd name="T5" fmla="*/ 49 h 229"/>
              <a:gd name="T6" fmla="*/ 228 w 260"/>
              <a:gd name="T7" fmla="*/ 58 h 229"/>
              <a:gd name="T8" fmla="*/ 217 w 260"/>
              <a:gd name="T9" fmla="*/ 71 h 229"/>
              <a:gd name="T10" fmla="*/ 211 w 260"/>
              <a:gd name="T11" fmla="*/ 77 h 229"/>
              <a:gd name="T12" fmla="*/ 206 w 260"/>
              <a:gd name="T13" fmla="*/ 82 h 229"/>
              <a:gd name="T14" fmla="*/ 210 w 260"/>
              <a:gd name="T15" fmla="*/ 94 h 229"/>
              <a:gd name="T16" fmla="*/ 221 w 260"/>
              <a:gd name="T17" fmla="*/ 102 h 229"/>
              <a:gd name="T18" fmla="*/ 227 w 260"/>
              <a:gd name="T19" fmla="*/ 118 h 229"/>
              <a:gd name="T20" fmla="*/ 242 w 260"/>
              <a:gd name="T21" fmla="*/ 137 h 229"/>
              <a:gd name="T22" fmla="*/ 256 w 260"/>
              <a:gd name="T23" fmla="*/ 142 h 229"/>
              <a:gd name="T24" fmla="*/ 242 w 260"/>
              <a:gd name="T25" fmla="*/ 165 h 229"/>
              <a:gd name="T26" fmla="*/ 222 w 260"/>
              <a:gd name="T27" fmla="*/ 177 h 229"/>
              <a:gd name="T28" fmla="*/ 202 w 260"/>
              <a:gd name="T29" fmla="*/ 178 h 229"/>
              <a:gd name="T30" fmla="*/ 189 w 260"/>
              <a:gd name="T31" fmla="*/ 184 h 229"/>
              <a:gd name="T32" fmla="*/ 162 w 260"/>
              <a:gd name="T33" fmla="*/ 218 h 229"/>
              <a:gd name="T34" fmla="*/ 156 w 260"/>
              <a:gd name="T35" fmla="*/ 228 h 229"/>
              <a:gd name="T36" fmla="*/ 135 w 260"/>
              <a:gd name="T37" fmla="*/ 223 h 229"/>
              <a:gd name="T38" fmla="*/ 132 w 260"/>
              <a:gd name="T39" fmla="*/ 209 h 229"/>
              <a:gd name="T40" fmla="*/ 141 w 260"/>
              <a:gd name="T41" fmla="*/ 196 h 229"/>
              <a:gd name="T42" fmla="*/ 127 w 260"/>
              <a:gd name="T43" fmla="*/ 180 h 229"/>
              <a:gd name="T44" fmla="*/ 114 w 260"/>
              <a:gd name="T45" fmla="*/ 175 h 229"/>
              <a:gd name="T46" fmla="*/ 104 w 260"/>
              <a:gd name="T47" fmla="*/ 178 h 229"/>
              <a:gd name="T48" fmla="*/ 83 w 260"/>
              <a:gd name="T49" fmla="*/ 178 h 229"/>
              <a:gd name="T50" fmla="*/ 66 w 260"/>
              <a:gd name="T51" fmla="*/ 178 h 229"/>
              <a:gd name="T52" fmla="*/ 46 w 260"/>
              <a:gd name="T53" fmla="*/ 178 h 229"/>
              <a:gd name="T54" fmla="*/ 11 w 260"/>
              <a:gd name="T55" fmla="*/ 177 h 229"/>
              <a:gd name="T56" fmla="*/ 2 w 260"/>
              <a:gd name="T57" fmla="*/ 173 h 229"/>
              <a:gd name="T58" fmla="*/ 12 w 260"/>
              <a:gd name="T59" fmla="*/ 159 h 229"/>
              <a:gd name="T60" fmla="*/ 23 w 260"/>
              <a:gd name="T61" fmla="*/ 146 h 229"/>
              <a:gd name="T62" fmla="*/ 52 w 260"/>
              <a:gd name="T63" fmla="*/ 143 h 229"/>
              <a:gd name="T64" fmla="*/ 68 w 260"/>
              <a:gd name="T65" fmla="*/ 139 h 229"/>
              <a:gd name="T66" fmla="*/ 73 w 260"/>
              <a:gd name="T67" fmla="*/ 132 h 229"/>
              <a:gd name="T68" fmla="*/ 74 w 260"/>
              <a:gd name="T69" fmla="*/ 125 h 229"/>
              <a:gd name="T70" fmla="*/ 82 w 260"/>
              <a:gd name="T71" fmla="*/ 119 h 229"/>
              <a:gd name="T72" fmla="*/ 87 w 260"/>
              <a:gd name="T73" fmla="*/ 115 h 229"/>
              <a:gd name="T74" fmla="*/ 92 w 260"/>
              <a:gd name="T75" fmla="*/ 111 h 229"/>
              <a:gd name="T76" fmla="*/ 95 w 260"/>
              <a:gd name="T77" fmla="*/ 106 h 229"/>
              <a:gd name="T78" fmla="*/ 96 w 260"/>
              <a:gd name="T79" fmla="*/ 98 h 229"/>
              <a:gd name="T80" fmla="*/ 98 w 260"/>
              <a:gd name="T81" fmla="*/ 88 h 229"/>
              <a:gd name="T82" fmla="*/ 94 w 260"/>
              <a:gd name="T83" fmla="*/ 81 h 229"/>
              <a:gd name="T84" fmla="*/ 97 w 260"/>
              <a:gd name="T85" fmla="*/ 71 h 229"/>
              <a:gd name="T86" fmla="*/ 106 w 260"/>
              <a:gd name="T87" fmla="*/ 64 h 229"/>
              <a:gd name="T88" fmla="*/ 112 w 260"/>
              <a:gd name="T89" fmla="*/ 54 h 229"/>
              <a:gd name="T90" fmla="*/ 122 w 260"/>
              <a:gd name="T91" fmla="*/ 48 h 229"/>
              <a:gd name="T92" fmla="*/ 137 w 260"/>
              <a:gd name="T93" fmla="*/ 46 h 229"/>
              <a:gd name="T94" fmla="*/ 155 w 260"/>
              <a:gd name="T95" fmla="*/ 33 h 229"/>
              <a:gd name="T96" fmla="*/ 166 w 260"/>
              <a:gd name="T97" fmla="*/ 26 h 229"/>
              <a:gd name="T98" fmla="*/ 176 w 260"/>
              <a:gd name="T99" fmla="*/ 22 h 229"/>
              <a:gd name="T100" fmla="*/ 189 w 260"/>
              <a:gd name="T101" fmla="*/ 17 h 229"/>
              <a:gd name="T102" fmla="*/ 207 w 260"/>
              <a:gd name="T103" fmla="*/ 5 h 229"/>
              <a:gd name="T104" fmla="*/ 219 w 260"/>
              <a:gd name="T105" fmla="*/ 1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0" h="229">
                <a:moveTo>
                  <a:pt x="242" y="21"/>
                </a:moveTo>
                <a:lnTo>
                  <a:pt x="245" y="22"/>
                </a:lnTo>
                <a:lnTo>
                  <a:pt x="249" y="21"/>
                </a:lnTo>
                <a:lnTo>
                  <a:pt x="254" y="21"/>
                </a:lnTo>
                <a:lnTo>
                  <a:pt x="256" y="21"/>
                </a:lnTo>
                <a:lnTo>
                  <a:pt x="256" y="26"/>
                </a:lnTo>
                <a:lnTo>
                  <a:pt x="257" y="30"/>
                </a:lnTo>
                <a:lnTo>
                  <a:pt x="257" y="34"/>
                </a:lnTo>
                <a:lnTo>
                  <a:pt x="257" y="38"/>
                </a:lnTo>
                <a:lnTo>
                  <a:pt x="256" y="39"/>
                </a:lnTo>
                <a:lnTo>
                  <a:pt x="255" y="40"/>
                </a:lnTo>
                <a:lnTo>
                  <a:pt x="254" y="42"/>
                </a:lnTo>
                <a:lnTo>
                  <a:pt x="251" y="45"/>
                </a:lnTo>
                <a:lnTo>
                  <a:pt x="250" y="46"/>
                </a:lnTo>
                <a:lnTo>
                  <a:pt x="250" y="46"/>
                </a:lnTo>
                <a:lnTo>
                  <a:pt x="246" y="49"/>
                </a:lnTo>
                <a:lnTo>
                  <a:pt x="244" y="50"/>
                </a:lnTo>
                <a:lnTo>
                  <a:pt x="242" y="49"/>
                </a:lnTo>
                <a:lnTo>
                  <a:pt x="239" y="50"/>
                </a:lnTo>
                <a:lnTo>
                  <a:pt x="236" y="51"/>
                </a:lnTo>
                <a:lnTo>
                  <a:pt x="232" y="51"/>
                </a:lnTo>
                <a:lnTo>
                  <a:pt x="230" y="52"/>
                </a:lnTo>
                <a:lnTo>
                  <a:pt x="230" y="55"/>
                </a:lnTo>
                <a:lnTo>
                  <a:pt x="228" y="58"/>
                </a:lnTo>
                <a:lnTo>
                  <a:pt x="225" y="61"/>
                </a:lnTo>
                <a:lnTo>
                  <a:pt x="225" y="64"/>
                </a:lnTo>
                <a:lnTo>
                  <a:pt x="223" y="65"/>
                </a:lnTo>
                <a:lnTo>
                  <a:pt x="220" y="65"/>
                </a:lnTo>
                <a:lnTo>
                  <a:pt x="218" y="68"/>
                </a:lnTo>
                <a:lnTo>
                  <a:pt x="217" y="71"/>
                </a:lnTo>
                <a:lnTo>
                  <a:pt x="216" y="72"/>
                </a:lnTo>
                <a:lnTo>
                  <a:pt x="218" y="75"/>
                </a:lnTo>
                <a:lnTo>
                  <a:pt x="222" y="78"/>
                </a:lnTo>
                <a:lnTo>
                  <a:pt x="221" y="79"/>
                </a:lnTo>
                <a:lnTo>
                  <a:pt x="217" y="79"/>
                </a:lnTo>
                <a:lnTo>
                  <a:pt x="211" y="77"/>
                </a:lnTo>
                <a:lnTo>
                  <a:pt x="211" y="77"/>
                </a:lnTo>
                <a:lnTo>
                  <a:pt x="209" y="79"/>
                </a:lnTo>
                <a:lnTo>
                  <a:pt x="208" y="80"/>
                </a:lnTo>
                <a:lnTo>
                  <a:pt x="207" y="81"/>
                </a:lnTo>
                <a:lnTo>
                  <a:pt x="206" y="81"/>
                </a:lnTo>
                <a:lnTo>
                  <a:pt x="206" y="82"/>
                </a:lnTo>
                <a:lnTo>
                  <a:pt x="203" y="84"/>
                </a:lnTo>
                <a:lnTo>
                  <a:pt x="200" y="91"/>
                </a:lnTo>
                <a:lnTo>
                  <a:pt x="205" y="95"/>
                </a:lnTo>
                <a:lnTo>
                  <a:pt x="208" y="94"/>
                </a:lnTo>
                <a:lnTo>
                  <a:pt x="210" y="94"/>
                </a:lnTo>
                <a:lnTo>
                  <a:pt x="210" y="94"/>
                </a:lnTo>
                <a:lnTo>
                  <a:pt x="211" y="97"/>
                </a:lnTo>
                <a:lnTo>
                  <a:pt x="212" y="98"/>
                </a:lnTo>
                <a:lnTo>
                  <a:pt x="212" y="98"/>
                </a:lnTo>
                <a:lnTo>
                  <a:pt x="216" y="98"/>
                </a:lnTo>
                <a:lnTo>
                  <a:pt x="219" y="99"/>
                </a:lnTo>
                <a:lnTo>
                  <a:pt x="221" y="102"/>
                </a:lnTo>
                <a:lnTo>
                  <a:pt x="224" y="107"/>
                </a:lnTo>
                <a:lnTo>
                  <a:pt x="227" y="110"/>
                </a:lnTo>
                <a:lnTo>
                  <a:pt x="228" y="111"/>
                </a:lnTo>
                <a:lnTo>
                  <a:pt x="230" y="112"/>
                </a:lnTo>
                <a:lnTo>
                  <a:pt x="228" y="115"/>
                </a:lnTo>
                <a:lnTo>
                  <a:pt x="227" y="118"/>
                </a:lnTo>
                <a:lnTo>
                  <a:pt x="230" y="123"/>
                </a:lnTo>
                <a:lnTo>
                  <a:pt x="233" y="128"/>
                </a:lnTo>
                <a:lnTo>
                  <a:pt x="236" y="132"/>
                </a:lnTo>
                <a:lnTo>
                  <a:pt x="236" y="132"/>
                </a:lnTo>
                <a:lnTo>
                  <a:pt x="238" y="133"/>
                </a:lnTo>
                <a:lnTo>
                  <a:pt x="242" y="137"/>
                </a:lnTo>
                <a:lnTo>
                  <a:pt x="247" y="138"/>
                </a:lnTo>
                <a:lnTo>
                  <a:pt x="251" y="139"/>
                </a:lnTo>
                <a:lnTo>
                  <a:pt x="257" y="140"/>
                </a:lnTo>
                <a:lnTo>
                  <a:pt x="258" y="141"/>
                </a:lnTo>
                <a:lnTo>
                  <a:pt x="260" y="142"/>
                </a:lnTo>
                <a:lnTo>
                  <a:pt x="256" y="142"/>
                </a:lnTo>
                <a:lnTo>
                  <a:pt x="251" y="145"/>
                </a:lnTo>
                <a:lnTo>
                  <a:pt x="244" y="154"/>
                </a:lnTo>
                <a:lnTo>
                  <a:pt x="244" y="159"/>
                </a:lnTo>
                <a:lnTo>
                  <a:pt x="244" y="163"/>
                </a:lnTo>
                <a:lnTo>
                  <a:pt x="243" y="164"/>
                </a:lnTo>
                <a:lnTo>
                  <a:pt x="242" y="165"/>
                </a:lnTo>
                <a:lnTo>
                  <a:pt x="239" y="167"/>
                </a:lnTo>
                <a:lnTo>
                  <a:pt x="236" y="169"/>
                </a:lnTo>
                <a:lnTo>
                  <a:pt x="230" y="173"/>
                </a:lnTo>
                <a:lnTo>
                  <a:pt x="228" y="175"/>
                </a:lnTo>
                <a:lnTo>
                  <a:pt x="225" y="177"/>
                </a:lnTo>
                <a:lnTo>
                  <a:pt x="222" y="177"/>
                </a:lnTo>
                <a:lnTo>
                  <a:pt x="215" y="173"/>
                </a:lnTo>
                <a:lnTo>
                  <a:pt x="210" y="173"/>
                </a:lnTo>
                <a:lnTo>
                  <a:pt x="208" y="174"/>
                </a:lnTo>
                <a:lnTo>
                  <a:pt x="208" y="176"/>
                </a:lnTo>
                <a:lnTo>
                  <a:pt x="207" y="178"/>
                </a:lnTo>
                <a:lnTo>
                  <a:pt x="202" y="178"/>
                </a:lnTo>
                <a:lnTo>
                  <a:pt x="200" y="177"/>
                </a:lnTo>
                <a:lnTo>
                  <a:pt x="198" y="176"/>
                </a:lnTo>
                <a:lnTo>
                  <a:pt x="195" y="177"/>
                </a:lnTo>
                <a:lnTo>
                  <a:pt x="192" y="178"/>
                </a:lnTo>
                <a:lnTo>
                  <a:pt x="191" y="180"/>
                </a:lnTo>
                <a:lnTo>
                  <a:pt x="189" y="184"/>
                </a:lnTo>
                <a:lnTo>
                  <a:pt x="183" y="189"/>
                </a:lnTo>
                <a:lnTo>
                  <a:pt x="177" y="196"/>
                </a:lnTo>
                <a:lnTo>
                  <a:pt x="171" y="203"/>
                </a:lnTo>
                <a:lnTo>
                  <a:pt x="167" y="208"/>
                </a:lnTo>
                <a:lnTo>
                  <a:pt x="164" y="215"/>
                </a:lnTo>
                <a:lnTo>
                  <a:pt x="162" y="218"/>
                </a:lnTo>
                <a:lnTo>
                  <a:pt x="162" y="222"/>
                </a:lnTo>
                <a:lnTo>
                  <a:pt x="163" y="225"/>
                </a:lnTo>
                <a:lnTo>
                  <a:pt x="164" y="228"/>
                </a:lnTo>
                <a:lnTo>
                  <a:pt x="162" y="229"/>
                </a:lnTo>
                <a:lnTo>
                  <a:pt x="159" y="229"/>
                </a:lnTo>
                <a:lnTo>
                  <a:pt x="156" y="228"/>
                </a:lnTo>
                <a:lnTo>
                  <a:pt x="152" y="225"/>
                </a:lnTo>
                <a:lnTo>
                  <a:pt x="148" y="223"/>
                </a:lnTo>
                <a:lnTo>
                  <a:pt x="143" y="223"/>
                </a:lnTo>
                <a:lnTo>
                  <a:pt x="138" y="225"/>
                </a:lnTo>
                <a:lnTo>
                  <a:pt x="135" y="225"/>
                </a:lnTo>
                <a:lnTo>
                  <a:pt x="135" y="223"/>
                </a:lnTo>
                <a:lnTo>
                  <a:pt x="134" y="221"/>
                </a:lnTo>
                <a:lnTo>
                  <a:pt x="130" y="220"/>
                </a:lnTo>
                <a:lnTo>
                  <a:pt x="127" y="218"/>
                </a:lnTo>
                <a:lnTo>
                  <a:pt x="129" y="215"/>
                </a:lnTo>
                <a:lnTo>
                  <a:pt x="129" y="212"/>
                </a:lnTo>
                <a:lnTo>
                  <a:pt x="132" y="209"/>
                </a:lnTo>
                <a:lnTo>
                  <a:pt x="135" y="207"/>
                </a:lnTo>
                <a:lnTo>
                  <a:pt x="137" y="205"/>
                </a:lnTo>
                <a:lnTo>
                  <a:pt x="136" y="203"/>
                </a:lnTo>
                <a:lnTo>
                  <a:pt x="138" y="201"/>
                </a:lnTo>
                <a:lnTo>
                  <a:pt x="138" y="198"/>
                </a:lnTo>
                <a:lnTo>
                  <a:pt x="141" y="196"/>
                </a:lnTo>
                <a:lnTo>
                  <a:pt x="145" y="197"/>
                </a:lnTo>
                <a:lnTo>
                  <a:pt x="148" y="196"/>
                </a:lnTo>
                <a:lnTo>
                  <a:pt x="144" y="192"/>
                </a:lnTo>
                <a:lnTo>
                  <a:pt x="137" y="188"/>
                </a:lnTo>
                <a:lnTo>
                  <a:pt x="133" y="184"/>
                </a:lnTo>
                <a:lnTo>
                  <a:pt x="127" y="180"/>
                </a:lnTo>
                <a:lnTo>
                  <a:pt x="124" y="174"/>
                </a:lnTo>
                <a:lnTo>
                  <a:pt x="124" y="174"/>
                </a:lnTo>
                <a:lnTo>
                  <a:pt x="121" y="175"/>
                </a:lnTo>
                <a:lnTo>
                  <a:pt x="118" y="174"/>
                </a:lnTo>
                <a:lnTo>
                  <a:pt x="116" y="174"/>
                </a:lnTo>
                <a:lnTo>
                  <a:pt x="114" y="175"/>
                </a:lnTo>
                <a:lnTo>
                  <a:pt x="112" y="174"/>
                </a:lnTo>
                <a:lnTo>
                  <a:pt x="109" y="173"/>
                </a:lnTo>
                <a:lnTo>
                  <a:pt x="108" y="173"/>
                </a:lnTo>
                <a:lnTo>
                  <a:pt x="107" y="174"/>
                </a:lnTo>
                <a:lnTo>
                  <a:pt x="105" y="177"/>
                </a:lnTo>
                <a:lnTo>
                  <a:pt x="104" y="178"/>
                </a:lnTo>
                <a:lnTo>
                  <a:pt x="99" y="177"/>
                </a:lnTo>
                <a:lnTo>
                  <a:pt x="93" y="175"/>
                </a:lnTo>
                <a:lnTo>
                  <a:pt x="90" y="176"/>
                </a:lnTo>
                <a:lnTo>
                  <a:pt x="87" y="178"/>
                </a:lnTo>
                <a:lnTo>
                  <a:pt x="85" y="179"/>
                </a:lnTo>
                <a:lnTo>
                  <a:pt x="83" y="178"/>
                </a:lnTo>
                <a:lnTo>
                  <a:pt x="83" y="177"/>
                </a:lnTo>
                <a:lnTo>
                  <a:pt x="80" y="176"/>
                </a:lnTo>
                <a:lnTo>
                  <a:pt x="76" y="177"/>
                </a:lnTo>
                <a:lnTo>
                  <a:pt x="71" y="178"/>
                </a:lnTo>
                <a:lnTo>
                  <a:pt x="68" y="177"/>
                </a:lnTo>
                <a:lnTo>
                  <a:pt x="66" y="178"/>
                </a:lnTo>
                <a:lnTo>
                  <a:pt x="63" y="178"/>
                </a:lnTo>
                <a:lnTo>
                  <a:pt x="61" y="178"/>
                </a:lnTo>
                <a:lnTo>
                  <a:pt x="59" y="179"/>
                </a:lnTo>
                <a:lnTo>
                  <a:pt x="54" y="179"/>
                </a:lnTo>
                <a:lnTo>
                  <a:pt x="50" y="178"/>
                </a:lnTo>
                <a:lnTo>
                  <a:pt x="46" y="178"/>
                </a:lnTo>
                <a:lnTo>
                  <a:pt x="39" y="178"/>
                </a:lnTo>
                <a:lnTo>
                  <a:pt x="34" y="178"/>
                </a:lnTo>
                <a:lnTo>
                  <a:pt x="29" y="178"/>
                </a:lnTo>
                <a:lnTo>
                  <a:pt x="23" y="178"/>
                </a:lnTo>
                <a:lnTo>
                  <a:pt x="15" y="177"/>
                </a:lnTo>
                <a:lnTo>
                  <a:pt x="11" y="177"/>
                </a:lnTo>
                <a:lnTo>
                  <a:pt x="10" y="178"/>
                </a:lnTo>
                <a:lnTo>
                  <a:pt x="9" y="180"/>
                </a:lnTo>
                <a:lnTo>
                  <a:pt x="7" y="180"/>
                </a:lnTo>
                <a:lnTo>
                  <a:pt x="5" y="180"/>
                </a:lnTo>
                <a:lnTo>
                  <a:pt x="2" y="177"/>
                </a:lnTo>
                <a:lnTo>
                  <a:pt x="2" y="173"/>
                </a:lnTo>
                <a:lnTo>
                  <a:pt x="0" y="172"/>
                </a:lnTo>
                <a:lnTo>
                  <a:pt x="1" y="171"/>
                </a:lnTo>
                <a:lnTo>
                  <a:pt x="3" y="169"/>
                </a:lnTo>
                <a:lnTo>
                  <a:pt x="7" y="165"/>
                </a:lnTo>
                <a:lnTo>
                  <a:pt x="9" y="163"/>
                </a:lnTo>
                <a:lnTo>
                  <a:pt x="12" y="159"/>
                </a:lnTo>
                <a:lnTo>
                  <a:pt x="15" y="155"/>
                </a:lnTo>
                <a:lnTo>
                  <a:pt x="17" y="150"/>
                </a:lnTo>
                <a:lnTo>
                  <a:pt x="19" y="147"/>
                </a:lnTo>
                <a:lnTo>
                  <a:pt x="20" y="147"/>
                </a:lnTo>
                <a:lnTo>
                  <a:pt x="21" y="146"/>
                </a:lnTo>
                <a:lnTo>
                  <a:pt x="23" y="146"/>
                </a:lnTo>
                <a:lnTo>
                  <a:pt x="27" y="146"/>
                </a:lnTo>
                <a:lnTo>
                  <a:pt x="32" y="147"/>
                </a:lnTo>
                <a:lnTo>
                  <a:pt x="37" y="148"/>
                </a:lnTo>
                <a:lnTo>
                  <a:pt x="42" y="147"/>
                </a:lnTo>
                <a:lnTo>
                  <a:pt x="48" y="146"/>
                </a:lnTo>
                <a:lnTo>
                  <a:pt x="52" y="143"/>
                </a:lnTo>
                <a:lnTo>
                  <a:pt x="56" y="140"/>
                </a:lnTo>
                <a:lnTo>
                  <a:pt x="60" y="142"/>
                </a:lnTo>
                <a:lnTo>
                  <a:pt x="65" y="143"/>
                </a:lnTo>
                <a:lnTo>
                  <a:pt x="68" y="142"/>
                </a:lnTo>
                <a:lnTo>
                  <a:pt x="67" y="140"/>
                </a:lnTo>
                <a:lnTo>
                  <a:pt x="68" y="139"/>
                </a:lnTo>
                <a:lnTo>
                  <a:pt x="72" y="138"/>
                </a:lnTo>
                <a:lnTo>
                  <a:pt x="72" y="137"/>
                </a:lnTo>
                <a:lnTo>
                  <a:pt x="71" y="136"/>
                </a:lnTo>
                <a:lnTo>
                  <a:pt x="71" y="135"/>
                </a:lnTo>
                <a:lnTo>
                  <a:pt x="72" y="133"/>
                </a:lnTo>
                <a:lnTo>
                  <a:pt x="73" y="132"/>
                </a:lnTo>
                <a:lnTo>
                  <a:pt x="71" y="131"/>
                </a:lnTo>
                <a:lnTo>
                  <a:pt x="69" y="131"/>
                </a:lnTo>
                <a:lnTo>
                  <a:pt x="69" y="129"/>
                </a:lnTo>
                <a:lnTo>
                  <a:pt x="70" y="127"/>
                </a:lnTo>
                <a:lnTo>
                  <a:pt x="73" y="127"/>
                </a:lnTo>
                <a:lnTo>
                  <a:pt x="74" y="125"/>
                </a:lnTo>
                <a:lnTo>
                  <a:pt x="72" y="123"/>
                </a:lnTo>
                <a:lnTo>
                  <a:pt x="71" y="122"/>
                </a:lnTo>
                <a:lnTo>
                  <a:pt x="73" y="121"/>
                </a:lnTo>
                <a:lnTo>
                  <a:pt x="76" y="120"/>
                </a:lnTo>
                <a:lnTo>
                  <a:pt x="78" y="119"/>
                </a:lnTo>
                <a:lnTo>
                  <a:pt x="82" y="119"/>
                </a:lnTo>
                <a:lnTo>
                  <a:pt x="85" y="119"/>
                </a:lnTo>
                <a:lnTo>
                  <a:pt x="86" y="119"/>
                </a:lnTo>
                <a:lnTo>
                  <a:pt x="87" y="118"/>
                </a:lnTo>
                <a:lnTo>
                  <a:pt x="87" y="117"/>
                </a:lnTo>
                <a:lnTo>
                  <a:pt x="86" y="116"/>
                </a:lnTo>
                <a:lnTo>
                  <a:pt x="87" y="115"/>
                </a:lnTo>
                <a:lnTo>
                  <a:pt x="89" y="114"/>
                </a:lnTo>
                <a:lnTo>
                  <a:pt x="91" y="114"/>
                </a:lnTo>
                <a:lnTo>
                  <a:pt x="93" y="112"/>
                </a:lnTo>
                <a:lnTo>
                  <a:pt x="91" y="112"/>
                </a:lnTo>
                <a:lnTo>
                  <a:pt x="91" y="111"/>
                </a:lnTo>
                <a:lnTo>
                  <a:pt x="92" y="111"/>
                </a:lnTo>
                <a:lnTo>
                  <a:pt x="92" y="111"/>
                </a:lnTo>
                <a:lnTo>
                  <a:pt x="93" y="110"/>
                </a:lnTo>
                <a:lnTo>
                  <a:pt x="91" y="110"/>
                </a:lnTo>
                <a:lnTo>
                  <a:pt x="91" y="108"/>
                </a:lnTo>
                <a:lnTo>
                  <a:pt x="93" y="107"/>
                </a:lnTo>
                <a:lnTo>
                  <a:pt x="95" y="106"/>
                </a:lnTo>
                <a:lnTo>
                  <a:pt x="95" y="105"/>
                </a:lnTo>
                <a:lnTo>
                  <a:pt x="93" y="103"/>
                </a:lnTo>
                <a:lnTo>
                  <a:pt x="93" y="102"/>
                </a:lnTo>
                <a:lnTo>
                  <a:pt x="93" y="101"/>
                </a:lnTo>
                <a:lnTo>
                  <a:pt x="95" y="100"/>
                </a:lnTo>
                <a:lnTo>
                  <a:pt x="96" y="98"/>
                </a:lnTo>
                <a:lnTo>
                  <a:pt x="95" y="97"/>
                </a:lnTo>
                <a:lnTo>
                  <a:pt x="93" y="95"/>
                </a:lnTo>
                <a:lnTo>
                  <a:pt x="94" y="92"/>
                </a:lnTo>
                <a:lnTo>
                  <a:pt x="97" y="91"/>
                </a:lnTo>
                <a:lnTo>
                  <a:pt x="99" y="90"/>
                </a:lnTo>
                <a:lnTo>
                  <a:pt x="98" y="88"/>
                </a:lnTo>
                <a:lnTo>
                  <a:pt x="97" y="87"/>
                </a:lnTo>
                <a:lnTo>
                  <a:pt x="95" y="86"/>
                </a:lnTo>
                <a:lnTo>
                  <a:pt x="94" y="85"/>
                </a:lnTo>
                <a:lnTo>
                  <a:pt x="97" y="83"/>
                </a:lnTo>
                <a:lnTo>
                  <a:pt x="95" y="81"/>
                </a:lnTo>
                <a:lnTo>
                  <a:pt x="94" y="81"/>
                </a:lnTo>
                <a:lnTo>
                  <a:pt x="91" y="77"/>
                </a:lnTo>
                <a:lnTo>
                  <a:pt x="93" y="74"/>
                </a:lnTo>
                <a:lnTo>
                  <a:pt x="95" y="73"/>
                </a:lnTo>
                <a:lnTo>
                  <a:pt x="95" y="72"/>
                </a:lnTo>
                <a:lnTo>
                  <a:pt x="96" y="72"/>
                </a:lnTo>
                <a:lnTo>
                  <a:pt x="97" y="71"/>
                </a:lnTo>
                <a:lnTo>
                  <a:pt x="99" y="72"/>
                </a:lnTo>
                <a:lnTo>
                  <a:pt x="103" y="71"/>
                </a:lnTo>
                <a:lnTo>
                  <a:pt x="104" y="69"/>
                </a:lnTo>
                <a:lnTo>
                  <a:pt x="106" y="66"/>
                </a:lnTo>
                <a:lnTo>
                  <a:pt x="107" y="65"/>
                </a:lnTo>
                <a:lnTo>
                  <a:pt x="106" y="64"/>
                </a:lnTo>
                <a:lnTo>
                  <a:pt x="106" y="63"/>
                </a:lnTo>
                <a:lnTo>
                  <a:pt x="108" y="62"/>
                </a:lnTo>
                <a:lnTo>
                  <a:pt x="109" y="60"/>
                </a:lnTo>
                <a:lnTo>
                  <a:pt x="108" y="58"/>
                </a:lnTo>
                <a:lnTo>
                  <a:pt x="110" y="54"/>
                </a:lnTo>
                <a:lnTo>
                  <a:pt x="112" y="54"/>
                </a:lnTo>
                <a:lnTo>
                  <a:pt x="116" y="53"/>
                </a:lnTo>
                <a:lnTo>
                  <a:pt x="116" y="51"/>
                </a:lnTo>
                <a:lnTo>
                  <a:pt x="117" y="49"/>
                </a:lnTo>
                <a:lnTo>
                  <a:pt x="120" y="48"/>
                </a:lnTo>
                <a:lnTo>
                  <a:pt x="121" y="48"/>
                </a:lnTo>
                <a:lnTo>
                  <a:pt x="122" y="48"/>
                </a:lnTo>
                <a:lnTo>
                  <a:pt x="126" y="47"/>
                </a:lnTo>
                <a:lnTo>
                  <a:pt x="130" y="45"/>
                </a:lnTo>
                <a:lnTo>
                  <a:pt x="132" y="47"/>
                </a:lnTo>
                <a:lnTo>
                  <a:pt x="134" y="45"/>
                </a:lnTo>
                <a:lnTo>
                  <a:pt x="135" y="45"/>
                </a:lnTo>
                <a:lnTo>
                  <a:pt x="137" y="46"/>
                </a:lnTo>
                <a:lnTo>
                  <a:pt x="139" y="45"/>
                </a:lnTo>
                <a:lnTo>
                  <a:pt x="139" y="41"/>
                </a:lnTo>
                <a:lnTo>
                  <a:pt x="145" y="39"/>
                </a:lnTo>
                <a:lnTo>
                  <a:pt x="149" y="37"/>
                </a:lnTo>
                <a:lnTo>
                  <a:pt x="152" y="35"/>
                </a:lnTo>
                <a:lnTo>
                  <a:pt x="155" y="33"/>
                </a:lnTo>
                <a:lnTo>
                  <a:pt x="157" y="32"/>
                </a:lnTo>
                <a:lnTo>
                  <a:pt x="158" y="31"/>
                </a:lnTo>
                <a:lnTo>
                  <a:pt x="160" y="30"/>
                </a:lnTo>
                <a:lnTo>
                  <a:pt x="161" y="29"/>
                </a:lnTo>
                <a:lnTo>
                  <a:pt x="163" y="27"/>
                </a:lnTo>
                <a:lnTo>
                  <a:pt x="166" y="26"/>
                </a:lnTo>
                <a:lnTo>
                  <a:pt x="169" y="26"/>
                </a:lnTo>
                <a:lnTo>
                  <a:pt x="171" y="26"/>
                </a:lnTo>
                <a:lnTo>
                  <a:pt x="172" y="25"/>
                </a:lnTo>
                <a:lnTo>
                  <a:pt x="173" y="24"/>
                </a:lnTo>
                <a:lnTo>
                  <a:pt x="173" y="23"/>
                </a:lnTo>
                <a:lnTo>
                  <a:pt x="176" y="22"/>
                </a:lnTo>
                <a:lnTo>
                  <a:pt x="178" y="22"/>
                </a:lnTo>
                <a:lnTo>
                  <a:pt x="181" y="23"/>
                </a:lnTo>
                <a:lnTo>
                  <a:pt x="185" y="24"/>
                </a:lnTo>
                <a:lnTo>
                  <a:pt x="188" y="23"/>
                </a:lnTo>
                <a:lnTo>
                  <a:pt x="187" y="20"/>
                </a:lnTo>
                <a:lnTo>
                  <a:pt x="189" y="17"/>
                </a:lnTo>
                <a:lnTo>
                  <a:pt x="191" y="15"/>
                </a:lnTo>
                <a:lnTo>
                  <a:pt x="195" y="13"/>
                </a:lnTo>
                <a:lnTo>
                  <a:pt x="198" y="10"/>
                </a:lnTo>
                <a:lnTo>
                  <a:pt x="200" y="9"/>
                </a:lnTo>
                <a:lnTo>
                  <a:pt x="204" y="7"/>
                </a:lnTo>
                <a:lnTo>
                  <a:pt x="207" y="5"/>
                </a:lnTo>
                <a:lnTo>
                  <a:pt x="210" y="3"/>
                </a:lnTo>
                <a:lnTo>
                  <a:pt x="213" y="1"/>
                </a:lnTo>
                <a:lnTo>
                  <a:pt x="216" y="1"/>
                </a:lnTo>
                <a:lnTo>
                  <a:pt x="217" y="0"/>
                </a:lnTo>
                <a:lnTo>
                  <a:pt x="218" y="7"/>
                </a:lnTo>
                <a:lnTo>
                  <a:pt x="219" y="10"/>
                </a:lnTo>
                <a:lnTo>
                  <a:pt x="221" y="13"/>
                </a:lnTo>
                <a:lnTo>
                  <a:pt x="224" y="16"/>
                </a:lnTo>
                <a:lnTo>
                  <a:pt x="230" y="18"/>
                </a:lnTo>
                <a:lnTo>
                  <a:pt x="236" y="19"/>
                </a:lnTo>
                <a:lnTo>
                  <a:pt x="242" y="2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3757613" y="2152651"/>
            <a:ext cx="412750" cy="363538"/>
          </a:xfrm>
          <a:custGeom>
            <a:avLst/>
            <a:gdLst>
              <a:gd name="T0" fmla="*/ 256 w 260"/>
              <a:gd name="T1" fmla="*/ 26 h 229"/>
              <a:gd name="T2" fmla="*/ 254 w 260"/>
              <a:gd name="T3" fmla="*/ 42 h 229"/>
              <a:gd name="T4" fmla="*/ 242 w 260"/>
              <a:gd name="T5" fmla="*/ 49 h 229"/>
              <a:gd name="T6" fmla="*/ 228 w 260"/>
              <a:gd name="T7" fmla="*/ 58 h 229"/>
              <a:gd name="T8" fmla="*/ 217 w 260"/>
              <a:gd name="T9" fmla="*/ 71 h 229"/>
              <a:gd name="T10" fmla="*/ 211 w 260"/>
              <a:gd name="T11" fmla="*/ 77 h 229"/>
              <a:gd name="T12" fmla="*/ 206 w 260"/>
              <a:gd name="T13" fmla="*/ 82 h 229"/>
              <a:gd name="T14" fmla="*/ 210 w 260"/>
              <a:gd name="T15" fmla="*/ 94 h 229"/>
              <a:gd name="T16" fmla="*/ 221 w 260"/>
              <a:gd name="T17" fmla="*/ 102 h 229"/>
              <a:gd name="T18" fmla="*/ 227 w 260"/>
              <a:gd name="T19" fmla="*/ 118 h 229"/>
              <a:gd name="T20" fmla="*/ 242 w 260"/>
              <a:gd name="T21" fmla="*/ 137 h 229"/>
              <a:gd name="T22" fmla="*/ 256 w 260"/>
              <a:gd name="T23" fmla="*/ 142 h 229"/>
              <a:gd name="T24" fmla="*/ 242 w 260"/>
              <a:gd name="T25" fmla="*/ 165 h 229"/>
              <a:gd name="T26" fmla="*/ 222 w 260"/>
              <a:gd name="T27" fmla="*/ 177 h 229"/>
              <a:gd name="T28" fmla="*/ 202 w 260"/>
              <a:gd name="T29" fmla="*/ 178 h 229"/>
              <a:gd name="T30" fmla="*/ 189 w 260"/>
              <a:gd name="T31" fmla="*/ 184 h 229"/>
              <a:gd name="T32" fmla="*/ 162 w 260"/>
              <a:gd name="T33" fmla="*/ 218 h 229"/>
              <a:gd name="T34" fmla="*/ 156 w 260"/>
              <a:gd name="T35" fmla="*/ 228 h 229"/>
              <a:gd name="T36" fmla="*/ 135 w 260"/>
              <a:gd name="T37" fmla="*/ 223 h 229"/>
              <a:gd name="T38" fmla="*/ 132 w 260"/>
              <a:gd name="T39" fmla="*/ 209 h 229"/>
              <a:gd name="T40" fmla="*/ 141 w 260"/>
              <a:gd name="T41" fmla="*/ 196 h 229"/>
              <a:gd name="T42" fmla="*/ 127 w 260"/>
              <a:gd name="T43" fmla="*/ 180 h 229"/>
              <a:gd name="T44" fmla="*/ 114 w 260"/>
              <a:gd name="T45" fmla="*/ 175 h 229"/>
              <a:gd name="T46" fmla="*/ 104 w 260"/>
              <a:gd name="T47" fmla="*/ 178 h 229"/>
              <a:gd name="T48" fmla="*/ 83 w 260"/>
              <a:gd name="T49" fmla="*/ 178 h 229"/>
              <a:gd name="T50" fmla="*/ 66 w 260"/>
              <a:gd name="T51" fmla="*/ 178 h 229"/>
              <a:gd name="T52" fmla="*/ 46 w 260"/>
              <a:gd name="T53" fmla="*/ 178 h 229"/>
              <a:gd name="T54" fmla="*/ 11 w 260"/>
              <a:gd name="T55" fmla="*/ 177 h 229"/>
              <a:gd name="T56" fmla="*/ 2 w 260"/>
              <a:gd name="T57" fmla="*/ 173 h 229"/>
              <a:gd name="T58" fmla="*/ 12 w 260"/>
              <a:gd name="T59" fmla="*/ 159 h 229"/>
              <a:gd name="T60" fmla="*/ 23 w 260"/>
              <a:gd name="T61" fmla="*/ 146 h 229"/>
              <a:gd name="T62" fmla="*/ 52 w 260"/>
              <a:gd name="T63" fmla="*/ 143 h 229"/>
              <a:gd name="T64" fmla="*/ 68 w 260"/>
              <a:gd name="T65" fmla="*/ 139 h 229"/>
              <a:gd name="T66" fmla="*/ 73 w 260"/>
              <a:gd name="T67" fmla="*/ 132 h 229"/>
              <a:gd name="T68" fmla="*/ 74 w 260"/>
              <a:gd name="T69" fmla="*/ 125 h 229"/>
              <a:gd name="T70" fmla="*/ 82 w 260"/>
              <a:gd name="T71" fmla="*/ 119 h 229"/>
              <a:gd name="T72" fmla="*/ 87 w 260"/>
              <a:gd name="T73" fmla="*/ 115 h 229"/>
              <a:gd name="T74" fmla="*/ 92 w 260"/>
              <a:gd name="T75" fmla="*/ 111 h 229"/>
              <a:gd name="T76" fmla="*/ 95 w 260"/>
              <a:gd name="T77" fmla="*/ 106 h 229"/>
              <a:gd name="T78" fmla="*/ 96 w 260"/>
              <a:gd name="T79" fmla="*/ 98 h 229"/>
              <a:gd name="T80" fmla="*/ 98 w 260"/>
              <a:gd name="T81" fmla="*/ 88 h 229"/>
              <a:gd name="T82" fmla="*/ 94 w 260"/>
              <a:gd name="T83" fmla="*/ 81 h 229"/>
              <a:gd name="T84" fmla="*/ 97 w 260"/>
              <a:gd name="T85" fmla="*/ 71 h 229"/>
              <a:gd name="T86" fmla="*/ 106 w 260"/>
              <a:gd name="T87" fmla="*/ 64 h 229"/>
              <a:gd name="T88" fmla="*/ 112 w 260"/>
              <a:gd name="T89" fmla="*/ 54 h 229"/>
              <a:gd name="T90" fmla="*/ 122 w 260"/>
              <a:gd name="T91" fmla="*/ 48 h 229"/>
              <a:gd name="T92" fmla="*/ 137 w 260"/>
              <a:gd name="T93" fmla="*/ 46 h 229"/>
              <a:gd name="T94" fmla="*/ 155 w 260"/>
              <a:gd name="T95" fmla="*/ 33 h 229"/>
              <a:gd name="T96" fmla="*/ 166 w 260"/>
              <a:gd name="T97" fmla="*/ 26 h 229"/>
              <a:gd name="T98" fmla="*/ 176 w 260"/>
              <a:gd name="T99" fmla="*/ 22 h 229"/>
              <a:gd name="T100" fmla="*/ 189 w 260"/>
              <a:gd name="T101" fmla="*/ 17 h 229"/>
              <a:gd name="T102" fmla="*/ 207 w 260"/>
              <a:gd name="T103" fmla="*/ 5 h 229"/>
              <a:gd name="T104" fmla="*/ 219 w 260"/>
              <a:gd name="T105" fmla="*/ 1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0" h="229">
                <a:moveTo>
                  <a:pt x="242" y="21"/>
                </a:moveTo>
                <a:lnTo>
                  <a:pt x="245" y="22"/>
                </a:lnTo>
                <a:lnTo>
                  <a:pt x="249" y="21"/>
                </a:lnTo>
                <a:lnTo>
                  <a:pt x="254" y="21"/>
                </a:lnTo>
                <a:lnTo>
                  <a:pt x="256" y="21"/>
                </a:lnTo>
                <a:lnTo>
                  <a:pt x="256" y="26"/>
                </a:lnTo>
                <a:lnTo>
                  <a:pt x="257" y="30"/>
                </a:lnTo>
                <a:lnTo>
                  <a:pt x="257" y="34"/>
                </a:lnTo>
                <a:lnTo>
                  <a:pt x="257" y="38"/>
                </a:lnTo>
                <a:lnTo>
                  <a:pt x="256" y="39"/>
                </a:lnTo>
                <a:lnTo>
                  <a:pt x="255" y="40"/>
                </a:lnTo>
                <a:lnTo>
                  <a:pt x="254" y="42"/>
                </a:lnTo>
                <a:lnTo>
                  <a:pt x="251" y="45"/>
                </a:lnTo>
                <a:lnTo>
                  <a:pt x="250" y="46"/>
                </a:lnTo>
                <a:lnTo>
                  <a:pt x="250" y="46"/>
                </a:lnTo>
                <a:lnTo>
                  <a:pt x="246" y="49"/>
                </a:lnTo>
                <a:lnTo>
                  <a:pt x="244" y="50"/>
                </a:lnTo>
                <a:lnTo>
                  <a:pt x="242" y="49"/>
                </a:lnTo>
                <a:lnTo>
                  <a:pt x="239" y="50"/>
                </a:lnTo>
                <a:lnTo>
                  <a:pt x="236" y="51"/>
                </a:lnTo>
                <a:lnTo>
                  <a:pt x="232" y="51"/>
                </a:lnTo>
                <a:lnTo>
                  <a:pt x="230" y="52"/>
                </a:lnTo>
                <a:lnTo>
                  <a:pt x="230" y="55"/>
                </a:lnTo>
                <a:lnTo>
                  <a:pt x="228" y="58"/>
                </a:lnTo>
                <a:lnTo>
                  <a:pt x="225" y="61"/>
                </a:lnTo>
                <a:lnTo>
                  <a:pt x="225" y="64"/>
                </a:lnTo>
                <a:lnTo>
                  <a:pt x="223" y="65"/>
                </a:lnTo>
                <a:lnTo>
                  <a:pt x="220" y="65"/>
                </a:lnTo>
                <a:lnTo>
                  <a:pt x="218" y="68"/>
                </a:lnTo>
                <a:lnTo>
                  <a:pt x="217" y="71"/>
                </a:lnTo>
                <a:lnTo>
                  <a:pt x="216" y="72"/>
                </a:lnTo>
                <a:lnTo>
                  <a:pt x="218" y="75"/>
                </a:lnTo>
                <a:lnTo>
                  <a:pt x="222" y="78"/>
                </a:lnTo>
                <a:lnTo>
                  <a:pt x="221" y="79"/>
                </a:lnTo>
                <a:lnTo>
                  <a:pt x="217" y="79"/>
                </a:lnTo>
                <a:lnTo>
                  <a:pt x="211" y="77"/>
                </a:lnTo>
                <a:lnTo>
                  <a:pt x="211" y="77"/>
                </a:lnTo>
                <a:lnTo>
                  <a:pt x="209" y="79"/>
                </a:lnTo>
                <a:lnTo>
                  <a:pt x="208" y="80"/>
                </a:lnTo>
                <a:lnTo>
                  <a:pt x="207" y="81"/>
                </a:lnTo>
                <a:lnTo>
                  <a:pt x="206" y="81"/>
                </a:lnTo>
                <a:lnTo>
                  <a:pt x="206" y="82"/>
                </a:lnTo>
                <a:lnTo>
                  <a:pt x="203" y="84"/>
                </a:lnTo>
                <a:lnTo>
                  <a:pt x="200" y="91"/>
                </a:lnTo>
                <a:lnTo>
                  <a:pt x="205" y="95"/>
                </a:lnTo>
                <a:lnTo>
                  <a:pt x="208" y="94"/>
                </a:lnTo>
                <a:lnTo>
                  <a:pt x="210" y="94"/>
                </a:lnTo>
                <a:lnTo>
                  <a:pt x="210" y="94"/>
                </a:lnTo>
                <a:lnTo>
                  <a:pt x="211" y="97"/>
                </a:lnTo>
                <a:lnTo>
                  <a:pt x="212" y="98"/>
                </a:lnTo>
                <a:lnTo>
                  <a:pt x="212" y="98"/>
                </a:lnTo>
                <a:lnTo>
                  <a:pt x="216" y="98"/>
                </a:lnTo>
                <a:lnTo>
                  <a:pt x="219" y="99"/>
                </a:lnTo>
                <a:lnTo>
                  <a:pt x="221" y="102"/>
                </a:lnTo>
                <a:lnTo>
                  <a:pt x="224" y="107"/>
                </a:lnTo>
                <a:lnTo>
                  <a:pt x="227" y="110"/>
                </a:lnTo>
                <a:lnTo>
                  <a:pt x="228" y="111"/>
                </a:lnTo>
                <a:lnTo>
                  <a:pt x="230" y="112"/>
                </a:lnTo>
                <a:lnTo>
                  <a:pt x="228" y="115"/>
                </a:lnTo>
                <a:lnTo>
                  <a:pt x="227" y="118"/>
                </a:lnTo>
                <a:lnTo>
                  <a:pt x="230" y="123"/>
                </a:lnTo>
                <a:lnTo>
                  <a:pt x="233" y="128"/>
                </a:lnTo>
                <a:lnTo>
                  <a:pt x="236" y="132"/>
                </a:lnTo>
                <a:lnTo>
                  <a:pt x="236" y="132"/>
                </a:lnTo>
                <a:lnTo>
                  <a:pt x="238" y="133"/>
                </a:lnTo>
                <a:lnTo>
                  <a:pt x="242" y="137"/>
                </a:lnTo>
                <a:lnTo>
                  <a:pt x="247" y="138"/>
                </a:lnTo>
                <a:lnTo>
                  <a:pt x="251" y="139"/>
                </a:lnTo>
                <a:lnTo>
                  <a:pt x="257" y="140"/>
                </a:lnTo>
                <a:lnTo>
                  <a:pt x="258" y="141"/>
                </a:lnTo>
                <a:lnTo>
                  <a:pt x="260" y="142"/>
                </a:lnTo>
                <a:lnTo>
                  <a:pt x="256" y="142"/>
                </a:lnTo>
                <a:lnTo>
                  <a:pt x="251" y="145"/>
                </a:lnTo>
                <a:lnTo>
                  <a:pt x="244" y="154"/>
                </a:lnTo>
                <a:lnTo>
                  <a:pt x="244" y="159"/>
                </a:lnTo>
                <a:lnTo>
                  <a:pt x="244" y="163"/>
                </a:lnTo>
                <a:lnTo>
                  <a:pt x="243" y="164"/>
                </a:lnTo>
                <a:lnTo>
                  <a:pt x="242" y="165"/>
                </a:lnTo>
                <a:lnTo>
                  <a:pt x="239" y="167"/>
                </a:lnTo>
                <a:lnTo>
                  <a:pt x="236" y="169"/>
                </a:lnTo>
                <a:lnTo>
                  <a:pt x="230" y="173"/>
                </a:lnTo>
                <a:lnTo>
                  <a:pt x="228" y="175"/>
                </a:lnTo>
                <a:lnTo>
                  <a:pt x="225" y="177"/>
                </a:lnTo>
                <a:lnTo>
                  <a:pt x="222" y="177"/>
                </a:lnTo>
                <a:lnTo>
                  <a:pt x="215" y="173"/>
                </a:lnTo>
                <a:lnTo>
                  <a:pt x="210" y="173"/>
                </a:lnTo>
                <a:lnTo>
                  <a:pt x="208" y="174"/>
                </a:lnTo>
                <a:lnTo>
                  <a:pt x="208" y="176"/>
                </a:lnTo>
                <a:lnTo>
                  <a:pt x="207" y="178"/>
                </a:lnTo>
                <a:lnTo>
                  <a:pt x="202" y="178"/>
                </a:lnTo>
                <a:lnTo>
                  <a:pt x="200" y="177"/>
                </a:lnTo>
                <a:lnTo>
                  <a:pt x="198" y="176"/>
                </a:lnTo>
                <a:lnTo>
                  <a:pt x="195" y="177"/>
                </a:lnTo>
                <a:lnTo>
                  <a:pt x="192" y="178"/>
                </a:lnTo>
                <a:lnTo>
                  <a:pt x="191" y="180"/>
                </a:lnTo>
                <a:lnTo>
                  <a:pt x="189" y="184"/>
                </a:lnTo>
                <a:lnTo>
                  <a:pt x="183" y="189"/>
                </a:lnTo>
                <a:lnTo>
                  <a:pt x="177" y="196"/>
                </a:lnTo>
                <a:lnTo>
                  <a:pt x="171" y="203"/>
                </a:lnTo>
                <a:lnTo>
                  <a:pt x="167" y="208"/>
                </a:lnTo>
                <a:lnTo>
                  <a:pt x="164" y="215"/>
                </a:lnTo>
                <a:lnTo>
                  <a:pt x="162" y="218"/>
                </a:lnTo>
                <a:lnTo>
                  <a:pt x="162" y="222"/>
                </a:lnTo>
                <a:lnTo>
                  <a:pt x="163" y="225"/>
                </a:lnTo>
                <a:lnTo>
                  <a:pt x="164" y="228"/>
                </a:lnTo>
                <a:lnTo>
                  <a:pt x="162" y="229"/>
                </a:lnTo>
                <a:lnTo>
                  <a:pt x="159" y="229"/>
                </a:lnTo>
                <a:lnTo>
                  <a:pt x="156" y="228"/>
                </a:lnTo>
                <a:lnTo>
                  <a:pt x="152" y="225"/>
                </a:lnTo>
                <a:lnTo>
                  <a:pt x="148" y="223"/>
                </a:lnTo>
                <a:lnTo>
                  <a:pt x="143" y="223"/>
                </a:lnTo>
                <a:lnTo>
                  <a:pt x="138" y="225"/>
                </a:lnTo>
                <a:lnTo>
                  <a:pt x="135" y="225"/>
                </a:lnTo>
                <a:lnTo>
                  <a:pt x="135" y="223"/>
                </a:lnTo>
                <a:lnTo>
                  <a:pt x="134" y="221"/>
                </a:lnTo>
                <a:lnTo>
                  <a:pt x="130" y="220"/>
                </a:lnTo>
                <a:lnTo>
                  <a:pt x="127" y="218"/>
                </a:lnTo>
                <a:lnTo>
                  <a:pt x="129" y="215"/>
                </a:lnTo>
                <a:lnTo>
                  <a:pt x="129" y="212"/>
                </a:lnTo>
                <a:lnTo>
                  <a:pt x="132" y="209"/>
                </a:lnTo>
                <a:lnTo>
                  <a:pt x="135" y="207"/>
                </a:lnTo>
                <a:lnTo>
                  <a:pt x="137" y="205"/>
                </a:lnTo>
                <a:lnTo>
                  <a:pt x="136" y="203"/>
                </a:lnTo>
                <a:lnTo>
                  <a:pt x="138" y="201"/>
                </a:lnTo>
                <a:lnTo>
                  <a:pt x="138" y="198"/>
                </a:lnTo>
                <a:lnTo>
                  <a:pt x="141" y="196"/>
                </a:lnTo>
                <a:lnTo>
                  <a:pt x="145" y="197"/>
                </a:lnTo>
                <a:lnTo>
                  <a:pt x="148" y="196"/>
                </a:lnTo>
                <a:lnTo>
                  <a:pt x="144" y="192"/>
                </a:lnTo>
                <a:lnTo>
                  <a:pt x="137" y="188"/>
                </a:lnTo>
                <a:lnTo>
                  <a:pt x="133" y="184"/>
                </a:lnTo>
                <a:lnTo>
                  <a:pt x="127" y="180"/>
                </a:lnTo>
                <a:lnTo>
                  <a:pt x="124" y="174"/>
                </a:lnTo>
                <a:lnTo>
                  <a:pt x="124" y="174"/>
                </a:lnTo>
                <a:lnTo>
                  <a:pt x="121" y="175"/>
                </a:lnTo>
                <a:lnTo>
                  <a:pt x="118" y="174"/>
                </a:lnTo>
                <a:lnTo>
                  <a:pt x="116" y="174"/>
                </a:lnTo>
                <a:lnTo>
                  <a:pt x="114" y="175"/>
                </a:lnTo>
                <a:lnTo>
                  <a:pt x="112" y="174"/>
                </a:lnTo>
                <a:lnTo>
                  <a:pt x="109" y="173"/>
                </a:lnTo>
                <a:lnTo>
                  <a:pt x="108" y="173"/>
                </a:lnTo>
                <a:lnTo>
                  <a:pt x="107" y="174"/>
                </a:lnTo>
                <a:lnTo>
                  <a:pt x="105" y="177"/>
                </a:lnTo>
                <a:lnTo>
                  <a:pt x="104" y="178"/>
                </a:lnTo>
                <a:lnTo>
                  <a:pt x="99" y="177"/>
                </a:lnTo>
                <a:lnTo>
                  <a:pt x="93" y="175"/>
                </a:lnTo>
                <a:lnTo>
                  <a:pt x="90" y="176"/>
                </a:lnTo>
                <a:lnTo>
                  <a:pt x="87" y="178"/>
                </a:lnTo>
                <a:lnTo>
                  <a:pt x="85" y="179"/>
                </a:lnTo>
                <a:lnTo>
                  <a:pt x="83" y="178"/>
                </a:lnTo>
                <a:lnTo>
                  <a:pt x="83" y="177"/>
                </a:lnTo>
                <a:lnTo>
                  <a:pt x="80" y="176"/>
                </a:lnTo>
                <a:lnTo>
                  <a:pt x="76" y="177"/>
                </a:lnTo>
                <a:lnTo>
                  <a:pt x="71" y="178"/>
                </a:lnTo>
                <a:lnTo>
                  <a:pt x="68" y="177"/>
                </a:lnTo>
                <a:lnTo>
                  <a:pt x="66" y="178"/>
                </a:lnTo>
                <a:lnTo>
                  <a:pt x="63" y="178"/>
                </a:lnTo>
                <a:lnTo>
                  <a:pt x="61" y="178"/>
                </a:lnTo>
                <a:lnTo>
                  <a:pt x="59" y="179"/>
                </a:lnTo>
                <a:lnTo>
                  <a:pt x="54" y="179"/>
                </a:lnTo>
                <a:lnTo>
                  <a:pt x="50" y="178"/>
                </a:lnTo>
                <a:lnTo>
                  <a:pt x="46" y="178"/>
                </a:lnTo>
                <a:lnTo>
                  <a:pt x="39" y="178"/>
                </a:lnTo>
                <a:lnTo>
                  <a:pt x="34" y="178"/>
                </a:lnTo>
                <a:lnTo>
                  <a:pt x="29" y="178"/>
                </a:lnTo>
                <a:lnTo>
                  <a:pt x="23" y="178"/>
                </a:lnTo>
                <a:lnTo>
                  <a:pt x="15" y="177"/>
                </a:lnTo>
                <a:lnTo>
                  <a:pt x="11" y="177"/>
                </a:lnTo>
                <a:lnTo>
                  <a:pt x="10" y="178"/>
                </a:lnTo>
                <a:lnTo>
                  <a:pt x="9" y="180"/>
                </a:lnTo>
                <a:lnTo>
                  <a:pt x="7" y="180"/>
                </a:lnTo>
                <a:lnTo>
                  <a:pt x="5" y="180"/>
                </a:lnTo>
                <a:lnTo>
                  <a:pt x="2" y="177"/>
                </a:lnTo>
                <a:lnTo>
                  <a:pt x="2" y="173"/>
                </a:lnTo>
                <a:lnTo>
                  <a:pt x="0" y="172"/>
                </a:lnTo>
                <a:lnTo>
                  <a:pt x="1" y="171"/>
                </a:lnTo>
                <a:lnTo>
                  <a:pt x="3" y="169"/>
                </a:lnTo>
                <a:lnTo>
                  <a:pt x="7" y="165"/>
                </a:lnTo>
                <a:lnTo>
                  <a:pt x="9" y="163"/>
                </a:lnTo>
                <a:lnTo>
                  <a:pt x="12" y="159"/>
                </a:lnTo>
                <a:lnTo>
                  <a:pt x="15" y="155"/>
                </a:lnTo>
                <a:lnTo>
                  <a:pt x="17" y="150"/>
                </a:lnTo>
                <a:lnTo>
                  <a:pt x="19" y="147"/>
                </a:lnTo>
                <a:lnTo>
                  <a:pt x="20" y="147"/>
                </a:lnTo>
                <a:lnTo>
                  <a:pt x="21" y="146"/>
                </a:lnTo>
                <a:lnTo>
                  <a:pt x="23" y="146"/>
                </a:lnTo>
                <a:lnTo>
                  <a:pt x="27" y="146"/>
                </a:lnTo>
                <a:lnTo>
                  <a:pt x="32" y="147"/>
                </a:lnTo>
                <a:lnTo>
                  <a:pt x="37" y="148"/>
                </a:lnTo>
                <a:lnTo>
                  <a:pt x="42" y="147"/>
                </a:lnTo>
                <a:lnTo>
                  <a:pt x="48" y="146"/>
                </a:lnTo>
                <a:lnTo>
                  <a:pt x="52" y="143"/>
                </a:lnTo>
                <a:lnTo>
                  <a:pt x="56" y="140"/>
                </a:lnTo>
                <a:lnTo>
                  <a:pt x="60" y="142"/>
                </a:lnTo>
                <a:lnTo>
                  <a:pt x="65" y="143"/>
                </a:lnTo>
                <a:lnTo>
                  <a:pt x="68" y="142"/>
                </a:lnTo>
                <a:lnTo>
                  <a:pt x="67" y="140"/>
                </a:lnTo>
                <a:lnTo>
                  <a:pt x="68" y="139"/>
                </a:lnTo>
                <a:lnTo>
                  <a:pt x="72" y="138"/>
                </a:lnTo>
                <a:lnTo>
                  <a:pt x="72" y="137"/>
                </a:lnTo>
                <a:lnTo>
                  <a:pt x="71" y="136"/>
                </a:lnTo>
                <a:lnTo>
                  <a:pt x="71" y="135"/>
                </a:lnTo>
                <a:lnTo>
                  <a:pt x="72" y="133"/>
                </a:lnTo>
                <a:lnTo>
                  <a:pt x="73" y="132"/>
                </a:lnTo>
                <a:lnTo>
                  <a:pt x="71" y="131"/>
                </a:lnTo>
                <a:lnTo>
                  <a:pt x="69" y="131"/>
                </a:lnTo>
                <a:lnTo>
                  <a:pt x="69" y="129"/>
                </a:lnTo>
                <a:lnTo>
                  <a:pt x="70" y="127"/>
                </a:lnTo>
                <a:lnTo>
                  <a:pt x="73" y="127"/>
                </a:lnTo>
                <a:lnTo>
                  <a:pt x="74" y="125"/>
                </a:lnTo>
                <a:lnTo>
                  <a:pt x="72" y="123"/>
                </a:lnTo>
                <a:lnTo>
                  <a:pt x="71" y="122"/>
                </a:lnTo>
                <a:lnTo>
                  <a:pt x="73" y="121"/>
                </a:lnTo>
                <a:lnTo>
                  <a:pt x="76" y="120"/>
                </a:lnTo>
                <a:lnTo>
                  <a:pt x="78" y="119"/>
                </a:lnTo>
                <a:lnTo>
                  <a:pt x="82" y="119"/>
                </a:lnTo>
                <a:lnTo>
                  <a:pt x="85" y="119"/>
                </a:lnTo>
                <a:lnTo>
                  <a:pt x="86" y="119"/>
                </a:lnTo>
                <a:lnTo>
                  <a:pt x="87" y="118"/>
                </a:lnTo>
                <a:lnTo>
                  <a:pt x="87" y="117"/>
                </a:lnTo>
                <a:lnTo>
                  <a:pt x="86" y="116"/>
                </a:lnTo>
                <a:lnTo>
                  <a:pt x="87" y="115"/>
                </a:lnTo>
                <a:lnTo>
                  <a:pt x="89" y="114"/>
                </a:lnTo>
                <a:lnTo>
                  <a:pt x="91" y="114"/>
                </a:lnTo>
                <a:lnTo>
                  <a:pt x="93" y="112"/>
                </a:lnTo>
                <a:lnTo>
                  <a:pt x="91" y="112"/>
                </a:lnTo>
                <a:lnTo>
                  <a:pt x="91" y="111"/>
                </a:lnTo>
                <a:lnTo>
                  <a:pt x="92" y="111"/>
                </a:lnTo>
                <a:lnTo>
                  <a:pt x="92" y="111"/>
                </a:lnTo>
                <a:lnTo>
                  <a:pt x="93" y="110"/>
                </a:lnTo>
                <a:lnTo>
                  <a:pt x="91" y="110"/>
                </a:lnTo>
                <a:lnTo>
                  <a:pt x="91" y="108"/>
                </a:lnTo>
                <a:lnTo>
                  <a:pt x="93" y="107"/>
                </a:lnTo>
                <a:lnTo>
                  <a:pt x="95" y="106"/>
                </a:lnTo>
                <a:lnTo>
                  <a:pt x="95" y="105"/>
                </a:lnTo>
                <a:lnTo>
                  <a:pt x="93" y="103"/>
                </a:lnTo>
                <a:lnTo>
                  <a:pt x="93" y="102"/>
                </a:lnTo>
                <a:lnTo>
                  <a:pt x="93" y="101"/>
                </a:lnTo>
                <a:lnTo>
                  <a:pt x="95" y="100"/>
                </a:lnTo>
                <a:lnTo>
                  <a:pt x="96" y="98"/>
                </a:lnTo>
                <a:lnTo>
                  <a:pt x="95" y="97"/>
                </a:lnTo>
                <a:lnTo>
                  <a:pt x="93" y="95"/>
                </a:lnTo>
                <a:lnTo>
                  <a:pt x="94" y="92"/>
                </a:lnTo>
                <a:lnTo>
                  <a:pt x="97" y="91"/>
                </a:lnTo>
                <a:lnTo>
                  <a:pt x="99" y="90"/>
                </a:lnTo>
                <a:lnTo>
                  <a:pt x="98" y="88"/>
                </a:lnTo>
                <a:lnTo>
                  <a:pt x="97" y="87"/>
                </a:lnTo>
                <a:lnTo>
                  <a:pt x="95" y="86"/>
                </a:lnTo>
                <a:lnTo>
                  <a:pt x="94" y="85"/>
                </a:lnTo>
                <a:lnTo>
                  <a:pt x="97" y="83"/>
                </a:lnTo>
                <a:lnTo>
                  <a:pt x="95" y="81"/>
                </a:lnTo>
                <a:lnTo>
                  <a:pt x="94" y="81"/>
                </a:lnTo>
                <a:lnTo>
                  <a:pt x="91" y="77"/>
                </a:lnTo>
                <a:lnTo>
                  <a:pt x="93" y="74"/>
                </a:lnTo>
                <a:lnTo>
                  <a:pt x="95" y="73"/>
                </a:lnTo>
                <a:lnTo>
                  <a:pt x="95" y="72"/>
                </a:lnTo>
                <a:lnTo>
                  <a:pt x="96" y="72"/>
                </a:lnTo>
                <a:lnTo>
                  <a:pt x="97" y="71"/>
                </a:lnTo>
                <a:lnTo>
                  <a:pt x="99" y="72"/>
                </a:lnTo>
                <a:lnTo>
                  <a:pt x="103" y="71"/>
                </a:lnTo>
                <a:lnTo>
                  <a:pt x="104" y="69"/>
                </a:lnTo>
                <a:lnTo>
                  <a:pt x="106" y="66"/>
                </a:lnTo>
                <a:lnTo>
                  <a:pt x="107" y="65"/>
                </a:lnTo>
                <a:lnTo>
                  <a:pt x="106" y="64"/>
                </a:lnTo>
                <a:lnTo>
                  <a:pt x="106" y="63"/>
                </a:lnTo>
                <a:lnTo>
                  <a:pt x="108" y="62"/>
                </a:lnTo>
                <a:lnTo>
                  <a:pt x="109" y="60"/>
                </a:lnTo>
                <a:lnTo>
                  <a:pt x="108" y="58"/>
                </a:lnTo>
                <a:lnTo>
                  <a:pt x="110" y="54"/>
                </a:lnTo>
                <a:lnTo>
                  <a:pt x="112" y="54"/>
                </a:lnTo>
                <a:lnTo>
                  <a:pt x="116" y="53"/>
                </a:lnTo>
                <a:lnTo>
                  <a:pt x="116" y="51"/>
                </a:lnTo>
                <a:lnTo>
                  <a:pt x="117" y="49"/>
                </a:lnTo>
                <a:lnTo>
                  <a:pt x="120" y="48"/>
                </a:lnTo>
                <a:lnTo>
                  <a:pt x="121" y="48"/>
                </a:lnTo>
                <a:lnTo>
                  <a:pt x="122" y="48"/>
                </a:lnTo>
                <a:lnTo>
                  <a:pt x="126" y="47"/>
                </a:lnTo>
                <a:lnTo>
                  <a:pt x="130" y="45"/>
                </a:lnTo>
                <a:lnTo>
                  <a:pt x="132" y="47"/>
                </a:lnTo>
                <a:lnTo>
                  <a:pt x="134" y="45"/>
                </a:lnTo>
                <a:lnTo>
                  <a:pt x="135" y="45"/>
                </a:lnTo>
                <a:lnTo>
                  <a:pt x="137" y="46"/>
                </a:lnTo>
                <a:lnTo>
                  <a:pt x="139" y="45"/>
                </a:lnTo>
                <a:lnTo>
                  <a:pt x="139" y="41"/>
                </a:lnTo>
                <a:lnTo>
                  <a:pt x="145" y="39"/>
                </a:lnTo>
                <a:lnTo>
                  <a:pt x="149" y="37"/>
                </a:lnTo>
                <a:lnTo>
                  <a:pt x="152" y="35"/>
                </a:lnTo>
                <a:lnTo>
                  <a:pt x="155" y="33"/>
                </a:lnTo>
                <a:lnTo>
                  <a:pt x="157" y="32"/>
                </a:lnTo>
                <a:lnTo>
                  <a:pt x="158" y="31"/>
                </a:lnTo>
                <a:lnTo>
                  <a:pt x="160" y="30"/>
                </a:lnTo>
                <a:lnTo>
                  <a:pt x="161" y="29"/>
                </a:lnTo>
                <a:lnTo>
                  <a:pt x="163" y="27"/>
                </a:lnTo>
                <a:lnTo>
                  <a:pt x="166" y="26"/>
                </a:lnTo>
                <a:lnTo>
                  <a:pt x="169" y="26"/>
                </a:lnTo>
                <a:lnTo>
                  <a:pt x="171" y="26"/>
                </a:lnTo>
                <a:lnTo>
                  <a:pt x="172" y="25"/>
                </a:lnTo>
                <a:lnTo>
                  <a:pt x="173" y="24"/>
                </a:lnTo>
                <a:lnTo>
                  <a:pt x="173" y="23"/>
                </a:lnTo>
                <a:lnTo>
                  <a:pt x="176" y="22"/>
                </a:lnTo>
                <a:lnTo>
                  <a:pt x="178" y="22"/>
                </a:lnTo>
                <a:lnTo>
                  <a:pt x="181" y="23"/>
                </a:lnTo>
                <a:lnTo>
                  <a:pt x="185" y="24"/>
                </a:lnTo>
                <a:lnTo>
                  <a:pt x="188" y="23"/>
                </a:lnTo>
                <a:lnTo>
                  <a:pt x="187" y="20"/>
                </a:lnTo>
                <a:lnTo>
                  <a:pt x="189" y="17"/>
                </a:lnTo>
                <a:lnTo>
                  <a:pt x="191" y="15"/>
                </a:lnTo>
                <a:lnTo>
                  <a:pt x="195" y="13"/>
                </a:lnTo>
                <a:lnTo>
                  <a:pt x="198" y="10"/>
                </a:lnTo>
                <a:lnTo>
                  <a:pt x="200" y="9"/>
                </a:lnTo>
                <a:lnTo>
                  <a:pt x="204" y="7"/>
                </a:lnTo>
                <a:lnTo>
                  <a:pt x="207" y="5"/>
                </a:lnTo>
                <a:lnTo>
                  <a:pt x="210" y="3"/>
                </a:lnTo>
                <a:lnTo>
                  <a:pt x="213" y="1"/>
                </a:lnTo>
                <a:lnTo>
                  <a:pt x="216" y="1"/>
                </a:lnTo>
                <a:lnTo>
                  <a:pt x="217" y="0"/>
                </a:lnTo>
                <a:lnTo>
                  <a:pt x="218" y="7"/>
                </a:lnTo>
                <a:lnTo>
                  <a:pt x="219" y="10"/>
                </a:lnTo>
                <a:lnTo>
                  <a:pt x="221" y="13"/>
                </a:lnTo>
                <a:lnTo>
                  <a:pt x="224" y="16"/>
                </a:lnTo>
                <a:lnTo>
                  <a:pt x="230" y="18"/>
                </a:lnTo>
                <a:lnTo>
                  <a:pt x="236" y="19"/>
                </a:lnTo>
                <a:lnTo>
                  <a:pt x="242" y="2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3294063" y="3614738"/>
            <a:ext cx="3436938" cy="2663825"/>
          </a:xfrm>
          <a:custGeom>
            <a:avLst/>
            <a:gdLst>
              <a:gd name="T0" fmla="*/ 2165 w 2165"/>
              <a:gd name="T1" fmla="*/ 616 h 1678"/>
              <a:gd name="T2" fmla="*/ 1799 w 2165"/>
              <a:gd name="T3" fmla="*/ 944 h 1678"/>
              <a:gd name="T4" fmla="*/ 1151 w 2165"/>
              <a:gd name="T5" fmla="*/ 1135 h 1678"/>
              <a:gd name="T6" fmla="*/ 506 w 2165"/>
              <a:gd name="T7" fmla="*/ 1662 h 1678"/>
              <a:gd name="T8" fmla="*/ 370 w 2165"/>
              <a:gd name="T9" fmla="*/ 1620 h 1678"/>
              <a:gd name="T10" fmla="*/ 363 w 2165"/>
              <a:gd name="T11" fmla="*/ 1594 h 1678"/>
              <a:gd name="T12" fmla="*/ 353 w 2165"/>
              <a:gd name="T13" fmla="*/ 1567 h 1678"/>
              <a:gd name="T14" fmla="*/ 345 w 2165"/>
              <a:gd name="T15" fmla="*/ 1522 h 1678"/>
              <a:gd name="T16" fmla="*/ 339 w 2165"/>
              <a:gd name="T17" fmla="*/ 1472 h 1678"/>
              <a:gd name="T18" fmla="*/ 344 w 2165"/>
              <a:gd name="T19" fmla="*/ 1426 h 1678"/>
              <a:gd name="T20" fmla="*/ 341 w 2165"/>
              <a:gd name="T21" fmla="*/ 1386 h 1678"/>
              <a:gd name="T22" fmla="*/ 339 w 2165"/>
              <a:gd name="T23" fmla="*/ 1351 h 1678"/>
              <a:gd name="T24" fmla="*/ 339 w 2165"/>
              <a:gd name="T25" fmla="*/ 1317 h 1678"/>
              <a:gd name="T26" fmla="*/ 333 w 2165"/>
              <a:gd name="T27" fmla="*/ 1283 h 1678"/>
              <a:gd name="T28" fmla="*/ 318 w 2165"/>
              <a:gd name="T29" fmla="*/ 1234 h 1678"/>
              <a:gd name="T30" fmla="*/ 294 w 2165"/>
              <a:gd name="T31" fmla="*/ 1187 h 1678"/>
              <a:gd name="T32" fmla="*/ 270 w 2165"/>
              <a:gd name="T33" fmla="*/ 1156 h 1678"/>
              <a:gd name="T34" fmla="*/ 244 w 2165"/>
              <a:gd name="T35" fmla="*/ 1127 h 1678"/>
              <a:gd name="T36" fmla="*/ 214 w 2165"/>
              <a:gd name="T37" fmla="*/ 1089 h 1678"/>
              <a:gd name="T38" fmla="*/ 195 w 2165"/>
              <a:gd name="T39" fmla="*/ 1053 h 1678"/>
              <a:gd name="T40" fmla="*/ 172 w 2165"/>
              <a:gd name="T41" fmla="*/ 1041 h 1678"/>
              <a:gd name="T42" fmla="*/ 111 w 2165"/>
              <a:gd name="T43" fmla="*/ 1037 h 1678"/>
              <a:gd name="T44" fmla="*/ 52 w 2165"/>
              <a:gd name="T45" fmla="*/ 1039 h 1678"/>
              <a:gd name="T46" fmla="*/ 6 w 2165"/>
              <a:gd name="T47" fmla="*/ 1022 h 1678"/>
              <a:gd name="T48" fmla="*/ 18 w 2165"/>
              <a:gd name="T49" fmla="*/ 976 h 1678"/>
              <a:gd name="T50" fmla="*/ 9 w 2165"/>
              <a:gd name="T51" fmla="*/ 949 h 1678"/>
              <a:gd name="T52" fmla="*/ 42 w 2165"/>
              <a:gd name="T53" fmla="*/ 918 h 1678"/>
              <a:gd name="T54" fmla="*/ 59 w 2165"/>
              <a:gd name="T55" fmla="*/ 892 h 1678"/>
              <a:gd name="T56" fmla="*/ 89 w 2165"/>
              <a:gd name="T57" fmla="*/ 852 h 1678"/>
              <a:gd name="T58" fmla="*/ 93 w 2165"/>
              <a:gd name="T59" fmla="*/ 801 h 1678"/>
              <a:gd name="T60" fmla="*/ 72 w 2165"/>
              <a:gd name="T61" fmla="*/ 770 h 1678"/>
              <a:gd name="T62" fmla="*/ 82 w 2165"/>
              <a:gd name="T63" fmla="*/ 735 h 1678"/>
              <a:gd name="T64" fmla="*/ 86 w 2165"/>
              <a:gd name="T65" fmla="*/ 690 h 1678"/>
              <a:gd name="T66" fmla="*/ 117 w 2165"/>
              <a:gd name="T67" fmla="*/ 671 h 1678"/>
              <a:gd name="T68" fmla="*/ 120 w 2165"/>
              <a:gd name="T69" fmla="*/ 635 h 1678"/>
              <a:gd name="T70" fmla="*/ 141 w 2165"/>
              <a:gd name="T71" fmla="*/ 591 h 1678"/>
              <a:gd name="T72" fmla="*/ 147 w 2165"/>
              <a:gd name="T73" fmla="*/ 519 h 1678"/>
              <a:gd name="T74" fmla="*/ 177 w 2165"/>
              <a:gd name="T75" fmla="*/ 517 h 1678"/>
              <a:gd name="T76" fmla="*/ 248 w 2165"/>
              <a:gd name="T77" fmla="*/ 525 h 1678"/>
              <a:gd name="T78" fmla="*/ 274 w 2165"/>
              <a:gd name="T79" fmla="*/ 532 h 1678"/>
              <a:gd name="T80" fmla="*/ 299 w 2165"/>
              <a:gd name="T81" fmla="*/ 524 h 1678"/>
              <a:gd name="T82" fmla="*/ 365 w 2165"/>
              <a:gd name="T83" fmla="*/ 511 h 1678"/>
              <a:gd name="T84" fmla="*/ 414 w 2165"/>
              <a:gd name="T85" fmla="*/ 501 h 1678"/>
              <a:gd name="T86" fmla="*/ 523 w 2165"/>
              <a:gd name="T87" fmla="*/ 496 h 1678"/>
              <a:gd name="T88" fmla="*/ 566 w 2165"/>
              <a:gd name="T89" fmla="*/ 450 h 1678"/>
              <a:gd name="T90" fmla="*/ 609 w 2165"/>
              <a:gd name="T91" fmla="*/ 366 h 1678"/>
              <a:gd name="T92" fmla="*/ 629 w 2165"/>
              <a:gd name="T93" fmla="*/ 325 h 1678"/>
              <a:gd name="T94" fmla="*/ 648 w 2165"/>
              <a:gd name="T95" fmla="*/ 279 h 1678"/>
              <a:gd name="T96" fmla="*/ 667 w 2165"/>
              <a:gd name="T97" fmla="*/ 243 h 1678"/>
              <a:gd name="T98" fmla="*/ 681 w 2165"/>
              <a:gd name="T99" fmla="*/ 218 h 1678"/>
              <a:gd name="T100" fmla="*/ 713 w 2165"/>
              <a:gd name="T101" fmla="*/ 161 h 1678"/>
              <a:gd name="T102" fmla="*/ 726 w 2165"/>
              <a:gd name="T103" fmla="*/ 124 h 1678"/>
              <a:gd name="T104" fmla="*/ 681 w 2165"/>
              <a:gd name="T105" fmla="*/ 84 h 1678"/>
              <a:gd name="T106" fmla="*/ 658 w 2165"/>
              <a:gd name="T107" fmla="*/ 43 h 1678"/>
              <a:gd name="T108" fmla="*/ 1549 w 2165"/>
              <a:gd name="T109" fmla="*/ 0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65" h="1678">
                <a:moveTo>
                  <a:pt x="1554" y="4"/>
                </a:moveTo>
                <a:lnTo>
                  <a:pt x="1578" y="28"/>
                </a:lnTo>
                <a:lnTo>
                  <a:pt x="1583" y="32"/>
                </a:lnTo>
                <a:lnTo>
                  <a:pt x="1714" y="163"/>
                </a:lnTo>
                <a:lnTo>
                  <a:pt x="1766" y="215"/>
                </a:lnTo>
                <a:lnTo>
                  <a:pt x="2165" y="616"/>
                </a:lnTo>
                <a:lnTo>
                  <a:pt x="2147" y="625"/>
                </a:lnTo>
                <a:lnTo>
                  <a:pt x="2048" y="675"/>
                </a:lnTo>
                <a:lnTo>
                  <a:pt x="1896" y="751"/>
                </a:lnTo>
                <a:lnTo>
                  <a:pt x="1892" y="758"/>
                </a:lnTo>
                <a:lnTo>
                  <a:pt x="1799" y="944"/>
                </a:lnTo>
                <a:lnTo>
                  <a:pt x="1799" y="944"/>
                </a:lnTo>
                <a:lnTo>
                  <a:pt x="1762" y="1019"/>
                </a:lnTo>
                <a:lnTo>
                  <a:pt x="1648" y="1039"/>
                </a:lnTo>
                <a:lnTo>
                  <a:pt x="1628" y="1043"/>
                </a:lnTo>
                <a:lnTo>
                  <a:pt x="1241" y="1112"/>
                </a:lnTo>
                <a:lnTo>
                  <a:pt x="1157" y="1127"/>
                </a:lnTo>
                <a:lnTo>
                  <a:pt x="1151" y="1135"/>
                </a:lnTo>
                <a:lnTo>
                  <a:pt x="1126" y="1172"/>
                </a:lnTo>
                <a:lnTo>
                  <a:pt x="961" y="1414"/>
                </a:lnTo>
                <a:lnTo>
                  <a:pt x="956" y="1422"/>
                </a:lnTo>
                <a:lnTo>
                  <a:pt x="606" y="1678"/>
                </a:lnTo>
                <a:lnTo>
                  <a:pt x="587" y="1674"/>
                </a:lnTo>
                <a:lnTo>
                  <a:pt x="506" y="1662"/>
                </a:lnTo>
                <a:lnTo>
                  <a:pt x="401" y="1645"/>
                </a:lnTo>
                <a:lnTo>
                  <a:pt x="373" y="1641"/>
                </a:lnTo>
                <a:lnTo>
                  <a:pt x="373" y="1634"/>
                </a:lnTo>
                <a:lnTo>
                  <a:pt x="372" y="1631"/>
                </a:lnTo>
                <a:lnTo>
                  <a:pt x="371" y="1625"/>
                </a:lnTo>
                <a:lnTo>
                  <a:pt x="370" y="1620"/>
                </a:lnTo>
                <a:lnTo>
                  <a:pt x="369" y="1615"/>
                </a:lnTo>
                <a:lnTo>
                  <a:pt x="368" y="1611"/>
                </a:lnTo>
                <a:lnTo>
                  <a:pt x="368" y="1608"/>
                </a:lnTo>
                <a:lnTo>
                  <a:pt x="367" y="1603"/>
                </a:lnTo>
                <a:lnTo>
                  <a:pt x="365" y="1599"/>
                </a:lnTo>
                <a:lnTo>
                  <a:pt x="363" y="1594"/>
                </a:lnTo>
                <a:lnTo>
                  <a:pt x="362" y="1591"/>
                </a:lnTo>
                <a:lnTo>
                  <a:pt x="361" y="1588"/>
                </a:lnTo>
                <a:lnTo>
                  <a:pt x="358" y="1582"/>
                </a:lnTo>
                <a:lnTo>
                  <a:pt x="357" y="1577"/>
                </a:lnTo>
                <a:lnTo>
                  <a:pt x="356" y="1572"/>
                </a:lnTo>
                <a:lnTo>
                  <a:pt x="353" y="1567"/>
                </a:lnTo>
                <a:lnTo>
                  <a:pt x="350" y="1559"/>
                </a:lnTo>
                <a:lnTo>
                  <a:pt x="347" y="1552"/>
                </a:lnTo>
                <a:lnTo>
                  <a:pt x="347" y="1545"/>
                </a:lnTo>
                <a:lnTo>
                  <a:pt x="347" y="1537"/>
                </a:lnTo>
                <a:lnTo>
                  <a:pt x="345" y="1530"/>
                </a:lnTo>
                <a:lnTo>
                  <a:pt x="345" y="1522"/>
                </a:lnTo>
                <a:lnTo>
                  <a:pt x="344" y="1515"/>
                </a:lnTo>
                <a:lnTo>
                  <a:pt x="343" y="1507"/>
                </a:lnTo>
                <a:lnTo>
                  <a:pt x="342" y="1498"/>
                </a:lnTo>
                <a:lnTo>
                  <a:pt x="341" y="1489"/>
                </a:lnTo>
                <a:lnTo>
                  <a:pt x="340" y="1479"/>
                </a:lnTo>
                <a:lnTo>
                  <a:pt x="339" y="1472"/>
                </a:lnTo>
                <a:lnTo>
                  <a:pt x="339" y="1464"/>
                </a:lnTo>
                <a:lnTo>
                  <a:pt x="339" y="1454"/>
                </a:lnTo>
                <a:lnTo>
                  <a:pt x="340" y="1445"/>
                </a:lnTo>
                <a:lnTo>
                  <a:pt x="341" y="1440"/>
                </a:lnTo>
                <a:lnTo>
                  <a:pt x="343" y="1432"/>
                </a:lnTo>
                <a:lnTo>
                  <a:pt x="344" y="1426"/>
                </a:lnTo>
                <a:lnTo>
                  <a:pt x="345" y="1414"/>
                </a:lnTo>
                <a:lnTo>
                  <a:pt x="346" y="1409"/>
                </a:lnTo>
                <a:lnTo>
                  <a:pt x="346" y="1404"/>
                </a:lnTo>
                <a:lnTo>
                  <a:pt x="344" y="1400"/>
                </a:lnTo>
                <a:lnTo>
                  <a:pt x="341" y="1394"/>
                </a:lnTo>
                <a:lnTo>
                  <a:pt x="341" y="1386"/>
                </a:lnTo>
                <a:lnTo>
                  <a:pt x="341" y="1380"/>
                </a:lnTo>
                <a:lnTo>
                  <a:pt x="340" y="1375"/>
                </a:lnTo>
                <a:lnTo>
                  <a:pt x="340" y="1370"/>
                </a:lnTo>
                <a:lnTo>
                  <a:pt x="340" y="1363"/>
                </a:lnTo>
                <a:lnTo>
                  <a:pt x="340" y="1358"/>
                </a:lnTo>
                <a:lnTo>
                  <a:pt x="339" y="1351"/>
                </a:lnTo>
                <a:lnTo>
                  <a:pt x="338" y="1343"/>
                </a:lnTo>
                <a:lnTo>
                  <a:pt x="337" y="1335"/>
                </a:lnTo>
                <a:lnTo>
                  <a:pt x="337" y="1329"/>
                </a:lnTo>
                <a:lnTo>
                  <a:pt x="338" y="1325"/>
                </a:lnTo>
                <a:lnTo>
                  <a:pt x="339" y="1318"/>
                </a:lnTo>
                <a:lnTo>
                  <a:pt x="339" y="1317"/>
                </a:lnTo>
                <a:lnTo>
                  <a:pt x="339" y="1310"/>
                </a:lnTo>
                <a:lnTo>
                  <a:pt x="339" y="1303"/>
                </a:lnTo>
                <a:lnTo>
                  <a:pt x="336" y="1295"/>
                </a:lnTo>
                <a:lnTo>
                  <a:pt x="334" y="1289"/>
                </a:lnTo>
                <a:lnTo>
                  <a:pt x="334" y="1288"/>
                </a:lnTo>
                <a:lnTo>
                  <a:pt x="333" y="1283"/>
                </a:lnTo>
                <a:lnTo>
                  <a:pt x="330" y="1275"/>
                </a:lnTo>
                <a:lnTo>
                  <a:pt x="328" y="1266"/>
                </a:lnTo>
                <a:lnTo>
                  <a:pt x="325" y="1260"/>
                </a:lnTo>
                <a:lnTo>
                  <a:pt x="322" y="1250"/>
                </a:lnTo>
                <a:lnTo>
                  <a:pt x="320" y="1243"/>
                </a:lnTo>
                <a:lnTo>
                  <a:pt x="318" y="1234"/>
                </a:lnTo>
                <a:lnTo>
                  <a:pt x="316" y="1226"/>
                </a:lnTo>
                <a:lnTo>
                  <a:pt x="313" y="1217"/>
                </a:lnTo>
                <a:lnTo>
                  <a:pt x="309" y="1210"/>
                </a:lnTo>
                <a:lnTo>
                  <a:pt x="306" y="1203"/>
                </a:lnTo>
                <a:lnTo>
                  <a:pt x="303" y="1198"/>
                </a:lnTo>
                <a:lnTo>
                  <a:pt x="294" y="1187"/>
                </a:lnTo>
                <a:lnTo>
                  <a:pt x="289" y="1178"/>
                </a:lnTo>
                <a:lnTo>
                  <a:pt x="285" y="1174"/>
                </a:lnTo>
                <a:lnTo>
                  <a:pt x="285" y="1173"/>
                </a:lnTo>
                <a:lnTo>
                  <a:pt x="282" y="1169"/>
                </a:lnTo>
                <a:lnTo>
                  <a:pt x="277" y="1163"/>
                </a:lnTo>
                <a:lnTo>
                  <a:pt x="270" y="1156"/>
                </a:lnTo>
                <a:lnTo>
                  <a:pt x="265" y="1150"/>
                </a:lnTo>
                <a:lnTo>
                  <a:pt x="260" y="1146"/>
                </a:lnTo>
                <a:lnTo>
                  <a:pt x="253" y="1138"/>
                </a:lnTo>
                <a:lnTo>
                  <a:pt x="250" y="1133"/>
                </a:lnTo>
                <a:lnTo>
                  <a:pt x="248" y="1131"/>
                </a:lnTo>
                <a:lnTo>
                  <a:pt x="244" y="1127"/>
                </a:lnTo>
                <a:lnTo>
                  <a:pt x="237" y="1121"/>
                </a:lnTo>
                <a:lnTo>
                  <a:pt x="231" y="1118"/>
                </a:lnTo>
                <a:lnTo>
                  <a:pt x="227" y="1114"/>
                </a:lnTo>
                <a:lnTo>
                  <a:pt x="221" y="1106"/>
                </a:lnTo>
                <a:lnTo>
                  <a:pt x="217" y="1097"/>
                </a:lnTo>
                <a:lnTo>
                  <a:pt x="214" y="1089"/>
                </a:lnTo>
                <a:lnTo>
                  <a:pt x="211" y="1081"/>
                </a:lnTo>
                <a:lnTo>
                  <a:pt x="208" y="1074"/>
                </a:lnTo>
                <a:lnTo>
                  <a:pt x="206" y="1068"/>
                </a:lnTo>
                <a:lnTo>
                  <a:pt x="202" y="1063"/>
                </a:lnTo>
                <a:lnTo>
                  <a:pt x="198" y="1058"/>
                </a:lnTo>
                <a:lnTo>
                  <a:pt x="195" y="1053"/>
                </a:lnTo>
                <a:lnTo>
                  <a:pt x="191" y="1047"/>
                </a:lnTo>
                <a:lnTo>
                  <a:pt x="190" y="1045"/>
                </a:lnTo>
                <a:lnTo>
                  <a:pt x="188" y="1044"/>
                </a:lnTo>
                <a:lnTo>
                  <a:pt x="182" y="1043"/>
                </a:lnTo>
                <a:lnTo>
                  <a:pt x="176" y="1042"/>
                </a:lnTo>
                <a:lnTo>
                  <a:pt x="172" y="1041"/>
                </a:lnTo>
                <a:lnTo>
                  <a:pt x="166" y="1040"/>
                </a:lnTo>
                <a:lnTo>
                  <a:pt x="158" y="1039"/>
                </a:lnTo>
                <a:lnTo>
                  <a:pt x="149" y="1039"/>
                </a:lnTo>
                <a:lnTo>
                  <a:pt x="138" y="1038"/>
                </a:lnTo>
                <a:lnTo>
                  <a:pt x="122" y="1037"/>
                </a:lnTo>
                <a:lnTo>
                  <a:pt x="111" y="1037"/>
                </a:lnTo>
                <a:lnTo>
                  <a:pt x="102" y="1039"/>
                </a:lnTo>
                <a:lnTo>
                  <a:pt x="90" y="1039"/>
                </a:lnTo>
                <a:lnTo>
                  <a:pt x="81" y="1039"/>
                </a:lnTo>
                <a:lnTo>
                  <a:pt x="74" y="1039"/>
                </a:lnTo>
                <a:lnTo>
                  <a:pt x="66" y="1039"/>
                </a:lnTo>
                <a:lnTo>
                  <a:pt x="52" y="1039"/>
                </a:lnTo>
                <a:lnTo>
                  <a:pt x="39" y="1039"/>
                </a:lnTo>
                <a:lnTo>
                  <a:pt x="19" y="1038"/>
                </a:lnTo>
                <a:lnTo>
                  <a:pt x="9" y="1037"/>
                </a:lnTo>
                <a:lnTo>
                  <a:pt x="0" y="1036"/>
                </a:lnTo>
                <a:lnTo>
                  <a:pt x="2" y="1033"/>
                </a:lnTo>
                <a:lnTo>
                  <a:pt x="6" y="1022"/>
                </a:lnTo>
                <a:lnTo>
                  <a:pt x="6" y="1014"/>
                </a:lnTo>
                <a:lnTo>
                  <a:pt x="10" y="1007"/>
                </a:lnTo>
                <a:lnTo>
                  <a:pt x="13" y="999"/>
                </a:lnTo>
                <a:lnTo>
                  <a:pt x="15" y="991"/>
                </a:lnTo>
                <a:lnTo>
                  <a:pt x="17" y="985"/>
                </a:lnTo>
                <a:lnTo>
                  <a:pt x="18" y="976"/>
                </a:lnTo>
                <a:lnTo>
                  <a:pt x="18" y="973"/>
                </a:lnTo>
                <a:lnTo>
                  <a:pt x="17" y="969"/>
                </a:lnTo>
                <a:lnTo>
                  <a:pt x="13" y="961"/>
                </a:lnTo>
                <a:lnTo>
                  <a:pt x="11" y="957"/>
                </a:lnTo>
                <a:lnTo>
                  <a:pt x="9" y="953"/>
                </a:lnTo>
                <a:lnTo>
                  <a:pt x="9" y="949"/>
                </a:lnTo>
                <a:lnTo>
                  <a:pt x="11" y="943"/>
                </a:lnTo>
                <a:lnTo>
                  <a:pt x="16" y="939"/>
                </a:lnTo>
                <a:lnTo>
                  <a:pt x="22" y="935"/>
                </a:lnTo>
                <a:lnTo>
                  <a:pt x="28" y="930"/>
                </a:lnTo>
                <a:lnTo>
                  <a:pt x="36" y="923"/>
                </a:lnTo>
                <a:lnTo>
                  <a:pt x="42" y="918"/>
                </a:lnTo>
                <a:lnTo>
                  <a:pt x="46" y="913"/>
                </a:lnTo>
                <a:lnTo>
                  <a:pt x="50" y="908"/>
                </a:lnTo>
                <a:lnTo>
                  <a:pt x="51" y="907"/>
                </a:lnTo>
                <a:lnTo>
                  <a:pt x="53" y="904"/>
                </a:lnTo>
                <a:lnTo>
                  <a:pt x="55" y="900"/>
                </a:lnTo>
                <a:lnTo>
                  <a:pt x="59" y="892"/>
                </a:lnTo>
                <a:lnTo>
                  <a:pt x="65" y="886"/>
                </a:lnTo>
                <a:lnTo>
                  <a:pt x="70" y="883"/>
                </a:lnTo>
                <a:lnTo>
                  <a:pt x="74" y="879"/>
                </a:lnTo>
                <a:lnTo>
                  <a:pt x="78" y="873"/>
                </a:lnTo>
                <a:lnTo>
                  <a:pt x="83" y="863"/>
                </a:lnTo>
                <a:lnTo>
                  <a:pt x="89" y="852"/>
                </a:lnTo>
                <a:lnTo>
                  <a:pt x="94" y="842"/>
                </a:lnTo>
                <a:lnTo>
                  <a:pt x="96" y="831"/>
                </a:lnTo>
                <a:lnTo>
                  <a:pt x="97" y="820"/>
                </a:lnTo>
                <a:lnTo>
                  <a:pt x="97" y="813"/>
                </a:lnTo>
                <a:lnTo>
                  <a:pt x="95" y="807"/>
                </a:lnTo>
                <a:lnTo>
                  <a:pt x="93" y="801"/>
                </a:lnTo>
                <a:lnTo>
                  <a:pt x="92" y="797"/>
                </a:lnTo>
                <a:lnTo>
                  <a:pt x="89" y="792"/>
                </a:lnTo>
                <a:lnTo>
                  <a:pt x="86" y="787"/>
                </a:lnTo>
                <a:lnTo>
                  <a:pt x="81" y="782"/>
                </a:lnTo>
                <a:lnTo>
                  <a:pt x="76" y="776"/>
                </a:lnTo>
                <a:lnTo>
                  <a:pt x="72" y="770"/>
                </a:lnTo>
                <a:lnTo>
                  <a:pt x="71" y="763"/>
                </a:lnTo>
                <a:lnTo>
                  <a:pt x="71" y="760"/>
                </a:lnTo>
                <a:lnTo>
                  <a:pt x="74" y="755"/>
                </a:lnTo>
                <a:lnTo>
                  <a:pt x="78" y="748"/>
                </a:lnTo>
                <a:lnTo>
                  <a:pt x="81" y="741"/>
                </a:lnTo>
                <a:lnTo>
                  <a:pt x="82" y="735"/>
                </a:lnTo>
                <a:lnTo>
                  <a:pt x="82" y="730"/>
                </a:lnTo>
                <a:lnTo>
                  <a:pt x="82" y="721"/>
                </a:lnTo>
                <a:lnTo>
                  <a:pt x="82" y="713"/>
                </a:lnTo>
                <a:lnTo>
                  <a:pt x="83" y="703"/>
                </a:lnTo>
                <a:lnTo>
                  <a:pt x="84" y="696"/>
                </a:lnTo>
                <a:lnTo>
                  <a:pt x="86" y="690"/>
                </a:lnTo>
                <a:lnTo>
                  <a:pt x="90" y="685"/>
                </a:lnTo>
                <a:lnTo>
                  <a:pt x="94" y="681"/>
                </a:lnTo>
                <a:lnTo>
                  <a:pt x="99" y="679"/>
                </a:lnTo>
                <a:lnTo>
                  <a:pt x="100" y="679"/>
                </a:lnTo>
                <a:lnTo>
                  <a:pt x="109" y="676"/>
                </a:lnTo>
                <a:lnTo>
                  <a:pt x="117" y="671"/>
                </a:lnTo>
                <a:lnTo>
                  <a:pt x="123" y="666"/>
                </a:lnTo>
                <a:lnTo>
                  <a:pt x="126" y="662"/>
                </a:lnTo>
                <a:lnTo>
                  <a:pt x="127" y="656"/>
                </a:lnTo>
                <a:lnTo>
                  <a:pt x="127" y="649"/>
                </a:lnTo>
                <a:lnTo>
                  <a:pt x="124" y="642"/>
                </a:lnTo>
                <a:lnTo>
                  <a:pt x="120" y="635"/>
                </a:lnTo>
                <a:lnTo>
                  <a:pt x="117" y="629"/>
                </a:lnTo>
                <a:lnTo>
                  <a:pt x="118" y="623"/>
                </a:lnTo>
                <a:lnTo>
                  <a:pt x="122" y="616"/>
                </a:lnTo>
                <a:lnTo>
                  <a:pt x="128" y="606"/>
                </a:lnTo>
                <a:lnTo>
                  <a:pt x="134" y="599"/>
                </a:lnTo>
                <a:lnTo>
                  <a:pt x="141" y="591"/>
                </a:lnTo>
                <a:lnTo>
                  <a:pt x="145" y="582"/>
                </a:lnTo>
                <a:lnTo>
                  <a:pt x="147" y="573"/>
                </a:lnTo>
                <a:lnTo>
                  <a:pt x="147" y="563"/>
                </a:lnTo>
                <a:lnTo>
                  <a:pt x="147" y="550"/>
                </a:lnTo>
                <a:lnTo>
                  <a:pt x="146" y="536"/>
                </a:lnTo>
                <a:lnTo>
                  <a:pt x="147" y="519"/>
                </a:lnTo>
                <a:lnTo>
                  <a:pt x="147" y="514"/>
                </a:lnTo>
                <a:lnTo>
                  <a:pt x="149" y="514"/>
                </a:lnTo>
                <a:lnTo>
                  <a:pt x="159" y="514"/>
                </a:lnTo>
                <a:lnTo>
                  <a:pt x="167" y="515"/>
                </a:lnTo>
                <a:lnTo>
                  <a:pt x="172" y="516"/>
                </a:lnTo>
                <a:lnTo>
                  <a:pt x="177" y="517"/>
                </a:lnTo>
                <a:lnTo>
                  <a:pt x="186" y="520"/>
                </a:lnTo>
                <a:lnTo>
                  <a:pt x="194" y="522"/>
                </a:lnTo>
                <a:lnTo>
                  <a:pt x="208" y="522"/>
                </a:lnTo>
                <a:lnTo>
                  <a:pt x="223" y="522"/>
                </a:lnTo>
                <a:lnTo>
                  <a:pt x="242" y="522"/>
                </a:lnTo>
                <a:lnTo>
                  <a:pt x="248" y="525"/>
                </a:lnTo>
                <a:lnTo>
                  <a:pt x="251" y="530"/>
                </a:lnTo>
                <a:lnTo>
                  <a:pt x="254" y="533"/>
                </a:lnTo>
                <a:lnTo>
                  <a:pt x="260" y="535"/>
                </a:lnTo>
                <a:lnTo>
                  <a:pt x="266" y="535"/>
                </a:lnTo>
                <a:lnTo>
                  <a:pt x="267" y="534"/>
                </a:lnTo>
                <a:lnTo>
                  <a:pt x="274" y="532"/>
                </a:lnTo>
                <a:lnTo>
                  <a:pt x="280" y="529"/>
                </a:lnTo>
                <a:lnTo>
                  <a:pt x="284" y="527"/>
                </a:lnTo>
                <a:lnTo>
                  <a:pt x="291" y="528"/>
                </a:lnTo>
                <a:lnTo>
                  <a:pt x="295" y="530"/>
                </a:lnTo>
                <a:lnTo>
                  <a:pt x="299" y="527"/>
                </a:lnTo>
                <a:lnTo>
                  <a:pt x="299" y="524"/>
                </a:lnTo>
                <a:lnTo>
                  <a:pt x="298" y="519"/>
                </a:lnTo>
                <a:lnTo>
                  <a:pt x="299" y="516"/>
                </a:lnTo>
                <a:lnTo>
                  <a:pt x="305" y="513"/>
                </a:lnTo>
                <a:lnTo>
                  <a:pt x="313" y="512"/>
                </a:lnTo>
                <a:lnTo>
                  <a:pt x="332" y="511"/>
                </a:lnTo>
                <a:lnTo>
                  <a:pt x="365" y="511"/>
                </a:lnTo>
                <a:lnTo>
                  <a:pt x="376" y="512"/>
                </a:lnTo>
                <a:lnTo>
                  <a:pt x="382" y="514"/>
                </a:lnTo>
                <a:lnTo>
                  <a:pt x="397" y="513"/>
                </a:lnTo>
                <a:lnTo>
                  <a:pt x="408" y="513"/>
                </a:lnTo>
                <a:lnTo>
                  <a:pt x="411" y="509"/>
                </a:lnTo>
                <a:lnTo>
                  <a:pt x="414" y="501"/>
                </a:lnTo>
                <a:lnTo>
                  <a:pt x="419" y="492"/>
                </a:lnTo>
                <a:lnTo>
                  <a:pt x="448" y="492"/>
                </a:lnTo>
                <a:lnTo>
                  <a:pt x="463" y="492"/>
                </a:lnTo>
                <a:lnTo>
                  <a:pt x="490" y="495"/>
                </a:lnTo>
                <a:lnTo>
                  <a:pt x="518" y="496"/>
                </a:lnTo>
                <a:lnTo>
                  <a:pt x="523" y="496"/>
                </a:lnTo>
                <a:lnTo>
                  <a:pt x="546" y="497"/>
                </a:lnTo>
                <a:lnTo>
                  <a:pt x="549" y="490"/>
                </a:lnTo>
                <a:lnTo>
                  <a:pt x="551" y="487"/>
                </a:lnTo>
                <a:lnTo>
                  <a:pt x="557" y="475"/>
                </a:lnTo>
                <a:lnTo>
                  <a:pt x="560" y="463"/>
                </a:lnTo>
                <a:lnTo>
                  <a:pt x="566" y="450"/>
                </a:lnTo>
                <a:lnTo>
                  <a:pt x="571" y="438"/>
                </a:lnTo>
                <a:lnTo>
                  <a:pt x="578" y="427"/>
                </a:lnTo>
                <a:lnTo>
                  <a:pt x="583" y="417"/>
                </a:lnTo>
                <a:lnTo>
                  <a:pt x="591" y="402"/>
                </a:lnTo>
                <a:lnTo>
                  <a:pt x="601" y="383"/>
                </a:lnTo>
                <a:lnTo>
                  <a:pt x="609" y="366"/>
                </a:lnTo>
                <a:lnTo>
                  <a:pt x="615" y="354"/>
                </a:lnTo>
                <a:lnTo>
                  <a:pt x="616" y="351"/>
                </a:lnTo>
                <a:lnTo>
                  <a:pt x="618" y="349"/>
                </a:lnTo>
                <a:lnTo>
                  <a:pt x="621" y="341"/>
                </a:lnTo>
                <a:lnTo>
                  <a:pt x="626" y="332"/>
                </a:lnTo>
                <a:lnTo>
                  <a:pt x="629" y="325"/>
                </a:lnTo>
                <a:lnTo>
                  <a:pt x="631" y="317"/>
                </a:lnTo>
                <a:lnTo>
                  <a:pt x="634" y="310"/>
                </a:lnTo>
                <a:lnTo>
                  <a:pt x="637" y="304"/>
                </a:lnTo>
                <a:lnTo>
                  <a:pt x="639" y="300"/>
                </a:lnTo>
                <a:lnTo>
                  <a:pt x="644" y="291"/>
                </a:lnTo>
                <a:lnTo>
                  <a:pt x="648" y="279"/>
                </a:lnTo>
                <a:lnTo>
                  <a:pt x="654" y="268"/>
                </a:lnTo>
                <a:lnTo>
                  <a:pt x="659" y="259"/>
                </a:lnTo>
                <a:lnTo>
                  <a:pt x="660" y="257"/>
                </a:lnTo>
                <a:lnTo>
                  <a:pt x="661" y="254"/>
                </a:lnTo>
                <a:lnTo>
                  <a:pt x="663" y="250"/>
                </a:lnTo>
                <a:lnTo>
                  <a:pt x="667" y="243"/>
                </a:lnTo>
                <a:lnTo>
                  <a:pt x="670" y="238"/>
                </a:lnTo>
                <a:lnTo>
                  <a:pt x="673" y="233"/>
                </a:lnTo>
                <a:lnTo>
                  <a:pt x="673" y="232"/>
                </a:lnTo>
                <a:lnTo>
                  <a:pt x="675" y="228"/>
                </a:lnTo>
                <a:lnTo>
                  <a:pt x="678" y="223"/>
                </a:lnTo>
                <a:lnTo>
                  <a:pt x="681" y="218"/>
                </a:lnTo>
                <a:lnTo>
                  <a:pt x="686" y="211"/>
                </a:lnTo>
                <a:lnTo>
                  <a:pt x="689" y="203"/>
                </a:lnTo>
                <a:lnTo>
                  <a:pt x="692" y="197"/>
                </a:lnTo>
                <a:lnTo>
                  <a:pt x="697" y="189"/>
                </a:lnTo>
                <a:lnTo>
                  <a:pt x="705" y="174"/>
                </a:lnTo>
                <a:lnTo>
                  <a:pt x="713" y="161"/>
                </a:lnTo>
                <a:lnTo>
                  <a:pt x="719" y="151"/>
                </a:lnTo>
                <a:lnTo>
                  <a:pt x="726" y="139"/>
                </a:lnTo>
                <a:lnTo>
                  <a:pt x="728" y="132"/>
                </a:lnTo>
                <a:lnTo>
                  <a:pt x="729" y="129"/>
                </a:lnTo>
                <a:lnTo>
                  <a:pt x="728" y="127"/>
                </a:lnTo>
                <a:lnTo>
                  <a:pt x="726" y="124"/>
                </a:lnTo>
                <a:lnTo>
                  <a:pt x="723" y="120"/>
                </a:lnTo>
                <a:lnTo>
                  <a:pt x="711" y="112"/>
                </a:lnTo>
                <a:lnTo>
                  <a:pt x="705" y="107"/>
                </a:lnTo>
                <a:lnTo>
                  <a:pt x="699" y="101"/>
                </a:lnTo>
                <a:lnTo>
                  <a:pt x="690" y="92"/>
                </a:lnTo>
                <a:lnTo>
                  <a:pt x="681" y="84"/>
                </a:lnTo>
                <a:lnTo>
                  <a:pt x="667" y="71"/>
                </a:lnTo>
                <a:lnTo>
                  <a:pt x="659" y="63"/>
                </a:lnTo>
                <a:lnTo>
                  <a:pt x="658" y="60"/>
                </a:lnTo>
                <a:lnTo>
                  <a:pt x="658" y="57"/>
                </a:lnTo>
                <a:lnTo>
                  <a:pt x="658" y="51"/>
                </a:lnTo>
                <a:lnTo>
                  <a:pt x="658" y="43"/>
                </a:lnTo>
                <a:lnTo>
                  <a:pt x="659" y="34"/>
                </a:lnTo>
                <a:lnTo>
                  <a:pt x="660" y="25"/>
                </a:lnTo>
                <a:lnTo>
                  <a:pt x="660" y="16"/>
                </a:lnTo>
                <a:lnTo>
                  <a:pt x="660" y="10"/>
                </a:lnTo>
                <a:lnTo>
                  <a:pt x="659" y="6"/>
                </a:lnTo>
                <a:lnTo>
                  <a:pt x="1549" y="0"/>
                </a:lnTo>
                <a:lnTo>
                  <a:pt x="1550" y="0"/>
                </a:lnTo>
                <a:lnTo>
                  <a:pt x="1554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294063" y="3614738"/>
            <a:ext cx="3436938" cy="2663825"/>
          </a:xfrm>
          <a:custGeom>
            <a:avLst/>
            <a:gdLst>
              <a:gd name="T0" fmla="*/ 2165 w 2165"/>
              <a:gd name="T1" fmla="*/ 616 h 1678"/>
              <a:gd name="T2" fmla="*/ 1799 w 2165"/>
              <a:gd name="T3" fmla="*/ 944 h 1678"/>
              <a:gd name="T4" fmla="*/ 1151 w 2165"/>
              <a:gd name="T5" fmla="*/ 1135 h 1678"/>
              <a:gd name="T6" fmla="*/ 506 w 2165"/>
              <a:gd name="T7" fmla="*/ 1662 h 1678"/>
              <a:gd name="T8" fmla="*/ 370 w 2165"/>
              <a:gd name="T9" fmla="*/ 1620 h 1678"/>
              <a:gd name="T10" fmla="*/ 363 w 2165"/>
              <a:gd name="T11" fmla="*/ 1594 h 1678"/>
              <a:gd name="T12" fmla="*/ 353 w 2165"/>
              <a:gd name="T13" fmla="*/ 1567 h 1678"/>
              <a:gd name="T14" fmla="*/ 345 w 2165"/>
              <a:gd name="T15" fmla="*/ 1522 h 1678"/>
              <a:gd name="T16" fmla="*/ 339 w 2165"/>
              <a:gd name="T17" fmla="*/ 1472 h 1678"/>
              <a:gd name="T18" fmla="*/ 344 w 2165"/>
              <a:gd name="T19" fmla="*/ 1426 h 1678"/>
              <a:gd name="T20" fmla="*/ 341 w 2165"/>
              <a:gd name="T21" fmla="*/ 1386 h 1678"/>
              <a:gd name="T22" fmla="*/ 339 w 2165"/>
              <a:gd name="T23" fmla="*/ 1351 h 1678"/>
              <a:gd name="T24" fmla="*/ 339 w 2165"/>
              <a:gd name="T25" fmla="*/ 1317 h 1678"/>
              <a:gd name="T26" fmla="*/ 333 w 2165"/>
              <a:gd name="T27" fmla="*/ 1283 h 1678"/>
              <a:gd name="T28" fmla="*/ 318 w 2165"/>
              <a:gd name="T29" fmla="*/ 1234 h 1678"/>
              <a:gd name="T30" fmla="*/ 294 w 2165"/>
              <a:gd name="T31" fmla="*/ 1187 h 1678"/>
              <a:gd name="T32" fmla="*/ 270 w 2165"/>
              <a:gd name="T33" fmla="*/ 1156 h 1678"/>
              <a:gd name="T34" fmla="*/ 244 w 2165"/>
              <a:gd name="T35" fmla="*/ 1127 h 1678"/>
              <a:gd name="T36" fmla="*/ 214 w 2165"/>
              <a:gd name="T37" fmla="*/ 1089 h 1678"/>
              <a:gd name="T38" fmla="*/ 195 w 2165"/>
              <a:gd name="T39" fmla="*/ 1053 h 1678"/>
              <a:gd name="T40" fmla="*/ 172 w 2165"/>
              <a:gd name="T41" fmla="*/ 1041 h 1678"/>
              <a:gd name="T42" fmla="*/ 111 w 2165"/>
              <a:gd name="T43" fmla="*/ 1037 h 1678"/>
              <a:gd name="T44" fmla="*/ 52 w 2165"/>
              <a:gd name="T45" fmla="*/ 1039 h 1678"/>
              <a:gd name="T46" fmla="*/ 6 w 2165"/>
              <a:gd name="T47" fmla="*/ 1022 h 1678"/>
              <a:gd name="T48" fmla="*/ 18 w 2165"/>
              <a:gd name="T49" fmla="*/ 976 h 1678"/>
              <a:gd name="T50" fmla="*/ 9 w 2165"/>
              <a:gd name="T51" fmla="*/ 949 h 1678"/>
              <a:gd name="T52" fmla="*/ 42 w 2165"/>
              <a:gd name="T53" fmla="*/ 918 h 1678"/>
              <a:gd name="T54" fmla="*/ 59 w 2165"/>
              <a:gd name="T55" fmla="*/ 892 h 1678"/>
              <a:gd name="T56" fmla="*/ 89 w 2165"/>
              <a:gd name="T57" fmla="*/ 852 h 1678"/>
              <a:gd name="T58" fmla="*/ 93 w 2165"/>
              <a:gd name="T59" fmla="*/ 801 h 1678"/>
              <a:gd name="T60" fmla="*/ 72 w 2165"/>
              <a:gd name="T61" fmla="*/ 770 h 1678"/>
              <a:gd name="T62" fmla="*/ 82 w 2165"/>
              <a:gd name="T63" fmla="*/ 735 h 1678"/>
              <a:gd name="T64" fmla="*/ 86 w 2165"/>
              <a:gd name="T65" fmla="*/ 690 h 1678"/>
              <a:gd name="T66" fmla="*/ 117 w 2165"/>
              <a:gd name="T67" fmla="*/ 671 h 1678"/>
              <a:gd name="T68" fmla="*/ 120 w 2165"/>
              <a:gd name="T69" fmla="*/ 635 h 1678"/>
              <a:gd name="T70" fmla="*/ 141 w 2165"/>
              <a:gd name="T71" fmla="*/ 591 h 1678"/>
              <a:gd name="T72" fmla="*/ 147 w 2165"/>
              <a:gd name="T73" fmla="*/ 519 h 1678"/>
              <a:gd name="T74" fmla="*/ 177 w 2165"/>
              <a:gd name="T75" fmla="*/ 517 h 1678"/>
              <a:gd name="T76" fmla="*/ 248 w 2165"/>
              <a:gd name="T77" fmla="*/ 525 h 1678"/>
              <a:gd name="T78" fmla="*/ 274 w 2165"/>
              <a:gd name="T79" fmla="*/ 532 h 1678"/>
              <a:gd name="T80" fmla="*/ 299 w 2165"/>
              <a:gd name="T81" fmla="*/ 524 h 1678"/>
              <a:gd name="T82" fmla="*/ 365 w 2165"/>
              <a:gd name="T83" fmla="*/ 511 h 1678"/>
              <a:gd name="T84" fmla="*/ 414 w 2165"/>
              <a:gd name="T85" fmla="*/ 501 h 1678"/>
              <a:gd name="T86" fmla="*/ 523 w 2165"/>
              <a:gd name="T87" fmla="*/ 496 h 1678"/>
              <a:gd name="T88" fmla="*/ 566 w 2165"/>
              <a:gd name="T89" fmla="*/ 450 h 1678"/>
              <a:gd name="T90" fmla="*/ 609 w 2165"/>
              <a:gd name="T91" fmla="*/ 366 h 1678"/>
              <a:gd name="T92" fmla="*/ 629 w 2165"/>
              <a:gd name="T93" fmla="*/ 325 h 1678"/>
              <a:gd name="T94" fmla="*/ 648 w 2165"/>
              <a:gd name="T95" fmla="*/ 279 h 1678"/>
              <a:gd name="T96" fmla="*/ 667 w 2165"/>
              <a:gd name="T97" fmla="*/ 243 h 1678"/>
              <a:gd name="T98" fmla="*/ 681 w 2165"/>
              <a:gd name="T99" fmla="*/ 218 h 1678"/>
              <a:gd name="T100" fmla="*/ 713 w 2165"/>
              <a:gd name="T101" fmla="*/ 161 h 1678"/>
              <a:gd name="T102" fmla="*/ 726 w 2165"/>
              <a:gd name="T103" fmla="*/ 124 h 1678"/>
              <a:gd name="T104" fmla="*/ 681 w 2165"/>
              <a:gd name="T105" fmla="*/ 84 h 1678"/>
              <a:gd name="T106" fmla="*/ 658 w 2165"/>
              <a:gd name="T107" fmla="*/ 43 h 1678"/>
              <a:gd name="T108" fmla="*/ 1549 w 2165"/>
              <a:gd name="T109" fmla="*/ 0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65" h="1678">
                <a:moveTo>
                  <a:pt x="1554" y="4"/>
                </a:moveTo>
                <a:lnTo>
                  <a:pt x="1578" y="28"/>
                </a:lnTo>
                <a:lnTo>
                  <a:pt x="1583" y="32"/>
                </a:lnTo>
                <a:lnTo>
                  <a:pt x="1714" y="163"/>
                </a:lnTo>
                <a:lnTo>
                  <a:pt x="1766" y="215"/>
                </a:lnTo>
                <a:lnTo>
                  <a:pt x="2165" y="616"/>
                </a:lnTo>
                <a:lnTo>
                  <a:pt x="2147" y="625"/>
                </a:lnTo>
                <a:lnTo>
                  <a:pt x="2048" y="675"/>
                </a:lnTo>
                <a:lnTo>
                  <a:pt x="1896" y="751"/>
                </a:lnTo>
                <a:lnTo>
                  <a:pt x="1892" y="758"/>
                </a:lnTo>
                <a:lnTo>
                  <a:pt x="1799" y="944"/>
                </a:lnTo>
                <a:lnTo>
                  <a:pt x="1799" y="944"/>
                </a:lnTo>
                <a:lnTo>
                  <a:pt x="1762" y="1019"/>
                </a:lnTo>
                <a:lnTo>
                  <a:pt x="1648" y="1039"/>
                </a:lnTo>
                <a:lnTo>
                  <a:pt x="1628" y="1043"/>
                </a:lnTo>
                <a:lnTo>
                  <a:pt x="1241" y="1112"/>
                </a:lnTo>
                <a:lnTo>
                  <a:pt x="1157" y="1127"/>
                </a:lnTo>
                <a:lnTo>
                  <a:pt x="1151" y="1135"/>
                </a:lnTo>
                <a:lnTo>
                  <a:pt x="1126" y="1172"/>
                </a:lnTo>
                <a:lnTo>
                  <a:pt x="961" y="1414"/>
                </a:lnTo>
                <a:lnTo>
                  <a:pt x="956" y="1422"/>
                </a:lnTo>
                <a:lnTo>
                  <a:pt x="606" y="1678"/>
                </a:lnTo>
                <a:lnTo>
                  <a:pt x="587" y="1674"/>
                </a:lnTo>
                <a:lnTo>
                  <a:pt x="506" y="1662"/>
                </a:lnTo>
                <a:lnTo>
                  <a:pt x="401" y="1645"/>
                </a:lnTo>
                <a:lnTo>
                  <a:pt x="373" y="1641"/>
                </a:lnTo>
                <a:lnTo>
                  <a:pt x="373" y="1634"/>
                </a:lnTo>
                <a:lnTo>
                  <a:pt x="372" y="1631"/>
                </a:lnTo>
                <a:lnTo>
                  <a:pt x="371" y="1625"/>
                </a:lnTo>
                <a:lnTo>
                  <a:pt x="370" y="1620"/>
                </a:lnTo>
                <a:lnTo>
                  <a:pt x="369" y="1615"/>
                </a:lnTo>
                <a:lnTo>
                  <a:pt x="368" y="1611"/>
                </a:lnTo>
                <a:lnTo>
                  <a:pt x="368" y="1608"/>
                </a:lnTo>
                <a:lnTo>
                  <a:pt x="367" y="1603"/>
                </a:lnTo>
                <a:lnTo>
                  <a:pt x="365" y="1599"/>
                </a:lnTo>
                <a:lnTo>
                  <a:pt x="363" y="1594"/>
                </a:lnTo>
                <a:lnTo>
                  <a:pt x="362" y="1591"/>
                </a:lnTo>
                <a:lnTo>
                  <a:pt x="361" y="1588"/>
                </a:lnTo>
                <a:lnTo>
                  <a:pt x="358" y="1582"/>
                </a:lnTo>
                <a:lnTo>
                  <a:pt x="357" y="1577"/>
                </a:lnTo>
                <a:lnTo>
                  <a:pt x="356" y="1572"/>
                </a:lnTo>
                <a:lnTo>
                  <a:pt x="353" y="1567"/>
                </a:lnTo>
                <a:lnTo>
                  <a:pt x="350" y="1559"/>
                </a:lnTo>
                <a:lnTo>
                  <a:pt x="347" y="1552"/>
                </a:lnTo>
                <a:lnTo>
                  <a:pt x="347" y="1545"/>
                </a:lnTo>
                <a:lnTo>
                  <a:pt x="347" y="1537"/>
                </a:lnTo>
                <a:lnTo>
                  <a:pt x="345" y="1530"/>
                </a:lnTo>
                <a:lnTo>
                  <a:pt x="345" y="1522"/>
                </a:lnTo>
                <a:lnTo>
                  <a:pt x="344" y="1515"/>
                </a:lnTo>
                <a:lnTo>
                  <a:pt x="343" y="1507"/>
                </a:lnTo>
                <a:lnTo>
                  <a:pt x="342" y="1498"/>
                </a:lnTo>
                <a:lnTo>
                  <a:pt x="341" y="1489"/>
                </a:lnTo>
                <a:lnTo>
                  <a:pt x="340" y="1479"/>
                </a:lnTo>
                <a:lnTo>
                  <a:pt x="339" y="1472"/>
                </a:lnTo>
                <a:lnTo>
                  <a:pt x="339" y="1464"/>
                </a:lnTo>
                <a:lnTo>
                  <a:pt x="339" y="1454"/>
                </a:lnTo>
                <a:lnTo>
                  <a:pt x="340" y="1445"/>
                </a:lnTo>
                <a:lnTo>
                  <a:pt x="341" y="1440"/>
                </a:lnTo>
                <a:lnTo>
                  <a:pt x="343" y="1432"/>
                </a:lnTo>
                <a:lnTo>
                  <a:pt x="344" y="1426"/>
                </a:lnTo>
                <a:lnTo>
                  <a:pt x="345" y="1414"/>
                </a:lnTo>
                <a:lnTo>
                  <a:pt x="346" y="1409"/>
                </a:lnTo>
                <a:lnTo>
                  <a:pt x="346" y="1404"/>
                </a:lnTo>
                <a:lnTo>
                  <a:pt x="344" y="1400"/>
                </a:lnTo>
                <a:lnTo>
                  <a:pt x="341" y="1394"/>
                </a:lnTo>
                <a:lnTo>
                  <a:pt x="341" y="1386"/>
                </a:lnTo>
                <a:lnTo>
                  <a:pt x="341" y="1380"/>
                </a:lnTo>
                <a:lnTo>
                  <a:pt x="340" y="1375"/>
                </a:lnTo>
                <a:lnTo>
                  <a:pt x="340" y="1370"/>
                </a:lnTo>
                <a:lnTo>
                  <a:pt x="340" y="1363"/>
                </a:lnTo>
                <a:lnTo>
                  <a:pt x="340" y="1358"/>
                </a:lnTo>
                <a:lnTo>
                  <a:pt x="339" y="1351"/>
                </a:lnTo>
                <a:lnTo>
                  <a:pt x="338" y="1343"/>
                </a:lnTo>
                <a:lnTo>
                  <a:pt x="337" y="1335"/>
                </a:lnTo>
                <a:lnTo>
                  <a:pt x="337" y="1329"/>
                </a:lnTo>
                <a:lnTo>
                  <a:pt x="338" y="1325"/>
                </a:lnTo>
                <a:lnTo>
                  <a:pt x="339" y="1318"/>
                </a:lnTo>
                <a:lnTo>
                  <a:pt x="339" y="1317"/>
                </a:lnTo>
                <a:lnTo>
                  <a:pt x="339" y="1310"/>
                </a:lnTo>
                <a:lnTo>
                  <a:pt x="339" y="1303"/>
                </a:lnTo>
                <a:lnTo>
                  <a:pt x="336" y="1295"/>
                </a:lnTo>
                <a:lnTo>
                  <a:pt x="334" y="1289"/>
                </a:lnTo>
                <a:lnTo>
                  <a:pt x="334" y="1288"/>
                </a:lnTo>
                <a:lnTo>
                  <a:pt x="333" y="1283"/>
                </a:lnTo>
                <a:lnTo>
                  <a:pt x="330" y="1275"/>
                </a:lnTo>
                <a:lnTo>
                  <a:pt x="328" y="1266"/>
                </a:lnTo>
                <a:lnTo>
                  <a:pt x="325" y="1260"/>
                </a:lnTo>
                <a:lnTo>
                  <a:pt x="322" y="1250"/>
                </a:lnTo>
                <a:lnTo>
                  <a:pt x="320" y="1243"/>
                </a:lnTo>
                <a:lnTo>
                  <a:pt x="318" y="1234"/>
                </a:lnTo>
                <a:lnTo>
                  <a:pt x="316" y="1226"/>
                </a:lnTo>
                <a:lnTo>
                  <a:pt x="313" y="1217"/>
                </a:lnTo>
                <a:lnTo>
                  <a:pt x="309" y="1210"/>
                </a:lnTo>
                <a:lnTo>
                  <a:pt x="306" y="1203"/>
                </a:lnTo>
                <a:lnTo>
                  <a:pt x="303" y="1198"/>
                </a:lnTo>
                <a:lnTo>
                  <a:pt x="294" y="1187"/>
                </a:lnTo>
                <a:lnTo>
                  <a:pt x="289" y="1178"/>
                </a:lnTo>
                <a:lnTo>
                  <a:pt x="285" y="1174"/>
                </a:lnTo>
                <a:lnTo>
                  <a:pt x="285" y="1173"/>
                </a:lnTo>
                <a:lnTo>
                  <a:pt x="282" y="1169"/>
                </a:lnTo>
                <a:lnTo>
                  <a:pt x="277" y="1163"/>
                </a:lnTo>
                <a:lnTo>
                  <a:pt x="270" y="1156"/>
                </a:lnTo>
                <a:lnTo>
                  <a:pt x="265" y="1150"/>
                </a:lnTo>
                <a:lnTo>
                  <a:pt x="260" y="1146"/>
                </a:lnTo>
                <a:lnTo>
                  <a:pt x="253" y="1138"/>
                </a:lnTo>
                <a:lnTo>
                  <a:pt x="250" y="1133"/>
                </a:lnTo>
                <a:lnTo>
                  <a:pt x="248" y="1131"/>
                </a:lnTo>
                <a:lnTo>
                  <a:pt x="244" y="1127"/>
                </a:lnTo>
                <a:lnTo>
                  <a:pt x="237" y="1121"/>
                </a:lnTo>
                <a:lnTo>
                  <a:pt x="231" y="1118"/>
                </a:lnTo>
                <a:lnTo>
                  <a:pt x="227" y="1114"/>
                </a:lnTo>
                <a:lnTo>
                  <a:pt x="221" y="1106"/>
                </a:lnTo>
                <a:lnTo>
                  <a:pt x="217" y="1097"/>
                </a:lnTo>
                <a:lnTo>
                  <a:pt x="214" y="1089"/>
                </a:lnTo>
                <a:lnTo>
                  <a:pt x="211" y="1081"/>
                </a:lnTo>
                <a:lnTo>
                  <a:pt x="208" y="1074"/>
                </a:lnTo>
                <a:lnTo>
                  <a:pt x="206" y="1068"/>
                </a:lnTo>
                <a:lnTo>
                  <a:pt x="202" y="1063"/>
                </a:lnTo>
                <a:lnTo>
                  <a:pt x="198" y="1058"/>
                </a:lnTo>
                <a:lnTo>
                  <a:pt x="195" y="1053"/>
                </a:lnTo>
                <a:lnTo>
                  <a:pt x="191" y="1047"/>
                </a:lnTo>
                <a:lnTo>
                  <a:pt x="190" y="1045"/>
                </a:lnTo>
                <a:lnTo>
                  <a:pt x="188" y="1044"/>
                </a:lnTo>
                <a:lnTo>
                  <a:pt x="182" y="1043"/>
                </a:lnTo>
                <a:lnTo>
                  <a:pt x="176" y="1042"/>
                </a:lnTo>
                <a:lnTo>
                  <a:pt x="172" y="1041"/>
                </a:lnTo>
                <a:lnTo>
                  <a:pt x="166" y="1040"/>
                </a:lnTo>
                <a:lnTo>
                  <a:pt x="158" y="1039"/>
                </a:lnTo>
                <a:lnTo>
                  <a:pt x="149" y="1039"/>
                </a:lnTo>
                <a:lnTo>
                  <a:pt x="138" y="1038"/>
                </a:lnTo>
                <a:lnTo>
                  <a:pt x="122" y="1037"/>
                </a:lnTo>
                <a:lnTo>
                  <a:pt x="111" y="1037"/>
                </a:lnTo>
                <a:lnTo>
                  <a:pt x="102" y="1039"/>
                </a:lnTo>
                <a:lnTo>
                  <a:pt x="90" y="1039"/>
                </a:lnTo>
                <a:lnTo>
                  <a:pt x="81" y="1039"/>
                </a:lnTo>
                <a:lnTo>
                  <a:pt x="74" y="1039"/>
                </a:lnTo>
                <a:lnTo>
                  <a:pt x="66" y="1039"/>
                </a:lnTo>
                <a:lnTo>
                  <a:pt x="52" y="1039"/>
                </a:lnTo>
                <a:lnTo>
                  <a:pt x="39" y="1039"/>
                </a:lnTo>
                <a:lnTo>
                  <a:pt x="19" y="1038"/>
                </a:lnTo>
                <a:lnTo>
                  <a:pt x="9" y="1037"/>
                </a:lnTo>
                <a:lnTo>
                  <a:pt x="0" y="1036"/>
                </a:lnTo>
                <a:lnTo>
                  <a:pt x="2" y="1033"/>
                </a:lnTo>
                <a:lnTo>
                  <a:pt x="6" y="1022"/>
                </a:lnTo>
                <a:lnTo>
                  <a:pt x="6" y="1014"/>
                </a:lnTo>
                <a:lnTo>
                  <a:pt x="10" y="1007"/>
                </a:lnTo>
                <a:lnTo>
                  <a:pt x="13" y="999"/>
                </a:lnTo>
                <a:lnTo>
                  <a:pt x="15" y="991"/>
                </a:lnTo>
                <a:lnTo>
                  <a:pt x="17" y="985"/>
                </a:lnTo>
                <a:lnTo>
                  <a:pt x="18" y="976"/>
                </a:lnTo>
                <a:lnTo>
                  <a:pt x="18" y="973"/>
                </a:lnTo>
                <a:lnTo>
                  <a:pt x="17" y="969"/>
                </a:lnTo>
                <a:lnTo>
                  <a:pt x="13" y="961"/>
                </a:lnTo>
                <a:lnTo>
                  <a:pt x="11" y="957"/>
                </a:lnTo>
                <a:lnTo>
                  <a:pt x="9" y="953"/>
                </a:lnTo>
                <a:lnTo>
                  <a:pt x="9" y="949"/>
                </a:lnTo>
                <a:lnTo>
                  <a:pt x="11" y="943"/>
                </a:lnTo>
                <a:lnTo>
                  <a:pt x="16" y="939"/>
                </a:lnTo>
                <a:lnTo>
                  <a:pt x="22" y="935"/>
                </a:lnTo>
                <a:lnTo>
                  <a:pt x="28" y="930"/>
                </a:lnTo>
                <a:lnTo>
                  <a:pt x="36" y="923"/>
                </a:lnTo>
                <a:lnTo>
                  <a:pt x="42" y="918"/>
                </a:lnTo>
                <a:lnTo>
                  <a:pt x="46" y="913"/>
                </a:lnTo>
                <a:lnTo>
                  <a:pt x="50" y="908"/>
                </a:lnTo>
                <a:lnTo>
                  <a:pt x="51" y="907"/>
                </a:lnTo>
                <a:lnTo>
                  <a:pt x="53" y="904"/>
                </a:lnTo>
                <a:lnTo>
                  <a:pt x="55" y="900"/>
                </a:lnTo>
                <a:lnTo>
                  <a:pt x="59" y="892"/>
                </a:lnTo>
                <a:lnTo>
                  <a:pt x="65" y="886"/>
                </a:lnTo>
                <a:lnTo>
                  <a:pt x="70" y="883"/>
                </a:lnTo>
                <a:lnTo>
                  <a:pt x="74" y="879"/>
                </a:lnTo>
                <a:lnTo>
                  <a:pt x="78" y="873"/>
                </a:lnTo>
                <a:lnTo>
                  <a:pt x="83" y="863"/>
                </a:lnTo>
                <a:lnTo>
                  <a:pt x="89" y="852"/>
                </a:lnTo>
                <a:lnTo>
                  <a:pt x="94" y="842"/>
                </a:lnTo>
                <a:lnTo>
                  <a:pt x="96" y="831"/>
                </a:lnTo>
                <a:lnTo>
                  <a:pt x="97" y="820"/>
                </a:lnTo>
                <a:lnTo>
                  <a:pt x="97" y="813"/>
                </a:lnTo>
                <a:lnTo>
                  <a:pt x="95" y="807"/>
                </a:lnTo>
                <a:lnTo>
                  <a:pt x="93" y="801"/>
                </a:lnTo>
                <a:lnTo>
                  <a:pt x="92" y="797"/>
                </a:lnTo>
                <a:lnTo>
                  <a:pt x="89" y="792"/>
                </a:lnTo>
                <a:lnTo>
                  <a:pt x="86" y="787"/>
                </a:lnTo>
                <a:lnTo>
                  <a:pt x="81" y="782"/>
                </a:lnTo>
                <a:lnTo>
                  <a:pt x="76" y="776"/>
                </a:lnTo>
                <a:lnTo>
                  <a:pt x="72" y="770"/>
                </a:lnTo>
                <a:lnTo>
                  <a:pt x="71" y="763"/>
                </a:lnTo>
                <a:lnTo>
                  <a:pt x="71" y="760"/>
                </a:lnTo>
                <a:lnTo>
                  <a:pt x="74" y="755"/>
                </a:lnTo>
                <a:lnTo>
                  <a:pt x="78" y="748"/>
                </a:lnTo>
                <a:lnTo>
                  <a:pt x="81" y="741"/>
                </a:lnTo>
                <a:lnTo>
                  <a:pt x="82" y="735"/>
                </a:lnTo>
                <a:lnTo>
                  <a:pt x="82" y="730"/>
                </a:lnTo>
                <a:lnTo>
                  <a:pt x="82" y="721"/>
                </a:lnTo>
                <a:lnTo>
                  <a:pt x="82" y="713"/>
                </a:lnTo>
                <a:lnTo>
                  <a:pt x="83" y="703"/>
                </a:lnTo>
                <a:lnTo>
                  <a:pt x="84" y="696"/>
                </a:lnTo>
                <a:lnTo>
                  <a:pt x="86" y="690"/>
                </a:lnTo>
                <a:lnTo>
                  <a:pt x="90" y="685"/>
                </a:lnTo>
                <a:lnTo>
                  <a:pt x="94" y="681"/>
                </a:lnTo>
                <a:lnTo>
                  <a:pt x="99" y="679"/>
                </a:lnTo>
                <a:lnTo>
                  <a:pt x="100" y="679"/>
                </a:lnTo>
                <a:lnTo>
                  <a:pt x="109" y="676"/>
                </a:lnTo>
                <a:lnTo>
                  <a:pt x="117" y="671"/>
                </a:lnTo>
                <a:lnTo>
                  <a:pt x="123" y="666"/>
                </a:lnTo>
                <a:lnTo>
                  <a:pt x="126" y="662"/>
                </a:lnTo>
                <a:lnTo>
                  <a:pt x="127" y="656"/>
                </a:lnTo>
                <a:lnTo>
                  <a:pt x="127" y="649"/>
                </a:lnTo>
                <a:lnTo>
                  <a:pt x="124" y="642"/>
                </a:lnTo>
                <a:lnTo>
                  <a:pt x="120" y="635"/>
                </a:lnTo>
                <a:lnTo>
                  <a:pt x="117" y="629"/>
                </a:lnTo>
                <a:lnTo>
                  <a:pt x="118" y="623"/>
                </a:lnTo>
                <a:lnTo>
                  <a:pt x="122" y="616"/>
                </a:lnTo>
                <a:lnTo>
                  <a:pt x="128" y="606"/>
                </a:lnTo>
                <a:lnTo>
                  <a:pt x="134" y="599"/>
                </a:lnTo>
                <a:lnTo>
                  <a:pt x="141" y="591"/>
                </a:lnTo>
                <a:lnTo>
                  <a:pt x="145" y="582"/>
                </a:lnTo>
                <a:lnTo>
                  <a:pt x="147" y="573"/>
                </a:lnTo>
                <a:lnTo>
                  <a:pt x="147" y="563"/>
                </a:lnTo>
                <a:lnTo>
                  <a:pt x="147" y="550"/>
                </a:lnTo>
                <a:lnTo>
                  <a:pt x="146" y="536"/>
                </a:lnTo>
                <a:lnTo>
                  <a:pt x="147" y="519"/>
                </a:lnTo>
                <a:lnTo>
                  <a:pt x="147" y="514"/>
                </a:lnTo>
                <a:lnTo>
                  <a:pt x="149" y="514"/>
                </a:lnTo>
                <a:lnTo>
                  <a:pt x="159" y="514"/>
                </a:lnTo>
                <a:lnTo>
                  <a:pt x="167" y="515"/>
                </a:lnTo>
                <a:lnTo>
                  <a:pt x="172" y="516"/>
                </a:lnTo>
                <a:lnTo>
                  <a:pt x="177" y="517"/>
                </a:lnTo>
                <a:lnTo>
                  <a:pt x="186" y="520"/>
                </a:lnTo>
                <a:lnTo>
                  <a:pt x="194" y="522"/>
                </a:lnTo>
                <a:lnTo>
                  <a:pt x="208" y="522"/>
                </a:lnTo>
                <a:lnTo>
                  <a:pt x="223" y="522"/>
                </a:lnTo>
                <a:lnTo>
                  <a:pt x="242" y="522"/>
                </a:lnTo>
                <a:lnTo>
                  <a:pt x="248" y="525"/>
                </a:lnTo>
                <a:lnTo>
                  <a:pt x="251" y="530"/>
                </a:lnTo>
                <a:lnTo>
                  <a:pt x="254" y="533"/>
                </a:lnTo>
                <a:lnTo>
                  <a:pt x="260" y="535"/>
                </a:lnTo>
                <a:lnTo>
                  <a:pt x="266" y="535"/>
                </a:lnTo>
                <a:lnTo>
                  <a:pt x="267" y="534"/>
                </a:lnTo>
                <a:lnTo>
                  <a:pt x="274" y="532"/>
                </a:lnTo>
                <a:lnTo>
                  <a:pt x="280" y="529"/>
                </a:lnTo>
                <a:lnTo>
                  <a:pt x="284" y="527"/>
                </a:lnTo>
                <a:lnTo>
                  <a:pt x="291" y="528"/>
                </a:lnTo>
                <a:lnTo>
                  <a:pt x="295" y="530"/>
                </a:lnTo>
                <a:lnTo>
                  <a:pt x="299" y="527"/>
                </a:lnTo>
                <a:lnTo>
                  <a:pt x="299" y="524"/>
                </a:lnTo>
                <a:lnTo>
                  <a:pt x="298" y="519"/>
                </a:lnTo>
                <a:lnTo>
                  <a:pt x="299" y="516"/>
                </a:lnTo>
                <a:lnTo>
                  <a:pt x="305" y="513"/>
                </a:lnTo>
                <a:lnTo>
                  <a:pt x="313" y="512"/>
                </a:lnTo>
                <a:lnTo>
                  <a:pt x="332" y="511"/>
                </a:lnTo>
                <a:lnTo>
                  <a:pt x="365" y="511"/>
                </a:lnTo>
                <a:lnTo>
                  <a:pt x="376" y="512"/>
                </a:lnTo>
                <a:lnTo>
                  <a:pt x="382" y="514"/>
                </a:lnTo>
                <a:lnTo>
                  <a:pt x="397" y="513"/>
                </a:lnTo>
                <a:lnTo>
                  <a:pt x="408" y="513"/>
                </a:lnTo>
                <a:lnTo>
                  <a:pt x="411" y="509"/>
                </a:lnTo>
                <a:lnTo>
                  <a:pt x="414" y="501"/>
                </a:lnTo>
                <a:lnTo>
                  <a:pt x="419" y="492"/>
                </a:lnTo>
                <a:lnTo>
                  <a:pt x="448" y="492"/>
                </a:lnTo>
                <a:lnTo>
                  <a:pt x="463" y="492"/>
                </a:lnTo>
                <a:lnTo>
                  <a:pt x="490" y="495"/>
                </a:lnTo>
                <a:lnTo>
                  <a:pt x="518" y="496"/>
                </a:lnTo>
                <a:lnTo>
                  <a:pt x="523" y="496"/>
                </a:lnTo>
                <a:lnTo>
                  <a:pt x="546" y="497"/>
                </a:lnTo>
                <a:lnTo>
                  <a:pt x="549" y="490"/>
                </a:lnTo>
                <a:lnTo>
                  <a:pt x="551" y="487"/>
                </a:lnTo>
                <a:lnTo>
                  <a:pt x="557" y="475"/>
                </a:lnTo>
                <a:lnTo>
                  <a:pt x="560" y="463"/>
                </a:lnTo>
                <a:lnTo>
                  <a:pt x="566" y="450"/>
                </a:lnTo>
                <a:lnTo>
                  <a:pt x="571" y="438"/>
                </a:lnTo>
                <a:lnTo>
                  <a:pt x="578" y="427"/>
                </a:lnTo>
                <a:lnTo>
                  <a:pt x="583" y="417"/>
                </a:lnTo>
                <a:lnTo>
                  <a:pt x="591" y="402"/>
                </a:lnTo>
                <a:lnTo>
                  <a:pt x="601" y="383"/>
                </a:lnTo>
                <a:lnTo>
                  <a:pt x="609" y="366"/>
                </a:lnTo>
                <a:lnTo>
                  <a:pt x="615" y="354"/>
                </a:lnTo>
                <a:lnTo>
                  <a:pt x="616" y="351"/>
                </a:lnTo>
                <a:lnTo>
                  <a:pt x="618" y="349"/>
                </a:lnTo>
                <a:lnTo>
                  <a:pt x="621" y="341"/>
                </a:lnTo>
                <a:lnTo>
                  <a:pt x="626" y="332"/>
                </a:lnTo>
                <a:lnTo>
                  <a:pt x="629" y="325"/>
                </a:lnTo>
                <a:lnTo>
                  <a:pt x="631" y="317"/>
                </a:lnTo>
                <a:lnTo>
                  <a:pt x="634" y="310"/>
                </a:lnTo>
                <a:lnTo>
                  <a:pt x="637" y="304"/>
                </a:lnTo>
                <a:lnTo>
                  <a:pt x="639" y="300"/>
                </a:lnTo>
                <a:lnTo>
                  <a:pt x="644" y="291"/>
                </a:lnTo>
                <a:lnTo>
                  <a:pt x="648" y="279"/>
                </a:lnTo>
                <a:lnTo>
                  <a:pt x="654" y="268"/>
                </a:lnTo>
                <a:lnTo>
                  <a:pt x="659" y="259"/>
                </a:lnTo>
                <a:lnTo>
                  <a:pt x="660" y="257"/>
                </a:lnTo>
                <a:lnTo>
                  <a:pt x="661" y="254"/>
                </a:lnTo>
                <a:lnTo>
                  <a:pt x="663" y="250"/>
                </a:lnTo>
                <a:lnTo>
                  <a:pt x="667" y="243"/>
                </a:lnTo>
                <a:lnTo>
                  <a:pt x="670" y="238"/>
                </a:lnTo>
                <a:lnTo>
                  <a:pt x="673" y="233"/>
                </a:lnTo>
                <a:lnTo>
                  <a:pt x="673" y="232"/>
                </a:lnTo>
                <a:lnTo>
                  <a:pt x="675" y="228"/>
                </a:lnTo>
                <a:lnTo>
                  <a:pt x="678" y="223"/>
                </a:lnTo>
                <a:lnTo>
                  <a:pt x="681" y="218"/>
                </a:lnTo>
                <a:lnTo>
                  <a:pt x="686" y="211"/>
                </a:lnTo>
                <a:lnTo>
                  <a:pt x="689" y="203"/>
                </a:lnTo>
                <a:lnTo>
                  <a:pt x="692" y="197"/>
                </a:lnTo>
                <a:lnTo>
                  <a:pt x="697" y="189"/>
                </a:lnTo>
                <a:lnTo>
                  <a:pt x="705" y="174"/>
                </a:lnTo>
                <a:lnTo>
                  <a:pt x="713" y="161"/>
                </a:lnTo>
                <a:lnTo>
                  <a:pt x="719" y="151"/>
                </a:lnTo>
                <a:lnTo>
                  <a:pt x="726" y="139"/>
                </a:lnTo>
                <a:lnTo>
                  <a:pt x="728" y="132"/>
                </a:lnTo>
                <a:lnTo>
                  <a:pt x="729" y="129"/>
                </a:lnTo>
                <a:lnTo>
                  <a:pt x="728" y="127"/>
                </a:lnTo>
                <a:lnTo>
                  <a:pt x="726" y="124"/>
                </a:lnTo>
                <a:lnTo>
                  <a:pt x="723" y="120"/>
                </a:lnTo>
                <a:lnTo>
                  <a:pt x="711" y="112"/>
                </a:lnTo>
                <a:lnTo>
                  <a:pt x="705" y="107"/>
                </a:lnTo>
                <a:lnTo>
                  <a:pt x="699" y="101"/>
                </a:lnTo>
                <a:lnTo>
                  <a:pt x="690" y="92"/>
                </a:lnTo>
                <a:lnTo>
                  <a:pt x="681" y="84"/>
                </a:lnTo>
                <a:lnTo>
                  <a:pt x="667" y="71"/>
                </a:lnTo>
                <a:lnTo>
                  <a:pt x="659" y="63"/>
                </a:lnTo>
                <a:lnTo>
                  <a:pt x="658" y="60"/>
                </a:lnTo>
                <a:lnTo>
                  <a:pt x="658" y="57"/>
                </a:lnTo>
                <a:lnTo>
                  <a:pt x="658" y="51"/>
                </a:lnTo>
                <a:lnTo>
                  <a:pt x="658" y="43"/>
                </a:lnTo>
                <a:lnTo>
                  <a:pt x="659" y="34"/>
                </a:lnTo>
                <a:lnTo>
                  <a:pt x="660" y="25"/>
                </a:lnTo>
                <a:lnTo>
                  <a:pt x="660" y="16"/>
                </a:lnTo>
                <a:lnTo>
                  <a:pt x="660" y="10"/>
                </a:lnTo>
                <a:lnTo>
                  <a:pt x="659" y="6"/>
                </a:lnTo>
                <a:lnTo>
                  <a:pt x="1549" y="0"/>
                </a:lnTo>
                <a:lnTo>
                  <a:pt x="1550" y="0"/>
                </a:lnTo>
                <a:lnTo>
                  <a:pt x="1554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075113" y="914401"/>
            <a:ext cx="4321175" cy="2136775"/>
          </a:xfrm>
          <a:custGeom>
            <a:avLst/>
            <a:gdLst>
              <a:gd name="T0" fmla="*/ 61 w 2722"/>
              <a:gd name="T1" fmla="*/ 768 h 1346"/>
              <a:gd name="T2" fmla="*/ 53 w 2722"/>
              <a:gd name="T3" fmla="*/ 748 h 1346"/>
              <a:gd name="T4" fmla="*/ 48 w 2722"/>
              <a:gd name="T5" fmla="*/ 736 h 1346"/>
              <a:gd name="T6" fmla="*/ 61 w 2722"/>
              <a:gd name="T7" fmla="*/ 742 h 1346"/>
              <a:gd name="T8" fmla="*/ 67 w 2722"/>
              <a:gd name="T9" fmla="*/ 737 h 1346"/>
              <a:gd name="T10" fmla="*/ 81 w 2722"/>
              <a:gd name="T11" fmla="*/ 741 h 1346"/>
              <a:gd name="T12" fmla="*/ 103 w 2722"/>
              <a:gd name="T13" fmla="*/ 745 h 1346"/>
              <a:gd name="T14" fmla="*/ 115 w 2722"/>
              <a:gd name="T15" fmla="*/ 719 h 1346"/>
              <a:gd name="T16" fmla="*/ 152 w 2722"/>
              <a:gd name="T17" fmla="*/ 686 h 1346"/>
              <a:gd name="T18" fmla="*/ 188 w 2722"/>
              <a:gd name="T19" fmla="*/ 687 h 1346"/>
              <a:gd name="T20" fmla="*/ 222 w 2722"/>
              <a:gd name="T21" fmla="*/ 682 h 1346"/>
              <a:gd name="T22" fmla="*/ 299 w 2722"/>
              <a:gd name="T23" fmla="*/ 729 h 1346"/>
              <a:gd name="T24" fmla="*/ 369 w 2722"/>
              <a:gd name="T25" fmla="*/ 783 h 1346"/>
              <a:gd name="T26" fmla="*/ 465 w 2722"/>
              <a:gd name="T27" fmla="*/ 817 h 1346"/>
              <a:gd name="T28" fmla="*/ 618 w 2722"/>
              <a:gd name="T29" fmla="*/ 835 h 1346"/>
              <a:gd name="T30" fmla="*/ 670 w 2722"/>
              <a:gd name="T31" fmla="*/ 844 h 1346"/>
              <a:gd name="T32" fmla="*/ 947 w 2722"/>
              <a:gd name="T33" fmla="*/ 731 h 1346"/>
              <a:gd name="T34" fmla="*/ 2312 w 2722"/>
              <a:gd name="T35" fmla="*/ 0 h 1346"/>
              <a:gd name="T36" fmla="*/ 2357 w 2722"/>
              <a:gd name="T37" fmla="*/ 131 h 1346"/>
              <a:gd name="T38" fmla="*/ 2528 w 2722"/>
              <a:gd name="T39" fmla="*/ 709 h 1346"/>
              <a:gd name="T40" fmla="*/ 2471 w 2722"/>
              <a:gd name="T41" fmla="*/ 734 h 1346"/>
              <a:gd name="T42" fmla="*/ 2511 w 2722"/>
              <a:gd name="T43" fmla="*/ 852 h 1346"/>
              <a:gd name="T44" fmla="*/ 2535 w 2722"/>
              <a:gd name="T45" fmla="*/ 858 h 1346"/>
              <a:gd name="T46" fmla="*/ 2593 w 2722"/>
              <a:gd name="T47" fmla="*/ 844 h 1346"/>
              <a:gd name="T48" fmla="*/ 2630 w 2722"/>
              <a:gd name="T49" fmla="*/ 836 h 1346"/>
              <a:gd name="T50" fmla="*/ 2682 w 2722"/>
              <a:gd name="T51" fmla="*/ 823 h 1346"/>
              <a:gd name="T52" fmla="*/ 2700 w 2722"/>
              <a:gd name="T53" fmla="*/ 856 h 1346"/>
              <a:gd name="T54" fmla="*/ 2641 w 2722"/>
              <a:gd name="T55" fmla="*/ 984 h 1346"/>
              <a:gd name="T56" fmla="*/ 2564 w 2722"/>
              <a:gd name="T57" fmla="*/ 1042 h 1346"/>
              <a:gd name="T58" fmla="*/ 1133 w 2722"/>
              <a:gd name="T59" fmla="*/ 1229 h 1346"/>
              <a:gd name="T60" fmla="*/ 415 w 2722"/>
              <a:gd name="T61" fmla="*/ 1001 h 1346"/>
              <a:gd name="T62" fmla="*/ 366 w 2722"/>
              <a:gd name="T63" fmla="*/ 982 h 1346"/>
              <a:gd name="T64" fmla="*/ 324 w 2722"/>
              <a:gd name="T65" fmla="*/ 993 h 1346"/>
              <a:gd name="T66" fmla="*/ 271 w 2722"/>
              <a:gd name="T67" fmla="*/ 993 h 1346"/>
              <a:gd name="T68" fmla="*/ 222 w 2722"/>
              <a:gd name="T69" fmla="*/ 963 h 1346"/>
              <a:gd name="T70" fmla="*/ 211 w 2722"/>
              <a:gd name="T71" fmla="*/ 958 h 1346"/>
              <a:gd name="T72" fmla="*/ 210 w 2722"/>
              <a:gd name="T73" fmla="*/ 961 h 1346"/>
              <a:gd name="T74" fmla="*/ 208 w 2722"/>
              <a:gd name="T75" fmla="*/ 967 h 1346"/>
              <a:gd name="T76" fmla="*/ 208 w 2722"/>
              <a:gd name="T77" fmla="*/ 971 h 1346"/>
              <a:gd name="T78" fmla="*/ 201 w 2722"/>
              <a:gd name="T79" fmla="*/ 972 h 1346"/>
              <a:gd name="T80" fmla="*/ 194 w 2722"/>
              <a:gd name="T81" fmla="*/ 972 h 1346"/>
              <a:gd name="T82" fmla="*/ 190 w 2722"/>
              <a:gd name="T83" fmla="*/ 973 h 1346"/>
              <a:gd name="T84" fmla="*/ 162 w 2722"/>
              <a:gd name="T85" fmla="*/ 989 h 1346"/>
              <a:gd name="T86" fmla="*/ 123 w 2722"/>
              <a:gd name="T87" fmla="*/ 962 h 1346"/>
              <a:gd name="T88" fmla="*/ 109 w 2722"/>
              <a:gd name="T89" fmla="*/ 960 h 1346"/>
              <a:gd name="T90" fmla="*/ 80 w 2722"/>
              <a:gd name="T91" fmla="*/ 955 h 1346"/>
              <a:gd name="T92" fmla="*/ 75 w 2722"/>
              <a:gd name="T93" fmla="*/ 942 h 1346"/>
              <a:gd name="T94" fmla="*/ 51 w 2722"/>
              <a:gd name="T95" fmla="*/ 919 h 1346"/>
              <a:gd name="T96" fmla="*/ 30 w 2722"/>
              <a:gd name="T97" fmla="*/ 903 h 1346"/>
              <a:gd name="T98" fmla="*/ 21 w 2722"/>
              <a:gd name="T99" fmla="*/ 882 h 1346"/>
              <a:gd name="T100" fmla="*/ 10 w 2722"/>
              <a:gd name="T101" fmla="*/ 874 h 1346"/>
              <a:gd name="T102" fmla="*/ 7 w 2722"/>
              <a:gd name="T103" fmla="*/ 861 h 1346"/>
              <a:gd name="T104" fmla="*/ 22 w 2722"/>
              <a:gd name="T105" fmla="*/ 858 h 1346"/>
              <a:gd name="T106" fmla="*/ 25 w 2722"/>
              <a:gd name="T107" fmla="*/ 844 h 1346"/>
              <a:gd name="T108" fmla="*/ 39 w 2722"/>
              <a:gd name="T109" fmla="*/ 830 h 1346"/>
              <a:gd name="T110" fmla="*/ 54 w 2722"/>
              <a:gd name="T111" fmla="*/ 822 h 1346"/>
              <a:gd name="T112" fmla="*/ 56 w 2722"/>
              <a:gd name="T113" fmla="*/ 801 h 1346"/>
              <a:gd name="T114" fmla="*/ 64 w 2722"/>
              <a:gd name="T115" fmla="*/ 78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22" h="1346">
                <a:moveTo>
                  <a:pt x="64" y="786"/>
                </a:moveTo>
                <a:lnTo>
                  <a:pt x="64" y="786"/>
                </a:lnTo>
                <a:lnTo>
                  <a:pt x="64" y="785"/>
                </a:lnTo>
                <a:lnTo>
                  <a:pt x="66" y="781"/>
                </a:lnTo>
                <a:lnTo>
                  <a:pt x="67" y="777"/>
                </a:lnTo>
                <a:lnTo>
                  <a:pt x="65" y="772"/>
                </a:lnTo>
                <a:lnTo>
                  <a:pt x="61" y="768"/>
                </a:lnTo>
                <a:lnTo>
                  <a:pt x="57" y="766"/>
                </a:lnTo>
                <a:lnTo>
                  <a:pt x="55" y="762"/>
                </a:lnTo>
                <a:lnTo>
                  <a:pt x="55" y="758"/>
                </a:lnTo>
                <a:lnTo>
                  <a:pt x="56" y="756"/>
                </a:lnTo>
                <a:lnTo>
                  <a:pt x="57" y="752"/>
                </a:lnTo>
                <a:lnTo>
                  <a:pt x="55" y="749"/>
                </a:lnTo>
                <a:lnTo>
                  <a:pt x="53" y="748"/>
                </a:lnTo>
                <a:lnTo>
                  <a:pt x="50" y="745"/>
                </a:lnTo>
                <a:lnTo>
                  <a:pt x="48" y="743"/>
                </a:lnTo>
                <a:lnTo>
                  <a:pt x="45" y="741"/>
                </a:lnTo>
                <a:lnTo>
                  <a:pt x="41" y="738"/>
                </a:lnTo>
                <a:lnTo>
                  <a:pt x="39" y="735"/>
                </a:lnTo>
                <a:lnTo>
                  <a:pt x="40" y="733"/>
                </a:lnTo>
                <a:lnTo>
                  <a:pt x="48" y="736"/>
                </a:lnTo>
                <a:lnTo>
                  <a:pt x="52" y="737"/>
                </a:lnTo>
                <a:lnTo>
                  <a:pt x="56" y="736"/>
                </a:lnTo>
                <a:lnTo>
                  <a:pt x="58" y="735"/>
                </a:lnTo>
                <a:lnTo>
                  <a:pt x="59" y="735"/>
                </a:lnTo>
                <a:lnTo>
                  <a:pt x="60" y="737"/>
                </a:lnTo>
                <a:lnTo>
                  <a:pt x="60" y="739"/>
                </a:lnTo>
                <a:lnTo>
                  <a:pt x="61" y="742"/>
                </a:lnTo>
                <a:lnTo>
                  <a:pt x="63" y="744"/>
                </a:lnTo>
                <a:lnTo>
                  <a:pt x="65" y="744"/>
                </a:lnTo>
                <a:lnTo>
                  <a:pt x="65" y="743"/>
                </a:lnTo>
                <a:lnTo>
                  <a:pt x="65" y="742"/>
                </a:lnTo>
                <a:lnTo>
                  <a:pt x="65" y="740"/>
                </a:lnTo>
                <a:lnTo>
                  <a:pt x="66" y="739"/>
                </a:lnTo>
                <a:lnTo>
                  <a:pt x="67" y="737"/>
                </a:lnTo>
                <a:lnTo>
                  <a:pt x="67" y="735"/>
                </a:lnTo>
                <a:lnTo>
                  <a:pt x="67" y="733"/>
                </a:lnTo>
                <a:lnTo>
                  <a:pt x="69" y="733"/>
                </a:lnTo>
                <a:lnTo>
                  <a:pt x="70" y="733"/>
                </a:lnTo>
                <a:lnTo>
                  <a:pt x="73" y="735"/>
                </a:lnTo>
                <a:lnTo>
                  <a:pt x="76" y="738"/>
                </a:lnTo>
                <a:lnTo>
                  <a:pt x="81" y="741"/>
                </a:lnTo>
                <a:lnTo>
                  <a:pt x="87" y="744"/>
                </a:lnTo>
                <a:lnTo>
                  <a:pt x="92" y="746"/>
                </a:lnTo>
                <a:lnTo>
                  <a:pt x="95" y="748"/>
                </a:lnTo>
                <a:lnTo>
                  <a:pt x="99" y="749"/>
                </a:lnTo>
                <a:lnTo>
                  <a:pt x="100" y="749"/>
                </a:lnTo>
                <a:lnTo>
                  <a:pt x="102" y="747"/>
                </a:lnTo>
                <a:lnTo>
                  <a:pt x="103" y="745"/>
                </a:lnTo>
                <a:lnTo>
                  <a:pt x="103" y="743"/>
                </a:lnTo>
                <a:lnTo>
                  <a:pt x="105" y="740"/>
                </a:lnTo>
                <a:lnTo>
                  <a:pt x="107" y="735"/>
                </a:lnTo>
                <a:lnTo>
                  <a:pt x="109" y="732"/>
                </a:lnTo>
                <a:lnTo>
                  <a:pt x="112" y="727"/>
                </a:lnTo>
                <a:lnTo>
                  <a:pt x="113" y="722"/>
                </a:lnTo>
                <a:lnTo>
                  <a:pt x="115" y="719"/>
                </a:lnTo>
                <a:lnTo>
                  <a:pt x="118" y="716"/>
                </a:lnTo>
                <a:lnTo>
                  <a:pt x="119" y="714"/>
                </a:lnTo>
                <a:lnTo>
                  <a:pt x="123" y="703"/>
                </a:lnTo>
                <a:lnTo>
                  <a:pt x="134" y="690"/>
                </a:lnTo>
                <a:lnTo>
                  <a:pt x="149" y="686"/>
                </a:lnTo>
                <a:lnTo>
                  <a:pt x="152" y="686"/>
                </a:lnTo>
                <a:lnTo>
                  <a:pt x="152" y="686"/>
                </a:lnTo>
                <a:lnTo>
                  <a:pt x="152" y="686"/>
                </a:lnTo>
                <a:lnTo>
                  <a:pt x="162" y="686"/>
                </a:lnTo>
                <a:lnTo>
                  <a:pt x="168" y="686"/>
                </a:lnTo>
                <a:lnTo>
                  <a:pt x="169" y="686"/>
                </a:lnTo>
                <a:lnTo>
                  <a:pt x="186" y="686"/>
                </a:lnTo>
                <a:lnTo>
                  <a:pt x="188" y="687"/>
                </a:lnTo>
                <a:lnTo>
                  <a:pt x="188" y="687"/>
                </a:lnTo>
                <a:lnTo>
                  <a:pt x="188" y="687"/>
                </a:lnTo>
                <a:lnTo>
                  <a:pt x="193" y="687"/>
                </a:lnTo>
                <a:lnTo>
                  <a:pt x="193" y="687"/>
                </a:lnTo>
                <a:lnTo>
                  <a:pt x="195" y="687"/>
                </a:lnTo>
                <a:lnTo>
                  <a:pt x="204" y="690"/>
                </a:lnTo>
                <a:lnTo>
                  <a:pt x="217" y="684"/>
                </a:lnTo>
                <a:lnTo>
                  <a:pt x="222" y="682"/>
                </a:lnTo>
                <a:lnTo>
                  <a:pt x="226" y="682"/>
                </a:lnTo>
                <a:lnTo>
                  <a:pt x="236" y="687"/>
                </a:lnTo>
                <a:lnTo>
                  <a:pt x="268" y="711"/>
                </a:lnTo>
                <a:lnTo>
                  <a:pt x="268" y="711"/>
                </a:lnTo>
                <a:lnTo>
                  <a:pt x="269" y="711"/>
                </a:lnTo>
                <a:lnTo>
                  <a:pt x="273" y="713"/>
                </a:lnTo>
                <a:lnTo>
                  <a:pt x="299" y="729"/>
                </a:lnTo>
                <a:lnTo>
                  <a:pt x="307" y="734"/>
                </a:lnTo>
                <a:lnTo>
                  <a:pt x="325" y="747"/>
                </a:lnTo>
                <a:lnTo>
                  <a:pt x="332" y="751"/>
                </a:lnTo>
                <a:lnTo>
                  <a:pt x="352" y="769"/>
                </a:lnTo>
                <a:lnTo>
                  <a:pt x="352" y="769"/>
                </a:lnTo>
                <a:lnTo>
                  <a:pt x="361" y="777"/>
                </a:lnTo>
                <a:lnTo>
                  <a:pt x="369" y="783"/>
                </a:lnTo>
                <a:lnTo>
                  <a:pt x="383" y="796"/>
                </a:lnTo>
                <a:lnTo>
                  <a:pt x="391" y="800"/>
                </a:lnTo>
                <a:lnTo>
                  <a:pt x="401" y="801"/>
                </a:lnTo>
                <a:lnTo>
                  <a:pt x="434" y="804"/>
                </a:lnTo>
                <a:lnTo>
                  <a:pt x="448" y="807"/>
                </a:lnTo>
                <a:lnTo>
                  <a:pt x="458" y="812"/>
                </a:lnTo>
                <a:lnTo>
                  <a:pt x="465" y="817"/>
                </a:lnTo>
                <a:lnTo>
                  <a:pt x="497" y="821"/>
                </a:lnTo>
                <a:lnTo>
                  <a:pt x="524" y="824"/>
                </a:lnTo>
                <a:lnTo>
                  <a:pt x="559" y="828"/>
                </a:lnTo>
                <a:lnTo>
                  <a:pt x="594" y="832"/>
                </a:lnTo>
                <a:lnTo>
                  <a:pt x="594" y="832"/>
                </a:lnTo>
                <a:lnTo>
                  <a:pt x="608" y="833"/>
                </a:lnTo>
                <a:lnTo>
                  <a:pt x="618" y="835"/>
                </a:lnTo>
                <a:lnTo>
                  <a:pt x="619" y="835"/>
                </a:lnTo>
                <a:lnTo>
                  <a:pt x="628" y="844"/>
                </a:lnTo>
                <a:lnTo>
                  <a:pt x="631" y="843"/>
                </a:lnTo>
                <a:lnTo>
                  <a:pt x="633" y="843"/>
                </a:lnTo>
                <a:lnTo>
                  <a:pt x="642" y="840"/>
                </a:lnTo>
                <a:lnTo>
                  <a:pt x="653" y="841"/>
                </a:lnTo>
                <a:lnTo>
                  <a:pt x="670" y="844"/>
                </a:lnTo>
                <a:lnTo>
                  <a:pt x="717" y="850"/>
                </a:lnTo>
                <a:lnTo>
                  <a:pt x="733" y="853"/>
                </a:lnTo>
                <a:lnTo>
                  <a:pt x="759" y="832"/>
                </a:lnTo>
                <a:lnTo>
                  <a:pt x="760" y="831"/>
                </a:lnTo>
                <a:lnTo>
                  <a:pt x="800" y="810"/>
                </a:lnTo>
                <a:lnTo>
                  <a:pt x="829" y="795"/>
                </a:lnTo>
                <a:lnTo>
                  <a:pt x="947" y="731"/>
                </a:lnTo>
                <a:lnTo>
                  <a:pt x="947" y="731"/>
                </a:lnTo>
                <a:lnTo>
                  <a:pt x="964" y="722"/>
                </a:lnTo>
                <a:lnTo>
                  <a:pt x="986" y="710"/>
                </a:lnTo>
                <a:lnTo>
                  <a:pt x="1165" y="614"/>
                </a:lnTo>
                <a:lnTo>
                  <a:pt x="1234" y="577"/>
                </a:lnTo>
                <a:lnTo>
                  <a:pt x="1516" y="426"/>
                </a:lnTo>
                <a:lnTo>
                  <a:pt x="2312" y="0"/>
                </a:lnTo>
                <a:lnTo>
                  <a:pt x="2315" y="8"/>
                </a:lnTo>
                <a:lnTo>
                  <a:pt x="2316" y="11"/>
                </a:lnTo>
                <a:lnTo>
                  <a:pt x="2317" y="14"/>
                </a:lnTo>
                <a:lnTo>
                  <a:pt x="2323" y="29"/>
                </a:lnTo>
                <a:lnTo>
                  <a:pt x="2325" y="37"/>
                </a:lnTo>
                <a:lnTo>
                  <a:pt x="2335" y="66"/>
                </a:lnTo>
                <a:lnTo>
                  <a:pt x="2357" y="131"/>
                </a:lnTo>
                <a:lnTo>
                  <a:pt x="2457" y="430"/>
                </a:lnTo>
                <a:lnTo>
                  <a:pt x="2477" y="490"/>
                </a:lnTo>
                <a:lnTo>
                  <a:pt x="2529" y="645"/>
                </a:lnTo>
                <a:lnTo>
                  <a:pt x="2540" y="680"/>
                </a:lnTo>
                <a:lnTo>
                  <a:pt x="2543" y="688"/>
                </a:lnTo>
                <a:lnTo>
                  <a:pt x="2549" y="704"/>
                </a:lnTo>
                <a:lnTo>
                  <a:pt x="2528" y="709"/>
                </a:lnTo>
                <a:lnTo>
                  <a:pt x="2501" y="715"/>
                </a:lnTo>
                <a:lnTo>
                  <a:pt x="2494" y="717"/>
                </a:lnTo>
                <a:lnTo>
                  <a:pt x="2481" y="720"/>
                </a:lnTo>
                <a:lnTo>
                  <a:pt x="2473" y="722"/>
                </a:lnTo>
                <a:lnTo>
                  <a:pt x="2468" y="723"/>
                </a:lnTo>
                <a:lnTo>
                  <a:pt x="2469" y="728"/>
                </a:lnTo>
                <a:lnTo>
                  <a:pt x="2471" y="734"/>
                </a:lnTo>
                <a:lnTo>
                  <a:pt x="2472" y="736"/>
                </a:lnTo>
                <a:lnTo>
                  <a:pt x="2475" y="746"/>
                </a:lnTo>
                <a:lnTo>
                  <a:pt x="2488" y="785"/>
                </a:lnTo>
                <a:lnTo>
                  <a:pt x="2491" y="793"/>
                </a:lnTo>
                <a:lnTo>
                  <a:pt x="2496" y="806"/>
                </a:lnTo>
                <a:lnTo>
                  <a:pt x="2504" y="833"/>
                </a:lnTo>
                <a:lnTo>
                  <a:pt x="2511" y="852"/>
                </a:lnTo>
                <a:lnTo>
                  <a:pt x="2514" y="863"/>
                </a:lnTo>
                <a:lnTo>
                  <a:pt x="2515" y="863"/>
                </a:lnTo>
                <a:lnTo>
                  <a:pt x="2520" y="861"/>
                </a:lnTo>
                <a:lnTo>
                  <a:pt x="2521" y="861"/>
                </a:lnTo>
                <a:lnTo>
                  <a:pt x="2524" y="861"/>
                </a:lnTo>
                <a:lnTo>
                  <a:pt x="2526" y="860"/>
                </a:lnTo>
                <a:lnTo>
                  <a:pt x="2535" y="858"/>
                </a:lnTo>
                <a:lnTo>
                  <a:pt x="2544" y="856"/>
                </a:lnTo>
                <a:lnTo>
                  <a:pt x="2549" y="855"/>
                </a:lnTo>
                <a:lnTo>
                  <a:pt x="2558" y="852"/>
                </a:lnTo>
                <a:lnTo>
                  <a:pt x="2571" y="849"/>
                </a:lnTo>
                <a:lnTo>
                  <a:pt x="2573" y="849"/>
                </a:lnTo>
                <a:lnTo>
                  <a:pt x="2573" y="849"/>
                </a:lnTo>
                <a:lnTo>
                  <a:pt x="2593" y="844"/>
                </a:lnTo>
                <a:lnTo>
                  <a:pt x="2597" y="843"/>
                </a:lnTo>
                <a:lnTo>
                  <a:pt x="2601" y="842"/>
                </a:lnTo>
                <a:lnTo>
                  <a:pt x="2608" y="841"/>
                </a:lnTo>
                <a:lnTo>
                  <a:pt x="2610" y="840"/>
                </a:lnTo>
                <a:lnTo>
                  <a:pt x="2615" y="839"/>
                </a:lnTo>
                <a:lnTo>
                  <a:pt x="2624" y="837"/>
                </a:lnTo>
                <a:lnTo>
                  <a:pt x="2630" y="836"/>
                </a:lnTo>
                <a:lnTo>
                  <a:pt x="2631" y="835"/>
                </a:lnTo>
                <a:lnTo>
                  <a:pt x="2631" y="835"/>
                </a:lnTo>
                <a:lnTo>
                  <a:pt x="2636" y="834"/>
                </a:lnTo>
                <a:lnTo>
                  <a:pt x="2645" y="832"/>
                </a:lnTo>
                <a:lnTo>
                  <a:pt x="2656" y="829"/>
                </a:lnTo>
                <a:lnTo>
                  <a:pt x="2664" y="827"/>
                </a:lnTo>
                <a:lnTo>
                  <a:pt x="2682" y="823"/>
                </a:lnTo>
                <a:lnTo>
                  <a:pt x="2684" y="823"/>
                </a:lnTo>
                <a:lnTo>
                  <a:pt x="2686" y="822"/>
                </a:lnTo>
                <a:lnTo>
                  <a:pt x="2690" y="830"/>
                </a:lnTo>
                <a:lnTo>
                  <a:pt x="2690" y="830"/>
                </a:lnTo>
                <a:lnTo>
                  <a:pt x="2694" y="838"/>
                </a:lnTo>
                <a:lnTo>
                  <a:pt x="2698" y="852"/>
                </a:lnTo>
                <a:lnTo>
                  <a:pt x="2700" y="856"/>
                </a:lnTo>
                <a:lnTo>
                  <a:pt x="2703" y="867"/>
                </a:lnTo>
                <a:lnTo>
                  <a:pt x="2706" y="874"/>
                </a:lnTo>
                <a:lnTo>
                  <a:pt x="2722" y="922"/>
                </a:lnTo>
                <a:lnTo>
                  <a:pt x="2704" y="937"/>
                </a:lnTo>
                <a:lnTo>
                  <a:pt x="2667" y="965"/>
                </a:lnTo>
                <a:lnTo>
                  <a:pt x="2661" y="970"/>
                </a:lnTo>
                <a:lnTo>
                  <a:pt x="2641" y="984"/>
                </a:lnTo>
                <a:lnTo>
                  <a:pt x="2619" y="999"/>
                </a:lnTo>
                <a:lnTo>
                  <a:pt x="2591" y="999"/>
                </a:lnTo>
                <a:lnTo>
                  <a:pt x="2584" y="999"/>
                </a:lnTo>
                <a:lnTo>
                  <a:pt x="2580" y="1006"/>
                </a:lnTo>
                <a:lnTo>
                  <a:pt x="2574" y="1021"/>
                </a:lnTo>
                <a:lnTo>
                  <a:pt x="2564" y="1042"/>
                </a:lnTo>
                <a:lnTo>
                  <a:pt x="2564" y="1042"/>
                </a:lnTo>
                <a:lnTo>
                  <a:pt x="2550" y="1052"/>
                </a:lnTo>
                <a:lnTo>
                  <a:pt x="2479" y="1108"/>
                </a:lnTo>
                <a:lnTo>
                  <a:pt x="2431" y="1120"/>
                </a:lnTo>
                <a:lnTo>
                  <a:pt x="2088" y="1203"/>
                </a:lnTo>
                <a:lnTo>
                  <a:pt x="1701" y="1299"/>
                </a:lnTo>
                <a:lnTo>
                  <a:pt x="1511" y="1346"/>
                </a:lnTo>
                <a:lnTo>
                  <a:pt x="1133" y="1229"/>
                </a:lnTo>
                <a:lnTo>
                  <a:pt x="1133" y="1229"/>
                </a:lnTo>
                <a:lnTo>
                  <a:pt x="433" y="1024"/>
                </a:lnTo>
                <a:lnTo>
                  <a:pt x="427" y="1019"/>
                </a:lnTo>
                <a:lnTo>
                  <a:pt x="422" y="1013"/>
                </a:lnTo>
                <a:lnTo>
                  <a:pt x="418" y="1011"/>
                </a:lnTo>
                <a:lnTo>
                  <a:pt x="416" y="1006"/>
                </a:lnTo>
                <a:lnTo>
                  <a:pt x="415" y="1001"/>
                </a:lnTo>
                <a:lnTo>
                  <a:pt x="414" y="993"/>
                </a:lnTo>
                <a:lnTo>
                  <a:pt x="412" y="987"/>
                </a:lnTo>
                <a:lnTo>
                  <a:pt x="403" y="982"/>
                </a:lnTo>
                <a:lnTo>
                  <a:pt x="391" y="981"/>
                </a:lnTo>
                <a:lnTo>
                  <a:pt x="382" y="982"/>
                </a:lnTo>
                <a:lnTo>
                  <a:pt x="375" y="984"/>
                </a:lnTo>
                <a:lnTo>
                  <a:pt x="366" y="982"/>
                </a:lnTo>
                <a:lnTo>
                  <a:pt x="359" y="983"/>
                </a:lnTo>
                <a:lnTo>
                  <a:pt x="353" y="984"/>
                </a:lnTo>
                <a:lnTo>
                  <a:pt x="343" y="985"/>
                </a:lnTo>
                <a:lnTo>
                  <a:pt x="339" y="986"/>
                </a:lnTo>
                <a:lnTo>
                  <a:pt x="339" y="986"/>
                </a:lnTo>
                <a:lnTo>
                  <a:pt x="332" y="987"/>
                </a:lnTo>
                <a:lnTo>
                  <a:pt x="324" y="993"/>
                </a:lnTo>
                <a:lnTo>
                  <a:pt x="320" y="997"/>
                </a:lnTo>
                <a:lnTo>
                  <a:pt x="311" y="997"/>
                </a:lnTo>
                <a:lnTo>
                  <a:pt x="304" y="996"/>
                </a:lnTo>
                <a:lnTo>
                  <a:pt x="296" y="998"/>
                </a:lnTo>
                <a:lnTo>
                  <a:pt x="288" y="999"/>
                </a:lnTo>
                <a:lnTo>
                  <a:pt x="280" y="997"/>
                </a:lnTo>
                <a:lnTo>
                  <a:pt x="271" y="993"/>
                </a:lnTo>
                <a:lnTo>
                  <a:pt x="261" y="987"/>
                </a:lnTo>
                <a:lnTo>
                  <a:pt x="250" y="980"/>
                </a:lnTo>
                <a:lnTo>
                  <a:pt x="246" y="977"/>
                </a:lnTo>
                <a:lnTo>
                  <a:pt x="242" y="974"/>
                </a:lnTo>
                <a:lnTo>
                  <a:pt x="239" y="972"/>
                </a:lnTo>
                <a:lnTo>
                  <a:pt x="232" y="968"/>
                </a:lnTo>
                <a:lnTo>
                  <a:pt x="222" y="963"/>
                </a:lnTo>
                <a:lnTo>
                  <a:pt x="213" y="955"/>
                </a:lnTo>
                <a:lnTo>
                  <a:pt x="213" y="955"/>
                </a:lnTo>
                <a:lnTo>
                  <a:pt x="213" y="956"/>
                </a:lnTo>
                <a:lnTo>
                  <a:pt x="213" y="957"/>
                </a:lnTo>
                <a:lnTo>
                  <a:pt x="213" y="957"/>
                </a:lnTo>
                <a:lnTo>
                  <a:pt x="211" y="957"/>
                </a:lnTo>
                <a:lnTo>
                  <a:pt x="211" y="958"/>
                </a:lnTo>
                <a:lnTo>
                  <a:pt x="210" y="958"/>
                </a:lnTo>
                <a:lnTo>
                  <a:pt x="210" y="959"/>
                </a:lnTo>
                <a:lnTo>
                  <a:pt x="210" y="960"/>
                </a:lnTo>
                <a:lnTo>
                  <a:pt x="210" y="960"/>
                </a:lnTo>
                <a:lnTo>
                  <a:pt x="210" y="960"/>
                </a:lnTo>
                <a:lnTo>
                  <a:pt x="210" y="960"/>
                </a:lnTo>
                <a:lnTo>
                  <a:pt x="210" y="961"/>
                </a:lnTo>
                <a:lnTo>
                  <a:pt x="210" y="962"/>
                </a:lnTo>
                <a:lnTo>
                  <a:pt x="209" y="962"/>
                </a:lnTo>
                <a:lnTo>
                  <a:pt x="210" y="964"/>
                </a:lnTo>
                <a:lnTo>
                  <a:pt x="210" y="964"/>
                </a:lnTo>
                <a:lnTo>
                  <a:pt x="209" y="966"/>
                </a:lnTo>
                <a:lnTo>
                  <a:pt x="209" y="967"/>
                </a:lnTo>
                <a:lnTo>
                  <a:pt x="208" y="967"/>
                </a:lnTo>
                <a:lnTo>
                  <a:pt x="208" y="967"/>
                </a:lnTo>
                <a:lnTo>
                  <a:pt x="208" y="968"/>
                </a:lnTo>
                <a:lnTo>
                  <a:pt x="207" y="968"/>
                </a:lnTo>
                <a:lnTo>
                  <a:pt x="207" y="969"/>
                </a:lnTo>
                <a:lnTo>
                  <a:pt x="208" y="970"/>
                </a:lnTo>
                <a:lnTo>
                  <a:pt x="208" y="970"/>
                </a:lnTo>
                <a:lnTo>
                  <a:pt x="208" y="971"/>
                </a:lnTo>
                <a:lnTo>
                  <a:pt x="207" y="974"/>
                </a:lnTo>
                <a:lnTo>
                  <a:pt x="206" y="974"/>
                </a:lnTo>
                <a:lnTo>
                  <a:pt x="205" y="974"/>
                </a:lnTo>
                <a:lnTo>
                  <a:pt x="204" y="974"/>
                </a:lnTo>
                <a:lnTo>
                  <a:pt x="204" y="973"/>
                </a:lnTo>
                <a:lnTo>
                  <a:pt x="202" y="973"/>
                </a:lnTo>
                <a:lnTo>
                  <a:pt x="201" y="972"/>
                </a:lnTo>
                <a:lnTo>
                  <a:pt x="200" y="973"/>
                </a:lnTo>
                <a:lnTo>
                  <a:pt x="198" y="972"/>
                </a:lnTo>
                <a:lnTo>
                  <a:pt x="197" y="972"/>
                </a:lnTo>
                <a:lnTo>
                  <a:pt x="196" y="972"/>
                </a:lnTo>
                <a:lnTo>
                  <a:pt x="196" y="972"/>
                </a:lnTo>
                <a:lnTo>
                  <a:pt x="195" y="972"/>
                </a:lnTo>
                <a:lnTo>
                  <a:pt x="194" y="972"/>
                </a:lnTo>
                <a:lnTo>
                  <a:pt x="193" y="972"/>
                </a:lnTo>
                <a:lnTo>
                  <a:pt x="193" y="972"/>
                </a:lnTo>
                <a:lnTo>
                  <a:pt x="192" y="972"/>
                </a:lnTo>
                <a:lnTo>
                  <a:pt x="191" y="972"/>
                </a:lnTo>
                <a:lnTo>
                  <a:pt x="191" y="972"/>
                </a:lnTo>
                <a:lnTo>
                  <a:pt x="190" y="973"/>
                </a:lnTo>
                <a:lnTo>
                  <a:pt x="190" y="973"/>
                </a:lnTo>
                <a:lnTo>
                  <a:pt x="186" y="975"/>
                </a:lnTo>
                <a:lnTo>
                  <a:pt x="182" y="978"/>
                </a:lnTo>
                <a:lnTo>
                  <a:pt x="175" y="978"/>
                </a:lnTo>
                <a:lnTo>
                  <a:pt x="173" y="981"/>
                </a:lnTo>
                <a:lnTo>
                  <a:pt x="172" y="985"/>
                </a:lnTo>
                <a:lnTo>
                  <a:pt x="167" y="989"/>
                </a:lnTo>
                <a:lnTo>
                  <a:pt x="162" y="989"/>
                </a:lnTo>
                <a:lnTo>
                  <a:pt x="154" y="984"/>
                </a:lnTo>
                <a:lnTo>
                  <a:pt x="148" y="981"/>
                </a:lnTo>
                <a:lnTo>
                  <a:pt x="143" y="980"/>
                </a:lnTo>
                <a:lnTo>
                  <a:pt x="136" y="977"/>
                </a:lnTo>
                <a:lnTo>
                  <a:pt x="128" y="972"/>
                </a:lnTo>
                <a:lnTo>
                  <a:pt x="125" y="966"/>
                </a:lnTo>
                <a:lnTo>
                  <a:pt x="123" y="962"/>
                </a:lnTo>
                <a:lnTo>
                  <a:pt x="123" y="957"/>
                </a:lnTo>
                <a:lnTo>
                  <a:pt x="122" y="955"/>
                </a:lnTo>
                <a:lnTo>
                  <a:pt x="122" y="955"/>
                </a:lnTo>
                <a:lnTo>
                  <a:pt x="119" y="955"/>
                </a:lnTo>
                <a:lnTo>
                  <a:pt x="115" y="955"/>
                </a:lnTo>
                <a:lnTo>
                  <a:pt x="112" y="957"/>
                </a:lnTo>
                <a:lnTo>
                  <a:pt x="109" y="960"/>
                </a:lnTo>
                <a:lnTo>
                  <a:pt x="107" y="964"/>
                </a:lnTo>
                <a:lnTo>
                  <a:pt x="105" y="960"/>
                </a:lnTo>
                <a:lnTo>
                  <a:pt x="100" y="958"/>
                </a:lnTo>
                <a:lnTo>
                  <a:pt x="91" y="956"/>
                </a:lnTo>
                <a:lnTo>
                  <a:pt x="85" y="955"/>
                </a:lnTo>
                <a:lnTo>
                  <a:pt x="82" y="956"/>
                </a:lnTo>
                <a:lnTo>
                  <a:pt x="80" y="955"/>
                </a:lnTo>
                <a:lnTo>
                  <a:pt x="78" y="953"/>
                </a:lnTo>
                <a:lnTo>
                  <a:pt x="80" y="951"/>
                </a:lnTo>
                <a:lnTo>
                  <a:pt x="78" y="950"/>
                </a:lnTo>
                <a:lnTo>
                  <a:pt x="77" y="948"/>
                </a:lnTo>
                <a:lnTo>
                  <a:pt x="77" y="947"/>
                </a:lnTo>
                <a:lnTo>
                  <a:pt x="77" y="946"/>
                </a:lnTo>
                <a:lnTo>
                  <a:pt x="75" y="942"/>
                </a:lnTo>
                <a:lnTo>
                  <a:pt x="72" y="933"/>
                </a:lnTo>
                <a:lnTo>
                  <a:pt x="67" y="927"/>
                </a:lnTo>
                <a:lnTo>
                  <a:pt x="61" y="922"/>
                </a:lnTo>
                <a:lnTo>
                  <a:pt x="60" y="922"/>
                </a:lnTo>
                <a:lnTo>
                  <a:pt x="58" y="921"/>
                </a:lnTo>
                <a:lnTo>
                  <a:pt x="57" y="920"/>
                </a:lnTo>
                <a:lnTo>
                  <a:pt x="51" y="919"/>
                </a:lnTo>
                <a:lnTo>
                  <a:pt x="47" y="918"/>
                </a:lnTo>
                <a:lnTo>
                  <a:pt x="42" y="917"/>
                </a:lnTo>
                <a:lnTo>
                  <a:pt x="38" y="913"/>
                </a:lnTo>
                <a:lnTo>
                  <a:pt x="36" y="912"/>
                </a:lnTo>
                <a:lnTo>
                  <a:pt x="36" y="912"/>
                </a:lnTo>
                <a:lnTo>
                  <a:pt x="33" y="908"/>
                </a:lnTo>
                <a:lnTo>
                  <a:pt x="30" y="903"/>
                </a:lnTo>
                <a:lnTo>
                  <a:pt x="27" y="898"/>
                </a:lnTo>
                <a:lnTo>
                  <a:pt x="28" y="895"/>
                </a:lnTo>
                <a:lnTo>
                  <a:pt x="30" y="892"/>
                </a:lnTo>
                <a:lnTo>
                  <a:pt x="28" y="891"/>
                </a:lnTo>
                <a:lnTo>
                  <a:pt x="27" y="890"/>
                </a:lnTo>
                <a:lnTo>
                  <a:pt x="24" y="887"/>
                </a:lnTo>
                <a:lnTo>
                  <a:pt x="21" y="882"/>
                </a:lnTo>
                <a:lnTo>
                  <a:pt x="19" y="879"/>
                </a:lnTo>
                <a:lnTo>
                  <a:pt x="16" y="878"/>
                </a:lnTo>
                <a:lnTo>
                  <a:pt x="12" y="878"/>
                </a:lnTo>
                <a:lnTo>
                  <a:pt x="12" y="878"/>
                </a:lnTo>
                <a:lnTo>
                  <a:pt x="11" y="877"/>
                </a:lnTo>
                <a:lnTo>
                  <a:pt x="10" y="874"/>
                </a:lnTo>
                <a:lnTo>
                  <a:pt x="10" y="874"/>
                </a:lnTo>
                <a:lnTo>
                  <a:pt x="8" y="874"/>
                </a:lnTo>
                <a:lnTo>
                  <a:pt x="5" y="875"/>
                </a:lnTo>
                <a:lnTo>
                  <a:pt x="0" y="871"/>
                </a:lnTo>
                <a:lnTo>
                  <a:pt x="3" y="864"/>
                </a:lnTo>
                <a:lnTo>
                  <a:pt x="6" y="862"/>
                </a:lnTo>
                <a:lnTo>
                  <a:pt x="6" y="861"/>
                </a:lnTo>
                <a:lnTo>
                  <a:pt x="7" y="861"/>
                </a:lnTo>
                <a:lnTo>
                  <a:pt x="8" y="860"/>
                </a:lnTo>
                <a:lnTo>
                  <a:pt x="9" y="859"/>
                </a:lnTo>
                <a:lnTo>
                  <a:pt x="11" y="857"/>
                </a:lnTo>
                <a:lnTo>
                  <a:pt x="11" y="857"/>
                </a:lnTo>
                <a:lnTo>
                  <a:pt x="17" y="859"/>
                </a:lnTo>
                <a:lnTo>
                  <a:pt x="21" y="859"/>
                </a:lnTo>
                <a:lnTo>
                  <a:pt x="22" y="858"/>
                </a:lnTo>
                <a:lnTo>
                  <a:pt x="18" y="855"/>
                </a:lnTo>
                <a:lnTo>
                  <a:pt x="16" y="852"/>
                </a:lnTo>
                <a:lnTo>
                  <a:pt x="17" y="851"/>
                </a:lnTo>
                <a:lnTo>
                  <a:pt x="18" y="848"/>
                </a:lnTo>
                <a:lnTo>
                  <a:pt x="20" y="845"/>
                </a:lnTo>
                <a:lnTo>
                  <a:pt x="23" y="845"/>
                </a:lnTo>
                <a:lnTo>
                  <a:pt x="25" y="844"/>
                </a:lnTo>
                <a:lnTo>
                  <a:pt x="25" y="841"/>
                </a:lnTo>
                <a:lnTo>
                  <a:pt x="28" y="838"/>
                </a:lnTo>
                <a:lnTo>
                  <a:pt x="30" y="835"/>
                </a:lnTo>
                <a:lnTo>
                  <a:pt x="30" y="832"/>
                </a:lnTo>
                <a:lnTo>
                  <a:pt x="32" y="831"/>
                </a:lnTo>
                <a:lnTo>
                  <a:pt x="36" y="831"/>
                </a:lnTo>
                <a:lnTo>
                  <a:pt x="39" y="830"/>
                </a:lnTo>
                <a:lnTo>
                  <a:pt x="42" y="829"/>
                </a:lnTo>
                <a:lnTo>
                  <a:pt x="44" y="830"/>
                </a:lnTo>
                <a:lnTo>
                  <a:pt x="46" y="829"/>
                </a:lnTo>
                <a:lnTo>
                  <a:pt x="50" y="826"/>
                </a:lnTo>
                <a:lnTo>
                  <a:pt x="50" y="826"/>
                </a:lnTo>
                <a:lnTo>
                  <a:pt x="51" y="825"/>
                </a:lnTo>
                <a:lnTo>
                  <a:pt x="54" y="822"/>
                </a:lnTo>
                <a:lnTo>
                  <a:pt x="55" y="820"/>
                </a:lnTo>
                <a:lnTo>
                  <a:pt x="56" y="819"/>
                </a:lnTo>
                <a:lnTo>
                  <a:pt x="57" y="818"/>
                </a:lnTo>
                <a:lnTo>
                  <a:pt x="57" y="814"/>
                </a:lnTo>
                <a:lnTo>
                  <a:pt x="57" y="810"/>
                </a:lnTo>
                <a:lnTo>
                  <a:pt x="56" y="806"/>
                </a:lnTo>
                <a:lnTo>
                  <a:pt x="56" y="801"/>
                </a:lnTo>
                <a:lnTo>
                  <a:pt x="57" y="802"/>
                </a:lnTo>
                <a:lnTo>
                  <a:pt x="59" y="801"/>
                </a:lnTo>
                <a:lnTo>
                  <a:pt x="61" y="800"/>
                </a:lnTo>
                <a:lnTo>
                  <a:pt x="65" y="789"/>
                </a:lnTo>
                <a:lnTo>
                  <a:pt x="64" y="787"/>
                </a:lnTo>
                <a:lnTo>
                  <a:pt x="63" y="787"/>
                </a:lnTo>
                <a:lnTo>
                  <a:pt x="64" y="78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075113" y="914401"/>
            <a:ext cx="4321175" cy="2136775"/>
          </a:xfrm>
          <a:custGeom>
            <a:avLst/>
            <a:gdLst>
              <a:gd name="T0" fmla="*/ 61 w 2722"/>
              <a:gd name="T1" fmla="*/ 768 h 1346"/>
              <a:gd name="T2" fmla="*/ 53 w 2722"/>
              <a:gd name="T3" fmla="*/ 748 h 1346"/>
              <a:gd name="T4" fmla="*/ 48 w 2722"/>
              <a:gd name="T5" fmla="*/ 736 h 1346"/>
              <a:gd name="T6" fmla="*/ 61 w 2722"/>
              <a:gd name="T7" fmla="*/ 742 h 1346"/>
              <a:gd name="T8" fmla="*/ 67 w 2722"/>
              <a:gd name="T9" fmla="*/ 737 h 1346"/>
              <a:gd name="T10" fmla="*/ 81 w 2722"/>
              <a:gd name="T11" fmla="*/ 741 h 1346"/>
              <a:gd name="T12" fmla="*/ 103 w 2722"/>
              <a:gd name="T13" fmla="*/ 745 h 1346"/>
              <a:gd name="T14" fmla="*/ 115 w 2722"/>
              <a:gd name="T15" fmla="*/ 719 h 1346"/>
              <a:gd name="T16" fmla="*/ 152 w 2722"/>
              <a:gd name="T17" fmla="*/ 686 h 1346"/>
              <a:gd name="T18" fmla="*/ 188 w 2722"/>
              <a:gd name="T19" fmla="*/ 687 h 1346"/>
              <a:gd name="T20" fmla="*/ 222 w 2722"/>
              <a:gd name="T21" fmla="*/ 682 h 1346"/>
              <a:gd name="T22" fmla="*/ 299 w 2722"/>
              <a:gd name="T23" fmla="*/ 729 h 1346"/>
              <a:gd name="T24" fmla="*/ 369 w 2722"/>
              <a:gd name="T25" fmla="*/ 783 h 1346"/>
              <a:gd name="T26" fmla="*/ 465 w 2722"/>
              <a:gd name="T27" fmla="*/ 817 h 1346"/>
              <a:gd name="T28" fmla="*/ 618 w 2722"/>
              <a:gd name="T29" fmla="*/ 835 h 1346"/>
              <a:gd name="T30" fmla="*/ 670 w 2722"/>
              <a:gd name="T31" fmla="*/ 844 h 1346"/>
              <a:gd name="T32" fmla="*/ 947 w 2722"/>
              <a:gd name="T33" fmla="*/ 731 h 1346"/>
              <a:gd name="T34" fmla="*/ 2312 w 2722"/>
              <a:gd name="T35" fmla="*/ 0 h 1346"/>
              <a:gd name="T36" fmla="*/ 2357 w 2722"/>
              <a:gd name="T37" fmla="*/ 131 h 1346"/>
              <a:gd name="T38" fmla="*/ 2528 w 2722"/>
              <a:gd name="T39" fmla="*/ 709 h 1346"/>
              <a:gd name="T40" fmla="*/ 2471 w 2722"/>
              <a:gd name="T41" fmla="*/ 734 h 1346"/>
              <a:gd name="T42" fmla="*/ 2511 w 2722"/>
              <a:gd name="T43" fmla="*/ 852 h 1346"/>
              <a:gd name="T44" fmla="*/ 2535 w 2722"/>
              <a:gd name="T45" fmla="*/ 858 h 1346"/>
              <a:gd name="T46" fmla="*/ 2593 w 2722"/>
              <a:gd name="T47" fmla="*/ 844 h 1346"/>
              <a:gd name="T48" fmla="*/ 2630 w 2722"/>
              <a:gd name="T49" fmla="*/ 836 h 1346"/>
              <a:gd name="T50" fmla="*/ 2682 w 2722"/>
              <a:gd name="T51" fmla="*/ 823 h 1346"/>
              <a:gd name="T52" fmla="*/ 2700 w 2722"/>
              <a:gd name="T53" fmla="*/ 856 h 1346"/>
              <a:gd name="T54" fmla="*/ 2641 w 2722"/>
              <a:gd name="T55" fmla="*/ 984 h 1346"/>
              <a:gd name="T56" fmla="*/ 2564 w 2722"/>
              <a:gd name="T57" fmla="*/ 1042 h 1346"/>
              <a:gd name="T58" fmla="*/ 1133 w 2722"/>
              <a:gd name="T59" fmla="*/ 1229 h 1346"/>
              <a:gd name="T60" fmla="*/ 415 w 2722"/>
              <a:gd name="T61" fmla="*/ 1001 h 1346"/>
              <a:gd name="T62" fmla="*/ 366 w 2722"/>
              <a:gd name="T63" fmla="*/ 982 h 1346"/>
              <a:gd name="T64" fmla="*/ 324 w 2722"/>
              <a:gd name="T65" fmla="*/ 993 h 1346"/>
              <a:gd name="T66" fmla="*/ 271 w 2722"/>
              <a:gd name="T67" fmla="*/ 993 h 1346"/>
              <a:gd name="T68" fmla="*/ 222 w 2722"/>
              <a:gd name="T69" fmla="*/ 963 h 1346"/>
              <a:gd name="T70" fmla="*/ 211 w 2722"/>
              <a:gd name="T71" fmla="*/ 958 h 1346"/>
              <a:gd name="T72" fmla="*/ 210 w 2722"/>
              <a:gd name="T73" fmla="*/ 961 h 1346"/>
              <a:gd name="T74" fmla="*/ 208 w 2722"/>
              <a:gd name="T75" fmla="*/ 967 h 1346"/>
              <a:gd name="T76" fmla="*/ 208 w 2722"/>
              <a:gd name="T77" fmla="*/ 971 h 1346"/>
              <a:gd name="T78" fmla="*/ 201 w 2722"/>
              <a:gd name="T79" fmla="*/ 972 h 1346"/>
              <a:gd name="T80" fmla="*/ 194 w 2722"/>
              <a:gd name="T81" fmla="*/ 972 h 1346"/>
              <a:gd name="T82" fmla="*/ 190 w 2722"/>
              <a:gd name="T83" fmla="*/ 973 h 1346"/>
              <a:gd name="T84" fmla="*/ 162 w 2722"/>
              <a:gd name="T85" fmla="*/ 989 h 1346"/>
              <a:gd name="T86" fmla="*/ 123 w 2722"/>
              <a:gd name="T87" fmla="*/ 962 h 1346"/>
              <a:gd name="T88" fmla="*/ 109 w 2722"/>
              <a:gd name="T89" fmla="*/ 960 h 1346"/>
              <a:gd name="T90" fmla="*/ 80 w 2722"/>
              <a:gd name="T91" fmla="*/ 955 h 1346"/>
              <a:gd name="T92" fmla="*/ 75 w 2722"/>
              <a:gd name="T93" fmla="*/ 942 h 1346"/>
              <a:gd name="T94" fmla="*/ 51 w 2722"/>
              <a:gd name="T95" fmla="*/ 919 h 1346"/>
              <a:gd name="T96" fmla="*/ 30 w 2722"/>
              <a:gd name="T97" fmla="*/ 903 h 1346"/>
              <a:gd name="T98" fmla="*/ 21 w 2722"/>
              <a:gd name="T99" fmla="*/ 882 h 1346"/>
              <a:gd name="T100" fmla="*/ 10 w 2722"/>
              <a:gd name="T101" fmla="*/ 874 h 1346"/>
              <a:gd name="T102" fmla="*/ 7 w 2722"/>
              <a:gd name="T103" fmla="*/ 861 h 1346"/>
              <a:gd name="T104" fmla="*/ 22 w 2722"/>
              <a:gd name="T105" fmla="*/ 858 h 1346"/>
              <a:gd name="T106" fmla="*/ 25 w 2722"/>
              <a:gd name="T107" fmla="*/ 844 h 1346"/>
              <a:gd name="T108" fmla="*/ 39 w 2722"/>
              <a:gd name="T109" fmla="*/ 830 h 1346"/>
              <a:gd name="T110" fmla="*/ 54 w 2722"/>
              <a:gd name="T111" fmla="*/ 822 h 1346"/>
              <a:gd name="T112" fmla="*/ 56 w 2722"/>
              <a:gd name="T113" fmla="*/ 801 h 1346"/>
              <a:gd name="T114" fmla="*/ 64 w 2722"/>
              <a:gd name="T115" fmla="*/ 78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22" h="1346">
                <a:moveTo>
                  <a:pt x="64" y="786"/>
                </a:moveTo>
                <a:lnTo>
                  <a:pt x="64" y="786"/>
                </a:lnTo>
                <a:lnTo>
                  <a:pt x="64" y="785"/>
                </a:lnTo>
                <a:lnTo>
                  <a:pt x="66" y="781"/>
                </a:lnTo>
                <a:lnTo>
                  <a:pt x="67" y="777"/>
                </a:lnTo>
                <a:lnTo>
                  <a:pt x="65" y="772"/>
                </a:lnTo>
                <a:lnTo>
                  <a:pt x="61" y="768"/>
                </a:lnTo>
                <a:lnTo>
                  <a:pt x="57" y="766"/>
                </a:lnTo>
                <a:lnTo>
                  <a:pt x="55" y="762"/>
                </a:lnTo>
                <a:lnTo>
                  <a:pt x="55" y="758"/>
                </a:lnTo>
                <a:lnTo>
                  <a:pt x="56" y="756"/>
                </a:lnTo>
                <a:lnTo>
                  <a:pt x="57" y="752"/>
                </a:lnTo>
                <a:lnTo>
                  <a:pt x="55" y="749"/>
                </a:lnTo>
                <a:lnTo>
                  <a:pt x="53" y="748"/>
                </a:lnTo>
                <a:lnTo>
                  <a:pt x="50" y="745"/>
                </a:lnTo>
                <a:lnTo>
                  <a:pt x="48" y="743"/>
                </a:lnTo>
                <a:lnTo>
                  <a:pt x="45" y="741"/>
                </a:lnTo>
                <a:lnTo>
                  <a:pt x="41" y="738"/>
                </a:lnTo>
                <a:lnTo>
                  <a:pt x="39" y="735"/>
                </a:lnTo>
                <a:lnTo>
                  <a:pt x="40" y="733"/>
                </a:lnTo>
                <a:lnTo>
                  <a:pt x="48" y="736"/>
                </a:lnTo>
                <a:lnTo>
                  <a:pt x="52" y="737"/>
                </a:lnTo>
                <a:lnTo>
                  <a:pt x="56" y="736"/>
                </a:lnTo>
                <a:lnTo>
                  <a:pt x="58" y="735"/>
                </a:lnTo>
                <a:lnTo>
                  <a:pt x="59" y="735"/>
                </a:lnTo>
                <a:lnTo>
                  <a:pt x="60" y="737"/>
                </a:lnTo>
                <a:lnTo>
                  <a:pt x="60" y="739"/>
                </a:lnTo>
                <a:lnTo>
                  <a:pt x="61" y="742"/>
                </a:lnTo>
                <a:lnTo>
                  <a:pt x="63" y="744"/>
                </a:lnTo>
                <a:lnTo>
                  <a:pt x="65" y="744"/>
                </a:lnTo>
                <a:lnTo>
                  <a:pt x="65" y="743"/>
                </a:lnTo>
                <a:lnTo>
                  <a:pt x="65" y="742"/>
                </a:lnTo>
                <a:lnTo>
                  <a:pt x="65" y="740"/>
                </a:lnTo>
                <a:lnTo>
                  <a:pt x="66" y="739"/>
                </a:lnTo>
                <a:lnTo>
                  <a:pt x="67" y="737"/>
                </a:lnTo>
                <a:lnTo>
                  <a:pt x="67" y="735"/>
                </a:lnTo>
                <a:lnTo>
                  <a:pt x="67" y="733"/>
                </a:lnTo>
                <a:lnTo>
                  <a:pt x="69" y="733"/>
                </a:lnTo>
                <a:lnTo>
                  <a:pt x="70" y="733"/>
                </a:lnTo>
                <a:lnTo>
                  <a:pt x="73" y="735"/>
                </a:lnTo>
                <a:lnTo>
                  <a:pt x="76" y="738"/>
                </a:lnTo>
                <a:lnTo>
                  <a:pt x="81" y="741"/>
                </a:lnTo>
                <a:lnTo>
                  <a:pt x="87" y="744"/>
                </a:lnTo>
                <a:lnTo>
                  <a:pt x="92" y="746"/>
                </a:lnTo>
                <a:lnTo>
                  <a:pt x="95" y="748"/>
                </a:lnTo>
                <a:lnTo>
                  <a:pt x="99" y="749"/>
                </a:lnTo>
                <a:lnTo>
                  <a:pt x="100" y="749"/>
                </a:lnTo>
                <a:lnTo>
                  <a:pt x="102" y="747"/>
                </a:lnTo>
                <a:lnTo>
                  <a:pt x="103" y="745"/>
                </a:lnTo>
                <a:lnTo>
                  <a:pt x="103" y="743"/>
                </a:lnTo>
                <a:lnTo>
                  <a:pt x="105" y="740"/>
                </a:lnTo>
                <a:lnTo>
                  <a:pt x="107" y="735"/>
                </a:lnTo>
                <a:lnTo>
                  <a:pt x="109" y="732"/>
                </a:lnTo>
                <a:lnTo>
                  <a:pt x="112" y="727"/>
                </a:lnTo>
                <a:lnTo>
                  <a:pt x="113" y="722"/>
                </a:lnTo>
                <a:lnTo>
                  <a:pt x="115" y="719"/>
                </a:lnTo>
                <a:lnTo>
                  <a:pt x="118" y="716"/>
                </a:lnTo>
                <a:lnTo>
                  <a:pt x="119" y="714"/>
                </a:lnTo>
                <a:lnTo>
                  <a:pt x="123" y="703"/>
                </a:lnTo>
                <a:lnTo>
                  <a:pt x="134" y="690"/>
                </a:lnTo>
                <a:lnTo>
                  <a:pt x="149" y="686"/>
                </a:lnTo>
                <a:lnTo>
                  <a:pt x="152" y="686"/>
                </a:lnTo>
                <a:lnTo>
                  <a:pt x="152" y="686"/>
                </a:lnTo>
                <a:lnTo>
                  <a:pt x="152" y="686"/>
                </a:lnTo>
                <a:lnTo>
                  <a:pt x="162" y="686"/>
                </a:lnTo>
                <a:lnTo>
                  <a:pt x="168" y="686"/>
                </a:lnTo>
                <a:lnTo>
                  <a:pt x="169" y="686"/>
                </a:lnTo>
                <a:lnTo>
                  <a:pt x="186" y="686"/>
                </a:lnTo>
                <a:lnTo>
                  <a:pt x="188" y="687"/>
                </a:lnTo>
                <a:lnTo>
                  <a:pt x="188" y="687"/>
                </a:lnTo>
                <a:lnTo>
                  <a:pt x="188" y="687"/>
                </a:lnTo>
                <a:lnTo>
                  <a:pt x="193" y="687"/>
                </a:lnTo>
                <a:lnTo>
                  <a:pt x="193" y="687"/>
                </a:lnTo>
                <a:lnTo>
                  <a:pt x="195" y="687"/>
                </a:lnTo>
                <a:lnTo>
                  <a:pt x="204" y="690"/>
                </a:lnTo>
                <a:lnTo>
                  <a:pt x="217" y="684"/>
                </a:lnTo>
                <a:lnTo>
                  <a:pt x="222" y="682"/>
                </a:lnTo>
                <a:lnTo>
                  <a:pt x="226" y="682"/>
                </a:lnTo>
                <a:lnTo>
                  <a:pt x="236" y="687"/>
                </a:lnTo>
                <a:lnTo>
                  <a:pt x="268" y="711"/>
                </a:lnTo>
                <a:lnTo>
                  <a:pt x="268" y="711"/>
                </a:lnTo>
                <a:lnTo>
                  <a:pt x="269" y="711"/>
                </a:lnTo>
                <a:lnTo>
                  <a:pt x="273" y="713"/>
                </a:lnTo>
                <a:lnTo>
                  <a:pt x="299" y="729"/>
                </a:lnTo>
                <a:lnTo>
                  <a:pt x="307" y="734"/>
                </a:lnTo>
                <a:lnTo>
                  <a:pt x="325" y="747"/>
                </a:lnTo>
                <a:lnTo>
                  <a:pt x="332" y="751"/>
                </a:lnTo>
                <a:lnTo>
                  <a:pt x="352" y="769"/>
                </a:lnTo>
                <a:lnTo>
                  <a:pt x="352" y="769"/>
                </a:lnTo>
                <a:lnTo>
                  <a:pt x="361" y="777"/>
                </a:lnTo>
                <a:lnTo>
                  <a:pt x="369" y="783"/>
                </a:lnTo>
                <a:lnTo>
                  <a:pt x="383" y="796"/>
                </a:lnTo>
                <a:lnTo>
                  <a:pt x="391" y="800"/>
                </a:lnTo>
                <a:lnTo>
                  <a:pt x="401" y="801"/>
                </a:lnTo>
                <a:lnTo>
                  <a:pt x="434" y="804"/>
                </a:lnTo>
                <a:lnTo>
                  <a:pt x="448" y="807"/>
                </a:lnTo>
                <a:lnTo>
                  <a:pt x="458" y="812"/>
                </a:lnTo>
                <a:lnTo>
                  <a:pt x="465" y="817"/>
                </a:lnTo>
                <a:lnTo>
                  <a:pt x="497" y="821"/>
                </a:lnTo>
                <a:lnTo>
                  <a:pt x="524" y="824"/>
                </a:lnTo>
                <a:lnTo>
                  <a:pt x="559" y="828"/>
                </a:lnTo>
                <a:lnTo>
                  <a:pt x="594" y="832"/>
                </a:lnTo>
                <a:lnTo>
                  <a:pt x="594" y="832"/>
                </a:lnTo>
                <a:lnTo>
                  <a:pt x="608" y="833"/>
                </a:lnTo>
                <a:lnTo>
                  <a:pt x="618" y="835"/>
                </a:lnTo>
                <a:lnTo>
                  <a:pt x="619" y="835"/>
                </a:lnTo>
                <a:lnTo>
                  <a:pt x="628" y="844"/>
                </a:lnTo>
                <a:lnTo>
                  <a:pt x="631" y="843"/>
                </a:lnTo>
                <a:lnTo>
                  <a:pt x="633" y="843"/>
                </a:lnTo>
                <a:lnTo>
                  <a:pt x="642" y="840"/>
                </a:lnTo>
                <a:lnTo>
                  <a:pt x="653" y="841"/>
                </a:lnTo>
                <a:lnTo>
                  <a:pt x="670" y="844"/>
                </a:lnTo>
                <a:lnTo>
                  <a:pt x="717" y="850"/>
                </a:lnTo>
                <a:lnTo>
                  <a:pt x="733" y="853"/>
                </a:lnTo>
                <a:lnTo>
                  <a:pt x="759" y="832"/>
                </a:lnTo>
                <a:lnTo>
                  <a:pt x="760" y="831"/>
                </a:lnTo>
                <a:lnTo>
                  <a:pt x="800" y="810"/>
                </a:lnTo>
                <a:lnTo>
                  <a:pt x="829" y="795"/>
                </a:lnTo>
                <a:lnTo>
                  <a:pt x="947" y="731"/>
                </a:lnTo>
                <a:lnTo>
                  <a:pt x="947" y="731"/>
                </a:lnTo>
                <a:lnTo>
                  <a:pt x="964" y="722"/>
                </a:lnTo>
                <a:lnTo>
                  <a:pt x="986" y="710"/>
                </a:lnTo>
                <a:lnTo>
                  <a:pt x="1165" y="614"/>
                </a:lnTo>
                <a:lnTo>
                  <a:pt x="1234" y="577"/>
                </a:lnTo>
                <a:lnTo>
                  <a:pt x="1516" y="426"/>
                </a:lnTo>
                <a:lnTo>
                  <a:pt x="2312" y="0"/>
                </a:lnTo>
                <a:lnTo>
                  <a:pt x="2315" y="8"/>
                </a:lnTo>
                <a:lnTo>
                  <a:pt x="2316" y="11"/>
                </a:lnTo>
                <a:lnTo>
                  <a:pt x="2317" y="14"/>
                </a:lnTo>
                <a:lnTo>
                  <a:pt x="2323" y="29"/>
                </a:lnTo>
                <a:lnTo>
                  <a:pt x="2325" y="37"/>
                </a:lnTo>
                <a:lnTo>
                  <a:pt x="2335" y="66"/>
                </a:lnTo>
                <a:lnTo>
                  <a:pt x="2357" y="131"/>
                </a:lnTo>
                <a:lnTo>
                  <a:pt x="2457" y="430"/>
                </a:lnTo>
                <a:lnTo>
                  <a:pt x="2477" y="490"/>
                </a:lnTo>
                <a:lnTo>
                  <a:pt x="2529" y="645"/>
                </a:lnTo>
                <a:lnTo>
                  <a:pt x="2540" y="680"/>
                </a:lnTo>
                <a:lnTo>
                  <a:pt x="2543" y="688"/>
                </a:lnTo>
                <a:lnTo>
                  <a:pt x="2549" y="704"/>
                </a:lnTo>
                <a:lnTo>
                  <a:pt x="2528" y="709"/>
                </a:lnTo>
                <a:lnTo>
                  <a:pt x="2501" y="715"/>
                </a:lnTo>
                <a:lnTo>
                  <a:pt x="2494" y="717"/>
                </a:lnTo>
                <a:lnTo>
                  <a:pt x="2481" y="720"/>
                </a:lnTo>
                <a:lnTo>
                  <a:pt x="2473" y="722"/>
                </a:lnTo>
                <a:lnTo>
                  <a:pt x="2468" y="723"/>
                </a:lnTo>
                <a:lnTo>
                  <a:pt x="2469" y="728"/>
                </a:lnTo>
                <a:lnTo>
                  <a:pt x="2471" y="734"/>
                </a:lnTo>
                <a:lnTo>
                  <a:pt x="2472" y="736"/>
                </a:lnTo>
                <a:lnTo>
                  <a:pt x="2475" y="746"/>
                </a:lnTo>
                <a:lnTo>
                  <a:pt x="2488" y="785"/>
                </a:lnTo>
                <a:lnTo>
                  <a:pt x="2491" y="793"/>
                </a:lnTo>
                <a:lnTo>
                  <a:pt x="2496" y="806"/>
                </a:lnTo>
                <a:lnTo>
                  <a:pt x="2504" y="833"/>
                </a:lnTo>
                <a:lnTo>
                  <a:pt x="2511" y="852"/>
                </a:lnTo>
                <a:lnTo>
                  <a:pt x="2514" y="863"/>
                </a:lnTo>
                <a:lnTo>
                  <a:pt x="2515" y="863"/>
                </a:lnTo>
                <a:lnTo>
                  <a:pt x="2520" y="861"/>
                </a:lnTo>
                <a:lnTo>
                  <a:pt x="2521" y="861"/>
                </a:lnTo>
                <a:lnTo>
                  <a:pt x="2524" y="861"/>
                </a:lnTo>
                <a:lnTo>
                  <a:pt x="2526" y="860"/>
                </a:lnTo>
                <a:lnTo>
                  <a:pt x="2535" y="858"/>
                </a:lnTo>
                <a:lnTo>
                  <a:pt x="2544" y="856"/>
                </a:lnTo>
                <a:lnTo>
                  <a:pt x="2549" y="855"/>
                </a:lnTo>
                <a:lnTo>
                  <a:pt x="2558" y="852"/>
                </a:lnTo>
                <a:lnTo>
                  <a:pt x="2571" y="849"/>
                </a:lnTo>
                <a:lnTo>
                  <a:pt x="2573" y="849"/>
                </a:lnTo>
                <a:lnTo>
                  <a:pt x="2573" y="849"/>
                </a:lnTo>
                <a:lnTo>
                  <a:pt x="2593" y="844"/>
                </a:lnTo>
                <a:lnTo>
                  <a:pt x="2597" y="843"/>
                </a:lnTo>
                <a:lnTo>
                  <a:pt x="2601" y="842"/>
                </a:lnTo>
                <a:lnTo>
                  <a:pt x="2608" y="841"/>
                </a:lnTo>
                <a:lnTo>
                  <a:pt x="2610" y="840"/>
                </a:lnTo>
                <a:lnTo>
                  <a:pt x="2615" y="839"/>
                </a:lnTo>
                <a:lnTo>
                  <a:pt x="2624" y="837"/>
                </a:lnTo>
                <a:lnTo>
                  <a:pt x="2630" y="836"/>
                </a:lnTo>
                <a:lnTo>
                  <a:pt x="2631" y="835"/>
                </a:lnTo>
                <a:lnTo>
                  <a:pt x="2631" y="835"/>
                </a:lnTo>
                <a:lnTo>
                  <a:pt x="2636" y="834"/>
                </a:lnTo>
                <a:lnTo>
                  <a:pt x="2645" y="832"/>
                </a:lnTo>
                <a:lnTo>
                  <a:pt x="2656" y="829"/>
                </a:lnTo>
                <a:lnTo>
                  <a:pt x="2664" y="827"/>
                </a:lnTo>
                <a:lnTo>
                  <a:pt x="2682" y="823"/>
                </a:lnTo>
                <a:lnTo>
                  <a:pt x="2684" y="823"/>
                </a:lnTo>
                <a:lnTo>
                  <a:pt x="2686" y="822"/>
                </a:lnTo>
                <a:lnTo>
                  <a:pt x="2690" y="830"/>
                </a:lnTo>
                <a:lnTo>
                  <a:pt x="2690" y="830"/>
                </a:lnTo>
                <a:lnTo>
                  <a:pt x="2694" y="838"/>
                </a:lnTo>
                <a:lnTo>
                  <a:pt x="2698" y="852"/>
                </a:lnTo>
                <a:lnTo>
                  <a:pt x="2700" y="856"/>
                </a:lnTo>
                <a:lnTo>
                  <a:pt x="2703" y="867"/>
                </a:lnTo>
                <a:lnTo>
                  <a:pt x="2706" y="874"/>
                </a:lnTo>
                <a:lnTo>
                  <a:pt x="2722" y="922"/>
                </a:lnTo>
                <a:lnTo>
                  <a:pt x="2704" y="937"/>
                </a:lnTo>
                <a:lnTo>
                  <a:pt x="2667" y="965"/>
                </a:lnTo>
                <a:lnTo>
                  <a:pt x="2661" y="970"/>
                </a:lnTo>
                <a:lnTo>
                  <a:pt x="2641" y="984"/>
                </a:lnTo>
                <a:lnTo>
                  <a:pt x="2619" y="999"/>
                </a:lnTo>
                <a:lnTo>
                  <a:pt x="2591" y="999"/>
                </a:lnTo>
                <a:lnTo>
                  <a:pt x="2584" y="999"/>
                </a:lnTo>
                <a:lnTo>
                  <a:pt x="2580" y="1006"/>
                </a:lnTo>
                <a:lnTo>
                  <a:pt x="2574" y="1021"/>
                </a:lnTo>
                <a:lnTo>
                  <a:pt x="2564" y="1042"/>
                </a:lnTo>
                <a:lnTo>
                  <a:pt x="2564" y="1042"/>
                </a:lnTo>
                <a:lnTo>
                  <a:pt x="2550" y="1052"/>
                </a:lnTo>
                <a:lnTo>
                  <a:pt x="2479" y="1108"/>
                </a:lnTo>
                <a:lnTo>
                  <a:pt x="2431" y="1120"/>
                </a:lnTo>
                <a:lnTo>
                  <a:pt x="2088" y="1203"/>
                </a:lnTo>
                <a:lnTo>
                  <a:pt x="1701" y="1299"/>
                </a:lnTo>
                <a:lnTo>
                  <a:pt x="1511" y="1346"/>
                </a:lnTo>
                <a:lnTo>
                  <a:pt x="1133" y="1229"/>
                </a:lnTo>
                <a:lnTo>
                  <a:pt x="1133" y="1229"/>
                </a:lnTo>
                <a:lnTo>
                  <a:pt x="433" y="1024"/>
                </a:lnTo>
                <a:lnTo>
                  <a:pt x="427" y="1019"/>
                </a:lnTo>
                <a:lnTo>
                  <a:pt x="422" y="1013"/>
                </a:lnTo>
                <a:lnTo>
                  <a:pt x="418" y="1011"/>
                </a:lnTo>
                <a:lnTo>
                  <a:pt x="416" y="1006"/>
                </a:lnTo>
                <a:lnTo>
                  <a:pt x="415" y="1001"/>
                </a:lnTo>
                <a:lnTo>
                  <a:pt x="414" y="993"/>
                </a:lnTo>
                <a:lnTo>
                  <a:pt x="412" y="987"/>
                </a:lnTo>
                <a:lnTo>
                  <a:pt x="403" y="982"/>
                </a:lnTo>
                <a:lnTo>
                  <a:pt x="391" y="981"/>
                </a:lnTo>
                <a:lnTo>
                  <a:pt x="382" y="982"/>
                </a:lnTo>
                <a:lnTo>
                  <a:pt x="375" y="984"/>
                </a:lnTo>
                <a:lnTo>
                  <a:pt x="366" y="982"/>
                </a:lnTo>
                <a:lnTo>
                  <a:pt x="359" y="983"/>
                </a:lnTo>
                <a:lnTo>
                  <a:pt x="353" y="984"/>
                </a:lnTo>
                <a:lnTo>
                  <a:pt x="343" y="985"/>
                </a:lnTo>
                <a:lnTo>
                  <a:pt x="339" y="986"/>
                </a:lnTo>
                <a:lnTo>
                  <a:pt x="339" y="986"/>
                </a:lnTo>
                <a:lnTo>
                  <a:pt x="332" y="987"/>
                </a:lnTo>
                <a:lnTo>
                  <a:pt x="324" y="993"/>
                </a:lnTo>
                <a:lnTo>
                  <a:pt x="320" y="997"/>
                </a:lnTo>
                <a:lnTo>
                  <a:pt x="311" y="997"/>
                </a:lnTo>
                <a:lnTo>
                  <a:pt x="304" y="996"/>
                </a:lnTo>
                <a:lnTo>
                  <a:pt x="296" y="998"/>
                </a:lnTo>
                <a:lnTo>
                  <a:pt x="288" y="999"/>
                </a:lnTo>
                <a:lnTo>
                  <a:pt x="280" y="997"/>
                </a:lnTo>
                <a:lnTo>
                  <a:pt x="271" y="993"/>
                </a:lnTo>
                <a:lnTo>
                  <a:pt x="261" y="987"/>
                </a:lnTo>
                <a:lnTo>
                  <a:pt x="250" y="980"/>
                </a:lnTo>
                <a:lnTo>
                  <a:pt x="246" y="977"/>
                </a:lnTo>
                <a:lnTo>
                  <a:pt x="242" y="974"/>
                </a:lnTo>
                <a:lnTo>
                  <a:pt x="239" y="972"/>
                </a:lnTo>
                <a:lnTo>
                  <a:pt x="232" y="968"/>
                </a:lnTo>
                <a:lnTo>
                  <a:pt x="222" y="963"/>
                </a:lnTo>
                <a:lnTo>
                  <a:pt x="213" y="955"/>
                </a:lnTo>
                <a:lnTo>
                  <a:pt x="213" y="955"/>
                </a:lnTo>
                <a:lnTo>
                  <a:pt x="213" y="956"/>
                </a:lnTo>
                <a:lnTo>
                  <a:pt x="213" y="957"/>
                </a:lnTo>
                <a:lnTo>
                  <a:pt x="213" y="957"/>
                </a:lnTo>
                <a:lnTo>
                  <a:pt x="211" y="957"/>
                </a:lnTo>
                <a:lnTo>
                  <a:pt x="211" y="958"/>
                </a:lnTo>
                <a:lnTo>
                  <a:pt x="210" y="958"/>
                </a:lnTo>
                <a:lnTo>
                  <a:pt x="210" y="959"/>
                </a:lnTo>
                <a:lnTo>
                  <a:pt x="210" y="960"/>
                </a:lnTo>
                <a:lnTo>
                  <a:pt x="210" y="960"/>
                </a:lnTo>
                <a:lnTo>
                  <a:pt x="210" y="960"/>
                </a:lnTo>
                <a:lnTo>
                  <a:pt x="210" y="960"/>
                </a:lnTo>
                <a:lnTo>
                  <a:pt x="210" y="961"/>
                </a:lnTo>
                <a:lnTo>
                  <a:pt x="210" y="962"/>
                </a:lnTo>
                <a:lnTo>
                  <a:pt x="209" y="962"/>
                </a:lnTo>
                <a:lnTo>
                  <a:pt x="210" y="964"/>
                </a:lnTo>
                <a:lnTo>
                  <a:pt x="210" y="964"/>
                </a:lnTo>
                <a:lnTo>
                  <a:pt x="209" y="966"/>
                </a:lnTo>
                <a:lnTo>
                  <a:pt x="209" y="967"/>
                </a:lnTo>
                <a:lnTo>
                  <a:pt x="208" y="967"/>
                </a:lnTo>
                <a:lnTo>
                  <a:pt x="208" y="967"/>
                </a:lnTo>
                <a:lnTo>
                  <a:pt x="208" y="968"/>
                </a:lnTo>
                <a:lnTo>
                  <a:pt x="207" y="968"/>
                </a:lnTo>
                <a:lnTo>
                  <a:pt x="207" y="969"/>
                </a:lnTo>
                <a:lnTo>
                  <a:pt x="208" y="970"/>
                </a:lnTo>
                <a:lnTo>
                  <a:pt x="208" y="970"/>
                </a:lnTo>
                <a:lnTo>
                  <a:pt x="208" y="971"/>
                </a:lnTo>
                <a:lnTo>
                  <a:pt x="207" y="974"/>
                </a:lnTo>
                <a:lnTo>
                  <a:pt x="206" y="974"/>
                </a:lnTo>
                <a:lnTo>
                  <a:pt x="205" y="974"/>
                </a:lnTo>
                <a:lnTo>
                  <a:pt x="204" y="974"/>
                </a:lnTo>
                <a:lnTo>
                  <a:pt x="204" y="973"/>
                </a:lnTo>
                <a:lnTo>
                  <a:pt x="202" y="973"/>
                </a:lnTo>
                <a:lnTo>
                  <a:pt x="201" y="972"/>
                </a:lnTo>
                <a:lnTo>
                  <a:pt x="200" y="973"/>
                </a:lnTo>
                <a:lnTo>
                  <a:pt x="198" y="972"/>
                </a:lnTo>
                <a:lnTo>
                  <a:pt x="197" y="972"/>
                </a:lnTo>
                <a:lnTo>
                  <a:pt x="196" y="972"/>
                </a:lnTo>
                <a:lnTo>
                  <a:pt x="196" y="972"/>
                </a:lnTo>
                <a:lnTo>
                  <a:pt x="195" y="972"/>
                </a:lnTo>
                <a:lnTo>
                  <a:pt x="194" y="972"/>
                </a:lnTo>
                <a:lnTo>
                  <a:pt x="193" y="972"/>
                </a:lnTo>
                <a:lnTo>
                  <a:pt x="193" y="972"/>
                </a:lnTo>
                <a:lnTo>
                  <a:pt x="192" y="972"/>
                </a:lnTo>
                <a:lnTo>
                  <a:pt x="191" y="972"/>
                </a:lnTo>
                <a:lnTo>
                  <a:pt x="191" y="972"/>
                </a:lnTo>
                <a:lnTo>
                  <a:pt x="190" y="973"/>
                </a:lnTo>
                <a:lnTo>
                  <a:pt x="190" y="973"/>
                </a:lnTo>
                <a:lnTo>
                  <a:pt x="186" y="975"/>
                </a:lnTo>
                <a:lnTo>
                  <a:pt x="182" y="978"/>
                </a:lnTo>
                <a:lnTo>
                  <a:pt x="175" y="978"/>
                </a:lnTo>
                <a:lnTo>
                  <a:pt x="173" y="981"/>
                </a:lnTo>
                <a:lnTo>
                  <a:pt x="172" y="985"/>
                </a:lnTo>
                <a:lnTo>
                  <a:pt x="167" y="989"/>
                </a:lnTo>
                <a:lnTo>
                  <a:pt x="162" y="989"/>
                </a:lnTo>
                <a:lnTo>
                  <a:pt x="154" y="984"/>
                </a:lnTo>
                <a:lnTo>
                  <a:pt x="148" y="981"/>
                </a:lnTo>
                <a:lnTo>
                  <a:pt x="143" y="980"/>
                </a:lnTo>
                <a:lnTo>
                  <a:pt x="136" y="977"/>
                </a:lnTo>
                <a:lnTo>
                  <a:pt x="128" y="972"/>
                </a:lnTo>
                <a:lnTo>
                  <a:pt x="125" y="966"/>
                </a:lnTo>
                <a:lnTo>
                  <a:pt x="123" y="962"/>
                </a:lnTo>
                <a:lnTo>
                  <a:pt x="123" y="957"/>
                </a:lnTo>
                <a:lnTo>
                  <a:pt x="122" y="955"/>
                </a:lnTo>
                <a:lnTo>
                  <a:pt x="122" y="955"/>
                </a:lnTo>
                <a:lnTo>
                  <a:pt x="119" y="955"/>
                </a:lnTo>
                <a:lnTo>
                  <a:pt x="115" y="955"/>
                </a:lnTo>
                <a:lnTo>
                  <a:pt x="112" y="957"/>
                </a:lnTo>
                <a:lnTo>
                  <a:pt x="109" y="960"/>
                </a:lnTo>
                <a:lnTo>
                  <a:pt x="107" y="964"/>
                </a:lnTo>
                <a:lnTo>
                  <a:pt x="105" y="960"/>
                </a:lnTo>
                <a:lnTo>
                  <a:pt x="100" y="958"/>
                </a:lnTo>
                <a:lnTo>
                  <a:pt x="91" y="956"/>
                </a:lnTo>
                <a:lnTo>
                  <a:pt x="85" y="955"/>
                </a:lnTo>
                <a:lnTo>
                  <a:pt x="82" y="956"/>
                </a:lnTo>
                <a:lnTo>
                  <a:pt x="80" y="955"/>
                </a:lnTo>
                <a:lnTo>
                  <a:pt x="78" y="953"/>
                </a:lnTo>
                <a:lnTo>
                  <a:pt x="80" y="951"/>
                </a:lnTo>
                <a:lnTo>
                  <a:pt x="78" y="950"/>
                </a:lnTo>
                <a:lnTo>
                  <a:pt x="77" y="948"/>
                </a:lnTo>
                <a:lnTo>
                  <a:pt x="77" y="947"/>
                </a:lnTo>
                <a:lnTo>
                  <a:pt x="77" y="946"/>
                </a:lnTo>
                <a:lnTo>
                  <a:pt x="75" y="942"/>
                </a:lnTo>
                <a:lnTo>
                  <a:pt x="72" y="933"/>
                </a:lnTo>
                <a:lnTo>
                  <a:pt x="67" y="927"/>
                </a:lnTo>
                <a:lnTo>
                  <a:pt x="61" y="922"/>
                </a:lnTo>
                <a:lnTo>
                  <a:pt x="60" y="922"/>
                </a:lnTo>
                <a:lnTo>
                  <a:pt x="58" y="921"/>
                </a:lnTo>
                <a:lnTo>
                  <a:pt x="57" y="920"/>
                </a:lnTo>
                <a:lnTo>
                  <a:pt x="51" y="919"/>
                </a:lnTo>
                <a:lnTo>
                  <a:pt x="47" y="918"/>
                </a:lnTo>
                <a:lnTo>
                  <a:pt x="42" y="917"/>
                </a:lnTo>
                <a:lnTo>
                  <a:pt x="38" y="913"/>
                </a:lnTo>
                <a:lnTo>
                  <a:pt x="36" y="912"/>
                </a:lnTo>
                <a:lnTo>
                  <a:pt x="36" y="912"/>
                </a:lnTo>
                <a:lnTo>
                  <a:pt x="33" y="908"/>
                </a:lnTo>
                <a:lnTo>
                  <a:pt x="30" y="903"/>
                </a:lnTo>
                <a:lnTo>
                  <a:pt x="27" y="898"/>
                </a:lnTo>
                <a:lnTo>
                  <a:pt x="28" y="895"/>
                </a:lnTo>
                <a:lnTo>
                  <a:pt x="30" y="892"/>
                </a:lnTo>
                <a:lnTo>
                  <a:pt x="28" y="891"/>
                </a:lnTo>
                <a:lnTo>
                  <a:pt x="27" y="890"/>
                </a:lnTo>
                <a:lnTo>
                  <a:pt x="24" y="887"/>
                </a:lnTo>
                <a:lnTo>
                  <a:pt x="21" y="882"/>
                </a:lnTo>
                <a:lnTo>
                  <a:pt x="19" y="879"/>
                </a:lnTo>
                <a:lnTo>
                  <a:pt x="16" y="878"/>
                </a:lnTo>
                <a:lnTo>
                  <a:pt x="12" y="878"/>
                </a:lnTo>
                <a:lnTo>
                  <a:pt x="12" y="878"/>
                </a:lnTo>
                <a:lnTo>
                  <a:pt x="11" y="877"/>
                </a:lnTo>
                <a:lnTo>
                  <a:pt x="10" y="874"/>
                </a:lnTo>
                <a:lnTo>
                  <a:pt x="10" y="874"/>
                </a:lnTo>
                <a:lnTo>
                  <a:pt x="8" y="874"/>
                </a:lnTo>
                <a:lnTo>
                  <a:pt x="5" y="875"/>
                </a:lnTo>
                <a:lnTo>
                  <a:pt x="0" y="871"/>
                </a:lnTo>
                <a:lnTo>
                  <a:pt x="3" y="864"/>
                </a:lnTo>
                <a:lnTo>
                  <a:pt x="6" y="862"/>
                </a:lnTo>
                <a:lnTo>
                  <a:pt x="6" y="861"/>
                </a:lnTo>
                <a:lnTo>
                  <a:pt x="7" y="861"/>
                </a:lnTo>
                <a:lnTo>
                  <a:pt x="8" y="860"/>
                </a:lnTo>
                <a:lnTo>
                  <a:pt x="9" y="859"/>
                </a:lnTo>
                <a:lnTo>
                  <a:pt x="11" y="857"/>
                </a:lnTo>
                <a:lnTo>
                  <a:pt x="11" y="857"/>
                </a:lnTo>
                <a:lnTo>
                  <a:pt x="17" y="859"/>
                </a:lnTo>
                <a:lnTo>
                  <a:pt x="21" y="859"/>
                </a:lnTo>
                <a:lnTo>
                  <a:pt x="22" y="858"/>
                </a:lnTo>
                <a:lnTo>
                  <a:pt x="18" y="855"/>
                </a:lnTo>
                <a:lnTo>
                  <a:pt x="16" y="852"/>
                </a:lnTo>
                <a:lnTo>
                  <a:pt x="17" y="851"/>
                </a:lnTo>
                <a:lnTo>
                  <a:pt x="18" y="848"/>
                </a:lnTo>
                <a:lnTo>
                  <a:pt x="20" y="845"/>
                </a:lnTo>
                <a:lnTo>
                  <a:pt x="23" y="845"/>
                </a:lnTo>
                <a:lnTo>
                  <a:pt x="25" y="844"/>
                </a:lnTo>
                <a:lnTo>
                  <a:pt x="25" y="841"/>
                </a:lnTo>
                <a:lnTo>
                  <a:pt x="28" y="838"/>
                </a:lnTo>
                <a:lnTo>
                  <a:pt x="30" y="835"/>
                </a:lnTo>
                <a:lnTo>
                  <a:pt x="30" y="832"/>
                </a:lnTo>
                <a:lnTo>
                  <a:pt x="32" y="831"/>
                </a:lnTo>
                <a:lnTo>
                  <a:pt x="36" y="831"/>
                </a:lnTo>
                <a:lnTo>
                  <a:pt x="39" y="830"/>
                </a:lnTo>
                <a:lnTo>
                  <a:pt x="42" y="829"/>
                </a:lnTo>
                <a:lnTo>
                  <a:pt x="44" y="830"/>
                </a:lnTo>
                <a:lnTo>
                  <a:pt x="46" y="829"/>
                </a:lnTo>
                <a:lnTo>
                  <a:pt x="50" y="826"/>
                </a:lnTo>
                <a:lnTo>
                  <a:pt x="50" y="826"/>
                </a:lnTo>
                <a:lnTo>
                  <a:pt x="51" y="825"/>
                </a:lnTo>
                <a:lnTo>
                  <a:pt x="54" y="822"/>
                </a:lnTo>
                <a:lnTo>
                  <a:pt x="55" y="820"/>
                </a:lnTo>
                <a:lnTo>
                  <a:pt x="56" y="819"/>
                </a:lnTo>
                <a:lnTo>
                  <a:pt x="57" y="818"/>
                </a:lnTo>
                <a:lnTo>
                  <a:pt x="57" y="814"/>
                </a:lnTo>
                <a:lnTo>
                  <a:pt x="57" y="810"/>
                </a:lnTo>
                <a:lnTo>
                  <a:pt x="56" y="806"/>
                </a:lnTo>
                <a:lnTo>
                  <a:pt x="56" y="801"/>
                </a:lnTo>
                <a:lnTo>
                  <a:pt x="57" y="802"/>
                </a:lnTo>
                <a:lnTo>
                  <a:pt x="59" y="801"/>
                </a:lnTo>
                <a:lnTo>
                  <a:pt x="61" y="800"/>
                </a:lnTo>
                <a:lnTo>
                  <a:pt x="65" y="789"/>
                </a:lnTo>
                <a:lnTo>
                  <a:pt x="64" y="787"/>
                </a:lnTo>
                <a:lnTo>
                  <a:pt x="63" y="787"/>
                </a:lnTo>
                <a:lnTo>
                  <a:pt x="64" y="78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3286125" y="3949701"/>
            <a:ext cx="1019175" cy="514350"/>
          </a:xfrm>
          <a:custGeom>
            <a:avLst/>
            <a:gdLst>
              <a:gd name="T0" fmla="*/ 5 w 642"/>
              <a:gd name="T1" fmla="*/ 171 h 324"/>
              <a:gd name="T2" fmla="*/ 35 w 642"/>
              <a:gd name="T3" fmla="*/ 156 h 324"/>
              <a:gd name="T4" fmla="*/ 53 w 642"/>
              <a:gd name="T5" fmla="*/ 161 h 324"/>
              <a:gd name="T6" fmla="*/ 64 w 642"/>
              <a:gd name="T7" fmla="*/ 165 h 324"/>
              <a:gd name="T8" fmla="*/ 78 w 642"/>
              <a:gd name="T9" fmla="*/ 169 h 324"/>
              <a:gd name="T10" fmla="*/ 81 w 642"/>
              <a:gd name="T11" fmla="*/ 161 h 324"/>
              <a:gd name="T12" fmla="*/ 82 w 642"/>
              <a:gd name="T13" fmla="*/ 148 h 324"/>
              <a:gd name="T14" fmla="*/ 88 w 642"/>
              <a:gd name="T15" fmla="*/ 135 h 324"/>
              <a:gd name="T16" fmla="*/ 95 w 642"/>
              <a:gd name="T17" fmla="*/ 123 h 324"/>
              <a:gd name="T18" fmla="*/ 94 w 642"/>
              <a:gd name="T19" fmla="*/ 108 h 324"/>
              <a:gd name="T20" fmla="*/ 102 w 642"/>
              <a:gd name="T21" fmla="*/ 93 h 324"/>
              <a:gd name="T22" fmla="*/ 103 w 642"/>
              <a:gd name="T23" fmla="*/ 84 h 324"/>
              <a:gd name="T24" fmla="*/ 125 w 642"/>
              <a:gd name="T25" fmla="*/ 66 h 324"/>
              <a:gd name="T26" fmla="*/ 130 w 642"/>
              <a:gd name="T27" fmla="*/ 58 h 324"/>
              <a:gd name="T28" fmla="*/ 131 w 642"/>
              <a:gd name="T29" fmla="*/ 50 h 324"/>
              <a:gd name="T30" fmla="*/ 131 w 642"/>
              <a:gd name="T31" fmla="*/ 39 h 324"/>
              <a:gd name="T32" fmla="*/ 133 w 642"/>
              <a:gd name="T33" fmla="*/ 8 h 324"/>
              <a:gd name="T34" fmla="*/ 224 w 642"/>
              <a:gd name="T35" fmla="*/ 7 h 324"/>
              <a:gd name="T36" fmla="*/ 252 w 642"/>
              <a:gd name="T37" fmla="*/ 7 h 324"/>
              <a:gd name="T38" fmla="*/ 275 w 642"/>
              <a:gd name="T39" fmla="*/ 11 h 324"/>
              <a:gd name="T40" fmla="*/ 295 w 642"/>
              <a:gd name="T41" fmla="*/ 15 h 324"/>
              <a:gd name="T42" fmla="*/ 306 w 642"/>
              <a:gd name="T43" fmla="*/ 20 h 324"/>
              <a:gd name="T44" fmla="*/ 326 w 642"/>
              <a:gd name="T45" fmla="*/ 21 h 324"/>
              <a:gd name="T46" fmla="*/ 362 w 642"/>
              <a:gd name="T47" fmla="*/ 33 h 324"/>
              <a:gd name="T48" fmla="*/ 373 w 642"/>
              <a:gd name="T49" fmla="*/ 39 h 324"/>
              <a:gd name="T50" fmla="*/ 398 w 642"/>
              <a:gd name="T51" fmla="*/ 51 h 324"/>
              <a:gd name="T52" fmla="*/ 422 w 642"/>
              <a:gd name="T53" fmla="*/ 54 h 324"/>
              <a:gd name="T54" fmla="*/ 431 w 642"/>
              <a:gd name="T55" fmla="*/ 60 h 324"/>
              <a:gd name="T56" fmla="*/ 434 w 642"/>
              <a:gd name="T57" fmla="*/ 70 h 324"/>
              <a:gd name="T58" fmla="*/ 447 w 642"/>
              <a:gd name="T59" fmla="*/ 78 h 324"/>
              <a:gd name="T60" fmla="*/ 451 w 642"/>
              <a:gd name="T61" fmla="*/ 91 h 324"/>
              <a:gd name="T62" fmla="*/ 458 w 642"/>
              <a:gd name="T63" fmla="*/ 85 h 324"/>
              <a:gd name="T64" fmla="*/ 468 w 642"/>
              <a:gd name="T65" fmla="*/ 92 h 324"/>
              <a:gd name="T66" fmla="*/ 483 w 642"/>
              <a:gd name="T67" fmla="*/ 90 h 324"/>
              <a:gd name="T68" fmla="*/ 494 w 642"/>
              <a:gd name="T69" fmla="*/ 89 h 324"/>
              <a:gd name="T70" fmla="*/ 515 w 642"/>
              <a:gd name="T71" fmla="*/ 97 h 324"/>
              <a:gd name="T72" fmla="*/ 524 w 642"/>
              <a:gd name="T73" fmla="*/ 94 h 324"/>
              <a:gd name="T74" fmla="*/ 532 w 642"/>
              <a:gd name="T75" fmla="*/ 95 h 324"/>
              <a:gd name="T76" fmla="*/ 543 w 642"/>
              <a:gd name="T77" fmla="*/ 88 h 324"/>
              <a:gd name="T78" fmla="*/ 556 w 642"/>
              <a:gd name="T79" fmla="*/ 86 h 324"/>
              <a:gd name="T80" fmla="*/ 611 w 642"/>
              <a:gd name="T81" fmla="*/ 91 h 324"/>
              <a:gd name="T82" fmla="*/ 634 w 642"/>
              <a:gd name="T83" fmla="*/ 114 h 324"/>
              <a:gd name="T84" fmla="*/ 620 w 642"/>
              <a:gd name="T85" fmla="*/ 143 h 324"/>
              <a:gd name="T86" fmla="*/ 583 w 642"/>
              <a:gd name="T87" fmla="*/ 216 h 324"/>
              <a:gd name="T88" fmla="*/ 556 w 642"/>
              <a:gd name="T89" fmla="*/ 276 h 324"/>
              <a:gd name="T90" fmla="*/ 495 w 642"/>
              <a:gd name="T91" fmla="*/ 284 h 324"/>
              <a:gd name="T92" fmla="*/ 416 w 642"/>
              <a:gd name="T93" fmla="*/ 298 h 324"/>
              <a:gd name="T94" fmla="*/ 370 w 642"/>
              <a:gd name="T95" fmla="*/ 300 h 324"/>
              <a:gd name="T96" fmla="*/ 303 w 642"/>
              <a:gd name="T97" fmla="*/ 308 h 324"/>
              <a:gd name="T98" fmla="*/ 289 w 642"/>
              <a:gd name="T99" fmla="*/ 316 h 324"/>
              <a:gd name="T100" fmla="*/ 265 w 642"/>
              <a:gd name="T101" fmla="*/ 324 h 324"/>
              <a:gd name="T102" fmla="*/ 228 w 642"/>
              <a:gd name="T103" fmla="*/ 311 h 324"/>
              <a:gd name="T104" fmla="*/ 177 w 642"/>
              <a:gd name="T105" fmla="*/ 305 h 324"/>
              <a:gd name="T106" fmla="*/ 152 w 642"/>
              <a:gd name="T107" fmla="*/ 301 h 324"/>
              <a:gd name="T108" fmla="*/ 112 w 642"/>
              <a:gd name="T109" fmla="*/ 303 h 324"/>
              <a:gd name="T110" fmla="*/ 74 w 642"/>
              <a:gd name="T111" fmla="*/ 282 h 324"/>
              <a:gd name="T112" fmla="*/ 41 w 642"/>
              <a:gd name="T113" fmla="*/ 252 h 324"/>
              <a:gd name="T114" fmla="*/ 10 w 642"/>
              <a:gd name="T115" fmla="*/ 20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2" h="324">
                <a:moveTo>
                  <a:pt x="0" y="193"/>
                </a:moveTo>
                <a:lnTo>
                  <a:pt x="3" y="188"/>
                </a:lnTo>
                <a:lnTo>
                  <a:pt x="4" y="180"/>
                </a:lnTo>
                <a:lnTo>
                  <a:pt x="5" y="175"/>
                </a:lnTo>
                <a:lnTo>
                  <a:pt x="5" y="171"/>
                </a:lnTo>
                <a:lnTo>
                  <a:pt x="11" y="166"/>
                </a:lnTo>
                <a:lnTo>
                  <a:pt x="22" y="164"/>
                </a:lnTo>
                <a:lnTo>
                  <a:pt x="22" y="161"/>
                </a:lnTo>
                <a:lnTo>
                  <a:pt x="25" y="151"/>
                </a:lnTo>
                <a:lnTo>
                  <a:pt x="35" y="156"/>
                </a:lnTo>
                <a:lnTo>
                  <a:pt x="40" y="158"/>
                </a:lnTo>
                <a:lnTo>
                  <a:pt x="42" y="159"/>
                </a:lnTo>
                <a:lnTo>
                  <a:pt x="45" y="160"/>
                </a:lnTo>
                <a:lnTo>
                  <a:pt x="51" y="161"/>
                </a:lnTo>
                <a:lnTo>
                  <a:pt x="53" y="161"/>
                </a:lnTo>
                <a:lnTo>
                  <a:pt x="56" y="161"/>
                </a:lnTo>
                <a:lnTo>
                  <a:pt x="60" y="161"/>
                </a:lnTo>
                <a:lnTo>
                  <a:pt x="62" y="163"/>
                </a:lnTo>
                <a:lnTo>
                  <a:pt x="64" y="164"/>
                </a:lnTo>
                <a:lnTo>
                  <a:pt x="64" y="165"/>
                </a:lnTo>
                <a:lnTo>
                  <a:pt x="67" y="167"/>
                </a:lnTo>
                <a:lnTo>
                  <a:pt x="69" y="168"/>
                </a:lnTo>
                <a:lnTo>
                  <a:pt x="73" y="170"/>
                </a:lnTo>
                <a:lnTo>
                  <a:pt x="75" y="170"/>
                </a:lnTo>
                <a:lnTo>
                  <a:pt x="78" y="169"/>
                </a:lnTo>
                <a:lnTo>
                  <a:pt x="79" y="167"/>
                </a:lnTo>
                <a:lnTo>
                  <a:pt x="80" y="167"/>
                </a:lnTo>
                <a:lnTo>
                  <a:pt x="80" y="165"/>
                </a:lnTo>
                <a:lnTo>
                  <a:pt x="81" y="163"/>
                </a:lnTo>
                <a:lnTo>
                  <a:pt x="81" y="161"/>
                </a:lnTo>
                <a:lnTo>
                  <a:pt x="81" y="155"/>
                </a:lnTo>
                <a:lnTo>
                  <a:pt x="81" y="154"/>
                </a:lnTo>
                <a:lnTo>
                  <a:pt x="81" y="152"/>
                </a:lnTo>
                <a:lnTo>
                  <a:pt x="81" y="150"/>
                </a:lnTo>
                <a:lnTo>
                  <a:pt x="82" y="148"/>
                </a:lnTo>
                <a:lnTo>
                  <a:pt x="83" y="146"/>
                </a:lnTo>
                <a:lnTo>
                  <a:pt x="84" y="141"/>
                </a:lnTo>
                <a:lnTo>
                  <a:pt x="85" y="138"/>
                </a:lnTo>
                <a:lnTo>
                  <a:pt x="87" y="137"/>
                </a:lnTo>
                <a:lnTo>
                  <a:pt x="88" y="135"/>
                </a:lnTo>
                <a:lnTo>
                  <a:pt x="89" y="134"/>
                </a:lnTo>
                <a:lnTo>
                  <a:pt x="90" y="132"/>
                </a:lnTo>
                <a:lnTo>
                  <a:pt x="91" y="131"/>
                </a:lnTo>
                <a:lnTo>
                  <a:pt x="93" y="129"/>
                </a:lnTo>
                <a:lnTo>
                  <a:pt x="95" y="123"/>
                </a:lnTo>
                <a:lnTo>
                  <a:pt x="96" y="121"/>
                </a:lnTo>
                <a:lnTo>
                  <a:pt x="96" y="119"/>
                </a:lnTo>
                <a:lnTo>
                  <a:pt x="95" y="114"/>
                </a:lnTo>
                <a:lnTo>
                  <a:pt x="94" y="109"/>
                </a:lnTo>
                <a:lnTo>
                  <a:pt x="94" y="108"/>
                </a:lnTo>
                <a:lnTo>
                  <a:pt x="95" y="107"/>
                </a:lnTo>
                <a:lnTo>
                  <a:pt x="95" y="106"/>
                </a:lnTo>
                <a:lnTo>
                  <a:pt x="96" y="104"/>
                </a:lnTo>
                <a:lnTo>
                  <a:pt x="97" y="101"/>
                </a:lnTo>
                <a:lnTo>
                  <a:pt x="102" y="93"/>
                </a:lnTo>
                <a:lnTo>
                  <a:pt x="102" y="91"/>
                </a:lnTo>
                <a:lnTo>
                  <a:pt x="99" y="86"/>
                </a:lnTo>
                <a:lnTo>
                  <a:pt x="99" y="84"/>
                </a:lnTo>
                <a:lnTo>
                  <a:pt x="99" y="84"/>
                </a:lnTo>
                <a:lnTo>
                  <a:pt x="103" y="84"/>
                </a:lnTo>
                <a:lnTo>
                  <a:pt x="107" y="83"/>
                </a:lnTo>
                <a:lnTo>
                  <a:pt x="112" y="80"/>
                </a:lnTo>
                <a:lnTo>
                  <a:pt x="119" y="75"/>
                </a:lnTo>
                <a:lnTo>
                  <a:pt x="123" y="69"/>
                </a:lnTo>
                <a:lnTo>
                  <a:pt x="125" y="66"/>
                </a:lnTo>
                <a:lnTo>
                  <a:pt x="124" y="64"/>
                </a:lnTo>
                <a:lnTo>
                  <a:pt x="124" y="61"/>
                </a:lnTo>
                <a:lnTo>
                  <a:pt x="125" y="58"/>
                </a:lnTo>
                <a:lnTo>
                  <a:pt x="128" y="58"/>
                </a:lnTo>
                <a:lnTo>
                  <a:pt x="130" y="58"/>
                </a:lnTo>
                <a:lnTo>
                  <a:pt x="131" y="57"/>
                </a:lnTo>
                <a:lnTo>
                  <a:pt x="134" y="56"/>
                </a:lnTo>
                <a:lnTo>
                  <a:pt x="134" y="51"/>
                </a:lnTo>
                <a:lnTo>
                  <a:pt x="133" y="51"/>
                </a:lnTo>
                <a:lnTo>
                  <a:pt x="131" y="50"/>
                </a:lnTo>
                <a:lnTo>
                  <a:pt x="131" y="49"/>
                </a:lnTo>
                <a:lnTo>
                  <a:pt x="130" y="47"/>
                </a:lnTo>
                <a:lnTo>
                  <a:pt x="131" y="44"/>
                </a:lnTo>
                <a:lnTo>
                  <a:pt x="131" y="42"/>
                </a:lnTo>
                <a:lnTo>
                  <a:pt x="131" y="39"/>
                </a:lnTo>
                <a:lnTo>
                  <a:pt x="131" y="35"/>
                </a:lnTo>
                <a:lnTo>
                  <a:pt x="132" y="22"/>
                </a:lnTo>
                <a:lnTo>
                  <a:pt x="133" y="12"/>
                </a:lnTo>
                <a:lnTo>
                  <a:pt x="133" y="10"/>
                </a:lnTo>
                <a:lnTo>
                  <a:pt x="133" y="8"/>
                </a:lnTo>
                <a:lnTo>
                  <a:pt x="134" y="0"/>
                </a:lnTo>
                <a:lnTo>
                  <a:pt x="177" y="1"/>
                </a:lnTo>
                <a:lnTo>
                  <a:pt x="212" y="1"/>
                </a:lnTo>
                <a:lnTo>
                  <a:pt x="219" y="5"/>
                </a:lnTo>
                <a:lnTo>
                  <a:pt x="224" y="7"/>
                </a:lnTo>
                <a:lnTo>
                  <a:pt x="230" y="9"/>
                </a:lnTo>
                <a:lnTo>
                  <a:pt x="235" y="10"/>
                </a:lnTo>
                <a:lnTo>
                  <a:pt x="241" y="10"/>
                </a:lnTo>
                <a:lnTo>
                  <a:pt x="249" y="9"/>
                </a:lnTo>
                <a:lnTo>
                  <a:pt x="252" y="7"/>
                </a:lnTo>
                <a:lnTo>
                  <a:pt x="256" y="9"/>
                </a:lnTo>
                <a:lnTo>
                  <a:pt x="260" y="11"/>
                </a:lnTo>
                <a:lnTo>
                  <a:pt x="262" y="12"/>
                </a:lnTo>
                <a:lnTo>
                  <a:pt x="267" y="12"/>
                </a:lnTo>
                <a:lnTo>
                  <a:pt x="275" y="11"/>
                </a:lnTo>
                <a:lnTo>
                  <a:pt x="283" y="11"/>
                </a:lnTo>
                <a:lnTo>
                  <a:pt x="285" y="12"/>
                </a:lnTo>
                <a:lnTo>
                  <a:pt x="287" y="12"/>
                </a:lnTo>
                <a:lnTo>
                  <a:pt x="293" y="13"/>
                </a:lnTo>
                <a:lnTo>
                  <a:pt x="295" y="15"/>
                </a:lnTo>
                <a:lnTo>
                  <a:pt x="297" y="17"/>
                </a:lnTo>
                <a:lnTo>
                  <a:pt x="298" y="18"/>
                </a:lnTo>
                <a:lnTo>
                  <a:pt x="301" y="20"/>
                </a:lnTo>
                <a:lnTo>
                  <a:pt x="301" y="20"/>
                </a:lnTo>
                <a:lnTo>
                  <a:pt x="306" y="20"/>
                </a:lnTo>
                <a:lnTo>
                  <a:pt x="309" y="19"/>
                </a:lnTo>
                <a:lnTo>
                  <a:pt x="313" y="18"/>
                </a:lnTo>
                <a:lnTo>
                  <a:pt x="319" y="18"/>
                </a:lnTo>
                <a:lnTo>
                  <a:pt x="323" y="19"/>
                </a:lnTo>
                <a:lnTo>
                  <a:pt x="326" y="21"/>
                </a:lnTo>
                <a:lnTo>
                  <a:pt x="333" y="25"/>
                </a:lnTo>
                <a:lnTo>
                  <a:pt x="341" y="28"/>
                </a:lnTo>
                <a:lnTo>
                  <a:pt x="348" y="30"/>
                </a:lnTo>
                <a:lnTo>
                  <a:pt x="356" y="32"/>
                </a:lnTo>
                <a:lnTo>
                  <a:pt x="362" y="33"/>
                </a:lnTo>
                <a:lnTo>
                  <a:pt x="365" y="34"/>
                </a:lnTo>
                <a:lnTo>
                  <a:pt x="367" y="34"/>
                </a:lnTo>
                <a:lnTo>
                  <a:pt x="369" y="35"/>
                </a:lnTo>
                <a:lnTo>
                  <a:pt x="370" y="37"/>
                </a:lnTo>
                <a:lnTo>
                  <a:pt x="373" y="39"/>
                </a:lnTo>
                <a:lnTo>
                  <a:pt x="375" y="42"/>
                </a:lnTo>
                <a:lnTo>
                  <a:pt x="380" y="44"/>
                </a:lnTo>
                <a:lnTo>
                  <a:pt x="386" y="46"/>
                </a:lnTo>
                <a:lnTo>
                  <a:pt x="392" y="49"/>
                </a:lnTo>
                <a:lnTo>
                  <a:pt x="398" y="51"/>
                </a:lnTo>
                <a:lnTo>
                  <a:pt x="403" y="54"/>
                </a:lnTo>
                <a:lnTo>
                  <a:pt x="408" y="54"/>
                </a:lnTo>
                <a:lnTo>
                  <a:pt x="414" y="54"/>
                </a:lnTo>
                <a:lnTo>
                  <a:pt x="419" y="54"/>
                </a:lnTo>
                <a:lnTo>
                  <a:pt x="422" y="54"/>
                </a:lnTo>
                <a:lnTo>
                  <a:pt x="426" y="54"/>
                </a:lnTo>
                <a:lnTo>
                  <a:pt x="428" y="55"/>
                </a:lnTo>
                <a:lnTo>
                  <a:pt x="429" y="56"/>
                </a:lnTo>
                <a:lnTo>
                  <a:pt x="430" y="57"/>
                </a:lnTo>
                <a:lnTo>
                  <a:pt x="431" y="60"/>
                </a:lnTo>
                <a:lnTo>
                  <a:pt x="430" y="61"/>
                </a:lnTo>
                <a:lnTo>
                  <a:pt x="429" y="64"/>
                </a:lnTo>
                <a:lnTo>
                  <a:pt x="428" y="67"/>
                </a:lnTo>
                <a:lnTo>
                  <a:pt x="430" y="68"/>
                </a:lnTo>
                <a:lnTo>
                  <a:pt x="434" y="70"/>
                </a:lnTo>
                <a:lnTo>
                  <a:pt x="435" y="72"/>
                </a:lnTo>
                <a:lnTo>
                  <a:pt x="438" y="75"/>
                </a:lnTo>
                <a:lnTo>
                  <a:pt x="440" y="77"/>
                </a:lnTo>
                <a:lnTo>
                  <a:pt x="444" y="79"/>
                </a:lnTo>
                <a:lnTo>
                  <a:pt x="447" y="78"/>
                </a:lnTo>
                <a:lnTo>
                  <a:pt x="449" y="78"/>
                </a:lnTo>
                <a:lnTo>
                  <a:pt x="451" y="79"/>
                </a:lnTo>
                <a:lnTo>
                  <a:pt x="451" y="82"/>
                </a:lnTo>
                <a:lnTo>
                  <a:pt x="450" y="87"/>
                </a:lnTo>
                <a:lnTo>
                  <a:pt x="451" y="91"/>
                </a:lnTo>
                <a:lnTo>
                  <a:pt x="454" y="91"/>
                </a:lnTo>
                <a:lnTo>
                  <a:pt x="456" y="91"/>
                </a:lnTo>
                <a:lnTo>
                  <a:pt x="457" y="89"/>
                </a:lnTo>
                <a:lnTo>
                  <a:pt x="457" y="87"/>
                </a:lnTo>
                <a:lnTo>
                  <a:pt x="458" y="85"/>
                </a:lnTo>
                <a:lnTo>
                  <a:pt x="461" y="84"/>
                </a:lnTo>
                <a:lnTo>
                  <a:pt x="464" y="85"/>
                </a:lnTo>
                <a:lnTo>
                  <a:pt x="466" y="86"/>
                </a:lnTo>
                <a:lnTo>
                  <a:pt x="468" y="90"/>
                </a:lnTo>
                <a:lnTo>
                  <a:pt x="468" y="92"/>
                </a:lnTo>
                <a:lnTo>
                  <a:pt x="470" y="95"/>
                </a:lnTo>
                <a:lnTo>
                  <a:pt x="474" y="96"/>
                </a:lnTo>
                <a:lnTo>
                  <a:pt x="476" y="94"/>
                </a:lnTo>
                <a:lnTo>
                  <a:pt x="481" y="92"/>
                </a:lnTo>
                <a:lnTo>
                  <a:pt x="483" y="90"/>
                </a:lnTo>
                <a:lnTo>
                  <a:pt x="482" y="89"/>
                </a:lnTo>
                <a:lnTo>
                  <a:pt x="487" y="88"/>
                </a:lnTo>
                <a:lnTo>
                  <a:pt x="490" y="88"/>
                </a:lnTo>
                <a:lnTo>
                  <a:pt x="492" y="89"/>
                </a:lnTo>
                <a:lnTo>
                  <a:pt x="494" y="89"/>
                </a:lnTo>
                <a:lnTo>
                  <a:pt x="499" y="91"/>
                </a:lnTo>
                <a:lnTo>
                  <a:pt x="503" y="92"/>
                </a:lnTo>
                <a:lnTo>
                  <a:pt x="508" y="95"/>
                </a:lnTo>
                <a:lnTo>
                  <a:pt x="514" y="97"/>
                </a:lnTo>
                <a:lnTo>
                  <a:pt x="515" y="97"/>
                </a:lnTo>
                <a:lnTo>
                  <a:pt x="517" y="95"/>
                </a:lnTo>
                <a:lnTo>
                  <a:pt x="518" y="94"/>
                </a:lnTo>
                <a:lnTo>
                  <a:pt x="520" y="94"/>
                </a:lnTo>
                <a:lnTo>
                  <a:pt x="520" y="94"/>
                </a:lnTo>
                <a:lnTo>
                  <a:pt x="524" y="94"/>
                </a:lnTo>
                <a:lnTo>
                  <a:pt x="524" y="93"/>
                </a:lnTo>
                <a:lnTo>
                  <a:pt x="525" y="92"/>
                </a:lnTo>
                <a:lnTo>
                  <a:pt x="526" y="93"/>
                </a:lnTo>
                <a:lnTo>
                  <a:pt x="531" y="95"/>
                </a:lnTo>
                <a:lnTo>
                  <a:pt x="532" y="95"/>
                </a:lnTo>
                <a:lnTo>
                  <a:pt x="533" y="95"/>
                </a:lnTo>
                <a:lnTo>
                  <a:pt x="535" y="94"/>
                </a:lnTo>
                <a:lnTo>
                  <a:pt x="538" y="93"/>
                </a:lnTo>
                <a:lnTo>
                  <a:pt x="540" y="91"/>
                </a:lnTo>
                <a:lnTo>
                  <a:pt x="543" y="88"/>
                </a:lnTo>
                <a:lnTo>
                  <a:pt x="546" y="86"/>
                </a:lnTo>
                <a:lnTo>
                  <a:pt x="549" y="85"/>
                </a:lnTo>
                <a:lnTo>
                  <a:pt x="553" y="85"/>
                </a:lnTo>
                <a:lnTo>
                  <a:pt x="554" y="85"/>
                </a:lnTo>
                <a:lnTo>
                  <a:pt x="556" y="86"/>
                </a:lnTo>
                <a:lnTo>
                  <a:pt x="562" y="87"/>
                </a:lnTo>
                <a:lnTo>
                  <a:pt x="569" y="87"/>
                </a:lnTo>
                <a:lnTo>
                  <a:pt x="588" y="89"/>
                </a:lnTo>
                <a:lnTo>
                  <a:pt x="599" y="89"/>
                </a:lnTo>
                <a:lnTo>
                  <a:pt x="611" y="91"/>
                </a:lnTo>
                <a:lnTo>
                  <a:pt x="625" y="92"/>
                </a:lnTo>
                <a:lnTo>
                  <a:pt x="642" y="93"/>
                </a:lnTo>
                <a:lnTo>
                  <a:pt x="639" y="99"/>
                </a:lnTo>
                <a:lnTo>
                  <a:pt x="636" y="106"/>
                </a:lnTo>
                <a:lnTo>
                  <a:pt x="634" y="114"/>
                </a:lnTo>
                <a:lnTo>
                  <a:pt x="631" y="121"/>
                </a:lnTo>
                <a:lnTo>
                  <a:pt x="626" y="130"/>
                </a:lnTo>
                <a:lnTo>
                  <a:pt x="623" y="138"/>
                </a:lnTo>
                <a:lnTo>
                  <a:pt x="621" y="140"/>
                </a:lnTo>
                <a:lnTo>
                  <a:pt x="620" y="143"/>
                </a:lnTo>
                <a:lnTo>
                  <a:pt x="614" y="155"/>
                </a:lnTo>
                <a:lnTo>
                  <a:pt x="606" y="172"/>
                </a:lnTo>
                <a:lnTo>
                  <a:pt x="596" y="191"/>
                </a:lnTo>
                <a:lnTo>
                  <a:pt x="588" y="206"/>
                </a:lnTo>
                <a:lnTo>
                  <a:pt x="583" y="216"/>
                </a:lnTo>
                <a:lnTo>
                  <a:pt x="576" y="227"/>
                </a:lnTo>
                <a:lnTo>
                  <a:pt x="571" y="239"/>
                </a:lnTo>
                <a:lnTo>
                  <a:pt x="565" y="252"/>
                </a:lnTo>
                <a:lnTo>
                  <a:pt x="562" y="264"/>
                </a:lnTo>
                <a:lnTo>
                  <a:pt x="556" y="276"/>
                </a:lnTo>
                <a:lnTo>
                  <a:pt x="554" y="279"/>
                </a:lnTo>
                <a:lnTo>
                  <a:pt x="551" y="286"/>
                </a:lnTo>
                <a:lnTo>
                  <a:pt x="528" y="285"/>
                </a:lnTo>
                <a:lnTo>
                  <a:pt x="523" y="285"/>
                </a:lnTo>
                <a:lnTo>
                  <a:pt x="495" y="284"/>
                </a:lnTo>
                <a:lnTo>
                  <a:pt x="468" y="281"/>
                </a:lnTo>
                <a:lnTo>
                  <a:pt x="453" y="281"/>
                </a:lnTo>
                <a:lnTo>
                  <a:pt x="424" y="281"/>
                </a:lnTo>
                <a:lnTo>
                  <a:pt x="419" y="290"/>
                </a:lnTo>
                <a:lnTo>
                  <a:pt x="416" y="298"/>
                </a:lnTo>
                <a:lnTo>
                  <a:pt x="413" y="302"/>
                </a:lnTo>
                <a:lnTo>
                  <a:pt x="402" y="302"/>
                </a:lnTo>
                <a:lnTo>
                  <a:pt x="387" y="303"/>
                </a:lnTo>
                <a:lnTo>
                  <a:pt x="381" y="301"/>
                </a:lnTo>
                <a:lnTo>
                  <a:pt x="370" y="300"/>
                </a:lnTo>
                <a:lnTo>
                  <a:pt x="337" y="300"/>
                </a:lnTo>
                <a:lnTo>
                  <a:pt x="318" y="301"/>
                </a:lnTo>
                <a:lnTo>
                  <a:pt x="310" y="302"/>
                </a:lnTo>
                <a:lnTo>
                  <a:pt x="304" y="305"/>
                </a:lnTo>
                <a:lnTo>
                  <a:pt x="303" y="308"/>
                </a:lnTo>
                <a:lnTo>
                  <a:pt x="304" y="313"/>
                </a:lnTo>
                <a:lnTo>
                  <a:pt x="304" y="316"/>
                </a:lnTo>
                <a:lnTo>
                  <a:pt x="300" y="319"/>
                </a:lnTo>
                <a:lnTo>
                  <a:pt x="296" y="317"/>
                </a:lnTo>
                <a:lnTo>
                  <a:pt x="289" y="316"/>
                </a:lnTo>
                <a:lnTo>
                  <a:pt x="285" y="318"/>
                </a:lnTo>
                <a:lnTo>
                  <a:pt x="279" y="321"/>
                </a:lnTo>
                <a:lnTo>
                  <a:pt x="272" y="323"/>
                </a:lnTo>
                <a:lnTo>
                  <a:pt x="271" y="324"/>
                </a:lnTo>
                <a:lnTo>
                  <a:pt x="265" y="324"/>
                </a:lnTo>
                <a:lnTo>
                  <a:pt x="259" y="322"/>
                </a:lnTo>
                <a:lnTo>
                  <a:pt x="256" y="319"/>
                </a:lnTo>
                <a:lnTo>
                  <a:pt x="253" y="314"/>
                </a:lnTo>
                <a:lnTo>
                  <a:pt x="247" y="311"/>
                </a:lnTo>
                <a:lnTo>
                  <a:pt x="228" y="311"/>
                </a:lnTo>
                <a:lnTo>
                  <a:pt x="213" y="311"/>
                </a:lnTo>
                <a:lnTo>
                  <a:pt x="199" y="311"/>
                </a:lnTo>
                <a:lnTo>
                  <a:pt x="191" y="309"/>
                </a:lnTo>
                <a:lnTo>
                  <a:pt x="182" y="306"/>
                </a:lnTo>
                <a:lnTo>
                  <a:pt x="177" y="305"/>
                </a:lnTo>
                <a:lnTo>
                  <a:pt x="172" y="304"/>
                </a:lnTo>
                <a:lnTo>
                  <a:pt x="164" y="303"/>
                </a:lnTo>
                <a:lnTo>
                  <a:pt x="154" y="303"/>
                </a:lnTo>
                <a:lnTo>
                  <a:pt x="152" y="303"/>
                </a:lnTo>
                <a:lnTo>
                  <a:pt x="152" y="301"/>
                </a:lnTo>
                <a:lnTo>
                  <a:pt x="149" y="301"/>
                </a:lnTo>
                <a:lnTo>
                  <a:pt x="140" y="301"/>
                </a:lnTo>
                <a:lnTo>
                  <a:pt x="130" y="302"/>
                </a:lnTo>
                <a:lnTo>
                  <a:pt x="121" y="302"/>
                </a:lnTo>
                <a:lnTo>
                  <a:pt x="112" y="303"/>
                </a:lnTo>
                <a:lnTo>
                  <a:pt x="100" y="302"/>
                </a:lnTo>
                <a:lnTo>
                  <a:pt x="91" y="300"/>
                </a:lnTo>
                <a:lnTo>
                  <a:pt x="85" y="294"/>
                </a:lnTo>
                <a:lnTo>
                  <a:pt x="80" y="289"/>
                </a:lnTo>
                <a:lnTo>
                  <a:pt x="74" y="282"/>
                </a:lnTo>
                <a:lnTo>
                  <a:pt x="68" y="272"/>
                </a:lnTo>
                <a:lnTo>
                  <a:pt x="62" y="265"/>
                </a:lnTo>
                <a:lnTo>
                  <a:pt x="56" y="262"/>
                </a:lnTo>
                <a:lnTo>
                  <a:pt x="48" y="258"/>
                </a:lnTo>
                <a:lnTo>
                  <a:pt x="41" y="252"/>
                </a:lnTo>
                <a:lnTo>
                  <a:pt x="36" y="247"/>
                </a:lnTo>
                <a:lnTo>
                  <a:pt x="30" y="239"/>
                </a:lnTo>
                <a:lnTo>
                  <a:pt x="24" y="230"/>
                </a:lnTo>
                <a:lnTo>
                  <a:pt x="18" y="219"/>
                </a:lnTo>
                <a:lnTo>
                  <a:pt x="10" y="208"/>
                </a:lnTo>
                <a:lnTo>
                  <a:pt x="2" y="198"/>
                </a:lnTo>
                <a:lnTo>
                  <a:pt x="0" y="19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3286125" y="3949701"/>
            <a:ext cx="1019175" cy="514350"/>
          </a:xfrm>
          <a:custGeom>
            <a:avLst/>
            <a:gdLst>
              <a:gd name="T0" fmla="*/ 5 w 642"/>
              <a:gd name="T1" fmla="*/ 171 h 324"/>
              <a:gd name="T2" fmla="*/ 35 w 642"/>
              <a:gd name="T3" fmla="*/ 156 h 324"/>
              <a:gd name="T4" fmla="*/ 53 w 642"/>
              <a:gd name="T5" fmla="*/ 161 h 324"/>
              <a:gd name="T6" fmla="*/ 64 w 642"/>
              <a:gd name="T7" fmla="*/ 165 h 324"/>
              <a:gd name="T8" fmla="*/ 78 w 642"/>
              <a:gd name="T9" fmla="*/ 169 h 324"/>
              <a:gd name="T10" fmla="*/ 81 w 642"/>
              <a:gd name="T11" fmla="*/ 161 h 324"/>
              <a:gd name="T12" fmla="*/ 82 w 642"/>
              <a:gd name="T13" fmla="*/ 148 h 324"/>
              <a:gd name="T14" fmla="*/ 88 w 642"/>
              <a:gd name="T15" fmla="*/ 135 h 324"/>
              <a:gd name="T16" fmla="*/ 95 w 642"/>
              <a:gd name="T17" fmla="*/ 123 h 324"/>
              <a:gd name="T18" fmla="*/ 94 w 642"/>
              <a:gd name="T19" fmla="*/ 108 h 324"/>
              <a:gd name="T20" fmla="*/ 102 w 642"/>
              <a:gd name="T21" fmla="*/ 93 h 324"/>
              <a:gd name="T22" fmla="*/ 103 w 642"/>
              <a:gd name="T23" fmla="*/ 84 h 324"/>
              <a:gd name="T24" fmla="*/ 125 w 642"/>
              <a:gd name="T25" fmla="*/ 66 h 324"/>
              <a:gd name="T26" fmla="*/ 130 w 642"/>
              <a:gd name="T27" fmla="*/ 58 h 324"/>
              <a:gd name="T28" fmla="*/ 131 w 642"/>
              <a:gd name="T29" fmla="*/ 50 h 324"/>
              <a:gd name="T30" fmla="*/ 131 w 642"/>
              <a:gd name="T31" fmla="*/ 39 h 324"/>
              <a:gd name="T32" fmla="*/ 133 w 642"/>
              <a:gd name="T33" fmla="*/ 8 h 324"/>
              <a:gd name="T34" fmla="*/ 224 w 642"/>
              <a:gd name="T35" fmla="*/ 7 h 324"/>
              <a:gd name="T36" fmla="*/ 252 w 642"/>
              <a:gd name="T37" fmla="*/ 7 h 324"/>
              <a:gd name="T38" fmla="*/ 275 w 642"/>
              <a:gd name="T39" fmla="*/ 11 h 324"/>
              <a:gd name="T40" fmla="*/ 295 w 642"/>
              <a:gd name="T41" fmla="*/ 15 h 324"/>
              <a:gd name="T42" fmla="*/ 306 w 642"/>
              <a:gd name="T43" fmla="*/ 20 h 324"/>
              <a:gd name="T44" fmla="*/ 326 w 642"/>
              <a:gd name="T45" fmla="*/ 21 h 324"/>
              <a:gd name="T46" fmla="*/ 362 w 642"/>
              <a:gd name="T47" fmla="*/ 33 h 324"/>
              <a:gd name="T48" fmla="*/ 373 w 642"/>
              <a:gd name="T49" fmla="*/ 39 h 324"/>
              <a:gd name="T50" fmla="*/ 398 w 642"/>
              <a:gd name="T51" fmla="*/ 51 h 324"/>
              <a:gd name="T52" fmla="*/ 422 w 642"/>
              <a:gd name="T53" fmla="*/ 54 h 324"/>
              <a:gd name="T54" fmla="*/ 431 w 642"/>
              <a:gd name="T55" fmla="*/ 60 h 324"/>
              <a:gd name="T56" fmla="*/ 434 w 642"/>
              <a:gd name="T57" fmla="*/ 70 h 324"/>
              <a:gd name="T58" fmla="*/ 447 w 642"/>
              <a:gd name="T59" fmla="*/ 78 h 324"/>
              <a:gd name="T60" fmla="*/ 451 w 642"/>
              <a:gd name="T61" fmla="*/ 91 h 324"/>
              <a:gd name="T62" fmla="*/ 458 w 642"/>
              <a:gd name="T63" fmla="*/ 85 h 324"/>
              <a:gd name="T64" fmla="*/ 468 w 642"/>
              <a:gd name="T65" fmla="*/ 92 h 324"/>
              <a:gd name="T66" fmla="*/ 483 w 642"/>
              <a:gd name="T67" fmla="*/ 90 h 324"/>
              <a:gd name="T68" fmla="*/ 494 w 642"/>
              <a:gd name="T69" fmla="*/ 89 h 324"/>
              <a:gd name="T70" fmla="*/ 515 w 642"/>
              <a:gd name="T71" fmla="*/ 97 h 324"/>
              <a:gd name="T72" fmla="*/ 524 w 642"/>
              <a:gd name="T73" fmla="*/ 94 h 324"/>
              <a:gd name="T74" fmla="*/ 532 w 642"/>
              <a:gd name="T75" fmla="*/ 95 h 324"/>
              <a:gd name="T76" fmla="*/ 543 w 642"/>
              <a:gd name="T77" fmla="*/ 88 h 324"/>
              <a:gd name="T78" fmla="*/ 556 w 642"/>
              <a:gd name="T79" fmla="*/ 86 h 324"/>
              <a:gd name="T80" fmla="*/ 611 w 642"/>
              <a:gd name="T81" fmla="*/ 91 h 324"/>
              <a:gd name="T82" fmla="*/ 634 w 642"/>
              <a:gd name="T83" fmla="*/ 114 h 324"/>
              <a:gd name="T84" fmla="*/ 620 w 642"/>
              <a:gd name="T85" fmla="*/ 143 h 324"/>
              <a:gd name="T86" fmla="*/ 583 w 642"/>
              <a:gd name="T87" fmla="*/ 216 h 324"/>
              <a:gd name="T88" fmla="*/ 556 w 642"/>
              <a:gd name="T89" fmla="*/ 276 h 324"/>
              <a:gd name="T90" fmla="*/ 495 w 642"/>
              <a:gd name="T91" fmla="*/ 284 h 324"/>
              <a:gd name="T92" fmla="*/ 416 w 642"/>
              <a:gd name="T93" fmla="*/ 298 h 324"/>
              <a:gd name="T94" fmla="*/ 370 w 642"/>
              <a:gd name="T95" fmla="*/ 300 h 324"/>
              <a:gd name="T96" fmla="*/ 303 w 642"/>
              <a:gd name="T97" fmla="*/ 308 h 324"/>
              <a:gd name="T98" fmla="*/ 289 w 642"/>
              <a:gd name="T99" fmla="*/ 316 h 324"/>
              <a:gd name="T100" fmla="*/ 265 w 642"/>
              <a:gd name="T101" fmla="*/ 324 h 324"/>
              <a:gd name="T102" fmla="*/ 228 w 642"/>
              <a:gd name="T103" fmla="*/ 311 h 324"/>
              <a:gd name="T104" fmla="*/ 177 w 642"/>
              <a:gd name="T105" fmla="*/ 305 h 324"/>
              <a:gd name="T106" fmla="*/ 152 w 642"/>
              <a:gd name="T107" fmla="*/ 301 h 324"/>
              <a:gd name="T108" fmla="*/ 112 w 642"/>
              <a:gd name="T109" fmla="*/ 303 h 324"/>
              <a:gd name="T110" fmla="*/ 74 w 642"/>
              <a:gd name="T111" fmla="*/ 282 h 324"/>
              <a:gd name="T112" fmla="*/ 41 w 642"/>
              <a:gd name="T113" fmla="*/ 252 h 324"/>
              <a:gd name="T114" fmla="*/ 10 w 642"/>
              <a:gd name="T115" fmla="*/ 20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2" h="324">
                <a:moveTo>
                  <a:pt x="0" y="193"/>
                </a:moveTo>
                <a:lnTo>
                  <a:pt x="3" y="188"/>
                </a:lnTo>
                <a:lnTo>
                  <a:pt x="4" y="180"/>
                </a:lnTo>
                <a:lnTo>
                  <a:pt x="5" y="175"/>
                </a:lnTo>
                <a:lnTo>
                  <a:pt x="5" y="171"/>
                </a:lnTo>
                <a:lnTo>
                  <a:pt x="11" y="166"/>
                </a:lnTo>
                <a:lnTo>
                  <a:pt x="22" y="164"/>
                </a:lnTo>
                <a:lnTo>
                  <a:pt x="22" y="161"/>
                </a:lnTo>
                <a:lnTo>
                  <a:pt x="25" y="151"/>
                </a:lnTo>
                <a:lnTo>
                  <a:pt x="35" y="156"/>
                </a:lnTo>
                <a:lnTo>
                  <a:pt x="40" y="158"/>
                </a:lnTo>
                <a:lnTo>
                  <a:pt x="42" y="159"/>
                </a:lnTo>
                <a:lnTo>
                  <a:pt x="45" y="160"/>
                </a:lnTo>
                <a:lnTo>
                  <a:pt x="51" y="161"/>
                </a:lnTo>
                <a:lnTo>
                  <a:pt x="53" y="161"/>
                </a:lnTo>
                <a:lnTo>
                  <a:pt x="56" y="161"/>
                </a:lnTo>
                <a:lnTo>
                  <a:pt x="60" y="161"/>
                </a:lnTo>
                <a:lnTo>
                  <a:pt x="62" y="163"/>
                </a:lnTo>
                <a:lnTo>
                  <a:pt x="64" y="164"/>
                </a:lnTo>
                <a:lnTo>
                  <a:pt x="64" y="165"/>
                </a:lnTo>
                <a:lnTo>
                  <a:pt x="67" y="167"/>
                </a:lnTo>
                <a:lnTo>
                  <a:pt x="69" y="168"/>
                </a:lnTo>
                <a:lnTo>
                  <a:pt x="73" y="170"/>
                </a:lnTo>
                <a:lnTo>
                  <a:pt x="75" y="170"/>
                </a:lnTo>
                <a:lnTo>
                  <a:pt x="78" y="169"/>
                </a:lnTo>
                <a:lnTo>
                  <a:pt x="79" y="167"/>
                </a:lnTo>
                <a:lnTo>
                  <a:pt x="80" y="167"/>
                </a:lnTo>
                <a:lnTo>
                  <a:pt x="80" y="165"/>
                </a:lnTo>
                <a:lnTo>
                  <a:pt x="81" y="163"/>
                </a:lnTo>
                <a:lnTo>
                  <a:pt x="81" y="161"/>
                </a:lnTo>
                <a:lnTo>
                  <a:pt x="81" y="155"/>
                </a:lnTo>
                <a:lnTo>
                  <a:pt x="81" y="154"/>
                </a:lnTo>
                <a:lnTo>
                  <a:pt x="81" y="152"/>
                </a:lnTo>
                <a:lnTo>
                  <a:pt x="81" y="150"/>
                </a:lnTo>
                <a:lnTo>
                  <a:pt x="82" y="148"/>
                </a:lnTo>
                <a:lnTo>
                  <a:pt x="83" y="146"/>
                </a:lnTo>
                <a:lnTo>
                  <a:pt x="84" y="141"/>
                </a:lnTo>
                <a:lnTo>
                  <a:pt x="85" y="138"/>
                </a:lnTo>
                <a:lnTo>
                  <a:pt x="87" y="137"/>
                </a:lnTo>
                <a:lnTo>
                  <a:pt x="88" y="135"/>
                </a:lnTo>
                <a:lnTo>
                  <a:pt x="89" y="134"/>
                </a:lnTo>
                <a:lnTo>
                  <a:pt x="90" y="132"/>
                </a:lnTo>
                <a:lnTo>
                  <a:pt x="91" y="131"/>
                </a:lnTo>
                <a:lnTo>
                  <a:pt x="93" y="129"/>
                </a:lnTo>
                <a:lnTo>
                  <a:pt x="95" y="123"/>
                </a:lnTo>
                <a:lnTo>
                  <a:pt x="96" y="121"/>
                </a:lnTo>
                <a:lnTo>
                  <a:pt x="96" y="119"/>
                </a:lnTo>
                <a:lnTo>
                  <a:pt x="95" y="114"/>
                </a:lnTo>
                <a:lnTo>
                  <a:pt x="94" y="109"/>
                </a:lnTo>
                <a:lnTo>
                  <a:pt x="94" y="108"/>
                </a:lnTo>
                <a:lnTo>
                  <a:pt x="95" y="107"/>
                </a:lnTo>
                <a:lnTo>
                  <a:pt x="95" y="106"/>
                </a:lnTo>
                <a:lnTo>
                  <a:pt x="96" y="104"/>
                </a:lnTo>
                <a:lnTo>
                  <a:pt x="97" y="101"/>
                </a:lnTo>
                <a:lnTo>
                  <a:pt x="102" y="93"/>
                </a:lnTo>
                <a:lnTo>
                  <a:pt x="102" y="91"/>
                </a:lnTo>
                <a:lnTo>
                  <a:pt x="99" y="86"/>
                </a:lnTo>
                <a:lnTo>
                  <a:pt x="99" y="84"/>
                </a:lnTo>
                <a:lnTo>
                  <a:pt x="99" y="84"/>
                </a:lnTo>
                <a:lnTo>
                  <a:pt x="103" y="84"/>
                </a:lnTo>
                <a:lnTo>
                  <a:pt x="107" y="83"/>
                </a:lnTo>
                <a:lnTo>
                  <a:pt x="112" y="80"/>
                </a:lnTo>
                <a:lnTo>
                  <a:pt x="119" y="75"/>
                </a:lnTo>
                <a:lnTo>
                  <a:pt x="123" y="69"/>
                </a:lnTo>
                <a:lnTo>
                  <a:pt x="125" y="66"/>
                </a:lnTo>
                <a:lnTo>
                  <a:pt x="124" y="64"/>
                </a:lnTo>
                <a:lnTo>
                  <a:pt x="124" y="61"/>
                </a:lnTo>
                <a:lnTo>
                  <a:pt x="125" y="58"/>
                </a:lnTo>
                <a:lnTo>
                  <a:pt x="128" y="58"/>
                </a:lnTo>
                <a:lnTo>
                  <a:pt x="130" y="58"/>
                </a:lnTo>
                <a:lnTo>
                  <a:pt x="131" y="57"/>
                </a:lnTo>
                <a:lnTo>
                  <a:pt x="134" y="56"/>
                </a:lnTo>
                <a:lnTo>
                  <a:pt x="134" y="51"/>
                </a:lnTo>
                <a:lnTo>
                  <a:pt x="133" y="51"/>
                </a:lnTo>
                <a:lnTo>
                  <a:pt x="131" y="50"/>
                </a:lnTo>
                <a:lnTo>
                  <a:pt x="131" y="49"/>
                </a:lnTo>
                <a:lnTo>
                  <a:pt x="130" y="47"/>
                </a:lnTo>
                <a:lnTo>
                  <a:pt x="131" y="44"/>
                </a:lnTo>
                <a:lnTo>
                  <a:pt x="131" y="42"/>
                </a:lnTo>
                <a:lnTo>
                  <a:pt x="131" y="39"/>
                </a:lnTo>
                <a:lnTo>
                  <a:pt x="131" y="35"/>
                </a:lnTo>
                <a:lnTo>
                  <a:pt x="132" y="22"/>
                </a:lnTo>
                <a:lnTo>
                  <a:pt x="133" y="12"/>
                </a:lnTo>
                <a:lnTo>
                  <a:pt x="133" y="10"/>
                </a:lnTo>
                <a:lnTo>
                  <a:pt x="133" y="8"/>
                </a:lnTo>
                <a:lnTo>
                  <a:pt x="134" y="0"/>
                </a:lnTo>
                <a:lnTo>
                  <a:pt x="177" y="1"/>
                </a:lnTo>
                <a:lnTo>
                  <a:pt x="212" y="1"/>
                </a:lnTo>
                <a:lnTo>
                  <a:pt x="219" y="5"/>
                </a:lnTo>
                <a:lnTo>
                  <a:pt x="224" y="7"/>
                </a:lnTo>
                <a:lnTo>
                  <a:pt x="230" y="9"/>
                </a:lnTo>
                <a:lnTo>
                  <a:pt x="235" y="10"/>
                </a:lnTo>
                <a:lnTo>
                  <a:pt x="241" y="10"/>
                </a:lnTo>
                <a:lnTo>
                  <a:pt x="249" y="9"/>
                </a:lnTo>
                <a:lnTo>
                  <a:pt x="252" y="7"/>
                </a:lnTo>
                <a:lnTo>
                  <a:pt x="256" y="9"/>
                </a:lnTo>
                <a:lnTo>
                  <a:pt x="260" y="11"/>
                </a:lnTo>
                <a:lnTo>
                  <a:pt x="262" y="12"/>
                </a:lnTo>
                <a:lnTo>
                  <a:pt x="267" y="12"/>
                </a:lnTo>
                <a:lnTo>
                  <a:pt x="275" y="11"/>
                </a:lnTo>
                <a:lnTo>
                  <a:pt x="283" y="11"/>
                </a:lnTo>
                <a:lnTo>
                  <a:pt x="285" y="12"/>
                </a:lnTo>
                <a:lnTo>
                  <a:pt x="287" y="12"/>
                </a:lnTo>
                <a:lnTo>
                  <a:pt x="293" y="13"/>
                </a:lnTo>
                <a:lnTo>
                  <a:pt x="295" y="15"/>
                </a:lnTo>
                <a:lnTo>
                  <a:pt x="297" y="17"/>
                </a:lnTo>
                <a:lnTo>
                  <a:pt x="298" y="18"/>
                </a:lnTo>
                <a:lnTo>
                  <a:pt x="301" y="20"/>
                </a:lnTo>
                <a:lnTo>
                  <a:pt x="301" y="20"/>
                </a:lnTo>
                <a:lnTo>
                  <a:pt x="306" y="20"/>
                </a:lnTo>
                <a:lnTo>
                  <a:pt x="309" y="19"/>
                </a:lnTo>
                <a:lnTo>
                  <a:pt x="313" y="18"/>
                </a:lnTo>
                <a:lnTo>
                  <a:pt x="319" y="18"/>
                </a:lnTo>
                <a:lnTo>
                  <a:pt x="323" y="19"/>
                </a:lnTo>
                <a:lnTo>
                  <a:pt x="326" y="21"/>
                </a:lnTo>
                <a:lnTo>
                  <a:pt x="333" y="25"/>
                </a:lnTo>
                <a:lnTo>
                  <a:pt x="341" y="28"/>
                </a:lnTo>
                <a:lnTo>
                  <a:pt x="348" y="30"/>
                </a:lnTo>
                <a:lnTo>
                  <a:pt x="356" y="32"/>
                </a:lnTo>
                <a:lnTo>
                  <a:pt x="362" y="33"/>
                </a:lnTo>
                <a:lnTo>
                  <a:pt x="365" y="34"/>
                </a:lnTo>
                <a:lnTo>
                  <a:pt x="367" y="34"/>
                </a:lnTo>
                <a:lnTo>
                  <a:pt x="369" y="35"/>
                </a:lnTo>
                <a:lnTo>
                  <a:pt x="370" y="37"/>
                </a:lnTo>
                <a:lnTo>
                  <a:pt x="373" y="39"/>
                </a:lnTo>
                <a:lnTo>
                  <a:pt x="375" y="42"/>
                </a:lnTo>
                <a:lnTo>
                  <a:pt x="380" y="44"/>
                </a:lnTo>
                <a:lnTo>
                  <a:pt x="386" y="46"/>
                </a:lnTo>
                <a:lnTo>
                  <a:pt x="392" y="49"/>
                </a:lnTo>
                <a:lnTo>
                  <a:pt x="398" y="51"/>
                </a:lnTo>
                <a:lnTo>
                  <a:pt x="403" y="54"/>
                </a:lnTo>
                <a:lnTo>
                  <a:pt x="408" y="54"/>
                </a:lnTo>
                <a:lnTo>
                  <a:pt x="414" y="54"/>
                </a:lnTo>
                <a:lnTo>
                  <a:pt x="419" y="54"/>
                </a:lnTo>
                <a:lnTo>
                  <a:pt x="422" y="54"/>
                </a:lnTo>
                <a:lnTo>
                  <a:pt x="426" y="54"/>
                </a:lnTo>
                <a:lnTo>
                  <a:pt x="428" y="55"/>
                </a:lnTo>
                <a:lnTo>
                  <a:pt x="429" y="56"/>
                </a:lnTo>
                <a:lnTo>
                  <a:pt x="430" y="57"/>
                </a:lnTo>
                <a:lnTo>
                  <a:pt x="431" y="60"/>
                </a:lnTo>
                <a:lnTo>
                  <a:pt x="430" y="61"/>
                </a:lnTo>
                <a:lnTo>
                  <a:pt x="429" y="64"/>
                </a:lnTo>
                <a:lnTo>
                  <a:pt x="428" y="67"/>
                </a:lnTo>
                <a:lnTo>
                  <a:pt x="430" y="68"/>
                </a:lnTo>
                <a:lnTo>
                  <a:pt x="434" y="70"/>
                </a:lnTo>
                <a:lnTo>
                  <a:pt x="435" y="72"/>
                </a:lnTo>
                <a:lnTo>
                  <a:pt x="438" y="75"/>
                </a:lnTo>
                <a:lnTo>
                  <a:pt x="440" y="77"/>
                </a:lnTo>
                <a:lnTo>
                  <a:pt x="444" y="79"/>
                </a:lnTo>
                <a:lnTo>
                  <a:pt x="447" y="78"/>
                </a:lnTo>
                <a:lnTo>
                  <a:pt x="449" y="78"/>
                </a:lnTo>
                <a:lnTo>
                  <a:pt x="451" y="79"/>
                </a:lnTo>
                <a:lnTo>
                  <a:pt x="451" y="82"/>
                </a:lnTo>
                <a:lnTo>
                  <a:pt x="450" y="87"/>
                </a:lnTo>
                <a:lnTo>
                  <a:pt x="451" y="91"/>
                </a:lnTo>
                <a:lnTo>
                  <a:pt x="454" y="91"/>
                </a:lnTo>
                <a:lnTo>
                  <a:pt x="456" y="91"/>
                </a:lnTo>
                <a:lnTo>
                  <a:pt x="457" y="89"/>
                </a:lnTo>
                <a:lnTo>
                  <a:pt x="457" y="87"/>
                </a:lnTo>
                <a:lnTo>
                  <a:pt x="458" y="85"/>
                </a:lnTo>
                <a:lnTo>
                  <a:pt x="461" y="84"/>
                </a:lnTo>
                <a:lnTo>
                  <a:pt x="464" y="85"/>
                </a:lnTo>
                <a:lnTo>
                  <a:pt x="466" y="86"/>
                </a:lnTo>
                <a:lnTo>
                  <a:pt x="468" y="90"/>
                </a:lnTo>
                <a:lnTo>
                  <a:pt x="468" y="92"/>
                </a:lnTo>
                <a:lnTo>
                  <a:pt x="470" y="95"/>
                </a:lnTo>
                <a:lnTo>
                  <a:pt x="474" y="96"/>
                </a:lnTo>
                <a:lnTo>
                  <a:pt x="476" y="94"/>
                </a:lnTo>
                <a:lnTo>
                  <a:pt x="481" y="92"/>
                </a:lnTo>
                <a:lnTo>
                  <a:pt x="483" y="90"/>
                </a:lnTo>
                <a:lnTo>
                  <a:pt x="482" y="89"/>
                </a:lnTo>
                <a:lnTo>
                  <a:pt x="487" y="88"/>
                </a:lnTo>
                <a:lnTo>
                  <a:pt x="490" y="88"/>
                </a:lnTo>
                <a:lnTo>
                  <a:pt x="492" y="89"/>
                </a:lnTo>
                <a:lnTo>
                  <a:pt x="494" y="89"/>
                </a:lnTo>
                <a:lnTo>
                  <a:pt x="499" y="91"/>
                </a:lnTo>
                <a:lnTo>
                  <a:pt x="503" y="92"/>
                </a:lnTo>
                <a:lnTo>
                  <a:pt x="508" y="95"/>
                </a:lnTo>
                <a:lnTo>
                  <a:pt x="514" y="97"/>
                </a:lnTo>
                <a:lnTo>
                  <a:pt x="515" y="97"/>
                </a:lnTo>
                <a:lnTo>
                  <a:pt x="517" y="95"/>
                </a:lnTo>
                <a:lnTo>
                  <a:pt x="518" y="94"/>
                </a:lnTo>
                <a:lnTo>
                  <a:pt x="520" y="94"/>
                </a:lnTo>
                <a:lnTo>
                  <a:pt x="520" y="94"/>
                </a:lnTo>
                <a:lnTo>
                  <a:pt x="524" y="94"/>
                </a:lnTo>
                <a:lnTo>
                  <a:pt x="524" y="93"/>
                </a:lnTo>
                <a:lnTo>
                  <a:pt x="525" y="92"/>
                </a:lnTo>
                <a:lnTo>
                  <a:pt x="526" y="93"/>
                </a:lnTo>
                <a:lnTo>
                  <a:pt x="531" y="95"/>
                </a:lnTo>
                <a:lnTo>
                  <a:pt x="532" y="95"/>
                </a:lnTo>
                <a:lnTo>
                  <a:pt x="533" y="95"/>
                </a:lnTo>
                <a:lnTo>
                  <a:pt x="535" y="94"/>
                </a:lnTo>
                <a:lnTo>
                  <a:pt x="538" y="93"/>
                </a:lnTo>
                <a:lnTo>
                  <a:pt x="540" y="91"/>
                </a:lnTo>
                <a:lnTo>
                  <a:pt x="543" y="88"/>
                </a:lnTo>
                <a:lnTo>
                  <a:pt x="546" y="86"/>
                </a:lnTo>
                <a:lnTo>
                  <a:pt x="549" y="85"/>
                </a:lnTo>
                <a:lnTo>
                  <a:pt x="553" y="85"/>
                </a:lnTo>
                <a:lnTo>
                  <a:pt x="554" y="85"/>
                </a:lnTo>
                <a:lnTo>
                  <a:pt x="556" y="86"/>
                </a:lnTo>
                <a:lnTo>
                  <a:pt x="562" y="87"/>
                </a:lnTo>
                <a:lnTo>
                  <a:pt x="569" y="87"/>
                </a:lnTo>
                <a:lnTo>
                  <a:pt x="588" y="89"/>
                </a:lnTo>
                <a:lnTo>
                  <a:pt x="599" y="89"/>
                </a:lnTo>
                <a:lnTo>
                  <a:pt x="611" y="91"/>
                </a:lnTo>
                <a:lnTo>
                  <a:pt x="625" y="92"/>
                </a:lnTo>
                <a:lnTo>
                  <a:pt x="642" y="93"/>
                </a:lnTo>
                <a:lnTo>
                  <a:pt x="639" y="99"/>
                </a:lnTo>
                <a:lnTo>
                  <a:pt x="636" y="106"/>
                </a:lnTo>
                <a:lnTo>
                  <a:pt x="634" y="114"/>
                </a:lnTo>
                <a:lnTo>
                  <a:pt x="631" y="121"/>
                </a:lnTo>
                <a:lnTo>
                  <a:pt x="626" y="130"/>
                </a:lnTo>
                <a:lnTo>
                  <a:pt x="623" y="138"/>
                </a:lnTo>
                <a:lnTo>
                  <a:pt x="621" y="140"/>
                </a:lnTo>
                <a:lnTo>
                  <a:pt x="620" y="143"/>
                </a:lnTo>
                <a:lnTo>
                  <a:pt x="614" y="155"/>
                </a:lnTo>
                <a:lnTo>
                  <a:pt x="606" y="172"/>
                </a:lnTo>
                <a:lnTo>
                  <a:pt x="596" y="191"/>
                </a:lnTo>
                <a:lnTo>
                  <a:pt x="588" y="206"/>
                </a:lnTo>
                <a:lnTo>
                  <a:pt x="583" y="216"/>
                </a:lnTo>
                <a:lnTo>
                  <a:pt x="576" y="227"/>
                </a:lnTo>
                <a:lnTo>
                  <a:pt x="571" y="239"/>
                </a:lnTo>
                <a:lnTo>
                  <a:pt x="565" y="252"/>
                </a:lnTo>
                <a:lnTo>
                  <a:pt x="562" y="264"/>
                </a:lnTo>
                <a:lnTo>
                  <a:pt x="556" y="276"/>
                </a:lnTo>
                <a:lnTo>
                  <a:pt x="554" y="279"/>
                </a:lnTo>
                <a:lnTo>
                  <a:pt x="551" y="286"/>
                </a:lnTo>
                <a:lnTo>
                  <a:pt x="528" y="285"/>
                </a:lnTo>
                <a:lnTo>
                  <a:pt x="523" y="285"/>
                </a:lnTo>
                <a:lnTo>
                  <a:pt x="495" y="284"/>
                </a:lnTo>
                <a:lnTo>
                  <a:pt x="468" y="281"/>
                </a:lnTo>
                <a:lnTo>
                  <a:pt x="453" y="281"/>
                </a:lnTo>
                <a:lnTo>
                  <a:pt x="424" y="281"/>
                </a:lnTo>
                <a:lnTo>
                  <a:pt x="419" y="290"/>
                </a:lnTo>
                <a:lnTo>
                  <a:pt x="416" y="298"/>
                </a:lnTo>
                <a:lnTo>
                  <a:pt x="413" y="302"/>
                </a:lnTo>
                <a:lnTo>
                  <a:pt x="402" y="302"/>
                </a:lnTo>
                <a:lnTo>
                  <a:pt x="387" y="303"/>
                </a:lnTo>
                <a:lnTo>
                  <a:pt x="381" y="301"/>
                </a:lnTo>
                <a:lnTo>
                  <a:pt x="370" y="300"/>
                </a:lnTo>
                <a:lnTo>
                  <a:pt x="337" y="300"/>
                </a:lnTo>
                <a:lnTo>
                  <a:pt x="318" y="301"/>
                </a:lnTo>
                <a:lnTo>
                  <a:pt x="310" y="302"/>
                </a:lnTo>
                <a:lnTo>
                  <a:pt x="304" y="305"/>
                </a:lnTo>
                <a:lnTo>
                  <a:pt x="303" y="308"/>
                </a:lnTo>
                <a:lnTo>
                  <a:pt x="304" y="313"/>
                </a:lnTo>
                <a:lnTo>
                  <a:pt x="304" y="316"/>
                </a:lnTo>
                <a:lnTo>
                  <a:pt x="300" y="319"/>
                </a:lnTo>
                <a:lnTo>
                  <a:pt x="296" y="317"/>
                </a:lnTo>
                <a:lnTo>
                  <a:pt x="289" y="316"/>
                </a:lnTo>
                <a:lnTo>
                  <a:pt x="285" y="318"/>
                </a:lnTo>
                <a:lnTo>
                  <a:pt x="279" y="321"/>
                </a:lnTo>
                <a:lnTo>
                  <a:pt x="272" y="323"/>
                </a:lnTo>
                <a:lnTo>
                  <a:pt x="271" y="324"/>
                </a:lnTo>
                <a:lnTo>
                  <a:pt x="265" y="324"/>
                </a:lnTo>
                <a:lnTo>
                  <a:pt x="259" y="322"/>
                </a:lnTo>
                <a:lnTo>
                  <a:pt x="256" y="319"/>
                </a:lnTo>
                <a:lnTo>
                  <a:pt x="253" y="314"/>
                </a:lnTo>
                <a:lnTo>
                  <a:pt x="247" y="311"/>
                </a:lnTo>
                <a:lnTo>
                  <a:pt x="228" y="311"/>
                </a:lnTo>
                <a:lnTo>
                  <a:pt x="213" y="311"/>
                </a:lnTo>
                <a:lnTo>
                  <a:pt x="199" y="311"/>
                </a:lnTo>
                <a:lnTo>
                  <a:pt x="191" y="309"/>
                </a:lnTo>
                <a:lnTo>
                  <a:pt x="182" y="306"/>
                </a:lnTo>
                <a:lnTo>
                  <a:pt x="177" y="305"/>
                </a:lnTo>
                <a:lnTo>
                  <a:pt x="172" y="304"/>
                </a:lnTo>
                <a:lnTo>
                  <a:pt x="164" y="303"/>
                </a:lnTo>
                <a:lnTo>
                  <a:pt x="154" y="303"/>
                </a:lnTo>
                <a:lnTo>
                  <a:pt x="152" y="303"/>
                </a:lnTo>
                <a:lnTo>
                  <a:pt x="152" y="301"/>
                </a:lnTo>
                <a:lnTo>
                  <a:pt x="149" y="301"/>
                </a:lnTo>
                <a:lnTo>
                  <a:pt x="140" y="301"/>
                </a:lnTo>
                <a:lnTo>
                  <a:pt x="130" y="302"/>
                </a:lnTo>
                <a:lnTo>
                  <a:pt x="121" y="302"/>
                </a:lnTo>
                <a:lnTo>
                  <a:pt x="112" y="303"/>
                </a:lnTo>
                <a:lnTo>
                  <a:pt x="100" y="302"/>
                </a:lnTo>
                <a:lnTo>
                  <a:pt x="91" y="300"/>
                </a:lnTo>
                <a:lnTo>
                  <a:pt x="85" y="294"/>
                </a:lnTo>
                <a:lnTo>
                  <a:pt x="80" y="289"/>
                </a:lnTo>
                <a:lnTo>
                  <a:pt x="74" y="282"/>
                </a:lnTo>
                <a:lnTo>
                  <a:pt x="68" y="272"/>
                </a:lnTo>
                <a:lnTo>
                  <a:pt x="62" y="265"/>
                </a:lnTo>
                <a:lnTo>
                  <a:pt x="56" y="262"/>
                </a:lnTo>
                <a:lnTo>
                  <a:pt x="48" y="258"/>
                </a:lnTo>
                <a:lnTo>
                  <a:pt x="41" y="252"/>
                </a:lnTo>
                <a:lnTo>
                  <a:pt x="36" y="247"/>
                </a:lnTo>
                <a:lnTo>
                  <a:pt x="30" y="239"/>
                </a:lnTo>
                <a:lnTo>
                  <a:pt x="24" y="230"/>
                </a:lnTo>
                <a:lnTo>
                  <a:pt x="18" y="219"/>
                </a:lnTo>
                <a:lnTo>
                  <a:pt x="10" y="208"/>
                </a:lnTo>
                <a:lnTo>
                  <a:pt x="2" y="198"/>
                </a:lnTo>
                <a:lnTo>
                  <a:pt x="0" y="19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4014788" y="2378076"/>
            <a:ext cx="2459038" cy="933450"/>
          </a:xfrm>
          <a:custGeom>
            <a:avLst/>
            <a:gdLst>
              <a:gd name="T0" fmla="*/ 318 w 1549"/>
              <a:gd name="T1" fmla="*/ 75 h 588"/>
              <a:gd name="T2" fmla="*/ 362 w 1549"/>
              <a:gd name="T3" fmla="*/ 71 h 588"/>
              <a:gd name="T4" fmla="*/ 404 w 1549"/>
              <a:gd name="T5" fmla="*/ 60 h 588"/>
              <a:gd name="T6" fmla="*/ 452 w 1549"/>
              <a:gd name="T7" fmla="*/ 71 h 588"/>
              <a:gd name="T8" fmla="*/ 471 w 1549"/>
              <a:gd name="T9" fmla="*/ 102 h 588"/>
              <a:gd name="T10" fmla="*/ 909 w 1549"/>
              <a:gd name="T11" fmla="*/ 588 h 588"/>
              <a:gd name="T12" fmla="*/ 707 w 1549"/>
              <a:gd name="T13" fmla="*/ 419 h 588"/>
              <a:gd name="T14" fmla="*/ 661 w 1549"/>
              <a:gd name="T15" fmla="*/ 431 h 588"/>
              <a:gd name="T16" fmla="*/ 602 w 1549"/>
              <a:gd name="T17" fmla="*/ 444 h 588"/>
              <a:gd name="T18" fmla="*/ 568 w 1549"/>
              <a:gd name="T19" fmla="*/ 421 h 588"/>
              <a:gd name="T20" fmla="*/ 537 w 1549"/>
              <a:gd name="T21" fmla="*/ 395 h 588"/>
              <a:gd name="T22" fmla="*/ 484 w 1549"/>
              <a:gd name="T23" fmla="*/ 338 h 588"/>
              <a:gd name="T24" fmla="*/ 429 w 1549"/>
              <a:gd name="T25" fmla="*/ 275 h 588"/>
              <a:gd name="T26" fmla="*/ 510 w 1549"/>
              <a:gd name="T27" fmla="*/ 233 h 588"/>
              <a:gd name="T28" fmla="*/ 426 w 1549"/>
              <a:gd name="T29" fmla="*/ 166 h 588"/>
              <a:gd name="T30" fmla="*/ 372 w 1549"/>
              <a:gd name="T31" fmla="*/ 147 h 588"/>
              <a:gd name="T32" fmla="*/ 266 w 1549"/>
              <a:gd name="T33" fmla="*/ 182 h 588"/>
              <a:gd name="T34" fmla="*/ 154 w 1549"/>
              <a:gd name="T35" fmla="*/ 198 h 588"/>
              <a:gd name="T36" fmla="*/ 140 w 1549"/>
              <a:gd name="T37" fmla="*/ 189 h 588"/>
              <a:gd name="T38" fmla="*/ 131 w 1549"/>
              <a:gd name="T39" fmla="*/ 187 h 588"/>
              <a:gd name="T40" fmla="*/ 119 w 1549"/>
              <a:gd name="T41" fmla="*/ 189 h 588"/>
              <a:gd name="T42" fmla="*/ 108 w 1549"/>
              <a:gd name="T43" fmla="*/ 184 h 588"/>
              <a:gd name="T44" fmla="*/ 101 w 1549"/>
              <a:gd name="T45" fmla="*/ 183 h 588"/>
              <a:gd name="T46" fmla="*/ 96 w 1549"/>
              <a:gd name="T47" fmla="*/ 178 h 588"/>
              <a:gd name="T48" fmla="*/ 98 w 1549"/>
              <a:gd name="T49" fmla="*/ 170 h 588"/>
              <a:gd name="T50" fmla="*/ 80 w 1549"/>
              <a:gd name="T51" fmla="*/ 152 h 588"/>
              <a:gd name="T52" fmla="*/ 65 w 1549"/>
              <a:gd name="T53" fmla="*/ 147 h 588"/>
              <a:gd name="T54" fmla="*/ 65 w 1549"/>
              <a:gd name="T55" fmla="*/ 139 h 588"/>
              <a:gd name="T56" fmla="*/ 60 w 1549"/>
              <a:gd name="T57" fmla="*/ 131 h 588"/>
              <a:gd name="T58" fmla="*/ 51 w 1549"/>
              <a:gd name="T59" fmla="*/ 131 h 588"/>
              <a:gd name="T60" fmla="*/ 42 w 1549"/>
              <a:gd name="T61" fmla="*/ 123 h 588"/>
              <a:gd name="T62" fmla="*/ 28 w 1549"/>
              <a:gd name="T63" fmla="*/ 116 h 588"/>
              <a:gd name="T64" fmla="*/ 15 w 1549"/>
              <a:gd name="T65" fmla="*/ 116 h 588"/>
              <a:gd name="T66" fmla="*/ 11 w 1549"/>
              <a:gd name="T67" fmla="*/ 97 h 588"/>
              <a:gd name="T68" fmla="*/ 1 w 1549"/>
              <a:gd name="T69" fmla="*/ 83 h 588"/>
              <a:gd name="T70" fmla="*/ 15 w 1549"/>
              <a:gd name="T71" fmla="*/ 54 h 588"/>
              <a:gd name="T72" fmla="*/ 36 w 1549"/>
              <a:gd name="T73" fmla="*/ 34 h 588"/>
              <a:gd name="T74" fmla="*/ 48 w 1549"/>
              <a:gd name="T75" fmla="*/ 31 h 588"/>
              <a:gd name="T76" fmla="*/ 74 w 1549"/>
              <a:gd name="T77" fmla="*/ 27 h 588"/>
              <a:gd name="T78" fmla="*/ 82 w 1549"/>
              <a:gd name="T79" fmla="*/ 12 h 588"/>
              <a:gd name="T80" fmla="*/ 110 w 1549"/>
              <a:gd name="T81" fmla="*/ 11 h 588"/>
              <a:gd name="T82" fmla="*/ 116 w 1549"/>
              <a:gd name="T83" fmla="*/ 31 h 588"/>
              <a:gd name="T84" fmla="*/ 143 w 1549"/>
              <a:gd name="T85" fmla="*/ 38 h 588"/>
              <a:gd name="T86" fmla="*/ 160 w 1549"/>
              <a:gd name="T87" fmla="*/ 33 h 588"/>
              <a:gd name="T88" fmla="*/ 174 w 1549"/>
              <a:gd name="T89" fmla="*/ 55 h 588"/>
              <a:gd name="T90" fmla="*/ 210 w 1549"/>
              <a:gd name="T91" fmla="*/ 63 h 588"/>
              <a:gd name="T92" fmla="*/ 228 w 1549"/>
              <a:gd name="T93" fmla="*/ 51 h 588"/>
              <a:gd name="T94" fmla="*/ 232 w 1549"/>
              <a:gd name="T95" fmla="*/ 50 h 588"/>
              <a:gd name="T96" fmla="*/ 238 w 1549"/>
              <a:gd name="T97" fmla="*/ 51 h 588"/>
              <a:gd name="T98" fmla="*/ 244 w 1549"/>
              <a:gd name="T99" fmla="*/ 52 h 588"/>
              <a:gd name="T100" fmla="*/ 245 w 1549"/>
              <a:gd name="T101" fmla="*/ 46 h 588"/>
              <a:gd name="T102" fmla="*/ 248 w 1549"/>
              <a:gd name="T103" fmla="*/ 42 h 588"/>
              <a:gd name="T104" fmla="*/ 248 w 1549"/>
              <a:gd name="T105" fmla="*/ 38 h 588"/>
              <a:gd name="T106" fmla="*/ 249 w 1549"/>
              <a:gd name="T107" fmla="*/ 35 h 588"/>
              <a:gd name="T108" fmla="*/ 270 w 1549"/>
              <a:gd name="T109" fmla="*/ 4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49" h="588">
                <a:moveTo>
                  <a:pt x="284" y="55"/>
                </a:moveTo>
                <a:lnTo>
                  <a:pt x="284" y="55"/>
                </a:lnTo>
                <a:lnTo>
                  <a:pt x="288" y="58"/>
                </a:lnTo>
                <a:lnTo>
                  <a:pt x="299" y="65"/>
                </a:lnTo>
                <a:lnTo>
                  <a:pt x="309" y="71"/>
                </a:lnTo>
                <a:lnTo>
                  <a:pt x="318" y="75"/>
                </a:lnTo>
                <a:lnTo>
                  <a:pt x="326" y="77"/>
                </a:lnTo>
                <a:lnTo>
                  <a:pt x="334" y="76"/>
                </a:lnTo>
                <a:lnTo>
                  <a:pt x="342" y="74"/>
                </a:lnTo>
                <a:lnTo>
                  <a:pt x="349" y="75"/>
                </a:lnTo>
                <a:lnTo>
                  <a:pt x="358" y="75"/>
                </a:lnTo>
                <a:lnTo>
                  <a:pt x="362" y="71"/>
                </a:lnTo>
                <a:lnTo>
                  <a:pt x="370" y="65"/>
                </a:lnTo>
                <a:lnTo>
                  <a:pt x="377" y="64"/>
                </a:lnTo>
                <a:lnTo>
                  <a:pt x="381" y="63"/>
                </a:lnTo>
                <a:lnTo>
                  <a:pt x="391" y="62"/>
                </a:lnTo>
                <a:lnTo>
                  <a:pt x="397" y="61"/>
                </a:lnTo>
                <a:lnTo>
                  <a:pt x="404" y="60"/>
                </a:lnTo>
                <a:lnTo>
                  <a:pt x="413" y="62"/>
                </a:lnTo>
                <a:lnTo>
                  <a:pt x="420" y="60"/>
                </a:lnTo>
                <a:lnTo>
                  <a:pt x="429" y="59"/>
                </a:lnTo>
                <a:lnTo>
                  <a:pt x="441" y="60"/>
                </a:lnTo>
                <a:lnTo>
                  <a:pt x="450" y="65"/>
                </a:lnTo>
                <a:lnTo>
                  <a:pt x="452" y="71"/>
                </a:lnTo>
                <a:lnTo>
                  <a:pt x="453" y="79"/>
                </a:lnTo>
                <a:lnTo>
                  <a:pt x="454" y="84"/>
                </a:lnTo>
                <a:lnTo>
                  <a:pt x="456" y="89"/>
                </a:lnTo>
                <a:lnTo>
                  <a:pt x="460" y="91"/>
                </a:lnTo>
                <a:lnTo>
                  <a:pt x="465" y="97"/>
                </a:lnTo>
                <a:lnTo>
                  <a:pt x="471" y="102"/>
                </a:lnTo>
                <a:lnTo>
                  <a:pt x="1171" y="307"/>
                </a:lnTo>
                <a:lnTo>
                  <a:pt x="1549" y="424"/>
                </a:lnTo>
                <a:lnTo>
                  <a:pt x="1447" y="450"/>
                </a:lnTo>
                <a:lnTo>
                  <a:pt x="1306" y="486"/>
                </a:lnTo>
                <a:lnTo>
                  <a:pt x="917" y="585"/>
                </a:lnTo>
                <a:lnTo>
                  <a:pt x="909" y="588"/>
                </a:lnTo>
                <a:lnTo>
                  <a:pt x="732" y="429"/>
                </a:lnTo>
                <a:lnTo>
                  <a:pt x="723" y="423"/>
                </a:lnTo>
                <a:lnTo>
                  <a:pt x="718" y="419"/>
                </a:lnTo>
                <a:lnTo>
                  <a:pt x="715" y="418"/>
                </a:lnTo>
                <a:lnTo>
                  <a:pt x="710" y="418"/>
                </a:lnTo>
                <a:lnTo>
                  <a:pt x="707" y="419"/>
                </a:lnTo>
                <a:lnTo>
                  <a:pt x="703" y="421"/>
                </a:lnTo>
                <a:lnTo>
                  <a:pt x="698" y="422"/>
                </a:lnTo>
                <a:lnTo>
                  <a:pt x="684" y="425"/>
                </a:lnTo>
                <a:lnTo>
                  <a:pt x="677" y="427"/>
                </a:lnTo>
                <a:lnTo>
                  <a:pt x="669" y="429"/>
                </a:lnTo>
                <a:lnTo>
                  <a:pt x="661" y="431"/>
                </a:lnTo>
                <a:lnTo>
                  <a:pt x="652" y="433"/>
                </a:lnTo>
                <a:lnTo>
                  <a:pt x="642" y="436"/>
                </a:lnTo>
                <a:lnTo>
                  <a:pt x="633" y="438"/>
                </a:lnTo>
                <a:lnTo>
                  <a:pt x="619" y="442"/>
                </a:lnTo>
                <a:lnTo>
                  <a:pt x="610" y="444"/>
                </a:lnTo>
                <a:lnTo>
                  <a:pt x="602" y="444"/>
                </a:lnTo>
                <a:lnTo>
                  <a:pt x="596" y="442"/>
                </a:lnTo>
                <a:lnTo>
                  <a:pt x="589" y="439"/>
                </a:lnTo>
                <a:lnTo>
                  <a:pt x="583" y="433"/>
                </a:lnTo>
                <a:lnTo>
                  <a:pt x="578" y="429"/>
                </a:lnTo>
                <a:lnTo>
                  <a:pt x="574" y="425"/>
                </a:lnTo>
                <a:lnTo>
                  <a:pt x="568" y="421"/>
                </a:lnTo>
                <a:lnTo>
                  <a:pt x="560" y="416"/>
                </a:lnTo>
                <a:lnTo>
                  <a:pt x="553" y="412"/>
                </a:lnTo>
                <a:lnTo>
                  <a:pt x="549" y="408"/>
                </a:lnTo>
                <a:lnTo>
                  <a:pt x="544" y="404"/>
                </a:lnTo>
                <a:lnTo>
                  <a:pt x="540" y="398"/>
                </a:lnTo>
                <a:lnTo>
                  <a:pt x="537" y="395"/>
                </a:lnTo>
                <a:lnTo>
                  <a:pt x="530" y="388"/>
                </a:lnTo>
                <a:lnTo>
                  <a:pt x="517" y="376"/>
                </a:lnTo>
                <a:lnTo>
                  <a:pt x="508" y="367"/>
                </a:lnTo>
                <a:lnTo>
                  <a:pt x="501" y="358"/>
                </a:lnTo>
                <a:lnTo>
                  <a:pt x="492" y="346"/>
                </a:lnTo>
                <a:lnTo>
                  <a:pt x="484" y="338"/>
                </a:lnTo>
                <a:lnTo>
                  <a:pt x="473" y="329"/>
                </a:lnTo>
                <a:lnTo>
                  <a:pt x="448" y="304"/>
                </a:lnTo>
                <a:lnTo>
                  <a:pt x="437" y="292"/>
                </a:lnTo>
                <a:lnTo>
                  <a:pt x="426" y="281"/>
                </a:lnTo>
                <a:lnTo>
                  <a:pt x="425" y="279"/>
                </a:lnTo>
                <a:lnTo>
                  <a:pt x="429" y="275"/>
                </a:lnTo>
                <a:lnTo>
                  <a:pt x="431" y="275"/>
                </a:lnTo>
                <a:lnTo>
                  <a:pt x="441" y="269"/>
                </a:lnTo>
                <a:lnTo>
                  <a:pt x="456" y="260"/>
                </a:lnTo>
                <a:lnTo>
                  <a:pt x="479" y="246"/>
                </a:lnTo>
                <a:lnTo>
                  <a:pt x="501" y="237"/>
                </a:lnTo>
                <a:lnTo>
                  <a:pt x="510" y="233"/>
                </a:lnTo>
                <a:lnTo>
                  <a:pt x="499" y="221"/>
                </a:lnTo>
                <a:lnTo>
                  <a:pt x="482" y="207"/>
                </a:lnTo>
                <a:lnTo>
                  <a:pt x="467" y="193"/>
                </a:lnTo>
                <a:lnTo>
                  <a:pt x="451" y="180"/>
                </a:lnTo>
                <a:lnTo>
                  <a:pt x="442" y="176"/>
                </a:lnTo>
                <a:lnTo>
                  <a:pt x="426" y="166"/>
                </a:lnTo>
                <a:lnTo>
                  <a:pt x="404" y="156"/>
                </a:lnTo>
                <a:lnTo>
                  <a:pt x="402" y="156"/>
                </a:lnTo>
                <a:lnTo>
                  <a:pt x="393" y="151"/>
                </a:lnTo>
                <a:lnTo>
                  <a:pt x="383" y="145"/>
                </a:lnTo>
                <a:lnTo>
                  <a:pt x="378" y="145"/>
                </a:lnTo>
                <a:lnTo>
                  <a:pt x="372" y="147"/>
                </a:lnTo>
                <a:lnTo>
                  <a:pt x="356" y="151"/>
                </a:lnTo>
                <a:lnTo>
                  <a:pt x="341" y="158"/>
                </a:lnTo>
                <a:lnTo>
                  <a:pt x="317" y="170"/>
                </a:lnTo>
                <a:lnTo>
                  <a:pt x="303" y="176"/>
                </a:lnTo>
                <a:lnTo>
                  <a:pt x="288" y="177"/>
                </a:lnTo>
                <a:lnTo>
                  <a:pt x="266" y="182"/>
                </a:lnTo>
                <a:lnTo>
                  <a:pt x="182" y="196"/>
                </a:lnTo>
                <a:lnTo>
                  <a:pt x="182" y="196"/>
                </a:lnTo>
                <a:lnTo>
                  <a:pt x="174" y="197"/>
                </a:lnTo>
                <a:lnTo>
                  <a:pt x="169" y="198"/>
                </a:lnTo>
                <a:lnTo>
                  <a:pt x="160" y="198"/>
                </a:lnTo>
                <a:lnTo>
                  <a:pt x="154" y="198"/>
                </a:lnTo>
                <a:lnTo>
                  <a:pt x="150" y="198"/>
                </a:lnTo>
                <a:lnTo>
                  <a:pt x="147" y="196"/>
                </a:lnTo>
                <a:lnTo>
                  <a:pt x="145" y="195"/>
                </a:lnTo>
                <a:lnTo>
                  <a:pt x="143" y="193"/>
                </a:lnTo>
                <a:lnTo>
                  <a:pt x="141" y="190"/>
                </a:lnTo>
                <a:lnTo>
                  <a:pt x="140" y="189"/>
                </a:lnTo>
                <a:lnTo>
                  <a:pt x="138" y="187"/>
                </a:lnTo>
                <a:lnTo>
                  <a:pt x="137" y="186"/>
                </a:lnTo>
                <a:lnTo>
                  <a:pt x="135" y="186"/>
                </a:lnTo>
                <a:lnTo>
                  <a:pt x="134" y="186"/>
                </a:lnTo>
                <a:lnTo>
                  <a:pt x="133" y="187"/>
                </a:lnTo>
                <a:lnTo>
                  <a:pt x="131" y="187"/>
                </a:lnTo>
                <a:lnTo>
                  <a:pt x="130" y="188"/>
                </a:lnTo>
                <a:lnTo>
                  <a:pt x="129" y="188"/>
                </a:lnTo>
                <a:lnTo>
                  <a:pt x="125" y="187"/>
                </a:lnTo>
                <a:lnTo>
                  <a:pt x="124" y="187"/>
                </a:lnTo>
                <a:lnTo>
                  <a:pt x="122" y="188"/>
                </a:lnTo>
                <a:lnTo>
                  <a:pt x="119" y="189"/>
                </a:lnTo>
                <a:lnTo>
                  <a:pt x="116" y="189"/>
                </a:lnTo>
                <a:lnTo>
                  <a:pt x="114" y="188"/>
                </a:lnTo>
                <a:lnTo>
                  <a:pt x="112" y="187"/>
                </a:lnTo>
                <a:lnTo>
                  <a:pt x="111" y="187"/>
                </a:lnTo>
                <a:lnTo>
                  <a:pt x="110" y="185"/>
                </a:lnTo>
                <a:lnTo>
                  <a:pt x="108" y="184"/>
                </a:lnTo>
                <a:lnTo>
                  <a:pt x="107" y="184"/>
                </a:lnTo>
                <a:lnTo>
                  <a:pt x="105" y="183"/>
                </a:lnTo>
                <a:lnTo>
                  <a:pt x="103" y="183"/>
                </a:lnTo>
                <a:lnTo>
                  <a:pt x="102" y="184"/>
                </a:lnTo>
                <a:lnTo>
                  <a:pt x="101" y="183"/>
                </a:lnTo>
                <a:lnTo>
                  <a:pt x="101" y="183"/>
                </a:lnTo>
                <a:lnTo>
                  <a:pt x="101" y="183"/>
                </a:lnTo>
                <a:lnTo>
                  <a:pt x="101" y="182"/>
                </a:lnTo>
                <a:lnTo>
                  <a:pt x="100" y="181"/>
                </a:lnTo>
                <a:lnTo>
                  <a:pt x="98" y="181"/>
                </a:lnTo>
                <a:lnTo>
                  <a:pt x="96" y="179"/>
                </a:lnTo>
                <a:lnTo>
                  <a:pt x="96" y="178"/>
                </a:lnTo>
                <a:lnTo>
                  <a:pt x="96" y="175"/>
                </a:lnTo>
                <a:lnTo>
                  <a:pt x="98" y="173"/>
                </a:lnTo>
                <a:lnTo>
                  <a:pt x="99" y="173"/>
                </a:lnTo>
                <a:lnTo>
                  <a:pt x="99" y="172"/>
                </a:lnTo>
                <a:lnTo>
                  <a:pt x="98" y="170"/>
                </a:lnTo>
                <a:lnTo>
                  <a:pt x="98" y="170"/>
                </a:lnTo>
                <a:lnTo>
                  <a:pt x="95" y="166"/>
                </a:lnTo>
                <a:lnTo>
                  <a:pt x="87" y="165"/>
                </a:lnTo>
                <a:lnTo>
                  <a:pt x="86" y="163"/>
                </a:lnTo>
                <a:lnTo>
                  <a:pt x="78" y="158"/>
                </a:lnTo>
                <a:lnTo>
                  <a:pt x="78" y="156"/>
                </a:lnTo>
                <a:lnTo>
                  <a:pt x="80" y="152"/>
                </a:lnTo>
                <a:lnTo>
                  <a:pt x="77" y="152"/>
                </a:lnTo>
                <a:lnTo>
                  <a:pt x="75" y="148"/>
                </a:lnTo>
                <a:lnTo>
                  <a:pt x="72" y="147"/>
                </a:lnTo>
                <a:lnTo>
                  <a:pt x="68" y="147"/>
                </a:lnTo>
                <a:lnTo>
                  <a:pt x="68" y="148"/>
                </a:lnTo>
                <a:lnTo>
                  <a:pt x="65" y="147"/>
                </a:lnTo>
                <a:lnTo>
                  <a:pt x="64" y="147"/>
                </a:lnTo>
                <a:lnTo>
                  <a:pt x="64" y="145"/>
                </a:lnTo>
                <a:lnTo>
                  <a:pt x="61" y="143"/>
                </a:lnTo>
                <a:lnTo>
                  <a:pt x="62" y="141"/>
                </a:lnTo>
                <a:lnTo>
                  <a:pt x="64" y="140"/>
                </a:lnTo>
                <a:lnTo>
                  <a:pt x="65" y="139"/>
                </a:lnTo>
                <a:lnTo>
                  <a:pt x="64" y="138"/>
                </a:lnTo>
                <a:lnTo>
                  <a:pt x="65" y="135"/>
                </a:lnTo>
                <a:lnTo>
                  <a:pt x="63" y="134"/>
                </a:lnTo>
                <a:lnTo>
                  <a:pt x="62" y="131"/>
                </a:lnTo>
                <a:lnTo>
                  <a:pt x="61" y="131"/>
                </a:lnTo>
                <a:lnTo>
                  <a:pt x="60" y="131"/>
                </a:lnTo>
                <a:lnTo>
                  <a:pt x="58" y="129"/>
                </a:lnTo>
                <a:lnTo>
                  <a:pt x="56" y="130"/>
                </a:lnTo>
                <a:lnTo>
                  <a:pt x="53" y="130"/>
                </a:lnTo>
                <a:lnTo>
                  <a:pt x="53" y="132"/>
                </a:lnTo>
                <a:lnTo>
                  <a:pt x="51" y="132"/>
                </a:lnTo>
                <a:lnTo>
                  <a:pt x="51" y="131"/>
                </a:lnTo>
                <a:lnTo>
                  <a:pt x="45" y="128"/>
                </a:lnTo>
                <a:lnTo>
                  <a:pt x="44" y="128"/>
                </a:lnTo>
                <a:lnTo>
                  <a:pt x="42" y="128"/>
                </a:lnTo>
                <a:lnTo>
                  <a:pt x="40" y="128"/>
                </a:lnTo>
                <a:lnTo>
                  <a:pt x="40" y="126"/>
                </a:lnTo>
                <a:lnTo>
                  <a:pt x="42" y="123"/>
                </a:lnTo>
                <a:lnTo>
                  <a:pt x="40" y="118"/>
                </a:lnTo>
                <a:lnTo>
                  <a:pt x="38" y="117"/>
                </a:lnTo>
                <a:lnTo>
                  <a:pt x="36" y="117"/>
                </a:lnTo>
                <a:lnTo>
                  <a:pt x="34" y="114"/>
                </a:lnTo>
                <a:lnTo>
                  <a:pt x="29" y="115"/>
                </a:lnTo>
                <a:lnTo>
                  <a:pt x="28" y="116"/>
                </a:lnTo>
                <a:lnTo>
                  <a:pt x="23" y="115"/>
                </a:lnTo>
                <a:lnTo>
                  <a:pt x="21" y="115"/>
                </a:lnTo>
                <a:lnTo>
                  <a:pt x="20" y="114"/>
                </a:lnTo>
                <a:lnTo>
                  <a:pt x="19" y="114"/>
                </a:lnTo>
                <a:lnTo>
                  <a:pt x="18" y="116"/>
                </a:lnTo>
                <a:lnTo>
                  <a:pt x="15" y="116"/>
                </a:lnTo>
                <a:lnTo>
                  <a:pt x="13" y="110"/>
                </a:lnTo>
                <a:lnTo>
                  <a:pt x="13" y="109"/>
                </a:lnTo>
                <a:lnTo>
                  <a:pt x="13" y="106"/>
                </a:lnTo>
                <a:lnTo>
                  <a:pt x="13" y="104"/>
                </a:lnTo>
                <a:lnTo>
                  <a:pt x="12" y="101"/>
                </a:lnTo>
                <a:lnTo>
                  <a:pt x="11" y="97"/>
                </a:lnTo>
                <a:lnTo>
                  <a:pt x="8" y="95"/>
                </a:lnTo>
                <a:lnTo>
                  <a:pt x="3" y="92"/>
                </a:lnTo>
                <a:lnTo>
                  <a:pt x="0" y="88"/>
                </a:lnTo>
                <a:lnTo>
                  <a:pt x="0" y="87"/>
                </a:lnTo>
                <a:lnTo>
                  <a:pt x="2" y="86"/>
                </a:lnTo>
                <a:lnTo>
                  <a:pt x="1" y="83"/>
                </a:lnTo>
                <a:lnTo>
                  <a:pt x="0" y="80"/>
                </a:lnTo>
                <a:lnTo>
                  <a:pt x="0" y="76"/>
                </a:lnTo>
                <a:lnTo>
                  <a:pt x="2" y="73"/>
                </a:lnTo>
                <a:lnTo>
                  <a:pt x="5" y="66"/>
                </a:lnTo>
                <a:lnTo>
                  <a:pt x="9" y="61"/>
                </a:lnTo>
                <a:lnTo>
                  <a:pt x="15" y="54"/>
                </a:lnTo>
                <a:lnTo>
                  <a:pt x="21" y="47"/>
                </a:lnTo>
                <a:lnTo>
                  <a:pt x="27" y="42"/>
                </a:lnTo>
                <a:lnTo>
                  <a:pt x="29" y="38"/>
                </a:lnTo>
                <a:lnTo>
                  <a:pt x="30" y="36"/>
                </a:lnTo>
                <a:lnTo>
                  <a:pt x="33" y="35"/>
                </a:lnTo>
                <a:lnTo>
                  <a:pt x="36" y="34"/>
                </a:lnTo>
                <a:lnTo>
                  <a:pt x="38" y="35"/>
                </a:lnTo>
                <a:lnTo>
                  <a:pt x="40" y="36"/>
                </a:lnTo>
                <a:lnTo>
                  <a:pt x="45" y="36"/>
                </a:lnTo>
                <a:lnTo>
                  <a:pt x="46" y="34"/>
                </a:lnTo>
                <a:lnTo>
                  <a:pt x="46" y="32"/>
                </a:lnTo>
                <a:lnTo>
                  <a:pt x="48" y="31"/>
                </a:lnTo>
                <a:lnTo>
                  <a:pt x="53" y="31"/>
                </a:lnTo>
                <a:lnTo>
                  <a:pt x="60" y="35"/>
                </a:lnTo>
                <a:lnTo>
                  <a:pt x="63" y="35"/>
                </a:lnTo>
                <a:lnTo>
                  <a:pt x="66" y="33"/>
                </a:lnTo>
                <a:lnTo>
                  <a:pt x="68" y="31"/>
                </a:lnTo>
                <a:lnTo>
                  <a:pt x="74" y="27"/>
                </a:lnTo>
                <a:lnTo>
                  <a:pt x="77" y="25"/>
                </a:lnTo>
                <a:lnTo>
                  <a:pt x="80" y="23"/>
                </a:lnTo>
                <a:lnTo>
                  <a:pt x="81" y="22"/>
                </a:lnTo>
                <a:lnTo>
                  <a:pt x="82" y="21"/>
                </a:lnTo>
                <a:lnTo>
                  <a:pt x="82" y="17"/>
                </a:lnTo>
                <a:lnTo>
                  <a:pt x="82" y="12"/>
                </a:lnTo>
                <a:lnTo>
                  <a:pt x="89" y="3"/>
                </a:lnTo>
                <a:lnTo>
                  <a:pt x="94" y="0"/>
                </a:lnTo>
                <a:lnTo>
                  <a:pt x="98" y="0"/>
                </a:lnTo>
                <a:lnTo>
                  <a:pt x="99" y="0"/>
                </a:lnTo>
                <a:lnTo>
                  <a:pt x="105" y="5"/>
                </a:lnTo>
                <a:lnTo>
                  <a:pt x="110" y="11"/>
                </a:lnTo>
                <a:lnTo>
                  <a:pt x="113" y="20"/>
                </a:lnTo>
                <a:lnTo>
                  <a:pt x="115" y="25"/>
                </a:lnTo>
                <a:lnTo>
                  <a:pt x="115" y="26"/>
                </a:lnTo>
                <a:lnTo>
                  <a:pt x="116" y="28"/>
                </a:lnTo>
                <a:lnTo>
                  <a:pt x="118" y="29"/>
                </a:lnTo>
                <a:lnTo>
                  <a:pt x="116" y="31"/>
                </a:lnTo>
                <a:lnTo>
                  <a:pt x="118" y="33"/>
                </a:lnTo>
                <a:lnTo>
                  <a:pt x="120" y="34"/>
                </a:lnTo>
                <a:lnTo>
                  <a:pt x="123" y="33"/>
                </a:lnTo>
                <a:lnTo>
                  <a:pt x="129" y="34"/>
                </a:lnTo>
                <a:lnTo>
                  <a:pt x="138" y="36"/>
                </a:lnTo>
                <a:lnTo>
                  <a:pt x="143" y="38"/>
                </a:lnTo>
                <a:lnTo>
                  <a:pt x="145" y="42"/>
                </a:lnTo>
                <a:lnTo>
                  <a:pt x="147" y="38"/>
                </a:lnTo>
                <a:lnTo>
                  <a:pt x="150" y="35"/>
                </a:lnTo>
                <a:lnTo>
                  <a:pt x="153" y="33"/>
                </a:lnTo>
                <a:lnTo>
                  <a:pt x="157" y="33"/>
                </a:lnTo>
                <a:lnTo>
                  <a:pt x="160" y="33"/>
                </a:lnTo>
                <a:lnTo>
                  <a:pt x="160" y="33"/>
                </a:lnTo>
                <a:lnTo>
                  <a:pt x="161" y="35"/>
                </a:lnTo>
                <a:lnTo>
                  <a:pt x="161" y="40"/>
                </a:lnTo>
                <a:lnTo>
                  <a:pt x="163" y="44"/>
                </a:lnTo>
                <a:lnTo>
                  <a:pt x="166" y="50"/>
                </a:lnTo>
                <a:lnTo>
                  <a:pt x="174" y="55"/>
                </a:lnTo>
                <a:lnTo>
                  <a:pt x="181" y="58"/>
                </a:lnTo>
                <a:lnTo>
                  <a:pt x="186" y="59"/>
                </a:lnTo>
                <a:lnTo>
                  <a:pt x="192" y="62"/>
                </a:lnTo>
                <a:lnTo>
                  <a:pt x="200" y="67"/>
                </a:lnTo>
                <a:lnTo>
                  <a:pt x="205" y="67"/>
                </a:lnTo>
                <a:lnTo>
                  <a:pt x="210" y="63"/>
                </a:lnTo>
                <a:lnTo>
                  <a:pt x="211" y="59"/>
                </a:lnTo>
                <a:lnTo>
                  <a:pt x="213" y="56"/>
                </a:lnTo>
                <a:lnTo>
                  <a:pt x="220" y="56"/>
                </a:lnTo>
                <a:lnTo>
                  <a:pt x="224" y="53"/>
                </a:lnTo>
                <a:lnTo>
                  <a:pt x="228" y="51"/>
                </a:lnTo>
                <a:lnTo>
                  <a:pt x="228" y="51"/>
                </a:lnTo>
                <a:lnTo>
                  <a:pt x="229" y="50"/>
                </a:lnTo>
                <a:lnTo>
                  <a:pt x="229" y="50"/>
                </a:lnTo>
                <a:lnTo>
                  <a:pt x="230" y="50"/>
                </a:lnTo>
                <a:lnTo>
                  <a:pt x="231" y="50"/>
                </a:lnTo>
                <a:lnTo>
                  <a:pt x="231" y="50"/>
                </a:lnTo>
                <a:lnTo>
                  <a:pt x="232" y="50"/>
                </a:lnTo>
                <a:lnTo>
                  <a:pt x="233" y="50"/>
                </a:lnTo>
                <a:lnTo>
                  <a:pt x="234" y="50"/>
                </a:lnTo>
                <a:lnTo>
                  <a:pt x="234" y="50"/>
                </a:lnTo>
                <a:lnTo>
                  <a:pt x="235" y="50"/>
                </a:lnTo>
                <a:lnTo>
                  <a:pt x="236" y="50"/>
                </a:lnTo>
                <a:lnTo>
                  <a:pt x="238" y="51"/>
                </a:lnTo>
                <a:lnTo>
                  <a:pt x="239" y="50"/>
                </a:lnTo>
                <a:lnTo>
                  <a:pt x="240" y="51"/>
                </a:lnTo>
                <a:lnTo>
                  <a:pt x="242" y="51"/>
                </a:lnTo>
                <a:lnTo>
                  <a:pt x="242" y="52"/>
                </a:lnTo>
                <a:lnTo>
                  <a:pt x="243" y="52"/>
                </a:lnTo>
                <a:lnTo>
                  <a:pt x="244" y="52"/>
                </a:lnTo>
                <a:lnTo>
                  <a:pt x="245" y="52"/>
                </a:lnTo>
                <a:lnTo>
                  <a:pt x="246" y="49"/>
                </a:lnTo>
                <a:lnTo>
                  <a:pt x="246" y="48"/>
                </a:lnTo>
                <a:lnTo>
                  <a:pt x="246" y="48"/>
                </a:lnTo>
                <a:lnTo>
                  <a:pt x="245" y="47"/>
                </a:lnTo>
                <a:lnTo>
                  <a:pt x="245" y="46"/>
                </a:lnTo>
                <a:lnTo>
                  <a:pt x="246" y="46"/>
                </a:lnTo>
                <a:lnTo>
                  <a:pt x="246" y="45"/>
                </a:lnTo>
                <a:lnTo>
                  <a:pt x="246" y="45"/>
                </a:lnTo>
                <a:lnTo>
                  <a:pt x="247" y="45"/>
                </a:lnTo>
                <a:lnTo>
                  <a:pt x="247" y="44"/>
                </a:lnTo>
                <a:lnTo>
                  <a:pt x="248" y="42"/>
                </a:lnTo>
                <a:lnTo>
                  <a:pt x="248" y="42"/>
                </a:lnTo>
                <a:lnTo>
                  <a:pt x="247" y="40"/>
                </a:lnTo>
                <a:lnTo>
                  <a:pt x="248" y="40"/>
                </a:lnTo>
                <a:lnTo>
                  <a:pt x="248" y="39"/>
                </a:lnTo>
                <a:lnTo>
                  <a:pt x="248" y="38"/>
                </a:lnTo>
                <a:lnTo>
                  <a:pt x="248" y="38"/>
                </a:lnTo>
                <a:lnTo>
                  <a:pt x="248" y="38"/>
                </a:lnTo>
                <a:lnTo>
                  <a:pt x="248" y="38"/>
                </a:lnTo>
                <a:lnTo>
                  <a:pt x="248" y="37"/>
                </a:lnTo>
                <a:lnTo>
                  <a:pt x="248" y="36"/>
                </a:lnTo>
                <a:lnTo>
                  <a:pt x="249" y="36"/>
                </a:lnTo>
                <a:lnTo>
                  <a:pt x="249" y="35"/>
                </a:lnTo>
                <a:lnTo>
                  <a:pt x="251" y="35"/>
                </a:lnTo>
                <a:lnTo>
                  <a:pt x="251" y="35"/>
                </a:lnTo>
                <a:lnTo>
                  <a:pt x="251" y="34"/>
                </a:lnTo>
                <a:lnTo>
                  <a:pt x="251" y="33"/>
                </a:lnTo>
                <a:lnTo>
                  <a:pt x="260" y="41"/>
                </a:lnTo>
                <a:lnTo>
                  <a:pt x="270" y="46"/>
                </a:lnTo>
                <a:lnTo>
                  <a:pt x="277" y="50"/>
                </a:lnTo>
                <a:lnTo>
                  <a:pt x="280" y="52"/>
                </a:lnTo>
                <a:lnTo>
                  <a:pt x="284" y="5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014788" y="2378076"/>
            <a:ext cx="2459038" cy="933450"/>
          </a:xfrm>
          <a:custGeom>
            <a:avLst/>
            <a:gdLst>
              <a:gd name="T0" fmla="*/ 318 w 1549"/>
              <a:gd name="T1" fmla="*/ 75 h 588"/>
              <a:gd name="T2" fmla="*/ 362 w 1549"/>
              <a:gd name="T3" fmla="*/ 71 h 588"/>
              <a:gd name="T4" fmla="*/ 404 w 1549"/>
              <a:gd name="T5" fmla="*/ 60 h 588"/>
              <a:gd name="T6" fmla="*/ 452 w 1549"/>
              <a:gd name="T7" fmla="*/ 71 h 588"/>
              <a:gd name="T8" fmla="*/ 471 w 1549"/>
              <a:gd name="T9" fmla="*/ 102 h 588"/>
              <a:gd name="T10" fmla="*/ 909 w 1549"/>
              <a:gd name="T11" fmla="*/ 588 h 588"/>
              <a:gd name="T12" fmla="*/ 707 w 1549"/>
              <a:gd name="T13" fmla="*/ 419 h 588"/>
              <a:gd name="T14" fmla="*/ 661 w 1549"/>
              <a:gd name="T15" fmla="*/ 431 h 588"/>
              <a:gd name="T16" fmla="*/ 602 w 1549"/>
              <a:gd name="T17" fmla="*/ 444 h 588"/>
              <a:gd name="T18" fmla="*/ 568 w 1549"/>
              <a:gd name="T19" fmla="*/ 421 h 588"/>
              <a:gd name="T20" fmla="*/ 537 w 1549"/>
              <a:gd name="T21" fmla="*/ 395 h 588"/>
              <a:gd name="T22" fmla="*/ 484 w 1549"/>
              <a:gd name="T23" fmla="*/ 338 h 588"/>
              <a:gd name="T24" fmla="*/ 429 w 1549"/>
              <a:gd name="T25" fmla="*/ 275 h 588"/>
              <a:gd name="T26" fmla="*/ 510 w 1549"/>
              <a:gd name="T27" fmla="*/ 233 h 588"/>
              <a:gd name="T28" fmla="*/ 426 w 1549"/>
              <a:gd name="T29" fmla="*/ 166 h 588"/>
              <a:gd name="T30" fmla="*/ 372 w 1549"/>
              <a:gd name="T31" fmla="*/ 147 h 588"/>
              <a:gd name="T32" fmla="*/ 266 w 1549"/>
              <a:gd name="T33" fmla="*/ 182 h 588"/>
              <a:gd name="T34" fmla="*/ 154 w 1549"/>
              <a:gd name="T35" fmla="*/ 198 h 588"/>
              <a:gd name="T36" fmla="*/ 140 w 1549"/>
              <a:gd name="T37" fmla="*/ 189 h 588"/>
              <a:gd name="T38" fmla="*/ 131 w 1549"/>
              <a:gd name="T39" fmla="*/ 187 h 588"/>
              <a:gd name="T40" fmla="*/ 119 w 1549"/>
              <a:gd name="T41" fmla="*/ 189 h 588"/>
              <a:gd name="T42" fmla="*/ 108 w 1549"/>
              <a:gd name="T43" fmla="*/ 184 h 588"/>
              <a:gd name="T44" fmla="*/ 101 w 1549"/>
              <a:gd name="T45" fmla="*/ 183 h 588"/>
              <a:gd name="T46" fmla="*/ 96 w 1549"/>
              <a:gd name="T47" fmla="*/ 178 h 588"/>
              <a:gd name="T48" fmla="*/ 98 w 1549"/>
              <a:gd name="T49" fmla="*/ 170 h 588"/>
              <a:gd name="T50" fmla="*/ 80 w 1549"/>
              <a:gd name="T51" fmla="*/ 152 h 588"/>
              <a:gd name="T52" fmla="*/ 65 w 1549"/>
              <a:gd name="T53" fmla="*/ 147 h 588"/>
              <a:gd name="T54" fmla="*/ 65 w 1549"/>
              <a:gd name="T55" fmla="*/ 139 h 588"/>
              <a:gd name="T56" fmla="*/ 60 w 1549"/>
              <a:gd name="T57" fmla="*/ 131 h 588"/>
              <a:gd name="T58" fmla="*/ 51 w 1549"/>
              <a:gd name="T59" fmla="*/ 131 h 588"/>
              <a:gd name="T60" fmla="*/ 42 w 1549"/>
              <a:gd name="T61" fmla="*/ 123 h 588"/>
              <a:gd name="T62" fmla="*/ 28 w 1549"/>
              <a:gd name="T63" fmla="*/ 116 h 588"/>
              <a:gd name="T64" fmla="*/ 15 w 1549"/>
              <a:gd name="T65" fmla="*/ 116 h 588"/>
              <a:gd name="T66" fmla="*/ 11 w 1549"/>
              <a:gd name="T67" fmla="*/ 97 h 588"/>
              <a:gd name="T68" fmla="*/ 1 w 1549"/>
              <a:gd name="T69" fmla="*/ 83 h 588"/>
              <a:gd name="T70" fmla="*/ 15 w 1549"/>
              <a:gd name="T71" fmla="*/ 54 h 588"/>
              <a:gd name="T72" fmla="*/ 36 w 1549"/>
              <a:gd name="T73" fmla="*/ 34 h 588"/>
              <a:gd name="T74" fmla="*/ 48 w 1549"/>
              <a:gd name="T75" fmla="*/ 31 h 588"/>
              <a:gd name="T76" fmla="*/ 74 w 1549"/>
              <a:gd name="T77" fmla="*/ 27 h 588"/>
              <a:gd name="T78" fmla="*/ 82 w 1549"/>
              <a:gd name="T79" fmla="*/ 12 h 588"/>
              <a:gd name="T80" fmla="*/ 110 w 1549"/>
              <a:gd name="T81" fmla="*/ 11 h 588"/>
              <a:gd name="T82" fmla="*/ 116 w 1549"/>
              <a:gd name="T83" fmla="*/ 31 h 588"/>
              <a:gd name="T84" fmla="*/ 143 w 1549"/>
              <a:gd name="T85" fmla="*/ 38 h 588"/>
              <a:gd name="T86" fmla="*/ 160 w 1549"/>
              <a:gd name="T87" fmla="*/ 33 h 588"/>
              <a:gd name="T88" fmla="*/ 174 w 1549"/>
              <a:gd name="T89" fmla="*/ 55 h 588"/>
              <a:gd name="T90" fmla="*/ 210 w 1549"/>
              <a:gd name="T91" fmla="*/ 63 h 588"/>
              <a:gd name="T92" fmla="*/ 228 w 1549"/>
              <a:gd name="T93" fmla="*/ 51 h 588"/>
              <a:gd name="T94" fmla="*/ 232 w 1549"/>
              <a:gd name="T95" fmla="*/ 50 h 588"/>
              <a:gd name="T96" fmla="*/ 238 w 1549"/>
              <a:gd name="T97" fmla="*/ 51 h 588"/>
              <a:gd name="T98" fmla="*/ 244 w 1549"/>
              <a:gd name="T99" fmla="*/ 52 h 588"/>
              <a:gd name="T100" fmla="*/ 245 w 1549"/>
              <a:gd name="T101" fmla="*/ 46 h 588"/>
              <a:gd name="T102" fmla="*/ 248 w 1549"/>
              <a:gd name="T103" fmla="*/ 42 h 588"/>
              <a:gd name="T104" fmla="*/ 248 w 1549"/>
              <a:gd name="T105" fmla="*/ 38 h 588"/>
              <a:gd name="T106" fmla="*/ 249 w 1549"/>
              <a:gd name="T107" fmla="*/ 35 h 588"/>
              <a:gd name="T108" fmla="*/ 270 w 1549"/>
              <a:gd name="T109" fmla="*/ 4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49" h="588">
                <a:moveTo>
                  <a:pt x="284" y="55"/>
                </a:moveTo>
                <a:lnTo>
                  <a:pt x="284" y="55"/>
                </a:lnTo>
                <a:lnTo>
                  <a:pt x="288" y="58"/>
                </a:lnTo>
                <a:lnTo>
                  <a:pt x="299" y="65"/>
                </a:lnTo>
                <a:lnTo>
                  <a:pt x="309" y="71"/>
                </a:lnTo>
                <a:lnTo>
                  <a:pt x="318" y="75"/>
                </a:lnTo>
                <a:lnTo>
                  <a:pt x="326" y="77"/>
                </a:lnTo>
                <a:lnTo>
                  <a:pt x="334" y="76"/>
                </a:lnTo>
                <a:lnTo>
                  <a:pt x="342" y="74"/>
                </a:lnTo>
                <a:lnTo>
                  <a:pt x="349" y="75"/>
                </a:lnTo>
                <a:lnTo>
                  <a:pt x="358" y="75"/>
                </a:lnTo>
                <a:lnTo>
                  <a:pt x="362" y="71"/>
                </a:lnTo>
                <a:lnTo>
                  <a:pt x="370" y="65"/>
                </a:lnTo>
                <a:lnTo>
                  <a:pt x="377" y="64"/>
                </a:lnTo>
                <a:lnTo>
                  <a:pt x="381" y="63"/>
                </a:lnTo>
                <a:lnTo>
                  <a:pt x="391" y="62"/>
                </a:lnTo>
                <a:lnTo>
                  <a:pt x="397" y="61"/>
                </a:lnTo>
                <a:lnTo>
                  <a:pt x="404" y="60"/>
                </a:lnTo>
                <a:lnTo>
                  <a:pt x="413" y="62"/>
                </a:lnTo>
                <a:lnTo>
                  <a:pt x="420" y="60"/>
                </a:lnTo>
                <a:lnTo>
                  <a:pt x="429" y="59"/>
                </a:lnTo>
                <a:lnTo>
                  <a:pt x="441" y="60"/>
                </a:lnTo>
                <a:lnTo>
                  <a:pt x="450" y="65"/>
                </a:lnTo>
                <a:lnTo>
                  <a:pt x="452" y="71"/>
                </a:lnTo>
                <a:lnTo>
                  <a:pt x="453" y="79"/>
                </a:lnTo>
                <a:lnTo>
                  <a:pt x="454" y="84"/>
                </a:lnTo>
                <a:lnTo>
                  <a:pt x="456" y="89"/>
                </a:lnTo>
                <a:lnTo>
                  <a:pt x="460" y="91"/>
                </a:lnTo>
                <a:lnTo>
                  <a:pt x="465" y="97"/>
                </a:lnTo>
                <a:lnTo>
                  <a:pt x="471" y="102"/>
                </a:lnTo>
                <a:lnTo>
                  <a:pt x="1171" y="307"/>
                </a:lnTo>
                <a:lnTo>
                  <a:pt x="1549" y="424"/>
                </a:lnTo>
                <a:lnTo>
                  <a:pt x="1447" y="450"/>
                </a:lnTo>
                <a:lnTo>
                  <a:pt x="1306" y="486"/>
                </a:lnTo>
                <a:lnTo>
                  <a:pt x="917" y="585"/>
                </a:lnTo>
                <a:lnTo>
                  <a:pt x="909" y="588"/>
                </a:lnTo>
                <a:lnTo>
                  <a:pt x="732" y="429"/>
                </a:lnTo>
                <a:lnTo>
                  <a:pt x="723" y="423"/>
                </a:lnTo>
                <a:lnTo>
                  <a:pt x="718" y="419"/>
                </a:lnTo>
                <a:lnTo>
                  <a:pt x="715" y="418"/>
                </a:lnTo>
                <a:lnTo>
                  <a:pt x="710" y="418"/>
                </a:lnTo>
                <a:lnTo>
                  <a:pt x="707" y="419"/>
                </a:lnTo>
                <a:lnTo>
                  <a:pt x="703" y="421"/>
                </a:lnTo>
                <a:lnTo>
                  <a:pt x="698" y="422"/>
                </a:lnTo>
                <a:lnTo>
                  <a:pt x="684" y="425"/>
                </a:lnTo>
                <a:lnTo>
                  <a:pt x="677" y="427"/>
                </a:lnTo>
                <a:lnTo>
                  <a:pt x="669" y="429"/>
                </a:lnTo>
                <a:lnTo>
                  <a:pt x="661" y="431"/>
                </a:lnTo>
                <a:lnTo>
                  <a:pt x="652" y="433"/>
                </a:lnTo>
                <a:lnTo>
                  <a:pt x="642" y="436"/>
                </a:lnTo>
                <a:lnTo>
                  <a:pt x="633" y="438"/>
                </a:lnTo>
                <a:lnTo>
                  <a:pt x="619" y="442"/>
                </a:lnTo>
                <a:lnTo>
                  <a:pt x="610" y="444"/>
                </a:lnTo>
                <a:lnTo>
                  <a:pt x="602" y="444"/>
                </a:lnTo>
                <a:lnTo>
                  <a:pt x="596" y="442"/>
                </a:lnTo>
                <a:lnTo>
                  <a:pt x="589" y="439"/>
                </a:lnTo>
                <a:lnTo>
                  <a:pt x="583" y="433"/>
                </a:lnTo>
                <a:lnTo>
                  <a:pt x="578" y="429"/>
                </a:lnTo>
                <a:lnTo>
                  <a:pt x="574" y="425"/>
                </a:lnTo>
                <a:lnTo>
                  <a:pt x="568" y="421"/>
                </a:lnTo>
                <a:lnTo>
                  <a:pt x="560" y="416"/>
                </a:lnTo>
                <a:lnTo>
                  <a:pt x="553" y="412"/>
                </a:lnTo>
                <a:lnTo>
                  <a:pt x="549" y="408"/>
                </a:lnTo>
                <a:lnTo>
                  <a:pt x="544" y="404"/>
                </a:lnTo>
                <a:lnTo>
                  <a:pt x="540" y="398"/>
                </a:lnTo>
                <a:lnTo>
                  <a:pt x="537" y="395"/>
                </a:lnTo>
                <a:lnTo>
                  <a:pt x="530" y="388"/>
                </a:lnTo>
                <a:lnTo>
                  <a:pt x="517" y="376"/>
                </a:lnTo>
                <a:lnTo>
                  <a:pt x="508" y="367"/>
                </a:lnTo>
                <a:lnTo>
                  <a:pt x="501" y="358"/>
                </a:lnTo>
                <a:lnTo>
                  <a:pt x="492" y="346"/>
                </a:lnTo>
                <a:lnTo>
                  <a:pt x="484" y="338"/>
                </a:lnTo>
                <a:lnTo>
                  <a:pt x="473" y="329"/>
                </a:lnTo>
                <a:lnTo>
                  <a:pt x="448" y="304"/>
                </a:lnTo>
                <a:lnTo>
                  <a:pt x="437" y="292"/>
                </a:lnTo>
                <a:lnTo>
                  <a:pt x="426" y="281"/>
                </a:lnTo>
                <a:lnTo>
                  <a:pt x="425" y="279"/>
                </a:lnTo>
                <a:lnTo>
                  <a:pt x="429" y="275"/>
                </a:lnTo>
                <a:lnTo>
                  <a:pt x="431" y="275"/>
                </a:lnTo>
                <a:lnTo>
                  <a:pt x="441" y="269"/>
                </a:lnTo>
                <a:lnTo>
                  <a:pt x="456" y="260"/>
                </a:lnTo>
                <a:lnTo>
                  <a:pt x="479" y="246"/>
                </a:lnTo>
                <a:lnTo>
                  <a:pt x="501" y="237"/>
                </a:lnTo>
                <a:lnTo>
                  <a:pt x="510" y="233"/>
                </a:lnTo>
                <a:lnTo>
                  <a:pt x="499" y="221"/>
                </a:lnTo>
                <a:lnTo>
                  <a:pt x="482" y="207"/>
                </a:lnTo>
                <a:lnTo>
                  <a:pt x="467" y="193"/>
                </a:lnTo>
                <a:lnTo>
                  <a:pt x="451" y="180"/>
                </a:lnTo>
                <a:lnTo>
                  <a:pt x="442" y="176"/>
                </a:lnTo>
                <a:lnTo>
                  <a:pt x="426" y="166"/>
                </a:lnTo>
                <a:lnTo>
                  <a:pt x="404" y="156"/>
                </a:lnTo>
                <a:lnTo>
                  <a:pt x="402" y="156"/>
                </a:lnTo>
                <a:lnTo>
                  <a:pt x="393" y="151"/>
                </a:lnTo>
                <a:lnTo>
                  <a:pt x="383" y="145"/>
                </a:lnTo>
                <a:lnTo>
                  <a:pt x="378" y="145"/>
                </a:lnTo>
                <a:lnTo>
                  <a:pt x="372" y="147"/>
                </a:lnTo>
                <a:lnTo>
                  <a:pt x="356" y="151"/>
                </a:lnTo>
                <a:lnTo>
                  <a:pt x="341" y="158"/>
                </a:lnTo>
                <a:lnTo>
                  <a:pt x="317" y="170"/>
                </a:lnTo>
                <a:lnTo>
                  <a:pt x="303" y="176"/>
                </a:lnTo>
                <a:lnTo>
                  <a:pt x="288" y="177"/>
                </a:lnTo>
                <a:lnTo>
                  <a:pt x="266" y="182"/>
                </a:lnTo>
                <a:lnTo>
                  <a:pt x="182" y="196"/>
                </a:lnTo>
                <a:lnTo>
                  <a:pt x="182" y="196"/>
                </a:lnTo>
                <a:lnTo>
                  <a:pt x="174" y="197"/>
                </a:lnTo>
                <a:lnTo>
                  <a:pt x="169" y="198"/>
                </a:lnTo>
                <a:lnTo>
                  <a:pt x="160" y="198"/>
                </a:lnTo>
                <a:lnTo>
                  <a:pt x="154" y="198"/>
                </a:lnTo>
                <a:lnTo>
                  <a:pt x="150" y="198"/>
                </a:lnTo>
                <a:lnTo>
                  <a:pt x="147" y="196"/>
                </a:lnTo>
                <a:lnTo>
                  <a:pt x="145" y="195"/>
                </a:lnTo>
                <a:lnTo>
                  <a:pt x="143" y="193"/>
                </a:lnTo>
                <a:lnTo>
                  <a:pt x="141" y="190"/>
                </a:lnTo>
                <a:lnTo>
                  <a:pt x="140" y="189"/>
                </a:lnTo>
                <a:lnTo>
                  <a:pt x="138" y="187"/>
                </a:lnTo>
                <a:lnTo>
                  <a:pt x="137" y="186"/>
                </a:lnTo>
                <a:lnTo>
                  <a:pt x="135" y="186"/>
                </a:lnTo>
                <a:lnTo>
                  <a:pt x="134" y="186"/>
                </a:lnTo>
                <a:lnTo>
                  <a:pt x="133" y="187"/>
                </a:lnTo>
                <a:lnTo>
                  <a:pt x="131" y="187"/>
                </a:lnTo>
                <a:lnTo>
                  <a:pt x="130" y="188"/>
                </a:lnTo>
                <a:lnTo>
                  <a:pt x="129" y="188"/>
                </a:lnTo>
                <a:lnTo>
                  <a:pt x="125" y="187"/>
                </a:lnTo>
                <a:lnTo>
                  <a:pt x="124" y="187"/>
                </a:lnTo>
                <a:lnTo>
                  <a:pt x="122" y="188"/>
                </a:lnTo>
                <a:lnTo>
                  <a:pt x="119" y="189"/>
                </a:lnTo>
                <a:lnTo>
                  <a:pt x="116" y="189"/>
                </a:lnTo>
                <a:lnTo>
                  <a:pt x="114" y="188"/>
                </a:lnTo>
                <a:lnTo>
                  <a:pt x="112" y="187"/>
                </a:lnTo>
                <a:lnTo>
                  <a:pt x="111" y="187"/>
                </a:lnTo>
                <a:lnTo>
                  <a:pt x="110" y="185"/>
                </a:lnTo>
                <a:lnTo>
                  <a:pt x="108" y="184"/>
                </a:lnTo>
                <a:lnTo>
                  <a:pt x="107" y="184"/>
                </a:lnTo>
                <a:lnTo>
                  <a:pt x="105" y="183"/>
                </a:lnTo>
                <a:lnTo>
                  <a:pt x="103" y="183"/>
                </a:lnTo>
                <a:lnTo>
                  <a:pt x="102" y="184"/>
                </a:lnTo>
                <a:lnTo>
                  <a:pt x="101" y="183"/>
                </a:lnTo>
                <a:lnTo>
                  <a:pt x="101" y="183"/>
                </a:lnTo>
                <a:lnTo>
                  <a:pt x="101" y="183"/>
                </a:lnTo>
                <a:lnTo>
                  <a:pt x="101" y="182"/>
                </a:lnTo>
                <a:lnTo>
                  <a:pt x="100" y="181"/>
                </a:lnTo>
                <a:lnTo>
                  <a:pt x="98" y="181"/>
                </a:lnTo>
                <a:lnTo>
                  <a:pt x="96" y="179"/>
                </a:lnTo>
                <a:lnTo>
                  <a:pt x="96" y="178"/>
                </a:lnTo>
                <a:lnTo>
                  <a:pt x="96" y="175"/>
                </a:lnTo>
                <a:lnTo>
                  <a:pt x="98" y="173"/>
                </a:lnTo>
                <a:lnTo>
                  <a:pt x="99" y="173"/>
                </a:lnTo>
                <a:lnTo>
                  <a:pt x="99" y="172"/>
                </a:lnTo>
                <a:lnTo>
                  <a:pt x="98" y="170"/>
                </a:lnTo>
                <a:lnTo>
                  <a:pt x="98" y="170"/>
                </a:lnTo>
                <a:lnTo>
                  <a:pt x="95" y="166"/>
                </a:lnTo>
                <a:lnTo>
                  <a:pt x="87" y="165"/>
                </a:lnTo>
                <a:lnTo>
                  <a:pt x="86" y="163"/>
                </a:lnTo>
                <a:lnTo>
                  <a:pt x="78" y="158"/>
                </a:lnTo>
                <a:lnTo>
                  <a:pt x="78" y="156"/>
                </a:lnTo>
                <a:lnTo>
                  <a:pt x="80" y="152"/>
                </a:lnTo>
                <a:lnTo>
                  <a:pt x="77" y="152"/>
                </a:lnTo>
                <a:lnTo>
                  <a:pt x="75" y="148"/>
                </a:lnTo>
                <a:lnTo>
                  <a:pt x="72" y="147"/>
                </a:lnTo>
                <a:lnTo>
                  <a:pt x="68" y="147"/>
                </a:lnTo>
                <a:lnTo>
                  <a:pt x="68" y="148"/>
                </a:lnTo>
                <a:lnTo>
                  <a:pt x="65" y="147"/>
                </a:lnTo>
                <a:lnTo>
                  <a:pt x="64" y="147"/>
                </a:lnTo>
                <a:lnTo>
                  <a:pt x="64" y="145"/>
                </a:lnTo>
                <a:lnTo>
                  <a:pt x="61" y="143"/>
                </a:lnTo>
                <a:lnTo>
                  <a:pt x="62" y="141"/>
                </a:lnTo>
                <a:lnTo>
                  <a:pt x="64" y="140"/>
                </a:lnTo>
                <a:lnTo>
                  <a:pt x="65" y="139"/>
                </a:lnTo>
                <a:lnTo>
                  <a:pt x="64" y="138"/>
                </a:lnTo>
                <a:lnTo>
                  <a:pt x="65" y="135"/>
                </a:lnTo>
                <a:lnTo>
                  <a:pt x="63" y="134"/>
                </a:lnTo>
                <a:lnTo>
                  <a:pt x="62" y="131"/>
                </a:lnTo>
                <a:lnTo>
                  <a:pt x="61" y="131"/>
                </a:lnTo>
                <a:lnTo>
                  <a:pt x="60" y="131"/>
                </a:lnTo>
                <a:lnTo>
                  <a:pt x="58" y="129"/>
                </a:lnTo>
                <a:lnTo>
                  <a:pt x="56" y="130"/>
                </a:lnTo>
                <a:lnTo>
                  <a:pt x="53" y="130"/>
                </a:lnTo>
                <a:lnTo>
                  <a:pt x="53" y="132"/>
                </a:lnTo>
                <a:lnTo>
                  <a:pt x="51" y="132"/>
                </a:lnTo>
                <a:lnTo>
                  <a:pt x="51" y="131"/>
                </a:lnTo>
                <a:lnTo>
                  <a:pt x="45" y="128"/>
                </a:lnTo>
                <a:lnTo>
                  <a:pt x="44" y="128"/>
                </a:lnTo>
                <a:lnTo>
                  <a:pt x="42" y="128"/>
                </a:lnTo>
                <a:lnTo>
                  <a:pt x="40" y="128"/>
                </a:lnTo>
                <a:lnTo>
                  <a:pt x="40" y="126"/>
                </a:lnTo>
                <a:lnTo>
                  <a:pt x="42" y="123"/>
                </a:lnTo>
                <a:lnTo>
                  <a:pt x="40" y="118"/>
                </a:lnTo>
                <a:lnTo>
                  <a:pt x="38" y="117"/>
                </a:lnTo>
                <a:lnTo>
                  <a:pt x="36" y="117"/>
                </a:lnTo>
                <a:lnTo>
                  <a:pt x="34" y="114"/>
                </a:lnTo>
                <a:lnTo>
                  <a:pt x="29" y="115"/>
                </a:lnTo>
                <a:lnTo>
                  <a:pt x="28" y="116"/>
                </a:lnTo>
                <a:lnTo>
                  <a:pt x="23" y="115"/>
                </a:lnTo>
                <a:lnTo>
                  <a:pt x="21" y="115"/>
                </a:lnTo>
                <a:lnTo>
                  <a:pt x="20" y="114"/>
                </a:lnTo>
                <a:lnTo>
                  <a:pt x="19" y="114"/>
                </a:lnTo>
                <a:lnTo>
                  <a:pt x="18" y="116"/>
                </a:lnTo>
                <a:lnTo>
                  <a:pt x="15" y="116"/>
                </a:lnTo>
                <a:lnTo>
                  <a:pt x="13" y="110"/>
                </a:lnTo>
                <a:lnTo>
                  <a:pt x="13" y="109"/>
                </a:lnTo>
                <a:lnTo>
                  <a:pt x="13" y="106"/>
                </a:lnTo>
                <a:lnTo>
                  <a:pt x="13" y="104"/>
                </a:lnTo>
                <a:lnTo>
                  <a:pt x="12" y="101"/>
                </a:lnTo>
                <a:lnTo>
                  <a:pt x="11" y="97"/>
                </a:lnTo>
                <a:lnTo>
                  <a:pt x="8" y="95"/>
                </a:lnTo>
                <a:lnTo>
                  <a:pt x="3" y="92"/>
                </a:lnTo>
                <a:lnTo>
                  <a:pt x="0" y="88"/>
                </a:lnTo>
                <a:lnTo>
                  <a:pt x="0" y="87"/>
                </a:lnTo>
                <a:lnTo>
                  <a:pt x="2" y="86"/>
                </a:lnTo>
                <a:lnTo>
                  <a:pt x="1" y="83"/>
                </a:lnTo>
                <a:lnTo>
                  <a:pt x="0" y="80"/>
                </a:lnTo>
                <a:lnTo>
                  <a:pt x="0" y="76"/>
                </a:lnTo>
                <a:lnTo>
                  <a:pt x="2" y="73"/>
                </a:lnTo>
                <a:lnTo>
                  <a:pt x="5" y="66"/>
                </a:lnTo>
                <a:lnTo>
                  <a:pt x="9" y="61"/>
                </a:lnTo>
                <a:lnTo>
                  <a:pt x="15" y="54"/>
                </a:lnTo>
                <a:lnTo>
                  <a:pt x="21" y="47"/>
                </a:lnTo>
                <a:lnTo>
                  <a:pt x="27" y="42"/>
                </a:lnTo>
                <a:lnTo>
                  <a:pt x="29" y="38"/>
                </a:lnTo>
                <a:lnTo>
                  <a:pt x="30" y="36"/>
                </a:lnTo>
                <a:lnTo>
                  <a:pt x="33" y="35"/>
                </a:lnTo>
                <a:lnTo>
                  <a:pt x="36" y="34"/>
                </a:lnTo>
                <a:lnTo>
                  <a:pt x="38" y="35"/>
                </a:lnTo>
                <a:lnTo>
                  <a:pt x="40" y="36"/>
                </a:lnTo>
                <a:lnTo>
                  <a:pt x="45" y="36"/>
                </a:lnTo>
                <a:lnTo>
                  <a:pt x="46" y="34"/>
                </a:lnTo>
                <a:lnTo>
                  <a:pt x="46" y="32"/>
                </a:lnTo>
                <a:lnTo>
                  <a:pt x="48" y="31"/>
                </a:lnTo>
                <a:lnTo>
                  <a:pt x="53" y="31"/>
                </a:lnTo>
                <a:lnTo>
                  <a:pt x="60" y="35"/>
                </a:lnTo>
                <a:lnTo>
                  <a:pt x="63" y="35"/>
                </a:lnTo>
                <a:lnTo>
                  <a:pt x="66" y="33"/>
                </a:lnTo>
                <a:lnTo>
                  <a:pt x="68" y="31"/>
                </a:lnTo>
                <a:lnTo>
                  <a:pt x="74" y="27"/>
                </a:lnTo>
                <a:lnTo>
                  <a:pt x="77" y="25"/>
                </a:lnTo>
                <a:lnTo>
                  <a:pt x="80" y="23"/>
                </a:lnTo>
                <a:lnTo>
                  <a:pt x="81" y="22"/>
                </a:lnTo>
                <a:lnTo>
                  <a:pt x="82" y="21"/>
                </a:lnTo>
                <a:lnTo>
                  <a:pt x="82" y="17"/>
                </a:lnTo>
                <a:lnTo>
                  <a:pt x="82" y="12"/>
                </a:lnTo>
                <a:lnTo>
                  <a:pt x="89" y="3"/>
                </a:lnTo>
                <a:lnTo>
                  <a:pt x="94" y="0"/>
                </a:lnTo>
                <a:lnTo>
                  <a:pt x="98" y="0"/>
                </a:lnTo>
                <a:lnTo>
                  <a:pt x="99" y="0"/>
                </a:lnTo>
                <a:lnTo>
                  <a:pt x="105" y="5"/>
                </a:lnTo>
                <a:lnTo>
                  <a:pt x="110" y="11"/>
                </a:lnTo>
                <a:lnTo>
                  <a:pt x="113" y="20"/>
                </a:lnTo>
                <a:lnTo>
                  <a:pt x="115" y="25"/>
                </a:lnTo>
                <a:lnTo>
                  <a:pt x="115" y="26"/>
                </a:lnTo>
                <a:lnTo>
                  <a:pt x="116" y="28"/>
                </a:lnTo>
                <a:lnTo>
                  <a:pt x="118" y="29"/>
                </a:lnTo>
                <a:lnTo>
                  <a:pt x="116" y="31"/>
                </a:lnTo>
                <a:lnTo>
                  <a:pt x="118" y="33"/>
                </a:lnTo>
                <a:lnTo>
                  <a:pt x="120" y="34"/>
                </a:lnTo>
                <a:lnTo>
                  <a:pt x="123" y="33"/>
                </a:lnTo>
                <a:lnTo>
                  <a:pt x="129" y="34"/>
                </a:lnTo>
                <a:lnTo>
                  <a:pt x="138" y="36"/>
                </a:lnTo>
                <a:lnTo>
                  <a:pt x="143" y="38"/>
                </a:lnTo>
                <a:lnTo>
                  <a:pt x="145" y="42"/>
                </a:lnTo>
                <a:lnTo>
                  <a:pt x="147" y="38"/>
                </a:lnTo>
                <a:lnTo>
                  <a:pt x="150" y="35"/>
                </a:lnTo>
                <a:lnTo>
                  <a:pt x="153" y="33"/>
                </a:lnTo>
                <a:lnTo>
                  <a:pt x="157" y="33"/>
                </a:lnTo>
                <a:lnTo>
                  <a:pt x="160" y="33"/>
                </a:lnTo>
                <a:lnTo>
                  <a:pt x="160" y="33"/>
                </a:lnTo>
                <a:lnTo>
                  <a:pt x="161" y="35"/>
                </a:lnTo>
                <a:lnTo>
                  <a:pt x="161" y="40"/>
                </a:lnTo>
                <a:lnTo>
                  <a:pt x="163" y="44"/>
                </a:lnTo>
                <a:lnTo>
                  <a:pt x="166" y="50"/>
                </a:lnTo>
                <a:lnTo>
                  <a:pt x="174" y="55"/>
                </a:lnTo>
                <a:lnTo>
                  <a:pt x="181" y="58"/>
                </a:lnTo>
                <a:lnTo>
                  <a:pt x="186" y="59"/>
                </a:lnTo>
                <a:lnTo>
                  <a:pt x="192" y="62"/>
                </a:lnTo>
                <a:lnTo>
                  <a:pt x="200" y="67"/>
                </a:lnTo>
                <a:lnTo>
                  <a:pt x="205" y="67"/>
                </a:lnTo>
                <a:lnTo>
                  <a:pt x="210" y="63"/>
                </a:lnTo>
                <a:lnTo>
                  <a:pt x="211" y="59"/>
                </a:lnTo>
                <a:lnTo>
                  <a:pt x="213" y="56"/>
                </a:lnTo>
                <a:lnTo>
                  <a:pt x="220" y="56"/>
                </a:lnTo>
                <a:lnTo>
                  <a:pt x="224" y="53"/>
                </a:lnTo>
                <a:lnTo>
                  <a:pt x="228" y="51"/>
                </a:lnTo>
                <a:lnTo>
                  <a:pt x="228" y="51"/>
                </a:lnTo>
                <a:lnTo>
                  <a:pt x="229" y="50"/>
                </a:lnTo>
                <a:lnTo>
                  <a:pt x="229" y="50"/>
                </a:lnTo>
                <a:lnTo>
                  <a:pt x="230" y="50"/>
                </a:lnTo>
                <a:lnTo>
                  <a:pt x="231" y="50"/>
                </a:lnTo>
                <a:lnTo>
                  <a:pt x="231" y="50"/>
                </a:lnTo>
                <a:lnTo>
                  <a:pt x="232" y="50"/>
                </a:lnTo>
                <a:lnTo>
                  <a:pt x="233" y="50"/>
                </a:lnTo>
                <a:lnTo>
                  <a:pt x="234" y="50"/>
                </a:lnTo>
                <a:lnTo>
                  <a:pt x="234" y="50"/>
                </a:lnTo>
                <a:lnTo>
                  <a:pt x="235" y="50"/>
                </a:lnTo>
                <a:lnTo>
                  <a:pt x="236" y="50"/>
                </a:lnTo>
                <a:lnTo>
                  <a:pt x="238" y="51"/>
                </a:lnTo>
                <a:lnTo>
                  <a:pt x="239" y="50"/>
                </a:lnTo>
                <a:lnTo>
                  <a:pt x="240" y="51"/>
                </a:lnTo>
                <a:lnTo>
                  <a:pt x="242" y="51"/>
                </a:lnTo>
                <a:lnTo>
                  <a:pt x="242" y="52"/>
                </a:lnTo>
                <a:lnTo>
                  <a:pt x="243" y="52"/>
                </a:lnTo>
                <a:lnTo>
                  <a:pt x="244" y="52"/>
                </a:lnTo>
                <a:lnTo>
                  <a:pt x="245" y="52"/>
                </a:lnTo>
                <a:lnTo>
                  <a:pt x="246" y="49"/>
                </a:lnTo>
                <a:lnTo>
                  <a:pt x="246" y="48"/>
                </a:lnTo>
                <a:lnTo>
                  <a:pt x="246" y="48"/>
                </a:lnTo>
                <a:lnTo>
                  <a:pt x="245" y="47"/>
                </a:lnTo>
                <a:lnTo>
                  <a:pt x="245" y="46"/>
                </a:lnTo>
                <a:lnTo>
                  <a:pt x="246" y="46"/>
                </a:lnTo>
                <a:lnTo>
                  <a:pt x="246" y="45"/>
                </a:lnTo>
                <a:lnTo>
                  <a:pt x="246" y="45"/>
                </a:lnTo>
                <a:lnTo>
                  <a:pt x="247" y="45"/>
                </a:lnTo>
                <a:lnTo>
                  <a:pt x="247" y="44"/>
                </a:lnTo>
                <a:lnTo>
                  <a:pt x="248" y="42"/>
                </a:lnTo>
                <a:lnTo>
                  <a:pt x="248" y="42"/>
                </a:lnTo>
                <a:lnTo>
                  <a:pt x="247" y="40"/>
                </a:lnTo>
                <a:lnTo>
                  <a:pt x="248" y="40"/>
                </a:lnTo>
                <a:lnTo>
                  <a:pt x="248" y="39"/>
                </a:lnTo>
                <a:lnTo>
                  <a:pt x="248" y="38"/>
                </a:lnTo>
                <a:lnTo>
                  <a:pt x="248" y="38"/>
                </a:lnTo>
                <a:lnTo>
                  <a:pt x="248" y="38"/>
                </a:lnTo>
                <a:lnTo>
                  <a:pt x="248" y="38"/>
                </a:lnTo>
                <a:lnTo>
                  <a:pt x="248" y="37"/>
                </a:lnTo>
                <a:lnTo>
                  <a:pt x="248" y="36"/>
                </a:lnTo>
                <a:lnTo>
                  <a:pt x="249" y="36"/>
                </a:lnTo>
                <a:lnTo>
                  <a:pt x="249" y="35"/>
                </a:lnTo>
                <a:lnTo>
                  <a:pt x="251" y="35"/>
                </a:lnTo>
                <a:lnTo>
                  <a:pt x="251" y="35"/>
                </a:lnTo>
                <a:lnTo>
                  <a:pt x="251" y="34"/>
                </a:lnTo>
                <a:lnTo>
                  <a:pt x="251" y="33"/>
                </a:lnTo>
                <a:lnTo>
                  <a:pt x="260" y="41"/>
                </a:lnTo>
                <a:lnTo>
                  <a:pt x="270" y="46"/>
                </a:lnTo>
                <a:lnTo>
                  <a:pt x="277" y="50"/>
                </a:lnTo>
                <a:lnTo>
                  <a:pt x="280" y="52"/>
                </a:lnTo>
                <a:lnTo>
                  <a:pt x="284" y="5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4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77988" y="266700"/>
            <a:ext cx="9131300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4273551" y="2644775"/>
            <a:ext cx="2016125" cy="1074738"/>
          </a:xfrm>
          <a:custGeom>
            <a:avLst/>
            <a:gdLst>
              <a:gd name="T0" fmla="*/ 101 w 1270"/>
              <a:gd name="T1" fmla="*/ 83 h 677"/>
              <a:gd name="T2" fmla="*/ 103 w 1270"/>
              <a:gd name="T3" fmla="*/ 76 h 677"/>
              <a:gd name="T4" fmla="*/ 99 w 1270"/>
              <a:gd name="T5" fmla="*/ 64 h 677"/>
              <a:gd name="T6" fmla="*/ 97 w 1270"/>
              <a:gd name="T7" fmla="*/ 52 h 677"/>
              <a:gd name="T8" fmla="*/ 103 w 1270"/>
              <a:gd name="T9" fmla="*/ 47 h 677"/>
              <a:gd name="T10" fmla="*/ 114 w 1270"/>
              <a:gd name="T11" fmla="*/ 43 h 677"/>
              <a:gd name="T12" fmla="*/ 126 w 1270"/>
              <a:gd name="T13" fmla="*/ 46 h 677"/>
              <a:gd name="T14" fmla="*/ 135 w 1270"/>
              <a:gd name="T15" fmla="*/ 47 h 677"/>
              <a:gd name="T16" fmla="*/ 147 w 1270"/>
              <a:gd name="T17" fmla="*/ 41 h 677"/>
              <a:gd name="T18" fmla="*/ 152 w 1270"/>
              <a:gd name="T19" fmla="*/ 30 h 677"/>
              <a:gd name="T20" fmla="*/ 159 w 1270"/>
              <a:gd name="T21" fmla="*/ 8 h 677"/>
              <a:gd name="T22" fmla="*/ 185 w 1270"/>
              <a:gd name="T23" fmla="*/ 0 h 677"/>
              <a:gd name="T24" fmla="*/ 215 w 1270"/>
              <a:gd name="T25" fmla="*/ 16 h 677"/>
              <a:gd name="T26" fmla="*/ 230 w 1270"/>
              <a:gd name="T27" fmla="*/ 34 h 677"/>
              <a:gd name="T28" fmla="*/ 259 w 1270"/>
              <a:gd name="T29" fmla="*/ 61 h 677"/>
              <a:gd name="T30" fmla="*/ 272 w 1270"/>
              <a:gd name="T31" fmla="*/ 71 h 677"/>
              <a:gd name="T32" fmla="*/ 301 w 1270"/>
              <a:gd name="T33" fmla="*/ 73 h 677"/>
              <a:gd name="T34" fmla="*/ 506 w 1270"/>
              <a:gd name="T35" fmla="*/ 43 h 677"/>
              <a:gd name="T36" fmla="*/ 646 w 1270"/>
              <a:gd name="T37" fmla="*/ 133 h 677"/>
              <a:gd name="T38" fmla="*/ 704 w 1270"/>
              <a:gd name="T39" fmla="*/ 284 h 677"/>
              <a:gd name="T40" fmla="*/ 802 w 1270"/>
              <a:gd name="T41" fmla="*/ 327 h 677"/>
              <a:gd name="T42" fmla="*/ 1081 w 1270"/>
              <a:gd name="T43" fmla="*/ 478 h 677"/>
              <a:gd name="T44" fmla="*/ 368 w 1270"/>
              <a:gd name="T45" fmla="*/ 668 h 677"/>
              <a:gd name="T46" fmla="*/ 314 w 1270"/>
              <a:gd name="T47" fmla="*/ 627 h 677"/>
              <a:gd name="T48" fmla="*/ 299 w 1270"/>
              <a:gd name="T49" fmla="*/ 609 h 677"/>
              <a:gd name="T50" fmla="*/ 284 w 1270"/>
              <a:gd name="T51" fmla="*/ 603 h 677"/>
              <a:gd name="T52" fmla="*/ 263 w 1270"/>
              <a:gd name="T53" fmla="*/ 570 h 677"/>
              <a:gd name="T54" fmla="*/ 207 w 1270"/>
              <a:gd name="T55" fmla="*/ 551 h 677"/>
              <a:gd name="T56" fmla="*/ 168 w 1270"/>
              <a:gd name="T57" fmla="*/ 557 h 677"/>
              <a:gd name="T58" fmla="*/ 117 w 1270"/>
              <a:gd name="T59" fmla="*/ 523 h 677"/>
              <a:gd name="T60" fmla="*/ 141 w 1270"/>
              <a:gd name="T61" fmla="*/ 485 h 677"/>
              <a:gd name="T62" fmla="*/ 156 w 1270"/>
              <a:gd name="T63" fmla="*/ 448 h 677"/>
              <a:gd name="T64" fmla="*/ 131 w 1270"/>
              <a:gd name="T65" fmla="*/ 435 h 677"/>
              <a:gd name="T66" fmla="*/ 136 w 1270"/>
              <a:gd name="T67" fmla="*/ 418 h 677"/>
              <a:gd name="T68" fmla="*/ 148 w 1270"/>
              <a:gd name="T69" fmla="*/ 409 h 677"/>
              <a:gd name="T70" fmla="*/ 128 w 1270"/>
              <a:gd name="T71" fmla="*/ 376 h 677"/>
              <a:gd name="T72" fmla="*/ 96 w 1270"/>
              <a:gd name="T73" fmla="*/ 355 h 677"/>
              <a:gd name="T74" fmla="*/ 119 w 1270"/>
              <a:gd name="T75" fmla="*/ 333 h 677"/>
              <a:gd name="T76" fmla="*/ 124 w 1270"/>
              <a:gd name="T77" fmla="*/ 295 h 677"/>
              <a:gd name="T78" fmla="*/ 129 w 1270"/>
              <a:gd name="T79" fmla="*/ 256 h 677"/>
              <a:gd name="T80" fmla="*/ 120 w 1270"/>
              <a:gd name="T81" fmla="*/ 259 h 677"/>
              <a:gd name="T82" fmla="*/ 113 w 1270"/>
              <a:gd name="T83" fmla="*/ 263 h 677"/>
              <a:gd name="T84" fmla="*/ 102 w 1270"/>
              <a:gd name="T85" fmla="*/ 261 h 677"/>
              <a:gd name="T86" fmla="*/ 91 w 1270"/>
              <a:gd name="T87" fmla="*/ 261 h 677"/>
              <a:gd name="T88" fmla="*/ 93 w 1270"/>
              <a:gd name="T89" fmla="*/ 252 h 677"/>
              <a:gd name="T90" fmla="*/ 83 w 1270"/>
              <a:gd name="T91" fmla="*/ 248 h 677"/>
              <a:gd name="T92" fmla="*/ 73 w 1270"/>
              <a:gd name="T93" fmla="*/ 244 h 677"/>
              <a:gd name="T94" fmla="*/ 65 w 1270"/>
              <a:gd name="T95" fmla="*/ 249 h 677"/>
              <a:gd name="T96" fmla="*/ 56 w 1270"/>
              <a:gd name="T97" fmla="*/ 240 h 677"/>
              <a:gd name="T98" fmla="*/ 18 w 1270"/>
              <a:gd name="T99" fmla="*/ 240 h 677"/>
              <a:gd name="T100" fmla="*/ 33 w 1270"/>
              <a:gd name="T101" fmla="*/ 209 h 677"/>
              <a:gd name="T102" fmla="*/ 19 w 1270"/>
              <a:gd name="T103" fmla="*/ 194 h 677"/>
              <a:gd name="T104" fmla="*/ 32 w 1270"/>
              <a:gd name="T105" fmla="*/ 177 h 677"/>
              <a:gd name="T106" fmla="*/ 10 w 1270"/>
              <a:gd name="T107" fmla="*/ 151 h 677"/>
              <a:gd name="T108" fmla="*/ 49 w 1270"/>
              <a:gd name="T109" fmla="*/ 118 h 677"/>
              <a:gd name="T110" fmla="*/ 55 w 1270"/>
              <a:gd name="T111" fmla="*/ 111 h 677"/>
              <a:gd name="T112" fmla="*/ 73 w 1270"/>
              <a:gd name="T113" fmla="*/ 102 h 677"/>
              <a:gd name="T114" fmla="*/ 77 w 1270"/>
              <a:gd name="T115" fmla="*/ 90 h 677"/>
              <a:gd name="T116" fmla="*/ 86 w 1270"/>
              <a:gd name="T117" fmla="*/ 88 h 677"/>
              <a:gd name="T118" fmla="*/ 94 w 1270"/>
              <a:gd name="T119" fmla="*/ 92 h 677"/>
              <a:gd name="T120" fmla="*/ 104 w 1270"/>
              <a:gd name="T121" fmla="*/ 9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70" h="677">
                <a:moveTo>
                  <a:pt x="109" y="89"/>
                </a:moveTo>
                <a:lnTo>
                  <a:pt x="109" y="88"/>
                </a:lnTo>
                <a:lnTo>
                  <a:pt x="109" y="88"/>
                </a:lnTo>
                <a:lnTo>
                  <a:pt x="108" y="88"/>
                </a:lnTo>
                <a:lnTo>
                  <a:pt x="109" y="87"/>
                </a:lnTo>
                <a:lnTo>
                  <a:pt x="109" y="86"/>
                </a:lnTo>
                <a:lnTo>
                  <a:pt x="108" y="84"/>
                </a:lnTo>
                <a:lnTo>
                  <a:pt x="106" y="84"/>
                </a:lnTo>
                <a:lnTo>
                  <a:pt x="106" y="84"/>
                </a:lnTo>
                <a:lnTo>
                  <a:pt x="105" y="84"/>
                </a:lnTo>
                <a:lnTo>
                  <a:pt x="104" y="84"/>
                </a:lnTo>
                <a:lnTo>
                  <a:pt x="104" y="84"/>
                </a:lnTo>
                <a:lnTo>
                  <a:pt x="103" y="84"/>
                </a:lnTo>
                <a:lnTo>
                  <a:pt x="103" y="84"/>
                </a:lnTo>
                <a:lnTo>
                  <a:pt x="102" y="83"/>
                </a:lnTo>
                <a:lnTo>
                  <a:pt x="101" y="83"/>
                </a:lnTo>
                <a:lnTo>
                  <a:pt x="101" y="83"/>
                </a:lnTo>
                <a:lnTo>
                  <a:pt x="101" y="84"/>
                </a:lnTo>
                <a:lnTo>
                  <a:pt x="100" y="84"/>
                </a:lnTo>
                <a:lnTo>
                  <a:pt x="100" y="83"/>
                </a:lnTo>
                <a:lnTo>
                  <a:pt x="99" y="79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9"/>
                </a:lnTo>
                <a:lnTo>
                  <a:pt x="101" y="78"/>
                </a:lnTo>
                <a:lnTo>
                  <a:pt x="101" y="78"/>
                </a:lnTo>
                <a:lnTo>
                  <a:pt x="102" y="77"/>
                </a:lnTo>
                <a:lnTo>
                  <a:pt x="103" y="77"/>
                </a:lnTo>
                <a:lnTo>
                  <a:pt x="103" y="77"/>
                </a:lnTo>
                <a:lnTo>
                  <a:pt x="103" y="77"/>
                </a:lnTo>
                <a:lnTo>
                  <a:pt x="103" y="76"/>
                </a:lnTo>
                <a:lnTo>
                  <a:pt x="103" y="75"/>
                </a:lnTo>
                <a:lnTo>
                  <a:pt x="104" y="74"/>
                </a:lnTo>
                <a:lnTo>
                  <a:pt x="104" y="73"/>
                </a:lnTo>
                <a:lnTo>
                  <a:pt x="104" y="71"/>
                </a:lnTo>
                <a:lnTo>
                  <a:pt x="104" y="71"/>
                </a:lnTo>
                <a:lnTo>
                  <a:pt x="105" y="71"/>
                </a:lnTo>
                <a:lnTo>
                  <a:pt x="106" y="71"/>
                </a:lnTo>
                <a:lnTo>
                  <a:pt x="105" y="70"/>
                </a:lnTo>
                <a:lnTo>
                  <a:pt x="103" y="69"/>
                </a:lnTo>
                <a:lnTo>
                  <a:pt x="103" y="69"/>
                </a:lnTo>
                <a:lnTo>
                  <a:pt x="102" y="68"/>
                </a:lnTo>
                <a:lnTo>
                  <a:pt x="103" y="67"/>
                </a:lnTo>
                <a:lnTo>
                  <a:pt x="102" y="66"/>
                </a:lnTo>
                <a:lnTo>
                  <a:pt x="101" y="66"/>
                </a:lnTo>
                <a:lnTo>
                  <a:pt x="100" y="65"/>
                </a:lnTo>
                <a:lnTo>
                  <a:pt x="99" y="64"/>
                </a:lnTo>
                <a:lnTo>
                  <a:pt x="99" y="64"/>
                </a:lnTo>
                <a:lnTo>
                  <a:pt x="99" y="63"/>
                </a:lnTo>
                <a:lnTo>
                  <a:pt x="99" y="62"/>
                </a:lnTo>
                <a:lnTo>
                  <a:pt x="98" y="61"/>
                </a:lnTo>
                <a:lnTo>
                  <a:pt x="98" y="60"/>
                </a:lnTo>
                <a:lnTo>
                  <a:pt x="97" y="59"/>
                </a:lnTo>
                <a:lnTo>
                  <a:pt x="97" y="58"/>
                </a:lnTo>
                <a:lnTo>
                  <a:pt x="97" y="57"/>
                </a:lnTo>
                <a:lnTo>
                  <a:pt x="97" y="57"/>
                </a:lnTo>
                <a:lnTo>
                  <a:pt x="99" y="55"/>
                </a:lnTo>
                <a:lnTo>
                  <a:pt x="99" y="54"/>
                </a:lnTo>
                <a:lnTo>
                  <a:pt x="99" y="54"/>
                </a:lnTo>
                <a:lnTo>
                  <a:pt x="99" y="54"/>
                </a:lnTo>
                <a:lnTo>
                  <a:pt x="98" y="53"/>
                </a:lnTo>
                <a:lnTo>
                  <a:pt x="98" y="53"/>
                </a:lnTo>
                <a:lnTo>
                  <a:pt x="97" y="52"/>
                </a:lnTo>
                <a:lnTo>
                  <a:pt x="96" y="51"/>
                </a:lnTo>
                <a:lnTo>
                  <a:pt x="96" y="51"/>
                </a:lnTo>
                <a:lnTo>
                  <a:pt x="95" y="50"/>
                </a:lnTo>
                <a:lnTo>
                  <a:pt x="96" y="50"/>
                </a:lnTo>
                <a:lnTo>
                  <a:pt x="96" y="49"/>
                </a:lnTo>
                <a:lnTo>
                  <a:pt x="96" y="48"/>
                </a:lnTo>
                <a:lnTo>
                  <a:pt x="96" y="48"/>
                </a:lnTo>
                <a:lnTo>
                  <a:pt x="97" y="48"/>
                </a:lnTo>
                <a:lnTo>
                  <a:pt x="97" y="48"/>
                </a:lnTo>
                <a:lnTo>
                  <a:pt x="99" y="48"/>
                </a:lnTo>
                <a:lnTo>
                  <a:pt x="99" y="48"/>
                </a:lnTo>
                <a:lnTo>
                  <a:pt x="100" y="48"/>
                </a:lnTo>
                <a:lnTo>
                  <a:pt x="100" y="48"/>
                </a:lnTo>
                <a:lnTo>
                  <a:pt x="102" y="47"/>
                </a:lnTo>
                <a:lnTo>
                  <a:pt x="103" y="47"/>
                </a:lnTo>
                <a:lnTo>
                  <a:pt x="103" y="47"/>
                </a:lnTo>
                <a:lnTo>
                  <a:pt x="105" y="47"/>
                </a:lnTo>
                <a:lnTo>
                  <a:pt x="106" y="44"/>
                </a:lnTo>
                <a:lnTo>
                  <a:pt x="106" y="44"/>
                </a:lnTo>
                <a:lnTo>
                  <a:pt x="107" y="43"/>
                </a:lnTo>
                <a:lnTo>
                  <a:pt x="109" y="42"/>
                </a:lnTo>
                <a:lnTo>
                  <a:pt x="109" y="42"/>
                </a:lnTo>
                <a:lnTo>
                  <a:pt x="110" y="42"/>
                </a:lnTo>
                <a:lnTo>
                  <a:pt x="111" y="41"/>
                </a:lnTo>
                <a:lnTo>
                  <a:pt x="112" y="41"/>
                </a:lnTo>
                <a:lnTo>
                  <a:pt x="112" y="41"/>
                </a:lnTo>
                <a:lnTo>
                  <a:pt x="113" y="41"/>
                </a:lnTo>
                <a:lnTo>
                  <a:pt x="113" y="41"/>
                </a:lnTo>
                <a:lnTo>
                  <a:pt x="114" y="42"/>
                </a:lnTo>
                <a:lnTo>
                  <a:pt x="114" y="42"/>
                </a:lnTo>
                <a:lnTo>
                  <a:pt x="115" y="43"/>
                </a:lnTo>
                <a:lnTo>
                  <a:pt x="114" y="43"/>
                </a:lnTo>
                <a:lnTo>
                  <a:pt x="115" y="44"/>
                </a:lnTo>
                <a:lnTo>
                  <a:pt x="116" y="45"/>
                </a:lnTo>
                <a:lnTo>
                  <a:pt x="117" y="45"/>
                </a:lnTo>
                <a:lnTo>
                  <a:pt x="118" y="45"/>
                </a:lnTo>
                <a:lnTo>
                  <a:pt x="119" y="45"/>
                </a:lnTo>
                <a:lnTo>
                  <a:pt x="120" y="45"/>
                </a:lnTo>
                <a:lnTo>
                  <a:pt x="120" y="45"/>
                </a:lnTo>
                <a:lnTo>
                  <a:pt x="120" y="46"/>
                </a:lnTo>
                <a:lnTo>
                  <a:pt x="120" y="47"/>
                </a:lnTo>
                <a:lnTo>
                  <a:pt x="121" y="47"/>
                </a:lnTo>
                <a:lnTo>
                  <a:pt x="121" y="47"/>
                </a:lnTo>
                <a:lnTo>
                  <a:pt x="122" y="47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lnTo>
                  <a:pt x="126" y="46"/>
                </a:lnTo>
                <a:lnTo>
                  <a:pt x="126" y="46"/>
                </a:lnTo>
                <a:lnTo>
                  <a:pt x="127" y="46"/>
                </a:lnTo>
                <a:lnTo>
                  <a:pt x="127" y="45"/>
                </a:lnTo>
                <a:lnTo>
                  <a:pt x="127" y="45"/>
                </a:lnTo>
                <a:lnTo>
                  <a:pt x="127" y="44"/>
                </a:lnTo>
                <a:lnTo>
                  <a:pt x="127" y="44"/>
                </a:lnTo>
                <a:lnTo>
                  <a:pt x="128" y="44"/>
                </a:lnTo>
                <a:lnTo>
                  <a:pt x="129" y="44"/>
                </a:lnTo>
                <a:lnTo>
                  <a:pt x="129" y="43"/>
                </a:lnTo>
                <a:lnTo>
                  <a:pt x="130" y="43"/>
                </a:lnTo>
                <a:lnTo>
                  <a:pt x="131" y="43"/>
                </a:lnTo>
                <a:lnTo>
                  <a:pt x="131" y="43"/>
                </a:lnTo>
                <a:lnTo>
                  <a:pt x="133" y="47"/>
                </a:lnTo>
                <a:lnTo>
                  <a:pt x="134" y="47"/>
                </a:lnTo>
                <a:lnTo>
                  <a:pt x="134" y="47"/>
                </a:lnTo>
                <a:lnTo>
                  <a:pt x="135" y="47"/>
                </a:lnTo>
                <a:lnTo>
                  <a:pt x="137" y="47"/>
                </a:lnTo>
                <a:lnTo>
                  <a:pt x="138" y="46"/>
                </a:lnTo>
                <a:lnTo>
                  <a:pt x="139" y="46"/>
                </a:lnTo>
                <a:lnTo>
                  <a:pt x="139" y="45"/>
                </a:lnTo>
                <a:lnTo>
                  <a:pt x="140" y="45"/>
                </a:lnTo>
                <a:lnTo>
                  <a:pt x="140" y="44"/>
                </a:lnTo>
                <a:lnTo>
                  <a:pt x="141" y="44"/>
                </a:lnTo>
                <a:lnTo>
                  <a:pt x="141" y="43"/>
                </a:lnTo>
                <a:lnTo>
                  <a:pt x="142" y="43"/>
                </a:lnTo>
                <a:lnTo>
                  <a:pt x="142" y="43"/>
                </a:lnTo>
                <a:lnTo>
                  <a:pt x="143" y="43"/>
                </a:lnTo>
                <a:lnTo>
                  <a:pt x="143" y="43"/>
                </a:lnTo>
                <a:lnTo>
                  <a:pt x="145" y="42"/>
                </a:lnTo>
                <a:lnTo>
                  <a:pt x="145" y="41"/>
                </a:lnTo>
                <a:lnTo>
                  <a:pt x="146" y="41"/>
                </a:lnTo>
                <a:lnTo>
                  <a:pt x="147" y="41"/>
                </a:lnTo>
                <a:lnTo>
                  <a:pt x="148" y="40"/>
                </a:lnTo>
                <a:lnTo>
                  <a:pt x="149" y="40"/>
                </a:lnTo>
                <a:lnTo>
                  <a:pt x="149" y="39"/>
                </a:lnTo>
                <a:lnTo>
                  <a:pt x="150" y="39"/>
                </a:lnTo>
                <a:lnTo>
                  <a:pt x="150" y="38"/>
                </a:lnTo>
                <a:lnTo>
                  <a:pt x="151" y="36"/>
                </a:lnTo>
                <a:lnTo>
                  <a:pt x="151" y="36"/>
                </a:lnTo>
                <a:lnTo>
                  <a:pt x="151" y="35"/>
                </a:lnTo>
                <a:lnTo>
                  <a:pt x="151" y="35"/>
                </a:lnTo>
                <a:lnTo>
                  <a:pt x="152" y="34"/>
                </a:lnTo>
                <a:lnTo>
                  <a:pt x="153" y="34"/>
                </a:lnTo>
                <a:lnTo>
                  <a:pt x="154" y="34"/>
                </a:lnTo>
                <a:lnTo>
                  <a:pt x="154" y="33"/>
                </a:lnTo>
                <a:lnTo>
                  <a:pt x="153" y="32"/>
                </a:lnTo>
                <a:lnTo>
                  <a:pt x="153" y="31"/>
                </a:lnTo>
                <a:lnTo>
                  <a:pt x="152" y="30"/>
                </a:lnTo>
                <a:lnTo>
                  <a:pt x="152" y="26"/>
                </a:lnTo>
                <a:lnTo>
                  <a:pt x="152" y="21"/>
                </a:lnTo>
                <a:lnTo>
                  <a:pt x="152" y="20"/>
                </a:lnTo>
                <a:lnTo>
                  <a:pt x="152" y="20"/>
                </a:lnTo>
                <a:lnTo>
                  <a:pt x="152" y="19"/>
                </a:lnTo>
                <a:lnTo>
                  <a:pt x="152" y="19"/>
                </a:lnTo>
                <a:lnTo>
                  <a:pt x="152" y="18"/>
                </a:lnTo>
                <a:lnTo>
                  <a:pt x="154" y="18"/>
                </a:lnTo>
                <a:lnTo>
                  <a:pt x="156" y="15"/>
                </a:lnTo>
                <a:lnTo>
                  <a:pt x="158" y="12"/>
                </a:lnTo>
                <a:lnTo>
                  <a:pt x="158" y="12"/>
                </a:lnTo>
                <a:lnTo>
                  <a:pt x="158" y="11"/>
                </a:lnTo>
                <a:lnTo>
                  <a:pt x="159" y="11"/>
                </a:lnTo>
                <a:lnTo>
                  <a:pt x="159" y="10"/>
                </a:lnTo>
                <a:lnTo>
                  <a:pt x="159" y="9"/>
                </a:lnTo>
                <a:lnTo>
                  <a:pt x="159" y="8"/>
                </a:lnTo>
                <a:lnTo>
                  <a:pt x="160" y="7"/>
                </a:lnTo>
                <a:lnTo>
                  <a:pt x="161" y="6"/>
                </a:lnTo>
                <a:lnTo>
                  <a:pt x="165" y="3"/>
                </a:lnTo>
                <a:lnTo>
                  <a:pt x="165" y="5"/>
                </a:lnTo>
                <a:lnTo>
                  <a:pt x="167" y="4"/>
                </a:lnTo>
                <a:lnTo>
                  <a:pt x="168" y="2"/>
                </a:lnTo>
                <a:lnTo>
                  <a:pt x="169" y="3"/>
                </a:lnTo>
                <a:lnTo>
                  <a:pt x="171" y="3"/>
                </a:lnTo>
                <a:lnTo>
                  <a:pt x="174" y="1"/>
                </a:lnTo>
                <a:lnTo>
                  <a:pt x="176" y="1"/>
                </a:lnTo>
                <a:lnTo>
                  <a:pt x="177" y="1"/>
                </a:lnTo>
                <a:lnTo>
                  <a:pt x="179" y="2"/>
                </a:lnTo>
                <a:lnTo>
                  <a:pt x="181" y="0"/>
                </a:lnTo>
                <a:lnTo>
                  <a:pt x="182" y="0"/>
                </a:lnTo>
                <a:lnTo>
                  <a:pt x="183" y="0"/>
                </a:lnTo>
                <a:lnTo>
                  <a:pt x="185" y="0"/>
                </a:lnTo>
                <a:lnTo>
                  <a:pt x="190" y="1"/>
                </a:lnTo>
                <a:lnTo>
                  <a:pt x="190" y="0"/>
                </a:lnTo>
                <a:lnTo>
                  <a:pt x="196" y="0"/>
                </a:lnTo>
                <a:lnTo>
                  <a:pt x="198" y="2"/>
                </a:lnTo>
                <a:lnTo>
                  <a:pt x="200" y="2"/>
                </a:lnTo>
                <a:lnTo>
                  <a:pt x="202" y="4"/>
                </a:lnTo>
                <a:lnTo>
                  <a:pt x="204" y="9"/>
                </a:lnTo>
                <a:lnTo>
                  <a:pt x="202" y="12"/>
                </a:lnTo>
                <a:lnTo>
                  <a:pt x="202" y="13"/>
                </a:lnTo>
                <a:lnTo>
                  <a:pt x="204" y="13"/>
                </a:lnTo>
                <a:lnTo>
                  <a:pt x="206" y="14"/>
                </a:lnTo>
                <a:lnTo>
                  <a:pt x="207" y="14"/>
                </a:lnTo>
                <a:lnTo>
                  <a:pt x="212" y="17"/>
                </a:lnTo>
                <a:lnTo>
                  <a:pt x="213" y="17"/>
                </a:lnTo>
                <a:lnTo>
                  <a:pt x="215" y="17"/>
                </a:lnTo>
                <a:lnTo>
                  <a:pt x="215" y="16"/>
                </a:lnTo>
                <a:lnTo>
                  <a:pt x="218" y="16"/>
                </a:lnTo>
                <a:lnTo>
                  <a:pt x="220" y="14"/>
                </a:lnTo>
                <a:lnTo>
                  <a:pt x="222" y="16"/>
                </a:lnTo>
                <a:lnTo>
                  <a:pt x="223" y="16"/>
                </a:lnTo>
                <a:lnTo>
                  <a:pt x="224" y="17"/>
                </a:lnTo>
                <a:lnTo>
                  <a:pt x="225" y="20"/>
                </a:lnTo>
                <a:lnTo>
                  <a:pt x="227" y="21"/>
                </a:lnTo>
                <a:lnTo>
                  <a:pt x="226" y="23"/>
                </a:lnTo>
                <a:lnTo>
                  <a:pt x="227" y="24"/>
                </a:lnTo>
                <a:lnTo>
                  <a:pt x="226" y="26"/>
                </a:lnTo>
                <a:lnTo>
                  <a:pt x="224" y="27"/>
                </a:lnTo>
                <a:lnTo>
                  <a:pt x="223" y="29"/>
                </a:lnTo>
                <a:lnTo>
                  <a:pt x="226" y="31"/>
                </a:lnTo>
                <a:lnTo>
                  <a:pt x="226" y="32"/>
                </a:lnTo>
                <a:lnTo>
                  <a:pt x="227" y="33"/>
                </a:lnTo>
                <a:lnTo>
                  <a:pt x="230" y="34"/>
                </a:lnTo>
                <a:lnTo>
                  <a:pt x="230" y="33"/>
                </a:lnTo>
                <a:lnTo>
                  <a:pt x="234" y="32"/>
                </a:lnTo>
                <a:lnTo>
                  <a:pt x="238" y="34"/>
                </a:lnTo>
                <a:lnTo>
                  <a:pt x="240" y="38"/>
                </a:lnTo>
                <a:lnTo>
                  <a:pt x="242" y="38"/>
                </a:lnTo>
                <a:lnTo>
                  <a:pt x="241" y="42"/>
                </a:lnTo>
                <a:lnTo>
                  <a:pt x="240" y="44"/>
                </a:lnTo>
                <a:lnTo>
                  <a:pt x="248" y="49"/>
                </a:lnTo>
                <a:lnTo>
                  <a:pt x="249" y="51"/>
                </a:lnTo>
                <a:lnTo>
                  <a:pt x="257" y="52"/>
                </a:lnTo>
                <a:lnTo>
                  <a:pt x="261" y="56"/>
                </a:lnTo>
                <a:lnTo>
                  <a:pt x="261" y="57"/>
                </a:lnTo>
                <a:lnTo>
                  <a:pt x="261" y="58"/>
                </a:lnTo>
                <a:lnTo>
                  <a:pt x="262" y="59"/>
                </a:lnTo>
                <a:lnTo>
                  <a:pt x="260" y="59"/>
                </a:lnTo>
                <a:lnTo>
                  <a:pt x="259" y="61"/>
                </a:lnTo>
                <a:lnTo>
                  <a:pt x="259" y="64"/>
                </a:lnTo>
                <a:lnTo>
                  <a:pt x="259" y="65"/>
                </a:lnTo>
                <a:lnTo>
                  <a:pt x="261" y="67"/>
                </a:lnTo>
                <a:lnTo>
                  <a:pt x="262" y="67"/>
                </a:lnTo>
                <a:lnTo>
                  <a:pt x="263" y="67"/>
                </a:lnTo>
                <a:lnTo>
                  <a:pt x="263" y="68"/>
                </a:lnTo>
                <a:lnTo>
                  <a:pt x="263" y="68"/>
                </a:lnTo>
                <a:lnTo>
                  <a:pt x="263" y="68"/>
                </a:lnTo>
                <a:lnTo>
                  <a:pt x="263" y="69"/>
                </a:lnTo>
                <a:lnTo>
                  <a:pt x="264" y="69"/>
                </a:lnTo>
                <a:lnTo>
                  <a:pt x="265" y="70"/>
                </a:lnTo>
                <a:lnTo>
                  <a:pt x="265" y="70"/>
                </a:lnTo>
                <a:lnTo>
                  <a:pt x="267" y="70"/>
                </a:lnTo>
                <a:lnTo>
                  <a:pt x="270" y="70"/>
                </a:lnTo>
                <a:lnTo>
                  <a:pt x="270" y="70"/>
                </a:lnTo>
                <a:lnTo>
                  <a:pt x="272" y="71"/>
                </a:lnTo>
                <a:lnTo>
                  <a:pt x="274" y="73"/>
                </a:lnTo>
                <a:lnTo>
                  <a:pt x="274" y="73"/>
                </a:lnTo>
                <a:lnTo>
                  <a:pt x="277" y="74"/>
                </a:lnTo>
                <a:lnTo>
                  <a:pt x="279" y="75"/>
                </a:lnTo>
                <a:lnTo>
                  <a:pt x="281" y="75"/>
                </a:lnTo>
                <a:lnTo>
                  <a:pt x="285" y="75"/>
                </a:lnTo>
                <a:lnTo>
                  <a:pt x="287" y="73"/>
                </a:lnTo>
                <a:lnTo>
                  <a:pt x="288" y="73"/>
                </a:lnTo>
                <a:lnTo>
                  <a:pt x="292" y="74"/>
                </a:lnTo>
                <a:lnTo>
                  <a:pt x="293" y="74"/>
                </a:lnTo>
                <a:lnTo>
                  <a:pt x="294" y="74"/>
                </a:lnTo>
                <a:lnTo>
                  <a:pt x="295" y="73"/>
                </a:lnTo>
                <a:lnTo>
                  <a:pt x="297" y="73"/>
                </a:lnTo>
                <a:lnTo>
                  <a:pt x="298" y="72"/>
                </a:lnTo>
                <a:lnTo>
                  <a:pt x="300" y="72"/>
                </a:lnTo>
                <a:lnTo>
                  <a:pt x="301" y="73"/>
                </a:lnTo>
                <a:lnTo>
                  <a:pt x="303" y="75"/>
                </a:lnTo>
                <a:lnTo>
                  <a:pt x="304" y="77"/>
                </a:lnTo>
                <a:lnTo>
                  <a:pt x="306" y="79"/>
                </a:lnTo>
                <a:lnTo>
                  <a:pt x="308" y="81"/>
                </a:lnTo>
                <a:lnTo>
                  <a:pt x="310" y="83"/>
                </a:lnTo>
                <a:lnTo>
                  <a:pt x="313" y="84"/>
                </a:lnTo>
                <a:lnTo>
                  <a:pt x="317" y="84"/>
                </a:lnTo>
                <a:lnTo>
                  <a:pt x="324" y="84"/>
                </a:lnTo>
                <a:lnTo>
                  <a:pt x="332" y="84"/>
                </a:lnTo>
                <a:lnTo>
                  <a:pt x="338" y="84"/>
                </a:lnTo>
                <a:lnTo>
                  <a:pt x="346" y="82"/>
                </a:lnTo>
                <a:lnTo>
                  <a:pt x="431" y="68"/>
                </a:lnTo>
                <a:lnTo>
                  <a:pt x="453" y="64"/>
                </a:lnTo>
                <a:lnTo>
                  <a:pt x="468" y="62"/>
                </a:lnTo>
                <a:lnTo>
                  <a:pt x="482" y="56"/>
                </a:lnTo>
                <a:lnTo>
                  <a:pt x="506" y="43"/>
                </a:lnTo>
                <a:lnTo>
                  <a:pt x="521" y="36"/>
                </a:lnTo>
                <a:lnTo>
                  <a:pt x="537" y="32"/>
                </a:lnTo>
                <a:lnTo>
                  <a:pt x="544" y="30"/>
                </a:lnTo>
                <a:lnTo>
                  <a:pt x="549" y="31"/>
                </a:lnTo>
                <a:lnTo>
                  <a:pt x="559" y="37"/>
                </a:lnTo>
                <a:lnTo>
                  <a:pt x="568" y="41"/>
                </a:lnTo>
                <a:lnTo>
                  <a:pt x="570" y="42"/>
                </a:lnTo>
                <a:lnTo>
                  <a:pt x="592" y="52"/>
                </a:lnTo>
                <a:lnTo>
                  <a:pt x="608" y="61"/>
                </a:lnTo>
                <a:lnTo>
                  <a:pt x="617" y="66"/>
                </a:lnTo>
                <a:lnTo>
                  <a:pt x="633" y="79"/>
                </a:lnTo>
                <a:lnTo>
                  <a:pt x="649" y="93"/>
                </a:lnTo>
                <a:lnTo>
                  <a:pt x="666" y="107"/>
                </a:lnTo>
                <a:lnTo>
                  <a:pt x="677" y="119"/>
                </a:lnTo>
                <a:lnTo>
                  <a:pt x="668" y="124"/>
                </a:lnTo>
                <a:lnTo>
                  <a:pt x="646" y="133"/>
                </a:lnTo>
                <a:lnTo>
                  <a:pt x="622" y="147"/>
                </a:lnTo>
                <a:lnTo>
                  <a:pt x="607" y="156"/>
                </a:lnTo>
                <a:lnTo>
                  <a:pt x="597" y="162"/>
                </a:lnTo>
                <a:lnTo>
                  <a:pt x="596" y="163"/>
                </a:lnTo>
                <a:lnTo>
                  <a:pt x="592" y="166"/>
                </a:lnTo>
                <a:lnTo>
                  <a:pt x="592" y="168"/>
                </a:lnTo>
                <a:lnTo>
                  <a:pt x="603" y="180"/>
                </a:lnTo>
                <a:lnTo>
                  <a:pt x="615" y="191"/>
                </a:lnTo>
                <a:lnTo>
                  <a:pt x="639" y="216"/>
                </a:lnTo>
                <a:lnTo>
                  <a:pt x="651" y="226"/>
                </a:lnTo>
                <a:lnTo>
                  <a:pt x="658" y="234"/>
                </a:lnTo>
                <a:lnTo>
                  <a:pt x="668" y="246"/>
                </a:lnTo>
                <a:lnTo>
                  <a:pt x="675" y="255"/>
                </a:lnTo>
                <a:lnTo>
                  <a:pt x="684" y="264"/>
                </a:lnTo>
                <a:lnTo>
                  <a:pt x="697" y="276"/>
                </a:lnTo>
                <a:lnTo>
                  <a:pt x="704" y="284"/>
                </a:lnTo>
                <a:lnTo>
                  <a:pt x="707" y="287"/>
                </a:lnTo>
                <a:lnTo>
                  <a:pt x="707" y="287"/>
                </a:lnTo>
                <a:lnTo>
                  <a:pt x="712" y="292"/>
                </a:lnTo>
                <a:lnTo>
                  <a:pt x="716" y="296"/>
                </a:lnTo>
                <a:lnTo>
                  <a:pt x="721" y="300"/>
                </a:lnTo>
                <a:lnTo>
                  <a:pt x="727" y="305"/>
                </a:lnTo>
                <a:lnTo>
                  <a:pt x="736" y="310"/>
                </a:lnTo>
                <a:lnTo>
                  <a:pt x="742" y="313"/>
                </a:lnTo>
                <a:lnTo>
                  <a:pt x="746" y="317"/>
                </a:lnTo>
                <a:lnTo>
                  <a:pt x="750" y="322"/>
                </a:lnTo>
                <a:lnTo>
                  <a:pt x="757" y="328"/>
                </a:lnTo>
                <a:lnTo>
                  <a:pt x="764" y="332"/>
                </a:lnTo>
                <a:lnTo>
                  <a:pt x="771" y="332"/>
                </a:lnTo>
                <a:lnTo>
                  <a:pt x="778" y="332"/>
                </a:lnTo>
                <a:lnTo>
                  <a:pt x="788" y="331"/>
                </a:lnTo>
                <a:lnTo>
                  <a:pt x="802" y="327"/>
                </a:lnTo>
                <a:lnTo>
                  <a:pt x="810" y="325"/>
                </a:lnTo>
                <a:lnTo>
                  <a:pt x="820" y="323"/>
                </a:lnTo>
                <a:lnTo>
                  <a:pt x="829" y="320"/>
                </a:lnTo>
                <a:lnTo>
                  <a:pt x="837" y="318"/>
                </a:lnTo>
                <a:lnTo>
                  <a:pt x="846" y="316"/>
                </a:lnTo>
                <a:lnTo>
                  <a:pt x="853" y="314"/>
                </a:lnTo>
                <a:lnTo>
                  <a:pt x="867" y="311"/>
                </a:lnTo>
                <a:lnTo>
                  <a:pt x="872" y="309"/>
                </a:lnTo>
                <a:lnTo>
                  <a:pt x="876" y="307"/>
                </a:lnTo>
                <a:lnTo>
                  <a:pt x="880" y="307"/>
                </a:lnTo>
                <a:lnTo>
                  <a:pt x="884" y="307"/>
                </a:lnTo>
                <a:lnTo>
                  <a:pt x="888" y="307"/>
                </a:lnTo>
                <a:lnTo>
                  <a:pt x="892" y="312"/>
                </a:lnTo>
                <a:lnTo>
                  <a:pt x="902" y="318"/>
                </a:lnTo>
                <a:lnTo>
                  <a:pt x="1081" y="478"/>
                </a:lnTo>
                <a:lnTo>
                  <a:pt x="1081" y="478"/>
                </a:lnTo>
                <a:lnTo>
                  <a:pt x="1077" y="480"/>
                </a:lnTo>
                <a:lnTo>
                  <a:pt x="1083" y="486"/>
                </a:lnTo>
                <a:lnTo>
                  <a:pt x="1085" y="489"/>
                </a:lnTo>
                <a:lnTo>
                  <a:pt x="1114" y="517"/>
                </a:lnTo>
                <a:lnTo>
                  <a:pt x="1119" y="523"/>
                </a:lnTo>
                <a:lnTo>
                  <a:pt x="1140" y="543"/>
                </a:lnTo>
                <a:lnTo>
                  <a:pt x="1198" y="601"/>
                </a:lnTo>
                <a:lnTo>
                  <a:pt x="1214" y="617"/>
                </a:lnTo>
                <a:lnTo>
                  <a:pt x="1258" y="660"/>
                </a:lnTo>
                <a:lnTo>
                  <a:pt x="1270" y="672"/>
                </a:lnTo>
                <a:lnTo>
                  <a:pt x="1269" y="672"/>
                </a:lnTo>
                <a:lnTo>
                  <a:pt x="368" y="677"/>
                </a:lnTo>
                <a:lnTo>
                  <a:pt x="368" y="675"/>
                </a:lnTo>
                <a:lnTo>
                  <a:pt x="369" y="671"/>
                </a:lnTo>
                <a:lnTo>
                  <a:pt x="370" y="671"/>
                </a:lnTo>
                <a:lnTo>
                  <a:pt x="368" y="668"/>
                </a:lnTo>
                <a:lnTo>
                  <a:pt x="365" y="664"/>
                </a:lnTo>
                <a:lnTo>
                  <a:pt x="362" y="662"/>
                </a:lnTo>
                <a:lnTo>
                  <a:pt x="358" y="659"/>
                </a:lnTo>
                <a:lnTo>
                  <a:pt x="352" y="655"/>
                </a:lnTo>
                <a:lnTo>
                  <a:pt x="347" y="653"/>
                </a:lnTo>
                <a:lnTo>
                  <a:pt x="342" y="650"/>
                </a:lnTo>
                <a:lnTo>
                  <a:pt x="338" y="646"/>
                </a:lnTo>
                <a:lnTo>
                  <a:pt x="332" y="642"/>
                </a:lnTo>
                <a:lnTo>
                  <a:pt x="327" y="639"/>
                </a:lnTo>
                <a:lnTo>
                  <a:pt x="324" y="637"/>
                </a:lnTo>
                <a:lnTo>
                  <a:pt x="322" y="635"/>
                </a:lnTo>
                <a:lnTo>
                  <a:pt x="320" y="634"/>
                </a:lnTo>
                <a:lnTo>
                  <a:pt x="319" y="633"/>
                </a:lnTo>
                <a:lnTo>
                  <a:pt x="318" y="631"/>
                </a:lnTo>
                <a:lnTo>
                  <a:pt x="315" y="630"/>
                </a:lnTo>
                <a:lnTo>
                  <a:pt x="314" y="627"/>
                </a:lnTo>
                <a:lnTo>
                  <a:pt x="312" y="626"/>
                </a:lnTo>
                <a:lnTo>
                  <a:pt x="310" y="624"/>
                </a:lnTo>
                <a:lnTo>
                  <a:pt x="308" y="623"/>
                </a:lnTo>
                <a:lnTo>
                  <a:pt x="306" y="622"/>
                </a:lnTo>
                <a:lnTo>
                  <a:pt x="304" y="621"/>
                </a:lnTo>
                <a:lnTo>
                  <a:pt x="304" y="621"/>
                </a:lnTo>
                <a:lnTo>
                  <a:pt x="303" y="619"/>
                </a:lnTo>
                <a:lnTo>
                  <a:pt x="303" y="618"/>
                </a:lnTo>
                <a:lnTo>
                  <a:pt x="304" y="617"/>
                </a:lnTo>
                <a:lnTo>
                  <a:pt x="303" y="616"/>
                </a:lnTo>
                <a:lnTo>
                  <a:pt x="303" y="615"/>
                </a:lnTo>
                <a:lnTo>
                  <a:pt x="301" y="614"/>
                </a:lnTo>
                <a:lnTo>
                  <a:pt x="301" y="613"/>
                </a:lnTo>
                <a:lnTo>
                  <a:pt x="300" y="612"/>
                </a:lnTo>
                <a:lnTo>
                  <a:pt x="300" y="610"/>
                </a:lnTo>
                <a:lnTo>
                  <a:pt x="299" y="609"/>
                </a:lnTo>
                <a:lnTo>
                  <a:pt x="296" y="612"/>
                </a:lnTo>
                <a:lnTo>
                  <a:pt x="295" y="613"/>
                </a:lnTo>
                <a:lnTo>
                  <a:pt x="293" y="612"/>
                </a:lnTo>
                <a:lnTo>
                  <a:pt x="293" y="612"/>
                </a:lnTo>
                <a:lnTo>
                  <a:pt x="292" y="611"/>
                </a:lnTo>
                <a:lnTo>
                  <a:pt x="292" y="610"/>
                </a:lnTo>
                <a:lnTo>
                  <a:pt x="291" y="610"/>
                </a:lnTo>
                <a:lnTo>
                  <a:pt x="291" y="609"/>
                </a:lnTo>
                <a:lnTo>
                  <a:pt x="290" y="609"/>
                </a:lnTo>
                <a:lnTo>
                  <a:pt x="289" y="609"/>
                </a:lnTo>
                <a:lnTo>
                  <a:pt x="288" y="608"/>
                </a:lnTo>
                <a:lnTo>
                  <a:pt x="287" y="607"/>
                </a:lnTo>
                <a:lnTo>
                  <a:pt x="286" y="606"/>
                </a:lnTo>
                <a:lnTo>
                  <a:pt x="286" y="605"/>
                </a:lnTo>
                <a:lnTo>
                  <a:pt x="286" y="604"/>
                </a:lnTo>
                <a:lnTo>
                  <a:pt x="284" y="603"/>
                </a:lnTo>
                <a:lnTo>
                  <a:pt x="283" y="603"/>
                </a:lnTo>
                <a:lnTo>
                  <a:pt x="278" y="602"/>
                </a:lnTo>
                <a:lnTo>
                  <a:pt x="277" y="603"/>
                </a:lnTo>
                <a:lnTo>
                  <a:pt x="275" y="603"/>
                </a:lnTo>
                <a:lnTo>
                  <a:pt x="273" y="602"/>
                </a:lnTo>
                <a:lnTo>
                  <a:pt x="272" y="601"/>
                </a:lnTo>
                <a:lnTo>
                  <a:pt x="272" y="600"/>
                </a:lnTo>
                <a:lnTo>
                  <a:pt x="272" y="598"/>
                </a:lnTo>
                <a:lnTo>
                  <a:pt x="271" y="598"/>
                </a:lnTo>
                <a:lnTo>
                  <a:pt x="266" y="585"/>
                </a:lnTo>
                <a:lnTo>
                  <a:pt x="265" y="584"/>
                </a:lnTo>
                <a:lnTo>
                  <a:pt x="265" y="581"/>
                </a:lnTo>
                <a:lnTo>
                  <a:pt x="264" y="578"/>
                </a:lnTo>
                <a:lnTo>
                  <a:pt x="263" y="575"/>
                </a:lnTo>
                <a:lnTo>
                  <a:pt x="263" y="573"/>
                </a:lnTo>
                <a:lnTo>
                  <a:pt x="263" y="570"/>
                </a:lnTo>
                <a:lnTo>
                  <a:pt x="262" y="568"/>
                </a:lnTo>
                <a:lnTo>
                  <a:pt x="260" y="567"/>
                </a:lnTo>
                <a:lnTo>
                  <a:pt x="259" y="567"/>
                </a:lnTo>
                <a:lnTo>
                  <a:pt x="256" y="569"/>
                </a:lnTo>
                <a:lnTo>
                  <a:pt x="252" y="568"/>
                </a:lnTo>
                <a:lnTo>
                  <a:pt x="243" y="561"/>
                </a:lnTo>
                <a:lnTo>
                  <a:pt x="233" y="554"/>
                </a:lnTo>
                <a:lnTo>
                  <a:pt x="228" y="553"/>
                </a:lnTo>
                <a:lnTo>
                  <a:pt x="222" y="553"/>
                </a:lnTo>
                <a:lnTo>
                  <a:pt x="217" y="551"/>
                </a:lnTo>
                <a:lnTo>
                  <a:pt x="214" y="548"/>
                </a:lnTo>
                <a:lnTo>
                  <a:pt x="213" y="546"/>
                </a:lnTo>
                <a:lnTo>
                  <a:pt x="211" y="546"/>
                </a:lnTo>
                <a:lnTo>
                  <a:pt x="210" y="546"/>
                </a:lnTo>
                <a:lnTo>
                  <a:pt x="208" y="548"/>
                </a:lnTo>
                <a:lnTo>
                  <a:pt x="207" y="551"/>
                </a:lnTo>
                <a:lnTo>
                  <a:pt x="205" y="551"/>
                </a:lnTo>
                <a:lnTo>
                  <a:pt x="202" y="551"/>
                </a:lnTo>
                <a:lnTo>
                  <a:pt x="199" y="550"/>
                </a:lnTo>
                <a:lnTo>
                  <a:pt x="196" y="549"/>
                </a:lnTo>
                <a:lnTo>
                  <a:pt x="194" y="551"/>
                </a:lnTo>
                <a:lnTo>
                  <a:pt x="194" y="552"/>
                </a:lnTo>
                <a:lnTo>
                  <a:pt x="190" y="551"/>
                </a:lnTo>
                <a:lnTo>
                  <a:pt x="189" y="553"/>
                </a:lnTo>
                <a:lnTo>
                  <a:pt x="186" y="555"/>
                </a:lnTo>
                <a:lnTo>
                  <a:pt x="185" y="555"/>
                </a:lnTo>
                <a:lnTo>
                  <a:pt x="184" y="556"/>
                </a:lnTo>
                <a:lnTo>
                  <a:pt x="182" y="557"/>
                </a:lnTo>
                <a:lnTo>
                  <a:pt x="179" y="558"/>
                </a:lnTo>
                <a:lnTo>
                  <a:pt x="176" y="557"/>
                </a:lnTo>
                <a:lnTo>
                  <a:pt x="172" y="557"/>
                </a:lnTo>
                <a:lnTo>
                  <a:pt x="168" y="557"/>
                </a:lnTo>
                <a:lnTo>
                  <a:pt x="164" y="555"/>
                </a:lnTo>
                <a:lnTo>
                  <a:pt x="159" y="552"/>
                </a:lnTo>
                <a:lnTo>
                  <a:pt x="155" y="548"/>
                </a:lnTo>
                <a:lnTo>
                  <a:pt x="151" y="544"/>
                </a:lnTo>
                <a:lnTo>
                  <a:pt x="146" y="539"/>
                </a:lnTo>
                <a:lnTo>
                  <a:pt x="142" y="536"/>
                </a:lnTo>
                <a:lnTo>
                  <a:pt x="137" y="534"/>
                </a:lnTo>
                <a:lnTo>
                  <a:pt x="133" y="534"/>
                </a:lnTo>
                <a:lnTo>
                  <a:pt x="127" y="532"/>
                </a:lnTo>
                <a:lnTo>
                  <a:pt x="124" y="530"/>
                </a:lnTo>
                <a:lnTo>
                  <a:pt x="121" y="527"/>
                </a:lnTo>
                <a:lnTo>
                  <a:pt x="119" y="526"/>
                </a:lnTo>
                <a:lnTo>
                  <a:pt x="117" y="525"/>
                </a:lnTo>
                <a:lnTo>
                  <a:pt x="116" y="525"/>
                </a:lnTo>
                <a:lnTo>
                  <a:pt x="115" y="525"/>
                </a:lnTo>
                <a:lnTo>
                  <a:pt x="117" y="523"/>
                </a:lnTo>
                <a:lnTo>
                  <a:pt x="120" y="521"/>
                </a:lnTo>
                <a:lnTo>
                  <a:pt x="121" y="518"/>
                </a:lnTo>
                <a:lnTo>
                  <a:pt x="123" y="515"/>
                </a:lnTo>
                <a:lnTo>
                  <a:pt x="126" y="512"/>
                </a:lnTo>
                <a:lnTo>
                  <a:pt x="129" y="510"/>
                </a:lnTo>
                <a:lnTo>
                  <a:pt x="130" y="508"/>
                </a:lnTo>
                <a:lnTo>
                  <a:pt x="131" y="505"/>
                </a:lnTo>
                <a:lnTo>
                  <a:pt x="131" y="501"/>
                </a:lnTo>
                <a:lnTo>
                  <a:pt x="131" y="498"/>
                </a:lnTo>
                <a:lnTo>
                  <a:pt x="132" y="496"/>
                </a:lnTo>
                <a:lnTo>
                  <a:pt x="133" y="493"/>
                </a:lnTo>
                <a:lnTo>
                  <a:pt x="136" y="490"/>
                </a:lnTo>
                <a:lnTo>
                  <a:pt x="136" y="489"/>
                </a:lnTo>
                <a:lnTo>
                  <a:pt x="138" y="489"/>
                </a:lnTo>
                <a:lnTo>
                  <a:pt x="140" y="487"/>
                </a:lnTo>
                <a:lnTo>
                  <a:pt x="141" y="485"/>
                </a:lnTo>
                <a:lnTo>
                  <a:pt x="141" y="482"/>
                </a:lnTo>
                <a:lnTo>
                  <a:pt x="139" y="480"/>
                </a:lnTo>
                <a:lnTo>
                  <a:pt x="138" y="478"/>
                </a:lnTo>
                <a:lnTo>
                  <a:pt x="137" y="475"/>
                </a:lnTo>
                <a:lnTo>
                  <a:pt x="138" y="471"/>
                </a:lnTo>
                <a:lnTo>
                  <a:pt x="140" y="470"/>
                </a:lnTo>
                <a:lnTo>
                  <a:pt x="142" y="467"/>
                </a:lnTo>
                <a:lnTo>
                  <a:pt x="144" y="466"/>
                </a:lnTo>
                <a:lnTo>
                  <a:pt x="146" y="465"/>
                </a:lnTo>
                <a:lnTo>
                  <a:pt x="149" y="464"/>
                </a:lnTo>
                <a:lnTo>
                  <a:pt x="152" y="463"/>
                </a:lnTo>
                <a:lnTo>
                  <a:pt x="155" y="461"/>
                </a:lnTo>
                <a:lnTo>
                  <a:pt x="157" y="459"/>
                </a:lnTo>
                <a:lnTo>
                  <a:pt x="158" y="456"/>
                </a:lnTo>
                <a:lnTo>
                  <a:pt x="157" y="451"/>
                </a:lnTo>
                <a:lnTo>
                  <a:pt x="156" y="448"/>
                </a:lnTo>
                <a:lnTo>
                  <a:pt x="155" y="442"/>
                </a:lnTo>
                <a:lnTo>
                  <a:pt x="154" y="440"/>
                </a:lnTo>
                <a:lnTo>
                  <a:pt x="153" y="439"/>
                </a:lnTo>
                <a:lnTo>
                  <a:pt x="151" y="438"/>
                </a:lnTo>
                <a:lnTo>
                  <a:pt x="149" y="438"/>
                </a:lnTo>
                <a:lnTo>
                  <a:pt x="147" y="439"/>
                </a:lnTo>
                <a:lnTo>
                  <a:pt x="145" y="441"/>
                </a:lnTo>
                <a:lnTo>
                  <a:pt x="143" y="445"/>
                </a:lnTo>
                <a:lnTo>
                  <a:pt x="142" y="447"/>
                </a:lnTo>
                <a:lnTo>
                  <a:pt x="139" y="446"/>
                </a:lnTo>
                <a:lnTo>
                  <a:pt x="137" y="446"/>
                </a:lnTo>
                <a:lnTo>
                  <a:pt x="136" y="442"/>
                </a:lnTo>
                <a:lnTo>
                  <a:pt x="136" y="439"/>
                </a:lnTo>
                <a:lnTo>
                  <a:pt x="136" y="436"/>
                </a:lnTo>
                <a:lnTo>
                  <a:pt x="134" y="435"/>
                </a:lnTo>
                <a:lnTo>
                  <a:pt x="131" y="435"/>
                </a:lnTo>
                <a:lnTo>
                  <a:pt x="129" y="436"/>
                </a:lnTo>
                <a:lnTo>
                  <a:pt x="127" y="436"/>
                </a:lnTo>
                <a:lnTo>
                  <a:pt x="125" y="434"/>
                </a:lnTo>
                <a:lnTo>
                  <a:pt x="124" y="432"/>
                </a:lnTo>
                <a:lnTo>
                  <a:pt x="124" y="430"/>
                </a:lnTo>
                <a:lnTo>
                  <a:pt x="124" y="428"/>
                </a:lnTo>
                <a:lnTo>
                  <a:pt x="124" y="424"/>
                </a:lnTo>
                <a:lnTo>
                  <a:pt x="123" y="421"/>
                </a:lnTo>
                <a:lnTo>
                  <a:pt x="124" y="420"/>
                </a:lnTo>
                <a:lnTo>
                  <a:pt x="126" y="420"/>
                </a:lnTo>
                <a:lnTo>
                  <a:pt x="127" y="421"/>
                </a:lnTo>
                <a:lnTo>
                  <a:pt x="129" y="422"/>
                </a:lnTo>
                <a:lnTo>
                  <a:pt x="131" y="421"/>
                </a:lnTo>
                <a:lnTo>
                  <a:pt x="133" y="419"/>
                </a:lnTo>
                <a:lnTo>
                  <a:pt x="134" y="419"/>
                </a:lnTo>
                <a:lnTo>
                  <a:pt x="136" y="418"/>
                </a:lnTo>
                <a:lnTo>
                  <a:pt x="137" y="419"/>
                </a:lnTo>
                <a:lnTo>
                  <a:pt x="137" y="420"/>
                </a:lnTo>
                <a:lnTo>
                  <a:pt x="136" y="423"/>
                </a:lnTo>
                <a:lnTo>
                  <a:pt x="135" y="424"/>
                </a:lnTo>
                <a:lnTo>
                  <a:pt x="135" y="426"/>
                </a:lnTo>
                <a:lnTo>
                  <a:pt x="135" y="427"/>
                </a:lnTo>
                <a:lnTo>
                  <a:pt x="136" y="427"/>
                </a:lnTo>
                <a:lnTo>
                  <a:pt x="137" y="427"/>
                </a:lnTo>
                <a:lnTo>
                  <a:pt x="139" y="425"/>
                </a:lnTo>
                <a:lnTo>
                  <a:pt x="142" y="424"/>
                </a:lnTo>
                <a:lnTo>
                  <a:pt x="144" y="423"/>
                </a:lnTo>
                <a:lnTo>
                  <a:pt x="145" y="421"/>
                </a:lnTo>
                <a:lnTo>
                  <a:pt x="145" y="418"/>
                </a:lnTo>
                <a:lnTo>
                  <a:pt x="145" y="415"/>
                </a:lnTo>
                <a:lnTo>
                  <a:pt x="145" y="412"/>
                </a:lnTo>
                <a:lnTo>
                  <a:pt x="148" y="409"/>
                </a:lnTo>
                <a:lnTo>
                  <a:pt x="149" y="407"/>
                </a:lnTo>
                <a:lnTo>
                  <a:pt x="151" y="406"/>
                </a:lnTo>
                <a:lnTo>
                  <a:pt x="152" y="404"/>
                </a:lnTo>
                <a:lnTo>
                  <a:pt x="152" y="401"/>
                </a:lnTo>
                <a:lnTo>
                  <a:pt x="149" y="399"/>
                </a:lnTo>
                <a:lnTo>
                  <a:pt x="147" y="398"/>
                </a:lnTo>
                <a:lnTo>
                  <a:pt x="145" y="397"/>
                </a:lnTo>
                <a:lnTo>
                  <a:pt x="142" y="393"/>
                </a:lnTo>
                <a:lnTo>
                  <a:pt x="141" y="390"/>
                </a:lnTo>
                <a:lnTo>
                  <a:pt x="141" y="387"/>
                </a:lnTo>
                <a:lnTo>
                  <a:pt x="139" y="384"/>
                </a:lnTo>
                <a:lnTo>
                  <a:pt x="138" y="382"/>
                </a:lnTo>
                <a:lnTo>
                  <a:pt x="136" y="380"/>
                </a:lnTo>
                <a:lnTo>
                  <a:pt x="132" y="377"/>
                </a:lnTo>
                <a:lnTo>
                  <a:pt x="129" y="376"/>
                </a:lnTo>
                <a:lnTo>
                  <a:pt x="128" y="376"/>
                </a:lnTo>
                <a:lnTo>
                  <a:pt x="121" y="377"/>
                </a:lnTo>
                <a:lnTo>
                  <a:pt x="117" y="378"/>
                </a:lnTo>
                <a:lnTo>
                  <a:pt x="114" y="378"/>
                </a:lnTo>
                <a:lnTo>
                  <a:pt x="112" y="378"/>
                </a:lnTo>
                <a:lnTo>
                  <a:pt x="110" y="379"/>
                </a:lnTo>
                <a:lnTo>
                  <a:pt x="108" y="378"/>
                </a:lnTo>
                <a:lnTo>
                  <a:pt x="106" y="375"/>
                </a:lnTo>
                <a:lnTo>
                  <a:pt x="106" y="372"/>
                </a:lnTo>
                <a:lnTo>
                  <a:pt x="104" y="369"/>
                </a:lnTo>
                <a:lnTo>
                  <a:pt x="103" y="366"/>
                </a:lnTo>
                <a:lnTo>
                  <a:pt x="102" y="363"/>
                </a:lnTo>
                <a:lnTo>
                  <a:pt x="101" y="361"/>
                </a:lnTo>
                <a:lnTo>
                  <a:pt x="100" y="359"/>
                </a:lnTo>
                <a:lnTo>
                  <a:pt x="99" y="359"/>
                </a:lnTo>
                <a:lnTo>
                  <a:pt x="98" y="358"/>
                </a:lnTo>
                <a:lnTo>
                  <a:pt x="96" y="355"/>
                </a:lnTo>
                <a:lnTo>
                  <a:pt x="95" y="353"/>
                </a:lnTo>
                <a:lnTo>
                  <a:pt x="94" y="350"/>
                </a:lnTo>
                <a:lnTo>
                  <a:pt x="93" y="346"/>
                </a:lnTo>
                <a:lnTo>
                  <a:pt x="93" y="342"/>
                </a:lnTo>
                <a:lnTo>
                  <a:pt x="95" y="337"/>
                </a:lnTo>
                <a:lnTo>
                  <a:pt x="98" y="334"/>
                </a:lnTo>
                <a:lnTo>
                  <a:pt x="101" y="331"/>
                </a:lnTo>
                <a:lnTo>
                  <a:pt x="103" y="331"/>
                </a:lnTo>
                <a:lnTo>
                  <a:pt x="107" y="333"/>
                </a:lnTo>
                <a:lnTo>
                  <a:pt x="110" y="334"/>
                </a:lnTo>
                <a:lnTo>
                  <a:pt x="113" y="335"/>
                </a:lnTo>
                <a:lnTo>
                  <a:pt x="114" y="334"/>
                </a:lnTo>
                <a:lnTo>
                  <a:pt x="115" y="332"/>
                </a:lnTo>
                <a:lnTo>
                  <a:pt x="117" y="331"/>
                </a:lnTo>
                <a:lnTo>
                  <a:pt x="117" y="332"/>
                </a:lnTo>
                <a:lnTo>
                  <a:pt x="119" y="333"/>
                </a:lnTo>
                <a:lnTo>
                  <a:pt x="120" y="332"/>
                </a:lnTo>
                <a:lnTo>
                  <a:pt x="121" y="331"/>
                </a:lnTo>
                <a:lnTo>
                  <a:pt x="122" y="330"/>
                </a:lnTo>
                <a:lnTo>
                  <a:pt x="124" y="325"/>
                </a:lnTo>
                <a:lnTo>
                  <a:pt x="127" y="321"/>
                </a:lnTo>
                <a:lnTo>
                  <a:pt x="129" y="318"/>
                </a:lnTo>
                <a:lnTo>
                  <a:pt x="131" y="315"/>
                </a:lnTo>
                <a:lnTo>
                  <a:pt x="131" y="310"/>
                </a:lnTo>
                <a:lnTo>
                  <a:pt x="130" y="307"/>
                </a:lnTo>
                <a:lnTo>
                  <a:pt x="127" y="307"/>
                </a:lnTo>
                <a:lnTo>
                  <a:pt x="124" y="307"/>
                </a:lnTo>
                <a:lnTo>
                  <a:pt x="121" y="306"/>
                </a:lnTo>
                <a:lnTo>
                  <a:pt x="119" y="304"/>
                </a:lnTo>
                <a:lnTo>
                  <a:pt x="119" y="302"/>
                </a:lnTo>
                <a:lnTo>
                  <a:pt x="120" y="299"/>
                </a:lnTo>
                <a:lnTo>
                  <a:pt x="124" y="295"/>
                </a:lnTo>
                <a:lnTo>
                  <a:pt x="127" y="292"/>
                </a:lnTo>
                <a:lnTo>
                  <a:pt x="128" y="289"/>
                </a:lnTo>
                <a:lnTo>
                  <a:pt x="127" y="287"/>
                </a:lnTo>
                <a:lnTo>
                  <a:pt x="127" y="283"/>
                </a:lnTo>
                <a:lnTo>
                  <a:pt x="127" y="277"/>
                </a:lnTo>
                <a:lnTo>
                  <a:pt x="127" y="275"/>
                </a:lnTo>
                <a:lnTo>
                  <a:pt x="130" y="272"/>
                </a:lnTo>
                <a:lnTo>
                  <a:pt x="135" y="268"/>
                </a:lnTo>
                <a:lnTo>
                  <a:pt x="135" y="268"/>
                </a:lnTo>
                <a:lnTo>
                  <a:pt x="135" y="266"/>
                </a:lnTo>
                <a:lnTo>
                  <a:pt x="134" y="262"/>
                </a:lnTo>
                <a:lnTo>
                  <a:pt x="133" y="259"/>
                </a:lnTo>
                <a:lnTo>
                  <a:pt x="131" y="256"/>
                </a:lnTo>
                <a:lnTo>
                  <a:pt x="130" y="255"/>
                </a:lnTo>
                <a:lnTo>
                  <a:pt x="129" y="255"/>
                </a:lnTo>
                <a:lnTo>
                  <a:pt x="129" y="256"/>
                </a:lnTo>
                <a:lnTo>
                  <a:pt x="128" y="256"/>
                </a:lnTo>
                <a:lnTo>
                  <a:pt x="127" y="257"/>
                </a:lnTo>
                <a:lnTo>
                  <a:pt x="127" y="257"/>
                </a:lnTo>
                <a:lnTo>
                  <a:pt x="126" y="257"/>
                </a:lnTo>
                <a:lnTo>
                  <a:pt x="125" y="257"/>
                </a:lnTo>
                <a:lnTo>
                  <a:pt x="124" y="256"/>
                </a:lnTo>
                <a:lnTo>
                  <a:pt x="124" y="256"/>
                </a:lnTo>
                <a:lnTo>
                  <a:pt x="123" y="256"/>
                </a:lnTo>
                <a:lnTo>
                  <a:pt x="122" y="255"/>
                </a:lnTo>
                <a:lnTo>
                  <a:pt x="122" y="255"/>
                </a:lnTo>
                <a:lnTo>
                  <a:pt x="122" y="256"/>
                </a:lnTo>
                <a:lnTo>
                  <a:pt x="121" y="257"/>
                </a:lnTo>
                <a:lnTo>
                  <a:pt x="121" y="257"/>
                </a:lnTo>
                <a:lnTo>
                  <a:pt x="121" y="258"/>
                </a:lnTo>
                <a:lnTo>
                  <a:pt x="120" y="258"/>
                </a:lnTo>
                <a:lnTo>
                  <a:pt x="120" y="259"/>
                </a:lnTo>
                <a:lnTo>
                  <a:pt x="120" y="259"/>
                </a:lnTo>
                <a:lnTo>
                  <a:pt x="120" y="260"/>
                </a:lnTo>
                <a:lnTo>
                  <a:pt x="119" y="261"/>
                </a:lnTo>
                <a:lnTo>
                  <a:pt x="119" y="261"/>
                </a:lnTo>
                <a:lnTo>
                  <a:pt x="118" y="262"/>
                </a:lnTo>
                <a:lnTo>
                  <a:pt x="118" y="262"/>
                </a:lnTo>
                <a:lnTo>
                  <a:pt x="117" y="263"/>
                </a:lnTo>
                <a:lnTo>
                  <a:pt x="117" y="263"/>
                </a:lnTo>
                <a:lnTo>
                  <a:pt x="117" y="264"/>
                </a:lnTo>
                <a:lnTo>
                  <a:pt x="116" y="264"/>
                </a:lnTo>
                <a:lnTo>
                  <a:pt x="116" y="264"/>
                </a:lnTo>
                <a:lnTo>
                  <a:pt x="115" y="265"/>
                </a:lnTo>
                <a:lnTo>
                  <a:pt x="114" y="264"/>
                </a:lnTo>
                <a:lnTo>
                  <a:pt x="114" y="264"/>
                </a:lnTo>
                <a:lnTo>
                  <a:pt x="113" y="264"/>
                </a:lnTo>
                <a:lnTo>
                  <a:pt x="113" y="263"/>
                </a:lnTo>
                <a:lnTo>
                  <a:pt x="112" y="263"/>
                </a:lnTo>
                <a:lnTo>
                  <a:pt x="112" y="262"/>
                </a:lnTo>
                <a:lnTo>
                  <a:pt x="111" y="262"/>
                </a:lnTo>
                <a:lnTo>
                  <a:pt x="111" y="261"/>
                </a:lnTo>
                <a:lnTo>
                  <a:pt x="111" y="261"/>
                </a:lnTo>
                <a:lnTo>
                  <a:pt x="110" y="261"/>
                </a:lnTo>
                <a:lnTo>
                  <a:pt x="109" y="261"/>
                </a:lnTo>
                <a:lnTo>
                  <a:pt x="108" y="261"/>
                </a:lnTo>
                <a:lnTo>
                  <a:pt x="107" y="261"/>
                </a:lnTo>
                <a:lnTo>
                  <a:pt x="107" y="261"/>
                </a:lnTo>
                <a:lnTo>
                  <a:pt x="106" y="262"/>
                </a:lnTo>
                <a:lnTo>
                  <a:pt x="105" y="262"/>
                </a:lnTo>
                <a:lnTo>
                  <a:pt x="105" y="261"/>
                </a:lnTo>
                <a:lnTo>
                  <a:pt x="104" y="261"/>
                </a:lnTo>
                <a:lnTo>
                  <a:pt x="103" y="261"/>
                </a:lnTo>
                <a:lnTo>
                  <a:pt x="102" y="261"/>
                </a:lnTo>
                <a:lnTo>
                  <a:pt x="101" y="261"/>
                </a:lnTo>
                <a:lnTo>
                  <a:pt x="101" y="261"/>
                </a:lnTo>
                <a:lnTo>
                  <a:pt x="100" y="261"/>
                </a:lnTo>
                <a:lnTo>
                  <a:pt x="99" y="261"/>
                </a:lnTo>
                <a:lnTo>
                  <a:pt x="99" y="261"/>
                </a:lnTo>
                <a:lnTo>
                  <a:pt x="98" y="261"/>
                </a:lnTo>
                <a:lnTo>
                  <a:pt x="97" y="261"/>
                </a:lnTo>
                <a:lnTo>
                  <a:pt x="97" y="261"/>
                </a:lnTo>
                <a:lnTo>
                  <a:pt x="96" y="261"/>
                </a:lnTo>
                <a:lnTo>
                  <a:pt x="95" y="261"/>
                </a:lnTo>
                <a:lnTo>
                  <a:pt x="95" y="261"/>
                </a:lnTo>
                <a:lnTo>
                  <a:pt x="94" y="260"/>
                </a:lnTo>
                <a:lnTo>
                  <a:pt x="93" y="260"/>
                </a:lnTo>
                <a:lnTo>
                  <a:pt x="92" y="260"/>
                </a:lnTo>
                <a:lnTo>
                  <a:pt x="92" y="261"/>
                </a:lnTo>
                <a:lnTo>
                  <a:pt x="91" y="261"/>
                </a:lnTo>
                <a:lnTo>
                  <a:pt x="90" y="261"/>
                </a:lnTo>
                <a:lnTo>
                  <a:pt x="90" y="260"/>
                </a:lnTo>
                <a:lnTo>
                  <a:pt x="90" y="259"/>
                </a:lnTo>
                <a:lnTo>
                  <a:pt x="90" y="259"/>
                </a:lnTo>
                <a:lnTo>
                  <a:pt x="91" y="258"/>
                </a:lnTo>
                <a:lnTo>
                  <a:pt x="91" y="257"/>
                </a:lnTo>
                <a:lnTo>
                  <a:pt x="91" y="257"/>
                </a:lnTo>
                <a:lnTo>
                  <a:pt x="92" y="256"/>
                </a:lnTo>
                <a:lnTo>
                  <a:pt x="92" y="256"/>
                </a:lnTo>
                <a:lnTo>
                  <a:pt x="92" y="255"/>
                </a:lnTo>
                <a:lnTo>
                  <a:pt x="92" y="255"/>
                </a:lnTo>
                <a:lnTo>
                  <a:pt x="93" y="254"/>
                </a:lnTo>
                <a:lnTo>
                  <a:pt x="93" y="254"/>
                </a:lnTo>
                <a:lnTo>
                  <a:pt x="94" y="253"/>
                </a:lnTo>
                <a:lnTo>
                  <a:pt x="94" y="252"/>
                </a:lnTo>
                <a:lnTo>
                  <a:pt x="93" y="252"/>
                </a:lnTo>
                <a:lnTo>
                  <a:pt x="93" y="251"/>
                </a:lnTo>
                <a:lnTo>
                  <a:pt x="92" y="251"/>
                </a:lnTo>
                <a:lnTo>
                  <a:pt x="92" y="250"/>
                </a:lnTo>
                <a:lnTo>
                  <a:pt x="91" y="250"/>
                </a:lnTo>
                <a:lnTo>
                  <a:pt x="90" y="250"/>
                </a:lnTo>
                <a:lnTo>
                  <a:pt x="90" y="250"/>
                </a:lnTo>
                <a:lnTo>
                  <a:pt x="89" y="250"/>
                </a:lnTo>
                <a:lnTo>
                  <a:pt x="88" y="250"/>
                </a:lnTo>
                <a:lnTo>
                  <a:pt x="88" y="249"/>
                </a:lnTo>
                <a:lnTo>
                  <a:pt x="87" y="249"/>
                </a:lnTo>
                <a:lnTo>
                  <a:pt x="86" y="249"/>
                </a:lnTo>
                <a:lnTo>
                  <a:pt x="86" y="249"/>
                </a:lnTo>
                <a:lnTo>
                  <a:pt x="85" y="248"/>
                </a:lnTo>
                <a:lnTo>
                  <a:pt x="84" y="248"/>
                </a:lnTo>
                <a:lnTo>
                  <a:pt x="84" y="248"/>
                </a:lnTo>
                <a:lnTo>
                  <a:pt x="83" y="248"/>
                </a:lnTo>
                <a:lnTo>
                  <a:pt x="83" y="247"/>
                </a:lnTo>
                <a:lnTo>
                  <a:pt x="82" y="247"/>
                </a:lnTo>
                <a:lnTo>
                  <a:pt x="81" y="246"/>
                </a:lnTo>
                <a:lnTo>
                  <a:pt x="81" y="246"/>
                </a:lnTo>
                <a:lnTo>
                  <a:pt x="80" y="246"/>
                </a:lnTo>
                <a:lnTo>
                  <a:pt x="80" y="245"/>
                </a:lnTo>
                <a:lnTo>
                  <a:pt x="79" y="245"/>
                </a:lnTo>
                <a:lnTo>
                  <a:pt x="79" y="244"/>
                </a:lnTo>
                <a:lnTo>
                  <a:pt x="78" y="244"/>
                </a:lnTo>
                <a:lnTo>
                  <a:pt x="77" y="243"/>
                </a:lnTo>
                <a:lnTo>
                  <a:pt x="76" y="243"/>
                </a:lnTo>
                <a:lnTo>
                  <a:pt x="76" y="243"/>
                </a:lnTo>
                <a:lnTo>
                  <a:pt x="75" y="243"/>
                </a:lnTo>
                <a:lnTo>
                  <a:pt x="74" y="243"/>
                </a:lnTo>
                <a:lnTo>
                  <a:pt x="74" y="243"/>
                </a:lnTo>
                <a:lnTo>
                  <a:pt x="73" y="244"/>
                </a:lnTo>
                <a:lnTo>
                  <a:pt x="72" y="244"/>
                </a:lnTo>
                <a:lnTo>
                  <a:pt x="72" y="245"/>
                </a:lnTo>
                <a:lnTo>
                  <a:pt x="72" y="245"/>
                </a:lnTo>
                <a:lnTo>
                  <a:pt x="71" y="246"/>
                </a:lnTo>
                <a:lnTo>
                  <a:pt x="71" y="246"/>
                </a:lnTo>
                <a:lnTo>
                  <a:pt x="70" y="247"/>
                </a:lnTo>
                <a:lnTo>
                  <a:pt x="70" y="248"/>
                </a:lnTo>
                <a:lnTo>
                  <a:pt x="70" y="248"/>
                </a:lnTo>
                <a:lnTo>
                  <a:pt x="70" y="248"/>
                </a:lnTo>
                <a:lnTo>
                  <a:pt x="69" y="249"/>
                </a:lnTo>
                <a:lnTo>
                  <a:pt x="68" y="249"/>
                </a:lnTo>
                <a:lnTo>
                  <a:pt x="67" y="248"/>
                </a:lnTo>
                <a:lnTo>
                  <a:pt x="67" y="248"/>
                </a:lnTo>
                <a:lnTo>
                  <a:pt x="66" y="248"/>
                </a:lnTo>
                <a:lnTo>
                  <a:pt x="65" y="249"/>
                </a:lnTo>
                <a:lnTo>
                  <a:pt x="65" y="249"/>
                </a:lnTo>
                <a:lnTo>
                  <a:pt x="64" y="249"/>
                </a:lnTo>
                <a:lnTo>
                  <a:pt x="63" y="249"/>
                </a:lnTo>
                <a:lnTo>
                  <a:pt x="63" y="249"/>
                </a:lnTo>
                <a:lnTo>
                  <a:pt x="62" y="249"/>
                </a:lnTo>
                <a:lnTo>
                  <a:pt x="62" y="248"/>
                </a:lnTo>
                <a:lnTo>
                  <a:pt x="61" y="248"/>
                </a:lnTo>
                <a:lnTo>
                  <a:pt x="61" y="247"/>
                </a:lnTo>
                <a:lnTo>
                  <a:pt x="61" y="246"/>
                </a:lnTo>
                <a:lnTo>
                  <a:pt x="60" y="246"/>
                </a:lnTo>
                <a:lnTo>
                  <a:pt x="59" y="246"/>
                </a:lnTo>
                <a:lnTo>
                  <a:pt x="59" y="246"/>
                </a:lnTo>
                <a:lnTo>
                  <a:pt x="58" y="246"/>
                </a:lnTo>
                <a:lnTo>
                  <a:pt x="57" y="246"/>
                </a:lnTo>
                <a:lnTo>
                  <a:pt x="56" y="245"/>
                </a:lnTo>
                <a:lnTo>
                  <a:pt x="56" y="241"/>
                </a:lnTo>
                <a:lnTo>
                  <a:pt x="56" y="240"/>
                </a:lnTo>
                <a:lnTo>
                  <a:pt x="55" y="239"/>
                </a:lnTo>
                <a:lnTo>
                  <a:pt x="54" y="239"/>
                </a:lnTo>
                <a:lnTo>
                  <a:pt x="50" y="239"/>
                </a:lnTo>
                <a:lnTo>
                  <a:pt x="49" y="239"/>
                </a:lnTo>
                <a:lnTo>
                  <a:pt x="47" y="240"/>
                </a:lnTo>
                <a:lnTo>
                  <a:pt x="45" y="240"/>
                </a:lnTo>
                <a:lnTo>
                  <a:pt x="42" y="241"/>
                </a:lnTo>
                <a:lnTo>
                  <a:pt x="37" y="241"/>
                </a:lnTo>
                <a:lnTo>
                  <a:pt x="33" y="241"/>
                </a:lnTo>
                <a:lnTo>
                  <a:pt x="32" y="240"/>
                </a:lnTo>
                <a:lnTo>
                  <a:pt x="31" y="241"/>
                </a:lnTo>
                <a:lnTo>
                  <a:pt x="26" y="241"/>
                </a:lnTo>
                <a:lnTo>
                  <a:pt x="24" y="241"/>
                </a:lnTo>
                <a:lnTo>
                  <a:pt x="22" y="241"/>
                </a:lnTo>
                <a:lnTo>
                  <a:pt x="20" y="241"/>
                </a:lnTo>
                <a:lnTo>
                  <a:pt x="18" y="240"/>
                </a:lnTo>
                <a:lnTo>
                  <a:pt x="14" y="240"/>
                </a:lnTo>
                <a:lnTo>
                  <a:pt x="13" y="239"/>
                </a:lnTo>
                <a:lnTo>
                  <a:pt x="11" y="239"/>
                </a:lnTo>
                <a:lnTo>
                  <a:pt x="7" y="237"/>
                </a:lnTo>
                <a:lnTo>
                  <a:pt x="4" y="236"/>
                </a:lnTo>
                <a:lnTo>
                  <a:pt x="10" y="232"/>
                </a:lnTo>
                <a:lnTo>
                  <a:pt x="14" y="230"/>
                </a:lnTo>
                <a:lnTo>
                  <a:pt x="23" y="226"/>
                </a:lnTo>
                <a:lnTo>
                  <a:pt x="26" y="223"/>
                </a:lnTo>
                <a:lnTo>
                  <a:pt x="29" y="222"/>
                </a:lnTo>
                <a:lnTo>
                  <a:pt x="38" y="220"/>
                </a:lnTo>
                <a:lnTo>
                  <a:pt x="42" y="219"/>
                </a:lnTo>
                <a:lnTo>
                  <a:pt x="42" y="219"/>
                </a:lnTo>
                <a:lnTo>
                  <a:pt x="40" y="216"/>
                </a:lnTo>
                <a:lnTo>
                  <a:pt x="38" y="215"/>
                </a:lnTo>
                <a:lnTo>
                  <a:pt x="33" y="209"/>
                </a:lnTo>
                <a:lnTo>
                  <a:pt x="32" y="209"/>
                </a:lnTo>
                <a:lnTo>
                  <a:pt x="31" y="208"/>
                </a:lnTo>
                <a:lnTo>
                  <a:pt x="29" y="208"/>
                </a:lnTo>
                <a:lnTo>
                  <a:pt x="27" y="208"/>
                </a:lnTo>
                <a:lnTo>
                  <a:pt x="25" y="208"/>
                </a:lnTo>
                <a:lnTo>
                  <a:pt x="22" y="209"/>
                </a:lnTo>
                <a:lnTo>
                  <a:pt x="20" y="209"/>
                </a:lnTo>
                <a:lnTo>
                  <a:pt x="17" y="209"/>
                </a:lnTo>
                <a:lnTo>
                  <a:pt x="16" y="207"/>
                </a:lnTo>
                <a:lnTo>
                  <a:pt x="16" y="206"/>
                </a:lnTo>
                <a:lnTo>
                  <a:pt x="15" y="204"/>
                </a:lnTo>
                <a:lnTo>
                  <a:pt x="15" y="202"/>
                </a:lnTo>
                <a:lnTo>
                  <a:pt x="16" y="200"/>
                </a:lnTo>
                <a:lnTo>
                  <a:pt x="17" y="198"/>
                </a:lnTo>
                <a:lnTo>
                  <a:pt x="18" y="196"/>
                </a:lnTo>
                <a:lnTo>
                  <a:pt x="19" y="194"/>
                </a:lnTo>
                <a:lnTo>
                  <a:pt x="22" y="191"/>
                </a:lnTo>
                <a:lnTo>
                  <a:pt x="25" y="187"/>
                </a:lnTo>
                <a:lnTo>
                  <a:pt x="28" y="185"/>
                </a:lnTo>
                <a:lnTo>
                  <a:pt x="30" y="184"/>
                </a:lnTo>
                <a:lnTo>
                  <a:pt x="33" y="182"/>
                </a:lnTo>
                <a:lnTo>
                  <a:pt x="34" y="181"/>
                </a:lnTo>
                <a:lnTo>
                  <a:pt x="35" y="180"/>
                </a:lnTo>
                <a:lnTo>
                  <a:pt x="38" y="180"/>
                </a:lnTo>
                <a:lnTo>
                  <a:pt x="40" y="180"/>
                </a:lnTo>
                <a:lnTo>
                  <a:pt x="42" y="180"/>
                </a:lnTo>
                <a:lnTo>
                  <a:pt x="43" y="180"/>
                </a:lnTo>
                <a:lnTo>
                  <a:pt x="44" y="179"/>
                </a:lnTo>
                <a:lnTo>
                  <a:pt x="44" y="177"/>
                </a:lnTo>
                <a:lnTo>
                  <a:pt x="40" y="177"/>
                </a:lnTo>
                <a:lnTo>
                  <a:pt x="36" y="177"/>
                </a:lnTo>
                <a:lnTo>
                  <a:pt x="32" y="177"/>
                </a:lnTo>
                <a:lnTo>
                  <a:pt x="29" y="178"/>
                </a:lnTo>
                <a:lnTo>
                  <a:pt x="28" y="178"/>
                </a:lnTo>
                <a:lnTo>
                  <a:pt x="23" y="172"/>
                </a:lnTo>
                <a:lnTo>
                  <a:pt x="22" y="171"/>
                </a:lnTo>
                <a:lnTo>
                  <a:pt x="22" y="169"/>
                </a:lnTo>
                <a:lnTo>
                  <a:pt x="22" y="166"/>
                </a:lnTo>
                <a:lnTo>
                  <a:pt x="20" y="163"/>
                </a:lnTo>
                <a:lnTo>
                  <a:pt x="17" y="164"/>
                </a:lnTo>
                <a:lnTo>
                  <a:pt x="13" y="166"/>
                </a:lnTo>
                <a:lnTo>
                  <a:pt x="7" y="167"/>
                </a:lnTo>
                <a:lnTo>
                  <a:pt x="0" y="165"/>
                </a:lnTo>
                <a:lnTo>
                  <a:pt x="0" y="162"/>
                </a:lnTo>
                <a:lnTo>
                  <a:pt x="4" y="159"/>
                </a:lnTo>
                <a:lnTo>
                  <a:pt x="6" y="157"/>
                </a:lnTo>
                <a:lnTo>
                  <a:pt x="8" y="155"/>
                </a:lnTo>
                <a:lnTo>
                  <a:pt x="10" y="151"/>
                </a:lnTo>
                <a:lnTo>
                  <a:pt x="12" y="147"/>
                </a:lnTo>
                <a:lnTo>
                  <a:pt x="15" y="145"/>
                </a:lnTo>
                <a:lnTo>
                  <a:pt x="20" y="141"/>
                </a:lnTo>
                <a:lnTo>
                  <a:pt x="23" y="139"/>
                </a:lnTo>
                <a:lnTo>
                  <a:pt x="28" y="137"/>
                </a:lnTo>
                <a:lnTo>
                  <a:pt x="28" y="134"/>
                </a:lnTo>
                <a:lnTo>
                  <a:pt x="30" y="131"/>
                </a:lnTo>
                <a:lnTo>
                  <a:pt x="34" y="129"/>
                </a:lnTo>
                <a:lnTo>
                  <a:pt x="38" y="127"/>
                </a:lnTo>
                <a:lnTo>
                  <a:pt x="38" y="125"/>
                </a:lnTo>
                <a:lnTo>
                  <a:pt x="36" y="123"/>
                </a:lnTo>
                <a:lnTo>
                  <a:pt x="36" y="121"/>
                </a:lnTo>
                <a:lnTo>
                  <a:pt x="40" y="119"/>
                </a:lnTo>
                <a:lnTo>
                  <a:pt x="43" y="120"/>
                </a:lnTo>
                <a:lnTo>
                  <a:pt x="49" y="119"/>
                </a:lnTo>
                <a:lnTo>
                  <a:pt x="49" y="118"/>
                </a:lnTo>
                <a:lnTo>
                  <a:pt x="49" y="118"/>
                </a:lnTo>
                <a:lnTo>
                  <a:pt x="49" y="118"/>
                </a:lnTo>
                <a:lnTo>
                  <a:pt x="49" y="117"/>
                </a:lnTo>
                <a:lnTo>
                  <a:pt x="49" y="117"/>
                </a:lnTo>
                <a:lnTo>
                  <a:pt x="49" y="116"/>
                </a:lnTo>
                <a:lnTo>
                  <a:pt x="50" y="116"/>
                </a:lnTo>
                <a:lnTo>
                  <a:pt x="50" y="116"/>
                </a:lnTo>
                <a:lnTo>
                  <a:pt x="51" y="115"/>
                </a:lnTo>
                <a:lnTo>
                  <a:pt x="51" y="114"/>
                </a:lnTo>
                <a:lnTo>
                  <a:pt x="51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4" y="111"/>
                </a:lnTo>
                <a:lnTo>
                  <a:pt x="55" y="111"/>
                </a:lnTo>
                <a:lnTo>
                  <a:pt x="55" y="111"/>
                </a:lnTo>
                <a:lnTo>
                  <a:pt x="58" y="110"/>
                </a:lnTo>
                <a:lnTo>
                  <a:pt x="60" y="109"/>
                </a:lnTo>
                <a:lnTo>
                  <a:pt x="62" y="108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4" y="107"/>
                </a:lnTo>
                <a:lnTo>
                  <a:pt x="69" y="104"/>
                </a:lnTo>
                <a:lnTo>
                  <a:pt x="69" y="103"/>
                </a:lnTo>
                <a:lnTo>
                  <a:pt x="70" y="103"/>
                </a:lnTo>
                <a:lnTo>
                  <a:pt x="71" y="103"/>
                </a:lnTo>
                <a:lnTo>
                  <a:pt x="72" y="103"/>
                </a:lnTo>
                <a:lnTo>
                  <a:pt x="72" y="103"/>
                </a:lnTo>
                <a:lnTo>
                  <a:pt x="72" y="102"/>
                </a:lnTo>
                <a:lnTo>
                  <a:pt x="73" y="102"/>
                </a:lnTo>
                <a:lnTo>
                  <a:pt x="73" y="101"/>
                </a:lnTo>
                <a:lnTo>
                  <a:pt x="74" y="100"/>
                </a:lnTo>
                <a:lnTo>
                  <a:pt x="74" y="99"/>
                </a:lnTo>
                <a:lnTo>
                  <a:pt x="74" y="98"/>
                </a:lnTo>
                <a:lnTo>
                  <a:pt x="74" y="98"/>
                </a:lnTo>
                <a:lnTo>
                  <a:pt x="75" y="97"/>
                </a:lnTo>
                <a:lnTo>
                  <a:pt x="75" y="97"/>
                </a:lnTo>
                <a:lnTo>
                  <a:pt x="75" y="96"/>
                </a:lnTo>
                <a:lnTo>
                  <a:pt x="75" y="95"/>
                </a:lnTo>
                <a:lnTo>
                  <a:pt x="76" y="95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7" y="92"/>
                </a:lnTo>
                <a:lnTo>
                  <a:pt x="77" y="91"/>
                </a:lnTo>
                <a:lnTo>
                  <a:pt x="77" y="90"/>
                </a:lnTo>
                <a:lnTo>
                  <a:pt x="78" y="90"/>
                </a:lnTo>
                <a:lnTo>
                  <a:pt x="79" y="89"/>
                </a:lnTo>
                <a:lnTo>
                  <a:pt x="79" y="90"/>
                </a:lnTo>
                <a:lnTo>
                  <a:pt x="80" y="90"/>
                </a:lnTo>
                <a:lnTo>
                  <a:pt x="80" y="89"/>
                </a:lnTo>
                <a:lnTo>
                  <a:pt x="81" y="89"/>
                </a:lnTo>
                <a:lnTo>
                  <a:pt x="81" y="89"/>
                </a:lnTo>
                <a:lnTo>
                  <a:pt x="82" y="90"/>
                </a:lnTo>
                <a:lnTo>
                  <a:pt x="83" y="90"/>
                </a:lnTo>
                <a:lnTo>
                  <a:pt x="83" y="90"/>
                </a:lnTo>
                <a:lnTo>
                  <a:pt x="83" y="89"/>
                </a:lnTo>
                <a:lnTo>
                  <a:pt x="84" y="89"/>
                </a:lnTo>
                <a:lnTo>
                  <a:pt x="84" y="89"/>
                </a:lnTo>
                <a:lnTo>
                  <a:pt x="85" y="89"/>
                </a:lnTo>
                <a:lnTo>
                  <a:pt x="86" y="89"/>
                </a:lnTo>
                <a:lnTo>
                  <a:pt x="86" y="88"/>
                </a:lnTo>
                <a:lnTo>
                  <a:pt x="88" y="88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89"/>
                </a:lnTo>
                <a:lnTo>
                  <a:pt x="88" y="90"/>
                </a:lnTo>
                <a:lnTo>
                  <a:pt x="89" y="91"/>
                </a:lnTo>
                <a:lnTo>
                  <a:pt x="89" y="91"/>
                </a:lnTo>
                <a:lnTo>
                  <a:pt x="90" y="91"/>
                </a:lnTo>
                <a:lnTo>
                  <a:pt x="92" y="91"/>
                </a:lnTo>
                <a:lnTo>
                  <a:pt x="92" y="90"/>
                </a:lnTo>
                <a:lnTo>
                  <a:pt x="92" y="90"/>
                </a:lnTo>
                <a:lnTo>
                  <a:pt x="93" y="90"/>
                </a:lnTo>
                <a:lnTo>
                  <a:pt x="95" y="89"/>
                </a:lnTo>
                <a:lnTo>
                  <a:pt x="95" y="91"/>
                </a:lnTo>
                <a:lnTo>
                  <a:pt x="94" y="92"/>
                </a:lnTo>
                <a:lnTo>
                  <a:pt x="95" y="92"/>
                </a:lnTo>
                <a:lnTo>
                  <a:pt x="95" y="93"/>
                </a:lnTo>
                <a:lnTo>
                  <a:pt x="94" y="94"/>
                </a:lnTo>
                <a:lnTo>
                  <a:pt x="97" y="95"/>
                </a:lnTo>
                <a:lnTo>
                  <a:pt x="99" y="100"/>
                </a:lnTo>
                <a:lnTo>
                  <a:pt x="100" y="100"/>
                </a:lnTo>
                <a:lnTo>
                  <a:pt x="101" y="100"/>
                </a:lnTo>
                <a:lnTo>
                  <a:pt x="103" y="101"/>
                </a:lnTo>
                <a:lnTo>
                  <a:pt x="103" y="100"/>
                </a:lnTo>
                <a:lnTo>
                  <a:pt x="103" y="100"/>
                </a:lnTo>
                <a:lnTo>
                  <a:pt x="103" y="99"/>
                </a:lnTo>
                <a:lnTo>
                  <a:pt x="104" y="98"/>
                </a:lnTo>
                <a:lnTo>
                  <a:pt x="104" y="98"/>
                </a:lnTo>
                <a:lnTo>
                  <a:pt x="104" y="97"/>
                </a:lnTo>
                <a:lnTo>
                  <a:pt x="104" y="97"/>
                </a:lnTo>
                <a:lnTo>
                  <a:pt x="104" y="95"/>
                </a:lnTo>
                <a:lnTo>
                  <a:pt x="104" y="94"/>
                </a:lnTo>
                <a:lnTo>
                  <a:pt x="106" y="93"/>
                </a:lnTo>
                <a:lnTo>
                  <a:pt x="105" y="91"/>
                </a:lnTo>
                <a:lnTo>
                  <a:pt x="105" y="90"/>
                </a:lnTo>
                <a:lnTo>
                  <a:pt x="106" y="91"/>
                </a:lnTo>
                <a:lnTo>
                  <a:pt x="107" y="90"/>
                </a:lnTo>
                <a:lnTo>
                  <a:pt x="108" y="89"/>
                </a:lnTo>
                <a:lnTo>
                  <a:pt x="108" y="89"/>
                </a:lnTo>
                <a:lnTo>
                  <a:pt x="109" y="89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273551" y="2644775"/>
            <a:ext cx="2016125" cy="1074738"/>
          </a:xfrm>
          <a:custGeom>
            <a:avLst/>
            <a:gdLst>
              <a:gd name="T0" fmla="*/ 101 w 1270"/>
              <a:gd name="T1" fmla="*/ 83 h 677"/>
              <a:gd name="T2" fmla="*/ 103 w 1270"/>
              <a:gd name="T3" fmla="*/ 76 h 677"/>
              <a:gd name="T4" fmla="*/ 99 w 1270"/>
              <a:gd name="T5" fmla="*/ 64 h 677"/>
              <a:gd name="T6" fmla="*/ 97 w 1270"/>
              <a:gd name="T7" fmla="*/ 52 h 677"/>
              <a:gd name="T8" fmla="*/ 103 w 1270"/>
              <a:gd name="T9" fmla="*/ 47 h 677"/>
              <a:gd name="T10" fmla="*/ 114 w 1270"/>
              <a:gd name="T11" fmla="*/ 43 h 677"/>
              <a:gd name="T12" fmla="*/ 126 w 1270"/>
              <a:gd name="T13" fmla="*/ 46 h 677"/>
              <a:gd name="T14" fmla="*/ 135 w 1270"/>
              <a:gd name="T15" fmla="*/ 47 h 677"/>
              <a:gd name="T16" fmla="*/ 147 w 1270"/>
              <a:gd name="T17" fmla="*/ 41 h 677"/>
              <a:gd name="T18" fmla="*/ 152 w 1270"/>
              <a:gd name="T19" fmla="*/ 30 h 677"/>
              <a:gd name="T20" fmla="*/ 159 w 1270"/>
              <a:gd name="T21" fmla="*/ 8 h 677"/>
              <a:gd name="T22" fmla="*/ 185 w 1270"/>
              <a:gd name="T23" fmla="*/ 0 h 677"/>
              <a:gd name="T24" fmla="*/ 215 w 1270"/>
              <a:gd name="T25" fmla="*/ 16 h 677"/>
              <a:gd name="T26" fmla="*/ 230 w 1270"/>
              <a:gd name="T27" fmla="*/ 34 h 677"/>
              <a:gd name="T28" fmla="*/ 259 w 1270"/>
              <a:gd name="T29" fmla="*/ 61 h 677"/>
              <a:gd name="T30" fmla="*/ 272 w 1270"/>
              <a:gd name="T31" fmla="*/ 71 h 677"/>
              <a:gd name="T32" fmla="*/ 301 w 1270"/>
              <a:gd name="T33" fmla="*/ 73 h 677"/>
              <a:gd name="T34" fmla="*/ 506 w 1270"/>
              <a:gd name="T35" fmla="*/ 43 h 677"/>
              <a:gd name="T36" fmla="*/ 646 w 1270"/>
              <a:gd name="T37" fmla="*/ 133 h 677"/>
              <a:gd name="T38" fmla="*/ 704 w 1270"/>
              <a:gd name="T39" fmla="*/ 284 h 677"/>
              <a:gd name="T40" fmla="*/ 802 w 1270"/>
              <a:gd name="T41" fmla="*/ 327 h 677"/>
              <a:gd name="T42" fmla="*/ 1081 w 1270"/>
              <a:gd name="T43" fmla="*/ 478 h 677"/>
              <a:gd name="T44" fmla="*/ 368 w 1270"/>
              <a:gd name="T45" fmla="*/ 668 h 677"/>
              <a:gd name="T46" fmla="*/ 314 w 1270"/>
              <a:gd name="T47" fmla="*/ 627 h 677"/>
              <a:gd name="T48" fmla="*/ 299 w 1270"/>
              <a:gd name="T49" fmla="*/ 609 h 677"/>
              <a:gd name="T50" fmla="*/ 284 w 1270"/>
              <a:gd name="T51" fmla="*/ 603 h 677"/>
              <a:gd name="T52" fmla="*/ 263 w 1270"/>
              <a:gd name="T53" fmla="*/ 570 h 677"/>
              <a:gd name="T54" fmla="*/ 207 w 1270"/>
              <a:gd name="T55" fmla="*/ 551 h 677"/>
              <a:gd name="T56" fmla="*/ 168 w 1270"/>
              <a:gd name="T57" fmla="*/ 557 h 677"/>
              <a:gd name="T58" fmla="*/ 117 w 1270"/>
              <a:gd name="T59" fmla="*/ 523 h 677"/>
              <a:gd name="T60" fmla="*/ 141 w 1270"/>
              <a:gd name="T61" fmla="*/ 485 h 677"/>
              <a:gd name="T62" fmla="*/ 156 w 1270"/>
              <a:gd name="T63" fmla="*/ 448 h 677"/>
              <a:gd name="T64" fmla="*/ 131 w 1270"/>
              <a:gd name="T65" fmla="*/ 435 h 677"/>
              <a:gd name="T66" fmla="*/ 136 w 1270"/>
              <a:gd name="T67" fmla="*/ 418 h 677"/>
              <a:gd name="T68" fmla="*/ 148 w 1270"/>
              <a:gd name="T69" fmla="*/ 409 h 677"/>
              <a:gd name="T70" fmla="*/ 128 w 1270"/>
              <a:gd name="T71" fmla="*/ 376 h 677"/>
              <a:gd name="T72" fmla="*/ 96 w 1270"/>
              <a:gd name="T73" fmla="*/ 355 h 677"/>
              <a:gd name="T74" fmla="*/ 119 w 1270"/>
              <a:gd name="T75" fmla="*/ 333 h 677"/>
              <a:gd name="T76" fmla="*/ 124 w 1270"/>
              <a:gd name="T77" fmla="*/ 295 h 677"/>
              <a:gd name="T78" fmla="*/ 129 w 1270"/>
              <a:gd name="T79" fmla="*/ 256 h 677"/>
              <a:gd name="T80" fmla="*/ 120 w 1270"/>
              <a:gd name="T81" fmla="*/ 259 h 677"/>
              <a:gd name="T82" fmla="*/ 113 w 1270"/>
              <a:gd name="T83" fmla="*/ 263 h 677"/>
              <a:gd name="T84" fmla="*/ 102 w 1270"/>
              <a:gd name="T85" fmla="*/ 261 h 677"/>
              <a:gd name="T86" fmla="*/ 91 w 1270"/>
              <a:gd name="T87" fmla="*/ 261 h 677"/>
              <a:gd name="T88" fmla="*/ 93 w 1270"/>
              <a:gd name="T89" fmla="*/ 252 h 677"/>
              <a:gd name="T90" fmla="*/ 83 w 1270"/>
              <a:gd name="T91" fmla="*/ 248 h 677"/>
              <a:gd name="T92" fmla="*/ 73 w 1270"/>
              <a:gd name="T93" fmla="*/ 244 h 677"/>
              <a:gd name="T94" fmla="*/ 65 w 1270"/>
              <a:gd name="T95" fmla="*/ 249 h 677"/>
              <a:gd name="T96" fmla="*/ 56 w 1270"/>
              <a:gd name="T97" fmla="*/ 240 h 677"/>
              <a:gd name="T98" fmla="*/ 18 w 1270"/>
              <a:gd name="T99" fmla="*/ 240 h 677"/>
              <a:gd name="T100" fmla="*/ 33 w 1270"/>
              <a:gd name="T101" fmla="*/ 209 h 677"/>
              <a:gd name="T102" fmla="*/ 19 w 1270"/>
              <a:gd name="T103" fmla="*/ 194 h 677"/>
              <a:gd name="T104" fmla="*/ 32 w 1270"/>
              <a:gd name="T105" fmla="*/ 177 h 677"/>
              <a:gd name="T106" fmla="*/ 10 w 1270"/>
              <a:gd name="T107" fmla="*/ 151 h 677"/>
              <a:gd name="T108" fmla="*/ 49 w 1270"/>
              <a:gd name="T109" fmla="*/ 118 h 677"/>
              <a:gd name="T110" fmla="*/ 55 w 1270"/>
              <a:gd name="T111" fmla="*/ 111 h 677"/>
              <a:gd name="T112" fmla="*/ 73 w 1270"/>
              <a:gd name="T113" fmla="*/ 102 h 677"/>
              <a:gd name="T114" fmla="*/ 77 w 1270"/>
              <a:gd name="T115" fmla="*/ 90 h 677"/>
              <a:gd name="T116" fmla="*/ 86 w 1270"/>
              <a:gd name="T117" fmla="*/ 88 h 677"/>
              <a:gd name="T118" fmla="*/ 94 w 1270"/>
              <a:gd name="T119" fmla="*/ 92 h 677"/>
              <a:gd name="T120" fmla="*/ 104 w 1270"/>
              <a:gd name="T121" fmla="*/ 9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70" h="677">
                <a:moveTo>
                  <a:pt x="109" y="89"/>
                </a:moveTo>
                <a:lnTo>
                  <a:pt x="109" y="88"/>
                </a:lnTo>
                <a:lnTo>
                  <a:pt x="109" y="88"/>
                </a:lnTo>
                <a:lnTo>
                  <a:pt x="108" y="88"/>
                </a:lnTo>
                <a:lnTo>
                  <a:pt x="109" y="87"/>
                </a:lnTo>
                <a:lnTo>
                  <a:pt x="109" y="86"/>
                </a:lnTo>
                <a:lnTo>
                  <a:pt x="108" y="84"/>
                </a:lnTo>
                <a:lnTo>
                  <a:pt x="106" y="84"/>
                </a:lnTo>
                <a:lnTo>
                  <a:pt x="106" y="84"/>
                </a:lnTo>
                <a:lnTo>
                  <a:pt x="105" y="84"/>
                </a:lnTo>
                <a:lnTo>
                  <a:pt x="104" y="84"/>
                </a:lnTo>
                <a:lnTo>
                  <a:pt x="104" y="84"/>
                </a:lnTo>
                <a:lnTo>
                  <a:pt x="103" y="84"/>
                </a:lnTo>
                <a:lnTo>
                  <a:pt x="103" y="84"/>
                </a:lnTo>
                <a:lnTo>
                  <a:pt x="102" y="83"/>
                </a:lnTo>
                <a:lnTo>
                  <a:pt x="101" y="83"/>
                </a:lnTo>
                <a:lnTo>
                  <a:pt x="101" y="83"/>
                </a:lnTo>
                <a:lnTo>
                  <a:pt x="101" y="84"/>
                </a:lnTo>
                <a:lnTo>
                  <a:pt x="100" y="84"/>
                </a:lnTo>
                <a:lnTo>
                  <a:pt x="100" y="83"/>
                </a:lnTo>
                <a:lnTo>
                  <a:pt x="99" y="79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9"/>
                </a:lnTo>
                <a:lnTo>
                  <a:pt x="101" y="78"/>
                </a:lnTo>
                <a:lnTo>
                  <a:pt x="101" y="78"/>
                </a:lnTo>
                <a:lnTo>
                  <a:pt x="102" y="77"/>
                </a:lnTo>
                <a:lnTo>
                  <a:pt x="103" y="77"/>
                </a:lnTo>
                <a:lnTo>
                  <a:pt x="103" y="77"/>
                </a:lnTo>
                <a:lnTo>
                  <a:pt x="103" y="77"/>
                </a:lnTo>
                <a:lnTo>
                  <a:pt x="103" y="76"/>
                </a:lnTo>
                <a:lnTo>
                  <a:pt x="103" y="75"/>
                </a:lnTo>
                <a:lnTo>
                  <a:pt x="104" y="74"/>
                </a:lnTo>
                <a:lnTo>
                  <a:pt x="104" y="73"/>
                </a:lnTo>
                <a:lnTo>
                  <a:pt x="104" y="71"/>
                </a:lnTo>
                <a:lnTo>
                  <a:pt x="104" y="71"/>
                </a:lnTo>
                <a:lnTo>
                  <a:pt x="105" y="71"/>
                </a:lnTo>
                <a:lnTo>
                  <a:pt x="106" y="71"/>
                </a:lnTo>
                <a:lnTo>
                  <a:pt x="105" y="70"/>
                </a:lnTo>
                <a:lnTo>
                  <a:pt x="103" y="69"/>
                </a:lnTo>
                <a:lnTo>
                  <a:pt x="103" y="69"/>
                </a:lnTo>
                <a:lnTo>
                  <a:pt x="102" y="68"/>
                </a:lnTo>
                <a:lnTo>
                  <a:pt x="103" y="67"/>
                </a:lnTo>
                <a:lnTo>
                  <a:pt x="102" y="66"/>
                </a:lnTo>
                <a:lnTo>
                  <a:pt x="101" y="66"/>
                </a:lnTo>
                <a:lnTo>
                  <a:pt x="100" y="65"/>
                </a:lnTo>
                <a:lnTo>
                  <a:pt x="99" y="64"/>
                </a:lnTo>
                <a:lnTo>
                  <a:pt x="99" y="64"/>
                </a:lnTo>
                <a:lnTo>
                  <a:pt x="99" y="63"/>
                </a:lnTo>
                <a:lnTo>
                  <a:pt x="99" y="62"/>
                </a:lnTo>
                <a:lnTo>
                  <a:pt x="98" y="61"/>
                </a:lnTo>
                <a:lnTo>
                  <a:pt x="98" y="60"/>
                </a:lnTo>
                <a:lnTo>
                  <a:pt x="97" y="59"/>
                </a:lnTo>
                <a:lnTo>
                  <a:pt x="97" y="58"/>
                </a:lnTo>
                <a:lnTo>
                  <a:pt x="97" y="57"/>
                </a:lnTo>
                <a:lnTo>
                  <a:pt x="97" y="57"/>
                </a:lnTo>
                <a:lnTo>
                  <a:pt x="99" y="55"/>
                </a:lnTo>
                <a:lnTo>
                  <a:pt x="99" y="54"/>
                </a:lnTo>
                <a:lnTo>
                  <a:pt x="99" y="54"/>
                </a:lnTo>
                <a:lnTo>
                  <a:pt x="99" y="54"/>
                </a:lnTo>
                <a:lnTo>
                  <a:pt x="98" y="53"/>
                </a:lnTo>
                <a:lnTo>
                  <a:pt x="98" y="53"/>
                </a:lnTo>
                <a:lnTo>
                  <a:pt x="97" y="52"/>
                </a:lnTo>
                <a:lnTo>
                  <a:pt x="96" y="51"/>
                </a:lnTo>
                <a:lnTo>
                  <a:pt x="96" y="51"/>
                </a:lnTo>
                <a:lnTo>
                  <a:pt x="95" y="50"/>
                </a:lnTo>
                <a:lnTo>
                  <a:pt x="96" y="50"/>
                </a:lnTo>
                <a:lnTo>
                  <a:pt x="96" y="49"/>
                </a:lnTo>
                <a:lnTo>
                  <a:pt x="96" y="48"/>
                </a:lnTo>
                <a:lnTo>
                  <a:pt x="96" y="48"/>
                </a:lnTo>
                <a:lnTo>
                  <a:pt x="97" y="48"/>
                </a:lnTo>
                <a:lnTo>
                  <a:pt x="97" y="48"/>
                </a:lnTo>
                <a:lnTo>
                  <a:pt x="99" y="48"/>
                </a:lnTo>
                <a:lnTo>
                  <a:pt x="99" y="48"/>
                </a:lnTo>
                <a:lnTo>
                  <a:pt x="100" y="48"/>
                </a:lnTo>
                <a:lnTo>
                  <a:pt x="100" y="48"/>
                </a:lnTo>
                <a:lnTo>
                  <a:pt x="102" y="47"/>
                </a:lnTo>
                <a:lnTo>
                  <a:pt x="103" y="47"/>
                </a:lnTo>
                <a:lnTo>
                  <a:pt x="103" y="47"/>
                </a:lnTo>
                <a:lnTo>
                  <a:pt x="105" y="47"/>
                </a:lnTo>
                <a:lnTo>
                  <a:pt x="106" y="44"/>
                </a:lnTo>
                <a:lnTo>
                  <a:pt x="106" y="44"/>
                </a:lnTo>
                <a:lnTo>
                  <a:pt x="107" y="43"/>
                </a:lnTo>
                <a:lnTo>
                  <a:pt x="109" y="42"/>
                </a:lnTo>
                <a:lnTo>
                  <a:pt x="109" y="42"/>
                </a:lnTo>
                <a:lnTo>
                  <a:pt x="110" y="42"/>
                </a:lnTo>
                <a:lnTo>
                  <a:pt x="111" y="41"/>
                </a:lnTo>
                <a:lnTo>
                  <a:pt x="112" y="41"/>
                </a:lnTo>
                <a:lnTo>
                  <a:pt x="112" y="41"/>
                </a:lnTo>
                <a:lnTo>
                  <a:pt x="113" y="41"/>
                </a:lnTo>
                <a:lnTo>
                  <a:pt x="113" y="41"/>
                </a:lnTo>
                <a:lnTo>
                  <a:pt x="114" y="42"/>
                </a:lnTo>
                <a:lnTo>
                  <a:pt x="114" y="42"/>
                </a:lnTo>
                <a:lnTo>
                  <a:pt x="115" y="43"/>
                </a:lnTo>
                <a:lnTo>
                  <a:pt x="114" y="43"/>
                </a:lnTo>
                <a:lnTo>
                  <a:pt x="115" y="44"/>
                </a:lnTo>
                <a:lnTo>
                  <a:pt x="116" y="45"/>
                </a:lnTo>
                <a:lnTo>
                  <a:pt x="117" y="45"/>
                </a:lnTo>
                <a:lnTo>
                  <a:pt x="118" y="45"/>
                </a:lnTo>
                <a:lnTo>
                  <a:pt x="119" y="45"/>
                </a:lnTo>
                <a:lnTo>
                  <a:pt x="120" y="45"/>
                </a:lnTo>
                <a:lnTo>
                  <a:pt x="120" y="45"/>
                </a:lnTo>
                <a:lnTo>
                  <a:pt x="120" y="46"/>
                </a:lnTo>
                <a:lnTo>
                  <a:pt x="120" y="47"/>
                </a:lnTo>
                <a:lnTo>
                  <a:pt x="121" y="47"/>
                </a:lnTo>
                <a:lnTo>
                  <a:pt x="121" y="47"/>
                </a:lnTo>
                <a:lnTo>
                  <a:pt x="122" y="47"/>
                </a:lnTo>
                <a:lnTo>
                  <a:pt x="123" y="47"/>
                </a:lnTo>
                <a:lnTo>
                  <a:pt x="124" y="47"/>
                </a:lnTo>
                <a:lnTo>
                  <a:pt x="125" y="47"/>
                </a:lnTo>
                <a:lnTo>
                  <a:pt x="126" y="46"/>
                </a:lnTo>
                <a:lnTo>
                  <a:pt x="126" y="46"/>
                </a:lnTo>
                <a:lnTo>
                  <a:pt x="127" y="46"/>
                </a:lnTo>
                <a:lnTo>
                  <a:pt x="127" y="45"/>
                </a:lnTo>
                <a:lnTo>
                  <a:pt x="127" y="45"/>
                </a:lnTo>
                <a:lnTo>
                  <a:pt x="127" y="44"/>
                </a:lnTo>
                <a:lnTo>
                  <a:pt x="127" y="44"/>
                </a:lnTo>
                <a:lnTo>
                  <a:pt x="128" y="44"/>
                </a:lnTo>
                <a:lnTo>
                  <a:pt x="129" y="44"/>
                </a:lnTo>
                <a:lnTo>
                  <a:pt x="129" y="43"/>
                </a:lnTo>
                <a:lnTo>
                  <a:pt x="130" y="43"/>
                </a:lnTo>
                <a:lnTo>
                  <a:pt x="131" y="43"/>
                </a:lnTo>
                <a:lnTo>
                  <a:pt x="131" y="43"/>
                </a:lnTo>
                <a:lnTo>
                  <a:pt x="133" y="47"/>
                </a:lnTo>
                <a:lnTo>
                  <a:pt x="134" y="47"/>
                </a:lnTo>
                <a:lnTo>
                  <a:pt x="134" y="47"/>
                </a:lnTo>
                <a:lnTo>
                  <a:pt x="135" y="47"/>
                </a:lnTo>
                <a:lnTo>
                  <a:pt x="137" y="47"/>
                </a:lnTo>
                <a:lnTo>
                  <a:pt x="138" y="46"/>
                </a:lnTo>
                <a:lnTo>
                  <a:pt x="139" y="46"/>
                </a:lnTo>
                <a:lnTo>
                  <a:pt x="139" y="45"/>
                </a:lnTo>
                <a:lnTo>
                  <a:pt x="140" y="45"/>
                </a:lnTo>
                <a:lnTo>
                  <a:pt x="140" y="44"/>
                </a:lnTo>
                <a:lnTo>
                  <a:pt x="141" y="44"/>
                </a:lnTo>
                <a:lnTo>
                  <a:pt x="141" y="43"/>
                </a:lnTo>
                <a:lnTo>
                  <a:pt x="142" y="43"/>
                </a:lnTo>
                <a:lnTo>
                  <a:pt x="142" y="43"/>
                </a:lnTo>
                <a:lnTo>
                  <a:pt x="143" y="43"/>
                </a:lnTo>
                <a:lnTo>
                  <a:pt x="143" y="43"/>
                </a:lnTo>
                <a:lnTo>
                  <a:pt x="145" y="42"/>
                </a:lnTo>
                <a:lnTo>
                  <a:pt x="145" y="41"/>
                </a:lnTo>
                <a:lnTo>
                  <a:pt x="146" y="41"/>
                </a:lnTo>
                <a:lnTo>
                  <a:pt x="147" y="41"/>
                </a:lnTo>
                <a:lnTo>
                  <a:pt x="148" y="40"/>
                </a:lnTo>
                <a:lnTo>
                  <a:pt x="149" y="40"/>
                </a:lnTo>
                <a:lnTo>
                  <a:pt x="149" y="39"/>
                </a:lnTo>
                <a:lnTo>
                  <a:pt x="150" y="39"/>
                </a:lnTo>
                <a:lnTo>
                  <a:pt x="150" y="38"/>
                </a:lnTo>
                <a:lnTo>
                  <a:pt x="151" y="36"/>
                </a:lnTo>
                <a:lnTo>
                  <a:pt x="151" y="36"/>
                </a:lnTo>
                <a:lnTo>
                  <a:pt x="151" y="35"/>
                </a:lnTo>
                <a:lnTo>
                  <a:pt x="151" y="35"/>
                </a:lnTo>
                <a:lnTo>
                  <a:pt x="152" y="34"/>
                </a:lnTo>
                <a:lnTo>
                  <a:pt x="153" y="34"/>
                </a:lnTo>
                <a:lnTo>
                  <a:pt x="154" y="34"/>
                </a:lnTo>
                <a:lnTo>
                  <a:pt x="154" y="33"/>
                </a:lnTo>
                <a:lnTo>
                  <a:pt x="153" y="32"/>
                </a:lnTo>
                <a:lnTo>
                  <a:pt x="153" y="31"/>
                </a:lnTo>
                <a:lnTo>
                  <a:pt x="152" y="30"/>
                </a:lnTo>
                <a:lnTo>
                  <a:pt x="152" y="26"/>
                </a:lnTo>
                <a:lnTo>
                  <a:pt x="152" y="21"/>
                </a:lnTo>
                <a:lnTo>
                  <a:pt x="152" y="20"/>
                </a:lnTo>
                <a:lnTo>
                  <a:pt x="152" y="20"/>
                </a:lnTo>
                <a:lnTo>
                  <a:pt x="152" y="19"/>
                </a:lnTo>
                <a:lnTo>
                  <a:pt x="152" y="19"/>
                </a:lnTo>
                <a:lnTo>
                  <a:pt x="152" y="18"/>
                </a:lnTo>
                <a:lnTo>
                  <a:pt x="154" y="18"/>
                </a:lnTo>
                <a:lnTo>
                  <a:pt x="156" y="15"/>
                </a:lnTo>
                <a:lnTo>
                  <a:pt x="158" y="12"/>
                </a:lnTo>
                <a:lnTo>
                  <a:pt x="158" y="12"/>
                </a:lnTo>
                <a:lnTo>
                  <a:pt x="158" y="11"/>
                </a:lnTo>
                <a:lnTo>
                  <a:pt x="159" y="11"/>
                </a:lnTo>
                <a:lnTo>
                  <a:pt x="159" y="10"/>
                </a:lnTo>
                <a:lnTo>
                  <a:pt x="159" y="9"/>
                </a:lnTo>
                <a:lnTo>
                  <a:pt x="159" y="8"/>
                </a:lnTo>
                <a:lnTo>
                  <a:pt x="160" y="7"/>
                </a:lnTo>
                <a:lnTo>
                  <a:pt x="161" y="6"/>
                </a:lnTo>
                <a:lnTo>
                  <a:pt x="165" y="3"/>
                </a:lnTo>
                <a:lnTo>
                  <a:pt x="165" y="5"/>
                </a:lnTo>
                <a:lnTo>
                  <a:pt x="167" y="4"/>
                </a:lnTo>
                <a:lnTo>
                  <a:pt x="168" y="2"/>
                </a:lnTo>
                <a:lnTo>
                  <a:pt x="169" y="3"/>
                </a:lnTo>
                <a:lnTo>
                  <a:pt x="171" y="3"/>
                </a:lnTo>
                <a:lnTo>
                  <a:pt x="174" y="1"/>
                </a:lnTo>
                <a:lnTo>
                  <a:pt x="176" y="1"/>
                </a:lnTo>
                <a:lnTo>
                  <a:pt x="177" y="1"/>
                </a:lnTo>
                <a:lnTo>
                  <a:pt x="179" y="2"/>
                </a:lnTo>
                <a:lnTo>
                  <a:pt x="181" y="0"/>
                </a:lnTo>
                <a:lnTo>
                  <a:pt x="182" y="0"/>
                </a:lnTo>
                <a:lnTo>
                  <a:pt x="183" y="0"/>
                </a:lnTo>
                <a:lnTo>
                  <a:pt x="185" y="0"/>
                </a:lnTo>
                <a:lnTo>
                  <a:pt x="190" y="1"/>
                </a:lnTo>
                <a:lnTo>
                  <a:pt x="190" y="0"/>
                </a:lnTo>
                <a:lnTo>
                  <a:pt x="196" y="0"/>
                </a:lnTo>
                <a:lnTo>
                  <a:pt x="198" y="2"/>
                </a:lnTo>
                <a:lnTo>
                  <a:pt x="200" y="2"/>
                </a:lnTo>
                <a:lnTo>
                  <a:pt x="202" y="4"/>
                </a:lnTo>
                <a:lnTo>
                  <a:pt x="204" y="9"/>
                </a:lnTo>
                <a:lnTo>
                  <a:pt x="202" y="12"/>
                </a:lnTo>
                <a:lnTo>
                  <a:pt x="202" y="13"/>
                </a:lnTo>
                <a:lnTo>
                  <a:pt x="204" y="13"/>
                </a:lnTo>
                <a:lnTo>
                  <a:pt x="206" y="14"/>
                </a:lnTo>
                <a:lnTo>
                  <a:pt x="207" y="14"/>
                </a:lnTo>
                <a:lnTo>
                  <a:pt x="212" y="17"/>
                </a:lnTo>
                <a:lnTo>
                  <a:pt x="213" y="17"/>
                </a:lnTo>
                <a:lnTo>
                  <a:pt x="215" y="17"/>
                </a:lnTo>
                <a:lnTo>
                  <a:pt x="215" y="16"/>
                </a:lnTo>
                <a:lnTo>
                  <a:pt x="218" y="16"/>
                </a:lnTo>
                <a:lnTo>
                  <a:pt x="220" y="14"/>
                </a:lnTo>
                <a:lnTo>
                  <a:pt x="222" y="16"/>
                </a:lnTo>
                <a:lnTo>
                  <a:pt x="223" y="16"/>
                </a:lnTo>
                <a:lnTo>
                  <a:pt x="224" y="17"/>
                </a:lnTo>
                <a:lnTo>
                  <a:pt x="225" y="20"/>
                </a:lnTo>
                <a:lnTo>
                  <a:pt x="227" y="21"/>
                </a:lnTo>
                <a:lnTo>
                  <a:pt x="226" y="23"/>
                </a:lnTo>
                <a:lnTo>
                  <a:pt x="227" y="24"/>
                </a:lnTo>
                <a:lnTo>
                  <a:pt x="226" y="26"/>
                </a:lnTo>
                <a:lnTo>
                  <a:pt x="224" y="27"/>
                </a:lnTo>
                <a:lnTo>
                  <a:pt x="223" y="29"/>
                </a:lnTo>
                <a:lnTo>
                  <a:pt x="226" y="31"/>
                </a:lnTo>
                <a:lnTo>
                  <a:pt x="226" y="32"/>
                </a:lnTo>
                <a:lnTo>
                  <a:pt x="227" y="33"/>
                </a:lnTo>
                <a:lnTo>
                  <a:pt x="230" y="34"/>
                </a:lnTo>
                <a:lnTo>
                  <a:pt x="230" y="33"/>
                </a:lnTo>
                <a:lnTo>
                  <a:pt x="234" y="32"/>
                </a:lnTo>
                <a:lnTo>
                  <a:pt x="238" y="34"/>
                </a:lnTo>
                <a:lnTo>
                  <a:pt x="240" y="38"/>
                </a:lnTo>
                <a:lnTo>
                  <a:pt x="242" y="38"/>
                </a:lnTo>
                <a:lnTo>
                  <a:pt x="241" y="42"/>
                </a:lnTo>
                <a:lnTo>
                  <a:pt x="240" y="44"/>
                </a:lnTo>
                <a:lnTo>
                  <a:pt x="248" y="49"/>
                </a:lnTo>
                <a:lnTo>
                  <a:pt x="249" y="51"/>
                </a:lnTo>
                <a:lnTo>
                  <a:pt x="257" y="52"/>
                </a:lnTo>
                <a:lnTo>
                  <a:pt x="261" y="56"/>
                </a:lnTo>
                <a:lnTo>
                  <a:pt x="261" y="57"/>
                </a:lnTo>
                <a:lnTo>
                  <a:pt x="261" y="58"/>
                </a:lnTo>
                <a:lnTo>
                  <a:pt x="262" y="59"/>
                </a:lnTo>
                <a:lnTo>
                  <a:pt x="260" y="59"/>
                </a:lnTo>
                <a:lnTo>
                  <a:pt x="259" y="61"/>
                </a:lnTo>
                <a:lnTo>
                  <a:pt x="259" y="64"/>
                </a:lnTo>
                <a:lnTo>
                  <a:pt x="259" y="65"/>
                </a:lnTo>
                <a:lnTo>
                  <a:pt x="261" y="67"/>
                </a:lnTo>
                <a:lnTo>
                  <a:pt x="262" y="67"/>
                </a:lnTo>
                <a:lnTo>
                  <a:pt x="263" y="67"/>
                </a:lnTo>
                <a:lnTo>
                  <a:pt x="263" y="68"/>
                </a:lnTo>
                <a:lnTo>
                  <a:pt x="263" y="68"/>
                </a:lnTo>
                <a:lnTo>
                  <a:pt x="263" y="68"/>
                </a:lnTo>
                <a:lnTo>
                  <a:pt x="263" y="69"/>
                </a:lnTo>
                <a:lnTo>
                  <a:pt x="264" y="69"/>
                </a:lnTo>
                <a:lnTo>
                  <a:pt x="265" y="70"/>
                </a:lnTo>
                <a:lnTo>
                  <a:pt x="265" y="70"/>
                </a:lnTo>
                <a:lnTo>
                  <a:pt x="267" y="70"/>
                </a:lnTo>
                <a:lnTo>
                  <a:pt x="270" y="70"/>
                </a:lnTo>
                <a:lnTo>
                  <a:pt x="270" y="70"/>
                </a:lnTo>
                <a:lnTo>
                  <a:pt x="272" y="71"/>
                </a:lnTo>
                <a:lnTo>
                  <a:pt x="274" y="73"/>
                </a:lnTo>
                <a:lnTo>
                  <a:pt x="274" y="73"/>
                </a:lnTo>
                <a:lnTo>
                  <a:pt x="277" y="74"/>
                </a:lnTo>
                <a:lnTo>
                  <a:pt x="279" y="75"/>
                </a:lnTo>
                <a:lnTo>
                  <a:pt x="281" y="75"/>
                </a:lnTo>
                <a:lnTo>
                  <a:pt x="285" y="75"/>
                </a:lnTo>
                <a:lnTo>
                  <a:pt x="287" y="73"/>
                </a:lnTo>
                <a:lnTo>
                  <a:pt x="288" y="73"/>
                </a:lnTo>
                <a:lnTo>
                  <a:pt x="292" y="74"/>
                </a:lnTo>
                <a:lnTo>
                  <a:pt x="293" y="74"/>
                </a:lnTo>
                <a:lnTo>
                  <a:pt x="294" y="74"/>
                </a:lnTo>
                <a:lnTo>
                  <a:pt x="295" y="73"/>
                </a:lnTo>
                <a:lnTo>
                  <a:pt x="297" y="73"/>
                </a:lnTo>
                <a:lnTo>
                  <a:pt x="298" y="72"/>
                </a:lnTo>
                <a:lnTo>
                  <a:pt x="300" y="72"/>
                </a:lnTo>
                <a:lnTo>
                  <a:pt x="301" y="73"/>
                </a:lnTo>
                <a:lnTo>
                  <a:pt x="303" y="75"/>
                </a:lnTo>
                <a:lnTo>
                  <a:pt x="304" y="77"/>
                </a:lnTo>
                <a:lnTo>
                  <a:pt x="306" y="79"/>
                </a:lnTo>
                <a:lnTo>
                  <a:pt x="308" y="81"/>
                </a:lnTo>
                <a:lnTo>
                  <a:pt x="310" y="83"/>
                </a:lnTo>
                <a:lnTo>
                  <a:pt x="313" y="84"/>
                </a:lnTo>
                <a:lnTo>
                  <a:pt x="317" y="84"/>
                </a:lnTo>
                <a:lnTo>
                  <a:pt x="324" y="84"/>
                </a:lnTo>
                <a:lnTo>
                  <a:pt x="332" y="84"/>
                </a:lnTo>
                <a:lnTo>
                  <a:pt x="338" y="84"/>
                </a:lnTo>
                <a:lnTo>
                  <a:pt x="346" y="82"/>
                </a:lnTo>
                <a:lnTo>
                  <a:pt x="431" y="68"/>
                </a:lnTo>
                <a:lnTo>
                  <a:pt x="453" y="64"/>
                </a:lnTo>
                <a:lnTo>
                  <a:pt x="468" y="62"/>
                </a:lnTo>
                <a:lnTo>
                  <a:pt x="482" y="56"/>
                </a:lnTo>
                <a:lnTo>
                  <a:pt x="506" y="43"/>
                </a:lnTo>
                <a:lnTo>
                  <a:pt x="521" y="36"/>
                </a:lnTo>
                <a:lnTo>
                  <a:pt x="537" y="32"/>
                </a:lnTo>
                <a:lnTo>
                  <a:pt x="544" y="30"/>
                </a:lnTo>
                <a:lnTo>
                  <a:pt x="549" y="31"/>
                </a:lnTo>
                <a:lnTo>
                  <a:pt x="559" y="37"/>
                </a:lnTo>
                <a:lnTo>
                  <a:pt x="568" y="41"/>
                </a:lnTo>
                <a:lnTo>
                  <a:pt x="570" y="42"/>
                </a:lnTo>
                <a:lnTo>
                  <a:pt x="592" y="52"/>
                </a:lnTo>
                <a:lnTo>
                  <a:pt x="608" y="61"/>
                </a:lnTo>
                <a:lnTo>
                  <a:pt x="617" y="66"/>
                </a:lnTo>
                <a:lnTo>
                  <a:pt x="633" y="79"/>
                </a:lnTo>
                <a:lnTo>
                  <a:pt x="649" y="93"/>
                </a:lnTo>
                <a:lnTo>
                  <a:pt x="666" y="107"/>
                </a:lnTo>
                <a:lnTo>
                  <a:pt x="677" y="119"/>
                </a:lnTo>
                <a:lnTo>
                  <a:pt x="668" y="124"/>
                </a:lnTo>
                <a:lnTo>
                  <a:pt x="646" y="133"/>
                </a:lnTo>
                <a:lnTo>
                  <a:pt x="622" y="147"/>
                </a:lnTo>
                <a:lnTo>
                  <a:pt x="607" y="156"/>
                </a:lnTo>
                <a:lnTo>
                  <a:pt x="597" y="162"/>
                </a:lnTo>
                <a:lnTo>
                  <a:pt x="596" y="163"/>
                </a:lnTo>
                <a:lnTo>
                  <a:pt x="592" y="166"/>
                </a:lnTo>
                <a:lnTo>
                  <a:pt x="592" y="168"/>
                </a:lnTo>
                <a:lnTo>
                  <a:pt x="603" y="180"/>
                </a:lnTo>
                <a:lnTo>
                  <a:pt x="615" y="191"/>
                </a:lnTo>
                <a:lnTo>
                  <a:pt x="639" y="216"/>
                </a:lnTo>
                <a:lnTo>
                  <a:pt x="651" y="226"/>
                </a:lnTo>
                <a:lnTo>
                  <a:pt x="658" y="234"/>
                </a:lnTo>
                <a:lnTo>
                  <a:pt x="668" y="246"/>
                </a:lnTo>
                <a:lnTo>
                  <a:pt x="675" y="255"/>
                </a:lnTo>
                <a:lnTo>
                  <a:pt x="684" y="264"/>
                </a:lnTo>
                <a:lnTo>
                  <a:pt x="697" y="276"/>
                </a:lnTo>
                <a:lnTo>
                  <a:pt x="704" y="284"/>
                </a:lnTo>
                <a:lnTo>
                  <a:pt x="707" y="287"/>
                </a:lnTo>
                <a:lnTo>
                  <a:pt x="707" y="287"/>
                </a:lnTo>
                <a:lnTo>
                  <a:pt x="712" y="292"/>
                </a:lnTo>
                <a:lnTo>
                  <a:pt x="716" y="296"/>
                </a:lnTo>
                <a:lnTo>
                  <a:pt x="721" y="300"/>
                </a:lnTo>
                <a:lnTo>
                  <a:pt x="727" y="305"/>
                </a:lnTo>
                <a:lnTo>
                  <a:pt x="736" y="310"/>
                </a:lnTo>
                <a:lnTo>
                  <a:pt x="742" y="313"/>
                </a:lnTo>
                <a:lnTo>
                  <a:pt x="746" y="317"/>
                </a:lnTo>
                <a:lnTo>
                  <a:pt x="750" y="322"/>
                </a:lnTo>
                <a:lnTo>
                  <a:pt x="757" y="328"/>
                </a:lnTo>
                <a:lnTo>
                  <a:pt x="764" y="332"/>
                </a:lnTo>
                <a:lnTo>
                  <a:pt x="771" y="332"/>
                </a:lnTo>
                <a:lnTo>
                  <a:pt x="778" y="332"/>
                </a:lnTo>
                <a:lnTo>
                  <a:pt x="788" y="331"/>
                </a:lnTo>
                <a:lnTo>
                  <a:pt x="802" y="327"/>
                </a:lnTo>
                <a:lnTo>
                  <a:pt x="810" y="325"/>
                </a:lnTo>
                <a:lnTo>
                  <a:pt x="820" y="323"/>
                </a:lnTo>
                <a:lnTo>
                  <a:pt x="829" y="320"/>
                </a:lnTo>
                <a:lnTo>
                  <a:pt x="837" y="318"/>
                </a:lnTo>
                <a:lnTo>
                  <a:pt x="846" y="316"/>
                </a:lnTo>
                <a:lnTo>
                  <a:pt x="853" y="314"/>
                </a:lnTo>
                <a:lnTo>
                  <a:pt x="867" y="311"/>
                </a:lnTo>
                <a:lnTo>
                  <a:pt x="872" y="309"/>
                </a:lnTo>
                <a:lnTo>
                  <a:pt x="876" y="307"/>
                </a:lnTo>
                <a:lnTo>
                  <a:pt x="880" y="307"/>
                </a:lnTo>
                <a:lnTo>
                  <a:pt x="884" y="307"/>
                </a:lnTo>
                <a:lnTo>
                  <a:pt x="888" y="307"/>
                </a:lnTo>
                <a:lnTo>
                  <a:pt x="892" y="312"/>
                </a:lnTo>
                <a:lnTo>
                  <a:pt x="902" y="318"/>
                </a:lnTo>
                <a:lnTo>
                  <a:pt x="1081" y="478"/>
                </a:lnTo>
                <a:lnTo>
                  <a:pt x="1081" y="478"/>
                </a:lnTo>
                <a:lnTo>
                  <a:pt x="1077" y="480"/>
                </a:lnTo>
                <a:lnTo>
                  <a:pt x="1083" y="486"/>
                </a:lnTo>
                <a:lnTo>
                  <a:pt x="1085" y="489"/>
                </a:lnTo>
                <a:lnTo>
                  <a:pt x="1114" y="517"/>
                </a:lnTo>
                <a:lnTo>
                  <a:pt x="1119" y="523"/>
                </a:lnTo>
                <a:lnTo>
                  <a:pt x="1140" y="543"/>
                </a:lnTo>
                <a:lnTo>
                  <a:pt x="1198" y="601"/>
                </a:lnTo>
                <a:lnTo>
                  <a:pt x="1214" y="617"/>
                </a:lnTo>
                <a:lnTo>
                  <a:pt x="1258" y="660"/>
                </a:lnTo>
                <a:lnTo>
                  <a:pt x="1270" y="672"/>
                </a:lnTo>
                <a:lnTo>
                  <a:pt x="1269" y="672"/>
                </a:lnTo>
                <a:lnTo>
                  <a:pt x="368" y="677"/>
                </a:lnTo>
                <a:lnTo>
                  <a:pt x="368" y="675"/>
                </a:lnTo>
                <a:lnTo>
                  <a:pt x="369" y="671"/>
                </a:lnTo>
                <a:lnTo>
                  <a:pt x="370" y="671"/>
                </a:lnTo>
                <a:lnTo>
                  <a:pt x="368" y="668"/>
                </a:lnTo>
                <a:lnTo>
                  <a:pt x="365" y="664"/>
                </a:lnTo>
                <a:lnTo>
                  <a:pt x="362" y="662"/>
                </a:lnTo>
                <a:lnTo>
                  <a:pt x="358" y="659"/>
                </a:lnTo>
                <a:lnTo>
                  <a:pt x="352" y="655"/>
                </a:lnTo>
                <a:lnTo>
                  <a:pt x="347" y="653"/>
                </a:lnTo>
                <a:lnTo>
                  <a:pt x="342" y="650"/>
                </a:lnTo>
                <a:lnTo>
                  <a:pt x="338" y="646"/>
                </a:lnTo>
                <a:lnTo>
                  <a:pt x="332" y="642"/>
                </a:lnTo>
                <a:lnTo>
                  <a:pt x="327" y="639"/>
                </a:lnTo>
                <a:lnTo>
                  <a:pt x="324" y="637"/>
                </a:lnTo>
                <a:lnTo>
                  <a:pt x="322" y="635"/>
                </a:lnTo>
                <a:lnTo>
                  <a:pt x="320" y="634"/>
                </a:lnTo>
                <a:lnTo>
                  <a:pt x="319" y="633"/>
                </a:lnTo>
                <a:lnTo>
                  <a:pt x="318" y="631"/>
                </a:lnTo>
                <a:lnTo>
                  <a:pt x="315" y="630"/>
                </a:lnTo>
                <a:lnTo>
                  <a:pt x="314" y="627"/>
                </a:lnTo>
                <a:lnTo>
                  <a:pt x="312" y="626"/>
                </a:lnTo>
                <a:lnTo>
                  <a:pt x="310" y="624"/>
                </a:lnTo>
                <a:lnTo>
                  <a:pt x="308" y="623"/>
                </a:lnTo>
                <a:lnTo>
                  <a:pt x="306" y="622"/>
                </a:lnTo>
                <a:lnTo>
                  <a:pt x="304" y="621"/>
                </a:lnTo>
                <a:lnTo>
                  <a:pt x="304" y="621"/>
                </a:lnTo>
                <a:lnTo>
                  <a:pt x="303" y="619"/>
                </a:lnTo>
                <a:lnTo>
                  <a:pt x="303" y="618"/>
                </a:lnTo>
                <a:lnTo>
                  <a:pt x="304" y="617"/>
                </a:lnTo>
                <a:lnTo>
                  <a:pt x="303" y="616"/>
                </a:lnTo>
                <a:lnTo>
                  <a:pt x="303" y="615"/>
                </a:lnTo>
                <a:lnTo>
                  <a:pt x="301" y="614"/>
                </a:lnTo>
                <a:lnTo>
                  <a:pt x="301" y="613"/>
                </a:lnTo>
                <a:lnTo>
                  <a:pt x="300" y="612"/>
                </a:lnTo>
                <a:lnTo>
                  <a:pt x="300" y="610"/>
                </a:lnTo>
                <a:lnTo>
                  <a:pt x="299" y="609"/>
                </a:lnTo>
                <a:lnTo>
                  <a:pt x="296" y="612"/>
                </a:lnTo>
                <a:lnTo>
                  <a:pt x="295" y="613"/>
                </a:lnTo>
                <a:lnTo>
                  <a:pt x="293" y="612"/>
                </a:lnTo>
                <a:lnTo>
                  <a:pt x="293" y="612"/>
                </a:lnTo>
                <a:lnTo>
                  <a:pt x="292" y="611"/>
                </a:lnTo>
                <a:lnTo>
                  <a:pt x="292" y="610"/>
                </a:lnTo>
                <a:lnTo>
                  <a:pt x="291" y="610"/>
                </a:lnTo>
                <a:lnTo>
                  <a:pt x="291" y="609"/>
                </a:lnTo>
                <a:lnTo>
                  <a:pt x="290" y="609"/>
                </a:lnTo>
                <a:lnTo>
                  <a:pt x="289" y="609"/>
                </a:lnTo>
                <a:lnTo>
                  <a:pt x="288" y="608"/>
                </a:lnTo>
                <a:lnTo>
                  <a:pt x="287" y="607"/>
                </a:lnTo>
                <a:lnTo>
                  <a:pt x="286" y="606"/>
                </a:lnTo>
                <a:lnTo>
                  <a:pt x="286" y="605"/>
                </a:lnTo>
                <a:lnTo>
                  <a:pt x="286" y="604"/>
                </a:lnTo>
                <a:lnTo>
                  <a:pt x="284" y="603"/>
                </a:lnTo>
                <a:lnTo>
                  <a:pt x="283" y="603"/>
                </a:lnTo>
                <a:lnTo>
                  <a:pt x="278" y="602"/>
                </a:lnTo>
                <a:lnTo>
                  <a:pt x="277" y="603"/>
                </a:lnTo>
                <a:lnTo>
                  <a:pt x="275" y="603"/>
                </a:lnTo>
                <a:lnTo>
                  <a:pt x="273" y="602"/>
                </a:lnTo>
                <a:lnTo>
                  <a:pt x="272" y="601"/>
                </a:lnTo>
                <a:lnTo>
                  <a:pt x="272" y="600"/>
                </a:lnTo>
                <a:lnTo>
                  <a:pt x="272" y="598"/>
                </a:lnTo>
                <a:lnTo>
                  <a:pt x="271" y="598"/>
                </a:lnTo>
                <a:lnTo>
                  <a:pt x="266" y="585"/>
                </a:lnTo>
                <a:lnTo>
                  <a:pt x="265" y="584"/>
                </a:lnTo>
                <a:lnTo>
                  <a:pt x="265" y="581"/>
                </a:lnTo>
                <a:lnTo>
                  <a:pt x="264" y="578"/>
                </a:lnTo>
                <a:lnTo>
                  <a:pt x="263" y="575"/>
                </a:lnTo>
                <a:lnTo>
                  <a:pt x="263" y="573"/>
                </a:lnTo>
                <a:lnTo>
                  <a:pt x="263" y="570"/>
                </a:lnTo>
                <a:lnTo>
                  <a:pt x="262" y="568"/>
                </a:lnTo>
                <a:lnTo>
                  <a:pt x="260" y="567"/>
                </a:lnTo>
                <a:lnTo>
                  <a:pt x="259" y="567"/>
                </a:lnTo>
                <a:lnTo>
                  <a:pt x="256" y="569"/>
                </a:lnTo>
                <a:lnTo>
                  <a:pt x="252" y="568"/>
                </a:lnTo>
                <a:lnTo>
                  <a:pt x="243" y="561"/>
                </a:lnTo>
                <a:lnTo>
                  <a:pt x="233" y="554"/>
                </a:lnTo>
                <a:lnTo>
                  <a:pt x="228" y="553"/>
                </a:lnTo>
                <a:lnTo>
                  <a:pt x="222" y="553"/>
                </a:lnTo>
                <a:lnTo>
                  <a:pt x="217" y="551"/>
                </a:lnTo>
                <a:lnTo>
                  <a:pt x="214" y="548"/>
                </a:lnTo>
                <a:lnTo>
                  <a:pt x="213" y="546"/>
                </a:lnTo>
                <a:lnTo>
                  <a:pt x="211" y="546"/>
                </a:lnTo>
                <a:lnTo>
                  <a:pt x="210" y="546"/>
                </a:lnTo>
                <a:lnTo>
                  <a:pt x="208" y="548"/>
                </a:lnTo>
                <a:lnTo>
                  <a:pt x="207" y="551"/>
                </a:lnTo>
                <a:lnTo>
                  <a:pt x="205" y="551"/>
                </a:lnTo>
                <a:lnTo>
                  <a:pt x="202" y="551"/>
                </a:lnTo>
                <a:lnTo>
                  <a:pt x="199" y="550"/>
                </a:lnTo>
                <a:lnTo>
                  <a:pt x="196" y="549"/>
                </a:lnTo>
                <a:lnTo>
                  <a:pt x="194" y="551"/>
                </a:lnTo>
                <a:lnTo>
                  <a:pt x="194" y="552"/>
                </a:lnTo>
                <a:lnTo>
                  <a:pt x="190" y="551"/>
                </a:lnTo>
                <a:lnTo>
                  <a:pt x="189" y="553"/>
                </a:lnTo>
                <a:lnTo>
                  <a:pt x="186" y="555"/>
                </a:lnTo>
                <a:lnTo>
                  <a:pt x="185" y="555"/>
                </a:lnTo>
                <a:lnTo>
                  <a:pt x="184" y="556"/>
                </a:lnTo>
                <a:lnTo>
                  <a:pt x="182" y="557"/>
                </a:lnTo>
                <a:lnTo>
                  <a:pt x="179" y="558"/>
                </a:lnTo>
                <a:lnTo>
                  <a:pt x="176" y="557"/>
                </a:lnTo>
                <a:lnTo>
                  <a:pt x="172" y="557"/>
                </a:lnTo>
                <a:lnTo>
                  <a:pt x="168" y="557"/>
                </a:lnTo>
                <a:lnTo>
                  <a:pt x="164" y="555"/>
                </a:lnTo>
                <a:lnTo>
                  <a:pt x="159" y="552"/>
                </a:lnTo>
                <a:lnTo>
                  <a:pt x="155" y="548"/>
                </a:lnTo>
                <a:lnTo>
                  <a:pt x="151" y="544"/>
                </a:lnTo>
                <a:lnTo>
                  <a:pt x="146" y="539"/>
                </a:lnTo>
                <a:lnTo>
                  <a:pt x="142" y="536"/>
                </a:lnTo>
                <a:lnTo>
                  <a:pt x="137" y="534"/>
                </a:lnTo>
                <a:lnTo>
                  <a:pt x="133" y="534"/>
                </a:lnTo>
                <a:lnTo>
                  <a:pt x="127" y="532"/>
                </a:lnTo>
                <a:lnTo>
                  <a:pt x="124" y="530"/>
                </a:lnTo>
                <a:lnTo>
                  <a:pt x="121" y="527"/>
                </a:lnTo>
                <a:lnTo>
                  <a:pt x="119" y="526"/>
                </a:lnTo>
                <a:lnTo>
                  <a:pt x="117" y="525"/>
                </a:lnTo>
                <a:lnTo>
                  <a:pt x="116" y="525"/>
                </a:lnTo>
                <a:lnTo>
                  <a:pt x="115" y="525"/>
                </a:lnTo>
                <a:lnTo>
                  <a:pt x="117" y="523"/>
                </a:lnTo>
                <a:lnTo>
                  <a:pt x="120" y="521"/>
                </a:lnTo>
                <a:lnTo>
                  <a:pt x="121" y="518"/>
                </a:lnTo>
                <a:lnTo>
                  <a:pt x="123" y="515"/>
                </a:lnTo>
                <a:lnTo>
                  <a:pt x="126" y="512"/>
                </a:lnTo>
                <a:lnTo>
                  <a:pt x="129" y="510"/>
                </a:lnTo>
                <a:lnTo>
                  <a:pt x="130" y="508"/>
                </a:lnTo>
                <a:lnTo>
                  <a:pt x="131" y="505"/>
                </a:lnTo>
                <a:lnTo>
                  <a:pt x="131" y="501"/>
                </a:lnTo>
                <a:lnTo>
                  <a:pt x="131" y="498"/>
                </a:lnTo>
                <a:lnTo>
                  <a:pt x="132" y="496"/>
                </a:lnTo>
                <a:lnTo>
                  <a:pt x="133" y="493"/>
                </a:lnTo>
                <a:lnTo>
                  <a:pt x="136" y="490"/>
                </a:lnTo>
                <a:lnTo>
                  <a:pt x="136" y="489"/>
                </a:lnTo>
                <a:lnTo>
                  <a:pt x="138" y="489"/>
                </a:lnTo>
                <a:lnTo>
                  <a:pt x="140" y="487"/>
                </a:lnTo>
                <a:lnTo>
                  <a:pt x="141" y="485"/>
                </a:lnTo>
                <a:lnTo>
                  <a:pt x="141" y="482"/>
                </a:lnTo>
                <a:lnTo>
                  <a:pt x="139" y="480"/>
                </a:lnTo>
                <a:lnTo>
                  <a:pt x="138" y="478"/>
                </a:lnTo>
                <a:lnTo>
                  <a:pt x="137" y="475"/>
                </a:lnTo>
                <a:lnTo>
                  <a:pt x="138" y="471"/>
                </a:lnTo>
                <a:lnTo>
                  <a:pt x="140" y="470"/>
                </a:lnTo>
                <a:lnTo>
                  <a:pt x="142" y="467"/>
                </a:lnTo>
                <a:lnTo>
                  <a:pt x="144" y="466"/>
                </a:lnTo>
                <a:lnTo>
                  <a:pt x="146" y="465"/>
                </a:lnTo>
                <a:lnTo>
                  <a:pt x="149" y="464"/>
                </a:lnTo>
                <a:lnTo>
                  <a:pt x="152" y="463"/>
                </a:lnTo>
                <a:lnTo>
                  <a:pt x="155" y="461"/>
                </a:lnTo>
                <a:lnTo>
                  <a:pt x="157" y="459"/>
                </a:lnTo>
                <a:lnTo>
                  <a:pt x="158" y="456"/>
                </a:lnTo>
                <a:lnTo>
                  <a:pt x="157" y="451"/>
                </a:lnTo>
                <a:lnTo>
                  <a:pt x="156" y="448"/>
                </a:lnTo>
                <a:lnTo>
                  <a:pt x="155" y="442"/>
                </a:lnTo>
                <a:lnTo>
                  <a:pt x="154" y="440"/>
                </a:lnTo>
                <a:lnTo>
                  <a:pt x="153" y="439"/>
                </a:lnTo>
                <a:lnTo>
                  <a:pt x="151" y="438"/>
                </a:lnTo>
                <a:lnTo>
                  <a:pt x="149" y="438"/>
                </a:lnTo>
                <a:lnTo>
                  <a:pt x="147" y="439"/>
                </a:lnTo>
                <a:lnTo>
                  <a:pt x="145" y="441"/>
                </a:lnTo>
                <a:lnTo>
                  <a:pt x="143" y="445"/>
                </a:lnTo>
                <a:lnTo>
                  <a:pt x="142" y="447"/>
                </a:lnTo>
                <a:lnTo>
                  <a:pt x="139" y="446"/>
                </a:lnTo>
                <a:lnTo>
                  <a:pt x="137" y="446"/>
                </a:lnTo>
                <a:lnTo>
                  <a:pt x="136" y="442"/>
                </a:lnTo>
                <a:lnTo>
                  <a:pt x="136" y="439"/>
                </a:lnTo>
                <a:lnTo>
                  <a:pt x="136" y="436"/>
                </a:lnTo>
                <a:lnTo>
                  <a:pt x="134" y="435"/>
                </a:lnTo>
                <a:lnTo>
                  <a:pt x="131" y="435"/>
                </a:lnTo>
                <a:lnTo>
                  <a:pt x="129" y="436"/>
                </a:lnTo>
                <a:lnTo>
                  <a:pt x="127" y="436"/>
                </a:lnTo>
                <a:lnTo>
                  <a:pt x="125" y="434"/>
                </a:lnTo>
                <a:lnTo>
                  <a:pt x="124" y="432"/>
                </a:lnTo>
                <a:lnTo>
                  <a:pt x="124" y="430"/>
                </a:lnTo>
                <a:lnTo>
                  <a:pt x="124" y="428"/>
                </a:lnTo>
                <a:lnTo>
                  <a:pt x="124" y="424"/>
                </a:lnTo>
                <a:lnTo>
                  <a:pt x="123" y="421"/>
                </a:lnTo>
                <a:lnTo>
                  <a:pt x="124" y="420"/>
                </a:lnTo>
                <a:lnTo>
                  <a:pt x="126" y="420"/>
                </a:lnTo>
                <a:lnTo>
                  <a:pt x="127" y="421"/>
                </a:lnTo>
                <a:lnTo>
                  <a:pt x="129" y="422"/>
                </a:lnTo>
                <a:lnTo>
                  <a:pt x="131" y="421"/>
                </a:lnTo>
                <a:lnTo>
                  <a:pt x="133" y="419"/>
                </a:lnTo>
                <a:lnTo>
                  <a:pt x="134" y="419"/>
                </a:lnTo>
                <a:lnTo>
                  <a:pt x="136" y="418"/>
                </a:lnTo>
                <a:lnTo>
                  <a:pt x="137" y="419"/>
                </a:lnTo>
                <a:lnTo>
                  <a:pt x="137" y="420"/>
                </a:lnTo>
                <a:lnTo>
                  <a:pt x="136" y="423"/>
                </a:lnTo>
                <a:lnTo>
                  <a:pt x="135" y="424"/>
                </a:lnTo>
                <a:lnTo>
                  <a:pt x="135" y="426"/>
                </a:lnTo>
                <a:lnTo>
                  <a:pt x="135" y="427"/>
                </a:lnTo>
                <a:lnTo>
                  <a:pt x="136" y="427"/>
                </a:lnTo>
                <a:lnTo>
                  <a:pt x="137" y="427"/>
                </a:lnTo>
                <a:lnTo>
                  <a:pt x="139" y="425"/>
                </a:lnTo>
                <a:lnTo>
                  <a:pt x="142" y="424"/>
                </a:lnTo>
                <a:lnTo>
                  <a:pt x="144" y="423"/>
                </a:lnTo>
                <a:lnTo>
                  <a:pt x="145" y="421"/>
                </a:lnTo>
                <a:lnTo>
                  <a:pt x="145" y="418"/>
                </a:lnTo>
                <a:lnTo>
                  <a:pt x="145" y="415"/>
                </a:lnTo>
                <a:lnTo>
                  <a:pt x="145" y="412"/>
                </a:lnTo>
                <a:lnTo>
                  <a:pt x="148" y="409"/>
                </a:lnTo>
                <a:lnTo>
                  <a:pt x="149" y="407"/>
                </a:lnTo>
                <a:lnTo>
                  <a:pt x="151" y="406"/>
                </a:lnTo>
                <a:lnTo>
                  <a:pt x="152" y="404"/>
                </a:lnTo>
                <a:lnTo>
                  <a:pt x="152" y="401"/>
                </a:lnTo>
                <a:lnTo>
                  <a:pt x="149" y="399"/>
                </a:lnTo>
                <a:lnTo>
                  <a:pt x="147" y="398"/>
                </a:lnTo>
                <a:lnTo>
                  <a:pt x="145" y="397"/>
                </a:lnTo>
                <a:lnTo>
                  <a:pt x="142" y="393"/>
                </a:lnTo>
                <a:lnTo>
                  <a:pt x="141" y="390"/>
                </a:lnTo>
                <a:lnTo>
                  <a:pt x="141" y="387"/>
                </a:lnTo>
                <a:lnTo>
                  <a:pt x="139" y="384"/>
                </a:lnTo>
                <a:lnTo>
                  <a:pt x="138" y="382"/>
                </a:lnTo>
                <a:lnTo>
                  <a:pt x="136" y="380"/>
                </a:lnTo>
                <a:lnTo>
                  <a:pt x="132" y="377"/>
                </a:lnTo>
                <a:lnTo>
                  <a:pt x="129" y="376"/>
                </a:lnTo>
                <a:lnTo>
                  <a:pt x="128" y="376"/>
                </a:lnTo>
                <a:lnTo>
                  <a:pt x="121" y="377"/>
                </a:lnTo>
                <a:lnTo>
                  <a:pt x="117" y="378"/>
                </a:lnTo>
                <a:lnTo>
                  <a:pt x="114" y="378"/>
                </a:lnTo>
                <a:lnTo>
                  <a:pt x="112" y="378"/>
                </a:lnTo>
                <a:lnTo>
                  <a:pt x="110" y="379"/>
                </a:lnTo>
                <a:lnTo>
                  <a:pt x="108" y="378"/>
                </a:lnTo>
                <a:lnTo>
                  <a:pt x="106" y="375"/>
                </a:lnTo>
                <a:lnTo>
                  <a:pt x="106" y="372"/>
                </a:lnTo>
                <a:lnTo>
                  <a:pt x="104" y="369"/>
                </a:lnTo>
                <a:lnTo>
                  <a:pt x="103" y="366"/>
                </a:lnTo>
                <a:lnTo>
                  <a:pt x="102" y="363"/>
                </a:lnTo>
                <a:lnTo>
                  <a:pt x="101" y="361"/>
                </a:lnTo>
                <a:lnTo>
                  <a:pt x="100" y="359"/>
                </a:lnTo>
                <a:lnTo>
                  <a:pt x="99" y="359"/>
                </a:lnTo>
                <a:lnTo>
                  <a:pt x="98" y="358"/>
                </a:lnTo>
                <a:lnTo>
                  <a:pt x="96" y="355"/>
                </a:lnTo>
                <a:lnTo>
                  <a:pt x="95" y="353"/>
                </a:lnTo>
                <a:lnTo>
                  <a:pt x="94" y="350"/>
                </a:lnTo>
                <a:lnTo>
                  <a:pt x="93" y="346"/>
                </a:lnTo>
                <a:lnTo>
                  <a:pt x="93" y="342"/>
                </a:lnTo>
                <a:lnTo>
                  <a:pt x="95" y="337"/>
                </a:lnTo>
                <a:lnTo>
                  <a:pt x="98" y="334"/>
                </a:lnTo>
                <a:lnTo>
                  <a:pt x="101" y="331"/>
                </a:lnTo>
                <a:lnTo>
                  <a:pt x="103" y="331"/>
                </a:lnTo>
                <a:lnTo>
                  <a:pt x="107" y="333"/>
                </a:lnTo>
                <a:lnTo>
                  <a:pt x="110" y="334"/>
                </a:lnTo>
                <a:lnTo>
                  <a:pt x="113" y="335"/>
                </a:lnTo>
                <a:lnTo>
                  <a:pt x="114" y="334"/>
                </a:lnTo>
                <a:lnTo>
                  <a:pt x="115" y="332"/>
                </a:lnTo>
                <a:lnTo>
                  <a:pt x="117" y="331"/>
                </a:lnTo>
                <a:lnTo>
                  <a:pt x="117" y="332"/>
                </a:lnTo>
                <a:lnTo>
                  <a:pt x="119" y="333"/>
                </a:lnTo>
                <a:lnTo>
                  <a:pt x="120" y="332"/>
                </a:lnTo>
                <a:lnTo>
                  <a:pt x="121" y="331"/>
                </a:lnTo>
                <a:lnTo>
                  <a:pt x="122" y="330"/>
                </a:lnTo>
                <a:lnTo>
                  <a:pt x="124" y="325"/>
                </a:lnTo>
                <a:lnTo>
                  <a:pt x="127" y="321"/>
                </a:lnTo>
                <a:lnTo>
                  <a:pt x="129" y="318"/>
                </a:lnTo>
                <a:lnTo>
                  <a:pt x="131" y="315"/>
                </a:lnTo>
                <a:lnTo>
                  <a:pt x="131" y="310"/>
                </a:lnTo>
                <a:lnTo>
                  <a:pt x="130" y="307"/>
                </a:lnTo>
                <a:lnTo>
                  <a:pt x="127" y="307"/>
                </a:lnTo>
                <a:lnTo>
                  <a:pt x="124" y="307"/>
                </a:lnTo>
                <a:lnTo>
                  <a:pt x="121" y="306"/>
                </a:lnTo>
                <a:lnTo>
                  <a:pt x="119" y="304"/>
                </a:lnTo>
                <a:lnTo>
                  <a:pt x="119" y="302"/>
                </a:lnTo>
                <a:lnTo>
                  <a:pt x="120" y="299"/>
                </a:lnTo>
                <a:lnTo>
                  <a:pt x="124" y="295"/>
                </a:lnTo>
                <a:lnTo>
                  <a:pt x="127" y="292"/>
                </a:lnTo>
                <a:lnTo>
                  <a:pt x="128" y="289"/>
                </a:lnTo>
                <a:lnTo>
                  <a:pt x="127" y="287"/>
                </a:lnTo>
                <a:lnTo>
                  <a:pt x="127" y="283"/>
                </a:lnTo>
                <a:lnTo>
                  <a:pt x="127" y="277"/>
                </a:lnTo>
                <a:lnTo>
                  <a:pt x="127" y="275"/>
                </a:lnTo>
                <a:lnTo>
                  <a:pt x="130" y="272"/>
                </a:lnTo>
                <a:lnTo>
                  <a:pt x="135" y="268"/>
                </a:lnTo>
                <a:lnTo>
                  <a:pt x="135" y="268"/>
                </a:lnTo>
                <a:lnTo>
                  <a:pt x="135" y="266"/>
                </a:lnTo>
                <a:lnTo>
                  <a:pt x="134" y="262"/>
                </a:lnTo>
                <a:lnTo>
                  <a:pt x="133" y="259"/>
                </a:lnTo>
                <a:lnTo>
                  <a:pt x="131" y="256"/>
                </a:lnTo>
                <a:lnTo>
                  <a:pt x="130" y="255"/>
                </a:lnTo>
                <a:lnTo>
                  <a:pt x="129" y="255"/>
                </a:lnTo>
                <a:lnTo>
                  <a:pt x="129" y="256"/>
                </a:lnTo>
                <a:lnTo>
                  <a:pt x="128" y="256"/>
                </a:lnTo>
                <a:lnTo>
                  <a:pt x="127" y="257"/>
                </a:lnTo>
                <a:lnTo>
                  <a:pt x="127" y="257"/>
                </a:lnTo>
                <a:lnTo>
                  <a:pt x="126" y="257"/>
                </a:lnTo>
                <a:lnTo>
                  <a:pt x="125" y="257"/>
                </a:lnTo>
                <a:lnTo>
                  <a:pt x="124" y="256"/>
                </a:lnTo>
                <a:lnTo>
                  <a:pt x="124" y="256"/>
                </a:lnTo>
                <a:lnTo>
                  <a:pt x="123" y="256"/>
                </a:lnTo>
                <a:lnTo>
                  <a:pt x="122" y="255"/>
                </a:lnTo>
                <a:lnTo>
                  <a:pt x="122" y="255"/>
                </a:lnTo>
                <a:lnTo>
                  <a:pt x="122" y="256"/>
                </a:lnTo>
                <a:lnTo>
                  <a:pt x="121" y="257"/>
                </a:lnTo>
                <a:lnTo>
                  <a:pt x="121" y="257"/>
                </a:lnTo>
                <a:lnTo>
                  <a:pt x="121" y="258"/>
                </a:lnTo>
                <a:lnTo>
                  <a:pt x="120" y="258"/>
                </a:lnTo>
                <a:lnTo>
                  <a:pt x="120" y="259"/>
                </a:lnTo>
                <a:lnTo>
                  <a:pt x="120" y="259"/>
                </a:lnTo>
                <a:lnTo>
                  <a:pt x="120" y="260"/>
                </a:lnTo>
                <a:lnTo>
                  <a:pt x="119" y="261"/>
                </a:lnTo>
                <a:lnTo>
                  <a:pt x="119" y="261"/>
                </a:lnTo>
                <a:lnTo>
                  <a:pt x="118" y="262"/>
                </a:lnTo>
                <a:lnTo>
                  <a:pt x="118" y="262"/>
                </a:lnTo>
                <a:lnTo>
                  <a:pt x="117" y="263"/>
                </a:lnTo>
                <a:lnTo>
                  <a:pt x="117" y="263"/>
                </a:lnTo>
                <a:lnTo>
                  <a:pt x="117" y="264"/>
                </a:lnTo>
                <a:lnTo>
                  <a:pt x="116" y="264"/>
                </a:lnTo>
                <a:lnTo>
                  <a:pt x="116" y="264"/>
                </a:lnTo>
                <a:lnTo>
                  <a:pt x="115" y="265"/>
                </a:lnTo>
                <a:lnTo>
                  <a:pt x="114" y="264"/>
                </a:lnTo>
                <a:lnTo>
                  <a:pt x="114" y="264"/>
                </a:lnTo>
                <a:lnTo>
                  <a:pt x="113" y="264"/>
                </a:lnTo>
                <a:lnTo>
                  <a:pt x="113" y="263"/>
                </a:lnTo>
                <a:lnTo>
                  <a:pt x="112" y="263"/>
                </a:lnTo>
                <a:lnTo>
                  <a:pt x="112" y="262"/>
                </a:lnTo>
                <a:lnTo>
                  <a:pt x="111" y="262"/>
                </a:lnTo>
                <a:lnTo>
                  <a:pt x="111" y="261"/>
                </a:lnTo>
                <a:lnTo>
                  <a:pt x="111" y="261"/>
                </a:lnTo>
                <a:lnTo>
                  <a:pt x="110" y="261"/>
                </a:lnTo>
                <a:lnTo>
                  <a:pt x="109" y="261"/>
                </a:lnTo>
                <a:lnTo>
                  <a:pt x="108" y="261"/>
                </a:lnTo>
                <a:lnTo>
                  <a:pt x="107" y="261"/>
                </a:lnTo>
                <a:lnTo>
                  <a:pt x="107" y="261"/>
                </a:lnTo>
                <a:lnTo>
                  <a:pt x="106" y="262"/>
                </a:lnTo>
                <a:lnTo>
                  <a:pt x="105" y="262"/>
                </a:lnTo>
                <a:lnTo>
                  <a:pt x="105" y="261"/>
                </a:lnTo>
                <a:lnTo>
                  <a:pt x="104" y="261"/>
                </a:lnTo>
                <a:lnTo>
                  <a:pt x="103" y="261"/>
                </a:lnTo>
                <a:lnTo>
                  <a:pt x="102" y="261"/>
                </a:lnTo>
                <a:lnTo>
                  <a:pt x="101" y="261"/>
                </a:lnTo>
                <a:lnTo>
                  <a:pt x="101" y="261"/>
                </a:lnTo>
                <a:lnTo>
                  <a:pt x="100" y="261"/>
                </a:lnTo>
                <a:lnTo>
                  <a:pt x="99" y="261"/>
                </a:lnTo>
                <a:lnTo>
                  <a:pt x="99" y="261"/>
                </a:lnTo>
                <a:lnTo>
                  <a:pt x="98" y="261"/>
                </a:lnTo>
                <a:lnTo>
                  <a:pt x="97" y="261"/>
                </a:lnTo>
                <a:lnTo>
                  <a:pt x="97" y="261"/>
                </a:lnTo>
                <a:lnTo>
                  <a:pt x="96" y="261"/>
                </a:lnTo>
                <a:lnTo>
                  <a:pt x="95" y="261"/>
                </a:lnTo>
                <a:lnTo>
                  <a:pt x="95" y="261"/>
                </a:lnTo>
                <a:lnTo>
                  <a:pt x="94" y="260"/>
                </a:lnTo>
                <a:lnTo>
                  <a:pt x="93" y="260"/>
                </a:lnTo>
                <a:lnTo>
                  <a:pt x="92" y="260"/>
                </a:lnTo>
                <a:lnTo>
                  <a:pt x="92" y="261"/>
                </a:lnTo>
                <a:lnTo>
                  <a:pt x="91" y="261"/>
                </a:lnTo>
                <a:lnTo>
                  <a:pt x="90" y="261"/>
                </a:lnTo>
                <a:lnTo>
                  <a:pt x="90" y="260"/>
                </a:lnTo>
                <a:lnTo>
                  <a:pt x="90" y="259"/>
                </a:lnTo>
                <a:lnTo>
                  <a:pt x="90" y="259"/>
                </a:lnTo>
                <a:lnTo>
                  <a:pt x="91" y="258"/>
                </a:lnTo>
                <a:lnTo>
                  <a:pt x="91" y="257"/>
                </a:lnTo>
                <a:lnTo>
                  <a:pt x="91" y="257"/>
                </a:lnTo>
                <a:lnTo>
                  <a:pt x="92" y="256"/>
                </a:lnTo>
                <a:lnTo>
                  <a:pt x="92" y="256"/>
                </a:lnTo>
                <a:lnTo>
                  <a:pt x="92" y="255"/>
                </a:lnTo>
                <a:lnTo>
                  <a:pt x="92" y="255"/>
                </a:lnTo>
                <a:lnTo>
                  <a:pt x="93" y="254"/>
                </a:lnTo>
                <a:lnTo>
                  <a:pt x="93" y="254"/>
                </a:lnTo>
                <a:lnTo>
                  <a:pt x="94" y="253"/>
                </a:lnTo>
                <a:lnTo>
                  <a:pt x="94" y="252"/>
                </a:lnTo>
                <a:lnTo>
                  <a:pt x="93" y="252"/>
                </a:lnTo>
                <a:lnTo>
                  <a:pt x="93" y="251"/>
                </a:lnTo>
                <a:lnTo>
                  <a:pt x="92" y="251"/>
                </a:lnTo>
                <a:lnTo>
                  <a:pt x="92" y="250"/>
                </a:lnTo>
                <a:lnTo>
                  <a:pt x="91" y="250"/>
                </a:lnTo>
                <a:lnTo>
                  <a:pt x="90" y="250"/>
                </a:lnTo>
                <a:lnTo>
                  <a:pt x="90" y="250"/>
                </a:lnTo>
                <a:lnTo>
                  <a:pt x="89" y="250"/>
                </a:lnTo>
                <a:lnTo>
                  <a:pt x="88" y="250"/>
                </a:lnTo>
                <a:lnTo>
                  <a:pt x="88" y="249"/>
                </a:lnTo>
                <a:lnTo>
                  <a:pt x="87" y="249"/>
                </a:lnTo>
                <a:lnTo>
                  <a:pt x="86" y="249"/>
                </a:lnTo>
                <a:lnTo>
                  <a:pt x="86" y="249"/>
                </a:lnTo>
                <a:lnTo>
                  <a:pt x="85" y="248"/>
                </a:lnTo>
                <a:lnTo>
                  <a:pt x="84" y="248"/>
                </a:lnTo>
                <a:lnTo>
                  <a:pt x="84" y="248"/>
                </a:lnTo>
                <a:lnTo>
                  <a:pt x="83" y="248"/>
                </a:lnTo>
                <a:lnTo>
                  <a:pt x="83" y="247"/>
                </a:lnTo>
                <a:lnTo>
                  <a:pt x="82" y="247"/>
                </a:lnTo>
                <a:lnTo>
                  <a:pt x="81" y="246"/>
                </a:lnTo>
                <a:lnTo>
                  <a:pt x="81" y="246"/>
                </a:lnTo>
                <a:lnTo>
                  <a:pt x="80" y="246"/>
                </a:lnTo>
                <a:lnTo>
                  <a:pt x="80" y="245"/>
                </a:lnTo>
                <a:lnTo>
                  <a:pt x="79" y="245"/>
                </a:lnTo>
                <a:lnTo>
                  <a:pt x="79" y="244"/>
                </a:lnTo>
                <a:lnTo>
                  <a:pt x="78" y="244"/>
                </a:lnTo>
                <a:lnTo>
                  <a:pt x="77" y="243"/>
                </a:lnTo>
                <a:lnTo>
                  <a:pt x="76" y="243"/>
                </a:lnTo>
                <a:lnTo>
                  <a:pt x="76" y="243"/>
                </a:lnTo>
                <a:lnTo>
                  <a:pt x="75" y="243"/>
                </a:lnTo>
                <a:lnTo>
                  <a:pt x="74" y="243"/>
                </a:lnTo>
                <a:lnTo>
                  <a:pt x="74" y="243"/>
                </a:lnTo>
                <a:lnTo>
                  <a:pt x="73" y="244"/>
                </a:lnTo>
                <a:lnTo>
                  <a:pt x="72" y="244"/>
                </a:lnTo>
                <a:lnTo>
                  <a:pt x="72" y="245"/>
                </a:lnTo>
                <a:lnTo>
                  <a:pt x="72" y="245"/>
                </a:lnTo>
                <a:lnTo>
                  <a:pt x="71" y="246"/>
                </a:lnTo>
                <a:lnTo>
                  <a:pt x="71" y="246"/>
                </a:lnTo>
                <a:lnTo>
                  <a:pt x="70" y="247"/>
                </a:lnTo>
                <a:lnTo>
                  <a:pt x="70" y="248"/>
                </a:lnTo>
                <a:lnTo>
                  <a:pt x="70" y="248"/>
                </a:lnTo>
                <a:lnTo>
                  <a:pt x="70" y="248"/>
                </a:lnTo>
                <a:lnTo>
                  <a:pt x="69" y="249"/>
                </a:lnTo>
                <a:lnTo>
                  <a:pt x="68" y="249"/>
                </a:lnTo>
                <a:lnTo>
                  <a:pt x="67" y="248"/>
                </a:lnTo>
                <a:lnTo>
                  <a:pt x="67" y="248"/>
                </a:lnTo>
                <a:lnTo>
                  <a:pt x="66" y="248"/>
                </a:lnTo>
                <a:lnTo>
                  <a:pt x="65" y="249"/>
                </a:lnTo>
                <a:lnTo>
                  <a:pt x="65" y="249"/>
                </a:lnTo>
                <a:lnTo>
                  <a:pt x="64" y="249"/>
                </a:lnTo>
                <a:lnTo>
                  <a:pt x="63" y="249"/>
                </a:lnTo>
                <a:lnTo>
                  <a:pt x="63" y="249"/>
                </a:lnTo>
                <a:lnTo>
                  <a:pt x="62" y="249"/>
                </a:lnTo>
                <a:lnTo>
                  <a:pt x="62" y="248"/>
                </a:lnTo>
                <a:lnTo>
                  <a:pt x="61" y="248"/>
                </a:lnTo>
                <a:lnTo>
                  <a:pt x="61" y="247"/>
                </a:lnTo>
                <a:lnTo>
                  <a:pt x="61" y="246"/>
                </a:lnTo>
                <a:lnTo>
                  <a:pt x="60" y="246"/>
                </a:lnTo>
                <a:lnTo>
                  <a:pt x="59" y="246"/>
                </a:lnTo>
                <a:lnTo>
                  <a:pt x="59" y="246"/>
                </a:lnTo>
                <a:lnTo>
                  <a:pt x="58" y="246"/>
                </a:lnTo>
                <a:lnTo>
                  <a:pt x="57" y="246"/>
                </a:lnTo>
                <a:lnTo>
                  <a:pt x="56" y="245"/>
                </a:lnTo>
                <a:lnTo>
                  <a:pt x="56" y="241"/>
                </a:lnTo>
                <a:lnTo>
                  <a:pt x="56" y="240"/>
                </a:lnTo>
                <a:lnTo>
                  <a:pt x="55" y="239"/>
                </a:lnTo>
                <a:lnTo>
                  <a:pt x="54" y="239"/>
                </a:lnTo>
                <a:lnTo>
                  <a:pt x="50" y="239"/>
                </a:lnTo>
                <a:lnTo>
                  <a:pt x="49" y="239"/>
                </a:lnTo>
                <a:lnTo>
                  <a:pt x="47" y="240"/>
                </a:lnTo>
                <a:lnTo>
                  <a:pt x="45" y="240"/>
                </a:lnTo>
                <a:lnTo>
                  <a:pt x="42" y="241"/>
                </a:lnTo>
                <a:lnTo>
                  <a:pt x="37" y="241"/>
                </a:lnTo>
                <a:lnTo>
                  <a:pt x="33" y="241"/>
                </a:lnTo>
                <a:lnTo>
                  <a:pt x="32" y="240"/>
                </a:lnTo>
                <a:lnTo>
                  <a:pt x="31" y="241"/>
                </a:lnTo>
                <a:lnTo>
                  <a:pt x="26" y="241"/>
                </a:lnTo>
                <a:lnTo>
                  <a:pt x="24" y="241"/>
                </a:lnTo>
                <a:lnTo>
                  <a:pt x="22" y="241"/>
                </a:lnTo>
                <a:lnTo>
                  <a:pt x="20" y="241"/>
                </a:lnTo>
                <a:lnTo>
                  <a:pt x="18" y="240"/>
                </a:lnTo>
                <a:lnTo>
                  <a:pt x="14" y="240"/>
                </a:lnTo>
                <a:lnTo>
                  <a:pt x="13" y="239"/>
                </a:lnTo>
                <a:lnTo>
                  <a:pt x="11" y="239"/>
                </a:lnTo>
                <a:lnTo>
                  <a:pt x="7" y="237"/>
                </a:lnTo>
                <a:lnTo>
                  <a:pt x="4" y="236"/>
                </a:lnTo>
                <a:lnTo>
                  <a:pt x="10" y="232"/>
                </a:lnTo>
                <a:lnTo>
                  <a:pt x="14" y="230"/>
                </a:lnTo>
                <a:lnTo>
                  <a:pt x="23" y="226"/>
                </a:lnTo>
                <a:lnTo>
                  <a:pt x="26" y="223"/>
                </a:lnTo>
                <a:lnTo>
                  <a:pt x="29" y="222"/>
                </a:lnTo>
                <a:lnTo>
                  <a:pt x="38" y="220"/>
                </a:lnTo>
                <a:lnTo>
                  <a:pt x="42" y="219"/>
                </a:lnTo>
                <a:lnTo>
                  <a:pt x="42" y="219"/>
                </a:lnTo>
                <a:lnTo>
                  <a:pt x="40" y="216"/>
                </a:lnTo>
                <a:lnTo>
                  <a:pt x="38" y="215"/>
                </a:lnTo>
                <a:lnTo>
                  <a:pt x="33" y="209"/>
                </a:lnTo>
                <a:lnTo>
                  <a:pt x="32" y="209"/>
                </a:lnTo>
                <a:lnTo>
                  <a:pt x="31" y="208"/>
                </a:lnTo>
                <a:lnTo>
                  <a:pt x="29" y="208"/>
                </a:lnTo>
                <a:lnTo>
                  <a:pt x="27" y="208"/>
                </a:lnTo>
                <a:lnTo>
                  <a:pt x="25" y="208"/>
                </a:lnTo>
                <a:lnTo>
                  <a:pt x="22" y="209"/>
                </a:lnTo>
                <a:lnTo>
                  <a:pt x="20" y="209"/>
                </a:lnTo>
                <a:lnTo>
                  <a:pt x="17" y="209"/>
                </a:lnTo>
                <a:lnTo>
                  <a:pt x="16" y="207"/>
                </a:lnTo>
                <a:lnTo>
                  <a:pt x="16" y="206"/>
                </a:lnTo>
                <a:lnTo>
                  <a:pt x="15" y="204"/>
                </a:lnTo>
                <a:lnTo>
                  <a:pt x="15" y="202"/>
                </a:lnTo>
                <a:lnTo>
                  <a:pt x="16" y="200"/>
                </a:lnTo>
                <a:lnTo>
                  <a:pt x="17" y="198"/>
                </a:lnTo>
                <a:lnTo>
                  <a:pt x="18" y="196"/>
                </a:lnTo>
                <a:lnTo>
                  <a:pt x="19" y="194"/>
                </a:lnTo>
                <a:lnTo>
                  <a:pt x="22" y="191"/>
                </a:lnTo>
                <a:lnTo>
                  <a:pt x="25" y="187"/>
                </a:lnTo>
                <a:lnTo>
                  <a:pt x="28" y="185"/>
                </a:lnTo>
                <a:lnTo>
                  <a:pt x="30" y="184"/>
                </a:lnTo>
                <a:lnTo>
                  <a:pt x="33" y="182"/>
                </a:lnTo>
                <a:lnTo>
                  <a:pt x="34" y="181"/>
                </a:lnTo>
                <a:lnTo>
                  <a:pt x="35" y="180"/>
                </a:lnTo>
                <a:lnTo>
                  <a:pt x="38" y="180"/>
                </a:lnTo>
                <a:lnTo>
                  <a:pt x="40" y="180"/>
                </a:lnTo>
                <a:lnTo>
                  <a:pt x="42" y="180"/>
                </a:lnTo>
                <a:lnTo>
                  <a:pt x="43" y="180"/>
                </a:lnTo>
                <a:lnTo>
                  <a:pt x="44" y="179"/>
                </a:lnTo>
                <a:lnTo>
                  <a:pt x="44" y="177"/>
                </a:lnTo>
                <a:lnTo>
                  <a:pt x="40" y="177"/>
                </a:lnTo>
                <a:lnTo>
                  <a:pt x="36" y="177"/>
                </a:lnTo>
                <a:lnTo>
                  <a:pt x="32" y="177"/>
                </a:lnTo>
                <a:lnTo>
                  <a:pt x="29" y="178"/>
                </a:lnTo>
                <a:lnTo>
                  <a:pt x="28" y="178"/>
                </a:lnTo>
                <a:lnTo>
                  <a:pt x="23" y="172"/>
                </a:lnTo>
                <a:lnTo>
                  <a:pt x="22" y="171"/>
                </a:lnTo>
                <a:lnTo>
                  <a:pt x="22" y="169"/>
                </a:lnTo>
                <a:lnTo>
                  <a:pt x="22" y="166"/>
                </a:lnTo>
                <a:lnTo>
                  <a:pt x="20" y="163"/>
                </a:lnTo>
                <a:lnTo>
                  <a:pt x="17" y="164"/>
                </a:lnTo>
                <a:lnTo>
                  <a:pt x="13" y="166"/>
                </a:lnTo>
                <a:lnTo>
                  <a:pt x="7" y="167"/>
                </a:lnTo>
                <a:lnTo>
                  <a:pt x="0" y="165"/>
                </a:lnTo>
                <a:lnTo>
                  <a:pt x="0" y="162"/>
                </a:lnTo>
                <a:lnTo>
                  <a:pt x="4" y="159"/>
                </a:lnTo>
                <a:lnTo>
                  <a:pt x="6" y="157"/>
                </a:lnTo>
                <a:lnTo>
                  <a:pt x="8" y="155"/>
                </a:lnTo>
                <a:lnTo>
                  <a:pt x="10" y="151"/>
                </a:lnTo>
                <a:lnTo>
                  <a:pt x="12" y="147"/>
                </a:lnTo>
                <a:lnTo>
                  <a:pt x="15" y="145"/>
                </a:lnTo>
                <a:lnTo>
                  <a:pt x="20" y="141"/>
                </a:lnTo>
                <a:lnTo>
                  <a:pt x="23" y="139"/>
                </a:lnTo>
                <a:lnTo>
                  <a:pt x="28" y="137"/>
                </a:lnTo>
                <a:lnTo>
                  <a:pt x="28" y="134"/>
                </a:lnTo>
                <a:lnTo>
                  <a:pt x="30" y="131"/>
                </a:lnTo>
                <a:lnTo>
                  <a:pt x="34" y="129"/>
                </a:lnTo>
                <a:lnTo>
                  <a:pt x="38" y="127"/>
                </a:lnTo>
                <a:lnTo>
                  <a:pt x="38" y="125"/>
                </a:lnTo>
                <a:lnTo>
                  <a:pt x="36" y="123"/>
                </a:lnTo>
                <a:lnTo>
                  <a:pt x="36" y="121"/>
                </a:lnTo>
                <a:lnTo>
                  <a:pt x="40" y="119"/>
                </a:lnTo>
                <a:lnTo>
                  <a:pt x="43" y="120"/>
                </a:lnTo>
                <a:lnTo>
                  <a:pt x="49" y="119"/>
                </a:lnTo>
                <a:lnTo>
                  <a:pt x="49" y="118"/>
                </a:lnTo>
                <a:lnTo>
                  <a:pt x="49" y="118"/>
                </a:lnTo>
                <a:lnTo>
                  <a:pt x="49" y="118"/>
                </a:lnTo>
                <a:lnTo>
                  <a:pt x="49" y="117"/>
                </a:lnTo>
                <a:lnTo>
                  <a:pt x="49" y="117"/>
                </a:lnTo>
                <a:lnTo>
                  <a:pt x="49" y="116"/>
                </a:lnTo>
                <a:lnTo>
                  <a:pt x="50" y="116"/>
                </a:lnTo>
                <a:lnTo>
                  <a:pt x="50" y="116"/>
                </a:lnTo>
                <a:lnTo>
                  <a:pt x="51" y="115"/>
                </a:lnTo>
                <a:lnTo>
                  <a:pt x="51" y="114"/>
                </a:lnTo>
                <a:lnTo>
                  <a:pt x="51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4" y="111"/>
                </a:lnTo>
                <a:lnTo>
                  <a:pt x="55" y="111"/>
                </a:lnTo>
                <a:lnTo>
                  <a:pt x="55" y="111"/>
                </a:lnTo>
                <a:lnTo>
                  <a:pt x="58" y="110"/>
                </a:lnTo>
                <a:lnTo>
                  <a:pt x="60" y="109"/>
                </a:lnTo>
                <a:lnTo>
                  <a:pt x="62" y="108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4" y="107"/>
                </a:lnTo>
                <a:lnTo>
                  <a:pt x="69" y="104"/>
                </a:lnTo>
                <a:lnTo>
                  <a:pt x="69" y="103"/>
                </a:lnTo>
                <a:lnTo>
                  <a:pt x="70" y="103"/>
                </a:lnTo>
                <a:lnTo>
                  <a:pt x="71" y="103"/>
                </a:lnTo>
                <a:lnTo>
                  <a:pt x="72" y="103"/>
                </a:lnTo>
                <a:lnTo>
                  <a:pt x="72" y="103"/>
                </a:lnTo>
                <a:lnTo>
                  <a:pt x="72" y="102"/>
                </a:lnTo>
                <a:lnTo>
                  <a:pt x="73" y="102"/>
                </a:lnTo>
                <a:lnTo>
                  <a:pt x="73" y="101"/>
                </a:lnTo>
                <a:lnTo>
                  <a:pt x="74" y="100"/>
                </a:lnTo>
                <a:lnTo>
                  <a:pt x="74" y="99"/>
                </a:lnTo>
                <a:lnTo>
                  <a:pt x="74" y="98"/>
                </a:lnTo>
                <a:lnTo>
                  <a:pt x="74" y="98"/>
                </a:lnTo>
                <a:lnTo>
                  <a:pt x="75" y="97"/>
                </a:lnTo>
                <a:lnTo>
                  <a:pt x="75" y="97"/>
                </a:lnTo>
                <a:lnTo>
                  <a:pt x="75" y="96"/>
                </a:lnTo>
                <a:lnTo>
                  <a:pt x="75" y="95"/>
                </a:lnTo>
                <a:lnTo>
                  <a:pt x="76" y="95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7" y="92"/>
                </a:lnTo>
                <a:lnTo>
                  <a:pt x="77" y="91"/>
                </a:lnTo>
                <a:lnTo>
                  <a:pt x="77" y="90"/>
                </a:lnTo>
                <a:lnTo>
                  <a:pt x="78" y="90"/>
                </a:lnTo>
                <a:lnTo>
                  <a:pt x="79" y="89"/>
                </a:lnTo>
                <a:lnTo>
                  <a:pt x="79" y="90"/>
                </a:lnTo>
                <a:lnTo>
                  <a:pt x="80" y="90"/>
                </a:lnTo>
                <a:lnTo>
                  <a:pt x="80" y="89"/>
                </a:lnTo>
                <a:lnTo>
                  <a:pt x="81" y="89"/>
                </a:lnTo>
                <a:lnTo>
                  <a:pt x="81" y="89"/>
                </a:lnTo>
                <a:lnTo>
                  <a:pt x="82" y="90"/>
                </a:lnTo>
                <a:lnTo>
                  <a:pt x="83" y="90"/>
                </a:lnTo>
                <a:lnTo>
                  <a:pt x="83" y="90"/>
                </a:lnTo>
                <a:lnTo>
                  <a:pt x="83" y="89"/>
                </a:lnTo>
                <a:lnTo>
                  <a:pt x="84" y="89"/>
                </a:lnTo>
                <a:lnTo>
                  <a:pt x="84" y="89"/>
                </a:lnTo>
                <a:lnTo>
                  <a:pt x="85" y="89"/>
                </a:lnTo>
                <a:lnTo>
                  <a:pt x="86" y="89"/>
                </a:lnTo>
                <a:lnTo>
                  <a:pt x="86" y="88"/>
                </a:lnTo>
                <a:lnTo>
                  <a:pt x="88" y="88"/>
                </a:lnTo>
                <a:lnTo>
                  <a:pt x="88" y="88"/>
                </a:lnTo>
                <a:lnTo>
                  <a:pt x="88" y="88"/>
                </a:lnTo>
                <a:lnTo>
                  <a:pt x="88" y="89"/>
                </a:lnTo>
                <a:lnTo>
                  <a:pt x="88" y="89"/>
                </a:lnTo>
                <a:lnTo>
                  <a:pt x="88" y="90"/>
                </a:lnTo>
                <a:lnTo>
                  <a:pt x="89" y="91"/>
                </a:lnTo>
                <a:lnTo>
                  <a:pt x="89" y="91"/>
                </a:lnTo>
                <a:lnTo>
                  <a:pt x="90" y="91"/>
                </a:lnTo>
                <a:lnTo>
                  <a:pt x="92" y="91"/>
                </a:lnTo>
                <a:lnTo>
                  <a:pt x="92" y="90"/>
                </a:lnTo>
                <a:lnTo>
                  <a:pt x="92" y="90"/>
                </a:lnTo>
                <a:lnTo>
                  <a:pt x="93" y="90"/>
                </a:lnTo>
                <a:lnTo>
                  <a:pt x="95" y="89"/>
                </a:lnTo>
                <a:lnTo>
                  <a:pt x="95" y="91"/>
                </a:lnTo>
                <a:lnTo>
                  <a:pt x="94" y="92"/>
                </a:lnTo>
                <a:lnTo>
                  <a:pt x="95" y="92"/>
                </a:lnTo>
                <a:lnTo>
                  <a:pt x="95" y="93"/>
                </a:lnTo>
                <a:lnTo>
                  <a:pt x="94" y="94"/>
                </a:lnTo>
                <a:lnTo>
                  <a:pt x="97" y="95"/>
                </a:lnTo>
                <a:lnTo>
                  <a:pt x="99" y="100"/>
                </a:lnTo>
                <a:lnTo>
                  <a:pt x="100" y="100"/>
                </a:lnTo>
                <a:lnTo>
                  <a:pt x="101" y="100"/>
                </a:lnTo>
                <a:lnTo>
                  <a:pt x="103" y="101"/>
                </a:lnTo>
                <a:lnTo>
                  <a:pt x="103" y="100"/>
                </a:lnTo>
                <a:lnTo>
                  <a:pt x="103" y="100"/>
                </a:lnTo>
                <a:lnTo>
                  <a:pt x="103" y="99"/>
                </a:lnTo>
                <a:lnTo>
                  <a:pt x="104" y="98"/>
                </a:lnTo>
                <a:lnTo>
                  <a:pt x="104" y="98"/>
                </a:lnTo>
                <a:lnTo>
                  <a:pt x="104" y="97"/>
                </a:lnTo>
                <a:lnTo>
                  <a:pt x="104" y="97"/>
                </a:lnTo>
                <a:lnTo>
                  <a:pt x="104" y="95"/>
                </a:lnTo>
                <a:lnTo>
                  <a:pt x="104" y="94"/>
                </a:lnTo>
                <a:lnTo>
                  <a:pt x="106" y="93"/>
                </a:lnTo>
                <a:lnTo>
                  <a:pt x="105" y="91"/>
                </a:lnTo>
                <a:lnTo>
                  <a:pt x="105" y="90"/>
                </a:lnTo>
                <a:lnTo>
                  <a:pt x="106" y="91"/>
                </a:lnTo>
                <a:lnTo>
                  <a:pt x="107" y="90"/>
                </a:lnTo>
                <a:lnTo>
                  <a:pt x="108" y="89"/>
                </a:lnTo>
                <a:lnTo>
                  <a:pt x="108" y="89"/>
                </a:lnTo>
                <a:lnTo>
                  <a:pt x="109" y="89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336926" y="4360863"/>
            <a:ext cx="1063625" cy="1984375"/>
          </a:xfrm>
          <a:custGeom>
            <a:avLst/>
            <a:gdLst>
              <a:gd name="T0" fmla="*/ 368 w 670"/>
              <a:gd name="T1" fmla="*/ 97 h 1250"/>
              <a:gd name="T2" fmla="*/ 441 w 670"/>
              <a:gd name="T3" fmla="*/ 110 h 1250"/>
              <a:gd name="T4" fmla="*/ 416 w 670"/>
              <a:gd name="T5" fmla="*/ 213 h 1250"/>
              <a:gd name="T6" fmla="*/ 402 w 670"/>
              <a:gd name="T7" fmla="*/ 275 h 1250"/>
              <a:gd name="T8" fmla="*/ 375 w 670"/>
              <a:gd name="T9" fmla="*/ 328 h 1250"/>
              <a:gd name="T10" fmla="*/ 380 w 670"/>
              <a:gd name="T11" fmla="*/ 387 h 1250"/>
              <a:gd name="T12" fmla="*/ 376 w 670"/>
              <a:gd name="T13" fmla="*/ 463 h 1250"/>
              <a:gd name="T14" fmla="*/ 339 w 670"/>
              <a:gd name="T15" fmla="*/ 514 h 1250"/>
              <a:gd name="T16" fmla="*/ 305 w 670"/>
              <a:gd name="T17" fmla="*/ 562 h 1250"/>
              <a:gd name="T18" fmla="*/ 294 w 670"/>
              <a:gd name="T19" fmla="*/ 635 h 1250"/>
              <a:gd name="T20" fmla="*/ 396 w 670"/>
              <a:gd name="T21" fmla="*/ 641 h 1250"/>
              <a:gd name="T22" fmla="*/ 482 w 670"/>
              <a:gd name="T23" fmla="*/ 646 h 1250"/>
              <a:gd name="T24" fmla="*/ 512 w 670"/>
              <a:gd name="T25" fmla="*/ 700 h 1250"/>
              <a:gd name="T26" fmla="*/ 560 w 670"/>
              <a:gd name="T27" fmla="*/ 754 h 1250"/>
              <a:gd name="T28" fmla="*/ 605 w 670"/>
              <a:gd name="T29" fmla="*/ 814 h 1250"/>
              <a:gd name="T30" fmla="*/ 630 w 670"/>
              <a:gd name="T31" fmla="*/ 893 h 1250"/>
              <a:gd name="T32" fmla="*/ 634 w 670"/>
              <a:gd name="T33" fmla="*/ 948 h 1250"/>
              <a:gd name="T34" fmla="*/ 642 w 670"/>
              <a:gd name="T35" fmla="*/ 1011 h 1250"/>
              <a:gd name="T36" fmla="*/ 636 w 670"/>
              <a:gd name="T37" fmla="*/ 1086 h 1250"/>
              <a:gd name="T38" fmla="*/ 646 w 670"/>
              <a:gd name="T39" fmla="*/ 1168 h 1250"/>
              <a:gd name="T40" fmla="*/ 664 w 670"/>
              <a:gd name="T41" fmla="*/ 1217 h 1250"/>
              <a:gd name="T42" fmla="*/ 457 w 670"/>
              <a:gd name="T43" fmla="*/ 1216 h 1250"/>
              <a:gd name="T44" fmla="*/ 0 w 670"/>
              <a:gd name="T45" fmla="*/ 1138 h 1250"/>
              <a:gd name="T46" fmla="*/ 3 w 670"/>
              <a:gd name="T47" fmla="*/ 1128 h 1250"/>
              <a:gd name="T48" fmla="*/ 4 w 670"/>
              <a:gd name="T49" fmla="*/ 1120 h 1250"/>
              <a:gd name="T50" fmla="*/ 4 w 670"/>
              <a:gd name="T51" fmla="*/ 1113 h 1250"/>
              <a:gd name="T52" fmla="*/ 8 w 670"/>
              <a:gd name="T53" fmla="*/ 1109 h 1250"/>
              <a:gd name="T54" fmla="*/ 12 w 670"/>
              <a:gd name="T55" fmla="*/ 1105 h 1250"/>
              <a:gd name="T56" fmla="*/ 10 w 670"/>
              <a:gd name="T57" fmla="*/ 1100 h 1250"/>
              <a:gd name="T58" fmla="*/ 10 w 670"/>
              <a:gd name="T59" fmla="*/ 1093 h 1250"/>
              <a:gd name="T60" fmla="*/ 12 w 670"/>
              <a:gd name="T61" fmla="*/ 1084 h 1250"/>
              <a:gd name="T62" fmla="*/ 8 w 670"/>
              <a:gd name="T63" fmla="*/ 1078 h 1250"/>
              <a:gd name="T64" fmla="*/ 9 w 670"/>
              <a:gd name="T65" fmla="*/ 1071 h 1250"/>
              <a:gd name="T66" fmla="*/ 13 w 670"/>
              <a:gd name="T67" fmla="*/ 1067 h 1250"/>
              <a:gd name="T68" fmla="*/ 14 w 670"/>
              <a:gd name="T69" fmla="*/ 1059 h 1250"/>
              <a:gd name="T70" fmla="*/ 17 w 670"/>
              <a:gd name="T71" fmla="*/ 1051 h 1250"/>
              <a:gd name="T72" fmla="*/ 21 w 670"/>
              <a:gd name="T73" fmla="*/ 1045 h 1250"/>
              <a:gd name="T74" fmla="*/ 25 w 670"/>
              <a:gd name="T75" fmla="*/ 1040 h 1250"/>
              <a:gd name="T76" fmla="*/ 29 w 670"/>
              <a:gd name="T77" fmla="*/ 1030 h 1250"/>
              <a:gd name="T78" fmla="*/ 32 w 670"/>
              <a:gd name="T79" fmla="*/ 1023 h 1250"/>
              <a:gd name="T80" fmla="*/ 35 w 670"/>
              <a:gd name="T81" fmla="*/ 1015 h 1250"/>
              <a:gd name="T82" fmla="*/ 37 w 670"/>
              <a:gd name="T83" fmla="*/ 1009 h 1250"/>
              <a:gd name="T84" fmla="*/ 33 w 670"/>
              <a:gd name="T85" fmla="*/ 1002 h 1250"/>
              <a:gd name="T86" fmla="*/ 27 w 670"/>
              <a:gd name="T87" fmla="*/ 998 h 1250"/>
              <a:gd name="T88" fmla="*/ 21 w 670"/>
              <a:gd name="T89" fmla="*/ 995 h 1250"/>
              <a:gd name="T90" fmla="*/ 32 w 670"/>
              <a:gd name="T91" fmla="*/ 938 h 1250"/>
              <a:gd name="T92" fmla="*/ 52 w 670"/>
              <a:gd name="T93" fmla="*/ 889 h 1250"/>
              <a:gd name="T94" fmla="*/ 72 w 670"/>
              <a:gd name="T95" fmla="*/ 793 h 1250"/>
              <a:gd name="T96" fmla="*/ 100 w 670"/>
              <a:gd name="T97" fmla="*/ 726 h 1250"/>
              <a:gd name="T98" fmla="*/ 104 w 670"/>
              <a:gd name="T99" fmla="*/ 670 h 1250"/>
              <a:gd name="T100" fmla="*/ 113 w 670"/>
              <a:gd name="T101" fmla="*/ 635 h 1250"/>
              <a:gd name="T102" fmla="*/ 154 w 670"/>
              <a:gd name="T103" fmla="*/ 570 h 1250"/>
              <a:gd name="T104" fmla="*/ 164 w 670"/>
              <a:gd name="T105" fmla="*/ 528 h 1250"/>
              <a:gd name="T106" fmla="*/ 155 w 670"/>
              <a:gd name="T107" fmla="*/ 471 h 1250"/>
              <a:gd name="T108" fmla="*/ 161 w 670"/>
              <a:gd name="T109" fmla="*/ 371 h 1250"/>
              <a:gd name="T110" fmla="*/ 178 w 670"/>
              <a:gd name="T111" fmla="*/ 246 h 1250"/>
              <a:gd name="T112" fmla="*/ 202 w 670"/>
              <a:gd name="T113" fmla="*/ 147 h 1250"/>
              <a:gd name="T114" fmla="*/ 256 w 670"/>
              <a:gd name="T115" fmla="*/ 67 h 1250"/>
              <a:gd name="T116" fmla="*/ 275 w 670"/>
              <a:gd name="T117" fmla="*/ 40 h 1250"/>
              <a:gd name="T118" fmla="*/ 305 w 670"/>
              <a:gd name="T119" fmla="*/ 26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0" h="1250">
                <a:moveTo>
                  <a:pt x="312" y="37"/>
                </a:moveTo>
                <a:lnTo>
                  <a:pt x="318" y="46"/>
                </a:lnTo>
                <a:lnTo>
                  <a:pt x="323" y="53"/>
                </a:lnTo>
                <a:lnTo>
                  <a:pt x="329" y="59"/>
                </a:lnTo>
                <a:lnTo>
                  <a:pt x="336" y="65"/>
                </a:lnTo>
                <a:lnTo>
                  <a:pt x="344" y="69"/>
                </a:lnTo>
                <a:lnTo>
                  <a:pt x="350" y="72"/>
                </a:lnTo>
                <a:lnTo>
                  <a:pt x="356" y="80"/>
                </a:lnTo>
                <a:lnTo>
                  <a:pt x="362" y="89"/>
                </a:lnTo>
                <a:lnTo>
                  <a:pt x="368" y="97"/>
                </a:lnTo>
                <a:lnTo>
                  <a:pt x="373" y="102"/>
                </a:lnTo>
                <a:lnTo>
                  <a:pt x="379" y="107"/>
                </a:lnTo>
                <a:lnTo>
                  <a:pt x="389" y="110"/>
                </a:lnTo>
                <a:lnTo>
                  <a:pt x="400" y="110"/>
                </a:lnTo>
                <a:lnTo>
                  <a:pt x="409" y="110"/>
                </a:lnTo>
                <a:lnTo>
                  <a:pt x="419" y="109"/>
                </a:lnTo>
                <a:lnTo>
                  <a:pt x="429" y="109"/>
                </a:lnTo>
                <a:lnTo>
                  <a:pt x="438" y="108"/>
                </a:lnTo>
                <a:lnTo>
                  <a:pt x="441" y="108"/>
                </a:lnTo>
                <a:lnTo>
                  <a:pt x="441" y="110"/>
                </a:lnTo>
                <a:lnTo>
                  <a:pt x="441" y="116"/>
                </a:lnTo>
                <a:lnTo>
                  <a:pt x="440" y="132"/>
                </a:lnTo>
                <a:lnTo>
                  <a:pt x="441" y="147"/>
                </a:lnTo>
                <a:lnTo>
                  <a:pt x="441" y="159"/>
                </a:lnTo>
                <a:lnTo>
                  <a:pt x="441" y="170"/>
                </a:lnTo>
                <a:lnTo>
                  <a:pt x="439" y="180"/>
                </a:lnTo>
                <a:lnTo>
                  <a:pt x="435" y="189"/>
                </a:lnTo>
                <a:lnTo>
                  <a:pt x="428" y="196"/>
                </a:lnTo>
                <a:lnTo>
                  <a:pt x="422" y="204"/>
                </a:lnTo>
                <a:lnTo>
                  <a:pt x="416" y="213"/>
                </a:lnTo>
                <a:lnTo>
                  <a:pt x="412" y="221"/>
                </a:lnTo>
                <a:lnTo>
                  <a:pt x="411" y="226"/>
                </a:lnTo>
                <a:lnTo>
                  <a:pt x="414" y="233"/>
                </a:lnTo>
                <a:lnTo>
                  <a:pt x="418" y="240"/>
                </a:lnTo>
                <a:lnTo>
                  <a:pt x="421" y="247"/>
                </a:lnTo>
                <a:lnTo>
                  <a:pt x="421" y="254"/>
                </a:lnTo>
                <a:lnTo>
                  <a:pt x="420" y="260"/>
                </a:lnTo>
                <a:lnTo>
                  <a:pt x="417" y="264"/>
                </a:lnTo>
                <a:lnTo>
                  <a:pt x="410" y="270"/>
                </a:lnTo>
                <a:lnTo>
                  <a:pt x="402" y="275"/>
                </a:lnTo>
                <a:lnTo>
                  <a:pt x="394" y="277"/>
                </a:lnTo>
                <a:lnTo>
                  <a:pt x="393" y="278"/>
                </a:lnTo>
                <a:lnTo>
                  <a:pt x="387" y="280"/>
                </a:lnTo>
                <a:lnTo>
                  <a:pt x="383" y="283"/>
                </a:lnTo>
                <a:lnTo>
                  <a:pt x="380" y="289"/>
                </a:lnTo>
                <a:lnTo>
                  <a:pt x="378" y="294"/>
                </a:lnTo>
                <a:lnTo>
                  <a:pt x="377" y="301"/>
                </a:lnTo>
                <a:lnTo>
                  <a:pt x="376" y="312"/>
                </a:lnTo>
                <a:lnTo>
                  <a:pt x="375" y="319"/>
                </a:lnTo>
                <a:lnTo>
                  <a:pt x="375" y="328"/>
                </a:lnTo>
                <a:lnTo>
                  <a:pt x="375" y="334"/>
                </a:lnTo>
                <a:lnTo>
                  <a:pt x="375" y="340"/>
                </a:lnTo>
                <a:lnTo>
                  <a:pt x="372" y="347"/>
                </a:lnTo>
                <a:lnTo>
                  <a:pt x="368" y="354"/>
                </a:lnTo>
                <a:lnTo>
                  <a:pt x="364" y="359"/>
                </a:lnTo>
                <a:lnTo>
                  <a:pt x="364" y="363"/>
                </a:lnTo>
                <a:lnTo>
                  <a:pt x="365" y="369"/>
                </a:lnTo>
                <a:lnTo>
                  <a:pt x="369" y="375"/>
                </a:lnTo>
                <a:lnTo>
                  <a:pt x="374" y="381"/>
                </a:lnTo>
                <a:lnTo>
                  <a:pt x="380" y="387"/>
                </a:lnTo>
                <a:lnTo>
                  <a:pt x="382" y="391"/>
                </a:lnTo>
                <a:lnTo>
                  <a:pt x="385" y="396"/>
                </a:lnTo>
                <a:lnTo>
                  <a:pt x="387" y="400"/>
                </a:lnTo>
                <a:lnTo>
                  <a:pt x="389" y="407"/>
                </a:lnTo>
                <a:lnTo>
                  <a:pt x="391" y="413"/>
                </a:lnTo>
                <a:lnTo>
                  <a:pt x="391" y="420"/>
                </a:lnTo>
                <a:lnTo>
                  <a:pt x="389" y="431"/>
                </a:lnTo>
                <a:lnTo>
                  <a:pt x="387" y="442"/>
                </a:lnTo>
                <a:lnTo>
                  <a:pt x="382" y="453"/>
                </a:lnTo>
                <a:lnTo>
                  <a:pt x="376" y="463"/>
                </a:lnTo>
                <a:lnTo>
                  <a:pt x="371" y="473"/>
                </a:lnTo>
                <a:lnTo>
                  <a:pt x="367" y="479"/>
                </a:lnTo>
                <a:lnTo>
                  <a:pt x="363" y="483"/>
                </a:lnTo>
                <a:lnTo>
                  <a:pt x="358" y="487"/>
                </a:lnTo>
                <a:lnTo>
                  <a:pt x="352" y="493"/>
                </a:lnTo>
                <a:lnTo>
                  <a:pt x="348" y="501"/>
                </a:lnTo>
                <a:lnTo>
                  <a:pt x="346" y="504"/>
                </a:lnTo>
                <a:lnTo>
                  <a:pt x="344" y="508"/>
                </a:lnTo>
                <a:lnTo>
                  <a:pt x="343" y="509"/>
                </a:lnTo>
                <a:lnTo>
                  <a:pt x="339" y="514"/>
                </a:lnTo>
                <a:lnTo>
                  <a:pt x="335" y="519"/>
                </a:lnTo>
                <a:lnTo>
                  <a:pt x="328" y="525"/>
                </a:lnTo>
                <a:lnTo>
                  <a:pt x="321" y="531"/>
                </a:lnTo>
                <a:lnTo>
                  <a:pt x="315" y="536"/>
                </a:lnTo>
                <a:lnTo>
                  <a:pt x="308" y="540"/>
                </a:lnTo>
                <a:lnTo>
                  <a:pt x="304" y="544"/>
                </a:lnTo>
                <a:lnTo>
                  <a:pt x="302" y="550"/>
                </a:lnTo>
                <a:lnTo>
                  <a:pt x="302" y="554"/>
                </a:lnTo>
                <a:lnTo>
                  <a:pt x="303" y="558"/>
                </a:lnTo>
                <a:lnTo>
                  <a:pt x="305" y="562"/>
                </a:lnTo>
                <a:lnTo>
                  <a:pt x="309" y="570"/>
                </a:lnTo>
                <a:lnTo>
                  <a:pt x="311" y="574"/>
                </a:lnTo>
                <a:lnTo>
                  <a:pt x="311" y="578"/>
                </a:lnTo>
                <a:lnTo>
                  <a:pt x="309" y="587"/>
                </a:lnTo>
                <a:lnTo>
                  <a:pt x="308" y="593"/>
                </a:lnTo>
                <a:lnTo>
                  <a:pt x="305" y="600"/>
                </a:lnTo>
                <a:lnTo>
                  <a:pt x="302" y="609"/>
                </a:lnTo>
                <a:lnTo>
                  <a:pt x="299" y="616"/>
                </a:lnTo>
                <a:lnTo>
                  <a:pt x="299" y="625"/>
                </a:lnTo>
                <a:lnTo>
                  <a:pt x="294" y="635"/>
                </a:lnTo>
                <a:lnTo>
                  <a:pt x="292" y="638"/>
                </a:lnTo>
                <a:lnTo>
                  <a:pt x="302" y="639"/>
                </a:lnTo>
                <a:lnTo>
                  <a:pt x="311" y="640"/>
                </a:lnTo>
                <a:lnTo>
                  <a:pt x="332" y="641"/>
                </a:lnTo>
                <a:lnTo>
                  <a:pt x="345" y="642"/>
                </a:lnTo>
                <a:lnTo>
                  <a:pt x="359" y="642"/>
                </a:lnTo>
                <a:lnTo>
                  <a:pt x="367" y="641"/>
                </a:lnTo>
                <a:lnTo>
                  <a:pt x="374" y="642"/>
                </a:lnTo>
                <a:lnTo>
                  <a:pt x="384" y="642"/>
                </a:lnTo>
                <a:lnTo>
                  <a:pt x="396" y="641"/>
                </a:lnTo>
                <a:lnTo>
                  <a:pt x="405" y="640"/>
                </a:lnTo>
                <a:lnTo>
                  <a:pt x="416" y="639"/>
                </a:lnTo>
                <a:lnTo>
                  <a:pt x="432" y="640"/>
                </a:lnTo>
                <a:lnTo>
                  <a:pt x="443" y="641"/>
                </a:lnTo>
                <a:lnTo>
                  <a:pt x="452" y="641"/>
                </a:lnTo>
                <a:lnTo>
                  <a:pt x="460" y="642"/>
                </a:lnTo>
                <a:lnTo>
                  <a:pt x="466" y="643"/>
                </a:lnTo>
                <a:lnTo>
                  <a:pt x="470" y="644"/>
                </a:lnTo>
                <a:lnTo>
                  <a:pt x="477" y="645"/>
                </a:lnTo>
                <a:lnTo>
                  <a:pt x="482" y="646"/>
                </a:lnTo>
                <a:lnTo>
                  <a:pt x="484" y="647"/>
                </a:lnTo>
                <a:lnTo>
                  <a:pt x="486" y="650"/>
                </a:lnTo>
                <a:lnTo>
                  <a:pt x="489" y="656"/>
                </a:lnTo>
                <a:lnTo>
                  <a:pt x="493" y="660"/>
                </a:lnTo>
                <a:lnTo>
                  <a:pt x="496" y="665"/>
                </a:lnTo>
                <a:lnTo>
                  <a:pt x="500" y="671"/>
                </a:lnTo>
                <a:lnTo>
                  <a:pt x="503" y="676"/>
                </a:lnTo>
                <a:lnTo>
                  <a:pt x="506" y="684"/>
                </a:lnTo>
                <a:lnTo>
                  <a:pt x="509" y="692"/>
                </a:lnTo>
                <a:lnTo>
                  <a:pt x="512" y="700"/>
                </a:lnTo>
                <a:lnTo>
                  <a:pt x="516" y="710"/>
                </a:lnTo>
                <a:lnTo>
                  <a:pt x="521" y="717"/>
                </a:lnTo>
                <a:lnTo>
                  <a:pt x="527" y="721"/>
                </a:lnTo>
                <a:lnTo>
                  <a:pt x="532" y="724"/>
                </a:lnTo>
                <a:lnTo>
                  <a:pt x="539" y="731"/>
                </a:lnTo>
                <a:lnTo>
                  <a:pt x="543" y="734"/>
                </a:lnTo>
                <a:lnTo>
                  <a:pt x="545" y="736"/>
                </a:lnTo>
                <a:lnTo>
                  <a:pt x="548" y="741"/>
                </a:lnTo>
                <a:lnTo>
                  <a:pt x="555" y="749"/>
                </a:lnTo>
                <a:lnTo>
                  <a:pt x="560" y="754"/>
                </a:lnTo>
                <a:lnTo>
                  <a:pt x="566" y="760"/>
                </a:lnTo>
                <a:lnTo>
                  <a:pt x="573" y="767"/>
                </a:lnTo>
                <a:lnTo>
                  <a:pt x="578" y="772"/>
                </a:lnTo>
                <a:lnTo>
                  <a:pt x="580" y="776"/>
                </a:lnTo>
                <a:lnTo>
                  <a:pt x="581" y="777"/>
                </a:lnTo>
                <a:lnTo>
                  <a:pt x="584" y="782"/>
                </a:lnTo>
                <a:lnTo>
                  <a:pt x="590" y="790"/>
                </a:lnTo>
                <a:lnTo>
                  <a:pt x="598" y="802"/>
                </a:lnTo>
                <a:lnTo>
                  <a:pt x="602" y="807"/>
                </a:lnTo>
                <a:lnTo>
                  <a:pt x="605" y="814"/>
                </a:lnTo>
                <a:lnTo>
                  <a:pt x="608" y="821"/>
                </a:lnTo>
                <a:lnTo>
                  <a:pt x="612" y="830"/>
                </a:lnTo>
                <a:lnTo>
                  <a:pt x="614" y="838"/>
                </a:lnTo>
                <a:lnTo>
                  <a:pt x="616" y="847"/>
                </a:lnTo>
                <a:lnTo>
                  <a:pt x="618" y="855"/>
                </a:lnTo>
                <a:lnTo>
                  <a:pt x="621" y="865"/>
                </a:lnTo>
                <a:lnTo>
                  <a:pt x="623" y="871"/>
                </a:lnTo>
                <a:lnTo>
                  <a:pt x="627" y="880"/>
                </a:lnTo>
                <a:lnTo>
                  <a:pt x="629" y="888"/>
                </a:lnTo>
                <a:lnTo>
                  <a:pt x="630" y="893"/>
                </a:lnTo>
                <a:lnTo>
                  <a:pt x="630" y="895"/>
                </a:lnTo>
                <a:lnTo>
                  <a:pt x="632" y="900"/>
                </a:lnTo>
                <a:lnTo>
                  <a:pt x="635" y="908"/>
                </a:lnTo>
                <a:lnTo>
                  <a:pt x="635" y="915"/>
                </a:lnTo>
                <a:lnTo>
                  <a:pt x="635" y="922"/>
                </a:lnTo>
                <a:lnTo>
                  <a:pt x="635" y="924"/>
                </a:lnTo>
                <a:lnTo>
                  <a:pt x="634" y="930"/>
                </a:lnTo>
                <a:lnTo>
                  <a:pt x="634" y="935"/>
                </a:lnTo>
                <a:lnTo>
                  <a:pt x="634" y="940"/>
                </a:lnTo>
                <a:lnTo>
                  <a:pt x="634" y="948"/>
                </a:lnTo>
                <a:lnTo>
                  <a:pt x="635" y="957"/>
                </a:lnTo>
                <a:lnTo>
                  <a:pt x="636" y="963"/>
                </a:lnTo>
                <a:lnTo>
                  <a:pt x="636" y="969"/>
                </a:lnTo>
                <a:lnTo>
                  <a:pt x="636" y="976"/>
                </a:lnTo>
                <a:lnTo>
                  <a:pt x="636" y="981"/>
                </a:lnTo>
                <a:lnTo>
                  <a:pt x="637" y="986"/>
                </a:lnTo>
                <a:lnTo>
                  <a:pt x="637" y="992"/>
                </a:lnTo>
                <a:lnTo>
                  <a:pt x="637" y="1000"/>
                </a:lnTo>
                <a:lnTo>
                  <a:pt x="640" y="1006"/>
                </a:lnTo>
                <a:lnTo>
                  <a:pt x="642" y="1011"/>
                </a:lnTo>
                <a:lnTo>
                  <a:pt x="642" y="1016"/>
                </a:lnTo>
                <a:lnTo>
                  <a:pt x="641" y="1021"/>
                </a:lnTo>
                <a:lnTo>
                  <a:pt x="640" y="1032"/>
                </a:lnTo>
                <a:lnTo>
                  <a:pt x="639" y="1039"/>
                </a:lnTo>
                <a:lnTo>
                  <a:pt x="638" y="1046"/>
                </a:lnTo>
                <a:lnTo>
                  <a:pt x="636" y="1052"/>
                </a:lnTo>
                <a:lnTo>
                  <a:pt x="635" y="1061"/>
                </a:lnTo>
                <a:lnTo>
                  <a:pt x="635" y="1071"/>
                </a:lnTo>
                <a:lnTo>
                  <a:pt x="636" y="1079"/>
                </a:lnTo>
                <a:lnTo>
                  <a:pt x="636" y="1086"/>
                </a:lnTo>
                <a:lnTo>
                  <a:pt x="637" y="1096"/>
                </a:lnTo>
                <a:lnTo>
                  <a:pt x="638" y="1105"/>
                </a:lnTo>
                <a:lnTo>
                  <a:pt x="639" y="1114"/>
                </a:lnTo>
                <a:lnTo>
                  <a:pt x="640" y="1122"/>
                </a:lnTo>
                <a:lnTo>
                  <a:pt x="641" y="1129"/>
                </a:lnTo>
                <a:lnTo>
                  <a:pt x="642" y="1138"/>
                </a:lnTo>
                <a:lnTo>
                  <a:pt x="643" y="1145"/>
                </a:lnTo>
                <a:lnTo>
                  <a:pt x="643" y="1153"/>
                </a:lnTo>
                <a:lnTo>
                  <a:pt x="644" y="1160"/>
                </a:lnTo>
                <a:lnTo>
                  <a:pt x="646" y="1168"/>
                </a:lnTo>
                <a:lnTo>
                  <a:pt x="650" y="1175"/>
                </a:lnTo>
                <a:lnTo>
                  <a:pt x="652" y="1180"/>
                </a:lnTo>
                <a:lnTo>
                  <a:pt x="653" y="1185"/>
                </a:lnTo>
                <a:lnTo>
                  <a:pt x="655" y="1190"/>
                </a:lnTo>
                <a:lnTo>
                  <a:pt x="657" y="1196"/>
                </a:lnTo>
                <a:lnTo>
                  <a:pt x="658" y="1199"/>
                </a:lnTo>
                <a:lnTo>
                  <a:pt x="660" y="1202"/>
                </a:lnTo>
                <a:lnTo>
                  <a:pt x="662" y="1208"/>
                </a:lnTo>
                <a:lnTo>
                  <a:pt x="663" y="1212"/>
                </a:lnTo>
                <a:lnTo>
                  <a:pt x="664" y="1217"/>
                </a:lnTo>
                <a:lnTo>
                  <a:pt x="665" y="1220"/>
                </a:lnTo>
                <a:lnTo>
                  <a:pt x="665" y="1224"/>
                </a:lnTo>
                <a:lnTo>
                  <a:pt x="666" y="1229"/>
                </a:lnTo>
                <a:lnTo>
                  <a:pt x="667" y="1234"/>
                </a:lnTo>
                <a:lnTo>
                  <a:pt x="669" y="1240"/>
                </a:lnTo>
                <a:lnTo>
                  <a:pt x="670" y="1243"/>
                </a:lnTo>
                <a:lnTo>
                  <a:pt x="670" y="1250"/>
                </a:lnTo>
                <a:lnTo>
                  <a:pt x="528" y="1227"/>
                </a:lnTo>
                <a:lnTo>
                  <a:pt x="476" y="1219"/>
                </a:lnTo>
                <a:lnTo>
                  <a:pt x="457" y="1216"/>
                </a:lnTo>
                <a:lnTo>
                  <a:pt x="438" y="1213"/>
                </a:lnTo>
                <a:lnTo>
                  <a:pt x="92" y="1160"/>
                </a:lnTo>
                <a:lnTo>
                  <a:pt x="0" y="1146"/>
                </a:lnTo>
                <a:lnTo>
                  <a:pt x="2" y="1142"/>
                </a:lnTo>
                <a:lnTo>
                  <a:pt x="2" y="1141"/>
                </a:lnTo>
                <a:lnTo>
                  <a:pt x="1" y="1141"/>
                </a:lnTo>
                <a:lnTo>
                  <a:pt x="1" y="1140"/>
                </a:lnTo>
                <a:lnTo>
                  <a:pt x="0" y="1140"/>
                </a:lnTo>
                <a:lnTo>
                  <a:pt x="0" y="1139"/>
                </a:lnTo>
                <a:lnTo>
                  <a:pt x="0" y="1138"/>
                </a:lnTo>
                <a:lnTo>
                  <a:pt x="0" y="1138"/>
                </a:lnTo>
                <a:lnTo>
                  <a:pt x="1" y="1138"/>
                </a:lnTo>
                <a:lnTo>
                  <a:pt x="1" y="1137"/>
                </a:lnTo>
                <a:lnTo>
                  <a:pt x="2" y="1137"/>
                </a:lnTo>
                <a:lnTo>
                  <a:pt x="2" y="1131"/>
                </a:lnTo>
                <a:lnTo>
                  <a:pt x="2" y="1131"/>
                </a:lnTo>
                <a:lnTo>
                  <a:pt x="2" y="1130"/>
                </a:lnTo>
                <a:lnTo>
                  <a:pt x="2" y="1130"/>
                </a:lnTo>
                <a:lnTo>
                  <a:pt x="2" y="1129"/>
                </a:lnTo>
                <a:lnTo>
                  <a:pt x="3" y="1128"/>
                </a:lnTo>
                <a:lnTo>
                  <a:pt x="3" y="1127"/>
                </a:lnTo>
                <a:lnTo>
                  <a:pt x="3" y="1127"/>
                </a:lnTo>
                <a:lnTo>
                  <a:pt x="5" y="1123"/>
                </a:lnTo>
                <a:lnTo>
                  <a:pt x="5" y="1123"/>
                </a:lnTo>
                <a:lnTo>
                  <a:pt x="5" y="1122"/>
                </a:lnTo>
                <a:lnTo>
                  <a:pt x="5" y="1122"/>
                </a:lnTo>
                <a:lnTo>
                  <a:pt x="5" y="1121"/>
                </a:lnTo>
                <a:lnTo>
                  <a:pt x="4" y="1121"/>
                </a:lnTo>
                <a:lnTo>
                  <a:pt x="4" y="1120"/>
                </a:lnTo>
                <a:lnTo>
                  <a:pt x="4" y="1120"/>
                </a:lnTo>
                <a:lnTo>
                  <a:pt x="3" y="1120"/>
                </a:lnTo>
                <a:lnTo>
                  <a:pt x="3" y="1119"/>
                </a:lnTo>
                <a:lnTo>
                  <a:pt x="3" y="1118"/>
                </a:lnTo>
                <a:lnTo>
                  <a:pt x="2" y="1118"/>
                </a:lnTo>
                <a:lnTo>
                  <a:pt x="2" y="1117"/>
                </a:lnTo>
                <a:lnTo>
                  <a:pt x="2" y="1117"/>
                </a:lnTo>
                <a:lnTo>
                  <a:pt x="2" y="1116"/>
                </a:lnTo>
                <a:lnTo>
                  <a:pt x="3" y="1114"/>
                </a:lnTo>
                <a:lnTo>
                  <a:pt x="4" y="1114"/>
                </a:lnTo>
                <a:lnTo>
                  <a:pt x="4" y="1113"/>
                </a:lnTo>
                <a:lnTo>
                  <a:pt x="4" y="1113"/>
                </a:lnTo>
                <a:lnTo>
                  <a:pt x="5" y="1113"/>
                </a:lnTo>
                <a:lnTo>
                  <a:pt x="5" y="1112"/>
                </a:lnTo>
                <a:lnTo>
                  <a:pt x="6" y="1112"/>
                </a:lnTo>
                <a:lnTo>
                  <a:pt x="6" y="1111"/>
                </a:lnTo>
                <a:lnTo>
                  <a:pt x="6" y="1111"/>
                </a:lnTo>
                <a:lnTo>
                  <a:pt x="7" y="1111"/>
                </a:lnTo>
                <a:lnTo>
                  <a:pt x="7" y="1110"/>
                </a:lnTo>
                <a:lnTo>
                  <a:pt x="8" y="1110"/>
                </a:lnTo>
                <a:lnTo>
                  <a:pt x="8" y="1109"/>
                </a:lnTo>
                <a:lnTo>
                  <a:pt x="9" y="1109"/>
                </a:lnTo>
                <a:lnTo>
                  <a:pt x="9" y="1109"/>
                </a:lnTo>
                <a:lnTo>
                  <a:pt x="10" y="1108"/>
                </a:lnTo>
                <a:lnTo>
                  <a:pt x="10" y="1108"/>
                </a:lnTo>
                <a:lnTo>
                  <a:pt x="11" y="1107"/>
                </a:lnTo>
                <a:lnTo>
                  <a:pt x="11" y="1107"/>
                </a:lnTo>
                <a:lnTo>
                  <a:pt x="11" y="1106"/>
                </a:lnTo>
                <a:lnTo>
                  <a:pt x="11" y="1106"/>
                </a:lnTo>
                <a:lnTo>
                  <a:pt x="12" y="1106"/>
                </a:lnTo>
                <a:lnTo>
                  <a:pt x="12" y="1105"/>
                </a:lnTo>
                <a:lnTo>
                  <a:pt x="12" y="1104"/>
                </a:lnTo>
                <a:lnTo>
                  <a:pt x="12" y="1104"/>
                </a:lnTo>
                <a:lnTo>
                  <a:pt x="12" y="1104"/>
                </a:lnTo>
                <a:lnTo>
                  <a:pt x="12" y="1103"/>
                </a:lnTo>
                <a:lnTo>
                  <a:pt x="12" y="1103"/>
                </a:lnTo>
                <a:lnTo>
                  <a:pt x="11" y="1102"/>
                </a:lnTo>
                <a:lnTo>
                  <a:pt x="11" y="1101"/>
                </a:lnTo>
                <a:lnTo>
                  <a:pt x="11" y="1101"/>
                </a:lnTo>
                <a:lnTo>
                  <a:pt x="11" y="1100"/>
                </a:lnTo>
                <a:lnTo>
                  <a:pt x="10" y="1100"/>
                </a:lnTo>
                <a:lnTo>
                  <a:pt x="10" y="1099"/>
                </a:lnTo>
                <a:lnTo>
                  <a:pt x="10" y="1099"/>
                </a:lnTo>
                <a:lnTo>
                  <a:pt x="10" y="1098"/>
                </a:lnTo>
                <a:lnTo>
                  <a:pt x="9" y="1098"/>
                </a:lnTo>
                <a:lnTo>
                  <a:pt x="9" y="1096"/>
                </a:lnTo>
                <a:lnTo>
                  <a:pt x="9" y="1096"/>
                </a:lnTo>
                <a:lnTo>
                  <a:pt x="9" y="1095"/>
                </a:lnTo>
                <a:lnTo>
                  <a:pt x="9" y="1095"/>
                </a:lnTo>
                <a:lnTo>
                  <a:pt x="9" y="1094"/>
                </a:lnTo>
                <a:lnTo>
                  <a:pt x="10" y="1093"/>
                </a:lnTo>
                <a:lnTo>
                  <a:pt x="10" y="1093"/>
                </a:lnTo>
                <a:lnTo>
                  <a:pt x="11" y="1089"/>
                </a:lnTo>
                <a:lnTo>
                  <a:pt x="12" y="1088"/>
                </a:lnTo>
                <a:lnTo>
                  <a:pt x="12" y="1088"/>
                </a:lnTo>
                <a:lnTo>
                  <a:pt x="12" y="1087"/>
                </a:lnTo>
                <a:lnTo>
                  <a:pt x="12" y="1086"/>
                </a:lnTo>
                <a:lnTo>
                  <a:pt x="12" y="1086"/>
                </a:lnTo>
                <a:lnTo>
                  <a:pt x="12" y="1086"/>
                </a:lnTo>
                <a:lnTo>
                  <a:pt x="12" y="1085"/>
                </a:lnTo>
                <a:lnTo>
                  <a:pt x="12" y="1084"/>
                </a:lnTo>
                <a:lnTo>
                  <a:pt x="11" y="1084"/>
                </a:lnTo>
                <a:lnTo>
                  <a:pt x="11" y="1083"/>
                </a:lnTo>
                <a:lnTo>
                  <a:pt x="11" y="1083"/>
                </a:lnTo>
                <a:lnTo>
                  <a:pt x="9" y="1082"/>
                </a:lnTo>
                <a:lnTo>
                  <a:pt x="9" y="1082"/>
                </a:lnTo>
                <a:lnTo>
                  <a:pt x="9" y="1081"/>
                </a:lnTo>
                <a:lnTo>
                  <a:pt x="8" y="1080"/>
                </a:lnTo>
                <a:lnTo>
                  <a:pt x="8" y="1079"/>
                </a:lnTo>
                <a:lnTo>
                  <a:pt x="8" y="1079"/>
                </a:lnTo>
                <a:lnTo>
                  <a:pt x="8" y="1078"/>
                </a:lnTo>
                <a:lnTo>
                  <a:pt x="8" y="1077"/>
                </a:lnTo>
                <a:lnTo>
                  <a:pt x="7" y="1077"/>
                </a:lnTo>
                <a:lnTo>
                  <a:pt x="7" y="1076"/>
                </a:lnTo>
                <a:lnTo>
                  <a:pt x="7" y="1076"/>
                </a:lnTo>
                <a:lnTo>
                  <a:pt x="8" y="1074"/>
                </a:lnTo>
                <a:lnTo>
                  <a:pt x="8" y="1074"/>
                </a:lnTo>
                <a:lnTo>
                  <a:pt x="9" y="1073"/>
                </a:lnTo>
                <a:lnTo>
                  <a:pt x="9" y="1072"/>
                </a:lnTo>
                <a:lnTo>
                  <a:pt x="9" y="1072"/>
                </a:lnTo>
                <a:lnTo>
                  <a:pt x="9" y="1071"/>
                </a:lnTo>
                <a:lnTo>
                  <a:pt x="10" y="1070"/>
                </a:lnTo>
                <a:lnTo>
                  <a:pt x="10" y="1070"/>
                </a:lnTo>
                <a:lnTo>
                  <a:pt x="10" y="1069"/>
                </a:lnTo>
                <a:lnTo>
                  <a:pt x="11" y="1069"/>
                </a:lnTo>
                <a:lnTo>
                  <a:pt x="11" y="1068"/>
                </a:lnTo>
                <a:lnTo>
                  <a:pt x="11" y="1068"/>
                </a:lnTo>
                <a:lnTo>
                  <a:pt x="11" y="1067"/>
                </a:lnTo>
                <a:lnTo>
                  <a:pt x="12" y="1067"/>
                </a:lnTo>
                <a:lnTo>
                  <a:pt x="12" y="1067"/>
                </a:lnTo>
                <a:lnTo>
                  <a:pt x="13" y="1067"/>
                </a:lnTo>
                <a:lnTo>
                  <a:pt x="13" y="1065"/>
                </a:lnTo>
                <a:lnTo>
                  <a:pt x="14" y="1065"/>
                </a:lnTo>
                <a:lnTo>
                  <a:pt x="14" y="1064"/>
                </a:lnTo>
                <a:lnTo>
                  <a:pt x="14" y="1064"/>
                </a:lnTo>
                <a:lnTo>
                  <a:pt x="14" y="1063"/>
                </a:lnTo>
                <a:lnTo>
                  <a:pt x="14" y="1063"/>
                </a:lnTo>
                <a:lnTo>
                  <a:pt x="14" y="1062"/>
                </a:lnTo>
                <a:lnTo>
                  <a:pt x="14" y="1061"/>
                </a:lnTo>
                <a:lnTo>
                  <a:pt x="14" y="1061"/>
                </a:lnTo>
                <a:lnTo>
                  <a:pt x="14" y="1059"/>
                </a:lnTo>
                <a:lnTo>
                  <a:pt x="13" y="1058"/>
                </a:lnTo>
                <a:lnTo>
                  <a:pt x="13" y="1058"/>
                </a:lnTo>
                <a:lnTo>
                  <a:pt x="13" y="1057"/>
                </a:lnTo>
                <a:lnTo>
                  <a:pt x="13" y="1056"/>
                </a:lnTo>
                <a:lnTo>
                  <a:pt x="14" y="1056"/>
                </a:lnTo>
                <a:lnTo>
                  <a:pt x="14" y="1055"/>
                </a:lnTo>
                <a:lnTo>
                  <a:pt x="14" y="1054"/>
                </a:lnTo>
                <a:lnTo>
                  <a:pt x="14" y="1054"/>
                </a:lnTo>
                <a:lnTo>
                  <a:pt x="14" y="1053"/>
                </a:lnTo>
                <a:lnTo>
                  <a:pt x="17" y="1051"/>
                </a:lnTo>
                <a:lnTo>
                  <a:pt x="17" y="1050"/>
                </a:lnTo>
                <a:lnTo>
                  <a:pt x="18" y="1050"/>
                </a:lnTo>
                <a:lnTo>
                  <a:pt x="18" y="1049"/>
                </a:lnTo>
                <a:lnTo>
                  <a:pt x="18" y="1049"/>
                </a:lnTo>
                <a:lnTo>
                  <a:pt x="19" y="1049"/>
                </a:lnTo>
                <a:lnTo>
                  <a:pt x="19" y="1048"/>
                </a:lnTo>
                <a:lnTo>
                  <a:pt x="20" y="1047"/>
                </a:lnTo>
                <a:lnTo>
                  <a:pt x="20" y="1047"/>
                </a:lnTo>
                <a:lnTo>
                  <a:pt x="20" y="1047"/>
                </a:lnTo>
                <a:lnTo>
                  <a:pt x="21" y="1045"/>
                </a:lnTo>
                <a:lnTo>
                  <a:pt x="22" y="1045"/>
                </a:lnTo>
                <a:lnTo>
                  <a:pt x="22" y="1044"/>
                </a:lnTo>
                <a:lnTo>
                  <a:pt x="23" y="1043"/>
                </a:lnTo>
                <a:lnTo>
                  <a:pt x="23" y="1043"/>
                </a:lnTo>
                <a:lnTo>
                  <a:pt x="24" y="1043"/>
                </a:lnTo>
                <a:lnTo>
                  <a:pt x="24" y="1042"/>
                </a:lnTo>
                <a:lnTo>
                  <a:pt x="25" y="1042"/>
                </a:lnTo>
                <a:lnTo>
                  <a:pt x="25" y="1041"/>
                </a:lnTo>
                <a:lnTo>
                  <a:pt x="25" y="1040"/>
                </a:lnTo>
                <a:lnTo>
                  <a:pt x="25" y="1040"/>
                </a:lnTo>
                <a:lnTo>
                  <a:pt x="26" y="1038"/>
                </a:lnTo>
                <a:lnTo>
                  <a:pt x="26" y="1038"/>
                </a:lnTo>
                <a:lnTo>
                  <a:pt x="26" y="1038"/>
                </a:lnTo>
                <a:lnTo>
                  <a:pt x="27" y="1034"/>
                </a:lnTo>
                <a:lnTo>
                  <a:pt x="27" y="1033"/>
                </a:lnTo>
                <a:lnTo>
                  <a:pt x="27" y="1033"/>
                </a:lnTo>
                <a:lnTo>
                  <a:pt x="28" y="1032"/>
                </a:lnTo>
                <a:lnTo>
                  <a:pt x="28" y="1031"/>
                </a:lnTo>
                <a:lnTo>
                  <a:pt x="29" y="1031"/>
                </a:lnTo>
                <a:lnTo>
                  <a:pt x="29" y="1030"/>
                </a:lnTo>
                <a:lnTo>
                  <a:pt x="29" y="1030"/>
                </a:lnTo>
                <a:lnTo>
                  <a:pt x="30" y="1029"/>
                </a:lnTo>
                <a:lnTo>
                  <a:pt x="30" y="1028"/>
                </a:lnTo>
                <a:lnTo>
                  <a:pt x="31" y="1027"/>
                </a:lnTo>
                <a:lnTo>
                  <a:pt x="31" y="1027"/>
                </a:lnTo>
                <a:lnTo>
                  <a:pt x="31" y="1026"/>
                </a:lnTo>
                <a:lnTo>
                  <a:pt x="31" y="1024"/>
                </a:lnTo>
                <a:lnTo>
                  <a:pt x="32" y="1024"/>
                </a:lnTo>
                <a:lnTo>
                  <a:pt x="32" y="1023"/>
                </a:lnTo>
                <a:lnTo>
                  <a:pt x="32" y="1023"/>
                </a:lnTo>
                <a:lnTo>
                  <a:pt x="32" y="1022"/>
                </a:lnTo>
                <a:lnTo>
                  <a:pt x="32" y="1022"/>
                </a:lnTo>
                <a:lnTo>
                  <a:pt x="32" y="1019"/>
                </a:lnTo>
                <a:lnTo>
                  <a:pt x="32" y="1018"/>
                </a:lnTo>
                <a:lnTo>
                  <a:pt x="33" y="1017"/>
                </a:lnTo>
                <a:lnTo>
                  <a:pt x="33" y="1017"/>
                </a:lnTo>
                <a:lnTo>
                  <a:pt x="33" y="1016"/>
                </a:lnTo>
                <a:lnTo>
                  <a:pt x="34" y="1016"/>
                </a:lnTo>
                <a:lnTo>
                  <a:pt x="34" y="1015"/>
                </a:lnTo>
                <a:lnTo>
                  <a:pt x="35" y="1015"/>
                </a:lnTo>
                <a:lnTo>
                  <a:pt x="36" y="1015"/>
                </a:lnTo>
                <a:lnTo>
                  <a:pt x="36" y="1014"/>
                </a:lnTo>
                <a:lnTo>
                  <a:pt x="37" y="1013"/>
                </a:lnTo>
                <a:lnTo>
                  <a:pt x="37" y="1013"/>
                </a:lnTo>
                <a:lnTo>
                  <a:pt x="37" y="1012"/>
                </a:lnTo>
                <a:lnTo>
                  <a:pt x="36" y="1012"/>
                </a:lnTo>
                <a:lnTo>
                  <a:pt x="37" y="1011"/>
                </a:lnTo>
                <a:lnTo>
                  <a:pt x="37" y="1011"/>
                </a:lnTo>
                <a:lnTo>
                  <a:pt x="37" y="1009"/>
                </a:lnTo>
                <a:lnTo>
                  <a:pt x="37" y="1009"/>
                </a:lnTo>
                <a:lnTo>
                  <a:pt x="36" y="1008"/>
                </a:lnTo>
                <a:lnTo>
                  <a:pt x="36" y="1008"/>
                </a:lnTo>
                <a:lnTo>
                  <a:pt x="35" y="1008"/>
                </a:lnTo>
                <a:lnTo>
                  <a:pt x="35" y="1007"/>
                </a:lnTo>
                <a:lnTo>
                  <a:pt x="35" y="1006"/>
                </a:lnTo>
                <a:lnTo>
                  <a:pt x="34" y="1005"/>
                </a:lnTo>
                <a:lnTo>
                  <a:pt x="34" y="1004"/>
                </a:lnTo>
                <a:lnTo>
                  <a:pt x="33" y="1004"/>
                </a:lnTo>
                <a:lnTo>
                  <a:pt x="33" y="1003"/>
                </a:lnTo>
                <a:lnTo>
                  <a:pt x="33" y="1002"/>
                </a:lnTo>
                <a:lnTo>
                  <a:pt x="32" y="1001"/>
                </a:lnTo>
                <a:lnTo>
                  <a:pt x="31" y="1001"/>
                </a:lnTo>
                <a:lnTo>
                  <a:pt x="31" y="1000"/>
                </a:lnTo>
                <a:lnTo>
                  <a:pt x="30" y="1000"/>
                </a:lnTo>
                <a:lnTo>
                  <a:pt x="29" y="999"/>
                </a:lnTo>
                <a:lnTo>
                  <a:pt x="29" y="999"/>
                </a:lnTo>
                <a:lnTo>
                  <a:pt x="28" y="999"/>
                </a:lnTo>
                <a:lnTo>
                  <a:pt x="27" y="999"/>
                </a:lnTo>
                <a:lnTo>
                  <a:pt x="27" y="998"/>
                </a:lnTo>
                <a:lnTo>
                  <a:pt x="27" y="998"/>
                </a:lnTo>
                <a:lnTo>
                  <a:pt x="26" y="998"/>
                </a:lnTo>
                <a:lnTo>
                  <a:pt x="25" y="997"/>
                </a:lnTo>
                <a:lnTo>
                  <a:pt x="25" y="997"/>
                </a:lnTo>
                <a:lnTo>
                  <a:pt x="24" y="997"/>
                </a:lnTo>
                <a:lnTo>
                  <a:pt x="23" y="997"/>
                </a:lnTo>
                <a:lnTo>
                  <a:pt x="23" y="996"/>
                </a:lnTo>
                <a:lnTo>
                  <a:pt x="22" y="996"/>
                </a:lnTo>
                <a:lnTo>
                  <a:pt x="22" y="996"/>
                </a:lnTo>
                <a:lnTo>
                  <a:pt x="21" y="995"/>
                </a:lnTo>
                <a:lnTo>
                  <a:pt x="21" y="995"/>
                </a:lnTo>
                <a:lnTo>
                  <a:pt x="18" y="995"/>
                </a:lnTo>
                <a:lnTo>
                  <a:pt x="18" y="992"/>
                </a:lnTo>
                <a:lnTo>
                  <a:pt x="18" y="970"/>
                </a:lnTo>
                <a:lnTo>
                  <a:pt x="18" y="966"/>
                </a:lnTo>
                <a:lnTo>
                  <a:pt x="22" y="958"/>
                </a:lnTo>
                <a:lnTo>
                  <a:pt x="25" y="951"/>
                </a:lnTo>
                <a:lnTo>
                  <a:pt x="26" y="950"/>
                </a:lnTo>
                <a:lnTo>
                  <a:pt x="26" y="950"/>
                </a:lnTo>
                <a:lnTo>
                  <a:pt x="30" y="941"/>
                </a:lnTo>
                <a:lnTo>
                  <a:pt x="32" y="938"/>
                </a:lnTo>
                <a:lnTo>
                  <a:pt x="32" y="937"/>
                </a:lnTo>
                <a:lnTo>
                  <a:pt x="33" y="936"/>
                </a:lnTo>
                <a:lnTo>
                  <a:pt x="36" y="930"/>
                </a:lnTo>
                <a:lnTo>
                  <a:pt x="47" y="916"/>
                </a:lnTo>
                <a:lnTo>
                  <a:pt x="49" y="910"/>
                </a:lnTo>
                <a:lnTo>
                  <a:pt x="51" y="902"/>
                </a:lnTo>
                <a:lnTo>
                  <a:pt x="51" y="902"/>
                </a:lnTo>
                <a:lnTo>
                  <a:pt x="52" y="898"/>
                </a:lnTo>
                <a:lnTo>
                  <a:pt x="52" y="892"/>
                </a:lnTo>
                <a:lnTo>
                  <a:pt x="52" y="889"/>
                </a:lnTo>
                <a:lnTo>
                  <a:pt x="51" y="885"/>
                </a:lnTo>
                <a:lnTo>
                  <a:pt x="45" y="869"/>
                </a:lnTo>
                <a:lnTo>
                  <a:pt x="46" y="857"/>
                </a:lnTo>
                <a:lnTo>
                  <a:pt x="55" y="825"/>
                </a:lnTo>
                <a:lnTo>
                  <a:pt x="56" y="822"/>
                </a:lnTo>
                <a:lnTo>
                  <a:pt x="57" y="818"/>
                </a:lnTo>
                <a:lnTo>
                  <a:pt x="58" y="813"/>
                </a:lnTo>
                <a:lnTo>
                  <a:pt x="61" y="804"/>
                </a:lnTo>
                <a:lnTo>
                  <a:pt x="69" y="796"/>
                </a:lnTo>
                <a:lnTo>
                  <a:pt x="72" y="793"/>
                </a:lnTo>
                <a:lnTo>
                  <a:pt x="72" y="783"/>
                </a:lnTo>
                <a:lnTo>
                  <a:pt x="77" y="776"/>
                </a:lnTo>
                <a:lnTo>
                  <a:pt x="76" y="769"/>
                </a:lnTo>
                <a:lnTo>
                  <a:pt x="83" y="752"/>
                </a:lnTo>
                <a:lnTo>
                  <a:pt x="86" y="745"/>
                </a:lnTo>
                <a:lnTo>
                  <a:pt x="90" y="739"/>
                </a:lnTo>
                <a:lnTo>
                  <a:pt x="90" y="738"/>
                </a:lnTo>
                <a:lnTo>
                  <a:pt x="90" y="738"/>
                </a:lnTo>
                <a:lnTo>
                  <a:pt x="92" y="733"/>
                </a:lnTo>
                <a:lnTo>
                  <a:pt x="100" y="726"/>
                </a:lnTo>
                <a:lnTo>
                  <a:pt x="100" y="721"/>
                </a:lnTo>
                <a:lnTo>
                  <a:pt x="100" y="721"/>
                </a:lnTo>
                <a:lnTo>
                  <a:pt x="100" y="720"/>
                </a:lnTo>
                <a:lnTo>
                  <a:pt x="104" y="715"/>
                </a:lnTo>
                <a:lnTo>
                  <a:pt x="103" y="699"/>
                </a:lnTo>
                <a:lnTo>
                  <a:pt x="102" y="685"/>
                </a:lnTo>
                <a:lnTo>
                  <a:pt x="98" y="683"/>
                </a:lnTo>
                <a:lnTo>
                  <a:pt x="99" y="678"/>
                </a:lnTo>
                <a:lnTo>
                  <a:pt x="101" y="676"/>
                </a:lnTo>
                <a:lnTo>
                  <a:pt x="104" y="670"/>
                </a:lnTo>
                <a:lnTo>
                  <a:pt x="104" y="665"/>
                </a:lnTo>
                <a:lnTo>
                  <a:pt x="97" y="662"/>
                </a:lnTo>
                <a:lnTo>
                  <a:pt x="97" y="662"/>
                </a:lnTo>
                <a:lnTo>
                  <a:pt x="99" y="657"/>
                </a:lnTo>
                <a:lnTo>
                  <a:pt x="108" y="651"/>
                </a:lnTo>
                <a:lnTo>
                  <a:pt x="111" y="646"/>
                </a:lnTo>
                <a:lnTo>
                  <a:pt x="108" y="644"/>
                </a:lnTo>
                <a:lnTo>
                  <a:pt x="108" y="643"/>
                </a:lnTo>
                <a:lnTo>
                  <a:pt x="108" y="643"/>
                </a:lnTo>
                <a:lnTo>
                  <a:pt x="113" y="635"/>
                </a:lnTo>
                <a:lnTo>
                  <a:pt x="116" y="628"/>
                </a:lnTo>
                <a:lnTo>
                  <a:pt x="129" y="625"/>
                </a:lnTo>
                <a:lnTo>
                  <a:pt x="130" y="620"/>
                </a:lnTo>
                <a:lnTo>
                  <a:pt x="125" y="619"/>
                </a:lnTo>
                <a:lnTo>
                  <a:pt x="125" y="614"/>
                </a:lnTo>
                <a:lnTo>
                  <a:pt x="117" y="612"/>
                </a:lnTo>
                <a:lnTo>
                  <a:pt x="124" y="596"/>
                </a:lnTo>
                <a:lnTo>
                  <a:pt x="127" y="589"/>
                </a:lnTo>
                <a:lnTo>
                  <a:pt x="142" y="571"/>
                </a:lnTo>
                <a:lnTo>
                  <a:pt x="154" y="570"/>
                </a:lnTo>
                <a:lnTo>
                  <a:pt x="155" y="568"/>
                </a:lnTo>
                <a:lnTo>
                  <a:pt x="157" y="561"/>
                </a:lnTo>
                <a:lnTo>
                  <a:pt x="158" y="557"/>
                </a:lnTo>
                <a:lnTo>
                  <a:pt x="159" y="553"/>
                </a:lnTo>
                <a:lnTo>
                  <a:pt x="156" y="551"/>
                </a:lnTo>
                <a:lnTo>
                  <a:pt x="160" y="545"/>
                </a:lnTo>
                <a:lnTo>
                  <a:pt x="160" y="544"/>
                </a:lnTo>
                <a:lnTo>
                  <a:pt x="161" y="544"/>
                </a:lnTo>
                <a:lnTo>
                  <a:pt x="163" y="533"/>
                </a:lnTo>
                <a:lnTo>
                  <a:pt x="164" y="528"/>
                </a:lnTo>
                <a:lnTo>
                  <a:pt x="165" y="526"/>
                </a:lnTo>
                <a:lnTo>
                  <a:pt x="167" y="521"/>
                </a:lnTo>
                <a:lnTo>
                  <a:pt x="164" y="517"/>
                </a:lnTo>
                <a:lnTo>
                  <a:pt x="164" y="516"/>
                </a:lnTo>
                <a:lnTo>
                  <a:pt x="164" y="516"/>
                </a:lnTo>
                <a:lnTo>
                  <a:pt x="166" y="512"/>
                </a:lnTo>
                <a:lnTo>
                  <a:pt x="158" y="504"/>
                </a:lnTo>
                <a:lnTo>
                  <a:pt x="161" y="495"/>
                </a:lnTo>
                <a:lnTo>
                  <a:pt x="153" y="489"/>
                </a:lnTo>
                <a:lnTo>
                  <a:pt x="155" y="471"/>
                </a:lnTo>
                <a:lnTo>
                  <a:pt x="156" y="466"/>
                </a:lnTo>
                <a:lnTo>
                  <a:pt x="159" y="455"/>
                </a:lnTo>
                <a:lnTo>
                  <a:pt x="159" y="447"/>
                </a:lnTo>
                <a:lnTo>
                  <a:pt x="154" y="425"/>
                </a:lnTo>
                <a:lnTo>
                  <a:pt x="157" y="415"/>
                </a:lnTo>
                <a:lnTo>
                  <a:pt x="157" y="401"/>
                </a:lnTo>
                <a:lnTo>
                  <a:pt x="156" y="401"/>
                </a:lnTo>
                <a:lnTo>
                  <a:pt x="154" y="392"/>
                </a:lnTo>
                <a:lnTo>
                  <a:pt x="155" y="389"/>
                </a:lnTo>
                <a:lnTo>
                  <a:pt x="161" y="371"/>
                </a:lnTo>
                <a:lnTo>
                  <a:pt x="169" y="366"/>
                </a:lnTo>
                <a:lnTo>
                  <a:pt x="170" y="364"/>
                </a:lnTo>
                <a:lnTo>
                  <a:pt x="192" y="339"/>
                </a:lnTo>
                <a:lnTo>
                  <a:pt x="189" y="330"/>
                </a:lnTo>
                <a:lnTo>
                  <a:pt x="179" y="310"/>
                </a:lnTo>
                <a:lnTo>
                  <a:pt x="170" y="293"/>
                </a:lnTo>
                <a:lnTo>
                  <a:pt x="168" y="280"/>
                </a:lnTo>
                <a:lnTo>
                  <a:pt x="168" y="262"/>
                </a:lnTo>
                <a:lnTo>
                  <a:pt x="176" y="249"/>
                </a:lnTo>
                <a:lnTo>
                  <a:pt x="178" y="246"/>
                </a:lnTo>
                <a:lnTo>
                  <a:pt x="183" y="237"/>
                </a:lnTo>
                <a:lnTo>
                  <a:pt x="184" y="237"/>
                </a:lnTo>
                <a:lnTo>
                  <a:pt x="184" y="237"/>
                </a:lnTo>
                <a:lnTo>
                  <a:pt x="184" y="236"/>
                </a:lnTo>
                <a:lnTo>
                  <a:pt x="193" y="215"/>
                </a:lnTo>
                <a:lnTo>
                  <a:pt x="194" y="194"/>
                </a:lnTo>
                <a:lnTo>
                  <a:pt x="194" y="187"/>
                </a:lnTo>
                <a:lnTo>
                  <a:pt x="202" y="175"/>
                </a:lnTo>
                <a:lnTo>
                  <a:pt x="202" y="160"/>
                </a:lnTo>
                <a:lnTo>
                  <a:pt x="202" y="147"/>
                </a:lnTo>
                <a:lnTo>
                  <a:pt x="204" y="142"/>
                </a:lnTo>
                <a:lnTo>
                  <a:pt x="209" y="136"/>
                </a:lnTo>
                <a:lnTo>
                  <a:pt x="210" y="134"/>
                </a:lnTo>
                <a:lnTo>
                  <a:pt x="214" y="128"/>
                </a:lnTo>
                <a:lnTo>
                  <a:pt x="216" y="117"/>
                </a:lnTo>
                <a:lnTo>
                  <a:pt x="228" y="105"/>
                </a:lnTo>
                <a:lnTo>
                  <a:pt x="250" y="84"/>
                </a:lnTo>
                <a:lnTo>
                  <a:pt x="252" y="77"/>
                </a:lnTo>
                <a:lnTo>
                  <a:pt x="250" y="73"/>
                </a:lnTo>
                <a:lnTo>
                  <a:pt x="256" y="67"/>
                </a:lnTo>
                <a:lnTo>
                  <a:pt x="254" y="64"/>
                </a:lnTo>
                <a:lnTo>
                  <a:pt x="259" y="59"/>
                </a:lnTo>
                <a:lnTo>
                  <a:pt x="259" y="58"/>
                </a:lnTo>
                <a:lnTo>
                  <a:pt x="259" y="58"/>
                </a:lnTo>
                <a:lnTo>
                  <a:pt x="260" y="50"/>
                </a:lnTo>
                <a:lnTo>
                  <a:pt x="261" y="50"/>
                </a:lnTo>
                <a:lnTo>
                  <a:pt x="262" y="48"/>
                </a:lnTo>
                <a:lnTo>
                  <a:pt x="265" y="42"/>
                </a:lnTo>
                <a:lnTo>
                  <a:pt x="273" y="43"/>
                </a:lnTo>
                <a:lnTo>
                  <a:pt x="275" y="40"/>
                </a:lnTo>
                <a:lnTo>
                  <a:pt x="275" y="36"/>
                </a:lnTo>
                <a:lnTo>
                  <a:pt x="269" y="32"/>
                </a:lnTo>
                <a:lnTo>
                  <a:pt x="273" y="27"/>
                </a:lnTo>
                <a:lnTo>
                  <a:pt x="275" y="23"/>
                </a:lnTo>
                <a:lnTo>
                  <a:pt x="275" y="7"/>
                </a:lnTo>
                <a:lnTo>
                  <a:pt x="276" y="0"/>
                </a:lnTo>
                <a:lnTo>
                  <a:pt x="287" y="0"/>
                </a:lnTo>
                <a:lnTo>
                  <a:pt x="289" y="4"/>
                </a:lnTo>
                <a:lnTo>
                  <a:pt x="297" y="14"/>
                </a:lnTo>
                <a:lnTo>
                  <a:pt x="305" y="26"/>
                </a:lnTo>
                <a:lnTo>
                  <a:pt x="312" y="37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3336926" y="4360863"/>
            <a:ext cx="1063625" cy="1984375"/>
          </a:xfrm>
          <a:custGeom>
            <a:avLst/>
            <a:gdLst>
              <a:gd name="T0" fmla="*/ 368 w 670"/>
              <a:gd name="T1" fmla="*/ 97 h 1250"/>
              <a:gd name="T2" fmla="*/ 441 w 670"/>
              <a:gd name="T3" fmla="*/ 110 h 1250"/>
              <a:gd name="T4" fmla="*/ 416 w 670"/>
              <a:gd name="T5" fmla="*/ 213 h 1250"/>
              <a:gd name="T6" fmla="*/ 402 w 670"/>
              <a:gd name="T7" fmla="*/ 275 h 1250"/>
              <a:gd name="T8" fmla="*/ 375 w 670"/>
              <a:gd name="T9" fmla="*/ 328 h 1250"/>
              <a:gd name="T10" fmla="*/ 380 w 670"/>
              <a:gd name="T11" fmla="*/ 387 h 1250"/>
              <a:gd name="T12" fmla="*/ 376 w 670"/>
              <a:gd name="T13" fmla="*/ 463 h 1250"/>
              <a:gd name="T14" fmla="*/ 339 w 670"/>
              <a:gd name="T15" fmla="*/ 514 h 1250"/>
              <a:gd name="T16" fmla="*/ 305 w 670"/>
              <a:gd name="T17" fmla="*/ 562 h 1250"/>
              <a:gd name="T18" fmla="*/ 294 w 670"/>
              <a:gd name="T19" fmla="*/ 635 h 1250"/>
              <a:gd name="T20" fmla="*/ 396 w 670"/>
              <a:gd name="T21" fmla="*/ 641 h 1250"/>
              <a:gd name="T22" fmla="*/ 482 w 670"/>
              <a:gd name="T23" fmla="*/ 646 h 1250"/>
              <a:gd name="T24" fmla="*/ 512 w 670"/>
              <a:gd name="T25" fmla="*/ 700 h 1250"/>
              <a:gd name="T26" fmla="*/ 560 w 670"/>
              <a:gd name="T27" fmla="*/ 754 h 1250"/>
              <a:gd name="T28" fmla="*/ 605 w 670"/>
              <a:gd name="T29" fmla="*/ 814 h 1250"/>
              <a:gd name="T30" fmla="*/ 630 w 670"/>
              <a:gd name="T31" fmla="*/ 893 h 1250"/>
              <a:gd name="T32" fmla="*/ 634 w 670"/>
              <a:gd name="T33" fmla="*/ 948 h 1250"/>
              <a:gd name="T34" fmla="*/ 642 w 670"/>
              <a:gd name="T35" fmla="*/ 1011 h 1250"/>
              <a:gd name="T36" fmla="*/ 636 w 670"/>
              <a:gd name="T37" fmla="*/ 1086 h 1250"/>
              <a:gd name="T38" fmla="*/ 646 w 670"/>
              <a:gd name="T39" fmla="*/ 1168 h 1250"/>
              <a:gd name="T40" fmla="*/ 664 w 670"/>
              <a:gd name="T41" fmla="*/ 1217 h 1250"/>
              <a:gd name="T42" fmla="*/ 457 w 670"/>
              <a:gd name="T43" fmla="*/ 1216 h 1250"/>
              <a:gd name="T44" fmla="*/ 0 w 670"/>
              <a:gd name="T45" fmla="*/ 1138 h 1250"/>
              <a:gd name="T46" fmla="*/ 3 w 670"/>
              <a:gd name="T47" fmla="*/ 1128 h 1250"/>
              <a:gd name="T48" fmla="*/ 4 w 670"/>
              <a:gd name="T49" fmla="*/ 1120 h 1250"/>
              <a:gd name="T50" fmla="*/ 4 w 670"/>
              <a:gd name="T51" fmla="*/ 1113 h 1250"/>
              <a:gd name="T52" fmla="*/ 8 w 670"/>
              <a:gd name="T53" fmla="*/ 1109 h 1250"/>
              <a:gd name="T54" fmla="*/ 12 w 670"/>
              <a:gd name="T55" fmla="*/ 1105 h 1250"/>
              <a:gd name="T56" fmla="*/ 10 w 670"/>
              <a:gd name="T57" fmla="*/ 1100 h 1250"/>
              <a:gd name="T58" fmla="*/ 10 w 670"/>
              <a:gd name="T59" fmla="*/ 1093 h 1250"/>
              <a:gd name="T60" fmla="*/ 12 w 670"/>
              <a:gd name="T61" fmla="*/ 1084 h 1250"/>
              <a:gd name="T62" fmla="*/ 8 w 670"/>
              <a:gd name="T63" fmla="*/ 1078 h 1250"/>
              <a:gd name="T64" fmla="*/ 9 w 670"/>
              <a:gd name="T65" fmla="*/ 1071 h 1250"/>
              <a:gd name="T66" fmla="*/ 13 w 670"/>
              <a:gd name="T67" fmla="*/ 1067 h 1250"/>
              <a:gd name="T68" fmla="*/ 14 w 670"/>
              <a:gd name="T69" fmla="*/ 1059 h 1250"/>
              <a:gd name="T70" fmla="*/ 17 w 670"/>
              <a:gd name="T71" fmla="*/ 1051 h 1250"/>
              <a:gd name="T72" fmla="*/ 21 w 670"/>
              <a:gd name="T73" fmla="*/ 1045 h 1250"/>
              <a:gd name="T74" fmla="*/ 25 w 670"/>
              <a:gd name="T75" fmla="*/ 1040 h 1250"/>
              <a:gd name="T76" fmla="*/ 29 w 670"/>
              <a:gd name="T77" fmla="*/ 1030 h 1250"/>
              <a:gd name="T78" fmla="*/ 32 w 670"/>
              <a:gd name="T79" fmla="*/ 1023 h 1250"/>
              <a:gd name="T80" fmla="*/ 35 w 670"/>
              <a:gd name="T81" fmla="*/ 1015 h 1250"/>
              <a:gd name="T82" fmla="*/ 37 w 670"/>
              <a:gd name="T83" fmla="*/ 1009 h 1250"/>
              <a:gd name="T84" fmla="*/ 33 w 670"/>
              <a:gd name="T85" fmla="*/ 1002 h 1250"/>
              <a:gd name="T86" fmla="*/ 27 w 670"/>
              <a:gd name="T87" fmla="*/ 998 h 1250"/>
              <a:gd name="T88" fmla="*/ 21 w 670"/>
              <a:gd name="T89" fmla="*/ 995 h 1250"/>
              <a:gd name="T90" fmla="*/ 32 w 670"/>
              <a:gd name="T91" fmla="*/ 938 h 1250"/>
              <a:gd name="T92" fmla="*/ 52 w 670"/>
              <a:gd name="T93" fmla="*/ 889 h 1250"/>
              <a:gd name="T94" fmla="*/ 72 w 670"/>
              <a:gd name="T95" fmla="*/ 793 h 1250"/>
              <a:gd name="T96" fmla="*/ 100 w 670"/>
              <a:gd name="T97" fmla="*/ 726 h 1250"/>
              <a:gd name="T98" fmla="*/ 104 w 670"/>
              <a:gd name="T99" fmla="*/ 670 h 1250"/>
              <a:gd name="T100" fmla="*/ 113 w 670"/>
              <a:gd name="T101" fmla="*/ 635 h 1250"/>
              <a:gd name="T102" fmla="*/ 154 w 670"/>
              <a:gd name="T103" fmla="*/ 570 h 1250"/>
              <a:gd name="T104" fmla="*/ 164 w 670"/>
              <a:gd name="T105" fmla="*/ 528 h 1250"/>
              <a:gd name="T106" fmla="*/ 155 w 670"/>
              <a:gd name="T107" fmla="*/ 471 h 1250"/>
              <a:gd name="T108" fmla="*/ 161 w 670"/>
              <a:gd name="T109" fmla="*/ 371 h 1250"/>
              <a:gd name="T110" fmla="*/ 178 w 670"/>
              <a:gd name="T111" fmla="*/ 246 h 1250"/>
              <a:gd name="T112" fmla="*/ 202 w 670"/>
              <a:gd name="T113" fmla="*/ 147 h 1250"/>
              <a:gd name="T114" fmla="*/ 256 w 670"/>
              <a:gd name="T115" fmla="*/ 67 h 1250"/>
              <a:gd name="T116" fmla="*/ 275 w 670"/>
              <a:gd name="T117" fmla="*/ 40 h 1250"/>
              <a:gd name="T118" fmla="*/ 305 w 670"/>
              <a:gd name="T119" fmla="*/ 26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0" h="1250">
                <a:moveTo>
                  <a:pt x="312" y="37"/>
                </a:moveTo>
                <a:lnTo>
                  <a:pt x="318" y="46"/>
                </a:lnTo>
                <a:lnTo>
                  <a:pt x="323" y="53"/>
                </a:lnTo>
                <a:lnTo>
                  <a:pt x="329" y="59"/>
                </a:lnTo>
                <a:lnTo>
                  <a:pt x="336" y="65"/>
                </a:lnTo>
                <a:lnTo>
                  <a:pt x="344" y="69"/>
                </a:lnTo>
                <a:lnTo>
                  <a:pt x="350" y="72"/>
                </a:lnTo>
                <a:lnTo>
                  <a:pt x="356" y="80"/>
                </a:lnTo>
                <a:lnTo>
                  <a:pt x="362" y="89"/>
                </a:lnTo>
                <a:lnTo>
                  <a:pt x="368" y="97"/>
                </a:lnTo>
                <a:lnTo>
                  <a:pt x="373" y="102"/>
                </a:lnTo>
                <a:lnTo>
                  <a:pt x="379" y="107"/>
                </a:lnTo>
                <a:lnTo>
                  <a:pt x="389" y="110"/>
                </a:lnTo>
                <a:lnTo>
                  <a:pt x="400" y="110"/>
                </a:lnTo>
                <a:lnTo>
                  <a:pt x="409" y="110"/>
                </a:lnTo>
                <a:lnTo>
                  <a:pt x="419" y="109"/>
                </a:lnTo>
                <a:lnTo>
                  <a:pt x="429" y="109"/>
                </a:lnTo>
                <a:lnTo>
                  <a:pt x="438" y="108"/>
                </a:lnTo>
                <a:lnTo>
                  <a:pt x="441" y="108"/>
                </a:lnTo>
                <a:lnTo>
                  <a:pt x="441" y="110"/>
                </a:lnTo>
                <a:lnTo>
                  <a:pt x="441" y="116"/>
                </a:lnTo>
                <a:lnTo>
                  <a:pt x="440" y="132"/>
                </a:lnTo>
                <a:lnTo>
                  <a:pt x="441" y="147"/>
                </a:lnTo>
                <a:lnTo>
                  <a:pt x="441" y="159"/>
                </a:lnTo>
                <a:lnTo>
                  <a:pt x="441" y="170"/>
                </a:lnTo>
                <a:lnTo>
                  <a:pt x="439" y="180"/>
                </a:lnTo>
                <a:lnTo>
                  <a:pt x="435" y="189"/>
                </a:lnTo>
                <a:lnTo>
                  <a:pt x="428" y="196"/>
                </a:lnTo>
                <a:lnTo>
                  <a:pt x="422" y="204"/>
                </a:lnTo>
                <a:lnTo>
                  <a:pt x="416" y="213"/>
                </a:lnTo>
                <a:lnTo>
                  <a:pt x="412" y="221"/>
                </a:lnTo>
                <a:lnTo>
                  <a:pt x="411" y="226"/>
                </a:lnTo>
                <a:lnTo>
                  <a:pt x="414" y="233"/>
                </a:lnTo>
                <a:lnTo>
                  <a:pt x="418" y="240"/>
                </a:lnTo>
                <a:lnTo>
                  <a:pt x="421" y="247"/>
                </a:lnTo>
                <a:lnTo>
                  <a:pt x="421" y="254"/>
                </a:lnTo>
                <a:lnTo>
                  <a:pt x="420" y="260"/>
                </a:lnTo>
                <a:lnTo>
                  <a:pt x="417" y="264"/>
                </a:lnTo>
                <a:lnTo>
                  <a:pt x="410" y="270"/>
                </a:lnTo>
                <a:lnTo>
                  <a:pt x="402" y="275"/>
                </a:lnTo>
                <a:lnTo>
                  <a:pt x="394" y="277"/>
                </a:lnTo>
                <a:lnTo>
                  <a:pt x="393" y="278"/>
                </a:lnTo>
                <a:lnTo>
                  <a:pt x="387" y="280"/>
                </a:lnTo>
                <a:lnTo>
                  <a:pt x="383" y="283"/>
                </a:lnTo>
                <a:lnTo>
                  <a:pt x="380" y="289"/>
                </a:lnTo>
                <a:lnTo>
                  <a:pt x="378" y="294"/>
                </a:lnTo>
                <a:lnTo>
                  <a:pt x="377" y="301"/>
                </a:lnTo>
                <a:lnTo>
                  <a:pt x="376" y="312"/>
                </a:lnTo>
                <a:lnTo>
                  <a:pt x="375" y="319"/>
                </a:lnTo>
                <a:lnTo>
                  <a:pt x="375" y="328"/>
                </a:lnTo>
                <a:lnTo>
                  <a:pt x="375" y="334"/>
                </a:lnTo>
                <a:lnTo>
                  <a:pt x="375" y="340"/>
                </a:lnTo>
                <a:lnTo>
                  <a:pt x="372" y="347"/>
                </a:lnTo>
                <a:lnTo>
                  <a:pt x="368" y="354"/>
                </a:lnTo>
                <a:lnTo>
                  <a:pt x="364" y="359"/>
                </a:lnTo>
                <a:lnTo>
                  <a:pt x="364" y="363"/>
                </a:lnTo>
                <a:lnTo>
                  <a:pt x="365" y="369"/>
                </a:lnTo>
                <a:lnTo>
                  <a:pt x="369" y="375"/>
                </a:lnTo>
                <a:lnTo>
                  <a:pt x="374" y="381"/>
                </a:lnTo>
                <a:lnTo>
                  <a:pt x="380" y="387"/>
                </a:lnTo>
                <a:lnTo>
                  <a:pt x="382" y="391"/>
                </a:lnTo>
                <a:lnTo>
                  <a:pt x="385" y="396"/>
                </a:lnTo>
                <a:lnTo>
                  <a:pt x="387" y="400"/>
                </a:lnTo>
                <a:lnTo>
                  <a:pt x="389" y="407"/>
                </a:lnTo>
                <a:lnTo>
                  <a:pt x="391" y="413"/>
                </a:lnTo>
                <a:lnTo>
                  <a:pt x="391" y="420"/>
                </a:lnTo>
                <a:lnTo>
                  <a:pt x="389" y="431"/>
                </a:lnTo>
                <a:lnTo>
                  <a:pt x="387" y="442"/>
                </a:lnTo>
                <a:lnTo>
                  <a:pt x="382" y="453"/>
                </a:lnTo>
                <a:lnTo>
                  <a:pt x="376" y="463"/>
                </a:lnTo>
                <a:lnTo>
                  <a:pt x="371" y="473"/>
                </a:lnTo>
                <a:lnTo>
                  <a:pt x="367" y="479"/>
                </a:lnTo>
                <a:lnTo>
                  <a:pt x="363" y="483"/>
                </a:lnTo>
                <a:lnTo>
                  <a:pt x="358" y="487"/>
                </a:lnTo>
                <a:lnTo>
                  <a:pt x="352" y="493"/>
                </a:lnTo>
                <a:lnTo>
                  <a:pt x="348" y="501"/>
                </a:lnTo>
                <a:lnTo>
                  <a:pt x="346" y="504"/>
                </a:lnTo>
                <a:lnTo>
                  <a:pt x="344" y="508"/>
                </a:lnTo>
                <a:lnTo>
                  <a:pt x="343" y="509"/>
                </a:lnTo>
                <a:lnTo>
                  <a:pt x="339" y="514"/>
                </a:lnTo>
                <a:lnTo>
                  <a:pt x="335" y="519"/>
                </a:lnTo>
                <a:lnTo>
                  <a:pt x="328" y="525"/>
                </a:lnTo>
                <a:lnTo>
                  <a:pt x="321" y="531"/>
                </a:lnTo>
                <a:lnTo>
                  <a:pt x="315" y="536"/>
                </a:lnTo>
                <a:lnTo>
                  <a:pt x="308" y="540"/>
                </a:lnTo>
                <a:lnTo>
                  <a:pt x="304" y="544"/>
                </a:lnTo>
                <a:lnTo>
                  <a:pt x="302" y="550"/>
                </a:lnTo>
                <a:lnTo>
                  <a:pt x="302" y="554"/>
                </a:lnTo>
                <a:lnTo>
                  <a:pt x="303" y="558"/>
                </a:lnTo>
                <a:lnTo>
                  <a:pt x="305" y="562"/>
                </a:lnTo>
                <a:lnTo>
                  <a:pt x="309" y="570"/>
                </a:lnTo>
                <a:lnTo>
                  <a:pt x="311" y="574"/>
                </a:lnTo>
                <a:lnTo>
                  <a:pt x="311" y="578"/>
                </a:lnTo>
                <a:lnTo>
                  <a:pt x="309" y="587"/>
                </a:lnTo>
                <a:lnTo>
                  <a:pt x="308" y="593"/>
                </a:lnTo>
                <a:lnTo>
                  <a:pt x="305" y="600"/>
                </a:lnTo>
                <a:lnTo>
                  <a:pt x="302" y="609"/>
                </a:lnTo>
                <a:lnTo>
                  <a:pt x="299" y="616"/>
                </a:lnTo>
                <a:lnTo>
                  <a:pt x="299" y="625"/>
                </a:lnTo>
                <a:lnTo>
                  <a:pt x="294" y="635"/>
                </a:lnTo>
                <a:lnTo>
                  <a:pt x="292" y="638"/>
                </a:lnTo>
                <a:lnTo>
                  <a:pt x="302" y="639"/>
                </a:lnTo>
                <a:lnTo>
                  <a:pt x="311" y="640"/>
                </a:lnTo>
                <a:lnTo>
                  <a:pt x="332" y="641"/>
                </a:lnTo>
                <a:lnTo>
                  <a:pt x="345" y="642"/>
                </a:lnTo>
                <a:lnTo>
                  <a:pt x="359" y="642"/>
                </a:lnTo>
                <a:lnTo>
                  <a:pt x="367" y="641"/>
                </a:lnTo>
                <a:lnTo>
                  <a:pt x="374" y="642"/>
                </a:lnTo>
                <a:lnTo>
                  <a:pt x="384" y="642"/>
                </a:lnTo>
                <a:lnTo>
                  <a:pt x="396" y="641"/>
                </a:lnTo>
                <a:lnTo>
                  <a:pt x="405" y="640"/>
                </a:lnTo>
                <a:lnTo>
                  <a:pt x="416" y="639"/>
                </a:lnTo>
                <a:lnTo>
                  <a:pt x="432" y="640"/>
                </a:lnTo>
                <a:lnTo>
                  <a:pt x="443" y="641"/>
                </a:lnTo>
                <a:lnTo>
                  <a:pt x="452" y="641"/>
                </a:lnTo>
                <a:lnTo>
                  <a:pt x="460" y="642"/>
                </a:lnTo>
                <a:lnTo>
                  <a:pt x="466" y="643"/>
                </a:lnTo>
                <a:lnTo>
                  <a:pt x="470" y="644"/>
                </a:lnTo>
                <a:lnTo>
                  <a:pt x="477" y="645"/>
                </a:lnTo>
                <a:lnTo>
                  <a:pt x="482" y="646"/>
                </a:lnTo>
                <a:lnTo>
                  <a:pt x="484" y="647"/>
                </a:lnTo>
                <a:lnTo>
                  <a:pt x="486" y="650"/>
                </a:lnTo>
                <a:lnTo>
                  <a:pt x="489" y="656"/>
                </a:lnTo>
                <a:lnTo>
                  <a:pt x="493" y="660"/>
                </a:lnTo>
                <a:lnTo>
                  <a:pt x="496" y="665"/>
                </a:lnTo>
                <a:lnTo>
                  <a:pt x="500" y="671"/>
                </a:lnTo>
                <a:lnTo>
                  <a:pt x="503" y="676"/>
                </a:lnTo>
                <a:lnTo>
                  <a:pt x="506" y="684"/>
                </a:lnTo>
                <a:lnTo>
                  <a:pt x="509" y="692"/>
                </a:lnTo>
                <a:lnTo>
                  <a:pt x="512" y="700"/>
                </a:lnTo>
                <a:lnTo>
                  <a:pt x="516" y="710"/>
                </a:lnTo>
                <a:lnTo>
                  <a:pt x="521" y="717"/>
                </a:lnTo>
                <a:lnTo>
                  <a:pt x="527" y="721"/>
                </a:lnTo>
                <a:lnTo>
                  <a:pt x="532" y="724"/>
                </a:lnTo>
                <a:lnTo>
                  <a:pt x="539" y="731"/>
                </a:lnTo>
                <a:lnTo>
                  <a:pt x="543" y="734"/>
                </a:lnTo>
                <a:lnTo>
                  <a:pt x="545" y="736"/>
                </a:lnTo>
                <a:lnTo>
                  <a:pt x="548" y="741"/>
                </a:lnTo>
                <a:lnTo>
                  <a:pt x="555" y="749"/>
                </a:lnTo>
                <a:lnTo>
                  <a:pt x="560" y="754"/>
                </a:lnTo>
                <a:lnTo>
                  <a:pt x="566" y="760"/>
                </a:lnTo>
                <a:lnTo>
                  <a:pt x="573" y="767"/>
                </a:lnTo>
                <a:lnTo>
                  <a:pt x="578" y="772"/>
                </a:lnTo>
                <a:lnTo>
                  <a:pt x="580" y="776"/>
                </a:lnTo>
                <a:lnTo>
                  <a:pt x="581" y="777"/>
                </a:lnTo>
                <a:lnTo>
                  <a:pt x="584" y="782"/>
                </a:lnTo>
                <a:lnTo>
                  <a:pt x="590" y="790"/>
                </a:lnTo>
                <a:lnTo>
                  <a:pt x="598" y="802"/>
                </a:lnTo>
                <a:lnTo>
                  <a:pt x="602" y="807"/>
                </a:lnTo>
                <a:lnTo>
                  <a:pt x="605" y="814"/>
                </a:lnTo>
                <a:lnTo>
                  <a:pt x="608" y="821"/>
                </a:lnTo>
                <a:lnTo>
                  <a:pt x="612" y="830"/>
                </a:lnTo>
                <a:lnTo>
                  <a:pt x="614" y="838"/>
                </a:lnTo>
                <a:lnTo>
                  <a:pt x="616" y="847"/>
                </a:lnTo>
                <a:lnTo>
                  <a:pt x="618" y="855"/>
                </a:lnTo>
                <a:lnTo>
                  <a:pt x="621" y="865"/>
                </a:lnTo>
                <a:lnTo>
                  <a:pt x="623" y="871"/>
                </a:lnTo>
                <a:lnTo>
                  <a:pt x="627" y="880"/>
                </a:lnTo>
                <a:lnTo>
                  <a:pt x="629" y="888"/>
                </a:lnTo>
                <a:lnTo>
                  <a:pt x="630" y="893"/>
                </a:lnTo>
                <a:lnTo>
                  <a:pt x="630" y="895"/>
                </a:lnTo>
                <a:lnTo>
                  <a:pt x="632" y="900"/>
                </a:lnTo>
                <a:lnTo>
                  <a:pt x="635" y="908"/>
                </a:lnTo>
                <a:lnTo>
                  <a:pt x="635" y="915"/>
                </a:lnTo>
                <a:lnTo>
                  <a:pt x="635" y="922"/>
                </a:lnTo>
                <a:lnTo>
                  <a:pt x="635" y="924"/>
                </a:lnTo>
                <a:lnTo>
                  <a:pt x="634" y="930"/>
                </a:lnTo>
                <a:lnTo>
                  <a:pt x="634" y="935"/>
                </a:lnTo>
                <a:lnTo>
                  <a:pt x="634" y="940"/>
                </a:lnTo>
                <a:lnTo>
                  <a:pt x="634" y="948"/>
                </a:lnTo>
                <a:lnTo>
                  <a:pt x="635" y="957"/>
                </a:lnTo>
                <a:lnTo>
                  <a:pt x="636" y="963"/>
                </a:lnTo>
                <a:lnTo>
                  <a:pt x="636" y="969"/>
                </a:lnTo>
                <a:lnTo>
                  <a:pt x="636" y="976"/>
                </a:lnTo>
                <a:lnTo>
                  <a:pt x="636" y="981"/>
                </a:lnTo>
                <a:lnTo>
                  <a:pt x="637" y="986"/>
                </a:lnTo>
                <a:lnTo>
                  <a:pt x="637" y="992"/>
                </a:lnTo>
                <a:lnTo>
                  <a:pt x="637" y="1000"/>
                </a:lnTo>
                <a:lnTo>
                  <a:pt x="640" y="1006"/>
                </a:lnTo>
                <a:lnTo>
                  <a:pt x="642" y="1011"/>
                </a:lnTo>
                <a:lnTo>
                  <a:pt x="642" y="1016"/>
                </a:lnTo>
                <a:lnTo>
                  <a:pt x="641" y="1021"/>
                </a:lnTo>
                <a:lnTo>
                  <a:pt x="640" y="1032"/>
                </a:lnTo>
                <a:lnTo>
                  <a:pt x="639" y="1039"/>
                </a:lnTo>
                <a:lnTo>
                  <a:pt x="638" y="1046"/>
                </a:lnTo>
                <a:lnTo>
                  <a:pt x="636" y="1052"/>
                </a:lnTo>
                <a:lnTo>
                  <a:pt x="635" y="1061"/>
                </a:lnTo>
                <a:lnTo>
                  <a:pt x="635" y="1071"/>
                </a:lnTo>
                <a:lnTo>
                  <a:pt x="636" y="1079"/>
                </a:lnTo>
                <a:lnTo>
                  <a:pt x="636" y="1086"/>
                </a:lnTo>
                <a:lnTo>
                  <a:pt x="637" y="1096"/>
                </a:lnTo>
                <a:lnTo>
                  <a:pt x="638" y="1105"/>
                </a:lnTo>
                <a:lnTo>
                  <a:pt x="639" y="1114"/>
                </a:lnTo>
                <a:lnTo>
                  <a:pt x="640" y="1122"/>
                </a:lnTo>
                <a:lnTo>
                  <a:pt x="641" y="1129"/>
                </a:lnTo>
                <a:lnTo>
                  <a:pt x="642" y="1138"/>
                </a:lnTo>
                <a:lnTo>
                  <a:pt x="643" y="1145"/>
                </a:lnTo>
                <a:lnTo>
                  <a:pt x="643" y="1153"/>
                </a:lnTo>
                <a:lnTo>
                  <a:pt x="644" y="1160"/>
                </a:lnTo>
                <a:lnTo>
                  <a:pt x="646" y="1168"/>
                </a:lnTo>
                <a:lnTo>
                  <a:pt x="650" y="1175"/>
                </a:lnTo>
                <a:lnTo>
                  <a:pt x="652" y="1180"/>
                </a:lnTo>
                <a:lnTo>
                  <a:pt x="653" y="1185"/>
                </a:lnTo>
                <a:lnTo>
                  <a:pt x="655" y="1190"/>
                </a:lnTo>
                <a:lnTo>
                  <a:pt x="657" y="1196"/>
                </a:lnTo>
                <a:lnTo>
                  <a:pt x="658" y="1199"/>
                </a:lnTo>
                <a:lnTo>
                  <a:pt x="660" y="1202"/>
                </a:lnTo>
                <a:lnTo>
                  <a:pt x="662" y="1208"/>
                </a:lnTo>
                <a:lnTo>
                  <a:pt x="663" y="1212"/>
                </a:lnTo>
                <a:lnTo>
                  <a:pt x="664" y="1217"/>
                </a:lnTo>
                <a:lnTo>
                  <a:pt x="665" y="1220"/>
                </a:lnTo>
                <a:lnTo>
                  <a:pt x="665" y="1224"/>
                </a:lnTo>
                <a:lnTo>
                  <a:pt x="666" y="1229"/>
                </a:lnTo>
                <a:lnTo>
                  <a:pt x="667" y="1234"/>
                </a:lnTo>
                <a:lnTo>
                  <a:pt x="669" y="1240"/>
                </a:lnTo>
                <a:lnTo>
                  <a:pt x="670" y="1243"/>
                </a:lnTo>
                <a:lnTo>
                  <a:pt x="670" y="1250"/>
                </a:lnTo>
                <a:lnTo>
                  <a:pt x="528" y="1227"/>
                </a:lnTo>
                <a:lnTo>
                  <a:pt x="476" y="1219"/>
                </a:lnTo>
                <a:lnTo>
                  <a:pt x="457" y="1216"/>
                </a:lnTo>
                <a:lnTo>
                  <a:pt x="438" y="1213"/>
                </a:lnTo>
                <a:lnTo>
                  <a:pt x="92" y="1160"/>
                </a:lnTo>
                <a:lnTo>
                  <a:pt x="0" y="1146"/>
                </a:lnTo>
                <a:lnTo>
                  <a:pt x="2" y="1142"/>
                </a:lnTo>
                <a:lnTo>
                  <a:pt x="2" y="1141"/>
                </a:lnTo>
                <a:lnTo>
                  <a:pt x="1" y="1141"/>
                </a:lnTo>
                <a:lnTo>
                  <a:pt x="1" y="1140"/>
                </a:lnTo>
                <a:lnTo>
                  <a:pt x="0" y="1140"/>
                </a:lnTo>
                <a:lnTo>
                  <a:pt x="0" y="1139"/>
                </a:lnTo>
                <a:lnTo>
                  <a:pt x="0" y="1138"/>
                </a:lnTo>
                <a:lnTo>
                  <a:pt x="0" y="1138"/>
                </a:lnTo>
                <a:lnTo>
                  <a:pt x="1" y="1138"/>
                </a:lnTo>
                <a:lnTo>
                  <a:pt x="1" y="1137"/>
                </a:lnTo>
                <a:lnTo>
                  <a:pt x="2" y="1137"/>
                </a:lnTo>
                <a:lnTo>
                  <a:pt x="2" y="1131"/>
                </a:lnTo>
                <a:lnTo>
                  <a:pt x="2" y="1131"/>
                </a:lnTo>
                <a:lnTo>
                  <a:pt x="2" y="1130"/>
                </a:lnTo>
                <a:lnTo>
                  <a:pt x="2" y="1130"/>
                </a:lnTo>
                <a:lnTo>
                  <a:pt x="2" y="1129"/>
                </a:lnTo>
                <a:lnTo>
                  <a:pt x="3" y="1128"/>
                </a:lnTo>
                <a:lnTo>
                  <a:pt x="3" y="1127"/>
                </a:lnTo>
                <a:lnTo>
                  <a:pt x="3" y="1127"/>
                </a:lnTo>
                <a:lnTo>
                  <a:pt x="5" y="1123"/>
                </a:lnTo>
                <a:lnTo>
                  <a:pt x="5" y="1123"/>
                </a:lnTo>
                <a:lnTo>
                  <a:pt x="5" y="1122"/>
                </a:lnTo>
                <a:lnTo>
                  <a:pt x="5" y="1122"/>
                </a:lnTo>
                <a:lnTo>
                  <a:pt x="5" y="1121"/>
                </a:lnTo>
                <a:lnTo>
                  <a:pt x="4" y="1121"/>
                </a:lnTo>
                <a:lnTo>
                  <a:pt x="4" y="1120"/>
                </a:lnTo>
                <a:lnTo>
                  <a:pt x="4" y="1120"/>
                </a:lnTo>
                <a:lnTo>
                  <a:pt x="3" y="1120"/>
                </a:lnTo>
                <a:lnTo>
                  <a:pt x="3" y="1119"/>
                </a:lnTo>
                <a:lnTo>
                  <a:pt x="3" y="1118"/>
                </a:lnTo>
                <a:lnTo>
                  <a:pt x="2" y="1118"/>
                </a:lnTo>
                <a:lnTo>
                  <a:pt x="2" y="1117"/>
                </a:lnTo>
                <a:lnTo>
                  <a:pt x="2" y="1117"/>
                </a:lnTo>
                <a:lnTo>
                  <a:pt x="2" y="1116"/>
                </a:lnTo>
                <a:lnTo>
                  <a:pt x="3" y="1114"/>
                </a:lnTo>
                <a:lnTo>
                  <a:pt x="4" y="1114"/>
                </a:lnTo>
                <a:lnTo>
                  <a:pt x="4" y="1113"/>
                </a:lnTo>
                <a:lnTo>
                  <a:pt x="4" y="1113"/>
                </a:lnTo>
                <a:lnTo>
                  <a:pt x="5" y="1113"/>
                </a:lnTo>
                <a:lnTo>
                  <a:pt x="5" y="1112"/>
                </a:lnTo>
                <a:lnTo>
                  <a:pt x="6" y="1112"/>
                </a:lnTo>
                <a:lnTo>
                  <a:pt x="6" y="1111"/>
                </a:lnTo>
                <a:lnTo>
                  <a:pt x="6" y="1111"/>
                </a:lnTo>
                <a:lnTo>
                  <a:pt x="7" y="1111"/>
                </a:lnTo>
                <a:lnTo>
                  <a:pt x="7" y="1110"/>
                </a:lnTo>
                <a:lnTo>
                  <a:pt x="8" y="1110"/>
                </a:lnTo>
                <a:lnTo>
                  <a:pt x="8" y="1109"/>
                </a:lnTo>
                <a:lnTo>
                  <a:pt x="9" y="1109"/>
                </a:lnTo>
                <a:lnTo>
                  <a:pt x="9" y="1109"/>
                </a:lnTo>
                <a:lnTo>
                  <a:pt x="10" y="1108"/>
                </a:lnTo>
                <a:lnTo>
                  <a:pt x="10" y="1108"/>
                </a:lnTo>
                <a:lnTo>
                  <a:pt x="11" y="1107"/>
                </a:lnTo>
                <a:lnTo>
                  <a:pt x="11" y="1107"/>
                </a:lnTo>
                <a:lnTo>
                  <a:pt x="11" y="1106"/>
                </a:lnTo>
                <a:lnTo>
                  <a:pt x="11" y="1106"/>
                </a:lnTo>
                <a:lnTo>
                  <a:pt x="12" y="1106"/>
                </a:lnTo>
                <a:lnTo>
                  <a:pt x="12" y="1105"/>
                </a:lnTo>
                <a:lnTo>
                  <a:pt x="12" y="1104"/>
                </a:lnTo>
                <a:lnTo>
                  <a:pt x="12" y="1104"/>
                </a:lnTo>
                <a:lnTo>
                  <a:pt x="12" y="1104"/>
                </a:lnTo>
                <a:lnTo>
                  <a:pt x="12" y="1103"/>
                </a:lnTo>
                <a:lnTo>
                  <a:pt x="12" y="1103"/>
                </a:lnTo>
                <a:lnTo>
                  <a:pt x="11" y="1102"/>
                </a:lnTo>
                <a:lnTo>
                  <a:pt x="11" y="1101"/>
                </a:lnTo>
                <a:lnTo>
                  <a:pt x="11" y="1101"/>
                </a:lnTo>
                <a:lnTo>
                  <a:pt x="11" y="1100"/>
                </a:lnTo>
                <a:lnTo>
                  <a:pt x="10" y="1100"/>
                </a:lnTo>
                <a:lnTo>
                  <a:pt x="10" y="1099"/>
                </a:lnTo>
                <a:lnTo>
                  <a:pt x="10" y="1099"/>
                </a:lnTo>
                <a:lnTo>
                  <a:pt x="10" y="1098"/>
                </a:lnTo>
                <a:lnTo>
                  <a:pt x="9" y="1098"/>
                </a:lnTo>
                <a:lnTo>
                  <a:pt x="9" y="1096"/>
                </a:lnTo>
                <a:lnTo>
                  <a:pt x="9" y="1096"/>
                </a:lnTo>
                <a:lnTo>
                  <a:pt x="9" y="1095"/>
                </a:lnTo>
                <a:lnTo>
                  <a:pt x="9" y="1095"/>
                </a:lnTo>
                <a:lnTo>
                  <a:pt x="9" y="1094"/>
                </a:lnTo>
                <a:lnTo>
                  <a:pt x="10" y="1093"/>
                </a:lnTo>
                <a:lnTo>
                  <a:pt x="10" y="1093"/>
                </a:lnTo>
                <a:lnTo>
                  <a:pt x="11" y="1089"/>
                </a:lnTo>
                <a:lnTo>
                  <a:pt x="12" y="1088"/>
                </a:lnTo>
                <a:lnTo>
                  <a:pt x="12" y="1088"/>
                </a:lnTo>
                <a:lnTo>
                  <a:pt x="12" y="1087"/>
                </a:lnTo>
                <a:lnTo>
                  <a:pt x="12" y="1086"/>
                </a:lnTo>
                <a:lnTo>
                  <a:pt x="12" y="1086"/>
                </a:lnTo>
                <a:lnTo>
                  <a:pt x="12" y="1086"/>
                </a:lnTo>
                <a:lnTo>
                  <a:pt x="12" y="1085"/>
                </a:lnTo>
                <a:lnTo>
                  <a:pt x="12" y="1084"/>
                </a:lnTo>
                <a:lnTo>
                  <a:pt x="11" y="1084"/>
                </a:lnTo>
                <a:lnTo>
                  <a:pt x="11" y="1083"/>
                </a:lnTo>
                <a:lnTo>
                  <a:pt x="11" y="1083"/>
                </a:lnTo>
                <a:lnTo>
                  <a:pt x="9" y="1082"/>
                </a:lnTo>
                <a:lnTo>
                  <a:pt x="9" y="1082"/>
                </a:lnTo>
                <a:lnTo>
                  <a:pt x="9" y="1081"/>
                </a:lnTo>
                <a:lnTo>
                  <a:pt x="8" y="1080"/>
                </a:lnTo>
                <a:lnTo>
                  <a:pt x="8" y="1079"/>
                </a:lnTo>
                <a:lnTo>
                  <a:pt x="8" y="1079"/>
                </a:lnTo>
                <a:lnTo>
                  <a:pt x="8" y="1078"/>
                </a:lnTo>
                <a:lnTo>
                  <a:pt x="8" y="1077"/>
                </a:lnTo>
                <a:lnTo>
                  <a:pt x="7" y="1077"/>
                </a:lnTo>
                <a:lnTo>
                  <a:pt x="7" y="1076"/>
                </a:lnTo>
                <a:lnTo>
                  <a:pt x="7" y="1076"/>
                </a:lnTo>
                <a:lnTo>
                  <a:pt x="8" y="1074"/>
                </a:lnTo>
                <a:lnTo>
                  <a:pt x="8" y="1074"/>
                </a:lnTo>
                <a:lnTo>
                  <a:pt x="9" y="1073"/>
                </a:lnTo>
                <a:lnTo>
                  <a:pt x="9" y="1072"/>
                </a:lnTo>
                <a:lnTo>
                  <a:pt x="9" y="1072"/>
                </a:lnTo>
                <a:lnTo>
                  <a:pt x="9" y="1071"/>
                </a:lnTo>
                <a:lnTo>
                  <a:pt x="10" y="1070"/>
                </a:lnTo>
                <a:lnTo>
                  <a:pt x="10" y="1070"/>
                </a:lnTo>
                <a:lnTo>
                  <a:pt x="10" y="1069"/>
                </a:lnTo>
                <a:lnTo>
                  <a:pt x="11" y="1069"/>
                </a:lnTo>
                <a:lnTo>
                  <a:pt x="11" y="1068"/>
                </a:lnTo>
                <a:lnTo>
                  <a:pt x="11" y="1068"/>
                </a:lnTo>
                <a:lnTo>
                  <a:pt x="11" y="1067"/>
                </a:lnTo>
                <a:lnTo>
                  <a:pt x="12" y="1067"/>
                </a:lnTo>
                <a:lnTo>
                  <a:pt x="12" y="1067"/>
                </a:lnTo>
                <a:lnTo>
                  <a:pt x="13" y="1067"/>
                </a:lnTo>
                <a:lnTo>
                  <a:pt x="13" y="1065"/>
                </a:lnTo>
                <a:lnTo>
                  <a:pt x="14" y="1065"/>
                </a:lnTo>
                <a:lnTo>
                  <a:pt x="14" y="1064"/>
                </a:lnTo>
                <a:lnTo>
                  <a:pt x="14" y="1064"/>
                </a:lnTo>
                <a:lnTo>
                  <a:pt x="14" y="1063"/>
                </a:lnTo>
                <a:lnTo>
                  <a:pt x="14" y="1063"/>
                </a:lnTo>
                <a:lnTo>
                  <a:pt x="14" y="1062"/>
                </a:lnTo>
                <a:lnTo>
                  <a:pt x="14" y="1061"/>
                </a:lnTo>
                <a:lnTo>
                  <a:pt x="14" y="1061"/>
                </a:lnTo>
                <a:lnTo>
                  <a:pt x="14" y="1059"/>
                </a:lnTo>
                <a:lnTo>
                  <a:pt x="13" y="1058"/>
                </a:lnTo>
                <a:lnTo>
                  <a:pt x="13" y="1058"/>
                </a:lnTo>
                <a:lnTo>
                  <a:pt x="13" y="1057"/>
                </a:lnTo>
                <a:lnTo>
                  <a:pt x="13" y="1056"/>
                </a:lnTo>
                <a:lnTo>
                  <a:pt x="14" y="1056"/>
                </a:lnTo>
                <a:lnTo>
                  <a:pt x="14" y="1055"/>
                </a:lnTo>
                <a:lnTo>
                  <a:pt x="14" y="1054"/>
                </a:lnTo>
                <a:lnTo>
                  <a:pt x="14" y="1054"/>
                </a:lnTo>
                <a:lnTo>
                  <a:pt x="14" y="1053"/>
                </a:lnTo>
                <a:lnTo>
                  <a:pt x="17" y="1051"/>
                </a:lnTo>
                <a:lnTo>
                  <a:pt x="17" y="1050"/>
                </a:lnTo>
                <a:lnTo>
                  <a:pt x="18" y="1050"/>
                </a:lnTo>
                <a:lnTo>
                  <a:pt x="18" y="1049"/>
                </a:lnTo>
                <a:lnTo>
                  <a:pt x="18" y="1049"/>
                </a:lnTo>
                <a:lnTo>
                  <a:pt x="19" y="1049"/>
                </a:lnTo>
                <a:lnTo>
                  <a:pt x="19" y="1048"/>
                </a:lnTo>
                <a:lnTo>
                  <a:pt x="20" y="1047"/>
                </a:lnTo>
                <a:lnTo>
                  <a:pt x="20" y="1047"/>
                </a:lnTo>
                <a:lnTo>
                  <a:pt x="20" y="1047"/>
                </a:lnTo>
                <a:lnTo>
                  <a:pt x="21" y="1045"/>
                </a:lnTo>
                <a:lnTo>
                  <a:pt x="22" y="1045"/>
                </a:lnTo>
                <a:lnTo>
                  <a:pt x="22" y="1044"/>
                </a:lnTo>
                <a:lnTo>
                  <a:pt x="23" y="1043"/>
                </a:lnTo>
                <a:lnTo>
                  <a:pt x="23" y="1043"/>
                </a:lnTo>
                <a:lnTo>
                  <a:pt x="24" y="1043"/>
                </a:lnTo>
                <a:lnTo>
                  <a:pt x="24" y="1042"/>
                </a:lnTo>
                <a:lnTo>
                  <a:pt x="25" y="1042"/>
                </a:lnTo>
                <a:lnTo>
                  <a:pt x="25" y="1041"/>
                </a:lnTo>
                <a:lnTo>
                  <a:pt x="25" y="1040"/>
                </a:lnTo>
                <a:lnTo>
                  <a:pt x="25" y="1040"/>
                </a:lnTo>
                <a:lnTo>
                  <a:pt x="26" y="1038"/>
                </a:lnTo>
                <a:lnTo>
                  <a:pt x="26" y="1038"/>
                </a:lnTo>
                <a:lnTo>
                  <a:pt x="26" y="1038"/>
                </a:lnTo>
                <a:lnTo>
                  <a:pt x="27" y="1034"/>
                </a:lnTo>
                <a:lnTo>
                  <a:pt x="27" y="1033"/>
                </a:lnTo>
                <a:lnTo>
                  <a:pt x="27" y="1033"/>
                </a:lnTo>
                <a:lnTo>
                  <a:pt x="28" y="1032"/>
                </a:lnTo>
                <a:lnTo>
                  <a:pt x="28" y="1031"/>
                </a:lnTo>
                <a:lnTo>
                  <a:pt x="29" y="1031"/>
                </a:lnTo>
                <a:lnTo>
                  <a:pt x="29" y="1030"/>
                </a:lnTo>
                <a:lnTo>
                  <a:pt x="29" y="1030"/>
                </a:lnTo>
                <a:lnTo>
                  <a:pt x="30" y="1029"/>
                </a:lnTo>
                <a:lnTo>
                  <a:pt x="30" y="1028"/>
                </a:lnTo>
                <a:lnTo>
                  <a:pt x="31" y="1027"/>
                </a:lnTo>
                <a:lnTo>
                  <a:pt x="31" y="1027"/>
                </a:lnTo>
                <a:lnTo>
                  <a:pt x="31" y="1026"/>
                </a:lnTo>
                <a:lnTo>
                  <a:pt x="31" y="1024"/>
                </a:lnTo>
                <a:lnTo>
                  <a:pt x="32" y="1024"/>
                </a:lnTo>
                <a:lnTo>
                  <a:pt x="32" y="1023"/>
                </a:lnTo>
                <a:lnTo>
                  <a:pt x="32" y="1023"/>
                </a:lnTo>
                <a:lnTo>
                  <a:pt x="32" y="1022"/>
                </a:lnTo>
                <a:lnTo>
                  <a:pt x="32" y="1022"/>
                </a:lnTo>
                <a:lnTo>
                  <a:pt x="32" y="1019"/>
                </a:lnTo>
                <a:lnTo>
                  <a:pt x="32" y="1018"/>
                </a:lnTo>
                <a:lnTo>
                  <a:pt x="33" y="1017"/>
                </a:lnTo>
                <a:lnTo>
                  <a:pt x="33" y="1017"/>
                </a:lnTo>
                <a:lnTo>
                  <a:pt x="33" y="1016"/>
                </a:lnTo>
                <a:lnTo>
                  <a:pt x="34" y="1016"/>
                </a:lnTo>
                <a:lnTo>
                  <a:pt x="34" y="1015"/>
                </a:lnTo>
                <a:lnTo>
                  <a:pt x="35" y="1015"/>
                </a:lnTo>
                <a:lnTo>
                  <a:pt x="36" y="1015"/>
                </a:lnTo>
                <a:lnTo>
                  <a:pt x="36" y="1014"/>
                </a:lnTo>
                <a:lnTo>
                  <a:pt x="37" y="1013"/>
                </a:lnTo>
                <a:lnTo>
                  <a:pt x="37" y="1013"/>
                </a:lnTo>
                <a:lnTo>
                  <a:pt x="37" y="1012"/>
                </a:lnTo>
                <a:lnTo>
                  <a:pt x="36" y="1012"/>
                </a:lnTo>
                <a:lnTo>
                  <a:pt x="37" y="1011"/>
                </a:lnTo>
                <a:lnTo>
                  <a:pt x="37" y="1011"/>
                </a:lnTo>
                <a:lnTo>
                  <a:pt x="37" y="1009"/>
                </a:lnTo>
                <a:lnTo>
                  <a:pt x="37" y="1009"/>
                </a:lnTo>
                <a:lnTo>
                  <a:pt x="36" y="1008"/>
                </a:lnTo>
                <a:lnTo>
                  <a:pt x="36" y="1008"/>
                </a:lnTo>
                <a:lnTo>
                  <a:pt x="35" y="1008"/>
                </a:lnTo>
                <a:lnTo>
                  <a:pt x="35" y="1007"/>
                </a:lnTo>
                <a:lnTo>
                  <a:pt x="35" y="1006"/>
                </a:lnTo>
                <a:lnTo>
                  <a:pt x="34" y="1005"/>
                </a:lnTo>
                <a:lnTo>
                  <a:pt x="34" y="1004"/>
                </a:lnTo>
                <a:lnTo>
                  <a:pt x="33" y="1004"/>
                </a:lnTo>
                <a:lnTo>
                  <a:pt x="33" y="1003"/>
                </a:lnTo>
                <a:lnTo>
                  <a:pt x="33" y="1002"/>
                </a:lnTo>
                <a:lnTo>
                  <a:pt x="32" y="1001"/>
                </a:lnTo>
                <a:lnTo>
                  <a:pt x="31" y="1001"/>
                </a:lnTo>
                <a:lnTo>
                  <a:pt x="31" y="1000"/>
                </a:lnTo>
                <a:lnTo>
                  <a:pt x="30" y="1000"/>
                </a:lnTo>
                <a:lnTo>
                  <a:pt x="29" y="999"/>
                </a:lnTo>
                <a:lnTo>
                  <a:pt x="29" y="999"/>
                </a:lnTo>
                <a:lnTo>
                  <a:pt x="28" y="999"/>
                </a:lnTo>
                <a:lnTo>
                  <a:pt x="27" y="999"/>
                </a:lnTo>
                <a:lnTo>
                  <a:pt x="27" y="998"/>
                </a:lnTo>
                <a:lnTo>
                  <a:pt x="27" y="998"/>
                </a:lnTo>
                <a:lnTo>
                  <a:pt x="26" y="998"/>
                </a:lnTo>
                <a:lnTo>
                  <a:pt x="25" y="997"/>
                </a:lnTo>
                <a:lnTo>
                  <a:pt x="25" y="997"/>
                </a:lnTo>
                <a:lnTo>
                  <a:pt x="24" y="997"/>
                </a:lnTo>
                <a:lnTo>
                  <a:pt x="23" y="997"/>
                </a:lnTo>
                <a:lnTo>
                  <a:pt x="23" y="996"/>
                </a:lnTo>
                <a:lnTo>
                  <a:pt x="22" y="996"/>
                </a:lnTo>
                <a:lnTo>
                  <a:pt x="22" y="996"/>
                </a:lnTo>
                <a:lnTo>
                  <a:pt x="21" y="995"/>
                </a:lnTo>
                <a:lnTo>
                  <a:pt x="21" y="995"/>
                </a:lnTo>
                <a:lnTo>
                  <a:pt x="18" y="995"/>
                </a:lnTo>
                <a:lnTo>
                  <a:pt x="18" y="992"/>
                </a:lnTo>
                <a:lnTo>
                  <a:pt x="18" y="970"/>
                </a:lnTo>
                <a:lnTo>
                  <a:pt x="18" y="966"/>
                </a:lnTo>
                <a:lnTo>
                  <a:pt x="22" y="958"/>
                </a:lnTo>
                <a:lnTo>
                  <a:pt x="25" y="951"/>
                </a:lnTo>
                <a:lnTo>
                  <a:pt x="26" y="950"/>
                </a:lnTo>
                <a:lnTo>
                  <a:pt x="26" y="950"/>
                </a:lnTo>
                <a:lnTo>
                  <a:pt x="30" y="941"/>
                </a:lnTo>
                <a:lnTo>
                  <a:pt x="32" y="938"/>
                </a:lnTo>
                <a:lnTo>
                  <a:pt x="32" y="937"/>
                </a:lnTo>
                <a:lnTo>
                  <a:pt x="33" y="936"/>
                </a:lnTo>
                <a:lnTo>
                  <a:pt x="36" y="930"/>
                </a:lnTo>
                <a:lnTo>
                  <a:pt x="47" y="916"/>
                </a:lnTo>
                <a:lnTo>
                  <a:pt x="49" y="910"/>
                </a:lnTo>
                <a:lnTo>
                  <a:pt x="51" y="902"/>
                </a:lnTo>
                <a:lnTo>
                  <a:pt x="51" y="902"/>
                </a:lnTo>
                <a:lnTo>
                  <a:pt x="52" y="898"/>
                </a:lnTo>
                <a:lnTo>
                  <a:pt x="52" y="892"/>
                </a:lnTo>
                <a:lnTo>
                  <a:pt x="52" y="889"/>
                </a:lnTo>
                <a:lnTo>
                  <a:pt x="51" y="885"/>
                </a:lnTo>
                <a:lnTo>
                  <a:pt x="45" y="869"/>
                </a:lnTo>
                <a:lnTo>
                  <a:pt x="46" y="857"/>
                </a:lnTo>
                <a:lnTo>
                  <a:pt x="55" y="825"/>
                </a:lnTo>
                <a:lnTo>
                  <a:pt x="56" y="822"/>
                </a:lnTo>
                <a:lnTo>
                  <a:pt x="57" y="818"/>
                </a:lnTo>
                <a:lnTo>
                  <a:pt x="58" y="813"/>
                </a:lnTo>
                <a:lnTo>
                  <a:pt x="61" y="804"/>
                </a:lnTo>
                <a:lnTo>
                  <a:pt x="69" y="796"/>
                </a:lnTo>
                <a:lnTo>
                  <a:pt x="72" y="793"/>
                </a:lnTo>
                <a:lnTo>
                  <a:pt x="72" y="783"/>
                </a:lnTo>
                <a:lnTo>
                  <a:pt x="77" y="776"/>
                </a:lnTo>
                <a:lnTo>
                  <a:pt x="76" y="769"/>
                </a:lnTo>
                <a:lnTo>
                  <a:pt x="83" y="752"/>
                </a:lnTo>
                <a:lnTo>
                  <a:pt x="86" y="745"/>
                </a:lnTo>
                <a:lnTo>
                  <a:pt x="90" y="739"/>
                </a:lnTo>
                <a:lnTo>
                  <a:pt x="90" y="738"/>
                </a:lnTo>
                <a:lnTo>
                  <a:pt x="90" y="738"/>
                </a:lnTo>
                <a:lnTo>
                  <a:pt x="92" y="733"/>
                </a:lnTo>
                <a:lnTo>
                  <a:pt x="100" y="726"/>
                </a:lnTo>
                <a:lnTo>
                  <a:pt x="100" y="721"/>
                </a:lnTo>
                <a:lnTo>
                  <a:pt x="100" y="721"/>
                </a:lnTo>
                <a:lnTo>
                  <a:pt x="100" y="720"/>
                </a:lnTo>
                <a:lnTo>
                  <a:pt x="104" y="715"/>
                </a:lnTo>
                <a:lnTo>
                  <a:pt x="103" y="699"/>
                </a:lnTo>
                <a:lnTo>
                  <a:pt x="102" y="685"/>
                </a:lnTo>
                <a:lnTo>
                  <a:pt x="98" y="683"/>
                </a:lnTo>
                <a:lnTo>
                  <a:pt x="99" y="678"/>
                </a:lnTo>
                <a:lnTo>
                  <a:pt x="101" y="676"/>
                </a:lnTo>
                <a:lnTo>
                  <a:pt x="104" y="670"/>
                </a:lnTo>
                <a:lnTo>
                  <a:pt x="104" y="665"/>
                </a:lnTo>
                <a:lnTo>
                  <a:pt x="97" y="662"/>
                </a:lnTo>
                <a:lnTo>
                  <a:pt x="97" y="662"/>
                </a:lnTo>
                <a:lnTo>
                  <a:pt x="99" y="657"/>
                </a:lnTo>
                <a:lnTo>
                  <a:pt x="108" y="651"/>
                </a:lnTo>
                <a:lnTo>
                  <a:pt x="111" y="646"/>
                </a:lnTo>
                <a:lnTo>
                  <a:pt x="108" y="644"/>
                </a:lnTo>
                <a:lnTo>
                  <a:pt x="108" y="643"/>
                </a:lnTo>
                <a:lnTo>
                  <a:pt x="108" y="643"/>
                </a:lnTo>
                <a:lnTo>
                  <a:pt x="113" y="635"/>
                </a:lnTo>
                <a:lnTo>
                  <a:pt x="116" y="628"/>
                </a:lnTo>
                <a:lnTo>
                  <a:pt x="129" y="625"/>
                </a:lnTo>
                <a:lnTo>
                  <a:pt x="130" y="620"/>
                </a:lnTo>
                <a:lnTo>
                  <a:pt x="125" y="619"/>
                </a:lnTo>
                <a:lnTo>
                  <a:pt x="125" y="614"/>
                </a:lnTo>
                <a:lnTo>
                  <a:pt x="117" y="612"/>
                </a:lnTo>
                <a:lnTo>
                  <a:pt x="124" y="596"/>
                </a:lnTo>
                <a:lnTo>
                  <a:pt x="127" y="589"/>
                </a:lnTo>
                <a:lnTo>
                  <a:pt x="142" y="571"/>
                </a:lnTo>
                <a:lnTo>
                  <a:pt x="154" y="570"/>
                </a:lnTo>
                <a:lnTo>
                  <a:pt x="155" y="568"/>
                </a:lnTo>
                <a:lnTo>
                  <a:pt x="157" y="561"/>
                </a:lnTo>
                <a:lnTo>
                  <a:pt x="158" y="557"/>
                </a:lnTo>
                <a:lnTo>
                  <a:pt x="159" y="553"/>
                </a:lnTo>
                <a:lnTo>
                  <a:pt x="156" y="551"/>
                </a:lnTo>
                <a:lnTo>
                  <a:pt x="160" y="545"/>
                </a:lnTo>
                <a:lnTo>
                  <a:pt x="160" y="544"/>
                </a:lnTo>
                <a:lnTo>
                  <a:pt x="161" y="544"/>
                </a:lnTo>
                <a:lnTo>
                  <a:pt x="163" y="533"/>
                </a:lnTo>
                <a:lnTo>
                  <a:pt x="164" y="528"/>
                </a:lnTo>
                <a:lnTo>
                  <a:pt x="165" y="526"/>
                </a:lnTo>
                <a:lnTo>
                  <a:pt x="167" y="521"/>
                </a:lnTo>
                <a:lnTo>
                  <a:pt x="164" y="517"/>
                </a:lnTo>
                <a:lnTo>
                  <a:pt x="164" y="516"/>
                </a:lnTo>
                <a:lnTo>
                  <a:pt x="164" y="516"/>
                </a:lnTo>
                <a:lnTo>
                  <a:pt x="166" y="512"/>
                </a:lnTo>
                <a:lnTo>
                  <a:pt x="158" y="504"/>
                </a:lnTo>
                <a:lnTo>
                  <a:pt x="161" y="495"/>
                </a:lnTo>
                <a:lnTo>
                  <a:pt x="153" y="489"/>
                </a:lnTo>
                <a:lnTo>
                  <a:pt x="155" y="471"/>
                </a:lnTo>
                <a:lnTo>
                  <a:pt x="156" y="466"/>
                </a:lnTo>
                <a:lnTo>
                  <a:pt x="159" y="455"/>
                </a:lnTo>
                <a:lnTo>
                  <a:pt x="159" y="447"/>
                </a:lnTo>
                <a:lnTo>
                  <a:pt x="154" y="425"/>
                </a:lnTo>
                <a:lnTo>
                  <a:pt x="157" y="415"/>
                </a:lnTo>
                <a:lnTo>
                  <a:pt x="157" y="401"/>
                </a:lnTo>
                <a:lnTo>
                  <a:pt x="156" y="401"/>
                </a:lnTo>
                <a:lnTo>
                  <a:pt x="154" y="392"/>
                </a:lnTo>
                <a:lnTo>
                  <a:pt x="155" y="389"/>
                </a:lnTo>
                <a:lnTo>
                  <a:pt x="161" y="371"/>
                </a:lnTo>
                <a:lnTo>
                  <a:pt x="169" y="366"/>
                </a:lnTo>
                <a:lnTo>
                  <a:pt x="170" y="364"/>
                </a:lnTo>
                <a:lnTo>
                  <a:pt x="192" y="339"/>
                </a:lnTo>
                <a:lnTo>
                  <a:pt x="189" y="330"/>
                </a:lnTo>
                <a:lnTo>
                  <a:pt x="179" y="310"/>
                </a:lnTo>
                <a:lnTo>
                  <a:pt x="170" y="293"/>
                </a:lnTo>
                <a:lnTo>
                  <a:pt x="168" y="280"/>
                </a:lnTo>
                <a:lnTo>
                  <a:pt x="168" y="262"/>
                </a:lnTo>
                <a:lnTo>
                  <a:pt x="176" y="249"/>
                </a:lnTo>
                <a:lnTo>
                  <a:pt x="178" y="246"/>
                </a:lnTo>
                <a:lnTo>
                  <a:pt x="183" y="237"/>
                </a:lnTo>
                <a:lnTo>
                  <a:pt x="184" y="237"/>
                </a:lnTo>
                <a:lnTo>
                  <a:pt x="184" y="237"/>
                </a:lnTo>
                <a:lnTo>
                  <a:pt x="184" y="236"/>
                </a:lnTo>
                <a:lnTo>
                  <a:pt x="193" y="215"/>
                </a:lnTo>
                <a:lnTo>
                  <a:pt x="194" y="194"/>
                </a:lnTo>
                <a:lnTo>
                  <a:pt x="194" y="187"/>
                </a:lnTo>
                <a:lnTo>
                  <a:pt x="202" y="175"/>
                </a:lnTo>
                <a:lnTo>
                  <a:pt x="202" y="160"/>
                </a:lnTo>
                <a:lnTo>
                  <a:pt x="202" y="147"/>
                </a:lnTo>
                <a:lnTo>
                  <a:pt x="204" y="142"/>
                </a:lnTo>
                <a:lnTo>
                  <a:pt x="209" y="136"/>
                </a:lnTo>
                <a:lnTo>
                  <a:pt x="210" y="134"/>
                </a:lnTo>
                <a:lnTo>
                  <a:pt x="214" y="128"/>
                </a:lnTo>
                <a:lnTo>
                  <a:pt x="216" y="117"/>
                </a:lnTo>
                <a:lnTo>
                  <a:pt x="228" y="105"/>
                </a:lnTo>
                <a:lnTo>
                  <a:pt x="250" y="84"/>
                </a:lnTo>
                <a:lnTo>
                  <a:pt x="252" y="77"/>
                </a:lnTo>
                <a:lnTo>
                  <a:pt x="250" y="73"/>
                </a:lnTo>
                <a:lnTo>
                  <a:pt x="256" y="67"/>
                </a:lnTo>
                <a:lnTo>
                  <a:pt x="254" y="64"/>
                </a:lnTo>
                <a:lnTo>
                  <a:pt x="259" y="59"/>
                </a:lnTo>
                <a:lnTo>
                  <a:pt x="259" y="58"/>
                </a:lnTo>
                <a:lnTo>
                  <a:pt x="259" y="58"/>
                </a:lnTo>
                <a:lnTo>
                  <a:pt x="260" y="50"/>
                </a:lnTo>
                <a:lnTo>
                  <a:pt x="261" y="50"/>
                </a:lnTo>
                <a:lnTo>
                  <a:pt x="262" y="48"/>
                </a:lnTo>
                <a:lnTo>
                  <a:pt x="265" y="42"/>
                </a:lnTo>
                <a:lnTo>
                  <a:pt x="273" y="43"/>
                </a:lnTo>
                <a:lnTo>
                  <a:pt x="275" y="40"/>
                </a:lnTo>
                <a:lnTo>
                  <a:pt x="275" y="36"/>
                </a:lnTo>
                <a:lnTo>
                  <a:pt x="269" y="32"/>
                </a:lnTo>
                <a:lnTo>
                  <a:pt x="273" y="27"/>
                </a:lnTo>
                <a:lnTo>
                  <a:pt x="275" y="23"/>
                </a:lnTo>
                <a:lnTo>
                  <a:pt x="275" y="7"/>
                </a:lnTo>
                <a:lnTo>
                  <a:pt x="276" y="0"/>
                </a:lnTo>
                <a:lnTo>
                  <a:pt x="287" y="0"/>
                </a:lnTo>
                <a:lnTo>
                  <a:pt x="289" y="4"/>
                </a:lnTo>
                <a:lnTo>
                  <a:pt x="297" y="14"/>
                </a:lnTo>
                <a:lnTo>
                  <a:pt x="305" y="26"/>
                </a:lnTo>
                <a:lnTo>
                  <a:pt x="312" y="37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819526" y="3457575"/>
            <a:ext cx="1150938" cy="865188"/>
          </a:xfrm>
          <a:custGeom>
            <a:avLst/>
            <a:gdLst>
              <a:gd name="T0" fmla="*/ 361 w 725"/>
              <a:gd name="T1" fmla="*/ 5 h 545"/>
              <a:gd name="T2" fmla="*/ 410 w 725"/>
              <a:gd name="T3" fmla="*/ 18 h 545"/>
              <a:gd name="T4" fmla="*/ 471 w 725"/>
              <a:gd name="T5" fmla="*/ 43 h 545"/>
              <a:gd name="T6" fmla="*/ 503 w 725"/>
              <a:gd name="T7" fmla="*/ 39 h 545"/>
              <a:gd name="T8" fmla="*/ 552 w 725"/>
              <a:gd name="T9" fmla="*/ 73 h 545"/>
              <a:gd name="T10" fmla="*/ 575 w 725"/>
              <a:gd name="T11" fmla="*/ 97 h 545"/>
              <a:gd name="T12" fmla="*/ 589 w 725"/>
              <a:gd name="T13" fmla="*/ 104 h 545"/>
              <a:gd name="T14" fmla="*/ 610 w 725"/>
              <a:gd name="T15" fmla="*/ 125 h 545"/>
              <a:gd name="T16" fmla="*/ 656 w 725"/>
              <a:gd name="T17" fmla="*/ 176 h 545"/>
              <a:gd name="T18" fmla="*/ 725 w 725"/>
              <a:gd name="T19" fmla="*/ 288 h 545"/>
              <a:gd name="T20" fmla="*/ 665 w 725"/>
              <a:gd name="T21" fmla="*/ 400 h 545"/>
              <a:gd name="T22" fmla="*/ 551 w 725"/>
              <a:gd name="T23" fmla="*/ 461 h 545"/>
              <a:gd name="T24" fmla="*/ 513 w 725"/>
              <a:gd name="T25" fmla="*/ 468 h 545"/>
              <a:gd name="T26" fmla="*/ 469 w 725"/>
              <a:gd name="T27" fmla="*/ 467 h 545"/>
              <a:gd name="T28" fmla="*/ 439 w 725"/>
              <a:gd name="T29" fmla="*/ 456 h 545"/>
              <a:gd name="T30" fmla="*/ 416 w 725"/>
              <a:gd name="T31" fmla="*/ 428 h 545"/>
              <a:gd name="T32" fmla="*/ 352 w 725"/>
              <a:gd name="T33" fmla="*/ 407 h 545"/>
              <a:gd name="T34" fmla="*/ 281 w 725"/>
              <a:gd name="T35" fmla="*/ 388 h 545"/>
              <a:gd name="T36" fmla="*/ 204 w 725"/>
              <a:gd name="T37" fmla="*/ 378 h 545"/>
              <a:gd name="T38" fmla="*/ 119 w 725"/>
              <a:gd name="T39" fmla="*/ 425 h 545"/>
              <a:gd name="T40" fmla="*/ 83 w 725"/>
              <a:gd name="T41" fmla="*/ 460 h 545"/>
              <a:gd name="T42" fmla="*/ 73 w 725"/>
              <a:gd name="T43" fmla="*/ 508 h 545"/>
              <a:gd name="T44" fmla="*/ 62 w 725"/>
              <a:gd name="T45" fmla="*/ 544 h 545"/>
              <a:gd name="T46" fmla="*/ 9 w 725"/>
              <a:gd name="T47" fmla="*/ 526 h 545"/>
              <a:gd name="T48" fmla="*/ 71 w 725"/>
              <a:gd name="T49" fmla="*/ 373 h 545"/>
              <a:gd name="T50" fmla="*/ 126 w 725"/>
              <a:gd name="T51" fmla="*/ 309 h 545"/>
              <a:gd name="T52" fmla="*/ 149 w 725"/>
              <a:gd name="T53" fmla="*/ 282 h 545"/>
              <a:gd name="T54" fmla="*/ 139 w 725"/>
              <a:gd name="T55" fmla="*/ 259 h 545"/>
              <a:gd name="T56" fmla="*/ 155 w 725"/>
              <a:gd name="T57" fmla="*/ 250 h 545"/>
              <a:gd name="T58" fmla="*/ 167 w 725"/>
              <a:gd name="T59" fmla="*/ 239 h 545"/>
              <a:gd name="T60" fmla="*/ 162 w 725"/>
              <a:gd name="T61" fmla="*/ 225 h 545"/>
              <a:gd name="T62" fmla="*/ 153 w 725"/>
              <a:gd name="T63" fmla="*/ 217 h 545"/>
              <a:gd name="T64" fmla="*/ 142 w 725"/>
              <a:gd name="T65" fmla="*/ 211 h 545"/>
              <a:gd name="T66" fmla="*/ 128 w 725"/>
              <a:gd name="T67" fmla="*/ 208 h 545"/>
              <a:gd name="T68" fmla="*/ 116 w 725"/>
              <a:gd name="T69" fmla="*/ 200 h 545"/>
              <a:gd name="T70" fmla="*/ 99 w 725"/>
              <a:gd name="T71" fmla="*/ 186 h 545"/>
              <a:gd name="T72" fmla="*/ 85 w 725"/>
              <a:gd name="T73" fmla="*/ 173 h 545"/>
              <a:gd name="T74" fmla="*/ 69 w 725"/>
              <a:gd name="T75" fmla="*/ 173 h 545"/>
              <a:gd name="T76" fmla="*/ 77 w 725"/>
              <a:gd name="T77" fmla="*/ 127 h 545"/>
              <a:gd name="T78" fmla="*/ 89 w 725"/>
              <a:gd name="T79" fmla="*/ 124 h 545"/>
              <a:gd name="T80" fmla="*/ 95 w 725"/>
              <a:gd name="T81" fmla="*/ 116 h 545"/>
              <a:gd name="T82" fmla="*/ 106 w 725"/>
              <a:gd name="T83" fmla="*/ 114 h 545"/>
              <a:gd name="T84" fmla="*/ 112 w 725"/>
              <a:gd name="T85" fmla="*/ 106 h 545"/>
              <a:gd name="T86" fmla="*/ 117 w 725"/>
              <a:gd name="T87" fmla="*/ 94 h 545"/>
              <a:gd name="T88" fmla="*/ 126 w 725"/>
              <a:gd name="T89" fmla="*/ 84 h 545"/>
              <a:gd name="T90" fmla="*/ 134 w 725"/>
              <a:gd name="T91" fmla="*/ 73 h 545"/>
              <a:gd name="T92" fmla="*/ 144 w 725"/>
              <a:gd name="T93" fmla="*/ 73 h 545"/>
              <a:gd name="T94" fmla="*/ 149 w 725"/>
              <a:gd name="T95" fmla="*/ 84 h 545"/>
              <a:gd name="T96" fmla="*/ 146 w 725"/>
              <a:gd name="T97" fmla="*/ 96 h 545"/>
              <a:gd name="T98" fmla="*/ 142 w 725"/>
              <a:gd name="T99" fmla="*/ 109 h 545"/>
              <a:gd name="T100" fmla="*/ 141 w 725"/>
              <a:gd name="T101" fmla="*/ 124 h 545"/>
              <a:gd name="T102" fmla="*/ 152 w 725"/>
              <a:gd name="T103" fmla="*/ 130 h 545"/>
              <a:gd name="T104" fmla="*/ 162 w 725"/>
              <a:gd name="T105" fmla="*/ 118 h 545"/>
              <a:gd name="T106" fmla="*/ 172 w 725"/>
              <a:gd name="T107" fmla="*/ 110 h 545"/>
              <a:gd name="T108" fmla="*/ 176 w 725"/>
              <a:gd name="T109" fmla="*/ 94 h 545"/>
              <a:gd name="T110" fmla="*/ 176 w 725"/>
              <a:gd name="T111" fmla="*/ 76 h 545"/>
              <a:gd name="T112" fmla="*/ 179 w 725"/>
              <a:gd name="T113" fmla="*/ 60 h 545"/>
              <a:gd name="T114" fmla="*/ 180 w 725"/>
              <a:gd name="T115" fmla="*/ 48 h 545"/>
              <a:gd name="T116" fmla="*/ 189 w 725"/>
              <a:gd name="T117" fmla="*/ 40 h 545"/>
              <a:gd name="T118" fmla="*/ 189 w 725"/>
              <a:gd name="T119" fmla="*/ 23 h 545"/>
              <a:gd name="T120" fmla="*/ 192 w 725"/>
              <a:gd name="T121" fmla="*/ 6 h 545"/>
              <a:gd name="T122" fmla="*/ 210 w 725"/>
              <a:gd name="T123" fmla="*/ 11 h 545"/>
              <a:gd name="T124" fmla="*/ 283 w 725"/>
              <a:gd name="T125" fmla="*/ 2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5" h="545">
                <a:moveTo>
                  <a:pt x="297" y="16"/>
                </a:moveTo>
                <a:lnTo>
                  <a:pt x="299" y="15"/>
                </a:lnTo>
                <a:lnTo>
                  <a:pt x="302" y="14"/>
                </a:lnTo>
                <a:lnTo>
                  <a:pt x="307" y="13"/>
                </a:lnTo>
                <a:lnTo>
                  <a:pt x="313" y="12"/>
                </a:lnTo>
                <a:lnTo>
                  <a:pt x="317" y="11"/>
                </a:lnTo>
                <a:lnTo>
                  <a:pt x="322" y="8"/>
                </a:lnTo>
                <a:lnTo>
                  <a:pt x="323" y="7"/>
                </a:lnTo>
                <a:lnTo>
                  <a:pt x="326" y="6"/>
                </a:lnTo>
                <a:lnTo>
                  <a:pt x="328" y="6"/>
                </a:lnTo>
                <a:lnTo>
                  <a:pt x="332" y="7"/>
                </a:lnTo>
                <a:lnTo>
                  <a:pt x="340" y="9"/>
                </a:lnTo>
                <a:lnTo>
                  <a:pt x="347" y="9"/>
                </a:lnTo>
                <a:lnTo>
                  <a:pt x="352" y="8"/>
                </a:lnTo>
                <a:lnTo>
                  <a:pt x="358" y="6"/>
                </a:lnTo>
                <a:lnTo>
                  <a:pt x="361" y="5"/>
                </a:lnTo>
                <a:lnTo>
                  <a:pt x="364" y="6"/>
                </a:lnTo>
                <a:lnTo>
                  <a:pt x="367" y="8"/>
                </a:lnTo>
                <a:lnTo>
                  <a:pt x="369" y="9"/>
                </a:lnTo>
                <a:lnTo>
                  <a:pt x="375" y="9"/>
                </a:lnTo>
                <a:lnTo>
                  <a:pt x="381" y="8"/>
                </a:lnTo>
                <a:lnTo>
                  <a:pt x="384" y="7"/>
                </a:lnTo>
                <a:lnTo>
                  <a:pt x="387" y="7"/>
                </a:lnTo>
                <a:lnTo>
                  <a:pt x="391" y="9"/>
                </a:lnTo>
                <a:lnTo>
                  <a:pt x="396" y="12"/>
                </a:lnTo>
                <a:lnTo>
                  <a:pt x="401" y="13"/>
                </a:lnTo>
                <a:lnTo>
                  <a:pt x="401" y="13"/>
                </a:lnTo>
                <a:lnTo>
                  <a:pt x="402" y="13"/>
                </a:lnTo>
                <a:lnTo>
                  <a:pt x="403" y="13"/>
                </a:lnTo>
                <a:lnTo>
                  <a:pt x="405" y="14"/>
                </a:lnTo>
                <a:lnTo>
                  <a:pt x="407" y="16"/>
                </a:lnTo>
                <a:lnTo>
                  <a:pt x="410" y="18"/>
                </a:lnTo>
                <a:lnTo>
                  <a:pt x="413" y="20"/>
                </a:lnTo>
                <a:lnTo>
                  <a:pt x="419" y="22"/>
                </a:lnTo>
                <a:lnTo>
                  <a:pt x="424" y="22"/>
                </a:lnTo>
                <a:lnTo>
                  <a:pt x="428" y="24"/>
                </a:lnTo>
                <a:lnTo>
                  <a:pt x="432" y="27"/>
                </a:lnTo>
                <a:lnTo>
                  <a:pt x="437" y="32"/>
                </a:lnTo>
                <a:lnTo>
                  <a:pt x="441" y="36"/>
                </a:lnTo>
                <a:lnTo>
                  <a:pt x="445" y="40"/>
                </a:lnTo>
                <a:lnTo>
                  <a:pt x="450" y="43"/>
                </a:lnTo>
                <a:lnTo>
                  <a:pt x="454" y="45"/>
                </a:lnTo>
                <a:lnTo>
                  <a:pt x="458" y="45"/>
                </a:lnTo>
                <a:lnTo>
                  <a:pt x="462" y="45"/>
                </a:lnTo>
                <a:lnTo>
                  <a:pt x="465" y="46"/>
                </a:lnTo>
                <a:lnTo>
                  <a:pt x="468" y="45"/>
                </a:lnTo>
                <a:lnTo>
                  <a:pt x="470" y="44"/>
                </a:lnTo>
                <a:lnTo>
                  <a:pt x="471" y="43"/>
                </a:lnTo>
                <a:lnTo>
                  <a:pt x="472" y="43"/>
                </a:lnTo>
                <a:lnTo>
                  <a:pt x="475" y="41"/>
                </a:lnTo>
                <a:lnTo>
                  <a:pt x="476" y="39"/>
                </a:lnTo>
                <a:lnTo>
                  <a:pt x="480" y="40"/>
                </a:lnTo>
                <a:lnTo>
                  <a:pt x="480" y="39"/>
                </a:lnTo>
                <a:lnTo>
                  <a:pt x="482" y="37"/>
                </a:lnTo>
                <a:lnTo>
                  <a:pt x="485" y="38"/>
                </a:lnTo>
                <a:lnTo>
                  <a:pt x="488" y="39"/>
                </a:lnTo>
                <a:lnTo>
                  <a:pt x="491" y="39"/>
                </a:lnTo>
                <a:lnTo>
                  <a:pt x="493" y="39"/>
                </a:lnTo>
                <a:lnTo>
                  <a:pt x="494" y="36"/>
                </a:lnTo>
                <a:lnTo>
                  <a:pt x="496" y="34"/>
                </a:lnTo>
                <a:lnTo>
                  <a:pt x="497" y="34"/>
                </a:lnTo>
                <a:lnTo>
                  <a:pt x="499" y="34"/>
                </a:lnTo>
                <a:lnTo>
                  <a:pt x="501" y="36"/>
                </a:lnTo>
                <a:lnTo>
                  <a:pt x="503" y="39"/>
                </a:lnTo>
                <a:lnTo>
                  <a:pt x="508" y="41"/>
                </a:lnTo>
                <a:lnTo>
                  <a:pt x="514" y="41"/>
                </a:lnTo>
                <a:lnTo>
                  <a:pt x="519" y="43"/>
                </a:lnTo>
                <a:lnTo>
                  <a:pt x="529" y="49"/>
                </a:lnTo>
                <a:lnTo>
                  <a:pt x="538" y="56"/>
                </a:lnTo>
                <a:lnTo>
                  <a:pt x="542" y="57"/>
                </a:lnTo>
                <a:lnTo>
                  <a:pt x="545" y="55"/>
                </a:lnTo>
                <a:lnTo>
                  <a:pt x="547" y="55"/>
                </a:lnTo>
                <a:lnTo>
                  <a:pt x="548" y="56"/>
                </a:lnTo>
                <a:lnTo>
                  <a:pt x="549" y="58"/>
                </a:lnTo>
                <a:lnTo>
                  <a:pt x="549" y="61"/>
                </a:lnTo>
                <a:lnTo>
                  <a:pt x="549" y="63"/>
                </a:lnTo>
                <a:lnTo>
                  <a:pt x="550" y="66"/>
                </a:lnTo>
                <a:lnTo>
                  <a:pt x="551" y="69"/>
                </a:lnTo>
                <a:lnTo>
                  <a:pt x="551" y="72"/>
                </a:lnTo>
                <a:lnTo>
                  <a:pt x="552" y="73"/>
                </a:lnTo>
                <a:lnTo>
                  <a:pt x="557" y="86"/>
                </a:lnTo>
                <a:lnTo>
                  <a:pt x="558" y="86"/>
                </a:lnTo>
                <a:lnTo>
                  <a:pt x="558" y="88"/>
                </a:lnTo>
                <a:lnTo>
                  <a:pt x="558" y="89"/>
                </a:lnTo>
                <a:lnTo>
                  <a:pt x="559" y="90"/>
                </a:lnTo>
                <a:lnTo>
                  <a:pt x="561" y="91"/>
                </a:lnTo>
                <a:lnTo>
                  <a:pt x="563" y="91"/>
                </a:lnTo>
                <a:lnTo>
                  <a:pt x="565" y="91"/>
                </a:lnTo>
                <a:lnTo>
                  <a:pt x="569" y="91"/>
                </a:lnTo>
                <a:lnTo>
                  <a:pt x="570" y="91"/>
                </a:lnTo>
                <a:lnTo>
                  <a:pt x="572" y="92"/>
                </a:lnTo>
                <a:lnTo>
                  <a:pt x="572" y="93"/>
                </a:lnTo>
                <a:lnTo>
                  <a:pt x="572" y="94"/>
                </a:lnTo>
                <a:lnTo>
                  <a:pt x="573" y="95"/>
                </a:lnTo>
                <a:lnTo>
                  <a:pt x="574" y="96"/>
                </a:lnTo>
                <a:lnTo>
                  <a:pt x="575" y="97"/>
                </a:lnTo>
                <a:lnTo>
                  <a:pt x="576" y="97"/>
                </a:lnTo>
                <a:lnTo>
                  <a:pt x="577" y="97"/>
                </a:lnTo>
                <a:lnTo>
                  <a:pt x="577" y="98"/>
                </a:lnTo>
                <a:lnTo>
                  <a:pt x="578" y="98"/>
                </a:lnTo>
                <a:lnTo>
                  <a:pt x="578" y="99"/>
                </a:lnTo>
                <a:lnTo>
                  <a:pt x="579" y="100"/>
                </a:lnTo>
                <a:lnTo>
                  <a:pt x="579" y="101"/>
                </a:lnTo>
                <a:lnTo>
                  <a:pt x="581" y="101"/>
                </a:lnTo>
                <a:lnTo>
                  <a:pt x="582" y="100"/>
                </a:lnTo>
                <a:lnTo>
                  <a:pt x="585" y="97"/>
                </a:lnTo>
                <a:lnTo>
                  <a:pt x="586" y="98"/>
                </a:lnTo>
                <a:lnTo>
                  <a:pt x="586" y="100"/>
                </a:lnTo>
                <a:lnTo>
                  <a:pt x="587" y="101"/>
                </a:lnTo>
                <a:lnTo>
                  <a:pt x="587" y="102"/>
                </a:lnTo>
                <a:lnTo>
                  <a:pt x="589" y="103"/>
                </a:lnTo>
                <a:lnTo>
                  <a:pt x="589" y="104"/>
                </a:lnTo>
                <a:lnTo>
                  <a:pt x="590" y="105"/>
                </a:lnTo>
                <a:lnTo>
                  <a:pt x="589" y="106"/>
                </a:lnTo>
                <a:lnTo>
                  <a:pt x="589" y="107"/>
                </a:lnTo>
                <a:lnTo>
                  <a:pt x="590" y="109"/>
                </a:lnTo>
                <a:lnTo>
                  <a:pt x="590" y="109"/>
                </a:lnTo>
                <a:lnTo>
                  <a:pt x="592" y="110"/>
                </a:lnTo>
                <a:lnTo>
                  <a:pt x="594" y="111"/>
                </a:lnTo>
                <a:lnTo>
                  <a:pt x="596" y="112"/>
                </a:lnTo>
                <a:lnTo>
                  <a:pt x="599" y="114"/>
                </a:lnTo>
                <a:lnTo>
                  <a:pt x="600" y="115"/>
                </a:lnTo>
                <a:lnTo>
                  <a:pt x="601" y="118"/>
                </a:lnTo>
                <a:lnTo>
                  <a:pt x="604" y="119"/>
                </a:lnTo>
                <a:lnTo>
                  <a:pt x="605" y="121"/>
                </a:lnTo>
                <a:lnTo>
                  <a:pt x="606" y="122"/>
                </a:lnTo>
                <a:lnTo>
                  <a:pt x="608" y="124"/>
                </a:lnTo>
                <a:lnTo>
                  <a:pt x="610" y="125"/>
                </a:lnTo>
                <a:lnTo>
                  <a:pt x="613" y="127"/>
                </a:lnTo>
                <a:lnTo>
                  <a:pt x="618" y="130"/>
                </a:lnTo>
                <a:lnTo>
                  <a:pt x="624" y="134"/>
                </a:lnTo>
                <a:lnTo>
                  <a:pt x="628" y="138"/>
                </a:lnTo>
                <a:lnTo>
                  <a:pt x="633" y="141"/>
                </a:lnTo>
                <a:lnTo>
                  <a:pt x="638" y="143"/>
                </a:lnTo>
                <a:lnTo>
                  <a:pt x="644" y="147"/>
                </a:lnTo>
                <a:lnTo>
                  <a:pt x="648" y="150"/>
                </a:lnTo>
                <a:lnTo>
                  <a:pt x="651" y="152"/>
                </a:lnTo>
                <a:lnTo>
                  <a:pt x="654" y="157"/>
                </a:lnTo>
                <a:lnTo>
                  <a:pt x="656" y="159"/>
                </a:lnTo>
                <a:lnTo>
                  <a:pt x="655" y="159"/>
                </a:lnTo>
                <a:lnTo>
                  <a:pt x="654" y="163"/>
                </a:lnTo>
                <a:lnTo>
                  <a:pt x="654" y="165"/>
                </a:lnTo>
                <a:lnTo>
                  <a:pt x="655" y="170"/>
                </a:lnTo>
                <a:lnTo>
                  <a:pt x="656" y="176"/>
                </a:lnTo>
                <a:lnTo>
                  <a:pt x="655" y="185"/>
                </a:lnTo>
                <a:lnTo>
                  <a:pt x="654" y="194"/>
                </a:lnTo>
                <a:lnTo>
                  <a:pt x="654" y="203"/>
                </a:lnTo>
                <a:lnTo>
                  <a:pt x="654" y="212"/>
                </a:lnTo>
                <a:lnTo>
                  <a:pt x="654" y="217"/>
                </a:lnTo>
                <a:lnTo>
                  <a:pt x="654" y="221"/>
                </a:lnTo>
                <a:lnTo>
                  <a:pt x="655" y="223"/>
                </a:lnTo>
                <a:lnTo>
                  <a:pt x="663" y="231"/>
                </a:lnTo>
                <a:lnTo>
                  <a:pt x="677" y="245"/>
                </a:lnTo>
                <a:lnTo>
                  <a:pt x="686" y="253"/>
                </a:lnTo>
                <a:lnTo>
                  <a:pt x="695" y="262"/>
                </a:lnTo>
                <a:lnTo>
                  <a:pt x="702" y="268"/>
                </a:lnTo>
                <a:lnTo>
                  <a:pt x="707" y="273"/>
                </a:lnTo>
                <a:lnTo>
                  <a:pt x="719" y="282"/>
                </a:lnTo>
                <a:lnTo>
                  <a:pt x="723" y="285"/>
                </a:lnTo>
                <a:lnTo>
                  <a:pt x="725" y="288"/>
                </a:lnTo>
                <a:lnTo>
                  <a:pt x="725" y="290"/>
                </a:lnTo>
                <a:lnTo>
                  <a:pt x="724" y="294"/>
                </a:lnTo>
                <a:lnTo>
                  <a:pt x="723" y="300"/>
                </a:lnTo>
                <a:lnTo>
                  <a:pt x="715" y="313"/>
                </a:lnTo>
                <a:lnTo>
                  <a:pt x="709" y="323"/>
                </a:lnTo>
                <a:lnTo>
                  <a:pt x="701" y="336"/>
                </a:lnTo>
                <a:lnTo>
                  <a:pt x="693" y="350"/>
                </a:lnTo>
                <a:lnTo>
                  <a:pt x="688" y="360"/>
                </a:lnTo>
                <a:lnTo>
                  <a:pt x="686" y="366"/>
                </a:lnTo>
                <a:lnTo>
                  <a:pt x="681" y="373"/>
                </a:lnTo>
                <a:lnTo>
                  <a:pt x="677" y="380"/>
                </a:lnTo>
                <a:lnTo>
                  <a:pt x="674" y="385"/>
                </a:lnTo>
                <a:lnTo>
                  <a:pt x="671" y="390"/>
                </a:lnTo>
                <a:lnTo>
                  <a:pt x="669" y="395"/>
                </a:lnTo>
                <a:lnTo>
                  <a:pt x="668" y="395"/>
                </a:lnTo>
                <a:lnTo>
                  <a:pt x="665" y="400"/>
                </a:lnTo>
                <a:lnTo>
                  <a:pt x="663" y="406"/>
                </a:lnTo>
                <a:lnTo>
                  <a:pt x="659" y="412"/>
                </a:lnTo>
                <a:lnTo>
                  <a:pt x="657" y="416"/>
                </a:lnTo>
                <a:lnTo>
                  <a:pt x="656" y="420"/>
                </a:lnTo>
                <a:lnTo>
                  <a:pt x="655" y="421"/>
                </a:lnTo>
                <a:lnTo>
                  <a:pt x="650" y="430"/>
                </a:lnTo>
                <a:lnTo>
                  <a:pt x="644" y="442"/>
                </a:lnTo>
                <a:lnTo>
                  <a:pt x="639" y="454"/>
                </a:lnTo>
                <a:lnTo>
                  <a:pt x="634" y="463"/>
                </a:lnTo>
                <a:lnTo>
                  <a:pt x="632" y="467"/>
                </a:lnTo>
                <a:lnTo>
                  <a:pt x="615" y="466"/>
                </a:lnTo>
                <a:lnTo>
                  <a:pt x="601" y="465"/>
                </a:lnTo>
                <a:lnTo>
                  <a:pt x="589" y="464"/>
                </a:lnTo>
                <a:lnTo>
                  <a:pt x="578" y="462"/>
                </a:lnTo>
                <a:lnTo>
                  <a:pt x="558" y="461"/>
                </a:lnTo>
                <a:lnTo>
                  <a:pt x="551" y="461"/>
                </a:lnTo>
                <a:lnTo>
                  <a:pt x="545" y="460"/>
                </a:lnTo>
                <a:lnTo>
                  <a:pt x="544" y="460"/>
                </a:lnTo>
                <a:lnTo>
                  <a:pt x="542" y="460"/>
                </a:lnTo>
                <a:lnTo>
                  <a:pt x="538" y="460"/>
                </a:lnTo>
                <a:lnTo>
                  <a:pt x="535" y="460"/>
                </a:lnTo>
                <a:lnTo>
                  <a:pt x="533" y="462"/>
                </a:lnTo>
                <a:lnTo>
                  <a:pt x="530" y="465"/>
                </a:lnTo>
                <a:lnTo>
                  <a:pt x="527" y="467"/>
                </a:lnTo>
                <a:lnTo>
                  <a:pt x="525" y="469"/>
                </a:lnTo>
                <a:lnTo>
                  <a:pt x="522" y="469"/>
                </a:lnTo>
                <a:lnTo>
                  <a:pt x="521" y="469"/>
                </a:lnTo>
                <a:lnTo>
                  <a:pt x="520" y="469"/>
                </a:lnTo>
                <a:lnTo>
                  <a:pt x="515" y="467"/>
                </a:lnTo>
                <a:lnTo>
                  <a:pt x="515" y="467"/>
                </a:lnTo>
                <a:lnTo>
                  <a:pt x="513" y="467"/>
                </a:lnTo>
                <a:lnTo>
                  <a:pt x="513" y="468"/>
                </a:lnTo>
                <a:lnTo>
                  <a:pt x="510" y="469"/>
                </a:lnTo>
                <a:lnTo>
                  <a:pt x="509" y="469"/>
                </a:lnTo>
                <a:lnTo>
                  <a:pt x="508" y="468"/>
                </a:lnTo>
                <a:lnTo>
                  <a:pt x="506" y="469"/>
                </a:lnTo>
                <a:lnTo>
                  <a:pt x="504" y="471"/>
                </a:lnTo>
                <a:lnTo>
                  <a:pt x="502" y="471"/>
                </a:lnTo>
                <a:lnTo>
                  <a:pt x="497" y="469"/>
                </a:lnTo>
                <a:lnTo>
                  <a:pt x="492" y="467"/>
                </a:lnTo>
                <a:lnTo>
                  <a:pt x="487" y="465"/>
                </a:lnTo>
                <a:lnTo>
                  <a:pt x="483" y="464"/>
                </a:lnTo>
                <a:lnTo>
                  <a:pt x="481" y="463"/>
                </a:lnTo>
                <a:lnTo>
                  <a:pt x="479" y="462"/>
                </a:lnTo>
                <a:lnTo>
                  <a:pt x="476" y="462"/>
                </a:lnTo>
                <a:lnTo>
                  <a:pt x="471" y="463"/>
                </a:lnTo>
                <a:lnTo>
                  <a:pt x="472" y="464"/>
                </a:lnTo>
                <a:lnTo>
                  <a:pt x="469" y="467"/>
                </a:lnTo>
                <a:lnTo>
                  <a:pt x="465" y="469"/>
                </a:lnTo>
                <a:lnTo>
                  <a:pt x="462" y="470"/>
                </a:lnTo>
                <a:lnTo>
                  <a:pt x="458" y="469"/>
                </a:lnTo>
                <a:lnTo>
                  <a:pt x="457" y="467"/>
                </a:lnTo>
                <a:lnTo>
                  <a:pt x="456" y="464"/>
                </a:lnTo>
                <a:lnTo>
                  <a:pt x="454" y="460"/>
                </a:lnTo>
                <a:lnTo>
                  <a:pt x="452" y="459"/>
                </a:lnTo>
                <a:lnTo>
                  <a:pt x="449" y="458"/>
                </a:lnTo>
                <a:lnTo>
                  <a:pt x="447" y="460"/>
                </a:lnTo>
                <a:lnTo>
                  <a:pt x="446" y="461"/>
                </a:lnTo>
                <a:lnTo>
                  <a:pt x="445" y="463"/>
                </a:lnTo>
                <a:lnTo>
                  <a:pt x="444" y="465"/>
                </a:lnTo>
                <a:lnTo>
                  <a:pt x="442" y="466"/>
                </a:lnTo>
                <a:lnTo>
                  <a:pt x="439" y="465"/>
                </a:lnTo>
                <a:lnTo>
                  <a:pt x="438" y="461"/>
                </a:lnTo>
                <a:lnTo>
                  <a:pt x="439" y="456"/>
                </a:lnTo>
                <a:lnTo>
                  <a:pt x="439" y="453"/>
                </a:lnTo>
                <a:lnTo>
                  <a:pt x="438" y="452"/>
                </a:lnTo>
                <a:lnTo>
                  <a:pt x="435" y="452"/>
                </a:lnTo>
                <a:lnTo>
                  <a:pt x="433" y="453"/>
                </a:lnTo>
                <a:lnTo>
                  <a:pt x="429" y="451"/>
                </a:lnTo>
                <a:lnTo>
                  <a:pt x="426" y="449"/>
                </a:lnTo>
                <a:lnTo>
                  <a:pt x="423" y="446"/>
                </a:lnTo>
                <a:lnTo>
                  <a:pt x="422" y="444"/>
                </a:lnTo>
                <a:lnTo>
                  <a:pt x="417" y="442"/>
                </a:lnTo>
                <a:lnTo>
                  <a:pt x="416" y="441"/>
                </a:lnTo>
                <a:lnTo>
                  <a:pt x="417" y="437"/>
                </a:lnTo>
                <a:lnTo>
                  <a:pt x="418" y="435"/>
                </a:lnTo>
                <a:lnTo>
                  <a:pt x="419" y="433"/>
                </a:lnTo>
                <a:lnTo>
                  <a:pt x="418" y="430"/>
                </a:lnTo>
                <a:lnTo>
                  <a:pt x="417" y="429"/>
                </a:lnTo>
                <a:lnTo>
                  <a:pt x="416" y="428"/>
                </a:lnTo>
                <a:lnTo>
                  <a:pt x="414" y="428"/>
                </a:lnTo>
                <a:lnTo>
                  <a:pt x="410" y="427"/>
                </a:lnTo>
                <a:lnTo>
                  <a:pt x="408" y="427"/>
                </a:lnTo>
                <a:lnTo>
                  <a:pt x="402" y="428"/>
                </a:lnTo>
                <a:lnTo>
                  <a:pt x="396" y="428"/>
                </a:lnTo>
                <a:lnTo>
                  <a:pt x="391" y="428"/>
                </a:lnTo>
                <a:lnTo>
                  <a:pt x="385" y="425"/>
                </a:lnTo>
                <a:lnTo>
                  <a:pt x="380" y="422"/>
                </a:lnTo>
                <a:lnTo>
                  <a:pt x="373" y="419"/>
                </a:lnTo>
                <a:lnTo>
                  <a:pt x="367" y="417"/>
                </a:lnTo>
                <a:lnTo>
                  <a:pt x="363" y="415"/>
                </a:lnTo>
                <a:lnTo>
                  <a:pt x="360" y="413"/>
                </a:lnTo>
                <a:lnTo>
                  <a:pt x="358" y="410"/>
                </a:lnTo>
                <a:lnTo>
                  <a:pt x="356" y="408"/>
                </a:lnTo>
                <a:lnTo>
                  <a:pt x="354" y="407"/>
                </a:lnTo>
                <a:lnTo>
                  <a:pt x="352" y="407"/>
                </a:lnTo>
                <a:lnTo>
                  <a:pt x="349" y="407"/>
                </a:lnTo>
                <a:lnTo>
                  <a:pt x="344" y="406"/>
                </a:lnTo>
                <a:lnTo>
                  <a:pt x="336" y="404"/>
                </a:lnTo>
                <a:lnTo>
                  <a:pt x="328" y="402"/>
                </a:lnTo>
                <a:lnTo>
                  <a:pt x="320" y="398"/>
                </a:lnTo>
                <a:lnTo>
                  <a:pt x="312" y="395"/>
                </a:lnTo>
                <a:lnTo>
                  <a:pt x="309" y="393"/>
                </a:lnTo>
                <a:lnTo>
                  <a:pt x="306" y="391"/>
                </a:lnTo>
                <a:lnTo>
                  <a:pt x="300" y="391"/>
                </a:lnTo>
                <a:lnTo>
                  <a:pt x="296" y="392"/>
                </a:lnTo>
                <a:lnTo>
                  <a:pt x="292" y="393"/>
                </a:lnTo>
                <a:lnTo>
                  <a:pt x="287" y="394"/>
                </a:lnTo>
                <a:lnTo>
                  <a:pt x="287" y="393"/>
                </a:lnTo>
                <a:lnTo>
                  <a:pt x="285" y="391"/>
                </a:lnTo>
                <a:lnTo>
                  <a:pt x="284" y="391"/>
                </a:lnTo>
                <a:lnTo>
                  <a:pt x="281" y="388"/>
                </a:lnTo>
                <a:lnTo>
                  <a:pt x="279" y="386"/>
                </a:lnTo>
                <a:lnTo>
                  <a:pt x="274" y="385"/>
                </a:lnTo>
                <a:lnTo>
                  <a:pt x="271" y="385"/>
                </a:lnTo>
                <a:lnTo>
                  <a:pt x="269" y="385"/>
                </a:lnTo>
                <a:lnTo>
                  <a:pt x="262" y="385"/>
                </a:lnTo>
                <a:lnTo>
                  <a:pt x="253" y="386"/>
                </a:lnTo>
                <a:lnTo>
                  <a:pt x="249" y="385"/>
                </a:lnTo>
                <a:lnTo>
                  <a:pt x="246" y="384"/>
                </a:lnTo>
                <a:lnTo>
                  <a:pt x="242" y="382"/>
                </a:lnTo>
                <a:lnTo>
                  <a:pt x="238" y="381"/>
                </a:lnTo>
                <a:lnTo>
                  <a:pt x="235" y="382"/>
                </a:lnTo>
                <a:lnTo>
                  <a:pt x="226" y="384"/>
                </a:lnTo>
                <a:lnTo>
                  <a:pt x="221" y="383"/>
                </a:lnTo>
                <a:lnTo>
                  <a:pt x="215" y="382"/>
                </a:lnTo>
                <a:lnTo>
                  <a:pt x="210" y="380"/>
                </a:lnTo>
                <a:lnTo>
                  <a:pt x="204" y="378"/>
                </a:lnTo>
                <a:lnTo>
                  <a:pt x="198" y="375"/>
                </a:lnTo>
                <a:lnTo>
                  <a:pt x="162" y="373"/>
                </a:lnTo>
                <a:lnTo>
                  <a:pt x="119" y="373"/>
                </a:lnTo>
                <a:lnTo>
                  <a:pt x="118" y="381"/>
                </a:lnTo>
                <a:lnTo>
                  <a:pt x="118" y="383"/>
                </a:lnTo>
                <a:lnTo>
                  <a:pt x="118" y="385"/>
                </a:lnTo>
                <a:lnTo>
                  <a:pt x="117" y="395"/>
                </a:lnTo>
                <a:lnTo>
                  <a:pt x="117" y="409"/>
                </a:lnTo>
                <a:lnTo>
                  <a:pt x="116" y="412"/>
                </a:lnTo>
                <a:lnTo>
                  <a:pt x="116" y="415"/>
                </a:lnTo>
                <a:lnTo>
                  <a:pt x="115" y="417"/>
                </a:lnTo>
                <a:lnTo>
                  <a:pt x="115" y="421"/>
                </a:lnTo>
                <a:lnTo>
                  <a:pt x="116" y="423"/>
                </a:lnTo>
                <a:lnTo>
                  <a:pt x="116" y="423"/>
                </a:lnTo>
                <a:lnTo>
                  <a:pt x="118" y="425"/>
                </a:lnTo>
                <a:lnTo>
                  <a:pt x="119" y="425"/>
                </a:lnTo>
                <a:lnTo>
                  <a:pt x="119" y="429"/>
                </a:lnTo>
                <a:lnTo>
                  <a:pt x="117" y="431"/>
                </a:lnTo>
                <a:lnTo>
                  <a:pt x="115" y="431"/>
                </a:lnTo>
                <a:lnTo>
                  <a:pt x="113" y="431"/>
                </a:lnTo>
                <a:lnTo>
                  <a:pt x="110" y="432"/>
                </a:lnTo>
                <a:lnTo>
                  <a:pt x="109" y="435"/>
                </a:lnTo>
                <a:lnTo>
                  <a:pt x="109" y="438"/>
                </a:lnTo>
                <a:lnTo>
                  <a:pt x="109" y="440"/>
                </a:lnTo>
                <a:lnTo>
                  <a:pt x="108" y="443"/>
                </a:lnTo>
                <a:lnTo>
                  <a:pt x="104" y="448"/>
                </a:lnTo>
                <a:lnTo>
                  <a:pt x="97" y="454"/>
                </a:lnTo>
                <a:lnTo>
                  <a:pt x="92" y="457"/>
                </a:lnTo>
                <a:lnTo>
                  <a:pt x="88" y="457"/>
                </a:lnTo>
                <a:lnTo>
                  <a:pt x="83" y="458"/>
                </a:lnTo>
                <a:lnTo>
                  <a:pt x="83" y="458"/>
                </a:lnTo>
                <a:lnTo>
                  <a:pt x="83" y="460"/>
                </a:lnTo>
                <a:lnTo>
                  <a:pt x="86" y="465"/>
                </a:lnTo>
                <a:lnTo>
                  <a:pt x="86" y="467"/>
                </a:lnTo>
                <a:lnTo>
                  <a:pt x="81" y="476"/>
                </a:lnTo>
                <a:lnTo>
                  <a:pt x="80" y="478"/>
                </a:lnTo>
                <a:lnTo>
                  <a:pt x="80" y="480"/>
                </a:lnTo>
                <a:lnTo>
                  <a:pt x="79" y="482"/>
                </a:lnTo>
                <a:lnTo>
                  <a:pt x="79" y="482"/>
                </a:lnTo>
                <a:lnTo>
                  <a:pt x="78" y="483"/>
                </a:lnTo>
                <a:lnTo>
                  <a:pt x="80" y="488"/>
                </a:lnTo>
                <a:lnTo>
                  <a:pt x="80" y="494"/>
                </a:lnTo>
                <a:lnTo>
                  <a:pt x="80" y="496"/>
                </a:lnTo>
                <a:lnTo>
                  <a:pt x="80" y="498"/>
                </a:lnTo>
                <a:lnTo>
                  <a:pt x="77" y="503"/>
                </a:lnTo>
                <a:lnTo>
                  <a:pt x="76" y="505"/>
                </a:lnTo>
                <a:lnTo>
                  <a:pt x="75" y="507"/>
                </a:lnTo>
                <a:lnTo>
                  <a:pt x="73" y="508"/>
                </a:lnTo>
                <a:lnTo>
                  <a:pt x="72" y="510"/>
                </a:lnTo>
                <a:lnTo>
                  <a:pt x="71" y="511"/>
                </a:lnTo>
                <a:lnTo>
                  <a:pt x="70" y="513"/>
                </a:lnTo>
                <a:lnTo>
                  <a:pt x="69" y="516"/>
                </a:lnTo>
                <a:lnTo>
                  <a:pt x="67" y="520"/>
                </a:lnTo>
                <a:lnTo>
                  <a:pt x="66" y="523"/>
                </a:lnTo>
                <a:lnTo>
                  <a:pt x="66" y="525"/>
                </a:lnTo>
                <a:lnTo>
                  <a:pt x="65" y="526"/>
                </a:lnTo>
                <a:lnTo>
                  <a:pt x="65" y="528"/>
                </a:lnTo>
                <a:lnTo>
                  <a:pt x="64" y="530"/>
                </a:lnTo>
                <a:lnTo>
                  <a:pt x="65" y="535"/>
                </a:lnTo>
                <a:lnTo>
                  <a:pt x="64" y="538"/>
                </a:lnTo>
                <a:lnTo>
                  <a:pt x="64" y="540"/>
                </a:lnTo>
                <a:lnTo>
                  <a:pt x="64" y="542"/>
                </a:lnTo>
                <a:lnTo>
                  <a:pt x="63" y="542"/>
                </a:lnTo>
                <a:lnTo>
                  <a:pt x="62" y="544"/>
                </a:lnTo>
                <a:lnTo>
                  <a:pt x="59" y="545"/>
                </a:lnTo>
                <a:lnTo>
                  <a:pt x="57" y="545"/>
                </a:lnTo>
                <a:lnTo>
                  <a:pt x="53" y="543"/>
                </a:lnTo>
                <a:lnTo>
                  <a:pt x="51" y="542"/>
                </a:lnTo>
                <a:lnTo>
                  <a:pt x="48" y="540"/>
                </a:lnTo>
                <a:lnTo>
                  <a:pt x="48" y="539"/>
                </a:lnTo>
                <a:lnTo>
                  <a:pt x="46" y="537"/>
                </a:lnTo>
                <a:lnTo>
                  <a:pt x="44" y="536"/>
                </a:lnTo>
                <a:lnTo>
                  <a:pt x="39" y="535"/>
                </a:lnTo>
                <a:lnTo>
                  <a:pt x="37" y="535"/>
                </a:lnTo>
                <a:lnTo>
                  <a:pt x="35" y="536"/>
                </a:lnTo>
                <a:lnTo>
                  <a:pt x="29" y="535"/>
                </a:lnTo>
                <a:lnTo>
                  <a:pt x="26" y="533"/>
                </a:lnTo>
                <a:lnTo>
                  <a:pt x="24" y="533"/>
                </a:lnTo>
                <a:lnTo>
                  <a:pt x="19" y="531"/>
                </a:lnTo>
                <a:lnTo>
                  <a:pt x="9" y="526"/>
                </a:lnTo>
                <a:lnTo>
                  <a:pt x="6" y="523"/>
                </a:lnTo>
                <a:lnTo>
                  <a:pt x="2" y="510"/>
                </a:lnTo>
                <a:lnTo>
                  <a:pt x="0" y="505"/>
                </a:lnTo>
                <a:lnTo>
                  <a:pt x="1" y="493"/>
                </a:lnTo>
                <a:lnTo>
                  <a:pt x="2" y="487"/>
                </a:lnTo>
                <a:lnTo>
                  <a:pt x="5" y="478"/>
                </a:lnTo>
                <a:lnTo>
                  <a:pt x="12" y="464"/>
                </a:lnTo>
                <a:lnTo>
                  <a:pt x="20" y="450"/>
                </a:lnTo>
                <a:lnTo>
                  <a:pt x="33" y="435"/>
                </a:lnTo>
                <a:lnTo>
                  <a:pt x="42" y="435"/>
                </a:lnTo>
                <a:lnTo>
                  <a:pt x="52" y="435"/>
                </a:lnTo>
                <a:lnTo>
                  <a:pt x="55" y="431"/>
                </a:lnTo>
                <a:lnTo>
                  <a:pt x="59" y="429"/>
                </a:lnTo>
                <a:lnTo>
                  <a:pt x="70" y="416"/>
                </a:lnTo>
                <a:lnTo>
                  <a:pt x="71" y="399"/>
                </a:lnTo>
                <a:lnTo>
                  <a:pt x="71" y="373"/>
                </a:lnTo>
                <a:lnTo>
                  <a:pt x="75" y="359"/>
                </a:lnTo>
                <a:lnTo>
                  <a:pt x="78" y="338"/>
                </a:lnTo>
                <a:lnTo>
                  <a:pt x="87" y="325"/>
                </a:lnTo>
                <a:lnTo>
                  <a:pt x="95" y="312"/>
                </a:lnTo>
                <a:lnTo>
                  <a:pt x="101" y="313"/>
                </a:lnTo>
                <a:lnTo>
                  <a:pt x="103" y="314"/>
                </a:lnTo>
                <a:lnTo>
                  <a:pt x="103" y="314"/>
                </a:lnTo>
                <a:lnTo>
                  <a:pt x="107" y="314"/>
                </a:lnTo>
                <a:lnTo>
                  <a:pt x="108" y="314"/>
                </a:lnTo>
                <a:lnTo>
                  <a:pt x="109" y="313"/>
                </a:lnTo>
                <a:lnTo>
                  <a:pt x="115" y="312"/>
                </a:lnTo>
                <a:lnTo>
                  <a:pt x="117" y="312"/>
                </a:lnTo>
                <a:lnTo>
                  <a:pt x="121" y="311"/>
                </a:lnTo>
                <a:lnTo>
                  <a:pt x="122" y="310"/>
                </a:lnTo>
                <a:lnTo>
                  <a:pt x="123" y="310"/>
                </a:lnTo>
                <a:lnTo>
                  <a:pt x="126" y="309"/>
                </a:lnTo>
                <a:lnTo>
                  <a:pt x="128" y="308"/>
                </a:lnTo>
                <a:lnTo>
                  <a:pt x="130" y="308"/>
                </a:lnTo>
                <a:lnTo>
                  <a:pt x="131" y="307"/>
                </a:lnTo>
                <a:lnTo>
                  <a:pt x="132" y="307"/>
                </a:lnTo>
                <a:lnTo>
                  <a:pt x="132" y="307"/>
                </a:lnTo>
                <a:lnTo>
                  <a:pt x="133" y="306"/>
                </a:lnTo>
                <a:lnTo>
                  <a:pt x="133" y="305"/>
                </a:lnTo>
                <a:lnTo>
                  <a:pt x="133" y="302"/>
                </a:lnTo>
                <a:lnTo>
                  <a:pt x="133" y="298"/>
                </a:lnTo>
                <a:lnTo>
                  <a:pt x="133" y="296"/>
                </a:lnTo>
                <a:lnTo>
                  <a:pt x="136" y="294"/>
                </a:lnTo>
                <a:lnTo>
                  <a:pt x="149" y="286"/>
                </a:lnTo>
                <a:lnTo>
                  <a:pt x="151" y="285"/>
                </a:lnTo>
                <a:lnTo>
                  <a:pt x="150" y="284"/>
                </a:lnTo>
                <a:lnTo>
                  <a:pt x="149" y="283"/>
                </a:lnTo>
                <a:lnTo>
                  <a:pt x="149" y="282"/>
                </a:lnTo>
                <a:lnTo>
                  <a:pt x="147" y="280"/>
                </a:lnTo>
                <a:lnTo>
                  <a:pt x="146" y="278"/>
                </a:lnTo>
                <a:lnTo>
                  <a:pt x="145" y="277"/>
                </a:lnTo>
                <a:lnTo>
                  <a:pt x="144" y="275"/>
                </a:lnTo>
                <a:lnTo>
                  <a:pt x="143" y="273"/>
                </a:lnTo>
                <a:lnTo>
                  <a:pt x="142" y="271"/>
                </a:lnTo>
                <a:lnTo>
                  <a:pt x="142" y="270"/>
                </a:lnTo>
                <a:lnTo>
                  <a:pt x="140" y="267"/>
                </a:lnTo>
                <a:lnTo>
                  <a:pt x="140" y="266"/>
                </a:lnTo>
                <a:lnTo>
                  <a:pt x="140" y="266"/>
                </a:lnTo>
                <a:lnTo>
                  <a:pt x="139" y="264"/>
                </a:lnTo>
                <a:lnTo>
                  <a:pt x="139" y="262"/>
                </a:lnTo>
                <a:lnTo>
                  <a:pt x="139" y="262"/>
                </a:lnTo>
                <a:lnTo>
                  <a:pt x="139" y="260"/>
                </a:lnTo>
                <a:lnTo>
                  <a:pt x="139" y="259"/>
                </a:lnTo>
                <a:lnTo>
                  <a:pt x="139" y="259"/>
                </a:lnTo>
                <a:lnTo>
                  <a:pt x="139" y="257"/>
                </a:lnTo>
                <a:lnTo>
                  <a:pt x="139" y="256"/>
                </a:lnTo>
                <a:lnTo>
                  <a:pt x="142" y="256"/>
                </a:lnTo>
                <a:lnTo>
                  <a:pt x="143" y="256"/>
                </a:lnTo>
                <a:lnTo>
                  <a:pt x="144" y="256"/>
                </a:lnTo>
                <a:lnTo>
                  <a:pt x="144" y="256"/>
                </a:lnTo>
                <a:lnTo>
                  <a:pt x="145" y="256"/>
                </a:lnTo>
                <a:lnTo>
                  <a:pt x="146" y="255"/>
                </a:lnTo>
                <a:lnTo>
                  <a:pt x="148" y="254"/>
                </a:lnTo>
                <a:lnTo>
                  <a:pt x="149" y="254"/>
                </a:lnTo>
                <a:lnTo>
                  <a:pt x="150" y="253"/>
                </a:lnTo>
                <a:lnTo>
                  <a:pt x="151" y="253"/>
                </a:lnTo>
                <a:lnTo>
                  <a:pt x="152" y="252"/>
                </a:lnTo>
                <a:lnTo>
                  <a:pt x="153" y="252"/>
                </a:lnTo>
                <a:lnTo>
                  <a:pt x="154" y="251"/>
                </a:lnTo>
                <a:lnTo>
                  <a:pt x="155" y="250"/>
                </a:lnTo>
                <a:lnTo>
                  <a:pt x="157" y="249"/>
                </a:lnTo>
                <a:lnTo>
                  <a:pt x="158" y="248"/>
                </a:lnTo>
                <a:lnTo>
                  <a:pt x="158" y="248"/>
                </a:lnTo>
                <a:lnTo>
                  <a:pt x="159" y="248"/>
                </a:lnTo>
                <a:lnTo>
                  <a:pt x="160" y="246"/>
                </a:lnTo>
                <a:lnTo>
                  <a:pt x="161" y="246"/>
                </a:lnTo>
                <a:lnTo>
                  <a:pt x="161" y="246"/>
                </a:lnTo>
                <a:lnTo>
                  <a:pt x="162" y="245"/>
                </a:lnTo>
                <a:lnTo>
                  <a:pt x="162" y="245"/>
                </a:lnTo>
                <a:lnTo>
                  <a:pt x="163" y="244"/>
                </a:lnTo>
                <a:lnTo>
                  <a:pt x="164" y="243"/>
                </a:lnTo>
                <a:lnTo>
                  <a:pt x="164" y="243"/>
                </a:lnTo>
                <a:lnTo>
                  <a:pt x="165" y="241"/>
                </a:lnTo>
                <a:lnTo>
                  <a:pt x="165" y="241"/>
                </a:lnTo>
                <a:lnTo>
                  <a:pt x="166" y="240"/>
                </a:lnTo>
                <a:lnTo>
                  <a:pt x="167" y="239"/>
                </a:lnTo>
                <a:lnTo>
                  <a:pt x="167" y="237"/>
                </a:lnTo>
                <a:lnTo>
                  <a:pt x="167" y="237"/>
                </a:lnTo>
                <a:lnTo>
                  <a:pt x="167" y="235"/>
                </a:lnTo>
                <a:lnTo>
                  <a:pt x="167" y="235"/>
                </a:lnTo>
                <a:lnTo>
                  <a:pt x="166" y="233"/>
                </a:lnTo>
                <a:lnTo>
                  <a:pt x="166" y="232"/>
                </a:lnTo>
                <a:lnTo>
                  <a:pt x="166" y="232"/>
                </a:lnTo>
                <a:lnTo>
                  <a:pt x="166" y="232"/>
                </a:lnTo>
                <a:lnTo>
                  <a:pt x="165" y="231"/>
                </a:lnTo>
                <a:lnTo>
                  <a:pt x="165" y="230"/>
                </a:lnTo>
                <a:lnTo>
                  <a:pt x="164" y="229"/>
                </a:lnTo>
                <a:lnTo>
                  <a:pt x="164" y="228"/>
                </a:lnTo>
                <a:lnTo>
                  <a:pt x="164" y="228"/>
                </a:lnTo>
                <a:lnTo>
                  <a:pt x="163" y="227"/>
                </a:lnTo>
                <a:lnTo>
                  <a:pt x="163" y="226"/>
                </a:lnTo>
                <a:lnTo>
                  <a:pt x="162" y="225"/>
                </a:lnTo>
                <a:lnTo>
                  <a:pt x="162" y="225"/>
                </a:lnTo>
                <a:lnTo>
                  <a:pt x="161" y="224"/>
                </a:lnTo>
                <a:lnTo>
                  <a:pt x="160" y="224"/>
                </a:lnTo>
                <a:lnTo>
                  <a:pt x="160" y="223"/>
                </a:lnTo>
                <a:lnTo>
                  <a:pt x="160" y="223"/>
                </a:lnTo>
                <a:lnTo>
                  <a:pt x="159" y="222"/>
                </a:lnTo>
                <a:lnTo>
                  <a:pt x="158" y="221"/>
                </a:lnTo>
                <a:lnTo>
                  <a:pt x="158" y="221"/>
                </a:lnTo>
                <a:lnTo>
                  <a:pt x="157" y="220"/>
                </a:lnTo>
                <a:lnTo>
                  <a:pt x="156" y="220"/>
                </a:lnTo>
                <a:lnTo>
                  <a:pt x="156" y="219"/>
                </a:lnTo>
                <a:lnTo>
                  <a:pt x="155" y="219"/>
                </a:lnTo>
                <a:lnTo>
                  <a:pt x="155" y="218"/>
                </a:lnTo>
                <a:lnTo>
                  <a:pt x="154" y="218"/>
                </a:lnTo>
                <a:lnTo>
                  <a:pt x="154" y="218"/>
                </a:lnTo>
                <a:lnTo>
                  <a:pt x="153" y="217"/>
                </a:lnTo>
                <a:lnTo>
                  <a:pt x="153" y="216"/>
                </a:lnTo>
                <a:lnTo>
                  <a:pt x="152" y="216"/>
                </a:lnTo>
                <a:lnTo>
                  <a:pt x="152" y="215"/>
                </a:lnTo>
                <a:lnTo>
                  <a:pt x="151" y="215"/>
                </a:lnTo>
                <a:lnTo>
                  <a:pt x="150" y="214"/>
                </a:lnTo>
                <a:lnTo>
                  <a:pt x="149" y="214"/>
                </a:lnTo>
                <a:lnTo>
                  <a:pt x="149" y="214"/>
                </a:lnTo>
                <a:lnTo>
                  <a:pt x="148" y="213"/>
                </a:lnTo>
                <a:lnTo>
                  <a:pt x="147" y="213"/>
                </a:lnTo>
                <a:lnTo>
                  <a:pt x="147" y="212"/>
                </a:lnTo>
                <a:lnTo>
                  <a:pt x="146" y="212"/>
                </a:lnTo>
                <a:lnTo>
                  <a:pt x="145" y="212"/>
                </a:lnTo>
                <a:lnTo>
                  <a:pt x="144" y="212"/>
                </a:lnTo>
                <a:lnTo>
                  <a:pt x="144" y="212"/>
                </a:lnTo>
                <a:lnTo>
                  <a:pt x="143" y="212"/>
                </a:lnTo>
                <a:lnTo>
                  <a:pt x="142" y="211"/>
                </a:lnTo>
                <a:lnTo>
                  <a:pt x="142" y="211"/>
                </a:lnTo>
                <a:lnTo>
                  <a:pt x="141" y="212"/>
                </a:lnTo>
                <a:lnTo>
                  <a:pt x="140" y="212"/>
                </a:lnTo>
                <a:lnTo>
                  <a:pt x="139" y="212"/>
                </a:lnTo>
                <a:lnTo>
                  <a:pt x="138" y="212"/>
                </a:lnTo>
                <a:lnTo>
                  <a:pt x="137" y="212"/>
                </a:lnTo>
                <a:lnTo>
                  <a:pt x="136" y="212"/>
                </a:lnTo>
                <a:lnTo>
                  <a:pt x="135" y="212"/>
                </a:lnTo>
                <a:lnTo>
                  <a:pt x="134" y="212"/>
                </a:lnTo>
                <a:lnTo>
                  <a:pt x="133" y="211"/>
                </a:lnTo>
                <a:lnTo>
                  <a:pt x="133" y="211"/>
                </a:lnTo>
                <a:lnTo>
                  <a:pt x="132" y="210"/>
                </a:lnTo>
                <a:lnTo>
                  <a:pt x="130" y="209"/>
                </a:lnTo>
                <a:lnTo>
                  <a:pt x="129" y="209"/>
                </a:lnTo>
                <a:lnTo>
                  <a:pt x="128" y="208"/>
                </a:lnTo>
                <a:lnTo>
                  <a:pt x="128" y="208"/>
                </a:lnTo>
                <a:lnTo>
                  <a:pt x="127" y="207"/>
                </a:lnTo>
                <a:lnTo>
                  <a:pt x="127" y="207"/>
                </a:lnTo>
                <a:lnTo>
                  <a:pt x="126" y="206"/>
                </a:lnTo>
                <a:lnTo>
                  <a:pt x="125" y="206"/>
                </a:lnTo>
                <a:lnTo>
                  <a:pt x="123" y="205"/>
                </a:lnTo>
                <a:lnTo>
                  <a:pt x="123" y="205"/>
                </a:lnTo>
                <a:lnTo>
                  <a:pt x="122" y="204"/>
                </a:lnTo>
                <a:lnTo>
                  <a:pt x="122" y="204"/>
                </a:lnTo>
                <a:lnTo>
                  <a:pt x="121" y="203"/>
                </a:lnTo>
                <a:lnTo>
                  <a:pt x="120" y="203"/>
                </a:lnTo>
                <a:lnTo>
                  <a:pt x="119" y="203"/>
                </a:lnTo>
                <a:lnTo>
                  <a:pt x="119" y="202"/>
                </a:lnTo>
                <a:lnTo>
                  <a:pt x="118" y="202"/>
                </a:lnTo>
                <a:lnTo>
                  <a:pt x="117" y="201"/>
                </a:lnTo>
                <a:lnTo>
                  <a:pt x="117" y="201"/>
                </a:lnTo>
                <a:lnTo>
                  <a:pt x="116" y="200"/>
                </a:lnTo>
                <a:lnTo>
                  <a:pt x="115" y="200"/>
                </a:lnTo>
                <a:lnTo>
                  <a:pt x="114" y="199"/>
                </a:lnTo>
                <a:lnTo>
                  <a:pt x="113" y="199"/>
                </a:lnTo>
                <a:lnTo>
                  <a:pt x="113" y="198"/>
                </a:lnTo>
                <a:lnTo>
                  <a:pt x="112" y="198"/>
                </a:lnTo>
                <a:lnTo>
                  <a:pt x="112" y="197"/>
                </a:lnTo>
                <a:lnTo>
                  <a:pt x="110" y="195"/>
                </a:lnTo>
                <a:lnTo>
                  <a:pt x="108" y="193"/>
                </a:lnTo>
                <a:lnTo>
                  <a:pt x="107" y="193"/>
                </a:lnTo>
                <a:lnTo>
                  <a:pt x="107" y="192"/>
                </a:lnTo>
                <a:lnTo>
                  <a:pt x="106" y="191"/>
                </a:lnTo>
                <a:lnTo>
                  <a:pt x="105" y="191"/>
                </a:lnTo>
                <a:lnTo>
                  <a:pt x="102" y="189"/>
                </a:lnTo>
                <a:lnTo>
                  <a:pt x="101" y="187"/>
                </a:lnTo>
                <a:lnTo>
                  <a:pt x="100" y="187"/>
                </a:lnTo>
                <a:lnTo>
                  <a:pt x="99" y="186"/>
                </a:lnTo>
                <a:lnTo>
                  <a:pt x="98" y="185"/>
                </a:lnTo>
                <a:lnTo>
                  <a:pt x="98" y="184"/>
                </a:lnTo>
                <a:lnTo>
                  <a:pt x="97" y="184"/>
                </a:lnTo>
                <a:lnTo>
                  <a:pt x="96" y="184"/>
                </a:lnTo>
                <a:lnTo>
                  <a:pt x="96" y="183"/>
                </a:lnTo>
                <a:lnTo>
                  <a:pt x="95" y="182"/>
                </a:lnTo>
                <a:lnTo>
                  <a:pt x="94" y="182"/>
                </a:lnTo>
                <a:lnTo>
                  <a:pt x="92" y="180"/>
                </a:lnTo>
                <a:lnTo>
                  <a:pt x="91" y="179"/>
                </a:lnTo>
                <a:lnTo>
                  <a:pt x="90" y="178"/>
                </a:lnTo>
                <a:lnTo>
                  <a:pt x="88" y="176"/>
                </a:lnTo>
                <a:lnTo>
                  <a:pt x="87" y="175"/>
                </a:lnTo>
                <a:lnTo>
                  <a:pt x="87" y="175"/>
                </a:lnTo>
                <a:lnTo>
                  <a:pt x="86" y="174"/>
                </a:lnTo>
                <a:lnTo>
                  <a:pt x="85" y="174"/>
                </a:lnTo>
                <a:lnTo>
                  <a:pt x="85" y="173"/>
                </a:lnTo>
                <a:lnTo>
                  <a:pt x="83" y="173"/>
                </a:lnTo>
                <a:lnTo>
                  <a:pt x="83" y="173"/>
                </a:lnTo>
                <a:lnTo>
                  <a:pt x="81" y="173"/>
                </a:lnTo>
                <a:lnTo>
                  <a:pt x="79" y="172"/>
                </a:lnTo>
                <a:lnTo>
                  <a:pt x="79" y="172"/>
                </a:lnTo>
                <a:lnTo>
                  <a:pt x="78" y="172"/>
                </a:lnTo>
                <a:lnTo>
                  <a:pt x="77" y="172"/>
                </a:lnTo>
                <a:lnTo>
                  <a:pt x="76" y="172"/>
                </a:lnTo>
                <a:lnTo>
                  <a:pt x="75" y="172"/>
                </a:lnTo>
                <a:lnTo>
                  <a:pt x="74" y="173"/>
                </a:lnTo>
                <a:lnTo>
                  <a:pt x="73" y="173"/>
                </a:lnTo>
                <a:lnTo>
                  <a:pt x="72" y="173"/>
                </a:lnTo>
                <a:lnTo>
                  <a:pt x="72" y="173"/>
                </a:lnTo>
                <a:lnTo>
                  <a:pt x="71" y="173"/>
                </a:lnTo>
                <a:lnTo>
                  <a:pt x="70" y="173"/>
                </a:lnTo>
                <a:lnTo>
                  <a:pt x="69" y="173"/>
                </a:lnTo>
                <a:lnTo>
                  <a:pt x="68" y="173"/>
                </a:lnTo>
                <a:lnTo>
                  <a:pt x="67" y="173"/>
                </a:lnTo>
                <a:lnTo>
                  <a:pt x="67" y="173"/>
                </a:lnTo>
                <a:lnTo>
                  <a:pt x="64" y="173"/>
                </a:lnTo>
                <a:lnTo>
                  <a:pt x="62" y="173"/>
                </a:lnTo>
                <a:lnTo>
                  <a:pt x="61" y="174"/>
                </a:lnTo>
                <a:lnTo>
                  <a:pt x="57" y="174"/>
                </a:lnTo>
                <a:lnTo>
                  <a:pt x="58" y="169"/>
                </a:lnTo>
                <a:lnTo>
                  <a:pt x="58" y="166"/>
                </a:lnTo>
                <a:lnTo>
                  <a:pt x="62" y="151"/>
                </a:lnTo>
                <a:lnTo>
                  <a:pt x="69" y="137"/>
                </a:lnTo>
                <a:lnTo>
                  <a:pt x="71" y="132"/>
                </a:lnTo>
                <a:lnTo>
                  <a:pt x="75" y="126"/>
                </a:lnTo>
                <a:lnTo>
                  <a:pt x="75" y="126"/>
                </a:lnTo>
                <a:lnTo>
                  <a:pt x="77" y="127"/>
                </a:lnTo>
                <a:lnTo>
                  <a:pt x="77" y="127"/>
                </a:lnTo>
                <a:lnTo>
                  <a:pt x="79" y="128"/>
                </a:lnTo>
                <a:lnTo>
                  <a:pt x="79" y="128"/>
                </a:lnTo>
                <a:lnTo>
                  <a:pt x="80" y="128"/>
                </a:lnTo>
                <a:lnTo>
                  <a:pt x="81" y="128"/>
                </a:lnTo>
                <a:lnTo>
                  <a:pt x="83" y="128"/>
                </a:lnTo>
                <a:lnTo>
                  <a:pt x="83" y="128"/>
                </a:lnTo>
                <a:lnTo>
                  <a:pt x="84" y="127"/>
                </a:lnTo>
                <a:lnTo>
                  <a:pt x="85" y="127"/>
                </a:lnTo>
                <a:lnTo>
                  <a:pt x="85" y="127"/>
                </a:lnTo>
                <a:lnTo>
                  <a:pt x="86" y="127"/>
                </a:lnTo>
                <a:lnTo>
                  <a:pt x="87" y="126"/>
                </a:lnTo>
                <a:lnTo>
                  <a:pt x="87" y="126"/>
                </a:lnTo>
                <a:lnTo>
                  <a:pt x="88" y="125"/>
                </a:lnTo>
                <a:lnTo>
                  <a:pt x="88" y="125"/>
                </a:lnTo>
                <a:lnTo>
                  <a:pt x="89" y="125"/>
                </a:lnTo>
                <a:lnTo>
                  <a:pt x="89" y="124"/>
                </a:lnTo>
                <a:lnTo>
                  <a:pt x="90" y="123"/>
                </a:lnTo>
                <a:lnTo>
                  <a:pt x="91" y="122"/>
                </a:lnTo>
                <a:lnTo>
                  <a:pt x="91" y="122"/>
                </a:lnTo>
                <a:lnTo>
                  <a:pt x="92" y="121"/>
                </a:lnTo>
                <a:lnTo>
                  <a:pt x="92" y="121"/>
                </a:lnTo>
                <a:lnTo>
                  <a:pt x="92" y="121"/>
                </a:lnTo>
                <a:lnTo>
                  <a:pt x="92" y="120"/>
                </a:lnTo>
                <a:lnTo>
                  <a:pt x="92" y="119"/>
                </a:lnTo>
                <a:lnTo>
                  <a:pt x="92" y="118"/>
                </a:lnTo>
                <a:lnTo>
                  <a:pt x="93" y="118"/>
                </a:lnTo>
                <a:lnTo>
                  <a:pt x="93" y="118"/>
                </a:lnTo>
                <a:lnTo>
                  <a:pt x="93" y="117"/>
                </a:lnTo>
                <a:lnTo>
                  <a:pt x="93" y="117"/>
                </a:lnTo>
                <a:lnTo>
                  <a:pt x="94" y="116"/>
                </a:lnTo>
                <a:lnTo>
                  <a:pt x="95" y="116"/>
                </a:lnTo>
                <a:lnTo>
                  <a:pt x="95" y="116"/>
                </a:lnTo>
                <a:lnTo>
                  <a:pt x="96" y="115"/>
                </a:lnTo>
                <a:lnTo>
                  <a:pt x="96" y="115"/>
                </a:lnTo>
                <a:lnTo>
                  <a:pt x="96" y="114"/>
                </a:lnTo>
                <a:lnTo>
                  <a:pt x="97" y="114"/>
                </a:lnTo>
                <a:lnTo>
                  <a:pt x="98" y="114"/>
                </a:lnTo>
                <a:lnTo>
                  <a:pt x="98" y="114"/>
                </a:lnTo>
                <a:lnTo>
                  <a:pt x="99" y="113"/>
                </a:lnTo>
                <a:lnTo>
                  <a:pt x="99" y="113"/>
                </a:lnTo>
                <a:lnTo>
                  <a:pt x="100" y="113"/>
                </a:lnTo>
                <a:lnTo>
                  <a:pt x="101" y="113"/>
                </a:lnTo>
                <a:lnTo>
                  <a:pt x="102" y="114"/>
                </a:lnTo>
                <a:lnTo>
                  <a:pt x="103" y="114"/>
                </a:lnTo>
                <a:lnTo>
                  <a:pt x="103" y="114"/>
                </a:lnTo>
                <a:lnTo>
                  <a:pt x="104" y="114"/>
                </a:lnTo>
                <a:lnTo>
                  <a:pt x="105" y="114"/>
                </a:lnTo>
                <a:lnTo>
                  <a:pt x="106" y="114"/>
                </a:lnTo>
                <a:lnTo>
                  <a:pt x="106" y="114"/>
                </a:lnTo>
                <a:lnTo>
                  <a:pt x="107" y="113"/>
                </a:lnTo>
                <a:lnTo>
                  <a:pt x="108" y="113"/>
                </a:lnTo>
                <a:lnTo>
                  <a:pt x="108" y="113"/>
                </a:lnTo>
                <a:lnTo>
                  <a:pt x="109" y="112"/>
                </a:lnTo>
                <a:lnTo>
                  <a:pt x="110" y="112"/>
                </a:lnTo>
                <a:lnTo>
                  <a:pt x="110" y="111"/>
                </a:lnTo>
                <a:lnTo>
                  <a:pt x="110" y="111"/>
                </a:lnTo>
                <a:lnTo>
                  <a:pt x="111" y="110"/>
                </a:lnTo>
                <a:lnTo>
                  <a:pt x="111" y="109"/>
                </a:lnTo>
                <a:lnTo>
                  <a:pt x="111" y="109"/>
                </a:lnTo>
                <a:lnTo>
                  <a:pt x="111" y="108"/>
                </a:lnTo>
                <a:lnTo>
                  <a:pt x="112" y="108"/>
                </a:lnTo>
                <a:lnTo>
                  <a:pt x="112" y="107"/>
                </a:lnTo>
                <a:lnTo>
                  <a:pt x="112" y="107"/>
                </a:lnTo>
                <a:lnTo>
                  <a:pt x="112" y="106"/>
                </a:lnTo>
                <a:lnTo>
                  <a:pt x="113" y="105"/>
                </a:lnTo>
                <a:lnTo>
                  <a:pt x="113" y="105"/>
                </a:lnTo>
                <a:lnTo>
                  <a:pt x="114" y="104"/>
                </a:lnTo>
                <a:lnTo>
                  <a:pt x="114" y="103"/>
                </a:lnTo>
                <a:lnTo>
                  <a:pt x="114" y="102"/>
                </a:lnTo>
                <a:lnTo>
                  <a:pt x="114" y="102"/>
                </a:lnTo>
                <a:lnTo>
                  <a:pt x="114" y="101"/>
                </a:lnTo>
                <a:lnTo>
                  <a:pt x="115" y="100"/>
                </a:lnTo>
                <a:lnTo>
                  <a:pt x="115" y="100"/>
                </a:lnTo>
                <a:lnTo>
                  <a:pt x="115" y="99"/>
                </a:lnTo>
                <a:lnTo>
                  <a:pt x="115" y="98"/>
                </a:lnTo>
                <a:lnTo>
                  <a:pt x="116" y="98"/>
                </a:lnTo>
                <a:lnTo>
                  <a:pt x="116" y="97"/>
                </a:lnTo>
                <a:lnTo>
                  <a:pt x="116" y="96"/>
                </a:lnTo>
                <a:lnTo>
                  <a:pt x="117" y="96"/>
                </a:lnTo>
                <a:lnTo>
                  <a:pt x="117" y="94"/>
                </a:lnTo>
                <a:lnTo>
                  <a:pt x="117" y="93"/>
                </a:lnTo>
                <a:lnTo>
                  <a:pt x="117" y="93"/>
                </a:lnTo>
                <a:lnTo>
                  <a:pt x="117" y="92"/>
                </a:lnTo>
                <a:lnTo>
                  <a:pt x="117" y="91"/>
                </a:lnTo>
                <a:lnTo>
                  <a:pt x="117" y="91"/>
                </a:lnTo>
                <a:lnTo>
                  <a:pt x="118" y="91"/>
                </a:lnTo>
                <a:lnTo>
                  <a:pt x="119" y="90"/>
                </a:lnTo>
                <a:lnTo>
                  <a:pt x="119" y="89"/>
                </a:lnTo>
                <a:lnTo>
                  <a:pt x="120" y="89"/>
                </a:lnTo>
                <a:lnTo>
                  <a:pt x="120" y="88"/>
                </a:lnTo>
                <a:lnTo>
                  <a:pt x="121" y="88"/>
                </a:lnTo>
                <a:lnTo>
                  <a:pt x="122" y="87"/>
                </a:lnTo>
                <a:lnTo>
                  <a:pt x="123" y="86"/>
                </a:lnTo>
                <a:lnTo>
                  <a:pt x="124" y="86"/>
                </a:lnTo>
                <a:lnTo>
                  <a:pt x="125" y="85"/>
                </a:lnTo>
                <a:lnTo>
                  <a:pt x="126" y="84"/>
                </a:lnTo>
                <a:lnTo>
                  <a:pt x="126" y="84"/>
                </a:lnTo>
                <a:lnTo>
                  <a:pt x="127" y="82"/>
                </a:lnTo>
                <a:lnTo>
                  <a:pt x="128" y="82"/>
                </a:lnTo>
                <a:lnTo>
                  <a:pt x="129" y="81"/>
                </a:lnTo>
                <a:lnTo>
                  <a:pt x="130" y="80"/>
                </a:lnTo>
                <a:lnTo>
                  <a:pt x="130" y="80"/>
                </a:lnTo>
                <a:lnTo>
                  <a:pt x="130" y="79"/>
                </a:lnTo>
                <a:lnTo>
                  <a:pt x="131" y="79"/>
                </a:lnTo>
                <a:lnTo>
                  <a:pt x="131" y="78"/>
                </a:lnTo>
                <a:lnTo>
                  <a:pt x="132" y="77"/>
                </a:lnTo>
                <a:lnTo>
                  <a:pt x="132" y="76"/>
                </a:lnTo>
                <a:lnTo>
                  <a:pt x="133" y="75"/>
                </a:lnTo>
                <a:lnTo>
                  <a:pt x="133" y="75"/>
                </a:lnTo>
                <a:lnTo>
                  <a:pt x="133" y="74"/>
                </a:lnTo>
                <a:lnTo>
                  <a:pt x="134" y="73"/>
                </a:lnTo>
                <a:lnTo>
                  <a:pt x="134" y="73"/>
                </a:lnTo>
                <a:lnTo>
                  <a:pt x="135" y="72"/>
                </a:lnTo>
                <a:lnTo>
                  <a:pt x="135" y="72"/>
                </a:lnTo>
                <a:lnTo>
                  <a:pt x="136" y="71"/>
                </a:lnTo>
                <a:lnTo>
                  <a:pt x="137" y="70"/>
                </a:lnTo>
                <a:lnTo>
                  <a:pt x="137" y="70"/>
                </a:lnTo>
                <a:lnTo>
                  <a:pt x="139" y="70"/>
                </a:lnTo>
                <a:lnTo>
                  <a:pt x="139" y="70"/>
                </a:lnTo>
                <a:lnTo>
                  <a:pt x="140" y="70"/>
                </a:lnTo>
                <a:lnTo>
                  <a:pt x="140" y="70"/>
                </a:lnTo>
                <a:lnTo>
                  <a:pt x="141" y="70"/>
                </a:lnTo>
                <a:lnTo>
                  <a:pt x="141" y="70"/>
                </a:lnTo>
                <a:lnTo>
                  <a:pt x="142" y="70"/>
                </a:lnTo>
                <a:lnTo>
                  <a:pt x="143" y="71"/>
                </a:lnTo>
                <a:lnTo>
                  <a:pt x="144" y="72"/>
                </a:lnTo>
                <a:lnTo>
                  <a:pt x="144" y="72"/>
                </a:lnTo>
                <a:lnTo>
                  <a:pt x="144" y="73"/>
                </a:lnTo>
                <a:lnTo>
                  <a:pt x="145" y="74"/>
                </a:lnTo>
                <a:lnTo>
                  <a:pt x="145" y="75"/>
                </a:lnTo>
                <a:lnTo>
                  <a:pt x="146" y="75"/>
                </a:lnTo>
                <a:lnTo>
                  <a:pt x="146" y="75"/>
                </a:lnTo>
                <a:lnTo>
                  <a:pt x="146" y="76"/>
                </a:lnTo>
                <a:lnTo>
                  <a:pt x="146" y="76"/>
                </a:lnTo>
                <a:lnTo>
                  <a:pt x="147" y="77"/>
                </a:lnTo>
                <a:lnTo>
                  <a:pt x="147" y="77"/>
                </a:lnTo>
                <a:lnTo>
                  <a:pt x="148" y="78"/>
                </a:lnTo>
                <a:lnTo>
                  <a:pt x="148" y="79"/>
                </a:lnTo>
                <a:lnTo>
                  <a:pt x="148" y="80"/>
                </a:lnTo>
                <a:lnTo>
                  <a:pt x="148" y="80"/>
                </a:lnTo>
                <a:lnTo>
                  <a:pt x="148" y="82"/>
                </a:lnTo>
                <a:lnTo>
                  <a:pt x="149" y="82"/>
                </a:lnTo>
                <a:lnTo>
                  <a:pt x="149" y="84"/>
                </a:lnTo>
                <a:lnTo>
                  <a:pt x="149" y="84"/>
                </a:lnTo>
                <a:lnTo>
                  <a:pt x="149" y="85"/>
                </a:lnTo>
                <a:lnTo>
                  <a:pt x="149" y="86"/>
                </a:lnTo>
                <a:lnTo>
                  <a:pt x="149" y="86"/>
                </a:lnTo>
                <a:lnTo>
                  <a:pt x="149" y="88"/>
                </a:lnTo>
                <a:lnTo>
                  <a:pt x="149" y="88"/>
                </a:lnTo>
                <a:lnTo>
                  <a:pt x="149" y="89"/>
                </a:lnTo>
                <a:lnTo>
                  <a:pt x="149" y="90"/>
                </a:lnTo>
                <a:lnTo>
                  <a:pt x="149" y="91"/>
                </a:lnTo>
                <a:lnTo>
                  <a:pt x="148" y="92"/>
                </a:lnTo>
                <a:lnTo>
                  <a:pt x="148" y="92"/>
                </a:lnTo>
                <a:lnTo>
                  <a:pt x="148" y="92"/>
                </a:lnTo>
                <a:lnTo>
                  <a:pt x="147" y="93"/>
                </a:lnTo>
                <a:lnTo>
                  <a:pt x="147" y="94"/>
                </a:lnTo>
                <a:lnTo>
                  <a:pt x="146" y="95"/>
                </a:lnTo>
                <a:lnTo>
                  <a:pt x="146" y="96"/>
                </a:lnTo>
                <a:lnTo>
                  <a:pt x="146" y="96"/>
                </a:lnTo>
                <a:lnTo>
                  <a:pt x="145" y="97"/>
                </a:lnTo>
                <a:lnTo>
                  <a:pt x="145" y="98"/>
                </a:lnTo>
                <a:lnTo>
                  <a:pt x="144" y="98"/>
                </a:lnTo>
                <a:lnTo>
                  <a:pt x="144" y="99"/>
                </a:lnTo>
                <a:lnTo>
                  <a:pt x="144" y="100"/>
                </a:lnTo>
                <a:lnTo>
                  <a:pt x="143" y="100"/>
                </a:lnTo>
                <a:lnTo>
                  <a:pt x="143" y="101"/>
                </a:lnTo>
                <a:lnTo>
                  <a:pt x="143" y="102"/>
                </a:lnTo>
                <a:lnTo>
                  <a:pt x="142" y="102"/>
                </a:lnTo>
                <a:lnTo>
                  <a:pt x="142" y="104"/>
                </a:lnTo>
                <a:lnTo>
                  <a:pt x="142" y="104"/>
                </a:lnTo>
                <a:lnTo>
                  <a:pt x="142" y="105"/>
                </a:lnTo>
                <a:lnTo>
                  <a:pt x="142" y="106"/>
                </a:lnTo>
                <a:lnTo>
                  <a:pt x="142" y="107"/>
                </a:lnTo>
                <a:lnTo>
                  <a:pt x="142" y="108"/>
                </a:lnTo>
                <a:lnTo>
                  <a:pt x="142" y="109"/>
                </a:lnTo>
                <a:lnTo>
                  <a:pt x="141" y="110"/>
                </a:lnTo>
                <a:lnTo>
                  <a:pt x="141" y="111"/>
                </a:lnTo>
                <a:lnTo>
                  <a:pt x="141" y="111"/>
                </a:lnTo>
                <a:lnTo>
                  <a:pt x="141" y="112"/>
                </a:lnTo>
                <a:lnTo>
                  <a:pt x="141" y="113"/>
                </a:lnTo>
                <a:lnTo>
                  <a:pt x="141" y="115"/>
                </a:lnTo>
                <a:lnTo>
                  <a:pt x="141" y="116"/>
                </a:lnTo>
                <a:lnTo>
                  <a:pt x="141" y="116"/>
                </a:lnTo>
                <a:lnTo>
                  <a:pt x="141" y="118"/>
                </a:lnTo>
                <a:lnTo>
                  <a:pt x="141" y="118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1" y="123"/>
                </a:lnTo>
                <a:lnTo>
                  <a:pt x="141" y="123"/>
                </a:lnTo>
                <a:lnTo>
                  <a:pt x="141" y="124"/>
                </a:lnTo>
                <a:lnTo>
                  <a:pt x="141" y="126"/>
                </a:lnTo>
                <a:lnTo>
                  <a:pt x="141" y="127"/>
                </a:lnTo>
                <a:lnTo>
                  <a:pt x="141" y="128"/>
                </a:lnTo>
                <a:lnTo>
                  <a:pt x="142" y="129"/>
                </a:lnTo>
                <a:lnTo>
                  <a:pt x="142" y="130"/>
                </a:lnTo>
                <a:lnTo>
                  <a:pt x="142" y="130"/>
                </a:lnTo>
                <a:lnTo>
                  <a:pt x="143" y="130"/>
                </a:lnTo>
                <a:lnTo>
                  <a:pt x="144" y="130"/>
                </a:lnTo>
                <a:lnTo>
                  <a:pt x="144" y="130"/>
                </a:lnTo>
                <a:lnTo>
                  <a:pt x="146" y="130"/>
                </a:lnTo>
                <a:lnTo>
                  <a:pt x="147" y="130"/>
                </a:lnTo>
                <a:lnTo>
                  <a:pt x="148" y="130"/>
                </a:lnTo>
                <a:lnTo>
                  <a:pt x="149" y="130"/>
                </a:lnTo>
                <a:lnTo>
                  <a:pt x="150" y="130"/>
                </a:lnTo>
                <a:lnTo>
                  <a:pt x="151" y="130"/>
                </a:lnTo>
                <a:lnTo>
                  <a:pt x="152" y="130"/>
                </a:lnTo>
                <a:lnTo>
                  <a:pt x="152" y="129"/>
                </a:lnTo>
                <a:lnTo>
                  <a:pt x="154" y="129"/>
                </a:lnTo>
                <a:lnTo>
                  <a:pt x="154" y="128"/>
                </a:lnTo>
                <a:lnTo>
                  <a:pt x="155" y="128"/>
                </a:lnTo>
                <a:lnTo>
                  <a:pt x="155" y="127"/>
                </a:lnTo>
                <a:lnTo>
                  <a:pt x="156" y="127"/>
                </a:lnTo>
                <a:lnTo>
                  <a:pt x="157" y="126"/>
                </a:lnTo>
                <a:lnTo>
                  <a:pt x="158" y="125"/>
                </a:lnTo>
                <a:lnTo>
                  <a:pt x="158" y="124"/>
                </a:lnTo>
                <a:lnTo>
                  <a:pt x="158" y="123"/>
                </a:lnTo>
                <a:lnTo>
                  <a:pt x="159" y="122"/>
                </a:lnTo>
                <a:lnTo>
                  <a:pt x="159" y="121"/>
                </a:lnTo>
                <a:lnTo>
                  <a:pt x="160" y="121"/>
                </a:lnTo>
                <a:lnTo>
                  <a:pt x="160" y="120"/>
                </a:lnTo>
                <a:lnTo>
                  <a:pt x="161" y="119"/>
                </a:lnTo>
                <a:lnTo>
                  <a:pt x="162" y="118"/>
                </a:lnTo>
                <a:lnTo>
                  <a:pt x="163" y="118"/>
                </a:lnTo>
                <a:lnTo>
                  <a:pt x="164" y="118"/>
                </a:lnTo>
                <a:lnTo>
                  <a:pt x="165" y="118"/>
                </a:lnTo>
                <a:lnTo>
                  <a:pt x="166" y="118"/>
                </a:lnTo>
                <a:lnTo>
                  <a:pt x="167" y="118"/>
                </a:lnTo>
                <a:lnTo>
                  <a:pt x="167" y="118"/>
                </a:lnTo>
                <a:lnTo>
                  <a:pt x="168" y="118"/>
                </a:lnTo>
                <a:lnTo>
                  <a:pt x="168" y="117"/>
                </a:lnTo>
                <a:lnTo>
                  <a:pt x="169" y="117"/>
                </a:lnTo>
                <a:lnTo>
                  <a:pt x="169" y="117"/>
                </a:lnTo>
                <a:lnTo>
                  <a:pt x="170" y="116"/>
                </a:lnTo>
                <a:lnTo>
                  <a:pt x="171" y="115"/>
                </a:lnTo>
                <a:lnTo>
                  <a:pt x="171" y="114"/>
                </a:lnTo>
                <a:lnTo>
                  <a:pt x="171" y="112"/>
                </a:lnTo>
                <a:lnTo>
                  <a:pt x="172" y="111"/>
                </a:lnTo>
                <a:lnTo>
                  <a:pt x="172" y="110"/>
                </a:lnTo>
                <a:lnTo>
                  <a:pt x="173" y="109"/>
                </a:lnTo>
                <a:lnTo>
                  <a:pt x="174" y="107"/>
                </a:lnTo>
                <a:lnTo>
                  <a:pt x="174" y="106"/>
                </a:lnTo>
                <a:lnTo>
                  <a:pt x="174" y="105"/>
                </a:lnTo>
                <a:lnTo>
                  <a:pt x="174" y="103"/>
                </a:lnTo>
                <a:lnTo>
                  <a:pt x="175" y="102"/>
                </a:lnTo>
                <a:lnTo>
                  <a:pt x="176" y="101"/>
                </a:lnTo>
                <a:lnTo>
                  <a:pt x="176" y="100"/>
                </a:lnTo>
                <a:lnTo>
                  <a:pt x="176" y="100"/>
                </a:lnTo>
                <a:lnTo>
                  <a:pt x="177" y="99"/>
                </a:lnTo>
                <a:lnTo>
                  <a:pt x="177" y="98"/>
                </a:lnTo>
                <a:lnTo>
                  <a:pt x="177" y="98"/>
                </a:lnTo>
                <a:lnTo>
                  <a:pt x="176" y="96"/>
                </a:lnTo>
                <a:lnTo>
                  <a:pt x="176" y="95"/>
                </a:lnTo>
                <a:lnTo>
                  <a:pt x="176" y="95"/>
                </a:lnTo>
                <a:lnTo>
                  <a:pt x="176" y="94"/>
                </a:lnTo>
                <a:lnTo>
                  <a:pt x="176" y="93"/>
                </a:lnTo>
                <a:lnTo>
                  <a:pt x="176" y="91"/>
                </a:lnTo>
                <a:lnTo>
                  <a:pt x="176" y="90"/>
                </a:lnTo>
                <a:lnTo>
                  <a:pt x="176" y="89"/>
                </a:lnTo>
                <a:lnTo>
                  <a:pt x="176" y="87"/>
                </a:lnTo>
                <a:lnTo>
                  <a:pt x="176" y="87"/>
                </a:lnTo>
                <a:lnTo>
                  <a:pt x="176" y="85"/>
                </a:lnTo>
                <a:lnTo>
                  <a:pt x="176" y="84"/>
                </a:lnTo>
                <a:lnTo>
                  <a:pt x="176" y="82"/>
                </a:lnTo>
                <a:lnTo>
                  <a:pt x="176" y="82"/>
                </a:lnTo>
                <a:lnTo>
                  <a:pt x="176" y="80"/>
                </a:lnTo>
                <a:lnTo>
                  <a:pt x="176" y="79"/>
                </a:lnTo>
                <a:lnTo>
                  <a:pt x="176" y="78"/>
                </a:lnTo>
                <a:lnTo>
                  <a:pt x="176" y="77"/>
                </a:lnTo>
                <a:lnTo>
                  <a:pt x="176" y="76"/>
                </a:lnTo>
                <a:lnTo>
                  <a:pt x="176" y="76"/>
                </a:lnTo>
                <a:lnTo>
                  <a:pt x="176" y="75"/>
                </a:lnTo>
                <a:lnTo>
                  <a:pt x="176" y="73"/>
                </a:lnTo>
                <a:lnTo>
                  <a:pt x="176" y="73"/>
                </a:lnTo>
                <a:lnTo>
                  <a:pt x="176" y="72"/>
                </a:lnTo>
                <a:lnTo>
                  <a:pt x="176" y="70"/>
                </a:lnTo>
                <a:lnTo>
                  <a:pt x="177" y="69"/>
                </a:lnTo>
                <a:lnTo>
                  <a:pt x="177" y="68"/>
                </a:lnTo>
                <a:lnTo>
                  <a:pt x="178" y="67"/>
                </a:lnTo>
                <a:lnTo>
                  <a:pt x="178" y="66"/>
                </a:lnTo>
                <a:lnTo>
                  <a:pt x="178" y="66"/>
                </a:lnTo>
                <a:lnTo>
                  <a:pt x="179" y="65"/>
                </a:lnTo>
                <a:lnTo>
                  <a:pt x="179" y="64"/>
                </a:lnTo>
                <a:lnTo>
                  <a:pt x="179" y="63"/>
                </a:lnTo>
                <a:lnTo>
                  <a:pt x="180" y="62"/>
                </a:lnTo>
                <a:lnTo>
                  <a:pt x="180" y="61"/>
                </a:lnTo>
                <a:lnTo>
                  <a:pt x="179" y="60"/>
                </a:lnTo>
                <a:lnTo>
                  <a:pt x="179" y="59"/>
                </a:lnTo>
                <a:lnTo>
                  <a:pt x="179" y="59"/>
                </a:lnTo>
                <a:lnTo>
                  <a:pt x="179" y="58"/>
                </a:lnTo>
                <a:lnTo>
                  <a:pt x="178" y="58"/>
                </a:lnTo>
                <a:lnTo>
                  <a:pt x="178" y="56"/>
                </a:lnTo>
                <a:lnTo>
                  <a:pt x="178" y="55"/>
                </a:lnTo>
                <a:lnTo>
                  <a:pt x="178" y="55"/>
                </a:lnTo>
                <a:lnTo>
                  <a:pt x="178" y="54"/>
                </a:lnTo>
                <a:lnTo>
                  <a:pt x="178" y="52"/>
                </a:lnTo>
                <a:lnTo>
                  <a:pt x="178" y="52"/>
                </a:lnTo>
                <a:lnTo>
                  <a:pt x="178" y="51"/>
                </a:lnTo>
                <a:lnTo>
                  <a:pt x="178" y="50"/>
                </a:lnTo>
                <a:lnTo>
                  <a:pt x="178" y="49"/>
                </a:lnTo>
                <a:lnTo>
                  <a:pt x="178" y="49"/>
                </a:lnTo>
                <a:lnTo>
                  <a:pt x="179" y="48"/>
                </a:lnTo>
                <a:lnTo>
                  <a:pt x="180" y="48"/>
                </a:lnTo>
                <a:lnTo>
                  <a:pt x="180" y="47"/>
                </a:lnTo>
                <a:lnTo>
                  <a:pt x="180" y="46"/>
                </a:lnTo>
                <a:lnTo>
                  <a:pt x="181" y="45"/>
                </a:lnTo>
                <a:lnTo>
                  <a:pt x="182" y="45"/>
                </a:lnTo>
                <a:lnTo>
                  <a:pt x="183" y="44"/>
                </a:lnTo>
                <a:lnTo>
                  <a:pt x="183" y="44"/>
                </a:lnTo>
                <a:lnTo>
                  <a:pt x="184" y="44"/>
                </a:lnTo>
                <a:lnTo>
                  <a:pt x="185" y="43"/>
                </a:lnTo>
                <a:lnTo>
                  <a:pt x="185" y="43"/>
                </a:lnTo>
                <a:lnTo>
                  <a:pt x="186" y="43"/>
                </a:lnTo>
                <a:lnTo>
                  <a:pt x="187" y="43"/>
                </a:lnTo>
                <a:lnTo>
                  <a:pt x="187" y="43"/>
                </a:lnTo>
                <a:lnTo>
                  <a:pt x="188" y="42"/>
                </a:lnTo>
                <a:lnTo>
                  <a:pt x="189" y="41"/>
                </a:lnTo>
                <a:lnTo>
                  <a:pt x="189" y="41"/>
                </a:lnTo>
                <a:lnTo>
                  <a:pt x="189" y="40"/>
                </a:lnTo>
                <a:lnTo>
                  <a:pt x="189" y="40"/>
                </a:lnTo>
                <a:lnTo>
                  <a:pt x="189" y="39"/>
                </a:lnTo>
                <a:lnTo>
                  <a:pt x="190" y="38"/>
                </a:lnTo>
                <a:lnTo>
                  <a:pt x="190" y="37"/>
                </a:lnTo>
                <a:lnTo>
                  <a:pt x="190" y="35"/>
                </a:lnTo>
                <a:lnTo>
                  <a:pt x="190" y="34"/>
                </a:lnTo>
                <a:lnTo>
                  <a:pt x="190" y="33"/>
                </a:lnTo>
                <a:lnTo>
                  <a:pt x="190" y="31"/>
                </a:lnTo>
                <a:lnTo>
                  <a:pt x="190" y="30"/>
                </a:lnTo>
                <a:lnTo>
                  <a:pt x="190" y="29"/>
                </a:lnTo>
                <a:lnTo>
                  <a:pt x="190" y="28"/>
                </a:lnTo>
                <a:lnTo>
                  <a:pt x="190" y="26"/>
                </a:lnTo>
                <a:lnTo>
                  <a:pt x="190" y="26"/>
                </a:lnTo>
                <a:lnTo>
                  <a:pt x="190" y="24"/>
                </a:lnTo>
                <a:lnTo>
                  <a:pt x="190" y="23"/>
                </a:lnTo>
                <a:lnTo>
                  <a:pt x="189" y="23"/>
                </a:lnTo>
                <a:lnTo>
                  <a:pt x="190" y="22"/>
                </a:lnTo>
                <a:lnTo>
                  <a:pt x="190" y="22"/>
                </a:lnTo>
                <a:lnTo>
                  <a:pt x="191" y="21"/>
                </a:lnTo>
                <a:lnTo>
                  <a:pt x="191" y="20"/>
                </a:lnTo>
                <a:lnTo>
                  <a:pt x="192" y="20"/>
                </a:lnTo>
                <a:lnTo>
                  <a:pt x="192" y="18"/>
                </a:lnTo>
                <a:lnTo>
                  <a:pt x="192" y="18"/>
                </a:lnTo>
                <a:lnTo>
                  <a:pt x="193" y="17"/>
                </a:lnTo>
                <a:lnTo>
                  <a:pt x="193" y="15"/>
                </a:lnTo>
                <a:lnTo>
                  <a:pt x="193" y="14"/>
                </a:lnTo>
                <a:lnTo>
                  <a:pt x="193" y="13"/>
                </a:lnTo>
                <a:lnTo>
                  <a:pt x="193" y="12"/>
                </a:lnTo>
                <a:lnTo>
                  <a:pt x="193" y="11"/>
                </a:lnTo>
                <a:lnTo>
                  <a:pt x="192" y="9"/>
                </a:lnTo>
                <a:lnTo>
                  <a:pt x="192" y="8"/>
                </a:lnTo>
                <a:lnTo>
                  <a:pt x="192" y="6"/>
                </a:lnTo>
                <a:lnTo>
                  <a:pt x="192" y="5"/>
                </a:lnTo>
                <a:lnTo>
                  <a:pt x="192" y="4"/>
                </a:lnTo>
                <a:lnTo>
                  <a:pt x="192" y="4"/>
                </a:lnTo>
                <a:lnTo>
                  <a:pt x="192" y="3"/>
                </a:lnTo>
                <a:lnTo>
                  <a:pt x="193" y="3"/>
                </a:lnTo>
                <a:lnTo>
                  <a:pt x="194" y="2"/>
                </a:lnTo>
                <a:lnTo>
                  <a:pt x="194" y="1"/>
                </a:lnTo>
                <a:lnTo>
                  <a:pt x="194" y="0"/>
                </a:lnTo>
                <a:lnTo>
                  <a:pt x="195" y="0"/>
                </a:lnTo>
                <a:lnTo>
                  <a:pt x="203" y="4"/>
                </a:lnTo>
                <a:lnTo>
                  <a:pt x="205" y="4"/>
                </a:lnTo>
                <a:lnTo>
                  <a:pt x="207" y="6"/>
                </a:lnTo>
                <a:lnTo>
                  <a:pt x="207" y="7"/>
                </a:lnTo>
                <a:lnTo>
                  <a:pt x="207" y="9"/>
                </a:lnTo>
                <a:lnTo>
                  <a:pt x="208" y="10"/>
                </a:lnTo>
                <a:lnTo>
                  <a:pt x="210" y="11"/>
                </a:lnTo>
                <a:lnTo>
                  <a:pt x="214" y="12"/>
                </a:lnTo>
                <a:lnTo>
                  <a:pt x="219" y="14"/>
                </a:lnTo>
                <a:lnTo>
                  <a:pt x="224" y="15"/>
                </a:lnTo>
                <a:lnTo>
                  <a:pt x="230" y="16"/>
                </a:lnTo>
                <a:lnTo>
                  <a:pt x="237" y="16"/>
                </a:lnTo>
                <a:lnTo>
                  <a:pt x="242" y="16"/>
                </a:lnTo>
                <a:lnTo>
                  <a:pt x="250" y="15"/>
                </a:lnTo>
                <a:lnTo>
                  <a:pt x="256" y="14"/>
                </a:lnTo>
                <a:lnTo>
                  <a:pt x="260" y="14"/>
                </a:lnTo>
                <a:lnTo>
                  <a:pt x="265" y="17"/>
                </a:lnTo>
                <a:lnTo>
                  <a:pt x="270" y="20"/>
                </a:lnTo>
                <a:lnTo>
                  <a:pt x="273" y="23"/>
                </a:lnTo>
                <a:lnTo>
                  <a:pt x="276" y="25"/>
                </a:lnTo>
                <a:lnTo>
                  <a:pt x="279" y="26"/>
                </a:lnTo>
                <a:lnTo>
                  <a:pt x="281" y="27"/>
                </a:lnTo>
                <a:lnTo>
                  <a:pt x="283" y="27"/>
                </a:lnTo>
                <a:lnTo>
                  <a:pt x="287" y="25"/>
                </a:lnTo>
                <a:lnTo>
                  <a:pt x="290" y="22"/>
                </a:lnTo>
                <a:lnTo>
                  <a:pt x="294" y="18"/>
                </a:lnTo>
                <a:lnTo>
                  <a:pt x="297" y="1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819526" y="3457575"/>
            <a:ext cx="1150938" cy="865188"/>
          </a:xfrm>
          <a:custGeom>
            <a:avLst/>
            <a:gdLst>
              <a:gd name="T0" fmla="*/ 361 w 725"/>
              <a:gd name="T1" fmla="*/ 5 h 545"/>
              <a:gd name="T2" fmla="*/ 410 w 725"/>
              <a:gd name="T3" fmla="*/ 18 h 545"/>
              <a:gd name="T4" fmla="*/ 471 w 725"/>
              <a:gd name="T5" fmla="*/ 43 h 545"/>
              <a:gd name="T6" fmla="*/ 503 w 725"/>
              <a:gd name="T7" fmla="*/ 39 h 545"/>
              <a:gd name="T8" fmla="*/ 552 w 725"/>
              <a:gd name="T9" fmla="*/ 73 h 545"/>
              <a:gd name="T10" fmla="*/ 575 w 725"/>
              <a:gd name="T11" fmla="*/ 97 h 545"/>
              <a:gd name="T12" fmla="*/ 589 w 725"/>
              <a:gd name="T13" fmla="*/ 104 h 545"/>
              <a:gd name="T14" fmla="*/ 610 w 725"/>
              <a:gd name="T15" fmla="*/ 125 h 545"/>
              <a:gd name="T16" fmla="*/ 656 w 725"/>
              <a:gd name="T17" fmla="*/ 176 h 545"/>
              <a:gd name="T18" fmla="*/ 725 w 725"/>
              <a:gd name="T19" fmla="*/ 288 h 545"/>
              <a:gd name="T20" fmla="*/ 665 w 725"/>
              <a:gd name="T21" fmla="*/ 400 h 545"/>
              <a:gd name="T22" fmla="*/ 551 w 725"/>
              <a:gd name="T23" fmla="*/ 461 h 545"/>
              <a:gd name="T24" fmla="*/ 513 w 725"/>
              <a:gd name="T25" fmla="*/ 468 h 545"/>
              <a:gd name="T26" fmla="*/ 469 w 725"/>
              <a:gd name="T27" fmla="*/ 467 h 545"/>
              <a:gd name="T28" fmla="*/ 439 w 725"/>
              <a:gd name="T29" fmla="*/ 456 h 545"/>
              <a:gd name="T30" fmla="*/ 416 w 725"/>
              <a:gd name="T31" fmla="*/ 428 h 545"/>
              <a:gd name="T32" fmla="*/ 352 w 725"/>
              <a:gd name="T33" fmla="*/ 407 h 545"/>
              <a:gd name="T34" fmla="*/ 281 w 725"/>
              <a:gd name="T35" fmla="*/ 388 h 545"/>
              <a:gd name="T36" fmla="*/ 204 w 725"/>
              <a:gd name="T37" fmla="*/ 378 h 545"/>
              <a:gd name="T38" fmla="*/ 119 w 725"/>
              <a:gd name="T39" fmla="*/ 425 h 545"/>
              <a:gd name="T40" fmla="*/ 83 w 725"/>
              <a:gd name="T41" fmla="*/ 460 h 545"/>
              <a:gd name="T42" fmla="*/ 73 w 725"/>
              <a:gd name="T43" fmla="*/ 508 h 545"/>
              <a:gd name="T44" fmla="*/ 62 w 725"/>
              <a:gd name="T45" fmla="*/ 544 h 545"/>
              <a:gd name="T46" fmla="*/ 9 w 725"/>
              <a:gd name="T47" fmla="*/ 526 h 545"/>
              <a:gd name="T48" fmla="*/ 71 w 725"/>
              <a:gd name="T49" fmla="*/ 373 h 545"/>
              <a:gd name="T50" fmla="*/ 126 w 725"/>
              <a:gd name="T51" fmla="*/ 309 h 545"/>
              <a:gd name="T52" fmla="*/ 149 w 725"/>
              <a:gd name="T53" fmla="*/ 282 h 545"/>
              <a:gd name="T54" fmla="*/ 139 w 725"/>
              <a:gd name="T55" fmla="*/ 259 h 545"/>
              <a:gd name="T56" fmla="*/ 155 w 725"/>
              <a:gd name="T57" fmla="*/ 250 h 545"/>
              <a:gd name="T58" fmla="*/ 167 w 725"/>
              <a:gd name="T59" fmla="*/ 239 h 545"/>
              <a:gd name="T60" fmla="*/ 162 w 725"/>
              <a:gd name="T61" fmla="*/ 225 h 545"/>
              <a:gd name="T62" fmla="*/ 153 w 725"/>
              <a:gd name="T63" fmla="*/ 217 h 545"/>
              <a:gd name="T64" fmla="*/ 142 w 725"/>
              <a:gd name="T65" fmla="*/ 211 h 545"/>
              <a:gd name="T66" fmla="*/ 128 w 725"/>
              <a:gd name="T67" fmla="*/ 208 h 545"/>
              <a:gd name="T68" fmla="*/ 116 w 725"/>
              <a:gd name="T69" fmla="*/ 200 h 545"/>
              <a:gd name="T70" fmla="*/ 99 w 725"/>
              <a:gd name="T71" fmla="*/ 186 h 545"/>
              <a:gd name="T72" fmla="*/ 85 w 725"/>
              <a:gd name="T73" fmla="*/ 173 h 545"/>
              <a:gd name="T74" fmla="*/ 69 w 725"/>
              <a:gd name="T75" fmla="*/ 173 h 545"/>
              <a:gd name="T76" fmla="*/ 77 w 725"/>
              <a:gd name="T77" fmla="*/ 127 h 545"/>
              <a:gd name="T78" fmla="*/ 89 w 725"/>
              <a:gd name="T79" fmla="*/ 124 h 545"/>
              <a:gd name="T80" fmla="*/ 95 w 725"/>
              <a:gd name="T81" fmla="*/ 116 h 545"/>
              <a:gd name="T82" fmla="*/ 106 w 725"/>
              <a:gd name="T83" fmla="*/ 114 h 545"/>
              <a:gd name="T84" fmla="*/ 112 w 725"/>
              <a:gd name="T85" fmla="*/ 106 h 545"/>
              <a:gd name="T86" fmla="*/ 117 w 725"/>
              <a:gd name="T87" fmla="*/ 94 h 545"/>
              <a:gd name="T88" fmla="*/ 126 w 725"/>
              <a:gd name="T89" fmla="*/ 84 h 545"/>
              <a:gd name="T90" fmla="*/ 134 w 725"/>
              <a:gd name="T91" fmla="*/ 73 h 545"/>
              <a:gd name="T92" fmla="*/ 144 w 725"/>
              <a:gd name="T93" fmla="*/ 73 h 545"/>
              <a:gd name="T94" fmla="*/ 149 w 725"/>
              <a:gd name="T95" fmla="*/ 84 h 545"/>
              <a:gd name="T96" fmla="*/ 146 w 725"/>
              <a:gd name="T97" fmla="*/ 96 h 545"/>
              <a:gd name="T98" fmla="*/ 142 w 725"/>
              <a:gd name="T99" fmla="*/ 109 h 545"/>
              <a:gd name="T100" fmla="*/ 141 w 725"/>
              <a:gd name="T101" fmla="*/ 124 h 545"/>
              <a:gd name="T102" fmla="*/ 152 w 725"/>
              <a:gd name="T103" fmla="*/ 130 h 545"/>
              <a:gd name="T104" fmla="*/ 162 w 725"/>
              <a:gd name="T105" fmla="*/ 118 h 545"/>
              <a:gd name="T106" fmla="*/ 172 w 725"/>
              <a:gd name="T107" fmla="*/ 110 h 545"/>
              <a:gd name="T108" fmla="*/ 176 w 725"/>
              <a:gd name="T109" fmla="*/ 94 h 545"/>
              <a:gd name="T110" fmla="*/ 176 w 725"/>
              <a:gd name="T111" fmla="*/ 76 h 545"/>
              <a:gd name="T112" fmla="*/ 179 w 725"/>
              <a:gd name="T113" fmla="*/ 60 h 545"/>
              <a:gd name="T114" fmla="*/ 180 w 725"/>
              <a:gd name="T115" fmla="*/ 48 h 545"/>
              <a:gd name="T116" fmla="*/ 189 w 725"/>
              <a:gd name="T117" fmla="*/ 40 h 545"/>
              <a:gd name="T118" fmla="*/ 189 w 725"/>
              <a:gd name="T119" fmla="*/ 23 h 545"/>
              <a:gd name="T120" fmla="*/ 192 w 725"/>
              <a:gd name="T121" fmla="*/ 6 h 545"/>
              <a:gd name="T122" fmla="*/ 210 w 725"/>
              <a:gd name="T123" fmla="*/ 11 h 545"/>
              <a:gd name="T124" fmla="*/ 283 w 725"/>
              <a:gd name="T125" fmla="*/ 2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5" h="545">
                <a:moveTo>
                  <a:pt x="297" y="16"/>
                </a:moveTo>
                <a:lnTo>
                  <a:pt x="299" y="15"/>
                </a:lnTo>
                <a:lnTo>
                  <a:pt x="302" y="14"/>
                </a:lnTo>
                <a:lnTo>
                  <a:pt x="307" y="13"/>
                </a:lnTo>
                <a:lnTo>
                  <a:pt x="313" y="12"/>
                </a:lnTo>
                <a:lnTo>
                  <a:pt x="317" y="11"/>
                </a:lnTo>
                <a:lnTo>
                  <a:pt x="322" y="8"/>
                </a:lnTo>
                <a:lnTo>
                  <a:pt x="323" y="7"/>
                </a:lnTo>
                <a:lnTo>
                  <a:pt x="326" y="6"/>
                </a:lnTo>
                <a:lnTo>
                  <a:pt x="328" y="6"/>
                </a:lnTo>
                <a:lnTo>
                  <a:pt x="332" y="7"/>
                </a:lnTo>
                <a:lnTo>
                  <a:pt x="340" y="9"/>
                </a:lnTo>
                <a:lnTo>
                  <a:pt x="347" y="9"/>
                </a:lnTo>
                <a:lnTo>
                  <a:pt x="352" y="8"/>
                </a:lnTo>
                <a:lnTo>
                  <a:pt x="358" y="6"/>
                </a:lnTo>
                <a:lnTo>
                  <a:pt x="361" y="5"/>
                </a:lnTo>
                <a:lnTo>
                  <a:pt x="364" y="6"/>
                </a:lnTo>
                <a:lnTo>
                  <a:pt x="367" y="8"/>
                </a:lnTo>
                <a:lnTo>
                  <a:pt x="369" y="9"/>
                </a:lnTo>
                <a:lnTo>
                  <a:pt x="375" y="9"/>
                </a:lnTo>
                <a:lnTo>
                  <a:pt x="381" y="8"/>
                </a:lnTo>
                <a:lnTo>
                  <a:pt x="384" y="7"/>
                </a:lnTo>
                <a:lnTo>
                  <a:pt x="387" y="7"/>
                </a:lnTo>
                <a:lnTo>
                  <a:pt x="391" y="9"/>
                </a:lnTo>
                <a:lnTo>
                  <a:pt x="396" y="12"/>
                </a:lnTo>
                <a:lnTo>
                  <a:pt x="401" y="13"/>
                </a:lnTo>
                <a:lnTo>
                  <a:pt x="401" y="13"/>
                </a:lnTo>
                <a:lnTo>
                  <a:pt x="402" y="13"/>
                </a:lnTo>
                <a:lnTo>
                  <a:pt x="403" y="13"/>
                </a:lnTo>
                <a:lnTo>
                  <a:pt x="405" y="14"/>
                </a:lnTo>
                <a:lnTo>
                  <a:pt x="407" y="16"/>
                </a:lnTo>
                <a:lnTo>
                  <a:pt x="410" y="18"/>
                </a:lnTo>
                <a:lnTo>
                  <a:pt x="413" y="20"/>
                </a:lnTo>
                <a:lnTo>
                  <a:pt x="419" y="22"/>
                </a:lnTo>
                <a:lnTo>
                  <a:pt x="424" y="22"/>
                </a:lnTo>
                <a:lnTo>
                  <a:pt x="428" y="24"/>
                </a:lnTo>
                <a:lnTo>
                  <a:pt x="432" y="27"/>
                </a:lnTo>
                <a:lnTo>
                  <a:pt x="437" y="32"/>
                </a:lnTo>
                <a:lnTo>
                  <a:pt x="441" y="36"/>
                </a:lnTo>
                <a:lnTo>
                  <a:pt x="445" y="40"/>
                </a:lnTo>
                <a:lnTo>
                  <a:pt x="450" y="43"/>
                </a:lnTo>
                <a:lnTo>
                  <a:pt x="454" y="45"/>
                </a:lnTo>
                <a:lnTo>
                  <a:pt x="458" y="45"/>
                </a:lnTo>
                <a:lnTo>
                  <a:pt x="462" y="45"/>
                </a:lnTo>
                <a:lnTo>
                  <a:pt x="465" y="46"/>
                </a:lnTo>
                <a:lnTo>
                  <a:pt x="468" y="45"/>
                </a:lnTo>
                <a:lnTo>
                  <a:pt x="470" y="44"/>
                </a:lnTo>
                <a:lnTo>
                  <a:pt x="471" y="43"/>
                </a:lnTo>
                <a:lnTo>
                  <a:pt x="472" y="43"/>
                </a:lnTo>
                <a:lnTo>
                  <a:pt x="475" y="41"/>
                </a:lnTo>
                <a:lnTo>
                  <a:pt x="476" y="39"/>
                </a:lnTo>
                <a:lnTo>
                  <a:pt x="480" y="40"/>
                </a:lnTo>
                <a:lnTo>
                  <a:pt x="480" y="39"/>
                </a:lnTo>
                <a:lnTo>
                  <a:pt x="482" y="37"/>
                </a:lnTo>
                <a:lnTo>
                  <a:pt x="485" y="38"/>
                </a:lnTo>
                <a:lnTo>
                  <a:pt x="488" y="39"/>
                </a:lnTo>
                <a:lnTo>
                  <a:pt x="491" y="39"/>
                </a:lnTo>
                <a:lnTo>
                  <a:pt x="493" y="39"/>
                </a:lnTo>
                <a:lnTo>
                  <a:pt x="494" y="36"/>
                </a:lnTo>
                <a:lnTo>
                  <a:pt x="496" y="34"/>
                </a:lnTo>
                <a:lnTo>
                  <a:pt x="497" y="34"/>
                </a:lnTo>
                <a:lnTo>
                  <a:pt x="499" y="34"/>
                </a:lnTo>
                <a:lnTo>
                  <a:pt x="501" y="36"/>
                </a:lnTo>
                <a:lnTo>
                  <a:pt x="503" y="39"/>
                </a:lnTo>
                <a:lnTo>
                  <a:pt x="508" y="41"/>
                </a:lnTo>
                <a:lnTo>
                  <a:pt x="514" y="41"/>
                </a:lnTo>
                <a:lnTo>
                  <a:pt x="519" y="43"/>
                </a:lnTo>
                <a:lnTo>
                  <a:pt x="529" y="49"/>
                </a:lnTo>
                <a:lnTo>
                  <a:pt x="538" y="56"/>
                </a:lnTo>
                <a:lnTo>
                  <a:pt x="542" y="57"/>
                </a:lnTo>
                <a:lnTo>
                  <a:pt x="545" y="55"/>
                </a:lnTo>
                <a:lnTo>
                  <a:pt x="547" y="55"/>
                </a:lnTo>
                <a:lnTo>
                  <a:pt x="548" y="56"/>
                </a:lnTo>
                <a:lnTo>
                  <a:pt x="549" y="58"/>
                </a:lnTo>
                <a:lnTo>
                  <a:pt x="549" y="61"/>
                </a:lnTo>
                <a:lnTo>
                  <a:pt x="549" y="63"/>
                </a:lnTo>
                <a:lnTo>
                  <a:pt x="550" y="66"/>
                </a:lnTo>
                <a:lnTo>
                  <a:pt x="551" y="69"/>
                </a:lnTo>
                <a:lnTo>
                  <a:pt x="551" y="72"/>
                </a:lnTo>
                <a:lnTo>
                  <a:pt x="552" y="73"/>
                </a:lnTo>
                <a:lnTo>
                  <a:pt x="557" y="86"/>
                </a:lnTo>
                <a:lnTo>
                  <a:pt x="558" y="86"/>
                </a:lnTo>
                <a:lnTo>
                  <a:pt x="558" y="88"/>
                </a:lnTo>
                <a:lnTo>
                  <a:pt x="558" y="89"/>
                </a:lnTo>
                <a:lnTo>
                  <a:pt x="559" y="90"/>
                </a:lnTo>
                <a:lnTo>
                  <a:pt x="561" y="91"/>
                </a:lnTo>
                <a:lnTo>
                  <a:pt x="563" y="91"/>
                </a:lnTo>
                <a:lnTo>
                  <a:pt x="565" y="91"/>
                </a:lnTo>
                <a:lnTo>
                  <a:pt x="569" y="91"/>
                </a:lnTo>
                <a:lnTo>
                  <a:pt x="570" y="91"/>
                </a:lnTo>
                <a:lnTo>
                  <a:pt x="572" y="92"/>
                </a:lnTo>
                <a:lnTo>
                  <a:pt x="572" y="93"/>
                </a:lnTo>
                <a:lnTo>
                  <a:pt x="572" y="94"/>
                </a:lnTo>
                <a:lnTo>
                  <a:pt x="573" y="95"/>
                </a:lnTo>
                <a:lnTo>
                  <a:pt x="574" y="96"/>
                </a:lnTo>
                <a:lnTo>
                  <a:pt x="575" y="97"/>
                </a:lnTo>
                <a:lnTo>
                  <a:pt x="576" y="97"/>
                </a:lnTo>
                <a:lnTo>
                  <a:pt x="577" y="97"/>
                </a:lnTo>
                <a:lnTo>
                  <a:pt x="577" y="98"/>
                </a:lnTo>
                <a:lnTo>
                  <a:pt x="578" y="98"/>
                </a:lnTo>
                <a:lnTo>
                  <a:pt x="578" y="99"/>
                </a:lnTo>
                <a:lnTo>
                  <a:pt x="579" y="100"/>
                </a:lnTo>
                <a:lnTo>
                  <a:pt x="579" y="101"/>
                </a:lnTo>
                <a:lnTo>
                  <a:pt x="581" y="101"/>
                </a:lnTo>
                <a:lnTo>
                  <a:pt x="582" y="100"/>
                </a:lnTo>
                <a:lnTo>
                  <a:pt x="585" y="97"/>
                </a:lnTo>
                <a:lnTo>
                  <a:pt x="586" y="98"/>
                </a:lnTo>
                <a:lnTo>
                  <a:pt x="586" y="100"/>
                </a:lnTo>
                <a:lnTo>
                  <a:pt x="587" y="101"/>
                </a:lnTo>
                <a:lnTo>
                  <a:pt x="587" y="102"/>
                </a:lnTo>
                <a:lnTo>
                  <a:pt x="589" y="103"/>
                </a:lnTo>
                <a:lnTo>
                  <a:pt x="589" y="104"/>
                </a:lnTo>
                <a:lnTo>
                  <a:pt x="590" y="105"/>
                </a:lnTo>
                <a:lnTo>
                  <a:pt x="589" y="106"/>
                </a:lnTo>
                <a:lnTo>
                  <a:pt x="589" y="107"/>
                </a:lnTo>
                <a:lnTo>
                  <a:pt x="590" y="109"/>
                </a:lnTo>
                <a:lnTo>
                  <a:pt x="590" y="109"/>
                </a:lnTo>
                <a:lnTo>
                  <a:pt x="592" y="110"/>
                </a:lnTo>
                <a:lnTo>
                  <a:pt x="594" y="111"/>
                </a:lnTo>
                <a:lnTo>
                  <a:pt x="596" y="112"/>
                </a:lnTo>
                <a:lnTo>
                  <a:pt x="599" y="114"/>
                </a:lnTo>
                <a:lnTo>
                  <a:pt x="600" y="115"/>
                </a:lnTo>
                <a:lnTo>
                  <a:pt x="601" y="118"/>
                </a:lnTo>
                <a:lnTo>
                  <a:pt x="604" y="119"/>
                </a:lnTo>
                <a:lnTo>
                  <a:pt x="605" y="121"/>
                </a:lnTo>
                <a:lnTo>
                  <a:pt x="606" y="122"/>
                </a:lnTo>
                <a:lnTo>
                  <a:pt x="608" y="124"/>
                </a:lnTo>
                <a:lnTo>
                  <a:pt x="610" y="125"/>
                </a:lnTo>
                <a:lnTo>
                  <a:pt x="613" y="127"/>
                </a:lnTo>
                <a:lnTo>
                  <a:pt x="618" y="130"/>
                </a:lnTo>
                <a:lnTo>
                  <a:pt x="624" y="134"/>
                </a:lnTo>
                <a:lnTo>
                  <a:pt x="628" y="138"/>
                </a:lnTo>
                <a:lnTo>
                  <a:pt x="633" y="141"/>
                </a:lnTo>
                <a:lnTo>
                  <a:pt x="638" y="143"/>
                </a:lnTo>
                <a:lnTo>
                  <a:pt x="644" y="147"/>
                </a:lnTo>
                <a:lnTo>
                  <a:pt x="648" y="150"/>
                </a:lnTo>
                <a:lnTo>
                  <a:pt x="651" y="152"/>
                </a:lnTo>
                <a:lnTo>
                  <a:pt x="654" y="157"/>
                </a:lnTo>
                <a:lnTo>
                  <a:pt x="656" y="159"/>
                </a:lnTo>
                <a:lnTo>
                  <a:pt x="655" y="159"/>
                </a:lnTo>
                <a:lnTo>
                  <a:pt x="654" y="163"/>
                </a:lnTo>
                <a:lnTo>
                  <a:pt x="654" y="165"/>
                </a:lnTo>
                <a:lnTo>
                  <a:pt x="655" y="170"/>
                </a:lnTo>
                <a:lnTo>
                  <a:pt x="656" y="176"/>
                </a:lnTo>
                <a:lnTo>
                  <a:pt x="655" y="185"/>
                </a:lnTo>
                <a:lnTo>
                  <a:pt x="654" y="194"/>
                </a:lnTo>
                <a:lnTo>
                  <a:pt x="654" y="203"/>
                </a:lnTo>
                <a:lnTo>
                  <a:pt x="654" y="212"/>
                </a:lnTo>
                <a:lnTo>
                  <a:pt x="654" y="217"/>
                </a:lnTo>
                <a:lnTo>
                  <a:pt x="654" y="221"/>
                </a:lnTo>
                <a:lnTo>
                  <a:pt x="655" y="223"/>
                </a:lnTo>
                <a:lnTo>
                  <a:pt x="663" y="231"/>
                </a:lnTo>
                <a:lnTo>
                  <a:pt x="677" y="245"/>
                </a:lnTo>
                <a:lnTo>
                  <a:pt x="686" y="253"/>
                </a:lnTo>
                <a:lnTo>
                  <a:pt x="695" y="262"/>
                </a:lnTo>
                <a:lnTo>
                  <a:pt x="702" y="268"/>
                </a:lnTo>
                <a:lnTo>
                  <a:pt x="707" y="273"/>
                </a:lnTo>
                <a:lnTo>
                  <a:pt x="719" y="282"/>
                </a:lnTo>
                <a:lnTo>
                  <a:pt x="723" y="285"/>
                </a:lnTo>
                <a:lnTo>
                  <a:pt x="725" y="288"/>
                </a:lnTo>
                <a:lnTo>
                  <a:pt x="725" y="290"/>
                </a:lnTo>
                <a:lnTo>
                  <a:pt x="724" y="294"/>
                </a:lnTo>
                <a:lnTo>
                  <a:pt x="723" y="300"/>
                </a:lnTo>
                <a:lnTo>
                  <a:pt x="715" y="313"/>
                </a:lnTo>
                <a:lnTo>
                  <a:pt x="709" y="323"/>
                </a:lnTo>
                <a:lnTo>
                  <a:pt x="701" y="336"/>
                </a:lnTo>
                <a:lnTo>
                  <a:pt x="693" y="350"/>
                </a:lnTo>
                <a:lnTo>
                  <a:pt x="688" y="360"/>
                </a:lnTo>
                <a:lnTo>
                  <a:pt x="686" y="366"/>
                </a:lnTo>
                <a:lnTo>
                  <a:pt x="681" y="373"/>
                </a:lnTo>
                <a:lnTo>
                  <a:pt x="677" y="380"/>
                </a:lnTo>
                <a:lnTo>
                  <a:pt x="674" y="385"/>
                </a:lnTo>
                <a:lnTo>
                  <a:pt x="671" y="390"/>
                </a:lnTo>
                <a:lnTo>
                  <a:pt x="669" y="395"/>
                </a:lnTo>
                <a:lnTo>
                  <a:pt x="668" y="395"/>
                </a:lnTo>
                <a:lnTo>
                  <a:pt x="665" y="400"/>
                </a:lnTo>
                <a:lnTo>
                  <a:pt x="663" y="406"/>
                </a:lnTo>
                <a:lnTo>
                  <a:pt x="659" y="412"/>
                </a:lnTo>
                <a:lnTo>
                  <a:pt x="657" y="416"/>
                </a:lnTo>
                <a:lnTo>
                  <a:pt x="656" y="420"/>
                </a:lnTo>
                <a:lnTo>
                  <a:pt x="655" y="421"/>
                </a:lnTo>
                <a:lnTo>
                  <a:pt x="650" y="430"/>
                </a:lnTo>
                <a:lnTo>
                  <a:pt x="644" y="442"/>
                </a:lnTo>
                <a:lnTo>
                  <a:pt x="639" y="454"/>
                </a:lnTo>
                <a:lnTo>
                  <a:pt x="634" y="463"/>
                </a:lnTo>
                <a:lnTo>
                  <a:pt x="632" y="467"/>
                </a:lnTo>
                <a:lnTo>
                  <a:pt x="615" y="466"/>
                </a:lnTo>
                <a:lnTo>
                  <a:pt x="601" y="465"/>
                </a:lnTo>
                <a:lnTo>
                  <a:pt x="589" y="464"/>
                </a:lnTo>
                <a:lnTo>
                  <a:pt x="578" y="462"/>
                </a:lnTo>
                <a:lnTo>
                  <a:pt x="558" y="461"/>
                </a:lnTo>
                <a:lnTo>
                  <a:pt x="551" y="461"/>
                </a:lnTo>
                <a:lnTo>
                  <a:pt x="545" y="460"/>
                </a:lnTo>
                <a:lnTo>
                  <a:pt x="544" y="460"/>
                </a:lnTo>
                <a:lnTo>
                  <a:pt x="542" y="460"/>
                </a:lnTo>
                <a:lnTo>
                  <a:pt x="538" y="460"/>
                </a:lnTo>
                <a:lnTo>
                  <a:pt x="535" y="460"/>
                </a:lnTo>
                <a:lnTo>
                  <a:pt x="533" y="462"/>
                </a:lnTo>
                <a:lnTo>
                  <a:pt x="530" y="465"/>
                </a:lnTo>
                <a:lnTo>
                  <a:pt x="527" y="467"/>
                </a:lnTo>
                <a:lnTo>
                  <a:pt x="525" y="469"/>
                </a:lnTo>
                <a:lnTo>
                  <a:pt x="522" y="469"/>
                </a:lnTo>
                <a:lnTo>
                  <a:pt x="521" y="469"/>
                </a:lnTo>
                <a:lnTo>
                  <a:pt x="520" y="469"/>
                </a:lnTo>
                <a:lnTo>
                  <a:pt x="515" y="467"/>
                </a:lnTo>
                <a:lnTo>
                  <a:pt x="515" y="467"/>
                </a:lnTo>
                <a:lnTo>
                  <a:pt x="513" y="467"/>
                </a:lnTo>
                <a:lnTo>
                  <a:pt x="513" y="468"/>
                </a:lnTo>
                <a:lnTo>
                  <a:pt x="510" y="469"/>
                </a:lnTo>
                <a:lnTo>
                  <a:pt x="509" y="469"/>
                </a:lnTo>
                <a:lnTo>
                  <a:pt x="508" y="468"/>
                </a:lnTo>
                <a:lnTo>
                  <a:pt x="506" y="469"/>
                </a:lnTo>
                <a:lnTo>
                  <a:pt x="504" y="471"/>
                </a:lnTo>
                <a:lnTo>
                  <a:pt x="502" y="471"/>
                </a:lnTo>
                <a:lnTo>
                  <a:pt x="497" y="469"/>
                </a:lnTo>
                <a:lnTo>
                  <a:pt x="492" y="467"/>
                </a:lnTo>
                <a:lnTo>
                  <a:pt x="487" y="465"/>
                </a:lnTo>
                <a:lnTo>
                  <a:pt x="483" y="464"/>
                </a:lnTo>
                <a:lnTo>
                  <a:pt x="481" y="463"/>
                </a:lnTo>
                <a:lnTo>
                  <a:pt x="479" y="462"/>
                </a:lnTo>
                <a:lnTo>
                  <a:pt x="476" y="462"/>
                </a:lnTo>
                <a:lnTo>
                  <a:pt x="471" y="463"/>
                </a:lnTo>
                <a:lnTo>
                  <a:pt x="472" y="464"/>
                </a:lnTo>
                <a:lnTo>
                  <a:pt x="469" y="467"/>
                </a:lnTo>
                <a:lnTo>
                  <a:pt x="465" y="469"/>
                </a:lnTo>
                <a:lnTo>
                  <a:pt x="462" y="470"/>
                </a:lnTo>
                <a:lnTo>
                  <a:pt x="458" y="469"/>
                </a:lnTo>
                <a:lnTo>
                  <a:pt x="457" y="467"/>
                </a:lnTo>
                <a:lnTo>
                  <a:pt x="456" y="464"/>
                </a:lnTo>
                <a:lnTo>
                  <a:pt x="454" y="460"/>
                </a:lnTo>
                <a:lnTo>
                  <a:pt x="452" y="459"/>
                </a:lnTo>
                <a:lnTo>
                  <a:pt x="449" y="458"/>
                </a:lnTo>
                <a:lnTo>
                  <a:pt x="447" y="460"/>
                </a:lnTo>
                <a:lnTo>
                  <a:pt x="446" y="461"/>
                </a:lnTo>
                <a:lnTo>
                  <a:pt x="445" y="463"/>
                </a:lnTo>
                <a:lnTo>
                  <a:pt x="444" y="465"/>
                </a:lnTo>
                <a:lnTo>
                  <a:pt x="442" y="466"/>
                </a:lnTo>
                <a:lnTo>
                  <a:pt x="439" y="465"/>
                </a:lnTo>
                <a:lnTo>
                  <a:pt x="438" y="461"/>
                </a:lnTo>
                <a:lnTo>
                  <a:pt x="439" y="456"/>
                </a:lnTo>
                <a:lnTo>
                  <a:pt x="439" y="453"/>
                </a:lnTo>
                <a:lnTo>
                  <a:pt x="438" y="452"/>
                </a:lnTo>
                <a:lnTo>
                  <a:pt x="435" y="452"/>
                </a:lnTo>
                <a:lnTo>
                  <a:pt x="433" y="453"/>
                </a:lnTo>
                <a:lnTo>
                  <a:pt x="429" y="451"/>
                </a:lnTo>
                <a:lnTo>
                  <a:pt x="426" y="449"/>
                </a:lnTo>
                <a:lnTo>
                  <a:pt x="423" y="446"/>
                </a:lnTo>
                <a:lnTo>
                  <a:pt x="422" y="444"/>
                </a:lnTo>
                <a:lnTo>
                  <a:pt x="417" y="442"/>
                </a:lnTo>
                <a:lnTo>
                  <a:pt x="416" y="441"/>
                </a:lnTo>
                <a:lnTo>
                  <a:pt x="417" y="437"/>
                </a:lnTo>
                <a:lnTo>
                  <a:pt x="418" y="435"/>
                </a:lnTo>
                <a:lnTo>
                  <a:pt x="419" y="433"/>
                </a:lnTo>
                <a:lnTo>
                  <a:pt x="418" y="430"/>
                </a:lnTo>
                <a:lnTo>
                  <a:pt x="417" y="429"/>
                </a:lnTo>
                <a:lnTo>
                  <a:pt x="416" y="428"/>
                </a:lnTo>
                <a:lnTo>
                  <a:pt x="414" y="428"/>
                </a:lnTo>
                <a:lnTo>
                  <a:pt x="410" y="427"/>
                </a:lnTo>
                <a:lnTo>
                  <a:pt x="408" y="427"/>
                </a:lnTo>
                <a:lnTo>
                  <a:pt x="402" y="428"/>
                </a:lnTo>
                <a:lnTo>
                  <a:pt x="396" y="428"/>
                </a:lnTo>
                <a:lnTo>
                  <a:pt x="391" y="428"/>
                </a:lnTo>
                <a:lnTo>
                  <a:pt x="385" y="425"/>
                </a:lnTo>
                <a:lnTo>
                  <a:pt x="380" y="422"/>
                </a:lnTo>
                <a:lnTo>
                  <a:pt x="373" y="419"/>
                </a:lnTo>
                <a:lnTo>
                  <a:pt x="367" y="417"/>
                </a:lnTo>
                <a:lnTo>
                  <a:pt x="363" y="415"/>
                </a:lnTo>
                <a:lnTo>
                  <a:pt x="360" y="413"/>
                </a:lnTo>
                <a:lnTo>
                  <a:pt x="358" y="410"/>
                </a:lnTo>
                <a:lnTo>
                  <a:pt x="356" y="408"/>
                </a:lnTo>
                <a:lnTo>
                  <a:pt x="354" y="407"/>
                </a:lnTo>
                <a:lnTo>
                  <a:pt x="352" y="407"/>
                </a:lnTo>
                <a:lnTo>
                  <a:pt x="349" y="407"/>
                </a:lnTo>
                <a:lnTo>
                  <a:pt x="344" y="406"/>
                </a:lnTo>
                <a:lnTo>
                  <a:pt x="336" y="404"/>
                </a:lnTo>
                <a:lnTo>
                  <a:pt x="328" y="402"/>
                </a:lnTo>
                <a:lnTo>
                  <a:pt x="320" y="398"/>
                </a:lnTo>
                <a:lnTo>
                  <a:pt x="312" y="395"/>
                </a:lnTo>
                <a:lnTo>
                  <a:pt x="309" y="393"/>
                </a:lnTo>
                <a:lnTo>
                  <a:pt x="306" y="391"/>
                </a:lnTo>
                <a:lnTo>
                  <a:pt x="300" y="391"/>
                </a:lnTo>
                <a:lnTo>
                  <a:pt x="296" y="392"/>
                </a:lnTo>
                <a:lnTo>
                  <a:pt x="292" y="393"/>
                </a:lnTo>
                <a:lnTo>
                  <a:pt x="287" y="394"/>
                </a:lnTo>
                <a:lnTo>
                  <a:pt x="287" y="393"/>
                </a:lnTo>
                <a:lnTo>
                  <a:pt x="285" y="391"/>
                </a:lnTo>
                <a:lnTo>
                  <a:pt x="284" y="391"/>
                </a:lnTo>
                <a:lnTo>
                  <a:pt x="281" y="388"/>
                </a:lnTo>
                <a:lnTo>
                  <a:pt x="279" y="386"/>
                </a:lnTo>
                <a:lnTo>
                  <a:pt x="274" y="385"/>
                </a:lnTo>
                <a:lnTo>
                  <a:pt x="271" y="385"/>
                </a:lnTo>
                <a:lnTo>
                  <a:pt x="269" y="385"/>
                </a:lnTo>
                <a:lnTo>
                  <a:pt x="262" y="385"/>
                </a:lnTo>
                <a:lnTo>
                  <a:pt x="253" y="386"/>
                </a:lnTo>
                <a:lnTo>
                  <a:pt x="249" y="385"/>
                </a:lnTo>
                <a:lnTo>
                  <a:pt x="246" y="384"/>
                </a:lnTo>
                <a:lnTo>
                  <a:pt x="242" y="382"/>
                </a:lnTo>
                <a:lnTo>
                  <a:pt x="238" y="381"/>
                </a:lnTo>
                <a:lnTo>
                  <a:pt x="235" y="382"/>
                </a:lnTo>
                <a:lnTo>
                  <a:pt x="226" y="384"/>
                </a:lnTo>
                <a:lnTo>
                  <a:pt x="221" y="383"/>
                </a:lnTo>
                <a:lnTo>
                  <a:pt x="215" y="382"/>
                </a:lnTo>
                <a:lnTo>
                  <a:pt x="210" y="380"/>
                </a:lnTo>
                <a:lnTo>
                  <a:pt x="204" y="378"/>
                </a:lnTo>
                <a:lnTo>
                  <a:pt x="198" y="375"/>
                </a:lnTo>
                <a:lnTo>
                  <a:pt x="162" y="373"/>
                </a:lnTo>
                <a:lnTo>
                  <a:pt x="119" y="373"/>
                </a:lnTo>
                <a:lnTo>
                  <a:pt x="118" y="381"/>
                </a:lnTo>
                <a:lnTo>
                  <a:pt x="118" y="383"/>
                </a:lnTo>
                <a:lnTo>
                  <a:pt x="118" y="385"/>
                </a:lnTo>
                <a:lnTo>
                  <a:pt x="117" y="395"/>
                </a:lnTo>
                <a:lnTo>
                  <a:pt x="117" y="409"/>
                </a:lnTo>
                <a:lnTo>
                  <a:pt x="116" y="412"/>
                </a:lnTo>
                <a:lnTo>
                  <a:pt x="116" y="415"/>
                </a:lnTo>
                <a:lnTo>
                  <a:pt x="115" y="417"/>
                </a:lnTo>
                <a:lnTo>
                  <a:pt x="115" y="421"/>
                </a:lnTo>
                <a:lnTo>
                  <a:pt x="116" y="423"/>
                </a:lnTo>
                <a:lnTo>
                  <a:pt x="116" y="423"/>
                </a:lnTo>
                <a:lnTo>
                  <a:pt x="118" y="425"/>
                </a:lnTo>
                <a:lnTo>
                  <a:pt x="119" y="425"/>
                </a:lnTo>
                <a:lnTo>
                  <a:pt x="119" y="429"/>
                </a:lnTo>
                <a:lnTo>
                  <a:pt x="117" y="431"/>
                </a:lnTo>
                <a:lnTo>
                  <a:pt x="115" y="431"/>
                </a:lnTo>
                <a:lnTo>
                  <a:pt x="113" y="431"/>
                </a:lnTo>
                <a:lnTo>
                  <a:pt x="110" y="432"/>
                </a:lnTo>
                <a:lnTo>
                  <a:pt x="109" y="435"/>
                </a:lnTo>
                <a:lnTo>
                  <a:pt x="109" y="438"/>
                </a:lnTo>
                <a:lnTo>
                  <a:pt x="109" y="440"/>
                </a:lnTo>
                <a:lnTo>
                  <a:pt x="108" y="443"/>
                </a:lnTo>
                <a:lnTo>
                  <a:pt x="104" y="448"/>
                </a:lnTo>
                <a:lnTo>
                  <a:pt x="97" y="454"/>
                </a:lnTo>
                <a:lnTo>
                  <a:pt x="92" y="457"/>
                </a:lnTo>
                <a:lnTo>
                  <a:pt x="88" y="457"/>
                </a:lnTo>
                <a:lnTo>
                  <a:pt x="83" y="458"/>
                </a:lnTo>
                <a:lnTo>
                  <a:pt x="83" y="458"/>
                </a:lnTo>
                <a:lnTo>
                  <a:pt x="83" y="460"/>
                </a:lnTo>
                <a:lnTo>
                  <a:pt x="86" y="465"/>
                </a:lnTo>
                <a:lnTo>
                  <a:pt x="86" y="467"/>
                </a:lnTo>
                <a:lnTo>
                  <a:pt x="81" y="476"/>
                </a:lnTo>
                <a:lnTo>
                  <a:pt x="80" y="478"/>
                </a:lnTo>
                <a:lnTo>
                  <a:pt x="80" y="480"/>
                </a:lnTo>
                <a:lnTo>
                  <a:pt x="79" y="482"/>
                </a:lnTo>
                <a:lnTo>
                  <a:pt x="79" y="482"/>
                </a:lnTo>
                <a:lnTo>
                  <a:pt x="78" y="483"/>
                </a:lnTo>
                <a:lnTo>
                  <a:pt x="80" y="488"/>
                </a:lnTo>
                <a:lnTo>
                  <a:pt x="80" y="494"/>
                </a:lnTo>
                <a:lnTo>
                  <a:pt x="80" y="496"/>
                </a:lnTo>
                <a:lnTo>
                  <a:pt x="80" y="498"/>
                </a:lnTo>
                <a:lnTo>
                  <a:pt x="77" y="503"/>
                </a:lnTo>
                <a:lnTo>
                  <a:pt x="76" y="505"/>
                </a:lnTo>
                <a:lnTo>
                  <a:pt x="75" y="507"/>
                </a:lnTo>
                <a:lnTo>
                  <a:pt x="73" y="508"/>
                </a:lnTo>
                <a:lnTo>
                  <a:pt x="72" y="510"/>
                </a:lnTo>
                <a:lnTo>
                  <a:pt x="71" y="511"/>
                </a:lnTo>
                <a:lnTo>
                  <a:pt x="70" y="513"/>
                </a:lnTo>
                <a:lnTo>
                  <a:pt x="69" y="516"/>
                </a:lnTo>
                <a:lnTo>
                  <a:pt x="67" y="520"/>
                </a:lnTo>
                <a:lnTo>
                  <a:pt x="66" y="523"/>
                </a:lnTo>
                <a:lnTo>
                  <a:pt x="66" y="525"/>
                </a:lnTo>
                <a:lnTo>
                  <a:pt x="65" y="526"/>
                </a:lnTo>
                <a:lnTo>
                  <a:pt x="65" y="528"/>
                </a:lnTo>
                <a:lnTo>
                  <a:pt x="64" y="530"/>
                </a:lnTo>
                <a:lnTo>
                  <a:pt x="65" y="535"/>
                </a:lnTo>
                <a:lnTo>
                  <a:pt x="64" y="538"/>
                </a:lnTo>
                <a:lnTo>
                  <a:pt x="64" y="540"/>
                </a:lnTo>
                <a:lnTo>
                  <a:pt x="64" y="542"/>
                </a:lnTo>
                <a:lnTo>
                  <a:pt x="63" y="542"/>
                </a:lnTo>
                <a:lnTo>
                  <a:pt x="62" y="544"/>
                </a:lnTo>
                <a:lnTo>
                  <a:pt x="59" y="545"/>
                </a:lnTo>
                <a:lnTo>
                  <a:pt x="57" y="545"/>
                </a:lnTo>
                <a:lnTo>
                  <a:pt x="53" y="543"/>
                </a:lnTo>
                <a:lnTo>
                  <a:pt x="51" y="542"/>
                </a:lnTo>
                <a:lnTo>
                  <a:pt x="48" y="540"/>
                </a:lnTo>
                <a:lnTo>
                  <a:pt x="48" y="539"/>
                </a:lnTo>
                <a:lnTo>
                  <a:pt x="46" y="537"/>
                </a:lnTo>
                <a:lnTo>
                  <a:pt x="44" y="536"/>
                </a:lnTo>
                <a:lnTo>
                  <a:pt x="39" y="535"/>
                </a:lnTo>
                <a:lnTo>
                  <a:pt x="37" y="535"/>
                </a:lnTo>
                <a:lnTo>
                  <a:pt x="35" y="536"/>
                </a:lnTo>
                <a:lnTo>
                  <a:pt x="29" y="535"/>
                </a:lnTo>
                <a:lnTo>
                  <a:pt x="26" y="533"/>
                </a:lnTo>
                <a:lnTo>
                  <a:pt x="24" y="533"/>
                </a:lnTo>
                <a:lnTo>
                  <a:pt x="19" y="531"/>
                </a:lnTo>
                <a:lnTo>
                  <a:pt x="9" y="526"/>
                </a:lnTo>
                <a:lnTo>
                  <a:pt x="6" y="523"/>
                </a:lnTo>
                <a:lnTo>
                  <a:pt x="2" y="510"/>
                </a:lnTo>
                <a:lnTo>
                  <a:pt x="0" y="505"/>
                </a:lnTo>
                <a:lnTo>
                  <a:pt x="1" y="493"/>
                </a:lnTo>
                <a:lnTo>
                  <a:pt x="2" y="487"/>
                </a:lnTo>
                <a:lnTo>
                  <a:pt x="5" y="478"/>
                </a:lnTo>
                <a:lnTo>
                  <a:pt x="12" y="464"/>
                </a:lnTo>
                <a:lnTo>
                  <a:pt x="20" y="450"/>
                </a:lnTo>
                <a:lnTo>
                  <a:pt x="33" y="435"/>
                </a:lnTo>
                <a:lnTo>
                  <a:pt x="42" y="435"/>
                </a:lnTo>
                <a:lnTo>
                  <a:pt x="52" y="435"/>
                </a:lnTo>
                <a:lnTo>
                  <a:pt x="55" y="431"/>
                </a:lnTo>
                <a:lnTo>
                  <a:pt x="59" y="429"/>
                </a:lnTo>
                <a:lnTo>
                  <a:pt x="70" y="416"/>
                </a:lnTo>
                <a:lnTo>
                  <a:pt x="71" y="399"/>
                </a:lnTo>
                <a:lnTo>
                  <a:pt x="71" y="373"/>
                </a:lnTo>
                <a:lnTo>
                  <a:pt x="75" y="359"/>
                </a:lnTo>
                <a:lnTo>
                  <a:pt x="78" y="338"/>
                </a:lnTo>
                <a:lnTo>
                  <a:pt x="87" y="325"/>
                </a:lnTo>
                <a:lnTo>
                  <a:pt x="95" y="312"/>
                </a:lnTo>
                <a:lnTo>
                  <a:pt x="101" y="313"/>
                </a:lnTo>
                <a:lnTo>
                  <a:pt x="103" y="314"/>
                </a:lnTo>
                <a:lnTo>
                  <a:pt x="103" y="314"/>
                </a:lnTo>
                <a:lnTo>
                  <a:pt x="107" y="314"/>
                </a:lnTo>
                <a:lnTo>
                  <a:pt x="108" y="314"/>
                </a:lnTo>
                <a:lnTo>
                  <a:pt x="109" y="313"/>
                </a:lnTo>
                <a:lnTo>
                  <a:pt x="115" y="312"/>
                </a:lnTo>
                <a:lnTo>
                  <a:pt x="117" y="312"/>
                </a:lnTo>
                <a:lnTo>
                  <a:pt x="121" y="311"/>
                </a:lnTo>
                <a:lnTo>
                  <a:pt x="122" y="310"/>
                </a:lnTo>
                <a:lnTo>
                  <a:pt x="123" y="310"/>
                </a:lnTo>
                <a:lnTo>
                  <a:pt x="126" y="309"/>
                </a:lnTo>
                <a:lnTo>
                  <a:pt x="128" y="308"/>
                </a:lnTo>
                <a:lnTo>
                  <a:pt x="130" y="308"/>
                </a:lnTo>
                <a:lnTo>
                  <a:pt x="131" y="307"/>
                </a:lnTo>
                <a:lnTo>
                  <a:pt x="132" y="307"/>
                </a:lnTo>
                <a:lnTo>
                  <a:pt x="132" y="307"/>
                </a:lnTo>
                <a:lnTo>
                  <a:pt x="133" y="306"/>
                </a:lnTo>
                <a:lnTo>
                  <a:pt x="133" y="305"/>
                </a:lnTo>
                <a:lnTo>
                  <a:pt x="133" y="302"/>
                </a:lnTo>
                <a:lnTo>
                  <a:pt x="133" y="298"/>
                </a:lnTo>
                <a:lnTo>
                  <a:pt x="133" y="296"/>
                </a:lnTo>
                <a:lnTo>
                  <a:pt x="136" y="294"/>
                </a:lnTo>
                <a:lnTo>
                  <a:pt x="149" y="286"/>
                </a:lnTo>
                <a:lnTo>
                  <a:pt x="151" y="285"/>
                </a:lnTo>
                <a:lnTo>
                  <a:pt x="150" y="284"/>
                </a:lnTo>
                <a:lnTo>
                  <a:pt x="149" y="283"/>
                </a:lnTo>
                <a:lnTo>
                  <a:pt x="149" y="282"/>
                </a:lnTo>
                <a:lnTo>
                  <a:pt x="147" y="280"/>
                </a:lnTo>
                <a:lnTo>
                  <a:pt x="146" y="278"/>
                </a:lnTo>
                <a:lnTo>
                  <a:pt x="145" y="277"/>
                </a:lnTo>
                <a:lnTo>
                  <a:pt x="144" y="275"/>
                </a:lnTo>
                <a:lnTo>
                  <a:pt x="143" y="273"/>
                </a:lnTo>
                <a:lnTo>
                  <a:pt x="142" y="271"/>
                </a:lnTo>
                <a:lnTo>
                  <a:pt x="142" y="270"/>
                </a:lnTo>
                <a:lnTo>
                  <a:pt x="140" y="267"/>
                </a:lnTo>
                <a:lnTo>
                  <a:pt x="140" y="266"/>
                </a:lnTo>
                <a:lnTo>
                  <a:pt x="140" y="266"/>
                </a:lnTo>
                <a:lnTo>
                  <a:pt x="139" y="264"/>
                </a:lnTo>
                <a:lnTo>
                  <a:pt x="139" y="262"/>
                </a:lnTo>
                <a:lnTo>
                  <a:pt x="139" y="262"/>
                </a:lnTo>
                <a:lnTo>
                  <a:pt x="139" y="260"/>
                </a:lnTo>
                <a:lnTo>
                  <a:pt x="139" y="259"/>
                </a:lnTo>
                <a:lnTo>
                  <a:pt x="139" y="259"/>
                </a:lnTo>
                <a:lnTo>
                  <a:pt x="139" y="257"/>
                </a:lnTo>
                <a:lnTo>
                  <a:pt x="139" y="256"/>
                </a:lnTo>
                <a:lnTo>
                  <a:pt x="142" y="256"/>
                </a:lnTo>
                <a:lnTo>
                  <a:pt x="143" y="256"/>
                </a:lnTo>
                <a:lnTo>
                  <a:pt x="144" y="256"/>
                </a:lnTo>
                <a:lnTo>
                  <a:pt x="144" y="256"/>
                </a:lnTo>
                <a:lnTo>
                  <a:pt x="145" y="256"/>
                </a:lnTo>
                <a:lnTo>
                  <a:pt x="146" y="255"/>
                </a:lnTo>
                <a:lnTo>
                  <a:pt x="148" y="254"/>
                </a:lnTo>
                <a:lnTo>
                  <a:pt x="149" y="254"/>
                </a:lnTo>
                <a:lnTo>
                  <a:pt x="150" y="253"/>
                </a:lnTo>
                <a:lnTo>
                  <a:pt x="151" y="253"/>
                </a:lnTo>
                <a:lnTo>
                  <a:pt x="152" y="252"/>
                </a:lnTo>
                <a:lnTo>
                  <a:pt x="153" y="252"/>
                </a:lnTo>
                <a:lnTo>
                  <a:pt x="154" y="251"/>
                </a:lnTo>
                <a:lnTo>
                  <a:pt x="155" y="250"/>
                </a:lnTo>
                <a:lnTo>
                  <a:pt x="157" y="249"/>
                </a:lnTo>
                <a:lnTo>
                  <a:pt x="158" y="248"/>
                </a:lnTo>
                <a:lnTo>
                  <a:pt x="158" y="248"/>
                </a:lnTo>
                <a:lnTo>
                  <a:pt x="159" y="248"/>
                </a:lnTo>
                <a:lnTo>
                  <a:pt x="160" y="246"/>
                </a:lnTo>
                <a:lnTo>
                  <a:pt x="161" y="246"/>
                </a:lnTo>
                <a:lnTo>
                  <a:pt x="161" y="246"/>
                </a:lnTo>
                <a:lnTo>
                  <a:pt x="162" y="245"/>
                </a:lnTo>
                <a:lnTo>
                  <a:pt x="162" y="245"/>
                </a:lnTo>
                <a:lnTo>
                  <a:pt x="163" y="244"/>
                </a:lnTo>
                <a:lnTo>
                  <a:pt x="164" y="243"/>
                </a:lnTo>
                <a:lnTo>
                  <a:pt x="164" y="243"/>
                </a:lnTo>
                <a:lnTo>
                  <a:pt x="165" y="241"/>
                </a:lnTo>
                <a:lnTo>
                  <a:pt x="165" y="241"/>
                </a:lnTo>
                <a:lnTo>
                  <a:pt x="166" y="240"/>
                </a:lnTo>
                <a:lnTo>
                  <a:pt x="167" y="239"/>
                </a:lnTo>
                <a:lnTo>
                  <a:pt x="167" y="237"/>
                </a:lnTo>
                <a:lnTo>
                  <a:pt x="167" y="237"/>
                </a:lnTo>
                <a:lnTo>
                  <a:pt x="167" y="235"/>
                </a:lnTo>
                <a:lnTo>
                  <a:pt x="167" y="235"/>
                </a:lnTo>
                <a:lnTo>
                  <a:pt x="166" y="233"/>
                </a:lnTo>
                <a:lnTo>
                  <a:pt x="166" y="232"/>
                </a:lnTo>
                <a:lnTo>
                  <a:pt x="166" y="232"/>
                </a:lnTo>
                <a:lnTo>
                  <a:pt x="166" y="232"/>
                </a:lnTo>
                <a:lnTo>
                  <a:pt x="165" y="231"/>
                </a:lnTo>
                <a:lnTo>
                  <a:pt x="165" y="230"/>
                </a:lnTo>
                <a:lnTo>
                  <a:pt x="164" y="229"/>
                </a:lnTo>
                <a:lnTo>
                  <a:pt x="164" y="228"/>
                </a:lnTo>
                <a:lnTo>
                  <a:pt x="164" y="228"/>
                </a:lnTo>
                <a:lnTo>
                  <a:pt x="163" y="227"/>
                </a:lnTo>
                <a:lnTo>
                  <a:pt x="163" y="226"/>
                </a:lnTo>
                <a:lnTo>
                  <a:pt x="162" y="225"/>
                </a:lnTo>
                <a:lnTo>
                  <a:pt x="162" y="225"/>
                </a:lnTo>
                <a:lnTo>
                  <a:pt x="161" y="224"/>
                </a:lnTo>
                <a:lnTo>
                  <a:pt x="160" y="224"/>
                </a:lnTo>
                <a:lnTo>
                  <a:pt x="160" y="223"/>
                </a:lnTo>
                <a:lnTo>
                  <a:pt x="160" y="223"/>
                </a:lnTo>
                <a:lnTo>
                  <a:pt x="159" y="222"/>
                </a:lnTo>
                <a:lnTo>
                  <a:pt x="158" y="221"/>
                </a:lnTo>
                <a:lnTo>
                  <a:pt x="158" y="221"/>
                </a:lnTo>
                <a:lnTo>
                  <a:pt x="157" y="220"/>
                </a:lnTo>
                <a:lnTo>
                  <a:pt x="156" y="220"/>
                </a:lnTo>
                <a:lnTo>
                  <a:pt x="156" y="219"/>
                </a:lnTo>
                <a:lnTo>
                  <a:pt x="155" y="219"/>
                </a:lnTo>
                <a:lnTo>
                  <a:pt x="155" y="218"/>
                </a:lnTo>
                <a:lnTo>
                  <a:pt x="154" y="218"/>
                </a:lnTo>
                <a:lnTo>
                  <a:pt x="154" y="218"/>
                </a:lnTo>
                <a:lnTo>
                  <a:pt x="153" y="217"/>
                </a:lnTo>
                <a:lnTo>
                  <a:pt x="153" y="216"/>
                </a:lnTo>
                <a:lnTo>
                  <a:pt x="152" y="216"/>
                </a:lnTo>
                <a:lnTo>
                  <a:pt x="152" y="215"/>
                </a:lnTo>
                <a:lnTo>
                  <a:pt x="151" y="215"/>
                </a:lnTo>
                <a:lnTo>
                  <a:pt x="150" y="214"/>
                </a:lnTo>
                <a:lnTo>
                  <a:pt x="149" y="214"/>
                </a:lnTo>
                <a:lnTo>
                  <a:pt x="149" y="214"/>
                </a:lnTo>
                <a:lnTo>
                  <a:pt x="148" y="213"/>
                </a:lnTo>
                <a:lnTo>
                  <a:pt x="147" y="213"/>
                </a:lnTo>
                <a:lnTo>
                  <a:pt x="147" y="212"/>
                </a:lnTo>
                <a:lnTo>
                  <a:pt x="146" y="212"/>
                </a:lnTo>
                <a:lnTo>
                  <a:pt x="145" y="212"/>
                </a:lnTo>
                <a:lnTo>
                  <a:pt x="144" y="212"/>
                </a:lnTo>
                <a:lnTo>
                  <a:pt x="144" y="212"/>
                </a:lnTo>
                <a:lnTo>
                  <a:pt x="143" y="212"/>
                </a:lnTo>
                <a:lnTo>
                  <a:pt x="142" y="211"/>
                </a:lnTo>
                <a:lnTo>
                  <a:pt x="142" y="211"/>
                </a:lnTo>
                <a:lnTo>
                  <a:pt x="141" y="212"/>
                </a:lnTo>
                <a:lnTo>
                  <a:pt x="140" y="212"/>
                </a:lnTo>
                <a:lnTo>
                  <a:pt x="139" y="212"/>
                </a:lnTo>
                <a:lnTo>
                  <a:pt x="138" y="212"/>
                </a:lnTo>
                <a:lnTo>
                  <a:pt x="137" y="212"/>
                </a:lnTo>
                <a:lnTo>
                  <a:pt x="136" y="212"/>
                </a:lnTo>
                <a:lnTo>
                  <a:pt x="135" y="212"/>
                </a:lnTo>
                <a:lnTo>
                  <a:pt x="134" y="212"/>
                </a:lnTo>
                <a:lnTo>
                  <a:pt x="133" y="211"/>
                </a:lnTo>
                <a:lnTo>
                  <a:pt x="133" y="211"/>
                </a:lnTo>
                <a:lnTo>
                  <a:pt x="132" y="210"/>
                </a:lnTo>
                <a:lnTo>
                  <a:pt x="130" y="209"/>
                </a:lnTo>
                <a:lnTo>
                  <a:pt x="129" y="209"/>
                </a:lnTo>
                <a:lnTo>
                  <a:pt x="128" y="208"/>
                </a:lnTo>
                <a:lnTo>
                  <a:pt x="128" y="208"/>
                </a:lnTo>
                <a:lnTo>
                  <a:pt x="127" y="207"/>
                </a:lnTo>
                <a:lnTo>
                  <a:pt x="127" y="207"/>
                </a:lnTo>
                <a:lnTo>
                  <a:pt x="126" y="206"/>
                </a:lnTo>
                <a:lnTo>
                  <a:pt x="125" y="206"/>
                </a:lnTo>
                <a:lnTo>
                  <a:pt x="123" y="205"/>
                </a:lnTo>
                <a:lnTo>
                  <a:pt x="123" y="205"/>
                </a:lnTo>
                <a:lnTo>
                  <a:pt x="122" y="204"/>
                </a:lnTo>
                <a:lnTo>
                  <a:pt x="122" y="204"/>
                </a:lnTo>
                <a:lnTo>
                  <a:pt x="121" y="203"/>
                </a:lnTo>
                <a:lnTo>
                  <a:pt x="120" y="203"/>
                </a:lnTo>
                <a:lnTo>
                  <a:pt x="119" y="203"/>
                </a:lnTo>
                <a:lnTo>
                  <a:pt x="119" y="202"/>
                </a:lnTo>
                <a:lnTo>
                  <a:pt x="118" y="202"/>
                </a:lnTo>
                <a:lnTo>
                  <a:pt x="117" y="201"/>
                </a:lnTo>
                <a:lnTo>
                  <a:pt x="117" y="201"/>
                </a:lnTo>
                <a:lnTo>
                  <a:pt x="116" y="200"/>
                </a:lnTo>
                <a:lnTo>
                  <a:pt x="115" y="200"/>
                </a:lnTo>
                <a:lnTo>
                  <a:pt x="114" y="199"/>
                </a:lnTo>
                <a:lnTo>
                  <a:pt x="113" y="199"/>
                </a:lnTo>
                <a:lnTo>
                  <a:pt x="113" y="198"/>
                </a:lnTo>
                <a:lnTo>
                  <a:pt x="112" y="198"/>
                </a:lnTo>
                <a:lnTo>
                  <a:pt x="112" y="197"/>
                </a:lnTo>
                <a:lnTo>
                  <a:pt x="110" y="195"/>
                </a:lnTo>
                <a:lnTo>
                  <a:pt x="108" y="193"/>
                </a:lnTo>
                <a:lnTo>
                  <a:pt x="107" y="193"/>
                </a:lnTo>
                <a:lnTo>
                  <a:pt x="107" y="192"/>
                </a:lnTo>
                <a:lnTo>
                  <a:pt x="106" y="191"/>
                </a:lnTo>
                <a:lnTo>
                  <a:pt x="105" y="191"/>
                </a:lnTo>
                <a:lnTo>
                  <a:pt x="102" y="189"/>
                </a:lnTo>
                <a:lnTo>
                  <a:pt x="101" y="187"/>
                </a:lnTo>
                <a:lnTo>
                  <a:pt x="100" y="187"/>
                </a:lnTo>
                <a:lnTo>
                  <a:pt x="99" y="186"/>
                </a:lnTo>
                <a:lnTo>
                  <a:pt x="98" y="185"/>
                </a:lnTo>
                <a:lnTo>
                  <a:pt x="98" y="184"/>
                </a:lnTo>
                <a:lnTo>
                  <a:pt x="97" y="184"/>
                </a:lnTo>
                <a:lnTo>
                  <a:pt x="96" y="184"/>
                </a:lnTo>
                <a:lnTo>
                  <a:pt x="96" y="183"/>
                </a:lnTo>
                <a:lnTo>
                  <a:pt x="95" y="182"/>
                </a:lnTo>
                <a:lnTo>
                  <a:pt x="94" y="182"/>
                </a:lnTo>
                <a:lnTo>
                  <a:pt x="92" y="180"/>
                </a:lnTo>
                <a:lnTo>
                  <a:pt x="91" y="179"/>
                </a:lnTo>
                <a:lnTo>
                  <a:pt x="90" y="178"/>
                </a:lnTo>
                <a:lnTo>
                  <a:pt x="88" y="176"/>
                </a:lnTo>
                <a:lnTo>
                  <a:pt x="87" y="175"/>
                </a:lnTo>
                <a:lnTo>
                  <a:pt x="87" y="175"/>
                </a:lnTo>
                <a:lnTo>
                  <a:pt x="86" y="174"/>
                </a:lnTo>
                <a:lnTo>
                  <a:pt x="85" y="174"/>
                </a:lnTo>
                <a:lnTo>
                  <a:pt x="85" y="173"/>
                </a:lnTo>
                <a:lnTo>
                  <a:pt x="83" y="173"/>
                </a:lnTo>
                <a:lnTo>
                  <a:pt x="83" y="173"/>
                </a:lnTo>
                <a:lnTo>
                  <a:pt x="81" y="173"/>
                </a:lnTo>
                <a:lnTo>
                  <a:pt x="79" y="172"/>
                </a:lnTo>
                <a:lnTo>
                  <a:pt x="79" y="172"/>
                </a:lnTo>
                <a:lnTo>
                  <a:pt x="78" y="172"/>
                </a:lnTo>
                <a:lnTo>
                  <a:pt x="77" y="172"/>
                </a:lnTo>
                <a:lnTo>
                  <a:pt x="76" y="172"/>
                </a:lnTo>
                <a:lnTo>
                  <a:pt x="75" y="172"/>
                </a:lnTo>
                <a:lnTo>
                  <a:pt x="74" y="173"/>
                </a:lnTo>
                <a:lnTo>
                  <a:pt x="73" y="173"/>
                </a:lnTo>
                <a:lnTo>
                  <a:pt x="72" y="173"/>
                </a:lnTo>
                <a:lnTo>
                  <a:pt x="72" y="173"/>
                </a:lnTo>
                <a:lnTo>
                  <a:pt x="71" y="173"/>
                </a:lnTo>
                <a:lnTo>
                  <a:pt x="70" y="173"/>
                </a:lnTo>
                <a:lnTo>
                  <a:pt x="69" y="173"/>
                </a:lnTo>
                <a:lnTo>
                  <a:pt x="68" y="173"/>
                </a:lnTo>
                <a:lnTo>
                  <a:pt x="67" y="173"/>
                </a:lnTo>
                <a:lnTo>
                  <a:pt x="67" y="173"/>
                </a:lnTo>
                <a:lnTo>
                  <a:pt x="64" y="173"/>
                </a:lnTo>
                <a:lnTo>
                  <a:pt x="62" y="173"/>
                </a:lnTo>
                <a:lnTo>
                  <a:pt x="61" y="174"/>
                </a:lnTo>
                <a:lnTo>
                  <a:pt x="57" y="174"/>
                </a:lnTo>
                <a:lnTo>
                  <a:pt x="58" y="169"/>
                </a:lnTo>
                <a:lnTo>
                  <a:pt x="58" y="166"/>
                </a:lnTo>
                <a:lnTo>
                  <a:pt x="62" y="151"/>
                </a:lnTo>
                <a:lnTo>
                  <a:pt x="69" y="137"/>
                </a:lnTo>
                <a:lnTo>
                  <a:pt x="71" y="132"/>
                </a:lnTo>
                <a:lnTo>
                  <a:pt x="75" y="126"/>
                </a:lnTo>
                <a:lnTo>
                  <a:pt x="75" y="126"/>
                </a:lnTo>
                <a:lnTo>
                  <a:pt x="77" y="127"/>
                </a:lnTo>
                <a:lnTo>
                  <a:pt x="77" y="127"/>
                </a:lnTo>
                <a:lnTo>
                  <a:pt x="79" y="128"/>
                </a:lnTo>
                <a:lnTo>
                  <a:pt x="79" y="128"/>
                </a:lnTo>
                <a:lnTo>
                  <a:pt x="80" y="128"/>
                </a:lnTo>
                <a:lnTo>
                  <a:pt x="81" y="128"/>
                </a:lnTo>
                <a:lnTo>
                  <a:pt x="83" y="128"/>
                </a:lnTo>
                <a:lnTo>
                  <a:pt x="83" y="128"/>
                </a:lnTo>
                <a:lnTo>
                  <a:pt x="84" y="127"/>
                </a:lnTo>
                <a:lnTo>
                  <a:pt x="85" y="127"/>
                </a:lnTo>
                <a:lnTo>
                  <a:pt x="85" y="127"/>
                </a:lnTo>
                <a:lnTo>
                  <a:pt x="86" y="127"/>
                </a:lnTo>
                <a:lnTo>
                  <a:pt x="87" y="126"/>
                </a:lnTo>
                <a:lnTo>
                  <a:pt x="87" y="126"/>
                </a:lnTo>
                <a:lnTo>
                  <a:pt x="88" y="125"/>
                </a:lnTo>
                <a:lnTo>
                  <a:pt x="88" y="125"/>
                </a:lnTo>
                <a:lnTo>
                  <a:pt x="89" y="125"/>
                </a:lnTo>
                <a:lnTo>
                  <a:pt x="89" y="124"/>
                </a:lnTo>
                <a:lnTo>
                  <a:pt x="90" y="123"/>
                </a:lnTo>
                <a:lnTo>
                  <a:pt x="91" y="122"/>
                </a:lnTo>
                <a:lnTo>
                  <a:pt x="91" y="122"/>
                </a:lnTo>
                <a:lnTo>
                  <a:pt x="92" y="121"/>
                </a:lnTo>
                <a:lnTo>
                  <a:pt x="92" y="121"/>
                </a:lnTo>
                <a:lnTo>
                  <a:pt x="92" y="121"/>
                </a:lnTo>
                <a:lnTo>
                  <a:pt x="92" y="120"/>
                </a:lnTo>
                <a:lnTo>
                  <a:pt x="92" y="119"/>
                </a:lnTo>
                <a:lnTo>
                  <a:pt x="92" y="118"/>
                </a:lnTo>
                <a:lnTo>
                  <a:pt x="93" y="118"/>
                </a:lnTo>
                <a:lnTo>
                  <a:pt x="93" y="118"/>
                </a:lnTo>
                <a:lnTo>
                  <a:pt x="93" y="117"/>
                </a:lnTo>
                <a:lnTo>
                  <a:pt x="93" y="117"/>
                </a:lnTo>
                <a:lnTo>
                  <a:pt x="94" y="116"/>
                </a:lnTo>
                <a:lnTo>
                  <a:pt x="95" y="116"/>
                </a:lnTo>
                <a:lnTo>
                  <a:pt x="95" y="116"/>
                </a:lnTo>
                <a:lnTo>
                  <a:pt x="96" y="115"/>
                </a:lnTo>
                <a:lnTo>
                  <a:pt x="96" y="115"/>
                </a:lnTo>
                <a:lnTo>
                  <a:pt x="96" y="114"/>
                </a:lnTo>
                <a:lnTo>
                  <a:pt x="97" y="114"/>
                </a:lnTo>
                <a:lnTo>
                  <a:pt x="98" y="114"/>
                </a:lnTo>
                <a:lnTo>
                  <a:pt x="98" y="114"/>
                </a:lnTo>
                <a:lnTo>
                  <a:pt x="99" y="113"/>
                </a:lnTo>
                <a:lnTo>
                  <a:pt x="99" y="113"/>
                </a:lnTo>
                <a:lnTo>
                  <a:pt x="100" y="113"/>
                </a:lnTo>
                <a:lnTo>
                  <a:pt x="101" y="113"/>
                </a:lnTo>
                <a:lnTo>
                  <a:pt x="102" y="114"/>
                </a:lnTo>
                <a:lnTo>
                  <a:pt x="103" y="114"/>
                </a:lnTo>
                <a:lnTo>
                  <a:pt x="103" y="114"/>
                </a:lnTo>
                <a:lnTo>
                  <a:pt x="104" y="114"/>
                </a:lnTo>
                <a:lnTo>
                  <a:pt x="105" y="114"/>
                </a:lnTo>
                <a:lnTo>
                  <a:pt x="106" y="114"/>
                </a:lnTo>
                <a:lnTo>
                  <a:pt x="106" y="114"/>
                </a:lnTo>
                <a:lnTo>
                  <a:pt x="107" y="113"/>
                </a:lnTo>
                <a:lnTo>
                  <a:pt x="108" y="113"/>
                </a:lnTo>
                <a:lnTo>
                  <a:pt x="108" y="113"/>
                </a:lnTo>
                <a:lnTo>
                  <a:pt x="109" y="112"/>
                </a:lnTo>
                <a:lnTo>
                  <a:pt x="110" y="112"/>
                </a:lnTo>
                <a:lnTo>
                  <a:pt x="110" y="111"/>
                </a:lnTo>
                <a:lnTo>
                  <a:pt x="110" y="111"/>
                </a:lnTo>
                <a:lnTo>
                  <a:pt x="111" y="110"/>
                </a:lnTo>
                <a:lnTo>
                  <a:pt x="111" y="109"/>
                </a:lnTo>
                <a:lnTo>
                  <a:pt x="111" y="109"/>
                </a:lnTo>
                <a:lnTo>
                  <a:pt x="111" y="108"/>
                </a:lnTo>
                <a:lnTo>
                  <a:pt x="112" y="108"/>
                </a:lnTo>
                <a:lnTo>
                  <a:pt x="112" y="107"/>
                </a:lnTo>
                <a:lnTo>
                  <a:pt x="112" y="107"/>
                </a:lnTo>
                <a:lnTo>
                  <a:pt x="112" y="106"/>
                </a:lnTo>
                <a:lnTo>
                  <a:pt x="113" y="105"/>
                </a:lnTo>
                <a:lnTo>
                  <a:pt x="113" y="105"/>
                </a:lnTo>
                <a:lnTo>
                  <a:pt x="114" y="104"/>
                </a:lnTo>
                <a:lnTo>
                  <a:pt x="114" y="103"/>
                </a:lnTo>
                <a:lnTo>
                  <a:pt x="114" y="102"/>
                </a:lnTo>
                <a:lnTo>
                  <a:pt x="114" y="102"/>
                </a:lnTo>
                <a:lnTo>
                  <a:pt x="114" y="101"/>
                </a:lnTo>
                <a:lnTo>
                  <a:pt x="115" y="100"/>
                </a:lnTo>
                <a:lnTo>
                  <a:pt x="115" y="100"/>
                </a:lnTo>
                <a:lnTo>
                  <a:pt x="115" y="99"/>
                </a:lnTo>
                <a:lnTo>
                  <a:pt x="115" y="98"/>
                </a:lnTo>
                <a:lnTo>
                  <a:pt x="116" y="98"/>
                </a:lnTo>
                <a:lnTo>
                  <a:pt x="116" y="97"/>
                </a:lnTo>
                <a:lnTo>
                  <a:pt x="116" y="96"/>
                </a:lnTo>
                <a:lnTo>
                  <a:pt x="117" y="96"/>
                </a:lnTo>
                <a:lnTo>
                  <a:pt x="117" y="94"/>
                </a:lnTo>
                <a:lnTo>
                  <a:pt x="117" y="93"/>
                </a:lnTo>
                <a:lnTo>
                  <a:pt x="117" y="93"/>
                </a:lnTo>
                <a:lnTo>
                  <a:pt x="117" y="92"/>
                </a:lnTo>
                <a:lnTo>
                  <a:pt x="117" y="91"/>
                </a:lnTo>
                <a:lnTo>
                  <a:pt x="117" y="91"/>
                </a:lnTo>
                <a:lnTo>
                  <a:pt x="118" y="91"/>
                </a:lnTo>
                <a:lnTo>
                  <a:pt x="119" y="90"/>
                </a:lnTo>
                <a:lnTo>
                  <a:pt x="119" y="89"/>
                </a:lnTo>
                <a:lnTo>
                  <a:pt x="120" y="89"/>
                </a:lnTo>
                <a:lnTo>
                  <a:pt x="120" y="88"/>
                </a:lnTo>
                <a:lnTo>
                  <a:pt x="121" y="88"/>
                </a:lnTo>
                <a:lnTo>
                  <a:pt x="122" y="87"/>
                </a:lnTo>
                <a:lnTo>
                  <a:pt x="123" y="86"/>
                </a:lnTo>
                <a:lnTo>
                  <a:pt x="124" y="86"/>
                </a:lnTo>
                <a:lnTo>
                  <a:pt x="125" y="85"/>
                </a:lnTo>
                <a:lnTo>
                  <a:pt x="126" y="84"/>
                </a:lnTo>
                <a:lnTo>
                  <a:pt x="126" y="84"/>
                </a:lnTo>
                <a:lnTo>
                  <a:pt x="127" y="82"/>
                </a:lnTo>
                <a:lnTo>
                  <a:pt x="128" y="82"/>
                </a:lnTo>
                <a:lnTo>
                  <a:pt x="129" y="81"/>
                </a:lnTo>
                <a:lnTo>
                  <a:pt x="130" y="80"/>
                </a:lnTo>
                <a:lnTo>
                  <a:pt x="130" y="80"/>
                </a:lnTo>
                <a:lnTo>
                  <a:pt x="130" y="79"/>
                </a:lnTo>
                <a:lnTo>
                  <a:pt x="131" y="79"/>
                </a:lnTo>
                <a:lnTo>
                  <a:pt x="131" y="78"/>
                </a:lnTo>
                <a:lnTo>
                  <a:pt x="132" y="77"/>
                </a:lnTo>
                <a:lnTo>
                  <a:pt x="132" y="76"/>
                </a:lnTo>
                <a:lnTo>
                  <a:pt x="133" y="75"/>
                </a:lnTo>
                <a:lnTo>
                  <a:pt x="133" y="75"/>
                </a:lnTo>
                <a:lnTo>
                  <a:pt x="133" y="74"/>
                </a:lnTo>
                <a:lnTo>
                  <a:pt x="134" y="73"/>
                </a:lnTo>
                <a:lnTo>
                  <a:pt x="134" y="73"/>
                </a:lnTo>
                <a:lnTo>
                  <a:pt x="135" y="72"/>
                </a:lnTo>
                <a:lnTo>
                  <a:pt x="135" y="72"/>
                </a:lnTo>
                <a:lnTo>
                  <a:pt x="136" y="71"/>
                </a:lnTo>
                <a:lnTo>
                  <a:pt x="137" y="70"/>
                </a:lnTo>
                <a:lnTo>
                  <a:pt x="137" y="70"/>
                </a:lnTo>
                <a:lnTo>
                  <a:pt x="139" y="70"/>
                </a:lnTo>
                <a:lnTo>
                  <a:pt x="139" y="70"/>
                </a:lnTo>
                <a:lnTo>
                  <a:pt x="140" y="70"/>
                </a:lnTo>
                <a:lnTo>
                  <a:pt x="140" y="70"/>
                </a:lnTo>
                <a:lnTo>
                  <a:pt x="141" y="70"/>
                </a:lnTo>
                <a:lnTo>
                  <a:pt x="141" y="70"/>
                </a:lnTo>
                <a:lnTo>
                  <a:pt x="142" y="70"/>
                </a:lnTo>
                <a:lnTo>
                  <a:pt x="143" y="71"/>
                </a:lnTo>
                <a:lnTo>
                  <a:pt x="144" y="72"/>
                </a:lnTo>
                <a:lnTo>
                  <a:pt x="144" y="72"/>
                </a:lnTo>
                <a:lnTo>
                  <a:pt x="144" y="73"/>
                </a:lnTo>
                <a:lnTo>
                  <a:pt x="145" y="74"/>
                </a:lnTo>
                <a:lnTo>
                  <a:pt x="145" y="75"/>
                </a:lnTo>
                <a:lnTo>
                  <a:pt x="146" y="75"/>
                </a:lnTo>
                <a:lnTo>
                  <a:pt x="146" y="75"/>
                </a:lnTo>
                <a:lnTo>
                  <a:pt x="146" y="76"/>
                </a:lnTo>
                <a:lnTo>
                  <a:pt x="146" y="76"/>
                </a:lnTo>
                <a:lnTo>
                  <a:pt x="147" y="77"/>
                </a:lnTo>
                <a:lnTo>
                  <a:pt x="147" y="77"/>
                </a:lnTo>
                <a:lnTo>
                  <a:pt x="148" y="78"/>
                </a:lnTo>
                <a:lnTo>
                  <a:pt x="148" y="79"/>
                </a:lnTo>
                <a:lnTo>
                  <a:pt x="148" y="80"/>
                </a:lnTo>
                <a:lnTo>
                  <a:pt x="148" y="80"/>
                </a:lnTo>
                <a:lnTo>
                  <a:pt x="148" y="82"/>
                </a:lnTo>
                <a:lnTo>
                  <a:pt x="149" y="82"/>
                </a:lnTo>
                <a:lnTo>
                  <a:pt x="149" y="84"/>
                </a:lnTo>
                <a:lnTo>
                  <a:pt x="149" y="84"/>
                </a:lnTo>
                <a:lnTo>
                  <a:pt x="149" y="85"/>
                </a:lnTo>
                <a:lnTo>
                  <a:pt x="149" y="86"/>
                </a:lnTo>
                <a:lnTo>
                  <a:pt x="149" y="86"/>
                </a:lnTo>
                <a:lnTo>
                  <a:pt x="149" y="88"/>
                </a:lnTo>
                <a:lnTo>
                  <a:pt x="149" y="88"/>
                </a:lnTo>
                <a:lnTo>
                  <a:pt x="149" y="89"/>
                </a:lnTo>
                <a:lnTo>
                  <a:pt x="149" y="90"/>
                </a:lnTo>
                <a:lnTo>
                  <a:pt x="149" y="91"/>
                </a:lnTo>
                <a:lnTo>
                  <a:pt x="148" y="92"/>
                </a:lnTo>
                <a:lnTo>
                  <a:pt x="148" y="92"/>
                </a:lnTo>
                <a:lnTo>
                  <a:pt x="148" y="92"/>
                </a:lnTo>
                <a:lnTo>
                  <a:pt x="147" y="93"/>
                </a:lnTo>
                <a:lnTo>
                  <a:pt x="147" y="94"/>
                </a:lnTo>
                <a:lnTo>
                  <a:pt x="146" y="95"/>
                </a:lnTo>
                <a:lnTo>
                  <a:pt x="146" y="96"/>
                </a:lnTo>
                <a:lnTo>
                  <a:pt x="146" y="96"/>
                </a:lnTo>
                <a:lnTo>
                  <a:pt x="145" y="97"/>
                </a:lnTo>
                <a:lnTo>
                  <a:pt x="145" y="98"/>
                </a:lnTo>
                <a:lnTo>
                  <a:pt x="144" y="98"/>
                </a:lnTo>
                <a:lnTo>
                  <a:pt x="144" y="99"/>
                </a:lnTo>
                <a:lnTo>
                  <a:pt x="144" y="100"/>
                </a:lnTo>
                <a:lnTo>
                  <a:pt x="143" y="100"/>
                </a:lnTo>
                <a:lnTo>
                  <a:pt x="143" y="101"/>
                </a:lnTo>
                <a:lnTo>
                  <a:pt x="143" y="102"/>
                </a:lnTo>
                <a:lnTo>
                  <a:pt x="142" y="102"/>
                </a:lnTo>
                <a:lnTo>
                  <a:pt x="142" y="104"/>
                </a:lnTo>
                <a:lnTo>
                  <a:pt x="142" y="104"/>
                </a:lnTo>
                <a:lnTo>
                  <a:pt x="142" y="105"/>
                </a:lnTo>
                <a:lnTo>
                  <a:pt x="142" y="106"/>
                </a:lnTo>
                <a:lnTo>
                  <a:pt x="142" y="107"/>
                </a:lnTo>
                <a:lnTo>
                  <a:pt x="142" y="108"/>
                </a:lnTo>
                <a:lnTo>
                  <a:pt x="142" y="109"/>
                </a:lnTo>
                <a:lnTo>
                  <a:pt x="141" y="110"/>
                </a:lnTo>
                <a:lnTo>
                  <a:pt x="141" y="111"/>
                </a:lnTo>
                <a:lnTo>
                  <a:pt x="141" y="111"/>
                </a:lnTo>
                <a:lnTo>
                  <a:pt x="141" y="112"/>
                </a:lnTo>
                <a:lnTo>
                  <a:pt x="141" y="113"/>
                </a:lnTo>
                <a:lnTo>
                  <a:pt x="141" y="115"/>
                </a:lnTo>
                <a:lnTo>
                  <a:pt x="141" y="116"/>
                </a:lnTo>
                <a:lnTo>
                  <a:pt x="141" y="116"/>
                </a:lnTo>
                <a:lnTo>
                  <a:pt x="141" y="118"/>
                </a:lnTo>
                <a:lnTo>
                  <a:pt x="141" y="118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1" y="123"/>
                </a:lnTo>
                <a:lnTo>
                  <a:pt x="141" y="123"/>
                </a:lnTo>
                <a:lnTo>
                  <a:pt x="141" y="124"/>
                </a:lnTo>
                <a:lnTo>
                  <a:pt x="141" y="126"/>
                </a:lnTo>
                <a:lnTo>
                  <a:pt x="141" y="127"/>
                </a:lnTo>
                <a:lnTo>
                  <a:pt x="141" y="128"/>
                </a:lnTo>
                <a:lnTo>
                  <a:pt x="142" y="129"/>
                </a:lnTo>
                <a:lnTo>
                  <a:pt x="142" y="130"/>
                </a:lnTo>
                <a:lnTo>
                  <a:pt x="142" y="130"/>
                </a:lnTo>
                <a:lnTo>
                  <a:pt x="143" y="130"/>
                </a:lnTo>
                <a:lnTo>
                  <a:pt x="144" y="130"/>
                </a:lnTo>
                <a:lnTo>
                  <a:pt x="144" y="130"/>
                </a:lnTo>
                <a:lnTo>
                  <a:pt x="146" y="130"/>
                </a:lnTo>
                <a:lnTo>
                  <a:pt x="147" y="130"/>
                </a:lnTo>
                <a:lnTo>
                  <a:pt x="148" y="130"/>
                </a:lnTo>
                <a:lnTo>
                  <a:pt x="149" y="130"/>
                </a:lnTo>
                <a:lnTo>
                  <a:pt x="150" y="130"/>
                </a:lnTo>
                <a:lnTo>
                  <a:pt x="151" y="130"/>
                </a:lnTo>
                <a:lnTo>
                  <a:pt x="152" y="130"/>
                </a:lnTo>
                <a:lnTo>
                  <a:pt x="152" y="129"/>
                </a:lnTo>
                <a:lnTo>
                  <a:pt x="154" y="129"/>
                </a:lnTo>
                <a:lnTo>
                  <a:pt x="154" y="128"/>
                </a:lnTo>
                <a:lnTo>
                  <a:pt x="155" y="128"/>
                </a:lnTo>
                <a:lnTo>
                  <a:pt x="155" y="127"/>
                </a:lnTo>
                <a:lnTo>
                  <a:pt x="156" y="127"/>
                </a:lnTo>
                <a:lnTo>
                  <a:pt x="157" y="126"/>
                </a:lnTo>
                <a:lnTo>
                  <a:pt x="158" y="125"/>
                </a:lnTo>
                <a:lnTo>
                  <a:pt x="158" y="124"/>
                </a:lnTo>
                <a:lnTo>
                  <a:pt x="158" y="123"/>
                </a:lnTo>
                <a:lnTo>
                  <a:pt x="159" y="122"/>
                </a:lnTo>
                <a:lnTo>
                  <a:pt x="159" y="121"/>
                </a:lnTo>
                <a:lnTo>
                  <a:pt x="160" y="121"/>
                </a:lnTo>
                <a:lnTo>
                  <a:pt x="160" y="120"/>
                </a:lnTo>
                <a:lnTo>
                  <a:pt x="161" y="119"/>
                </a:lnTo>
                <a:lnTo>
                  <a:pt x="162" y="118"/>
                </a:lnTo>
                <a:lnTo>
                  <a:pt x="163" y="118"/>
                </a:lnTo>
                <a:lnTo>
                  <a:pt x="164" y="118"/>
                </a:lnTo>
                <a:lnTo>
                  <a:pt x="165" y="118"/>
                </a:lnTo>
                <a:lnTo>
                  <a:pt x="166" y="118"/>
                </a:lnTo>
                <a:lnTo>
                  <a:pt x="167" y="118"/>
                </a:lnTo>
                <a:lnTo>
                  <a:pt x="167" y="118"/>
                </a:lnTo>
                <a:lnTo>
                  <a:pt x="168" y="118"/>
                </a:lnTo>
                <a:lnTo>
                  <a:pt x="168" y="117"/>
                </a:lnTo>
                <a:lnTo>
                  <a:pt x="169" y="117"/>
                </a:lnTo>
                <a:lnTo>
                  <a:pt x="169" y="117"/>
                </a:lnTo>
                <a:lnTo>
                  <a:pt x="170" y="116"/>
                </a:lnTo>
                <a:lnTo>
                  <a:pt x="171" y="115"/>
                </a:lnTo>
                <a:lnTo>
                  <a:pt x="171" y="114"/>
                </a:lnTo>
                <a:lnTo>
                  <a:pt x="171" y="112"/>
                </a:lnTo>
                <a:lnTo>
                  <a:pt x="172" y="111"/>
                </a:lnTo>
                <a:lnTo>
                  <a:pt x="172" y="110"/>
                </a:lnTo>
                <a:lnTo>
                  <a:pt x="173" y="109"/>
                </a:lnTo>
                <a:lnTo>
                  <a:pt x="174" y="107"/>
                </a:lnTo>
                <a:lnTo>
                  <a:pt x="174" y="106"/>
                </a:lnTo>
                <a:lnTo>
                  <a:pt x="174" y="105"/>
                </a:lnTo>
                <a:lnTo>
                  <a:pt x="174" y="103"/>
                </a:lnTo>
                <a:lnTo>
                  <a:pt x="175" y="102"/>
                </a:lnTo>
                <a:lnTo>
                  <a:pt x="176" y="101"/>
                </a:lnTo>
                <a:lnTo>
                  <a:pt x="176" y="100"/>
                </a:lnTo>
                <a:lnTo>
                  <a:pt x="176" y="100"/>
                </a:lnTo>
                <a:lnTo>
                  <a:pt x="177" y="99"/>
                </a:lnTo>
                <a:lnTo>
                  <a:pt x="177" y="98"/>
                </a:lnTo>
                <a:lnTo>
                  <a:pt x="177" y="98"/>
                </a:lnTo>
                <a:lnTo>
                  <a:pt x="176" y="96"/>
                </a:lnTo>
                <a:lnTo>
                  <a:pt x="176" y="95"/>
                </a:lnTo>
                <a:lnTo>
                  <a:pt x="176" y="95"/>
                </a:lnTo>
                <a:lnTo>
                  <a:pt x="176" y="94"/>
                </a:lnTo>
                <a:lnTo>
                  <a:pt x="176" y="93"/>
                </a:lnTo>
                <a:lnTo>
                  <a:pt x="176" y="91"/>
                </a:lnTo>
                <a:lnTo>
                  <a:pt x="176" y="90"/>
                </a:lnTo>
                <a:lnTo>
                  <a:pt x="176" y="89"/>
                </a:lnTo>
                <a:lnTo>
                  <a:pt x="176" y="87"/>
                </a:lnTo>
                <a:lnTo>
                  <a:pt x="176" y="87"/>
                </a:lnTo>
                <a:lnTo>
                  <a:pt x="176" y="85"/>
                </a:lnTo>
                <a:lnTo>
                  <a:pt x="176" y="84"/>
                </a:lnTo>
                <a:lnTo>
                  <a:pt x="176" y="82"/>
                </a:lnTo>
                <a:lnTo>
                  <a:pt x="176" y="82"/>
                </a:lnTo>
                <a:lnTo>
                  <a:pt x="176" y="80"/>
                </a:lnTo>
                <a:lnTo>
                  <a:pt x="176" y="79"/>
                </a:lnTo>
                <a:lnTo>
                  <a:pt x="176" y="78"/>
                </a:lnTo>
                <a:lnTo>
                  <a:pt x="176" y="77"/>
                </a:lnTo>
                <a:lnTo>
                  <a:pt x="176" y="76"/>
                </a:lnTo>
                <a:lnTo>
                  <a:pt x="176" y="76"/>
                </a:lnTo>
                <a:lnTo>
                  <a:pt x="176" y="75"/>
                </a:lnTo>
                <a:lnTo>
                  <a:pt x="176" y="73"/>
                </a:lnTo>
                <a:lnTo>
                  <a:pt x="176" y="73"/>
                </a:lnTo>
                <a:lnTo>
                  <a:pt x="176" y="72"/>
                </a:lnTo>
                <a:lnTo>
                  <a:pt x="176" y="70"/>
                </a:lnTo>
                <a:lnTo>
                  <a:pt x="177" y="69"/>
                </a:lnTo>
                <a:lnTo>
                  <a:pt x="177" y="68"/>
                </a:lnTo>
                <a:lnTo>
                  <a:pt x="178" y="67"/>
                </a:lnTo>
                <a:lnTo>
                  <a:pt x="178" y="66"/>
                </a:lnTo>
                <a:lnTo>
                  <a:pt x="178" y="66"/>
                </a:lnTo>
                <a:lnTo>
                  <a:pt x="179" y="65"/>
                </a:lnTo>
                <a:lnTo>
                  <a:pt x="179" y="64"/>
                </a:lnTo>
                <a:lnTo>
                  <a:pt x="179" y="63"/>
                </a:lnTo>
                <a:lnTo>
                  <a:pt x="180" y="62"/>
                </a:lnTo>
                <a:lnTo>
                  <a:pt x="180" y="61"/>
                </a:lnTo>
                <a:lnTo>
                  <a:pt x="179" y="60"/>
                </a:lnTo>
                <a:lnTo>
                  <a:pt x="179" y="59"/>
                </a:lnTo>
                <a:lnTo>
                  <a:pt x="179" y="59"/>
                </a:lnTo>
                <a:lnTo>
                  <a:pt x="179" y="58"/>
                </a:lnTo>
                <a:lnTo>
                  <a:pt x="178" y="58"/>
                </a:lnTo>
                <a:lnTo>
                  <a:pt x="178" y="56"/>
                </a:lnTo>
                <a:lnTo>
                  <a:pt x="178" y="55"/>
                </a:lnTo>
                <a:lnTo>
                  <a:pt x="178" y="55"/>
                </a:lnTo>
                <a:lnTo>
                  <a:pt x="178" y="54"/>
                </a:lnTo>
                <a:lnTo>
                  <a:pt x="178" y="52"/>
                </a:lnTo>
                <a:lnTo>
                  <a:pt x="178" y="52"/>
                </a:lnTo>
                <a:lnTo>
                  <a:pt x="178" y="51"/>
                </a:lnTo>
                <a:lnTo>
                  <a:pt x="178" y="50"/>
                </a:lnTo>
                <a:lnTo>
                  <a:pt x="178" y="49"/>
                </a:lnTo>
                <a:lnTo>
                  <a:pt x="178" y="49"/>
                </a:lnTo>
                <a:lnTo>
                  <a:pt x="179" y="48"/>
                </a:lnTo>
                <a:lnTo>
                  <a:pt x="180" y="48"/>
                </a:lnTo>
                <a:lnTo>
                  <a:pt x="180" y="47"/>
                </a:lnTo>
                <a:lnTo>
                  <a:pt x="180" y="46"/>
                </a:lnTo>
                <a:lnTo>
                  <a:pt x="181" y="45"/>
                </a:lnTo>
                <a:lnTo>
                  <a:pt x="182" y="45"/>
                </a:lnTo>
                <a:lnTo>
                  <a:pt x="183" y="44"/>
                </a:lnTo>
                <a:lnTo>
                  <a:pt x="183" y="44"/>
                </a:lnTo>
                <a:lnTo>
                  <a:pt x="184" y="44"/>
                </a:lnTo>
                <a:lnTo>
                  <a:pt x="185" y="43"/>
                </a:lnTo>
                <a:lnTo>
                  <a:pt x="185" y="43"/>
                </a:lnTo>
                <a:lnTo>
                  <a:pt x="186" y="43"/>
                </a:lnTo>
                <a:lnTo>
                  <a:pt x="187" y="43"/>
                </a:lnTo>
                <a:lnTo>
                  <a:pt x="187" y="43"/>
                </a:lnTo>
                <a:lnTo>
                  <a:pt x="188" y="42"/>
                </a:lnTo>
                <a:lnTo>
                  <a:pt x="189" y="41"/>
                </a:lnTo>
                <a:lnTo>
                  <a:pt x="189" y="41"/>
                </a:lnTo>
                <a:lnTo>
                  <a:pt x="189" y="40"/>
                </a:lnTo>
                <a:lnTo>
                  <a:pt x="189" y="40"/>
                </a:lnTo>
                <a:lnTo>
                  <a:pt x="189" y="39"/>
                </a:lnTo>
                <a:lnTo>
                  <a:pt x="190" y="38"/>
                </a:lnTo>
                <a:lnTo>
                  <a:pt x="190" y="37"/>
                </a:lnTo>
                <a:lnTo>
                  <a:pt x="190" y="35"/>
                </a:lnTo>
                <a:lnTo>
                  <a:pt x="190" y="34"/>
                </a:lnTo>
                <a:lnTo>
                  <a:pt x="190" y="33"/>
                </a:lnTo>
                <a:lnTo>
                  <a:pt x="190" y="31"/>
                </a:lnTo>
                <a:lnTo>
                  <a:pt x="190" y="30"/>
                </a:lnTo>
                <a:lnTo>
                  <a:pt x="190" y="29"/>
                </a:lnTo>
                <a:lnTo>
                  <a:pt x="190" y="28"/>
                </a:lnTo>
                <a:lnTo>
                  <a:pt x="190" y="26"/>
                </a:lnTo>
                <a:lnTo>
                  <a:pt x="190" y="26"/>
                </a:lnTo>
                <a:lnTo>
                  <a:pt x="190" y="24"/>
                </a:lnTo>
                <a:lnTo>
                  <a:pt x="190" y="23"/>
                </a:lnTo>
                <a:lnTo>
                  <a:pt x="189" y="23"/>
                </a:lnTo>
                <a:lnTo>
                  <a:pt x="190" y="22"/>
                </a:lnTo>
                <a:lnTo>
                  <a:pt x="190" y="22"/>
                </a:lnTo>
                <a:lnTo>
                  <a:pt x="191" y="21"/>
                </a:lnTo>
                <a:lnTo>
                  <a:pt x="191" y="20"/>
                </a:lnTo>
                <a:lnTo>
                  <a:pt x="192" y="20"/>
                </a:lnTo>
                <a:lnTo>
                  <a:pt x="192" y="18"/>
                </a:lnTo>
                <a:lnTo>
                  <a:pt x="192" y="18"/>
                </a:lnTo>
                <a:lnTo>
                  <a:pt x="193" y="17"/>
                </a:lnTo>
                <a:lnTo>
                  <a:pt x="193" y="15"/>
                </a:lnTo>
                <a:lnTo>
                  <a:pt x="193" y="14"/>
                </a:lnTo>
                <a:lnTo>
                  <a:pt x="193" y="13"/>
                </a:lnTo>
                <a:lnTo>
                  <a:pt x="193" y="12"/>
                </a:lnTo>
                <a:lnTo>
                  <a:pt x="193" y="11"/>
                </a:lnTo>
                <a:lnTo>
                  <a:pt x="192" y="9"/>
                </a:lnTo>
                <a:lnTo>
                  <a:pt x="192" y="8"/>
                </a:lnTo>
                <a:lnTo>
                  <a:pt x="192" y="6"/>
                </a:lnTo>
                <a:lnTo>
                  <a:pt x="192" y="5"/>
                </a:lnTo>
                <a:lnTo>
                  <a:pt x="192" y="4"/>
                </a:lnTo>
                <a:lnTo>
                  <a:pt x="192" y="4"/>
                </a:lnTo>
                <a:lnTo>
                  <a:pt x="192" y="3"/>
                </a:lnTo>
                <a:lnTo>
                  <a:pt x="193" y="3"/>
                </a:lnTo>
                <a:lnTo>
                  <a:pt x="194" y="2"/>
                </a:lnTo>
                <a:lnTo>
                  <a:pt x="194" y="1"/>
                </a:lnTo>
                <a:lnTo>
                  <a:pt x="194" y="0"/>
                </a:lnTo>
                <a:lnTo>
                  <a:pt x="195" y="0"/>
                </a:lnTo>
                <a:lnTo>
                  <a:pt x="203" y="4"/>
                </a:lnTo>
                <a:lnTo>
                  <a:pt x="205" y="4"/>
                </a:lnTo>
                <a:lnTo>
                  <a:pt x="207" y="6"/>
                </a:lnTo>
                <a:lnTo>
                  <a:pt x="207" y="7"/>
                </a:lnTo>
                <a:lnTo>
                  <a:pt x="207" y="9"/>
                </a:lnTo>
                <a:lnTo>
                  <a:pt x="208" y="10"/>
                </a:lnTo>
                <a:lnTo>
                  <a:pt x="210" y="11"/>
                </a:lnTo>
                <a:lnTo>
                  <a:pt x="214" y="12"/>
                </a:lnTo>
                <a:lnTo>
                  <a:pt x="219" y="14"/>
                </a:lnTo>
                <a:lnTo>
                  <a:pt x="224" y="15"/>
                </a:lnTo>
                <a:lnTo>
                  <a:pt x="230" y="16"/>
                </a:lnTo>
                <a:lnTo>
                  <a:pt x="237" y="16"/>
                </a:lnTo>
                <a:lnTo>
                  <a:pt x="242" y="16"/>
                </a:lnTo>
                <a:lnTo>
                  <a:pt x="250" y="15"/>
                </a:lnTo>
                <a:lnTo>
                  <a:pt x="256" y="14"/>
                </a:lnTo>
                <a:lnTo>
                  <a:pt x="260" y="14"/>
                </a:lnTo>
                <a:lnTo>
                  <a:pt x="265" y="17"/>
                </a:lnTo>
                <a:lnTo>
                  <a:pt x="270" y="20"/>
                </a:lnTo>
                <a:lnTo>
                  <a:pt x="273" y="23"/>
                </a:lnTo>
                <a:lnTo>
                  <a:pt x="276" y="25"/>
                </a:lnTo>
                <a:lnTo>
                  <a:pt x="279" y="26"/>
                </a:lnTo>
                <a:lnTo>
                  <a:pt x="281" y="27"/>
                </a:lnTo>
                <a:lnTo>
                  <a:pt x="283" y="27"/>
                </a:lnTo>
                <a:lnTo>
                  <a:pt x="287" y="25"/>
                </a:lnTo>
                <a:lnTo>
                  <a:pt x="290" y="22"/>
                </a:lnTo>
                <a:lnTo>
                  <a:pt x="294" y="18"/>
                </a:lnTo>
                <a:lnTo>
                  <a:pt x="297" y="1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4106863" y="3019425"/>
            <a:ext cx="417513" cy="481013"/>
          </a:xfrm>
          <a:custGeom>
            <a:avLst/>
            <a:gdLst>
              <a:gd name="T0" fmla="*/ 155 w 263"/>
              <a:gd name="T1" fmla="*/ 3 h 303"/>
              <a:gd name="T2" fmla="*/ 166 w 263"/>
              <a:gd name="T3" fmla="*/ 10 h 303"/>
              <a:gd name="T4" fmla="*/ 172 w 263"/>
              <a:gd name="T5" fmla="*/ 12 h 303"/>
              <a:gd name="T6" fmla="*/ 177 w 263"/>
              <a:gd name="T7" fmla="*/ 9 h 303"/>
              <a:gd name="T8" fmla="*/ 184 w 263"/>
              <a:gd name="T9" fmla="*/ 9 h 303"/>
              <a:gd name="T10" fmla="*/ 191 w 263"/>
              <a:gd name="T11" fmla="*/ 13 h 303"/>
              <a:gd name="T12" fmla="*/ 198 w 263"/>
              <a:gd name="T13" fmla="*/ 15 h 303"/>
              <a:gd name="T14" fmla="*/ 196 w 263"/>
              <a:gd name="T15" fmla="*/ 21 h 303"/>
              <a:gd name="T16" fmla="*/ 200 w 263"/>
              <a:gd name="T17" fmla="*/ 25 h 303"/>
              <a:gd name="T18" fmla="*/ 207 w 263"/>
              <a:gd name="T19" fmla="*/ 25 h 303"/>
              <a:gd name="T20" fmla="*/ 216 w 263"/>
              <a:gd name="T21" fmla="*/ 25 h 303"/>
              <a:gd name="T22" fmla="*/ 221 w 263"/>
              <a:gd name="T23" fmla="*/ 28 h 303"/>
              <a:gd name="T24" fmla="*/ 225 w 263"/>
              <a:gd name="T25" fmla="*/ 22 h 303"/>
              <a:gd name="T26" fmla="*/ 231 w 263"/>
              <a:gd name="T27" fmla="*/ 21 h 303"/>
              <a:gd name="T28" fmla="*/ 240 w 263"/>
              <a:gd name="T29" fmla="*/ 32 h 303"/>
              <a:gd name="T30" fmla="*/ 224 w 263"/>
              <a:gd name="T31" fmla="*/ 66 h 303"/>
              <a:gd name="T32" fmla="*/ 227 w 263"/>
              <a:gd name="T33" fmla="*/ 94 h 303"/>
              <a:gd name="T34" fmla="*/ 208 w 263"/>
              <a:gd name="T35" fmla="*/ 95 h 303"/>
              <a:gd name="T36" fmla="*/ 205 w 263"/>
              <a:gd name="T37" fmla="*/ 123 h 303"/>
              <a:gd name="T38" fmla="*/ 222 w 263"/>
              <a:gd name="T39" fmla="*/ 142 h 303"/>
              <a:gd name="T40" fmla="*/ 250 w 263"/>
              <a:gd name="T41" fmla="*/ 161 h 303"/>
              <a:gd name="T42" fmla="*/ 250 w 263"/>
              <a:gd name="T43" fmla="*/ 185 h 303"/>
              <a:gd name="T44" fmla="*/ 242 w 263"/>
              <a:gd name="T45" fmla="*/ 183 h 303"/>
              <a:gd name="T46" fmla="*/ 229 w 263"/>
              <a:gd name="T47" fmla="*/ 192 h 303"/>
              <a:gd name="T48" fmla="*/ 243 w 263"/>
              <a:gd name="T49" fmla="*/ 210 h 303"/>
              <a:gd name="T50" fmla="*/ 261 w 263"/>
              <a:gd name="T51" fmla="*/ 212 h 303"/>
              <a:gd name="T52" fmla="*/ 243 w 263"/>
              <a:gd name="T53" fmla="*/ 235 h 303"/>
              <a:gd name="T54" fmla="*/ 237 w 263"/>
              <a:gd name="T55" fmla="*/ 260 h 303"/>
              <a:gd name="T56" fmla="*/ 220 w 263"/>
              <a:gd name="T57" fmla="*/ 289 h 303"/>
              <a:gd name="T58" fmla="*/ 180 w 263"/>
              <a:gd name="T59" fmla="*/ 281 h 303"/>
              <a:gd name="T60" fmla="*/ 132 w 263"/>
              <a:gd name="T61" fmla="*/ 288 h 303"/>
              <a:gd name="T62" fmla="*/ 95 w 263"/>
              <a:gd name="T63" fmla="*/ 301 h 303"/>
              <a:gd name="T64" fmla="*/ 38 w 263"/>
              <a:gd name="T65" fmla="*/ 290 h 303"/>
              <a:gd name="T66" fmla="*/ 14 w 263"/>
              <a:gd name="T67" fmla="*/ 275 h 303"/>
              <a:gd name="T68" fmla="*/ 9 w 263"/>
              <a:gd name="T69" fmla="*/ 269 h 303"/>
              <a:gd name="T70" fmla="*/ 14 w 263"/>
              <a:gd name="T71" fmla="*/ 266 h 303"/>
              <a:gd name="T72" fmla="*/ 18 w 263"/>
              <a:gd name="T73" fmla="*/ 260 h 303"/>
              <a:gd name="T74" fmla="*/ 13 w 263"/>
              <a:gd name="T75" fmla="*/ 251 h 303"/>
              <a:gd name="T76" fmla="*/ 7 w 263"/>
              <a:gd name="T77" fmla="*/ 241 h 303"/>
              <a:gd name="T78" fmla="*/ 3 w 263"/>
              <a:gd name="T79" fmla="*/ 228 h 303"/>
              <a:gd name="T80" fmla="*/ 2 w 263"/>
              <a:gd name="T81" fmla="*/ 219 h 303"/>
              <a:gd name="T82" fmla="*/ 2 w 263"/>
              <a:gd name="T83" fmla="*/ 210 h 303"/>
              <a:gd name="T84" fmla="*/ 1 w 263"/>
              <a:gd name="T85" fmla="*/ 202 h 303"/>
              <a:gd name="T86" fmla="*/ 0 w 263"/>
              <a:gd name="T87" fmla="*/ 191 h 303"/>
              <a:gd name="T88" fmla="*/ 0 w 263"/>
              <a:gd name="T89" fmla="*/ 178 h 303"/>
              <a:gd name="T90" fmla="*/ 3 w 263"/>
              <a:gd name="T91" fmla="*/ 169 h 303"/>
              <a:gd name="T92" fmla="*/ 6 w 263"/>
              <a:gd name="T93" fmla="*/ 160 h 303"/>
              <a:gd name="T94" fmla="*/ 9 w 263"/>
              <a:gd name="T95" fmla="*/ 149 h 303"/>
              <a:gd name="T96" fmla="*/ 12 w 263"/>
              <a:gd name="T97" fmla="*/ 141 h 303"/>
              <a:gd name="T98" fmla="*/ 16 w 263"/>
              <a:gd name="T99" fmla="*/ 132 h 303"/>
              <a:gd name="T100" fmla="*/ 14 w 263"/>
              <a:gd name="T101" fmla="*/ 121 h 303"/>
              <a:gd name="T102" fmla="*/ 15 w 263"/>
              <a:gd name="T103" fmla="*/ 111 h 303"/>
              <a:gd name="T104" fmla="*/ 18 w 263"/>
              <a:gd name="T105" fmla="*/ 98 h 303"/>
              <a:gd name="T106" fmla="*/ 18 w 263"/>
              <a:gd name="T107" fmla="*/ 89 h 303"/>
              <a:gd name="T108" fmla="*/ 22 w 263"/>
              <a:gd name="T109" fmla="*/ 73 h 303"/>
              <a:gd name="T110" fmla="*/ 31 w 263"/>
              <a:gd name="T111" fmla="*/ 66 h 303"/>
              <a:gd name="T112" fmla="*/ 56 w 263"/>
              <a:gd name="T113" fmla="*/ 60 h 303"/>
              <a:gd name="T114" fmla="*/ 62 w 263"/>
              <a:gd name="T115" fmla="*/ 24 h 303"/>
              <a:gd name="T116" fmla="*/ 92 w 263"/>
              <a:gd name="T117" fmla="*/ 7 h 303"/>
              <a:gd name="T118" fmla="*/ 123 w 263"/>
              <a:gd name="T119" fmla="*/ 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3" h="303">
                <a:moveTo>
                  <a:pt x="129" y="5"/>
                </a:moveTo>
                <a:lnTo>
                  <a:pt x="131" y="5"/>
                </a:lnTo>
                <a:lnTo>
                  <a:pt x="136" y="5"/>
                </a:lnTo>
                <a:lnTo>
                  <a:pt x="137" y="4"/>
                </a:lnTo>
                <a:lnTo>
                  <a:pt x="138" y="5"/>
                </a:lnTo>
                <a:lnTo>
                  <a:pt x="142" y="5"/>
                </a:lnTo>
                <a:lnTo>
                  <a:pt x="147" y="5"/>
                </a:lnTo>
                <a:lnTo>
                  <a:pt x="150" y="4"/>
                </a:lnTo>
                <a:lnTo>
                  <a:pt x="152" y="4"/>
                </a:lnTo>
                <a:lnTo>
                  <a:pt x="154" y="3"/>
                </a:lnTo>
                <a:lnTo>
                  <a:pt x="155" y="3"/>
                </a:lnTo>
                <a:lnTo>
                  <a:pt x="159" y="3"/>
                </a:lnTo>
                <a:lnTo>
                  <a:pt x="160" y="3"/>
                </a:lnTo>
                <a:lnTo>
                  <a:pt x="161" y="4"/>
                </a:lnTo>
                <a:lnTo>
                  <a:pt x="161" y="5"/>
                </a:lnTo>
                <a:lnTo>
                  <a:pt x="161" y="9"/>
                </a:lnTo>
                <a:lnTo>
                  <a:pt x="162" y="10"/>
                </a:lnTo>
                <a:lnTo>
                  <a:pt x="163" y="10"/>
                </a:lnTo>
                <a:lnTo>
                  <a:pt x="164" y="10"/>
                </a:lnTo>
                <a:lnTo>
                  <a:pt x="164" y="10"/>
                </a:lnTo>
                <a:lnTo>
                  <a:pt x="165" y="10"/>
                </a:lnTo>
                <a:lnTo>
                  <a:pt x="166" y="10"/>
                </a:lnTo>
                <a:lnTo>
                  <a:pt x="166" y="11"/>
                </a:lnTo>
                <a:lnTo>
                  <a:pt x="166" y="12"/>
                </a:lnTo>
                <a:lnTo>
                  <a:pt x="167" y="12"/>
                </a:lnTo>
                <a:lnTo>
                  <a:pt x="167" y="13"/>
                </a:lnTo>
                <a:lnTo>
                  <a:pt x="168" y="13"/>
                </a:lnTo>
                <a:lnTo>
                  <a:pt x="168" y="13"/>
                </a:lnTo>
                <a:lnTo>
                  <a:pt x="169" y="13"/>
                </a:lnTo>
                <a:lnTo>
                  <a:pt x="170" y="13"/>
                </a:lnTo>
                <a:lnTo>
                  <a:pt x="170" y="13"/>
                </a:lnTo>
                <a:lnTo>
                  <a:pt x="171" y="12"/>
                </a:lnTo>
                <a:lnTo>
                  <a:pt x="172" y="12"/>
                </a:lnTo>
                <a:lnTo>
                  <a:pt x="172" y="12"/>
                </a:lnTo>
                <a:lnTo>
                  <a:pt x="173" y="13"/>
                </a:lnTo>
                <a:lnTo>
                  <a:pt x="174" y="13"/>
                </a:lnTo>
                <a:lnTo>
                  <a:pt x="175" y="12"/>
                </a:lnTo>
                <a:lnTo>
                  <a:pt x="175" y="12"/>
                </a:lnTo>
                <a:lnTo>
                  <a:pt x="175" y="12"/>
                </a:lnTo>
                <a:lnTo>
                  <a:pt x="175" y="11"/>
                </a:lnTo>
                <a:lnTo>
                  <a:pt x="176" y="10"/>
                </a:lnTo>
                <a:lnTo>
                  <a:pt x="176" y="10"/>
                </a:lnTo>
                <a:lnTo>
                  <a:pt x="177" y="9"/>
                </a:lnTo>
                <a:lnTo>
                  <a:pt x="177" y="9"/>
                </a:lnTo>
                <a:lnTo>
                  <a:pt x="177" y="8"/>
                </a:lnTo>
                <a:lnTo>
                  <a:pt x="178" y="8"/>
                </a:lnTo>
                <a:lnTo>
                  <a:pt x="179" y="7"/>
                </a:lnTo>
                <a:lnTo>
                  <a:pt x="179" y="7"/>
                </a:lnTo>
                <a:lnTo>
                  <a:pt x="180" y="7"/>
                </a:lnTo>
                <a:lnTo>
                  <a:pt x="181" y="7"/>
                </a:lnTo>
                <a:lnTo>
                  <a:pt x="181" y="7"/>
                </a:lnTo>
                <a:lnTo>
                  <a:pt x="182" y="7"/>
                </a:lnTo>
                <a:lnTo>
                  <a:pt x="183" y="8"/>
                </a:lnTo>
                <a:lnTo>
                  <a:pt x="184" y="8"/>
                </a:lnTo>
                <a:lnTo>
                  <a:pt x="184" y="9"/>
                </a:lnTo>
                <a:lnTo>
                  <a:pt x="185" y="9"/>
                </a:lnTo>
                <a:lnTo>
                  <a:pt x="185" y="10"/>
                </a:lnTo>
                <a:lnTo>
                  <a:pt x="186" y="10"/>
                </a:lnTo>
                <a:lnTo>
                  <a:pt x="186" y="10"/>
                </a:lnTo>
                <a:lnTo>
                  <a:pt x="187" y="11"/>
                </a:lnTo>
                <a:lnTo>
                  <a:pt x="188" y="11"/>
                </a:lnTo>
                <a:lnTo>
                  <a:pt x="188" y="12"/>
                </a:lnTo>
                <a:lnTo>
                  <a:pt x="189" y="12"/>
                </a:lnTo>
                <a:lnTo>
                  <a:pt x="189" y="12"/>
                </a:lnTo>
                <a:lnTo>
                  <a:pt x="190" y="12"/>
                </a:lnTo>
                <a:lnTo>
                  <a:pt x="191" y="13"/>
                </a:lnTo>
                <a:lnTo>
                  <a:pt x="191" y="13"/>
                </a:lnTo>
                <a:lnTo>
                  <a:pt x="192" y="13"/>
                </a:lnTo>
                <a:lnTo>
                  <a:pt x="193" y="13"/>
                </a:lnTo>
                <a:lnTo>
                  <a:pt x="193" y="14"/>
                </a:lnTo>
                <a:lnTo>
                  <a:pt x="194" y="14"/>
                </a:lnTo>
                <a:lnTo>
                  <a:pt x="195" y="14"/>
                </a:lnTo>
                <a:lnTo>
                  <a:pt x="195" y="14"/>
                </a:lnTo>
                <a:lnTo>
                  <a:pt x="196" y="14"/>
                </a:lnTo>
                <a:lnTo>
                  <a:pt x="197" y="14"/>
                </a:lnTo>
                <a:lnTo>
                  <a:pt x="197" y="15"/>
                </a:lnTo>
                <a:lnTo>
                  <a:pt x="198" y="15"/>
                </a:lnTo>
                <a:lnTo>
                  <a:pt x="198" y="16"/>
                </a:lnTo>
                <a:lnTo>
                  <a:pt x="199" y="16"/>
                </a:lnTo>
                <a:lnTo>
                  <a:pt x="199" y="17"/>
                </a:lnTo>
                <a:lnTo>
                  <a:pt x="198" y="18"/>
                </a:lnTo>
                <a:lnTo>
                  <a:pt x="198" y="18"/>
                </a:lnTo>
                <a:lnTo>
                  <a:pt x="197" y="19"/>
                </a:lnTo>
                <a:lnTo>
                  <a:pt x="197" y="19"/>
                </a:lnTo>
                <a:lnTo>
                  <a:pt x="197" y="20"/>
                </a:lnTo>
                <a:lnTo>
                  <a:pt x="197" y="20"/>
                </a:lnTo>
                <a:lnTo>
                  <a:pt x="196" y="21"/>
                </a:lnTo>
                <a:lnTo>
                  <a:pt x="196" y="21"/>
                </a:lnTo>
                <a:lnTo>
                  <a:pt x="196" y="22"/>
                </a:lnTo>
                <a:lnTo>
                  <a:pt x="195" y="23"/>
                </a:lnTo>
                <a:lnTo>
                  <a:pt x="195" y="23"/>
                </a:lnTo>
                <a:lnTo>
                  <a:pt x="195" y="24"/>
                </a:lnTo>
                <a:lnTo>
                  <a:pt x="195" y="25"/>
                </a:lnTo>
                <a:lnTo>
                  <a:pt x="196" y="25"/>
                </a:lnTo>
                <a:lnTo>
                  <a:pt x="197" y="25"/>
                </a:lnTo>
                <a:lnTo>
                  <a:pt x="197" y="24"/>
                </a:lnTo>
                <a:lnTo>
                  <a:pt x="198" y="24"/>
                </a:lnTo>
                <a:lnTo>
                  <a:pt x="199" y="24"/>
                </a:lnTo>
                <a:lnTo>
                  <a:pt x="200" y="25"/>
                </a:lnTo>
                <a:lnTo>
                  <a:pt x="200" y="25"/>
                </a:lnTo>
                <a:lnTo>
                  <a:pt x="201" y="25"/>
                </a:lnTo>
                <a:lnTo>
                  <a:pt x="202" y="25"/>
                </a:lnTo>
                <a:lnTo>
                  <a:pt x="202" y="25"/>
                </a:lnTo>
                <a:lnTo>
                  <a:pt x="203" y="25"/>
                </a:lnTo>
                <a:lnTo>
                  <a:pt x="204" y="25"/>
                </a:lnTo>
                <a:lnTo>
                  <a:pt x="204" y="25"/>
                </a:lnTo>
                <a:lnTo>
                  <a:pt x="205" y="25"/>
                </a:lnTo>
                <a:lnTo>
                  <a:pt x="206" y="25"/>
                </a:lnTo>
                <a:lnTo>
                  <a:pt x="206" y="25"/>
                </a:lnTo>
                <a:lnTo>
                  <a:pt x="207" y="25"/>
                </a:lnTo>
                <a:lnTo>
                  <a:pt x="208" y="25"/>
                </a:lnTo>
                <a:lnTo>
                  <a:pt x="209" y="25"/>
                </a:lnTo>
                <a:lnTo>
                  <a:pt x="210" y="25"/>
                </a:lnTo>
                <a:lnTo>
                  <a:pt x="210" y="26"/>
                </a:lnTo>
                <a:lnTo>
                  <a:pt x="211" y="26"/>
                </a:lnTo>
                <a:lnTo>
                  <a:pt x="212" y="25"/>
                </a:lnTo>
                <a:lnTo>
                  <a:pt x="212" y="25"/>
                </a:lnTo>
                <a:lnTo>
                  <a:pt x="213" y="25"/>
                </a:lnTo>
                <a:lnTo>
                  <a:pt x="214" y="25"/>
                </a:lnTo>
                <a:lnTo>
                  <a:pt x="215" y="25"/>
                </a:lnTo>
                <a:lnTo>
                  <a:pt x="216" y="25"/>
                </a:lnTo>
                <a:lnTo>
                  <a:pt x="216" y="25"/>
                </a:lnTo>
                <a:lnTo>
                  <a:pt x="216" y="26"/>
                </a:lnTo>
                <a:lnTo>
                  <a:pt x="217" y="26"/>
                </a:lnTo>
                <a:lnTo>
                  <a:pt x="217" y="27"/>
                </a:lnTo>
                <a:lnTo>
                  <a:pt x="218" y="27"/>
                </a:lnTo>
                <a:lnTo>
                  <a:pt x="218" y="28"/>
                </a:lnTo>
                <a:lnTo>
                  <a:pt x="219" y="28"/>
                </a:lnTo>
                <a:lnTo>
                  <a:pt x="219" y="28"/>
                </a:lnTo>
                <a:lnTo>
                  <a:pt x="220" y="29"/>
                </a:lnTo>
                <a:lnTo>
                  <a:pt x="221" y="28"/>
                </a:lnTo>
                <a:lnTo>
                  <a:pt x="221" y="28"/>
                </a:lnTo>
                <a:lnTo>
                  <a:pt x="222" y="28"/>
                </a:lnTo>
                <a:lnTo>
                  <a:pt x="222" y="27"/>
                </a:lnTo>
                <a:lnTo>
                  <a:pt x="222" y="27"/>
                </a:lnTo>
                <a:lnTo>
                  <a:pt x="223" y="26"/>
                </a:lnTo>
                <a:lnTo>
                  <a:pt x="223" y="26"/>
                </a:lnTo>
                <a:lnTo>
                  <a:pt x="224" y="25"/>
                </a:lnTo>
                <a:lnTo>
                  <a:pt x="224" y="25"/>
                </a:lnTo>
                <a:lnTo>
                  <a:pt x="225" y="24"/>
                </a:lnTo>
                <a:lnTo>
                  <a:pt x="225" y="23"/>
                </a:lnTo>
                <a:lnTo>
                  <a:pt x="225" y="23"/>
                </a:lnTo>
                <a:lnTo>
                  <a:pt x="225" y="22"/>
                </a:lnTo>
                <a:lnTo>
                  <a:pt x="226" y="22"/>
                </a:lnTo>
                <a:lnTo>
                  <a:pt x="226" y="21"/>
                </a:lnTo>
                <a:lnTo>
                  <a:pt x="226" y="21"/>
                </a:lnTo>
                <a:lnTo>
                  <a:pt x="227" y="20"/>
                </a:lnTo>
                <a:lnTo>
                  <a:pt x="227" y="19"/>
                </a:lnTo>
                <a:lnTo>
                  <a:pt x="227" y="19"/>
                </a:lnTo>
                <a:lnTo>
                  <a:pt x="228" y="20"/>
                </a:lnTo>
                <a:lnTo>
                  <a:pt x="229" y="20"/>
                </a:lnTo>
                <a:lnTo>
                  <a:pt x="229" y="20"/>
                </a:lnTo>
                <a:lnTo>
                  <a:pt x="230" y="21"/>
                </a:lnTo>
                <a:lnTo>
                  <a:pt x="231" y="21"/>
                </a:lnTo>
                <a:lnTo>
                  <a:pt x="232" y="21"/>
                </a:lnTo>
                <a:lnTo>
                  <a:pt x="232" y="21"/>
                </a:lnTo>
                <a:lnTo>
                  <a:pt x="233" y="20"/>
                </a:lnTo>
                <a:lnTo>
                  <a:pt x="234" y="20"/>
                </a:lnTo>
                <a:lnTo>
                  <a:pt x="234" y="19"/>
                </a:lnTo>
                <a:lnTo>
                  <a:pt x="235" y="19"/>
                </a:lnTo>
                <a:lnTo>
                  <a:pt x="236" y="20"/>
                </a:lnTo>
                <a:lnTo>
                  <a:pt x="238" y="23"/>
                </a:lnTo>
                <a:lnTo>
                  <a:pt x="239" y="26"/>
                </a:lnTo>
                <a:lnTo>
                  <a:pt x="240" y="30"/>
                </a:lnTo>
                <a:lnTo>
                  <a:pt x="240" y="32"/>
                </a:lnTo>
                <a:lnTo>
                  <a:pt x="240" y="32"/>
                </a:lnTo>
                <a:lnTo>
                  <a:pt x="235" y="36"/>
                </a:lnTo>
                <a:lnTo>
                  <a:pt x="232" y="39"/>
                </a:lnTo>
                <a:lnTo>
                  <a:pt x="232" y="41"/>
                </a:lnTo>
                <a:lnTo>
                  <a:pt x="232" y="47"/>
                </a:lnTo>
                <a:lnTo>
                  <a:pt x="232" y="51"/>
                </a:lnTo>
                <a:lnTo>
                  <a:pt x="233" y="53"/>
                </a:lnTo>
                <a:lnTo>
                  <a:pt x="232" y="56"/>
                </a:lnTo>
                <a:lnTo>
                  <a:pt x="229" y="60"/>
                </a:lnTo>
                <a:lnTo>
                  <a:pt x="226" y="63"/>
                </a:lnTo>
                <a:lnTo>
                  <a:pt x="224" y="66"/>
                </a:lnTo>
                <a:lnTo>
                  <a:pt x="224" y="68"/>
                </a:lnTo>
                <a:lnTo>
                  <a:pt x="226" y="70"/>
                </a:lnTo>
                <a:lnTo>
                  <a:pt x="229" y="71"/>
                </a:lnTo>
                <a:lnTo>
                  <a:pt x="232" y="71"/>
                </a:lnTo>
                <a:lnTo>
                  <a:pt x="235" y="71"/>
                </a:lnTo>
                <a:lnTo>
                  <a:pt x="236" y="74"/>
                </a:lnTo>
                <a:lnTo>
                  <a:pt x="236" y="79"/>
                </a:lnTo>
                <a:lnTo>
                  <a:pt x="234" y="82"/>
                </a:lnTo>
                <a:lnTo>
                  <a:pt x="232" y="85"/>
                </a:lnTo>
                <a:lnTo>
                  <a:pt x="229" y="89"/>
                </a:lnTo>
                <a:lnTo>
                  <a:pt x="227" y="94"/>
                </a:lnTo>
                <a:lnTo>
                  <a:pt x="226" y="95"/>
                </a:lnTo>
                <a:lnTo>
                  <a:pt x="225" y="97"/>
                </a:lnTo>
                <a:lnTo>
                  <a:pt x="225" y="97"/>
                </a:lnTo>
                <a:lnTo>
                  <a:pt x="222" y="96"/>
                </a:lnTo>
                <a:lnTo>
                  <a:pt x="222" y="95"/>
                </a:lnTo>
                <a:lnTo>
                  <a:pt x="220" y="96"/>
                </a:lnTo>
                <a:lnTo>
                  <a:pt x="219" y="98"/>
                </a:lnTo>
                <a:lnTo>
                  <a:pt x="218" y="99"/>
                </a:lnTo>
                <a:lnTo>
                  <a:pt x="215" y="98"/>
                </a:lnTo>
                <a:lnTo>
                  <a:pt x="212" y="97"/>
                </a:lnTo>
                <a:lnTo>
                  <a:pt x="208" y="95"/>
                </a:lnTo>
                <a:lnTo>
                  <a:pt x="206" y="96"/>
                </a:lnTo>
                <a:lnTo>
                  <a:pt x="203" y="98"/>
                </a:lnTo>
                <a:lnTo>
                  <a:pt x="200" y="101"/>
                </a:lnTo>
                <a:lnTo>
                  <a:pt x="198" y="106"/>
                </a:lnTo>
                <a:lnTo>
                  <a:pt x="198" y="110"/>
                </a:lnTo>
                <a:lnTo>
                  <a:pt x="199" y="114"/>
                </a:lnTo>
                <a:lnTo>
                  <a:pt x="200" y="117"/>
                </a:lnTo>
                <a:lnTo>
                  <a:pt x="201" y="119"/>
                </a:lnTo>
                <a:lnTo>
                  <a:pt x="203" y="122"/>
                </a:lnTo>
                <a:lnTo>
                  <a:pt x="204" y="123"/>
                </a:lnTo>
                <a:lnTo>
                  <a:pt x="205" y="123"/>
                </a:lnTo>
                <a:lnTo>
                  <a:pt x="207" y="125"/>
                </a:lnTo>
                <a:lnTo>
                  <a:pt x="207" y="127"/>
                </a:lnTo>
                <a:lnTo>
                  <a:pt x="208" y="130"/>
                </a:lnTo>
                <a:lnTo>
                  <a:pt x="209" y="133"/>
                </a:lnTo>
                <a:lnTo>
                  <a:pt x="211" y="136"/>
                </a:lnTo>
                <a:lnTo>
                  <a:pt x="211" y="139"/>
                </a:lnTo>
                <a:lnTo>
                  <a:pt x="213" y="142"/>
                </a:lnTo>
                <a:lnTo>
                  <a:pt x="215" y="143"/>
                </a:lnTo>
                <a:lnTo>
                  <a:pt x="217" y="142"/>
                </a:lnTo>
                <a:lnTo>
                  <a:pt x="219" y="142"/>
                </a:lnTo>
                <a:lnTo>
                  <a:pt x="222" y="142"/>
                </a:lnTo>
                <a:lnTo>
                  <a:pt x="226" y="141"/>
                </a:lnTo>
                <a:lnTo>
                  <a:pt x="233" y="140"/>
                </a:lnTo>
                <a:lnTo>
                  <a:pt x="235" y="140"/>
                </a:lnTo>
                <a:lnTo>
                  <a:pt x="237" y="141"/>
                </a:lnTo>
                <a:lnTo>
                  <a:pt x="241" y="144"/>
                </a:lnTo>
                <a:lnTo>
                  <a:pt x="243" y="146"/>
                </a:lnTo>
                <a:lnTo>
                  <a:pt x="244" y="148"/>
                </a:lnTo>
                <a:lnTo>
                  <a:pt x="246" y="151"/>
                </a:lnTo>
                <a:lnTo>
                  <a:pt x="247" y="154"/>
                </a:lnTo>
                <a:lnTo>
                  <a:pt x="247" y="158"/>
                </a:lnTo>
                <a:lnTo>
                  <a:pt x="250" y="161"/>
                </a:lnTo>
                <a:lnTo>
                  <a:pt x="252" y="163"/>
                </a:lnTo>
                <a:lnTo>
                  <a:pt x="254" y="164"/>
                </a:lnTo>
                <a:lnTo>
                  <a:pt x="257" y="165"/>
                </a:lnTo>
                <a:lnTo>
                  <a:pt x="257" y="168"/>
                </a:lnTo>
                <a:lnTo>
                  <a:pt x="256" y="170"/>
                </a:lnTo>
                <a:lnTo>
                  <a:pt x="254" y="171"/>
                </a:lnTo>
                <a:lnTo>
                  <a:pt x="253" y="173"/>
                </a:lnTo>
                <a:lnTo>
                  <a:pt x="250" y="176"/>
                </a:lnTo>
                <a:lnTo>
                  <a:pt x="250" y="179"/>
                </a:lnTo>
                <a:lnTo>
                  <a:pt x="251" y="182"/>
                </a:lnTo>
                <a:lnTo>
                  <a:pt x="250" y="185"/>
                </a:lnTo>
                <a:lnTo>
                  <a:pt x="249" y="187"/>
                </a:lnTo>
                <a:lnTo>
                  <a:pt x="247" y="188"/>
                </a:lnTo>
                <a:lnTo>
                  <a:pt x="244" y="189"/>
                </a:lnTo>
                <a:lnTo>
                  <a:pt x="242" y="191"/>
                </a:lnTo>
                <a:lnTo>
                  <a:pt x="241" y="191"/>
                </a:lnTo>
                <a:lnTo>
                  <a:pt x="240" y="191"/>
                </a:lnTo>
                <a:lnTo>
                  <a:pt x="240" y="190"/>
                </a:lnTo>
                <a:lnTo>
                  <a:pt x="240" y="188"/>
                </a:lnTo>
                <a:lnTo>
                  <a:pt x="241" y="187"/>
                </a:lnTo>
                <a:lnTo>
                  <a:pt x="242" y="184"/>
                </a:lnTo>
                <a:lnTo>
                  <a:pt x="242" y="183"/>
                </a:lnTo>
                <a:lnTo>
                  <a:pt x="241" y="183"/>
                </a:lnTo>
                <a:lnTo>
                  <a:pt x="239" y="183"/>
                </a:lnTo>
                <a:lnTo>
                  <a:pt x="238" y="183"/>
                </a:lnTo>
                <a:lnTo>
                  <a:pt x="236" y="185"/>
                </a:lnTo>
                <a:lnTo>
                  <a:pt x="234" y="186"/>
                </a:lnTo>
                <a:lnTo>
                  <a:pt x="233" y="185"/>
                </a:lnTo>
                <a:lnTo>
                  <a:pt x="231" y="184"/>
                </a:lnTo>
                <a:lnTo>
                  <a:pt x="229" y="184"/>
                </a:lnTo>
                <a:lnTo>
                  <a:pt x="229" y="186"/>
                </a:lnTo>
                <a:lnTo>
                  <a:pt x="229" y="188"/>
                </a:lnTo>
                <a:lnTo>
                  <a:pt x="229" y="192"/>
                </a:lnTo>
                <a:lnTo>
                  <a:pt x="229" y="194"/>
                </a:lnTo>
                <a:lnTo>
                  <a:pt x="229" y="196"/>
                </a:lnTo>
                <a:lnTo>
                  <a:pt x="231" y="198"/>
                </a:lnTo>
                <a:lnTo>
                  <a:pt x="232" y="200"/>
                </a:lnTo>
                <a:lnTo>
                  <a:pt x="234" y="200"/>
                </a:lnTo>
                <a:lnTo>
                  <a:pt x="236" y="199"/>
                </a:lnTo>
                <a:lnTo>
                  <a:pt x="239" y="199"/>
                </a:lnTo>
                <a:lnTo>
                  <a:pt x="241" y="200"/>
                </a:lnTo>
                <a:lnTo>
                  <a:pt x="241" y="203"/>
                </a:lnTo>
                <a:lnTo>
                  <a:pt x="241" y="206"/>
                </a:lnTo>
                <a:lnTo>
                  <a:pt x="243" y="210"/>
                </a:lnTo>
                <a:lnTo>
                  <a:pt x="244" y="211"/>
                </a:lnTo>
                <a:lnTo>
                  <a:pt x="247" y="211"/>
                </a:lnTo>
                <a:lnTo>
                  <a:pt x="248" y="209"/>
                </a:lnTo>
                <a:lnTo>
                  <a:pt x="250" y="205"/>
                </a:lnTo>
                <a:lnTo>
                  <a:pt x="253" y="203"/>
                </a:lnTo>
                <a:lnTo>
                  <a:pt x="254" y="202"/>
                </a:lnTo>
                <a:lnTo>
                  <a:pt x="256" y="202"/>
                </a:lnTo>
                <a:lnTo>
                  <a:pt x="258" y="203"/>
                </a:lnTo>
                <a:lnTo>
                  <a:pt x="259" y="204"/>
                </a:lnTo>
                <a:lnTo>
                  <a:pt x="260" y="206"/>
                </a:lnTo>
                <a:lnTo>
                  <a:pt x="261" y="212"/>
                </a:lnTo>
                <a:lnTo>
                  <a:pt x="262" y="215"/>
                </a:lnTo>
                <a:lnTo>
                  <a:pt x="263" y="220"/>
                </a:lnTo>
                <a:lnTo>
                  <a:pt x="262" y="223"/>
                </a:lnTo>
                <a:lnTo>
                  <a:pt x="260" y="225"/>
                </a:lnTo>
                <a:lnTo>
                  <a:pt x="257" y="227"/>
                </a:lnTo>
                <a:lnTo>
                  <a:pt x="254" y="228"/>
                </a:lnTo>
                <a:lnTo>
                  <a:pt x="251" y="229"/>
                </a:lnTo>
                <a:lnTo>
                  <a:pt x="249" y="230"/>
                </a:lnTo>
                <a:lnTo>
                  <a:pt x="247" y="232"/>
                </a:lnTo>
                <a:lnTo>
                  <a:pt x="245" y="234"/>
                </a:lnTo>
                <a:lnTo>
                  <a:pt x="243" y="235"/>
                </a:lnTo>
                <a:lnTo>
                  <a:pt x="243" y="239"/>
                </a:lnTo>
                <a:lnTo>
                  <a:pt x="243" y="242"/>
                </a:lnTo>
                <a:lnTo>
                  <a:pt x="245" y="244"/>
                </a:lnTo>
                <a:lnTo>
                  <a:pt x="246" y="247"/>
                </a:lnTo>
                <a:lnTo>
                  <a:pt x="246" y="249"/>
                </a:lnTo>
                <a:lnTo>
                  <a:pt x="245" y="251"/>
                </a:lnTo>
                <a:lnTo>
                  <a:pt x="243" y="253"/>
                </a:lnTo>
                <a:lnTo>
                  <a:pt x="242" y="253"/>
                </a:lnTo>
                <a:lnTo>
                  <a:pt x="241" y="255"/>
                </a:lnTo>
                <a:lnTo>
                  <a:pt x="238" y="257"/>
                </a:lnTo>
                <a:lnTo>
                  <a:pt x="237" y="260"/>
                </a:lnTo>
                <a:lnTo>
                  <a:pt x="236" y="262"/>
                </a:lnTo>
                <a:lnTo>
                  <a:pt x="236" y="265"/>
                </a:lnTo>
                <a:lnTo>
                  <a:pt x="236" y="269"/>
                </a:lnTo>
                <a:lnTo>
                  <a:pt x="235" y="272"/>
                </a:lnTo>
                <a:lnTo>
                  <a:pt x="234" y="274"/>
                </a:lnTo>
                <a:lnTo>
                  <a:pt x="231" y="276"/>
                </a:lnTo>
                <a:lnTo>
                  <a:pt x="228" y="279"/>
                </a:lnTo>
                <a:lnTo>
                  <a:pt x="226" y="283"/>
                </a:lnTo>
                <a:lnTo>
                  <a:pt x="225" y="285"/>
                </a:lnTo>
                <a:lnTo>
                  <a:pt x="222" y="287"/>
                </a:lnTo>
                <a:lnTo>
                  <a:pt x="220" y="289"/>
                </a:lnTo>
                <a:lnTo>
                  <a:pt x="220" y="289"/>
                </a:lnTo>
                <a:lnTo>
                  <a:pt x="215" y="288"/>
                </a:lnTo>
                <a:lnTo>
                  <a:pt x="210" y="285"/>
                </a:lnTo>
                <a:lnTo>
                  <a:pt x="206" y="283"/>
                </a:lnTo>
                <a:lnTo>
                  <a:pt x="203" y="283"/>
                </a:lnTo>
                <a:lnTo>
                  <a:pt x="200" y="284"/>
                </a:lnTo>
                <a:lnTo>
                  <a:pt x="194" y="285"/>
                </a:lnTo>
                <a:lnTo>
                  <a:pt x="188" y="285"/>
                </a:lnTo>
                <a:lnTo>
                  <a:pt x="186" y="284"/>
                </a:lnTo>
                <a:lnTo>
                  <a:pt x="183" y="282"/>
                </a:lnTo>
                <a:lnTo>
                  <a:pt x="180" y="281"/>
                </a:lnTo>
                <a:lnTo>
                  <a:pt x="177" y="282"/>
                </a:lnTo>
                <a:lnTo>
                  <a:pt x="171" y="284"/>
                </a:lnTo>
                <a:lnTo>
                  <a:pt x="166" y="285"/>
                </a:lnTo>
                <a:lnTo>
                  <a:pt x="159" y="285"/>
                </a:lnTo>
                <a:lnTo>
                  <a:pt x="151" y="283"/>
                </a:lnTo>
                <a:lnTo>
                  <a:pt x="147" y="282"/>
                </a:lnTo>
                <a:lnTo>
                  <a:pt x="145" y="282"/>
                </a:lnTo>
                <a:lnTo>
                  <a:pt x="142" y="283"/>
                </a:lnTo>
                <a:lnTo>
                  <a:pt x="141" y="284"/>
                </a:lnTo>
                <a:lnTo>
                  <a:pt x="136" y="287"/>
                </a:lnTo>
                <a:lnTo>
                  <a:pt x="132" y="288"/>
                </a:lnTo>
                <a:lnTo>
                  <a:pt x="126" y="289"/>
                </a:lnTo>
                <a:lnTo>
                  <a:pt x="121" y="290"/>
                </a:lnTo>
                <a:lnTo>
                  <a:pt x="118" y="291"/>
                </a:lnTo>
                <a:lnTo>
                  <a:pt x="116" y="292"/>
                </a:lnTo>
                <a:lnTo>
                  <a:pt x="113" y="294"/>
                </a:lnTo>
                <a:lnTo>
                  <a:pt x="109" y="298"/>
                </a:lnTo>
                <a:lnTo>
                  <a:pt x="106" y="301"/>
                </a:lnTo>
                <a:lnTo>
                  <a:pt x="102" y="303"/>
                </a:lnTo>
                <a:lnTo>
                  <a:pt x="100" y="303"/>
                </a:lnTo>
                <a:lnTo>
                  <a:pt x="98" y="302"/>
                </a:lnTo>
                <a:lnTo>
                  <a:pt x="95" y="301"/>
                </a:lnTo>
                <a:lnTo>
                  <a:pt x="92" y="299"/>
                </a:lnTo>
                <a:lnTo>
                  <a:pt x="89" y="296"/>
                </a:lnTo>
                <a:lnTo>
                  <a:pt x="84" y="293"/>
                </a:lnTo>
                <a:lnTo>
                  <a:pt x="79" y="290"/>
                </a:lnTo>
                <a:lnTo>
                  <a:pt x="75" y="290"/>
                </a:lnTo>
                <a:lnTo>
                  <a:pt x="69" y="291"/>
                </a:lnTo>
                <a:lnTo>
                  <a:pt x="61" y="292"/>
                </a:lnTo>
                <a:lnTo>
                  <a:pt x="56" y="292"/>
                </a:lnTo>
                <a:lnTo>
                  <a:pt x="49" y="292"/>
                </a:lnTo>
                <a:lnTo>
                  <a:pt x="43" y="291"/>
                </a:lnTo>
                <a:lnTo>
                  <a:pt x="38" y="290"/>
                </a:lnTo>
                <a:lnTo>
                  <a:pt x="33" y="288"/>
                </a:lnTo>
                <a:lnTo>
                  <a:pt x="29" y="287"/>
                </a:lnTo>
                <a:lnTo>
                  <a:pt x="27" y="286"/>
                </a:lnTo>
                <a:lnTo>
                  <a:pt x="26" y="285"/>
                </a:lnTo>
                <a:lnTo>
                  <a:pt x="26" y="283"/>
                </a:lnTo>
                <a:lnTo>
                  <a:pt x="26" y="282"/>
                </a:lnTo>
                <a:lnTo>
                  <a:pt x="24" y="280"/>
                </a:lnTo>
                <a:lnTo>
                  <a:pt x="22" y="280"/>
                </a:lnTo>
                <a:lnTo>
                  <a:pt x="14" y="276"/>
                </a:lnTo>
                <a:lnTo>
                  <a:pt x="14" y="275"/>
                </a:lnTo>
                <a:lnTo>
                  <a:pt x="14" y="275"/>
                </a:lnTo>
                <a:lnTo>
                  <a:pt x="15" y="274"/>
                </a:lnTo>
                <a:lnTo>
                  <a:pt x="15" y="273"/>
                </a:lnTo>
                <a:lnTo>
                  <a:pt x="14" y="272"/>
                </a:lnTo>
                <a:lnTo>
                  <a:pt x="14" y="271"/>
                </a:lnTo>
                <a:lnTo>
                  <a:pt x="13" y="271"/>
                </a:lnTo>
                <a:lnTo>
                  <a:pt x="13" y="271"/>
                </a:lnTo>
                <a:lnTo>
                  <a:pt x="12" y="270"/>
                </a:lnTo>
                <a:lnTo>
                  <a:pt x="11" y="270"/>
                </a:lnTo>
                <a:lnTo>
                  <a:pt x="11" y="270"/>
                </a:lnTo>
                <a:lnTo>
                  <a:pt x="10" y="270"/>
                </a:lnTo>
                <a:lnTo>
                  <a:pt x="9" y="269"/>
                </a:lnTo>
                <a:lnTo>
                  <a:pt x="8" y="269"/>
                </a:lnTo>
                <a:lnTo>
                  <a:pt x="8" y="269"/>
                </a:lnTo>
                <a:lnTo>
                  <a:pt x="8" y="268"/>
                </a:lnTo>
                <a:lnTo>
                  <a:pt x="8" y="268"/>
                </a:lnTo>
                <a:lnTo>
                  <a:pt x="9" y="267"/>
                </a:lnTo>
                <a:lnTo>
                  <a:pt x="10" y="267"/>
                </a:lnTo>
                <a:lnTo>
                  <a:pt x="11" y="266"/>
                </a:lnTo>
                <a:lnTo>
                  <a:pt x="12" y="266"/>
                </a:lnTo>
                <a:lnTo>
                  <a:pt x="13" y="266"/>
                </a:lnTo>
                <a:lnTo>
                  <a:pt x="13" y="266"/>
                </a:lnTo>
                <a:lnTo>
                  <a:pt x="14" y="266"/>
                </a:lnTo>
                <a:lnTo>
                  <a:pt x="15" y="266"/>
                </a:lnTo>
                <a:lnTo>
                  <a:pt x="15" y="265"/>
                </a:lnTo>
                <a:lnTo>
                  <a:pt x="16" y="265"/>
                </a:lnTo>
                <a:lnTo>
                  <a:pt x="17" y="265"/>
                </a:lnTo>
                <a:lnTo>
                  <a:pt x="18" y="265"/>
                </a:lnTo>
                <a:lnTo>
                  <a:pt x="18" y="264"/>
                </a:lnTo>
                <a:lnTo>
                  <a:pt x="18" y="264"/>
                </a:lnTo>
                <a:lnTo>
                  <a:pt x="18" y="263"/>
                </a:lnTo>
                <a:lnTo>
                  <a:pt x="19" y="262"/>
                </a:lnTo>
                <a:lnTo>
                  <a:pt x="18" y="261"/>
                </a:lnTo>
                <a:lnTo>
                  <a:pt x="18" y="260"/>
                </a:lnTo>
                <a:lnTo>
                  <a:pt x="18" y="260"/>
                </a:lnTo>
                <a:lnTo>
                  <a:pt x="18" y="259"/>
                </a:lnTo>
                <a:lnTo>
                  <a:pt x="17" y="258"/>
                </a:lnTo>
                <a:lnTo>
                  <a:pt x="16" y="258"/>
                </a:lnTo>
                <a:lnTo>
                  <a:pt x="15" y="257"/>
                </a:lnTo>
                <a:lnTo>
                  <a:pt x="15" y="255"/>
                </a:lnTo>
                <a:lnTo>
                  <a:pt x="14" y="255"/>
                </a:lnTo>
                <a:lnTo>
                  <a:pt x="14" y="253"/>
                </a:lnTo>
                <a:lnTo>
                  <a:pt x="13" y="252"/>
                </a:lnTo>
                <a:lnTo>
                  <a:pt x="13" y="251"/>
                </a:lnTo>
                <a:lnTo>
                  <a:pt x="13" y="251"/>
                </a:lnTo>
                <a:lnTo>
                  <a:pt x="12" y="250"/>
                </a:lnTo>
                <a:lnTo>
                  <a:pt x="11" y="249"/>
                </a:lnTo>
                <a:lnTo>
                  <a:pt x="11" y="248"/>
                </a:lnTo>
                <a:lnTo>
                  <a:pt x="10" y="247"/>
                </a:lnTo>
                <a:lnTo>
                  <a:pt x="10" y="246"/>
                </a:lnTo>
                <a:lnTo>
                  <a:pt x="9" y="246"/>
                </a:lnTo>
                <a:lnTo>
                  <a:pt x="9" y="244"/>
                </a:lnTo>
                <a:lnTo>
                  <a:pt x="8" y="244"/>
                </a:lnTo>
                <a:lnTo>
                  <a:pt x="8" y="242"/>
                </a:lnTo>
                <a:lnTo>
                  <a:pt x="8" y="242"/>
                </a:lnTo>
                <a:lnTo>
                  <a:pt x="7" y="241"/>
                </a:lnTo>
                <a:lnTo>
                  <a:pt x="6" y="240"/>
                </a:lnTo>
                <a:lnTo>
                  <a:pt x="6" y="238"/>
                </a:lnTo>
                <a:lnTo>
                  <a:pt x="6" y="236"/>
                </a:lnTo>
                <a:lnTo>
                  <a:pt x="6" y="235"/>
                </a:lnTo>
                <a:lnTo>
                  <a:pt x="6" y="234"/>
                </a:lnTo>
                <a:lnTo>
                  <a:pt x="5" y="233"/>
                </a:lnTo>
                <a:lnTo>
                  <a:pt x="5" y="233"/>
                </a:lnTo>
                <a:lnTo>
                  <a:pt x="4" y="231"/>
                </a:lnTo>
                <a:lnTo>
                  <a:pt x="4" y="230"/>
                </a:lnTo>
                <a:lnTo>
                  <a:pt x="3" y="229"/>
                </a:lnTo>
                <a:lnTo>
                  <a:pt x="3" y="228"/>
                </a:lnTo>
                <a:lnTo>
                  <a:pt x="2" y="228"/>
                </a:lnTo>
                <a:lnTo>
                  <a:pt x="2" y="227"/>
                </a:lnTo>
                <a:lnTo>
                  <a:pt x="2" y="226"/>
                </a:lnTo>
                <a:lnTo>
                  <a:pt x="2" y="225"/>
                </a:lnTo>
                <a:lnTo>
                  <a:pt x="2" y="224"/>
                </a:lnTo>
                <a:lnTo>
                  <a:pt x="2" y="223"/>
                </a:lnTo>
                <a:lnTo>
                  <a:pt x="2" y="222"/>
                </a:lnTo>
                <a:lnTo>
                  <a:pt x="2" y="221"/>
                </a:lnTo>
                <a:lnTo>
                  <a:pt x="2" y="221"/>
                </a:lnTo>
                <a:lnTo>
                  <a:pt x="2" y="220"/>
                </a:lnTo>
                <a:lnTo>
                  <a:pt x="2" y="219"/>
                </a:lnTo>
                <a:lnTo>
                  <a:pt x="2" y="219"/>
                </a:lnTo>
                <a:lnTo>
                  <a:pt x="2" y="218"/>
                </a:lnTo>
                <a:lnTo>
                  <a:pt x="2" y="217"/>
                </a:lnTo>
                <a:lnTo>
                  <a:pt x="2" y="216"/>
                </a:lnTo>
                <a:lnTo>
                  <a:pt x="2" y="215"/>
                </a:lnTo>
                <a:lnTo>
                  <a:pt x="2" y="214"/>
                </a:lnTo>
                <a:lnTo>
                  <a:pt x="2" y="213"/>
                </a:lnTo>
                <a:lnTo>
                  <a:pt x="2" y="212"/>
                </a:lnTo>
                <a:lnTo>
                  <a:pt x="2" y="212"/>
                </a:lnTo>
                <a:lnTo>
                  <a:pt x="2" y="211"/>
                </a:lnTo>
                <a:lnTo>
                  <a:pt x="2" y="210"/>
                </a:lnTo>
                <a:lnTo>
                  <a:pt x="2" y="209"/>
                </a:lnTo>
                <a:lnTo>
                  <a:pt x="2" y="209"/>
                </a:lnTo>
                <a:lnTo>
                  <a:pt x="2" y="208"/>
                </a:lnTo>
                <a:lnTo>
                  <a:pt x="2" y="207"/>
                </a:lnTo>
                <a:lnTo>
                  <a:pt x="2" y="206"/>
                </a:lnTo>
                <a:lnTo>
                  <a:pt x="2" y="205"/>
                </a:lnTo>
                <a:lnTo>
                  <a:pt x="2" y="205"/>
                </a:lnTo>
                <a:lnTo>
                  <a:pt x="2" y="204"/>
                </a:lnTo>
                <a:lnTo>
                  <a:pt x="2" y="203"/>
                </a:lnTo>
                <a:lnTo>
                  <a:pt x="2" y="202"/>
                </a:lnTo>
                <a:lnTo>
                  <a:pt x="1" y="202"/>
                </a:lnTo>
                <a:lnTo>
                  <a:pt x="1" y="201"/>
                </a:lnTo>
                <a:lnTo>
                  <a:pt x="1" y="200"/>
                </a:lnTo>
                <a:lnTo>
                  <a:pt x="1" y="199"/>
                </a:lnTo>
                <a:lnTo>
                  <a:pt x="1" y="198"/>
                </a:lnTo>
                <a:lnTo>
                  <a:pt x="1" y="198"/>
                </a:lnTo>
                <a:lnTo>
                  <a:pt x="1" y="197"/>
                </a:lnTo>
                <a:lnTo>
                  <a:pt x="1" y="195"/>
                </a:lnTo>
                <a:lnTo>
                  <a:pt x="1" y="194"/>
                </a:lnTo>
                <a:lnTo>
                  <a:pt x="1" y="193"/>
                </a:lnTo>
                <a:lnTo>
                  <a:pt x="0" y="192"/>
                </a:lnTo>
                <a:lnTo>
                  <a:pt x="0" y="191"/>
                </a:lnTo>
                <a:lnTo>
                  <a:pt x="0" y="189"/>
                </a:lnTo>
                <a:lnTo>
                  <a:pt x="0" y="187"/>
                </a:lnTo>
                <a:lnTo>
                  <a:pt x="0" y="187"/>
                </a:lnTo>
                <a:lnTo>
                  <a:pt x="0" y="185"/>
                </a:lnTo>
                <a:lnTo>
                  <a:pt x="0" y="184"/>
                </a:lnTo>
                <a:lnTo>
                  <a:pt x="0" y="183"/>
                </a:lnTo>
                <a:lnTo>
                  <a:pt x="0" y="182"/>
                </a:lnTo>
                <a:lnTo>
                  <a:pt x="0" y="181"/>
                </a:lnTo>
                <a:lnTo>
                  <a:pt x="0" y="180"/>
                </a:lnTo>
                <a:lnTo>
                  <a:pt x="0" y="179"/>
                </a:lnTo>
                <a:lnTo>
                  <a:pt x="0" y="178"/>
                </a:lnTo>
                <a:lnTo>
                  <a:pt x="1" y="177"/>
                </a:lnTo>
                <a:lnTo>
                  <a:pt x="1" y="176"/>
                </a:lnTo>
                <a:lnTo>
                  <a:pt x="1" y="175"/>
                </a:lnTo>
                <a:lnTo>
                  <a:pt x="1" y="173"/>
                </a:lnTo>
                <a:lnTo>
                  <a:pt x="1" y="173"/>
                </a:lnTo>
                <a:lnTo>
                  <a:pt x="1" y="173"/>
                </a:lnTo>
                <a:lnTo>
                  <a:pt x="2" y="172"/>
                </a:lnTo>
                <a:lnTo>
                  <a:pt x="2" y="171"/>
                </a:lnTo>
                <a:lnTo>
                  <a:pt x="2" y="170"/>
                </a:lnTo>
                <a:lnTo>
                  <a:pt x="3" y="170"/>
                </a:lnTo>
                <a:lnTo>
                  <a:pt x="3" y="169"/>
                </a:lnTo>
                <a:lnTo>
                  <a:pt x="4" y="168"/>
                </a:lnTo>
                <a:lnTo>
                  <a:pt x="4" y="167"/>
                </a:lnTo>
                <a:lnTo>
                  <a:pt x="4" y="166"/>
                </a:lnTo>
                <a:lnTo>
                  <a:pt x="4" y="166"/>
                </a:lnTo>
                <a:lnTo>
                  <a:pt x="4" y="165"/>
                </a:lnTo>
                <a:lnTo>
                  <a:pt x="4" y="164"/>
                </a:lnTo>
                <a:lnTo>
                  <a:pt x="4" y="162"/>
                </a:lnTo>
                <a:lnTo>
                  <a:pt x="5" y="162"/>
                </a:lnTo>
                <a:lnTo>
                  <a:pt x="5" y="161"/>
                </a:lnTo>
                <a:lnTo>
                  <a:pt x="5" y="161"/>
                </a:lnTo>
                <a:lnTo>
                  <a:pt x="6" y="160"/>
                </a:lnTo>
                <a:lnTo>
                  <a:pt x="6" y="159"/>
                </a:lnTo>
                <a:lnTo>
                  <a:pt x="6" y="157"/>
                </a:lnTo>
                <a:lnTo>
                  <a:pt x="7" y="156"/>
                </a:lnTo>
                <a:lnTo>
                  <a:pt x="7" y="156"/>
                </a:lnTo>
                <a:lnTo>
                  <a:pt x="7" y="155"/>
                </a:lnTo>
                <a:lnTo>
                  <a:pt x="7" y="154"/>
                </a:lnTo>
                <a:lnTo>
                  <a:pt x="8" y="153"/>
                </a:lnTo>
                <a:lnTo>
                  <a:pt x="8" y="152"/>
                </a:lnTo>
                <a:lnTo>
                  <a:pt x="8" y="152"/>
                </a:lnTo>
                <a:lnTo>
                  <a:pt x="9" y="150"/>
                </a:lnTo>
                <a:lnTo>
                  <a:pt x="9" y="149"/>
                </a:lnTo>
                <a:lnTo>
                  <a:pt x="9" y="148"/>
                </a:lnTo>
                <a:lnTo>
                  <a:pt x="9" y="147"/>
                </a:lnTo>
                <a:lnTo>
                  <a:pt x="9" y="146"/>
                </a:lnTo>
                <a:lnTo>
                  <a:pt x="9" y="145"/>
                </a:lnTo>
                <a:lnTo>
                  <a:pt x="9" y="144"/>
                </a:lnTo>
                <a:lnTo>
                  <a:pt x="9" y="144"/>
                </a:lnTo>
                <a:lnTo>
                  <a:pt x="9" y="143"/>
                </a:lnTo>
                <a:lnTo>
                  <a:pt x="10" y="143"/>
                </a:lnTo>
                <a:lnTo>
                  <a:pt x="10" y="142"/>
                </a:lnTo>
                <a:lnTo>
                  <a:pt x="11" y="142"/>
                </a:lnTo>
                <a:lnTo>
                  <a:pt x="12" y="141"/>
                </a:lnTo>
                <a:lnTo>
                  <a:pt x="13" y="140"/>
                </a:lnTo>
                <a:lnTo>
                  <a:pt x="13" y="140"/>
                </a:lnTo>
                <a:lnTo>
                  <a:pt x="14" y="139"/>
                </a:lnTo>
                <a:lnTo>
                  <a:pt x="14" y="139"/>
                </a:lnTo>
                <a:lnTo>
                  <a:pt x="15" y="138"/>
                </a:lnTo>
                <a:lnTo>
                  <a:pt x="15" y="138"/>
                </a:lnTo>
                <a:lnTo>
                  <a:pt x="15" y="137"/>
                </a:lnTo>
                <a:lnTo>
                  <a:pt x="15" y="135"/>
                </a:lnTo>
                <a:lnTo>
                  <a:pt x="15" y="135"/>
                </a:lnTo>
                <a:lnTo>
                  <a:pt x="16" y="133"/>
                </a:lnTo>
                <a:lnTo>
                  <a:pt x="16" y="132"/>
                </a:lnTo>
                <a:lnTo>
                  <a:pt x="16" y="130"/>
                </a:lnTo>
                <a:lnTo>
                  <a:pt x="16" y="129"/>
                </a:lnTo>
                <a:lnTo>
                  <a:pt x="16" y="128"/>
                </a:lnTo>
                <a:lnTo>
                  <a:pt x="16" y="127"/>
                </a:lnTo>
                <a:lnTo>
                  <a:pt x="16" y="125"/>
                </a:lnTo>
                <a:lnTo>
                  <a:pt x="16" y="125"/>
                </a:lnTo>
                <a:lnTo>
                  <a:pt x="16" y="124"/>
                </a:lnTo>
                <a:lnTo>
                  <a:pt x="15" y="123"/>
                </a:lnTo>
                <a:lnTo>
                  <a:pt x="15" y="123"/>
                </a:lnTo>
                <a:lnTo>
                  <a:pt x="15" y="122"/>
                </a:lnTo>
                <a:lnTo>
                  <a:pt x="14" y="121"/>
                </a:lnTo>
                <a:lnTo>
                  <a:pt x="14" y="120"/>
                </a:lnTo>
                <a:lnTo>
                  <a:pt x="14" y="119"/>
                </a:lnTo>
                <a:lnTo>
                  <a:pt x="15" y="118"/>
                </a:lnTo>
                <a:lnTo>
                  <a:pt x="15" y="117"/>
                </a:lnTo>
                <a:lnTo>
                  <a:pt x="15" y="117"/>
                </a:lnTo>
                <a:lnTo>
                  <a:pt x="15" y="116"/>
                </a:lnTo>
                <a:lnTo>
                  <a:pt x="15" y="115"/>
                </a:lnTo>
                <a:lnTo>
                  <a:pt x="15" y="114"/>
                </a:lnTo>
                <a:lnTo>
                  <a:pt x="15" y="112"/>
                </a:lnTo>
                <a:lnTo>
                  <a:pt x="15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10"/>
                </a:lnTo>
                <a:lnTo>
                  <a:pt x="15" y="108"/>
                </a:lnTo>
                <a:lnTo>
                  <a:pt x="16" y="107"/>
                </a:lnTo>
                <a:lnTo>
                  <a:pt x="16" y="105"/>
                </a:lnTo>
                <a:lnTo>
                  <a:pt x="17" y="104"/>
                </a:lnTo>
                <a:lnTo>
                  <a:pt x="17" y="103"/>
                </a:lnTo>
                <a:lnTo>
                  <a:pt x="17" y="102"/>
                </a:lnTo>
                <a:lnTo>
                  <a:pt x="17" y="101"/>
                </a:lnTo>
                <a:lnTo>
                  <a:pt x="18" y="100"/>
                </a:lnTo>
                <a:lnTo>
                  <a:pt x="18" y="98"/>
                </a:lnTo>
                <a:lnTo>
                  <a:pt x="18" y="97"/>
                </a:lnTo>
                <a:lnTo>
                  <a:pt x="18" y="97"/>
                </a:lnTo>
                <a:lnTo>
                  <a:pt x="18" y="96"/>
                </a:lnTo>
                <a:lnTo>
                  <a:pt x="17" y="96"/>
                </a:lnTo>
                <a:lnTo>
                  <a:pt x="17" y="95"/>
                </a:lnTo>
                <a:lnTo>
                  <a:pt x="16" y="94"/>
                </a:lnTo>
                <a:lnTo>
                  <a:pt x="16" y="93"/>
                </a:lnTo>
                <a:lnTo>
                  <a:pt x="16" y="92"/>
                </a:lnTo>
                <a:lnTo>
                  <a:pt x="17" y="91"/>
                </a:lnTo>
                <a:lnTo>
                  <a:pt x="17" y="90"/>
                </a:lnTo>
                <a:lnTo>
                  <a:pt x="18" y="89"/>
                </a:lnTo>
                <a:lnTo>
                  <a:pt x="18" y="87"/>
                </a:lnTo>
                <a:lnTo>
                  <a:pt x="19" y="85"/>
                </a:lnTo>
                <a:lnTo>
                  <a:pt x="20" y="84"/>
                </a:lnTo>
                <a:lnTo>
                  <a:pt x="21" y="83"/>
                </a:lnTo>
                <a:lnTo>
                  <a:pt x="22" y="82"/>
                </a:lnTo>
                <a:lnTo>
                  <a:pt x="22" y="80"/>
                </a:lnTo>
                <a:lnTo>
                  <a:pt x="23" y="78"/>
                </a:lnTo>
                <a:lnTo>
                  <a:pt x="23" y="77"/>
                </a:lnTo>
                <a:lnTo>
                  <a:pt x="23" y="76"/>
                </a:lnTo>
                <a:lnTo>
                  <a:pt x="23" y="74"/>
                </a:lnTo>
                <a:lnTo>
                  <a:pt x="22" y="73"/>
                </a:lnTo>
                <a:lnTo>
                  <a:pt x="22" y="72"/>
                </a:lnTo>
                <a:lnTo>
                  <a:pt x="22" y="71"/>
                </a:lnTo>
                <a:lnTo>
                  <a:pt x="23" y="71"/>
                </a:lnTo>
                <a:lnTo>
                  <a:pt x="24" y="70"/>
                </a:lnTo>
                <a:lnTo>
                  <a:pt x="24" y="69"/>
                </a:lnTo>
                <a:lnTo>
                  <a:pt x="25" y="69"/>
                </a:lnTo>
                <a:lnTo>
                  <a:pt x="25" y="69"/>
                </a:lnTo>
                <a:lnTo>
                  <a:pt x="25" y="68"/>
                </a:lnTo>
                <a:lnTo>
                  <a:pt x="25" y="67"/>
                </a:lnTo>
                <a:lnTo>
                  <a:pt x="25" y="66"/>
                </a:lnTo>
                <a:lnTo>
                  <a:pt x="31" y="66"/>
                </a:lnTo>
                <a:lnTo>
                  <a:pt x="32" y="66"/>
                </a:lnTo>
                <a:lnTo>
                  <a:pt x="35" y="67"/>
                </a:lnTo>
                <a:lnTo>
                  <a:pt x="39" y="69"/>
                </a:lnTo>
                <a:lnTo>
                  <a:pt x="43" y="70"/>
                </a:lnTo>
                <a:lnTo>
                  <a:pt x="47" y="69"/>
                </a:lnTo>
                <a:lnTo>
                  <a:pt x="48" y="69"/>
                </a:lnTo>
                <a:lnTo>
                  <a:pt x="49" y="68"/>
                </a:lnTo>
                <a:lnTo>
                  <a:pt x="50" y="67"/>
                </a:lnTo>
                <a:lnTo>
                  <a:pt x="52" y="65"/>
                </a:lnTo>
                <a:lnTo>
                  <a:pt x="54" y="62"/>
                </a:lnTo>
                <a:lnTo>
                  <a:pt x="56" y="60"/>
                </a:lnTo>
                <a:lnTo>
                  <a:pt x="56" y="57"/>
                </a:lnTo>
                <a:lnTo>
                  <a:pt x="57" y="54"/>
                </a:lnTo>
                <a:lnTo>
                  <a:pt x="59" y="50"/>
                </a:lnTo>
                <a:lnTo>
                  <a:pt x="60" y="47"/>
                </a:lnTo>
                <a:lnTo>
                  <a:pt x="62" y="44"/>
                </a:lnTo>
                <a:lnTo>
                  <a:pt x="63" y="42"/>
                </a:lnTo>
                <a:lnTo>
                  <a:pt x="63" y="39"/>
                </a:lnTo>
                <a:lnTo>
                  <a:pt x="63" y="35"/>
                </a:lnTo>
                <a:lnTo>
                  <a:pt x="63" y="30"/>
                </a:lnTo>
                <a:lnTo>
                  <a:pt x="62" y="27"/>
                </a:lnTo>
                <a:lnTo>
                  <a:pt x="62" y="24"/>
                </a:lnTo>
                <a:lnTo>
                  <a:pt x="63" y="21"/>
                </a:lnTo>
                <a:lnTo>
                  <a:pt x="65" y="17"/>
                </a:lnTo>
                <a:lnTo>
                  <a:pt x="67" y="15"/>
                </a:lnTo>
                <a:lnTo>
                  <a:pt x="69" y="13"/>
                </a:lnTo>
                <a:lnTo>
                  <a:pt x="74" y="9"/>
                </a:lnTo>
                <a:lnTo>
                  <a:pt x="77" y="8"/>
                </a:lnTo>
                <a:lnTo>
                  <a:pt x="80" y="7"/>
                </a:lnTo>
                <a:lnTo>
                  <a:pt x="83" y="7"/>
                </a:lnTo>
                <a:lnTo>
                  <a:pt x="86" y="7"/>
                </a:lnTo>
                <a:lnTo>
                  <a:pt x="88" y="7"/>
                </a:lnTo>
                <a:lnTo>
                  <a:pt x="92" y="7"/>
                </a:lnTo>
                <a:lnTo>
                  <a:pt x="96" y="6"/>
                </a:lnTo>
                <a:lnTo>
                  <a:pt x="99" y="4"/>
                </a:lnTo>
                <a:lnTo>
                  <a:pt x="102" y="2"/>
                </a:lnTo>
                <a:lnTo>
                  <a:pt x="106" y="1"/>
                </a:lnTo>
                <a:lnTo>
                  <a:pt x="107" y="1"/>
                </a:lnTo>
                <a:lnTo>
                  <a:pt x="109" y="0"/>
                </a:lnTo>
                <a:lnTo>
                  <a:pt x="112" y="1"/>
                </a:lnTo>
                <a:lnTo>
                  <a:pt x="116" y="3"/>
                </a:lnTo>
                <a:lnTo>
                  <a:pt x="118" y="3"/>
                </a:lnTo>
                <a:lnTo>
                  <a:pt x="119" y="4"/>
                </a:lnTo>
                <a:lnTo>
                  <a:pt x="123" y="4"/>
                </a:lnTo>
                <a:lnTo>
                  <a:pt x="125" y="5"/>
                </a:lnTo>
                <a:lnTo>
                  <a:pt x="127" y="5"/>
                </a:lnTo>
                <a:lnTo>
                  <a:pt x="129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4106863" y="3019425"/>
            <a:ext cx="417513" cy="481013"/>
          </a:xfrm>
          <a:custGeom>
            <a:avLst/>
            <a:gdLst>
              <a:gd name="T0" fmla="*/ 155 w 263"/>
              <a:gd name="T1" fmla="*/ 3 h 303"/>
              <a:gd name="T2" fmla="*/ 166 w 263"/>
              <a:gd name="T3" fmla="*/ 10 h 303"/>
              <a:gd name="T4" fmla="*/ 172 w 263"/>
              <a:gd name="T5" fmla="*/ 12 h 303"/>
              <a:gd name="T6" fmla="*/ 177 w 263"/>
              <a:gd name="T7" fmla="*/ 9 h 303"/>
              <a:gd name="T8" fmla="*/ 184 w 263"/>
              <a:gd name="T9" fmla="*/ 9 h 303"/>
              <a:gd name="T10" fmla="*/ 191 w 263"/>
              <a:gd name="T11" fmla="*/ 13 h 303"/>
              <a:gd name="T12" fmla="*/ 198 w 263"/>
              <a:gd name="T13" fmla="*/ 15 h 303"/>
              <a:gd name="T14" fmla="*/ 196 w 263"/>
              <a:gd name="T15" fmla="*/ 21 h 303"/>
              <a:gd name="T16" fmla="*/ 200 w 263"/>
              <a:gd name="T17" fmla="*/ 25 h 303"/>
              <a:gd name="T18" fmla="*/ 207 w 263"/>
              <a:gd name="T19" fmla="*/ 25 h 303"/>
              <a:gd name="T20" fmla="*/ 216 w 263"/>
              <a:gd name="T21" fmla="*/ 25 h 303"/>
              <a:gd name="T22" fmla="*/ 221 w 263"/>
              <a:gd name="T23" fmla="*/ 28 h 303"/>
              <a:gd name="T24" fmla="*/ 225 w 263"/>
              <a:gd name="T25" fmla="*/ 22 h 303"/>
              <a:gd name="T26" fmla="*/ 231 w 263"/>
              <a:gd name="T27" fmla="*/ 21 h 303"/>
              <a:gd name="T28" fmla="*/ 240 w 263"/>
              <a:gd name="T29" fmla="*/ 32 h 303"/>
              <a:gd name="T30" fmla="*/ 224 w 263"/>
              <a:gd name="T31" fmla="*/ 66 h 303"/>
              <a:gd name="T32" fmla="*/ 227 w 263"/>
              <a:gd name="T33" fmla="*/ 94 h 303"/>
              <a:gd name="T34" fmla="*/ 208 w 263"/>
              <a:gd name="T35" fmla="*/ 95 h 303"/>
              <a:gd name="T36" fmla="*/ 205 w 263"/>
              <a:gd name="T37" fmla="*/ 123 h 303"/>
              <a:gd name="T38" fmla="*/ 222 w 263"/>
              <a:gd name="T39" fmla="*/ 142 h 303"/>
              <a:gd name="T40" fmla="*/ 250 w 263"/>
              <a:gd name="T41" fmla="*/ 161 h 303"/>
              <a:gd name="T42" fmla="*/ 250 w 263"/>
              <a:gd name="T43" fmla="*/ 185 h 303"/>
              <a:gd name="T44" fmla="*/ 242 w 263"/>
              <a:gd name="T45" fmla="*/ 183 h 303"/>
              <a:gd name="T46" fmla="*/ 229 w 263"/>
              <a:gd name="T47" fmla="*/ 192 h 303"/>
              <a:gd name="T48" fmla="*/ 243 w 263"/>
              <a:gd name="T49" fmla="*/ 210 h 303"/>
              <a:gd name="T50" fmla="*/ 261 w 263"/>
              <a:gd name="T51" fmla="*/ 212 h 303"/>
              <a:gd name="T52" fmla="*/ 243 w 263"/>
              <a:gd name="T53" fmla="*/ 235 h 303"/>
              <a:gd name="T54" fmla="*/ 237 w 263"/>
              <a:gd name="T55" fmla="*/ 260 h 303"/>
              <a:gd name="T56" fmla="*/ 220 w 263"/>
              <a:gd name="T57" fmla="*/ 289 h 303"/>
              <a:gd name="T58" fmla="*/ 180 w 263"/>
              <a:gd name="T59" fmla="*/ 281 h 303"/>
              <a:gd name="T60" fmla="*/ 132 w 263"/>
              <a:gd name="T61" fmla="*/ 288 h 303"/>
              <a:gd name="T62" fmla="*/ 95 w 263"/>
              <a:gd name="T63" fmla="*/ 301 h 303"/>
              <a:gd name="T64" fmla="*/ 38 w 263"/>
              <a:gd name="T65" fmla="*/ 290 h 303"/>
              <a:gd name="T66" fmla="*/ 14 w 263"/>
              <a:gd name="T67" fmla="*/ 275 h 303"/>
              <a:gd name="T68" fmla="*/ 9 w 263"/>
              <a:gd name="T69" fmla="*/ 269 h 303"/>
              <a:gd name="T70" fmla="*/ 14 w 263"/>
              <a:gd name="T71" fmla="*/ 266 h 303"/>
              <a:gd name="T72" fmla="*/ 18 w 263"/>
              <a:gd name="T73" fmla="*/ 260 h 303"/>
              <a:gd name="T74" fmla="*/ 13 w 263"/>
              <a:gd name="T75" fmla="*/ 251 h 303"/>
              <a:gd name="T76" fmla="*/ 7 w 263"/>
              <a:gd name="T77" fmla="*/ 241 h 303"/>
              <a:gd name="T78" fmla="*/ 3 w 263"/>
              <a:gd name="T79" fmla="*/ 228 h 303"/>
              <a:gd name="T80" fmla="*/ 2 w 263"/>
              <a:gd name="T81" fmla="*/ 219 h 303"/>
              <a:gd name="T82" fmla="*/ 2 w 263"/>
              <a:gd name="T83" fmla="*/ 210 h 303"/>
              <a:gd name="T84" fmla="*/ 1 w 263"/>
              <a:gd name="T85" fmla="*/ 202 h 303"/>
              <a:gd name="T86" fmla="*/ 0 w 263"/>
              <a:gd name="T87" fmla="*/ 191 h 303"/>
              <a:gd name="T88" fmla="*/ 0 w 263"/>
              <a:gd name="T89" fmla="*/ 178 h 303"/>
              <a:gd name="T90" fmla="*/ 3 w 263"/>
              <a:gd name="T91" fmla="*/ 169 h 303"/>
              <a:gd name="T92" fmla="*/ 6 w 263"/>
              <a:gd name="T93" fmla="*/ 160 h 303"/>
              <a:gd name="T94" fmla="*/ 9 w 263"/>
              <a:gd name="T95" fmla="*/ 149 h 303"/>
              <a:gd name="T96" fmla="*/ 12 w 263"/>
              <a:gd name="T97" fmla="*/ 141 h 303"/>
              <a:gd name="T98" fmla="*/ 16 w 263"/>
              <a:gd name="T99" fmla="*/ 132 h 303"/>
              <a:gd name="T100" fmla="*/ 14 w 263"/>
              <a:gd name="T101" fmla="*/ 121 h 303"/>
              <a:gd name="T102" fmla="*/ 15 w 263"/>
              <a:gd name="T103" fmla="*/ 111 h 303"/>
              <a:gd name="T104" fmla="*/ 18 w 263"/>
              <a:gd name="T105" fmla="*/ 98 h 303"/>
              <a:gd name="T106" fmla="*/ 18 w 263"/>
              <a:gd name="T107" fmla="*/ 89 h 303"/>
              <a:gd name="T108" fmla="*/ 22 w 263"/>
              <a:gd name="T109" fmla="*/ 73 h 303"/>
              <a:gd name="T110" fmla="*/ 31 w 263"/>
              <a:gd name="T111" fmla="*/ 66 h 303"/>
              <a:gd name="T112" fmla="*/ 56 w 263"/>
              <a:gd name="T113" fmla="*/ 60 h 303"/>
              <a:gd name="T114" fmla="*/ 62 w 263"/>
              <a:gd name="T115" fmla="*/ 24 h 303"/>
              <a:gd name="T116" fmla="*/ 92 w 263"/>
              <a:gd name="T117" fmla="*/ 7 h 303"/>
              <a:gd name="T118" fmla="*/ 123 w 263"/>
              <a:gd name="T119" fmla="*/ 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3" h="303">
                <a:moveTo>
                  <a:pt x="129" y="5"/>
                </a:moveTo>
                <a:lnTo>
                  <a:pt x="131" y="5"/>
                </a:lnTo>
                <a:lnTo>
                  <a:pt x="136" y="5"/>
                </a:lnTo>
                <a:lnTo>
                  <a:pt x="137" y="4"/>
                </a:lnTo>
                <a:lnTo>
                  <a:pt x="138" y="5"/>
                </a:lnTo>
                <a:lnTo>
                  <a:pt x="142" y="5"/>
                </a:lnTo>
                <a:lnTo>
                  <a:pt x="147" y="5"/>
                </a:lnTo>
                <a:lnTo>
                  <a:pt x="150" y="4"/>
                </a:lnTo>
                <a:lnTo>
                  <a:pt x="152" y="4"/>
                </a:lnTo>
                <a:lnTo>
                  <a:pt x="154" y="3"/>
                </a:lnTo>
                <a:lnTo>
                  <a:pt x="155" y="3"/>
                </a:lnTo>
                <a:lnTo>
                  <a:pt x="159" y="3"/>
                </a:lnTo>
                <a:lnTo>
                  <a:pt x="160" y="3"/>
                </a:lnTo>
                <a:lnTo>
                  <a:pt x="161" y="4"/>
                </a:lnTo>
                <a:lnTo>
                  <a:pt x="161" y="5"/>
                </a:lnTo>
                <a:lnTo>
                  <a:pt x="161" y="9"/>
                </a:lnTo>
                <a:lnTo>
                  <a:pt x="162" y="10"/>
                </a:lnTo>
                <a:lnTo>
                  <a:pt x="163" y="10"/>
                </a:lnTo>
                <a:lnTo>
                  <a:pt x="164" y="10"/>
                </a:lnTo>
                <a:lnTo>
                  <a:pt x="164" y="10"/>
                </a:lnTo>
                <a:lnTo>
                  <a:pt x="165" y="10"/>
                </a:lnTo>
                <a:lnTo>
                  <a:pt x="166" y="10"/>
                </a:lnTo>
                <a:lnTo>
                  <a:pt x="166" y="11"/>
                </a:lnTo>
                <a:lnTo>
                  <a:pt x="166" y="12"/>
                </a:lnTo>
                <a:lnTo>
                  <a:pt x="167" y="12"/>
                </a:lnTo>
                <a:lnTo>
                  <a:pt x="167" y="13"/>
                </a:lnTo>
                <a:lnTo>
                  <a:pt x="168" y="13"/>
                </a:lnTo>
                <a:lnTo>
                  <a:pt x="168" y="13"/>
                </a:lnTo>
                <a:lnTo>
                  <a:pt x="169" y="13"/>
                </a:lnTo>
                <a:lnTo>
                  <a:pt x="170" y="13"/>
                </a:lnTo>
                <a:lnTo>
                  <a:pt x="170" y="13"/>
                </a:lnTo>
                <a:lnTo>
                  <a:pt x="171" y="12"/>
                </a:lnTo>
                <a:lnTo>
                  <a:pt x="172" y="12"/>
                </a:lnTo>
                <a:lnTo>
                  <a:pt x="172" y="12"/>
                </a:lnTo>
                <a:lnTo>
                  <a:pt x="173" y="13"/>
                </a:lnTo>
                <a:lnTo>
                  <a:pt x="174" y="13"/>
                </a:lnTo>
                <a:lnTo>
                  <a:pt x="175" y="12"/>
                </a:lnTo>
                <a:lnTo>
                  <a:pt x="175" y="12"/>
                </a:lnTo>
                <a:lnTo>
                  <a:pt x="175" y="12"/>
                </a:lnTo>
                <a:lnTo>
                  <a:pt x="175" y="11"/>
                </a:lnTo>
                <a:lnTo>
                  <a:pt x="176" y="10"/>
                </a:lnTo>
                <a:lnTo>
                  <a:pt x="176" y="10"/>
                </a:lnTo>
                <a:lnTo>
                  <a:pt x="177" y="9"/>
                </a:lnTo>
                <a:lnTo>
                  <a:pt x="177" y="9"/>
                </a:lnTo>
                <a:lnTo>
                  <a:pt x="177" y="8"/>
                </a:lnTo>
                <a:lnTo>
                  <a:pt x="178" y="8"/>
                </a:lnTo>
                <a:lnTo>
                  <a:pt x="179" y="7"/>
                </a:lnTo>
                <a:lnTo>
                  <a:pt x="179" y="7"/>
                </a:lnTo>
                <a:lnTo>
                  <a:pt x="180" y="7"/>
                </a:lnTo>
                <a:lnTo>
                  <a:pt x="181" y="7"/>
                </a:lnTo>
                <a:lnTo>
                  <a:pt x="181" y="7"/>
                </a:lnTo>
                <a:lnTo>
                  <a:pt x="182" y="7"/>
                </a:lnTo>
                <a:lnTo>
                  <a:pt x="183" y="8"/>
                </a:lnTo>
                <a:lnTo>
                  <a:pt x="184" y="8"/>
                </a:lnTo>
                <a:lnTo>
                  <a:pt x="184" y="9"/>
                </a:lnTo>
                <a:lnTo>
                  <a:pt x="185" y="9"/>
                </a:lnTo>
                <a:lnTo>
                  <a:pt x="185" y="10"/>
                </a:lnTo>
                <a:lnTo>
                  <a:pt x="186" y="10"/>
                </a:lnTo>
                <a:lnTo>
                  <a:pt x="186" y="10"/>
                </a:lnTo>
                <a:lnTo>
                  <a:pt x="187" y="11"/>
                </a:lnTo>
                <a:lnTo>
                  <a:pt x="188" y="11"/>
                </a:lnTo>
                <a:lnTo>
                  <a:pt x="188" y="12"/>
                </a:lnTo>
                <a:lnTo>
                  <a:pt x="189" y="12"/>
                </a:lnTo>
                <a:lnTo>
                  <a:pt x="189" y="12"/>
                </a:lnTo>
                <a:lnTo>
                  <a:pt x="190" y="12"/>
                </a:lnTo>
                <a:lnTo>
                  <a:pt x="191" y="13"/>
                </a:lnTo>
                <a:lnTo>
                  <a:pt x="191" y="13"/>
                </a:lnTo>
                <a:lnTo>
                  <a:pt x="192" y="13"/>
                </a:lnTo>
                <a:lnTo>
                  <a:pt x="193" y="13"/>
                </a:lnTo>
                <a:lnTo>
                  <a:pt x="193" y="14"/>
                </a:lnTo>
                <a:lnTo>
                  <a:pt x="194" y="14"/>
                </a:lnTo>
                <a:lnTo>
                  <a:pt x="195" y="14"/>
                </a:lnTo>
                <a:lnTo>
                  <a:pt x="195" y="14"/>
                </a:lnTo>
                <a:lnTo>
                  <a:pt x="196" y="14"/>
                </a:lnTo>
                <a:lnTo>
                  <a:pt x="197" y="14"/>
                </a:lnTo>
                <a:lnTo>
                  <a:pt x="197" y="15"/>
                </a:lnTo>
                <a:lnTo>
                  <a:pt x="198" y="15"/>
                </a:lnTo>
                <a:lnTo>
                  <a:pt x="198" y="16"/>
                </a:lnTo>
                <a:lnTo>
                  <a:pt x="199" y="16"/>
                </a:lnTo>
                <a:lnTo>
                  <a:pt x="199" y="17"/>
                </a:lnTo>
                <a:lnTo>
                  <a:pt x="198" y="18"/>
                </a:lnTo>
                <a:lnTo>
                  <a:pt x="198" y="18"/>
                </a:lnTo>
                <a:lnTo>
                  <a:pt x="197" y="19"/>
                </a:lnTo>
                <a:lnTo>
                  <a:pt x="197" y="19"/>
                </a:lnTo>
                <a:lnTo>
                  <a:pt x="197" y="20"/>
                </a:lnTo>
                <a:lnTo>
                  <a:pt x="197" y="20"/>
                </a:lnTo>
                <a:lnTo>
                  <a:pt x="196" y="21"/>
                </a:lnTo>
                <a:lnTo>
                  <a:pt x="196" y="21"/>
                </a:lnTo>
                <a:lnTo>
                  <a:pt x="196" y="22"/>
                </a:lnTo>
                <a:lnTo>
                  <a:pt x="195" y="23"/>
                </a:lnTo>
                <a:lnTo>
                  <a:pt x="195" y="23"/>
                </a:lnTo>
                <a:lnTo>
                  <a:pt x="195" y="24"/>
                </a:lnTo>
                <a:lnTo>
                  <a:pt x="195" y="25"/>
                </a:lnTo>
                <a:lnTo>
                  <a:pt x="196" y="25"/>
                </a:lnTo>
                <a:lnTo>
                  <a:pt x="197" y="25"/>
                </a:lnTo>
                <a:lnTo>
                  <a:pt x="197" y="24"/>
                </a:lnTo>
                <a:lnTo>
                  <a:pt x="198" y="24"/>
                </a:lnTo>
                <a:lnTo>
                  <a:pt x="199" y="24"/>
                </a:lnTo>
                <a:lnTo>
                  <a:pt x="200" y="25"/>
                </a:lnTo>
                <a:lnTo>
                  <a:pt x="200" y="25"/>
                </a:lnTo>
                <a:lnTo>
                  <a:pt x="201" y="25"/>
                </a:lnTo>
                <a:lnTo>
                  <a:pt x="202" y="25"/>
                </a:lnTo>
                <a:lnTo>
                  <a:pt x="202" y="25"/>
                </a:lnTo>
                <a:lnTo>
                  <a:pt x="203" y="25"/>
                </a:lnTo>
                <a:lnTo>
                  <a:pt x="204" y="25"/>
                </a:lnTo>
                <a:lnTo>
                  <a:pt x="204" y="25"/>
                </a:lnTo>
                <a:lnTo>
                  <a:pt x="205" y="25"/>
                </a:lnTo>
                <a:lnTo>
                  <a:pt x="206" y="25"/>
                </a:lnTo>
                <a:lnTo>
                  <a:pt x="206" y="25"/>
                </a:lnTo>
                <a:lnTo>
                  <a:pt x="207" y="25"/>
                </a:lnTo>
                <a:lnTo>
                  <a:pt x="208" y="25"/>
                </a:lnTo>
                <a:lnTo>
                  <a:pt x="209" y="25"/>
                </a:lnTo>
                <a:lnTo>
                  <a:pt x="210" y="25"/>
                </a:lnTo>
                <a:lnTo>
                  <a:pt x="210" y="26"/>
                </a:lnTo>
                <a:lnTo>
                  <a:pt x="211" y="26"/>
                </a:lnTo>
                <a:lnTo>
                  <a:pt x="212" y="25"/>
                </a:lnTo>
                <a:lnTo>
                  <a:pt x="212" y="25"/>
                </a:lnTo>
                <a:lnTo>
                  <a:pt x="213" y="25"/>
                </a:lnTo>
                <a:lnTo>
                  <a:pt x="214" y="25"/>
                </a:lnTo>
                <a:lnTo>
                  <a:pt x="215" y="25"/>
                </a:lnTo>
                <a:lnTo>
                  <a:pt x="216" y="25"/>
                </a:lnTo>
                <a:lnTo>
                  <a:pt x="216" y="25"/>
                </a:lnTo>
                <a:lnTo>
                  <a:pt x="216" y="26"/>
                </a:lnTo>
                <a:lnTo>
                  <a:pt x="217" y="26"/>
                </a:lnTo>
                <a:lnTo>
                  <a:pt x="217" y="27"/>
                </a:lnTo>
                <a:lnTo>
                  <a:pt x="218" y="27"/>
                </a:lnTo>
                <a:lnTo>
                  <a:pt x="218" y="28"/>
                </a:lnTo>
                <a:lnTo>
                  <a:pt x="219" y="28"/>
                </a:lnTo>
                <a:lnTo>
                  <a:pt x="219" y="28"/>
                </a:lnTo>
                <a:lnTo>
                  <a:pt x="220" y="29"/>
                </a:lnTo>
                <a:lnTo>
                  <a:pt x="221" y="28"/>
                </a:lnTo>
                <a:lnTo>
                  <a:pt x="221" y="28"/>
                </a:lnTo>
                <a:lnTo>
                  <a:pt x="222" y="28"/>
                </a:lnTo>
                <a:lnTo>
                  <a:pt x="222" y="27"/>
                </a:lnTo>
                <a:lnTo>
                  <a:pt x="222" y="27"/>
                </a:lnTo>
                <a:lnTo>
                  <a:pt x="223" y="26"/>
                </a:lnTo>
                <a:lnTo>
                  <a:pt x="223" y="26"/>
                </a:lnTo>
                <a:lnTo>
                  <a:pt x="224" y="25"/>
                </a:lnTo>
                <a:lnTo>
                  <a:pt x="224" y="25"/>
                </a:lnTo>
                <a:lnTo>
                  <a:pt x="225" y="24"/>
                </a:lnTo>
                <a:lnTo>
                  <a:pt x="225" y="23"/>
                </a:lnTo>
                <a:lnTo>
                  <a:pt x="225" y="23"/>
                </a:lnTo>
                <a:lnTo>
                  <a:pt x="225" y="22"/>
                </a:lnTo>
                <a:lnTo>
                  <a:pt x="226" y="22"/>
                </a:lnTo>
                <a:lnTo>
                  <a:pt x="226" y="21"/>
                </a:lnTo>
                <a:lnTo>
                  <a:pt x="226" y="21"/>
                </a:lnTo>
                <a:lnTo>
                  <a:pt x="227" y="20"/>
                </a:lnTo>
                <a:lnTo>
                  <a:pt x="227" y="19"/>
                </a:lnTo>
                <a:lnTo>
                  <a:pt x="227" y="19"/>
                </a:lnTo>
                <a:lnTo>
                  <a:pt x="228" y="20"/>
                </a:lnTo>
                <a:lnTo>
                  <a:pt x="229" y="20"/>
                </a:lnTo>
                <a:lnTo>
                  <a:pt x="229" y="20"/>
                </a:lnTo>
                <a:lnTo>
                  <a:pt x="230" y="21"/>
                </a:lnTo>
                <a:lnTo>
                  <a:pt x="231" y="21"/>
                </a:lnTo>
                <a:lnTo>
                  <a:pt x="232" y="21"/>
                </a:lnTo>
                <a:lnTo>
                  <a:pt x="232" y="21"/>
                </a:lnTo>
                <a:lnTo>
                  <a:pt x="233" y="20"/>
                </a:lnTo>
                <a:lnTo>
                  <a:pt x="234" y="20"/>
                </a:lnTo>
                <a:lnTo>
                  <a:pt x="234" y="19"/>
                </a:lnTo>
                <a:lnTo>
                  <a:pt x="235" y="19"/>
                </a:lnTo>
                <a:lnTo>
                  <a:pt x="236" y="20"/>
                </a:lnTo>
                <a:lnTo>
                  <a:pt x="238" y="23"/>
                </a:lnTo>
                <a:lnTo>
                  <a:pt x="239" y="26"/>
                </a:lnTo>
                <a:lnTo>
                  <a:pt x="240" y="30"/>
                </a:lnTo>
                <a:lnTo>
                  <a:pt x="240" y="32"/>
                </a:lnTo>
                <a:lnTo>
                  <a:pt x="240" y="32"/>
                </a:lnTo>
                <a:lnTo>
                  <a:pt x="235" y="36"/>
                </a:lnTo>
                <a:lnTo>
                  <a:pt x="232" y="39"/>
                </a:lnTo>
                <a:lnTo>
                  <a:pt x="232" y="41"/>
                </a:lnTo>
                <a:lnTo>
                  <a:pt x="232" y="47"/>
                </a:lnTo>
                <a:lnTo>
                  <a:pt x="232" y="51"/>
                </a:lnTo>
                <a:lnTo>
                  <a:pt x="233" y="53"/>
                </a:lnTo>
                <a:lnTo>
                  <a:pt x="232" y="56"/>
                </a:lnTo>
                <a:lnTo>
                  <a:pt x="229" y="60"/>
                </a:lnTo>
                <a:lnTo>
                  <a:pt x="226" y="63"/>
                </a:lnTo>
                <a:lnTo>
                  <a:pt x="224" y="66"/>
                </a:lnTo>
                <a:lnTo>
                  <a:pt x="224" y="68"/>
                </a:lnTo>
                <a:lnTo>
                  <a:pt x="226" y="70"/>
                </a:lnTo>
                <a:lnTo>
                  <a:pt x="229" y="71"/>
                </a:lnTo>
                <a:lnTo>
                  <a:pt x="232" y="71"/>
                </a:lnTo>
                <a:lnTo>
                  <a:pt x="235" y="71"/>
                </a:lnTo>
                <a:lnTo>
                  <a:pt x="236" y="74"/>
                </a:lnTo>
                <a:lnTo>
                  <a:pt x="236" y="79"/>
                </a:lnTo>
                <a:lnTo>
                  <a:pt x="234" y="82"/>
                </a:lnTo>
                <a:lnTo>
                  <a:pt x="232" y="85"/>
                </a:lnTo>
                <a:lnTo>
                  <a:pt x="229" y="89"/>
                </a:lnTo>
                <a:lnTo>
                  <a:pt x="227" y="94"/>
                </a:lnTo>
                <a:lnTo>
                  <a:pt x="226" y="95"/>
                </a:lnTo>
                <a:lnTo>
                  <a:pt x="225" y="97"/>
                </a:lnTo>
                <a:lnTo>
                  <a:pt x="225" y="97"/>
                </a:lnTo>
                <a:lnTo>
                  <a:pt x="222" y="96"/>
                </a:lnTo>
                <a:lnTo>
                  <a:pt x="222" y="95"/>
                </a:lnTo>
                <a:lnTo>
                  <a:pt x="220" y="96"/>
                </a:lnTo>
                <a:lnTo>
                  <a:pt x="219" y="98"/>
                </a:lnTo>
                <a:lnTo>
                  <a:pt x="218" y="99"/>
                </a:lnTo>
                <a:lnTo>
                  <a:pt x="215" y="98"/>
                </a:lnTo>
                <a:lnTo>
                  <a:pt x="212" y="97"/>
                </a:lnTo>
                <a:lnTo>
                  <a:pt x="208" y="95"/>
                </a:lnTo>
                <a:lnTo>
                  <a:pt x="206" y="96"/>
                </a:lnTo>
                <a:lnTo>
                  <a:pt x="203" y="98"/>
                </a:lnTo>
                <a:lnTo>
                  <a:pt x="200" y="101"/>
                </a:lnTo>
                <a:lnTo>
                  <a:pt x="198" y="106"/>
                </a:lnTo>
                <a:lnTo>
                  <a:pt x="198" y="110"/>
                </a:lnTo>
                <a:lnTo>
                  <a:pt x="199" y="114"/>
                </a:lnTo>
                <a:lnTo>
                  <a:pt x="200" y="117"/>
                </a:lnTo>
                <a:lnTo>
                  <a:pt x="201" y="119"/>
                </a:lnTo>
                <a:lnTo>
                  <a:pt x="203" y="122"/>
                </a:lnTo>
                <a:lnTo>
                  <a:pt x="204" y="123"/>
                </a:lnTo>
                <a:lnTo>
                  <a:pt x="205" y="123"/>
                </a:lnTo>
                <a:lnTo>
                  <a:pt x="207" y="125"/>
                </a:lnTo>
                <a:lnTo>
                  <a:pt x="207" y="127"/>
                </a:lnTo>
                <a:lnTo>
                  <a:pt x="208" y="130"/>
                </a:lnTo>
                <a:lnTo>
                  <a:pt x="209" y="133"/>
                </a:lnTo>
                <a:lnTo>
                  <a:pt x="211" y="136"/>
                </a:lnTo>
                <a:lnTo>
                  <a:pt x="211" y="139"/>
                </a:lnTo>
                <a:lnTo>
                  <a:pt x="213" y="142"/>
                </a:lnTo>
                <a:lnTo>
                  <a:pt x="215" y="143"/>
                </a:lnTo>
                <a:lnTo>
                  <a:pt x="217" y="142"/>
                </a:lnTo>
                <a:lnTo>
                  <a:pt x="219" y="142"/>
                </a:lnTo>
                <a:lnTo>
                  <a:pt x="222" y="142"/>
                </a:lnTo>
                <a:lnTo>
                  <a:pt x="226" y="141"/>
                </a:lnTo>
                <a:lnTo>
                  <a:pt x="233" y="140"/>
                </a:lnTo>
                <a:lnTo>
                  <a:pt x="235" y="140"/>
                </a:lnTo>
                <a:lnTo>
                  <a:pt x="237" y="141"/>
                </a:lnTo>
                <a:lnTo>
                  <a:pt x="241" y="144"/>
                </a:lnTo>
                <a:lnTo>
                  <a:pt x="243" y="146"/>
                </a:lnTo>
                <a:lnTo>
                  <a:pt x="244" y="148"/>
                </a:lnTo>
                <a:lnTo>
                  <a:pt x="246" y="151"/>
                </a:lnTo>
                <a:lnTo>
                  <a:pt x="247" y="154"/>
                </a:lnTo>
                <a:lnTo>
                  <a:pt x="247" y="158"/>
                </a:lnTo>
                <a:lnTo>
                  <a:pt x="250" y="161"/>
                </a:lnTo>
                <a:lnTo>
                  <a:pt x="252" y="163"/>
                </a:lnTo>
                <a:lnTo>
                  <a:pt x="254" y="164"/>
                </a:lnTo>
                <a:lnTo>
                  <a:pt x="257" y="165"/>
                </a:lnTo>
                <a:lnTo>
                  <a:pt x="257" y="168"/>
                </a:lnTo>
                <a:lnTo>
                  <a:pt x="256" y="170"/>
                </a:lnTo>
                <a:lnTo>
                  <a:pt x="254" y="171"/>
                </a:lnTo>
                <a:lnTo>
                  <a:pt x="253" y="173"/>
                </a:lnTo>
                <a:lnTo>
                  <a:pt x="250" y="176"/>
                </a:lnTo>
                <a:lnTo>
                  <a:pt x="250" y="179"/>
                </a:lnTo>
                <a:lnTo>
                  <a:pt x="251" y="182"/>
                </a:lnTo>
                <a:lnTo>
                  <a:pt x="250" y="185"/>
                </a:lnTo>
                <a:lnTo>
                  <a:pt x="249" y="187"/>
                </a:lnTo>
                <a:lnTo>
                  <a:pt x="247" y="188"/>
                </a:lnTo>
                <a:lnTo>
                  <a:pt x="244" y="189"/>
                </a:lnTo>
                <a:lnTo>
                  <a:pt x="242" y="191"/>
                </a:lnTo>
                <a:lnTo>
                  <a:pt x="241" y="191"/>
                </a:lnTo>
                <a:lnTo>
                  <a:pt x="240" y="191"/>
                </a:lnTo>
                <a:lnTo>
                  <a:pt x="240" y="190"/>
                </a:lnTo>
                <a:lnTo>
                  <a:pt x="240" y="188"/>
                </a:lnTo>
                <a:lnTo>
                  <a:pt x="241" y="187"/>
                </a:lnTo>
                <a:lnTo>
                  <a:pt x="242" y="184"/>
                </a:lnTo>
                <a:lnTo>
                  <a:pt x="242" y="183"/>
                </a:lnTo>
                <a:lnTo>
                  <a:pt x="241" y="183"/>
                </a:lnTo>
                <a:lnTo>
                  <a:pt x="239" y="183"/>
                </a:lnTo>
                <a:lnTo>
                  <a:pt x="238" y="183"/>
                </a:lnTo>
                <a:lnTo>
                  <a:pt x="236" y="185"/>
                </a:lnTo>
                <a:lnTo>
                  <a:pt x="234" y="186"/>
                </a:lnTo>
                <a:lnTo>
                  <a:pt x="233" y="185"/>
                </a:lnTo>
                <a:lnTo>
                  <a:pt x="231" y="184"/>
                </a:lnTo>
                <a:lnTo>
                  <a:pt x="229" y="184"/>
                </a:lnTo>
                <a:lnTo>
                  <a:pt x="229" y="186"/>
                </a:lnTo>
                <a:lnTo>
                  <a:pt x="229" y="188"/>
                </a:lnTo>
                <a:lnTo>
                  <a:pt x="229" y="192"/>
                </a:lnTo>
                <a:lnTo>
                  <a:pt x="229" y="194"/>
                </a:lnTo>
                <a:lnTo>
                  <a:pt x="229" y="196"/>
                </a:lnTo>
                <a:lnTo>
                  <a:pt x="231" y="198"/>
                </a:lnTo>
                <a:lnTo>
                  <a:pt x="232" y="200"/>
                </a:lnTo>
                <a:lnTo>
                  <a:pt x="234" y="200"/>
                </a:lnTo>
                <a:lnTo>
                  <a:pt x="236" y="199"/>
                </a:lnTo>
                <a:lnTo>
                  <a:pt x="239" y="199"/>
                </a:lnTo>
                <a:lnTo>
                  <a:pt x="241" y="200"/>
                </a:lnTo>
                <a:lnTo>
                  <a:pt x="241" y="203"/>
                </a:lnTo>
                <a:lnTo>
                  <a:pt x="241" y="206"/>
                </a:lnTo>
                <a:lnTo>
                  <a:pt x="243" y="210"/>
                </a:lnTo>
                <a:lnTo>
                  <a:pt x="244" y="211"/>
                </a:lnTo>
                <a:lnTo>
                  <a:pt x="247" y="211"/>
                </a:lnTo>
                <a:lnTo>
                  <a:pt x="248" y="209"/>
                </a:lnTo>
                <a:lnTo>
                  <a:pt x="250" y="205"/>
                </a:lnTo>
                <a:lnTo>
                  <a:pt x="253" y="203"/>
                </a:lnTo>
                <a:lnTo>
                  <a:pt x="254" y="202"/>
                </a:lnTo>
                <a:lnTo>
                  <a:pt x="256" y="202"/>
                </a:lnTo>
                <a:lnTo>
                  <a:pt x="258" y="203"/>
                </a:lnTo>
                <a:lnTo>
                  <a:pt x="259" y="204"/>
                </a:lnTo>
                <a:lnTo>
                  <a:pt x="260" y="206"/>
                </a:lnTo>
                <a:lnTo>
                  <a:pt x="261" y="212"/>
                </a:lnTo>
                <a:lnTo>
                  <a:pt x="262" y="215"/>
                </a:lnTo>
                <a:lnTo>
                  <a:pt x="263" y="220"/>
                </a:lnTo>
                <a:lnTo>
                  <a:pt x="262" y="223"/>
                </a:lnTo>
                <a:lnTo>
                  <a:pt x="260" y="225"/>
                </a:lnTo>
                <a:lnTo>
                  <a:pt x="257" y="227"/>
                </a:lnTo>
                <a:lnTo>
                  <a:pt x="254" y="228"/>
                </a:lnTo>
                <a:lnTo>
                  <a:pt x="251" y="229"/>
                </a:lnTo>
                <a:lnTo>
                  <a:pt x="249" y="230"/>
                </a:lnTo>
                <a:lnTo>
                  <a:pt x="247" y="232"/>
                </a:lnTo>
                <a:lnTo>
                  <a:pt x="245" y="234"/>
                </a:lnTo>
                <a:lnTo>
                  <a:pt x="243" y="235"/>
                </a:lnTo>
                <a:lnTo>
                  <a:pt x="243" y="239"/>
                </a:lnTo>
                <a:lnTo>
                  <a:pt x="243" y="242"/>
                </a:lnTo>
                <a:lnTo>
                  <a:pt x="245" y="244"/>
                </a:lnTo>
                <a:lnTo>
                  <a:pt x="246" y="247"/>
                </a:lnTo>
                <a:lnTo>
                  <a:pt x="246" y="249"/>
                </a:lnTo>
                <a:lnTo>
                  <a:pt x="245" y="251"/>
                </a:lnTo>
                <a:lnTo>
                  <a:pt x="243" y="253"/>
                </a:lnTo>
                <a:lnTo>
                  <a:pt x="242" y="253"/>
                </a:lnTo>
                <a:lnTo>
                  <a:pt x="241" y="255"/>
                </a:lnTo>
                <a:lnTo>
                  <a:pt x="238" y="257"/>
                </a:lnTo>
                <a:lnTo>
                  <a:pt x="237" y="260"/>
                </a:lnTo>
                <a:lnTo>
                  <a:pt x="236" y="262"/>
                </a:lnTo>
                <a:lnTo>
                  <a:pt x="236" y="265"/>
                </a:lnTo>
                <a:lnTo>
                  <a:pt x="236" y="269"/>
                </a:lnTo>
                <a:lnTo>
                  <a:pt x="235" y="272"/>
                </a:lnTo>
                <a:lnTo>
                  <a:pt x="234" y="274"/>
                </a:lnTo>
                <a:lnTo>
                  <a:pt x="231" y="276"/>
                </a:lnTo>
                <a:lnTo>
                  <a:pt x="228" y="279"/>
                </a:lnTo>
                <a:lnTo>
                  <a:pt x="226" y="283"/>
                </a:lnTo>
                <a:lnTo>
                  <a:pt x="225" y="285"/>
                </a:lnTo>
                <a:lnTo>
                  <a:pt x="222" y="287"/>
                </a:lnTo>
                <a:lnTo>
                  <a:pt x="220" y="289"/>
                </a:lnTo>
                <a:lnTo>
                  <a:pt x="220" y="289"/>
                </a:lnTo>
                <a:lnTo>
                  <a:pt x="215" y="288"/>
                </a:lnTo>
                <a:lnTo>
                  <a:pt x="210" y="285"/>
                </a:lnTo>
                <a:lnTo>
                  <a:pt x="206" y="283"/>
                </a:lnTo>
                <a:lnTo>
                  <a:pt x="203" y="283"/>
                </a:lnTo>
                <a:lnTo>
                  <a:pt x="200" y="284"/>
                </a:lnTo>
                <a:lnTo>
                  <a:pt x="194" y="285"/>
                </a:lnTo>
                <a:lnTo>
                  <a:pt x="188" y="285"/>
                </a:lnTo>
                <a:lnTo>
                  <a:pt x="186" y="284"/>
                </a:lnTo>
                <a:lnTo>
                  <a:pt x="183" y="282"/>
                </a:lnTo>
                <a:lnTo>
                  <a:pt x="180" y="281"/>
                </a:lnTo>
                <a:lnTo>
                  <a:pt x="177" y="282"/>
                </a:lnTo>
                <a:lnTo>
                  <a:pt x="171" y="284"/>
                </a:lnTo>
                <a:lnTo>
                  <a:pt x="166" y="285"/>
                </a:lnTo>
                <a:lnTo>
                  <a:pt x="159" y="285"/>
                </a:lnTo>
                <a:lnTo>
                  <a:pt x="151" y="283"/>
                </a:lnTo>
                <a:lnTo>
                  <a:pt x="147" y="282"/>
                </a:lnTo>
                <a:lnTo>
                  <a:pt x="145" y="282"/>
                </a:lnTo>
                <a:lnTo>
                  <a:pt x="142" y="283"/>
                </a:lnTo>
                <a:lnTo>
                  <a:pt x="141" y="284"/>
                </a:lnTo>
                <a:lnTo>
                  <a:pt x="136" y="287"/>
                </a:lnTo>
                <a:lnTo>
                  <a:pt x="132" y="288"/>
                </a:lnTo>
                <a:lnTo>
                  <a:pt x="126" y="289"/>
                </a:lnTo>
                <a:lnTo>
                  <a:pt x="121" y="290"/>
                </a:lnTo>
                <a:lnTo>
                  <a:pt x="118" y="291"/>
                </a:lnTo>
                <a:lnTo>
                  <a:pt x="116" y="292"/>
                </a:lnTo>
                <a:lnTo>
                  <a:pt x="113" y="294"/>
                </a:lnTo>
                <a:lnTo>
                  <a:pt x="109" y="298"/>
                </a:lnTo>
                <a:lnTo>
                  <a:pt x="106" y="301"/>
                </a:lnTo>
                <a:lnTo>
                  <a:pt x="102" y="303"/>
                </a:lnTo>
                <a:lnTo>
                  <a:pt x="100" y="303"/>
                </a:lnTo>
                <a:lnTo>
                  <a:pt x="98" y="302"/>
                </a:lnTo>
                <a:lnTo>
                  <a:pt x="95" y="301"/>
                </a:lnTo>
                <a:lnTo>
                  <a:pt x="92" y="299"/>
                </a:lnTo>
                <a:lnTo>
                  <a:pt x="89" y="296"/>
                </a:lnTo>
                <a:lnTo>
                  <a:pt x="84" y="293"/>
                </a:lnTo>
                <a:lnTo>
                  <a:pt x="79" y="290"/>
                </a:lnTo>
                <a:lnTo>
                  <a:pt x="75" y="290"/>
                </a:lnTo>
                <a:lnTo>
                  <a:pt x="69" y="291"/>
                </a:lnTo>
                <a:lnTo>
                  <a:pt x="61" y="292"/>
                </a:lnTo>
                <a:lnTo>
                  <a:pt x="56" y="292"/>
                </a:lnTo>
                <a:lnTo>
                  <a:pt x="49" y="292"/>
                </a:lnTo>
                <a:lnTo>
                  <a:pt x="43" y="291"/>
                </a:lnTo>
                <a:lnTo>
                  <a:pt x="38" y="290"/>
                </a:lnTo>
                <a:lnTo>
                  <a:pt x="33" y="288"/>
                </a:lnTo>
                <a:lnTo>
                  <a:pt x="29" y="287"/>
                </a:lnTo>
                <a:lnTo>
                  <a:pt x="27" y="286"/>
                </a:lnTo>
                <a:lnTo>
                  <a:pt x="26" y="285"/>
                </a:lnTo>
                <a:lnTo>
                  <a:pt x="26" y="283"/>
                </a:lnTo>
                <a:lnTo>
                  <a:pt x="26" y="282"/>
                </a:lnTo>
                <a:lnTo>
                  <a:pt x="24" y="280"/>
                </a:lnTo>
                <a:lnTo>
                  <a:pt x="22" y="280"/>
                </a:lnTo>
                <a:lnTo>
                  <a:pt x="14" y="276"/>
                </a:lnTo>
                <a:lnTo>
                  <a:pt x="14" y="275"/>
                </a:lnTo>
                <a:lnTo>
                  <a:pt x="14" y="275"/>
                </a:lnTo>
                <a:lnTo>
                  <a:pt x="15" y="274"/>
                </a:lnTo>
                <a:lnTo>
                  <a:pt x="15" y="273"/>
                </a:lnTo>
                <a:lnTo>
                  <a:pt x="14" y="272"/>
                </a:lnTo>
                <a:lnTo>
                  <a:pt x="14" y="271"/>
                </a:lnTo>
                <a:lnTo>
                  <a:pt x="13" y="271"/>
                </a:lnTo>
                <a:lnTo>
                  <a:pt x="13" y="271"/>
                </a:lnTo>
                <a:lnTo>
                  <a:pt x="12" y="270"/>
                </a:lnTo>
                <a:lnTo>
                  <a:pt x="11" y="270"/>
                </a:lnTo>
                <a:lnTo>
                  <a:pt x="11" y="270"/>
                </a:lnTo>
                <a:lnTo>
                  <a:pt x="10" y="270"/>
                </a:lnTo>
                <a:lnTo>
                  <a:pt x="9" y="269"/>
                </a:lnTo>
                <a:lnTo>
                  <a:pt x="8" y="269"/>
                </a:lnTo>
                <a:lnTo>
                  <a:pt x="8" y="269"/>
                </a:lnTo>
                <a:lnTo>
                  <a:pt x="8" y="268"/>
                </a:lnTo>
                <a:lnTo>
                  <a:pt x="8" y="268"/>
                </a:lnTo>
                <a:lnTo>
                  <a:pt x="9" y="267"/>
                </a:lnTo>
                <a:lnTo>
                  <a:pt x="10" y="267"/>
                </a:lnTo>
                <a:lnTo>
                  <a:pt x="11" y="266"/>
                </a:lnTo>
                <a:lnTo>
                  <a:pt x="12" y="266"/>
                </a:lnTo>
                <a:lnTo>
                  <a:pt x="13" y="266"/>
                </a:lnTo>
                <a:lnTo>
                  <a:pt x="13" y="266"/>
                </a:lnTo>
                <a:lnTo>
                  <a:pt x="14" y="266"/>
                </a:lnTo>
                <a:lnTo>
                  <a:pt x="15" y="266"/>
                </a:lnTo>
                <a:lnTo>
                  <a:pt x="15" y="265"/>
                </a:lnTo>
                <a:lnTo>
                  <a:pt x="16" y="265"/>
                </a:lnTo>
                <a:lnTo>
                  <a:pt x="17" y="265"/>
                </a:lnTo>
                <a:lnTo>
                  <a:pt x="18" y="265"/>
                </a:lnTo>
                <a:lnTo>
                  <a:pt x="18" y="264"/>
                </a:lnTo>
                <a:lnTo>
                  <a:pt x="18" y="264"/>
                </a:lnTo>
                <a:lnTo>
                  <a:pt x="18" y="263"/>
                </a:lnTo>
                <a:lnTo>
                  <a:pt x="19" y="262"/>
                </a:lnTo>
                <a:lnTo>
                  <a:pt x="18" y="261"/>
                </a:lnTo>
                <a:lnTo>
                  <a:pt x="18" y="260"/>
                </a:lnTo>
                <a:lnTo>
                  <a:pt x="18" y="260"/>
                </a:lnTo>
                <a:lnTo>
                  <a:pt x="18" y="259"/>
                </a:lnTo>
                <a:lnTo>
                  <a:pt x="17" y="258"/>
                </a:lnTo>
                <a:lnTo>
                  <a:pt x="16" y="258"/>
                </a:lnTo>
                <a:lnTo>
                  <a:pt x="15" y="257"/>
                </a:lnTo>
                <a:lnTo>
                  <a:pt x="15" y="255"/>
                </a:lnTo>
                <a:lnTo>
                  <a:pt x="14" y="255"/>
                </a:lnTo>
                <a:lnTo>
                  <a:pt x="14" y="253"/>
                </a:lnTo>
                <a:lnTo>
                  <a:pt x="13" y="252"/>
                </a:lnTo>
                <a:lnTo>
                  <a:pt x="13" y="251"/>
                </a:lnTo>
                <a:lnTo>
                  <a:pt x="13" y="251"/>
                </a:lnTo>
                <a:lnTo>
                  <a:pt x="12" y="250"/>
                </a:lnTo>
                <a:lnTo>
                  <a:pt x="11" y="249"/>
                </a:lnTo>
                <a:lnTo>
                  <a:pt x="11" y="248"/>
                </a:lnTo>
                <a:lnTo>
                  <a:pt x="10" y="247"/>
                </a:lnTo>
                <a:lnTo>
                  <a:pt x="10" y="246"/>
                </a:lnTo>
                <a:lnTo>
                  <a:pt x="9" y="246"/>
                </a:lnTo>
                <a:lnTo>
                  <a:pt x="9" y="244"/>
                </a:lnTo>
                <a:lnTo>
                  <a:pt x="8" y="244"/>
                </a:lnTo>
                <a:lnTo>
                  <a:pt x="8" y="242"/>
                </a:lnTo>
                <a:lnTo>
                  <a:pt x="8" y="242"/>
                </a:lnTo>
                <a:lnTo>
                  <a:pt x="7" y="241"/>
                </a:lnTo>
                <a:lnTo>
                  <a:pt x="6" y="240"/>
                </a:lnTo>
                <a:lnTo>
                  <a:pt x="6" y="238"/>
                </a:lnTo>
                <a:lnTo>
                  <a:pt x="6" y="236"/>
                </a:lnTo>
                <a:lnTo>
                  <a:pt x="6" y="235"/>
                </a:lnTo>
                <a:lnTo>
                  <a:pt x="6" y="234"/>
                </a:lnTo>
                <a:lnTo>
                  <a:pt x="5" y="233"/>
                </a:lnTo>
                <a:lnTo>
                  <a:pt x="5" y="233"/>
                </a:lnTo>
                <a:lnTo>
                  <a:pt x="4" y="231"/>
                </a:lnTo>
                <a:lnTo>
                  <a:pt x="4" y="230"/>
                </a:lnTo>
                <a:lnTo>
                  <a:pt x="3" y="229"/>
                </a:lnTo>
                <a:lnTo>
                  <a:pt x="3" y="228"/>
                </a:lnTo>
                <a:lnTo>
                  <a:pt x="2" y="228"/>
                </a:lnTo>
                <a:lnTo>
                  <a:pt x="2" y="227"/>
                </a:lnTo>
                <a:lnTo>
                  <a:pt x="2" y="226"/>
                </a:lnTo>
                <a:lnTo>
                  <a:pt x="2" y="225"/>
                </a:lnTo>
                <a:lnTo>
                  <a:pt x="2" y="224"/>
                </a:lnTo>
                <a:lnTo>
                  <a:pt x="2" y="223"/>
                </a:lnTo>
                <a:lnTo>
                  <a:pt x="2" y="222"/>
                </a:lnTo>
                <a:lnTo>
                  <a:pt x="2" y="221"/>
                </a:lnTo>
                <a:lnTo>
                  <a:pt x="2" y="221"/>
                </a:lnTo>
                <a:lnTo>
                  <a:pt x="2" y="220"/>
                </a:lnTo>
                <a:lnTo>
                  <a:pt x="2" y="219"/>
                </a:lnTo>
                <a:lnTo>
                  <a:pt x="2" y="219"/>
                </a:lnTo>
                <a:lnTo>
                  <a:pt x="2" y="218"/>
                </a:lnTo>
                <a:lnTo>
                  <a:pt x="2" y="217"/>
                </a:lnTo>
                <a:lnTo>
                  <a:pt x="2" y="216"/>
                </a:lnTo>
                <a:lnTo>
                  <a:pt x="2" y="215"/>
                </a:lnTo>
                <a:lnTo>
                  <a:pt x="2" y="214"/>
                </a:lnTo>
                <a:lnTo>
                  <a:pt x="2" y="213"/>
                </a:lnTo>
                <a:lnTo>
                  <a:pt x="2" y="212"/>
                </a:lnTo>
                <a:lnTo>
                  <a:pt x="2" y="212"/>
                </a:lnTo>
                <a:lnTo>
                  <a:pt x="2" y="211"/>
                </a:lnTo>
                <a:lnTo>
                  <a:pt x="2" y="210"/>
                </a:lnTo>
                <a:lnTo>
                  <a:pt x="2" y="209"/>
                </a:lnTo>
                <a:lnTo>
                  <a:pt x="2" y="209"/>
                </a:lnTo>
                <a:lnTo>
                  <a:pt x="2" y="208"/>
                </a:lnTo>
                <a:lnTo>
                  <a:pt x="2" y="207"/>
                </a:lnTo>
                <a:lnTo>
                  <a:pt x="2" y="206"/>
                </a:lnTo>
                <a:lnTo>
                  <a:pt x="2" y="205"/>
                </a:lnTo>
                <a:lnTo>
                  <a:pt x="2" y="205"/>
                </a:lnTo>
                <a:lnTo>
                  <a:pt x="2" y="204"/>
                </a:lnTo>
                <a:lnTo>
                  <a:pt x="2" y="203"/>
                </a:lnTo>
                <a:lnTo>
                  <a:pt x="2" y="202"/>
                </a:lnTo>
                <a:lnTo>
                  <a:pt x="1" y="202"/>
                </a:lnTo>
                <a:lnTo>
                  <a:pt x="1" y="201"/>
                </a:lnTo>
                <a:lnTo>
                  <a:pt x="1" y="200"/>
                </a:lnTo>
                <a:lnTo>
                  <a:pt x="1" y="199"/>
                </a:lnTo>
                <a:lnTo>
                  <a:pt x="1" y="198"/>
                </a:lnTo>
                <a:lnTo>
                  <a:pt x="1" y="198"/>
                </a:lnTo>
                <a:lnTo>
                  <a:pt x="1" y="197"/>
                </a:lnTo>
                <a:lnTo>
                  <a:pt x="1" y="195"/>
                </a:lnTo>
                <a:lnTo>
                  <a:pt x="1" y="194"/>
                </a:lnTo>
                <a:lnTo>
                  <a:pt x="1" y="193"/>
                </a:lnTo>
                <a:lnTo>
                  <a:pt x="0" y="192"/>
                </a:lnTo>
                <a:lnTo>
                  <a:pt x="0" y="191"/>
                </a:lnTo>
                <a:lnTo>
                  <a:pt x="0" y="189"/>
                </a:lnTo>
                <a:lnTo>
                  <a:pt x="0" y="187"/>
                </a:lnTo>
                <a:lnTo>
                  <a:pt x="0" y="187"/>
                </a:lnTo>
                <a:lnTo>
                  <a:pt x="0" y="185"/>
                </a:lnTo>
                <a:lnTo>
                  <a:pt x="0" y="184"/>
                </a:lnTo>
                <a:lnTo>
                  <a:pt x="0" y="183"/>
                </a:lnTo>
                <a:lnTo>
                  <a:pt x="0" y="182"/>
                </a:lnTo>
                <a:lnTo>
                  <a:pt x="0" y="181"/>
                </a:lnTo>
                <a:lnTo>
                  <a:pt x="0" y="180"/>
                </a:lnTo>
                <a:lnTo>
                  <a:pt x="0" y="179"/>
                </a:lnTo>
                <a:lnTo>
                  <a:pt x="0" y="178"/>
                </a:lnTo>
                <a:lnTo>
                  <a:pt x="1" y="177"/>
                </a:lnTo>
                <a:lnTo>
                  <a:pt x="1" y="176"/>
                </a:lnTo>
                <a:lnTo>
                  <a:pt x="1" y="175"/>
                </a:lnTo>
                <a:lnTo>
                  <a:pt x="1" y="173"/>
                </a:lnTo>
                <a:lnTo>
                  <a:pt x="1" y="173"/>
                </a:lnTo>
                <a:lnTo>
                  <a:pt x="1" y="173"/>
                </a:lnTo>
                <a:lnTo>
                  <a:pt x="2" y="172"/>
                </a:lnTo>
                <a:lnTo>
                  <a:pt x="2" y="171"/>
                </a:lnTo>
                <a:lnTo>
                  <a:pt x="2" y="170"/>
                </a:lnTo>
                <a:lnTo>
                  <a:pt x="3" y="170"/>
                </a:lnTo>
                <a:lnTo>
                  <a:pt x="3" y="169"/>
                </a:lnTo>
                <a:lnTo>
                  <a:pt x="4" y="168"/>
                </a:lnTo>
                <a:lnTo>
                  <a:pt x="4" y="167"/>
                </a:lnTo>
                <a:lnTo>
                  <a:pt x="4" y="166"/>
                </a:lnTo>
                <a:lnTo>
                  <a:pt x="4" y="166"/>
                </a:lnTo>
                <a:lnTo>
                  <a:pt x="4" y="165"/>
                </a:lnTo>
                <a:lnTo>
                  <a:pt x="4" y="164"/>
                </a:lnTo>
                <a:lnTo>
                  <a:pt x="4" y="162"/>
                </a:lnTo>
                <a:lnTo>
                  <a:pt x="5" y="162"/>
                </a:lnTo>
                <a:lnTo>
                  <a:pt x="5" y="161"/>
                </a:lnTo>
                <a:lnTo>
                  <a:pt x="5" y="161"/>
                </a:lnTo>
                <a:lnTo>
                  <a:pt x="6" y="160"/>
                </a:lnTo>
                <a:lnTo>
                  <a:pt x="6" y="159"/>
                </a:lnTo>
                <a:lnTo>
                  <a:pt x="6" y="157"/>
                </a:lnTo>
                <a:lnTo>
                  <a:pt x="7" y="156"/>
                </a:lnTo>
                <a:lnTo>
                  <a:pt x="7" y="156"/>
                </a:lnTo>
                <a:lnTo>
                  <a:pt x="7" y="155"/>
                </a:lnTo>
                <a:lnTo>
                  <a:pt x="7" y="154"/>
                </a:lnTo>
                <a:lnTo>
                  <a:pt x="8" y="153"/>
                </a:lnTo>
                <a:lnTo>
                  <a:pt x="8" y="152"/>
                </a:lnTo>
                <a:lnTo>
                  <a:pt x="8" y="152"/>
                </a:lnTo>
                <a:lnTo>
                  <a:pt x="9" y="150"/>
                </a:lnTo>
                <a:lnTo>
                  <a:pt x="9" y="149"/>
                </a:lnTo>
                <a:lnTo>
                  <a:pt x="9" y="148"/>
                </a:lnTo>
                <a:lnTo>
                  <a:pt x="9" y="147"/>
                </a:lnTo>
                <a:lnTo>
                  <a:pt x="9" y="146"/>
                </a:lnTo>
                <a:lnTo>
                  <a:pt x="9" y="145"/>
                </a:lnTo>
                <a:lnTo>
                  <a:pt x="9" y="144"/>
                </a:lnTo>
                <a:lnTo>
                  <a:pt x="9" y="144"/>
                </a:lnTo>
                <a:lnTo>
                  <a:pt x="9" y="143"/>
                </a:lnTo>
                <a:lnTo>
                  <a:pt x="10" y="143"/>
                </a:lnTo>
                <a:lnTo>
                  <a:pt x="10" y="142"/>
                </a:lnTo>
                <a:lnTo>
                  <a:pt x="11" y="142"/>
                </a:lnTo>
                <a:lnTo>
                  <a:pt x="12" y="141"/>
                </a:lnTo>
                <a:lnTo>
                  <a:pt x="13" y="140"/>
                </a:lnTo>
                <a:lnTo>
                  <a:pt x="13" y="140"/>
                </a:lnTo>
                <a:lnTo>
                  <a:pt x="14" y="139"/>
                </a:lnTo>
                <a:lnTo>
                  <a:pt x="14" y="139"/>
                </a:lnTo>
                <a:lnTo>
                  <a:pt x="15" y="138"/>
                </a:lnTo>
                <a:lnTo>
                  <a:pt x="15" y="138"/>
                </a:lnTo>
                <a:lnTo>
                  <a:pt x="15" y="137"/>
                </a:lnTo>
                <a:lnTo>
                  <a:pt x="15" y="135"/>
                </a:lnTo>
                <a:lnTo>
                  <a:pt x="15" y="135"/>
                </a:lnTo>
                <a:lnTo>
                  <a:pt x="16" y="133"/>
                </a:lnTo>
                <a:lnTo>
                  <a:pt x="16" y="132"/>
                </a:lnTo>
                <a:lnTo>
                  <a:pt x="16" y="130"/>
                </a:lnTo>
                <a:lnTo>
                  <a:pt x="16" y="129"/>
                </a:lnTo>
                <a:lnTo>
                  <a:pt x="16" y="128"/>
                </a:lnTo>
                <a:lnTo>
                  <a:pt x="16" y="127"/>
                </a:lnTo>
                <a:lnTo>
                  <a:pt x="16" y="125"/>
                </a:lnTo>
                <a:lnTo>
                  <a:pt x="16" y="125"/>
                </a:lnTo>
                <a:lnTo>
                  <a:pt x="16" y="124"/>
                </a:lnTo>
                <a:lnTo>
                  <a:pt x="15" y="123"/>
                </a:lnTo>
                <a:lnTo>
                  <a:pt x="15" y="123"/>
                </a:lnTo>
                <a:lnTo>
                  <a:pt x="15" y="122"/>
                </a:lnTo>
                <a:lnTo>
                  <a:pt x="14" y="121"/>
                </a:lnTo>
                <a:lnTo>
                  <a:pt x="14" y="120"/>
                </a:lnTo>
                <a:lnTo>
                  <a:pt x="14" y="119"/>
                </a:lnTo>
                <a:lnTo>
                  <a:pt x="15" y="118"/>
                </a:lnTo>
                <a:lnTo>
                  <a:pt x="15" y="117"/>
                </a:lnTo>
                <a:lnTo>
                  <a:pt x="15" y="117"/>
                </a:lnTo>
                <a:lnTo>
                  <a:pt x="15" y="116"/>
                </a:lnTo>
                <a:lnTo>
                  <a:pt x="15" y="115"/>
                </a:lnTo>
                <a:lnTo>
                  <a:pt x="15" y="114"/>
                </a:lnTo>
                <a:lnTo>
                  <a:pt x="15" y="112"/>
                </a:lnTo>
                <a:lnTo>
                  <a:pt x="15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10"/>
                </a:lnTo>
                <a:lnTo>
                  <a:pt x="15" y="108"/>
                </a:lnTo>
                <a:lnTo>
                  <a:pt x="16" y="107"/>
                </a:lnTo>
                <a:lnTo>
                  <a:pt x="16" y="105"/>
                </a:lnTo>
                <a:lnTo>
                  <a:pt x="17" y="104"/>
                </a:lnTo>
                <a:lnTo>
                  <a:pt x="17" y="103"/>
                </a:lnTo>
                <a:lnTo>
                  <a:pt x="17" y="102"/>
                </a:lnTo>
                <a:lnTo>
                  <a:pt x="17" y="101"/>
                </a:lnTo>
                <a:lnTo>
                  <a:pt x="18" y="100"/>
                </a:lnTo>
                <a:lnTo>
                  <a:pt x="18" y="98"/>
                </a:lnTo>
                <a:lnTo>
                  <a:pt x="18" y="97"/>
                </a:lnTo>
                <a:lnTo>
                  <a:pt x="18" y="97"/>
                </a:lnTo>
                <a:lnTo>
                  <a:pt x="18" y="96"/>
                </a:lnTo>
                <a:lnTo>
                  <a:pt x="17" y="96"/>
                </a:lnTo>
                <a:lnTo>
                  <a:pt x="17" y="95"/>
                </a:lnTo>
                <a:lnTo>
                  <a:pt x="16" y="94"/>
                </a:lnTo>
                <a:lnTo>
                  <a:pt x="16" y="93"/>
                </a:lnTo>
                <a:lnTo>
                  <a:pt x="16" y="92"/>
                </a:lnTo>
                <a:lnTo>
                  <a:pt x="17" y="91"/>
                </a:lnTo>
                <a:lnTo>
                  <a:pt x="17" y="90"/>
                </a:lnTo>
                <a:lnTo>
                  <a:pt x="18" y="89"/>
                </a:lnTo>
                <a:lnTo>
                  <a:pt x="18" y="87"/>
                </a:lnTo>
                <a:lnTo>
                  <a:pt x="19" y="85"/>
                </a:lnTo>
                <a:lnTo>
                  <a:pt x="20" y="84"/>
                </a:lnTo>
                <a:lnTo>
                  <a:pt x="21" y="83"/>
                </a:lnTo>
                <a:lnTo>
                  <a:pt x="22" y="82"/>
                </a:lnTo>
                <a:lnTo>
                  <a:pt x="22" y="80"/>
                </a:lnTo>
                <a:lnTo>
                  <a:pt x="23" y="78"/>
                </a:lnTo>
                <a:lnTo>
                  <a:pt x="23" y="77"/>
                </a:lnTo>
                <a:lnTo>
                  <a:pt x="23" y="76"/>
                </a:lnTo>
                <a:lnTo>
                  <a:pt x="23" y="74"/>
                </a:lnTo>
                <a:lnTo>
                  <a:pt x="22" y="73"/>
                </a:lnTo>
                <a:lnTo>
                  <a:pt x="22" y="72"/>
                </a:lnTo>
                <a:lnTo>
                  <a:pt x="22" y="71"/>
                </a:lnTo>
                <a:lnTo>
                  <a:pt x="23" y="71"/>
                </a:lnTo>
                <a:lnTo>
                  <a:pt x="24" y="70"/>
                </a:lnTo>
                <a:lnTo>
                  <a:pt x="24" y="69"/>
                </a:lnTo>
                <a:lnTo>
                  <a:pt x="25" y="69"/>
                </a:lnTo>
                <a:lnTo>
                  <a:pt x="25" y="69"/>
                </a:lnTo>
                <a:lnTo>
                  <a:pt x="25" y="68"/>
                </a:lnTo>
                <a:lnTo>
                  <a:pt x="25" y="67"/>
                </a:lnTo>
                <a:lnTo>
                  <a:pt x="25" y="66"/>
                </a:lnTo>
                <a:lnTo>
                  <a:pt x="31" y="66"/>
                </a:lnTo>
                <a:lnTo>
                  <a:pt x="32" y="66"/>
                </a:lnTo>
                <a:lnTo>
                  <a:pt x="35" y="67"/>
                </a:lnTo>
                <a:lnTo>
                  <a:pt x="39" y="69"/>
                </a:lnTo>
                <a:lnTo>
                  <a:pt x="43" y="70"/>
                </a:lnTo>
                <a:lnTo>
                  <a:pt x="47" y="69"/>
                </a:lnTo>
                <a:lnTo>
                  <a:pt x="48" y="69"/>
                </a:lnTo>
                <a:lnTo>
                  <a:pt x="49" y="68"/>
                </a:lnTo>
                <a:lnTo>
                  <a:pt x="50" y="67"/>
                </a:lnTo>
                <a:lnTo>
                  <a:pt x="52" y="65"/>
                </a:lnTo>
                <a:lnTo>
                  <a:pt x="54" y="62"/>
                </a:lnTo>
                <a:lnTo>
                  <a:pt x="56" y="60"/>
                </a:lnTo>
                <a:lnTo>
                  <a:pt x="56" y="57"/>
                </a:lnTo>
                <a:lnTo>
                  <a:pt x="57" y="54"/>
                </a:lnTo>
                <a:lnTo>
                  <a:pt x="59" y="50"/>
                </a:lnTo>
                <a:lnTo>
                  <a:pt x="60" y="47"/>
                </a:lnTo>
                <a:lnTo>
                  <a:pt x="62" y="44"/>
                </a:lnTo>
                <a:lnTo>
                  <a:pt x="63" y="42"/>
                </a:lnTo>
                <a:lnTo>
                  <a:pt x="63" y="39"/>
                </a:lnTo>
                <a:lnTo>
                  <a:pt x="63" y="35"/>
                </a:lnTo>
                <a:lnTo>
                  <a:pt x="63" y="30"/>
                </a:lnTo>
                <a:lnTo>
                  <a:pt x="62" y="27"/>
                </a:lnTo>
                <a:lnTo>
                  <a:pt x="62" y="24"/>
                </a:lnTo>
                <a:lnTo>
                  <a:pt x="63" y="21"/>
                </a:lnTo>
                <a:lnTo>
                  <a:pt x="65" y="17"/>
                </a:lnTo>
                <a:lnTo>
                  <a:pt x="67" y="15"/>
                </a:lnTo>
                <a:lnTo>
                  <a:pt x="69" y="13"/>
                </a:lnTo>
                <a:lnTo>
                  <a:pt x="74" y="9"/>
                </a:lnTo>
                <a:lnTo>
                  <a:pt x="77" y="8"/>
                </a:lnTo>
                <a:lnTo>
                  <a:pt x="80" y="7"/>
                </a:lnTo>
                <a:lnTo>
                  <a:pt x="83" y="7"/>
                </a:lnTo>
                <a:lnTo>
                  <a:pt x="86" y="7"/>
                </a:lnTo>
                <a:lnTo>
                  <a:pt x="88" y="7"/>
                </a:lnTo>
                <a:lnTo>
                  <a:pt x="92" y="7"/>
                </a:lnTo>
                <a:lnTo>
                  <a:pt x="96" y="6"/>
                </a:lnTo>
                <a:lnTo>
                  <a:pt x="99" y="4"/>
                </a:lnTo>
                <a:lnTo>
                  <a:pt x="102" y="2"/>
                </a:lnTo>
                <a:lnTo>
                  <a:pt x="106" y="1"/>
                </a:lnTo>
                <a:lnTo>
                  <a:pt x="107" y="1"/>
                </a:lnTo>
                <a:lnTo>
                  <a:pt x="109" y="0"/>
                </a:lnTo>
                <a:lnTo>
                  <a:pt x="112" y="1"/>
                </a:lnTo>
                <a:lnTo>
                  <a:pt x="116" y="3"/>
                </a:lnTo>
                <a:lnTo>
                  <a:pt x="118" y="3"/>
                </a:lnTo>
                <a:lnTo>
                  <a:pt x="119" y="4"/>
                </a:lnTo>
                <a:lnTo>
                  <a:pt x="123" y="4"/>
                </a:lnTo>
                <a:lnTo>
                  <a:pt x="125" y="5"/>
                </a:lnTo>
                <a:lnTo>
                  <a:pt x="127" y="5"/>
                </a:lnTo>
                <a:lnTo>
                  <a:pt x="129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065588" y="2436813"/>
            <a:ext cx="488950" cy="693738"/>
          </a:xfrm>
          <a:custGeom>
            <a:avLst/>
            <a:gdLst>
              <a:gd name="T0" fmla="*/ 140 w 308"/>
              <a:gd name="T1" fmla="*/ 50 h 437"/>
              <a:gd name="T2" fmla="*/ 192 w 308"/>
              <a:gd name="T3" fmla="*/ 52 h 437"/>
              <a:gd name="T4" fmla="*/ 223 w 308"/>
              <a:gd name="T5" fmla="*/ 49 h 437"/>
              <a:gd name="T6" fmla="*/ 251 w 308"/>
              <a:gd name="T7" fmla="*/ 48 h 437"/>
              <a:gd name="T8" fmla="*/ 269 w 308"/>
              <a:gd name="T9" fmla="*/ 75 h 437"/>
              <a:gd name="T10" fmla="*/ 265 w 308"/>
              <a:gd name="T11" fmla="*/ 99 h 437"/>
              <a:gd name="T12" fmla="*/ 303 w 308"/>
              <a:gd name="T13" fmla="*/ 113 h 437"/>
              <a:gd name="T14" fmla="*/ 299 w 308"/>
              <a:gd name="T15" fmla="*/ 133 h 437"/>
              <a:gd name="T16" fmla="*/ 289 w 308"/>
              <a:gd name="T17" fmla="*/ 143 h 437"/>
              <a:gd name="T18" fmla="*/ 283 w 308"/>
              <a:gd name="T19" fmla="*/ 161 h 437"/>
              <a:gd name="T20" fmla="*/ 281 w 308"/>
              <a:gd name="T21" fmla="*/ 169 h 437"/>
              <a:gd name="T22" fmla="*/ 273 w 308"/>
              <a:gd name="T23" fmla="*/ 174 h 437"/>
              <a:gd name="T24" fmla="*/ 265 w 308"/>
              <a:gd name="T25" fmla="*/ 178 h 437"/>
              <a:gd name="T26" fmla="*/ 258 w 308"/>
              <a:gd name="T27" fmla="*/ 176 h 437"/>
              <a:gd name="T28" fmla="*/ 251 w 308"/>
              <a:gd name="T29" fmla="*/ 178 h 437"/>
              <a:gd name="T30" fmla="*/ 245 w 308"/>
              <a:gd name="T31" fmla="*/ 173 h 437"/>
              <a:gd name="T32" fmla="*/ 237 w 308"/>
              <a:gd name="T33" fmla="*/ 175 h 437"/>
              <a:gd name="T34" fmla="*/ 228 w 308"/>
              <a:gd name="T35" fmla="*/ 179 h 437"/>
              <a:gd name="T36" fmla="*/ 230 w 308"/>
              <a:gd name="T37" fmla="*/ 185 h 437"/>
              <a:gd name="T38" fmla="*/ 230 w 308"/>
              <a:gd name="T39" fmla="*/ 194 h 437"/>
              <a:gd name="T40" fmla="*/ 237 w 308"/>
              <a:gd name="T41" fmla="*/ 202 h 437"/>
              <a:gd name="T42" fmla="*/ 233 w 308"/>
              <a:gd name="T43" fmla="*/ 208 h 437"/>
              <a:gd name="T44" fmla="*/ 232 w 308"/>
              <a:gd name="T45" fmla="*/ 214 h 437"/>
              <a:gd name="T46" fmla="*/ 240 w 308"/>
              <a:gd name="T47" fmla="*/ 217 h 437"/>
              <a:gd name="T48" fmla="*/ 236 w 308"/>
              <a:gd name="T49" fmla="*/ 222 h 437"/>
              <a:gd name="T50" fmla="*/ 234 w 308"/>
              <a:gd name="T51" fmla="*/ 232 h 437"/>
              <a:gd name="T52" fmla="*/ 224 w 308"/>
              <a:gd name="T53" fmla="*/ 221 h 437"/>
              <a:gd name="T54" fmla="*/ 219 w 308"/>
              <a:gd name="T55" fmla="*/ 219 h 437"/>
              <a:gd name="T56" fmla="*/ 212 w 308"/>
              <a:gd name="T57" fmla="*/ 220 h 437"/>
              <a:gd name="T58" fmla="*/ 208 w 308"/>
              <a:gd name="T59" fmla="*/ 224 h 437"/>
              <a:gd name="T60" fmla="*/ 204 w 308"/>
              <a:gd name="T61" fmla="*/ 232 h 437"/>
              <a:gd name="T62" fmla="*/ 194 w 308"/>
              <a:gd name="T63" fmla="*/ 238 h 437"/>
              <a:gd name="T64" fmla="*/ 182 w 308"/>
              <a:gd name="T65" fmla="*/ 245 h 437"/>
              <a:gd name="T66" fmla="*/ 180 w 308"/>
              <a:gd name="T67" fmla="*/ 249 h 437"/>
              <a:gd name="T68" fmla="*/ 159 w 308"/>
              <a:gd name="T69" fmla="*/ 268 h 437"/>
              <a:gd name="T70" fmla="*/ 138 w 308"/>
              <a:gd name="T71" fmla="*/ 298 h 437"/>
              <a:gd name="T72" fmla="*/ 167 w 308"/>
              <a:gd name="T73" fmla="*/ 308 h 437"/>
              <a:gd name="T74" fmla="*/ 161 w 308"/>
              <a:gd name="T75" fmla="*/ 315 h 437"/>
              <a:gd name="T76" fmla="*/ 147 w 308"/>
              <a:gd name="T77" fmla="*/ 338 h 437"/>
              <a:gd name="T78" fmla="*/ 171 w 308"/>
              <a:gd name="T79" fmla="*/ 347 h 437"/>
              <a:gd name="T80" fmla="*/ 132 w 308"/>
              <a:gd name="T81" fmla="*/ 368 h 437"/>
              <a:gd name="T82" fmla="*/ 95 w 308"/>
              <a:gd name="T83" fmla="*/ 380 h 437"/>
              <a:gd name="T84" fmla="*/ 86 w 308"/>
              <a:gd name="T85" fmla="*/ 414 h 437"/>
              <a:gd name="T86" fmla="*/ 69 w 308"/>
              <a:gd name="T87" fmla="*/ 437 h 437"/>
              <a:gd name="T88" fmla="*/ 50 w 308"/>
              <a:gd name="T89" fmla="*/ 429 h 437"/>
              <a:gd name="T90" fmla="*/ 54 w 308"/>
              <a:gd name="T91" fmla="*/ 420 h 437"/>
              <a:gd name="T92" fmla="*/ 57 w 308"/>
              <a:gd name="T93" fmla="*/ 411 h 437"/>
              <a:gd name="T94" fmla="*/ 50 w 308"/>
              <a:gd name="T95" fmla="*/ 405 h 437"/>
              <a:gd name="T96" fmla="*/ 27 w 308"/>
              <a:gd name="T97" fmla="*/ 388 h 437"/>
              <a:gd name="T98" fmla="*/ 24 w 308"/>
              <a:gd name="T99" fmla="*/ 347 h 437"/>
              <a:gd name="T100" fmla="*/ 17 w 308"/>
              <a:gd name="T101" fmla="*/ 319 h 437"/>
              <a:gd name="T102" fmla="*/ 14 w 308"/>
              <a:gd name="T103" fmla="*/ 297 h 437"/>
              <a:gd name="T104" fmla="*/ 18 w 308"/>
              <a:gd name="T105" fmla="*/ 255 h 437"/>
              <a:gd name="T106" fmla="*/ 16 w 308"/>
              <a:gd name="T107" fmla="*/ 206 h 437"/>
              <a:gd name="T108" fmla="*/ 2 w 308"/>
              <a:gd name="T109" fmla="*/ 177 h 437"/>
              <a:gd name="T110" fmla="*/ 15 w 308"/>
              <a:gd name="T111" fmla="*/ 139 h 437"/>
              <a:gd name="T112" fmla="*/ 22 w 308"/>
              <a:gd name="T113" fmla="*/ 97 h 437"/>
              <a:gd name="T114" fmla="*/ 28 w 308"/>
              <a:gd name="T115" fmla="*/ 67 h 437"/>
              <a:gd name="T116" fmla="*/ 39 w 308"/>
              <a:gd name="T117" fmla="*/ 42 h 437"/>
              <a:gd name="T118" fmla="*/ 44 w 308"/>
              <a:gd name="T119" fmla="*/ 16 h 437"/>
              <a:gd name="T120" fmla="*/ 71 w 308"/>
              <a:gd name="T121" fmla="*/ 1 h 437"/>
              <a:gd name="T122" fmla="*/ 96 w 308"/>
              <a:gd name="T123" fmla="*/ 29 h 437"/>
              <a:gd name="T124" fmla="*/ 115 w 308"/>
              <a:gd name="T125" fmla="*/ 43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437">
                <a:moveTo>
                  <a:pt x="120" y="46"/>
                </a:moveTo>
                <a:lnTo>
                  <a:pt x="122" y="46"/>
                </a:lnTo>
                <a:lnTo>
                  <a:pt x="124" y="46"/>
                </a:lnTo>
                <a:lnTo>
                  <a:pt x="128" y="45"/>
                </a:lnTo>
                <a:lnTo>
                  <a:pt x="130" y="47"/>
                </a:lnTo>
                <a:lnTo>
                  <a:pt x="131" y="50"/>
                </a:lnTo>
                <a:lnTo>
                  <a:pt x="133" y="53"/>
                </a:lnTo>
                <a:lnTo>
                  <a:pt x="136" y="54"/>
                </a:lnTo>
                <a:lnTo>
                  <a:pt x="138" y="53"/>
                </a:lnTo>
                <a:lnTo>
                  <a:pt x="138" y="51"/>
                </a:lnTo>
                <a:lnTo>
                  <a:pt x="140" y="50"/>
                </a:lnTo>
                <a:lnTo>
                  <a:pt x="144" y="51"/>
                </a:lnTo>
                <a:lnTo>
                  <a:pt x="151" y="52"/>
                </a:lnTo>
                <a:lnTo>
                  <a:pt x="157" y="52"/>
                </a:lnTo>
                <a:lnTo>
                  <a:pt x="163" y="52"/>
                </a:lnTo>
                <a:lnTo>
                  <a:pt x="168" y="51"/>
                </a:lnTo>
                <a:lnTo>
                  <a:pt x="176" y="51"/>
                </a:lnTo>
                <a:lnTo>
                  <a:pt x="179" y="52"/>
                </a:lnTo>
                <a:lnTo>
                  <a:pt x="183" y="53"/>
                </a:lnTo>
                <a:lnTo>
                  <a:pt x="188" y="52"/>
                </a:lnTo>
                <a:lnTo>
                  <a:pt x="191" y="52"/>
                </a:lnTo>
                <a:lnTo>
                  <a:pt x="192" y="52"/>
                </a:lnTo>
                <a:lnTo>
                  <a:pt x="195" y="51"/>
                </a:lnTo>
                <a:lnTo>
                  <a:pt x="197" y="51"/>
                </a:lnTo>
                <a:lnTo>
                  <a:pt x="201" y="51"/>
                </a:lnTo>
                <a:lnTo>
                  <a:pt x="205" y="51"/>
                </a:lnTo>
                <a:lnTo>
                  <a:pt x="210" y="50"/>
                </a:lnTo>
                <a:lnTo>
                  <a:pt x="212" y="50"/>
                </a:lnTo>
                <a:lnTo>
                  <a:pt x="212" y="51"/>
                </a:lnTo>
                <a:lnTo>
                  <a:pt x="214" y="52"/>
                </a:lnTo>
                <a:lnTo>
                  <a:pt x="217" y="52"/>
                </a:lnTo>
                <a:lnTo>
                  <a:pt x="219" y="50"/>
                </a:lnTo>
                <a:lnTo>
                  <a:pt x="223" y="49"/>
                </a:lnTo>
                <a:lnTo>
                  <a:pt x="229" y="50"/>
                </a:lnTo>
                <a:lnTo>
                  <a:pt x="233" y="51"/>
                </a:lnTo>
                <a:lnTo>
                  <a:pt x="235" y="50"/>
                </a:lnTo>
                <a:lnTo>
                  <a:pt x="237" y="48"/>
                </a:lnTo>
                <a:lnTo>
                  <a:pt x="237" y="47"/>
                </a:lnTo>
                <a:lnTo>
                  <a:pt x="239" y="46"/>
                </a:lnTo>
                <a:lnTo>
                  <a:pt x="242" y="48"/>
                </a:lnTo>
                <a:lnTo>
                  <a:pt x="244" y="48"/>
                </a:lnTo>
                <a:lnTo>
                  <a:pt x="246" y="47"/>
                </a:lnTo>
                <a:lnTo>
                  <a:pt x="248" y="47"/>
                </a:lnTo>
                <a:lnTo>
                  <a:pt x="251" y="48"/>
                </a:lnTo>
                <a:lnTo>
                  <a:pt x="253" y="48"/>
                </a:lnTo>
                <a:lnTo>
                  <a:pt x="255" y="47"/>
                </a:lnTo>
                <a:lnTo>
                  <a:pt x="257" y="53"/>
                </a:lnTo>
                <a:lnTo>
                  <a:pt x="262" y="58"/>
                </a:lnTo>
                <a:lnTo>
                  <a:pt x="268" y="62"/>
                </a:lnTo>
                <a:lnTo>
                  <a:pt x="274" y="65"/>
                </a:lnTo>
                <a:lnTo>
                  <a:pt x="278" y="69"/>
                </a:lnTo>
                <a:lnTo>
                  <a:pt x="275" y="71"/>
                </a:lnTo>
                <a:lnTo>
                  <a:pt x="271" y="70"/>
                </a:lnTo>
                <a:lnTo>
                  <a:pt x="268" y="72"/>
                </a:lnTo>
                <a:lnTo>
                  <a:pt x="269" y="75"/>
                </a:lnTo>
                <a:lnTo>
                  <a:pt x="267" y="77"/>
                </a:lnTo>
                <a:lnTo>
                  <a:pt x="267" y="79"/>
                </a:lnTo>
                <a:lnTo>
                  <a:pt x="265" y="81"/>
                </a:lnTo>
                <a:lnTo>
                  <a:pt x="262" y="83"/>
                </a:lnTo>
                <a:lnTo>
                  <a:pt x="259" y="86"/>
                </a:lnTo>
                <a:lnTo>
                  <a:pt x="260" y="89"/>
                </a:lnTo>
                <a:lnTo>
                  <a:pt x="258" y="92"/>
                </a:lnTo>
                <a:lnTo>
                  <a:pt x="260" y="93"/>
                </a:lnTo>
                <a:lnTo>
                  <a:pt x="264" y="95"/>
                </a:lnTo>
                <a:lnTo>
                  <a:pt x="265" y="97"/>
                </a:lnTo>
                <a:lnTo>
                  <a:pt x="265" y="99"/>
                </a:lnTo>
                <a:lnTo>
                  <a:pt x="268" y="99"/>
                </a:lnTo>
                <a:lnTo>
                  <a:pt x="273" y="97"/>
                </a:lnTo>
                <a:lnTo>
                  <a:pt x="278" y="97"/>
                </a:lnTo>
                <a:lnTo>
                  <a:pt x="283" y="99"/>
                </a:lnTo>
                <a:lnTo>
                  <a:pt x="287" y="102"/>
                </a:lnTo>
                <a:lnTo>
                  <a:pt x="289" y="103"/>
                </a:lnTo>
                <a:lnTo>
                  <a:pt x="292" y="103"/>
                </a:lnTo>
                <a:lnTo>
                  <a:pt x="292" y="105"/>
                </a:lnTo>
                <a:lnTo>
                  <a:pt x="296" y="108"/>
                </a:lnTo>
                <a:lnTo>
                  <a:pt x="300" y="110"/>
                </a:lnTo>
                <a:lnTo>
                  <a:pt x="303" y="113"/>
                </a:lnTo>
                <a:lnTo>
                  <a:pt x="305" y="117"/>
                </a:lnTo>
                <a:lnTo>
                  <a:pt x="305" y="120"/>
                </a:lnTo>
                <a:lnTo>
                  <a:pt x="305" y="122"/>
                </a:lnTo>
                <a:lnTo>
                  <a:pt x="306" y="125"/>
                </a:lnTo>
                <a:lnTo>
                  <a:pt x="306" y="126"/>
                </a:lnTo>
                <a:lnTo>
                  <a:pt x="308" y="132"/>
                </a:lnTo>
                <a:lnTo>
                  <a:pt x="307" y="132"/>
                </a:lnTo>
                <a:lnTo>
                  <a:pt x="305" y="132"/>
                </a:lnTo>
                <a:lnTo>
                  <a:pt x="302" y="134"/>
                </a:lnTo>
                <a:lnTo>
                  <a:pt x="300" y="134"/>
                </a:lnTo>
                <a:lnTo>
                  <a:pt x="299" y="133"/>
                </a:lnTo>
                <a:lnTo>
                  <a:pt x="298" y="135"/>
                </a:lnTo>
                <a:lnTo>
                  <a:pt x="296" y="136"/>
                </a:lnTo>
                <a:lnTo>
                  <a:pt x="296" y="134"/>
                </a:lnTo>
                <a:lnTo>
                  <a:pt x="292" y="137"/>
                </a:lnTo>
                <a:lnTo>
                  <a:pt x="291" y="138"/>
                </a:lnTo>
                <a:lnTo>
                  <a:pt x="290" y="139"/>
                </a:lnTo>
                <a:lnTo>
                  <a:pt x="290" y="140"/>
                </a:lnTo>
                <a:lnTo>
                  <a:pt x="290" y="141"/>
                </a:lnTo>
                <a:lnTo>
                  <a:pt x="290" y="142"/>
                </a:lnTo>
                <a:lnTo>
                  <a:pt x="289" y="142"/>
                </a:lnTo>
                <a:lnTo>
                  <a:pt x="289" y="143"/>
                </a:lnTo>
                <a:lnTo>
                  <a:pt x="289" y="143"/>
                </a:lnTo>
                <a:lnTo>
                  <a:pt x="287" y="146"/>
                </a:lnTo>
                <a:lnTo>
                  <a:pt x="285" y="149"/>
                </a:lnTo>
                <a:lnTo>
                  <a:pt x="283" y="149"/>
                </a:lnTo>
                <a:lnTo>
                  <a:pt x="283" y="150"/>
                </a:lnTo>
                <a:lnTo>
                  <a:pt x="283" y="150"/>
                </a:lnTo>
                <a:lnTo>
                  <a:pt x="283" y="151"/>
                </a:lnTo>
                <a:lnTo>
                  <a:pt x="283" y="151"/>
                </a:lnTo>
                <a:lnTo>
                  <a:pt x="283" y="152"/>
                </a:lnTo>
                <a:lnTo>
                  <a:pt x="283" y="157"/>
                </a:lnTo>
                <a:lnTo>
                  <a:pt x="283" y="161"/>
                </a:lnTo>
                <a:lnTo>
                  <a:pt x="284" y="162"/>
                </a:lnTo>
                <a:lnTo>
                  <a:pt x="284" y="163"/>
                </a:lnTo>
                <a:lnTo>
                  <a:pt x="285" y="164"/>
                </a:lnTo>
                <a:lnTo>
                  <a:pt x="285" y="165"/>
                </a:lnTo>
                <a:lnTo>
                  <a:pt x="284" y="165"/>
                </a:lnTo>
                <a:lnTo>
                  <a:pt x="283" y="165"/>
                </a:lnTo>
                <a:lnTo>
                  <a:pt x="282" y="166"/>
                </a:lnTo>
                <a:lnTo>
                  <a:pt x="282" y="166"/>
                </a:lnTo>
                <a:lnTo>
                  <a:pt x="282" y="167"/>
                </a:lnTo>
                <a:lnTo>
                  <a:pt x="282" y="167"/>
                </a:lnTo>
                <a:lnTo>
                  <a:pt x="281" y="169"/>
                </a:lnTo>
                <a:lnTo>
                  <a:pt x="281" y="170"/>
                </a:lnTo>
                <a:lnTo>
                  <a:pt x="280" y="170"/>
                </a:lnTo>
                <a:lnTo>
                  <a:pt x="280" y="171"/>
                </a:lnTo>
                <a:lnTo>
                  <a:pt x="279" y="171"/>
                </a:lnTo>
                <a:lnTo>
                  <a:pt x="278" y="172"/>
                </a:lnTo>
                <a:lnTo>
                  <a:pt x="277" y="172"/>
                </a:lnTo>
                <a:lnTo>
                  <a:pt x="276" y="172"/>
                </a:lnTo>
                <a:lnTo>
                  <a:pt x="276" y="173"/>
                </a:lnTo>
                <a:lnTo>
                  <a:pt x="274" y="174"/>
                </a:lnTo>
                <a:lnTo>
                  <a:pt x="274" y="174"/>
                </a:lnTo>
                <a:lnTo>
                  <a:pt x="273" y="174"/>
                </a:lnTo>
                <a:lnTo>
                  <a:pt x="273" y="174"/>
                </a:lnTo>
                <a:lnTo>
                  <a:pt x="272" y="174"/>
                </a:lnTo>
                <a:lnTo>
                  <a:pt x="272" y="175"/>
                </a:lnTo>
                <a:lnTo>
                  <a:pt x="271" y="175"/>
                </a:lnTo>
                <a:lnTo>
                  <a:pt x="271" y="176"/>
                </a:lnTo>
                <a:lnTo>
                  <a:pt x="270" y="176"/>
                </a:lnTo>
                <a:lnTo>
                  <a:pt x="270" y="177"/>
                </a:lnTo>
                <a:lnTo>
                  <a:pt x="269" y="177"/>
                </a:lnTo>
                <a:lnTo>
                  <a:pt x="268" y="178"/>
                </a:lnTo>
                <a:lnTo>
                  <a:pt x="266" y="178"/>
                </a:lnTo>
                <a:lnTo>
                  <a:pt x="265" y="178"/>
                </a:lnTo>
                <a:lnTo>
                  <a:pt x="265" y="178"/>
                </a:lnTo>
                <a:lnTo>
                  <a:pt x="264" y="178"/>
                </a:lnTo>
                <a:lnTo>
                  <a:pt x="262" y="174"/>
                </a:lnTo>
                <a:lnTo>
                  <a:pt x="262" y="174"/>
                </a:lnTo>
                <a:lnTo>
                  <a:pt x="261" y="174"/>
                </a:lnTo>
                <a:lnTo>
                  <a:pt x="260" y="174"/>
                </a:lnTo>
                <a:lnTo>
                  <a:pt x="260" y="175"/>
                </a:lnTo>
                <a:lnTo>
                  <a:pt x="259" y="175"/>
                </a:lnTo>
                <a:lnTo>
                  <a:pt x="258" y="175"/>
                </a:lnTo>
                <a:lnTo>
                  <a:pt x="258" y="175"/>
                </a:lnTo>
                <a:lnTo>
                  <a:pt x="258" y="176"/>
                </a:lnTo>
                <a:lnTo>
                  <a:pt x="258" y="176"/>
                </a:lnTo>
                <a:lnTo>
                  <a:pt x="258" y="177"/>
                </a:lnTo>
                <a:lnTo>
                  <a:pt x="257" y="177"/>
                </a:lnTo>
                <a:lnTo>
                  <a:pt x="257" y="177"/>
                </a:lnTo>
                <a:lnTo>
                  <a:pt x="256" y="178"/>
                </a:lnTo>
                <a:lnTo>
                  <a:pt x="255" y="178"/>
                </a:lnTo>
                <a:lnTo>
                  <a:pt x="254" y="178"/>
                </a:lnTo>
                <a:lnTo>
                  <a:pt x="253" y="178"/>
                </a:lnTo>
                <a:lnTo>
                  <a:pt x="252" y="178"/>
                </a:lnTo>
                <a:lnTo>
                  <a:pt x="252" y="178"/>
                </a:lnTo>
                <a:lnTo>
                  <a:pt x="251" y="178"/>
                </a:lnTo>
                <a:lnTo>
                  <a:pt x="251" y="177"/>
                </a:lnTo>
                <a:lnTo>
                  <a:pt x="251" y="176"/>
                </a:lnTo>
                <a:lnTo>
                  <a:pt x="251" y="176"/>
                </a:lnTo>
                <a:lnTo>
                  <a:pt x="250" y="176"/>
                </a:lnTo>
                <a:lnTo>
                  <a:pt x="249" y="176"/>
                </a:lnTo>
                <a:lnTo>
                  <a:pt x="248" y="176"/>
                </a:lnTo>
                <a:lnTo>
                  <a:pt x="247" y="176"/>
                </a:lnTo>
                <a:lnTo>
                  <a:pt x="246" y="175"/>
                </a:lnTo>
                <a:lnTo>
                  <a:pt x="245" y="174"/>
                </a:lnTo>
                <a:lnTo>
                  <a:pt x="246" y="174"/>
                </a:lnTo>
                <a:lnTo>
                  <a:pt x="245" y="173"/>
                </a:lnTo>
                <a:lnTo>
                  <a:pt x="245" y="173"/>
                </a:lnTo>
                <a:lnTo>
                  <a:pt x="244" y="172"/>
                </a:lnTo>
                <a:lnTo>
                  <a:pt x="244" y="172"/>
                </a:lnTo>
                <a:lnTo>
                  <a:pt x="243" y="172"/>
                </a:lnTo>
                <a:lnTo>
                  <a:pt x="243" y="172"/>
                </a:lnTo>
                <a:lnTo>
                  <a:pt x="242" y="172"/>
                </a:lnTo>
                <a:lnTo>
                  <a:pt x="241" y="173"/>
                </a:lnTo>
                <a:lnTo>
                  <a:pt x="240" y="173"/>
                </a:lnTo>
                <a:lnTo>
                  <a:pt x="240" y="173"/>
                </a:lnTo>
                <a:lnTo>
                  <a:pt x="238" y="174"/>
                </a:lnTo>
                <a:lnTo>
                  <a:pt x="237" y="175"/>
                </a:lnTo>
                <a:lnTo>
                  <a:pt x="237" y="175"/>
                </a:lnTo>
                <a:lnTo>
                  <a:pt x="236" y="178"/>
                </a:lnTo>
                <a:lnTo>
                  <a:pt x="234" y="178"/>
                </a:lnTo>
                <a:lnTo>
                  <a:pt x="234" y="178"/>
                </a:lnTo>
                <a:lnTo>
                  <a:pt x="233" y="178"/>
                </a:lnTo>
                <a:lnTo>
                  <a:pt x="231" y="179"/>
                </a:lnTo>
                <a:lnTo>
                  <a:pt x="231" y="179"/>
                </a:lnTo>
                <a:lnTo>
                  <a:pt x="230" y="179"/>
                </a:lnTo>
                <a:lnTo>
                  <a:pt x="230" y="179"/>
                </a:lnTo>
                <a:lnTo>
                  <a:pt x="228" y="179"/>
                </a:lnTo>
                <a:lnTo>
                  <a:pt x="228" y="179"/>
                </a:lnTo>
                <a:lnTo>
                  <a:pt x="227" y="179"/>
                </a:lnTo>
                <a:lnTo>
                  <a:pt x="227" y="179"/>
                </a:lnTo>
                <a:lnTo>
                  <a:pt x="227" y="180"/>
                </a:lnTo>
                <a:lnTo>
                  <a:pt x="227" y="181"/>
                </a:lnTo>
                <a:lnTo>
                  <a:pt x="226" y="181"/>
                </a:lnTo>
                <a:lnTo>
                  <a:pt x="227" y="182"/>
                </a:lnTo>
                <a:lnTo>
                  <a:pt x="227" y="182"/>
                </a:lnTo>
                <a:lnTo>
                  <a:pt x="228" y="183"/>
                </a:lnTo>
                <a:lnTo>
                  <a:pt x="229" y="184"/>
                </a:lnTo>
                <a:lnTo>
                  <a:pt x="229" y="184"/>
                </a:lnTo>
                <a:lnTo>
                  <a:pt x="230" y="185"/>
                </a:lnTo>
                <a:lnTo>
                  <a:pt x="230" y="185"/>
                </a:lnTo>
                <a:lnTo>
                  <a:pt x="230" y="185"/>
                </a:lnTo>
                <a:lnTo>
                  <a:pt x="230" y="186"/>
                </a:lnTo>
                <a:lnTo>
                  <a:pt x="228" y="188"/>
                </a:lnTo>
                <a:lnTo>
                  <a:pt x="228" y="188"/>
                </a:lnTo>
                <a:lnTo>
                  <a:pt x="228" y="189"/>
                </a:lnTo>
                <a:lnTo>
                  <a:pt x="228" y="190"/>
                </a:lnTo>
                <a:lnTo>
                  <a:pt x="229" y="191"/>
                </a:lnTo>
                <a:lnTo>
                  <a:pt x="229" y="192"/>
                </a:lnTo>
                <a:lnTo>
                  <a:pt x="230" y="193"/>
                </a:lnTo>
                <a:lnTo>
                  <a:pt x="230" y="194"/>
                </a:lnTo>
                <a:lnTo>
                  <a:pt x="230" y="195"/>
                </a:lnTo>
                <a:lnTo>
                  <a:pt x="230" y="195"/>
                </a:lnTo>
                <a:lnTo>
                  <a:pt x="231" y="196"/>
                </a:lnTo>
                <a:lnTo>
                  <a:pt x="232" y="197"/>
                </a:lnTo>
                <a:lnTo>
                  <a:pt x="233" y="197"/>
                </a:lnTo>
                <a:lnTo>
                  <a:pt x="234" y="198"/>
                </a:lnTo>
                <a:lnTo>
                  <a:pt x="233" y="199"/>
                </a:lnTo>
                <a:lnTo>
                  <a:pt x="234" y="200"/>
                </a:lnTo>
                <a:lnTo>
                  <a:pt x="234" y="200"/>
                </a:lnTo>
                <a:lnTo>
                  <a:pt x="236" y="201"/>
                </a:lnTo>
                <a:lnTo>
                  <a:pt x="237" y="202"/>
                </a:lnTo>
                <a:lnTo>
                  <a:pt x="236" y="202"/>
                </a:lnTo>
                <a:lnTo>
                  <a:pt x="235" y="202"/>
                </a:lnTo>
                <a:lnTo>
                  <a:pt x="235" y="202"/>
                </a:lnTo>
                <a:lnTo>
                  <a:pt x="235" y="204"/>
                </a:lnTo>
                <a:lnTo>
                  <a:pt x="235" y="205"/>
                </a:lnTo>
                <a:lnTo>
                  <a:pt x="234" y="206"/>
                </a:lnTo>
                <a:lnTo>
                  <a:pt x="234" y="207"/>
                </a:lnTo>
                <a:lnTo>
                  <a:pt x="234" y="208"/>
                </a:lnTo>
                <a:lnTo>
                  <a:pt x="234" y="208"/>
                </a:lnTo>
                <a:lnTo>
                  <a:pt x="234" y="208"/>
                </a:lnTo>
                <a:lnTo>
                  <a:pt x="233" y="208"/>
                </a:lnTo>
                <a:lnTo>
                  <a:pt x="232" y="209"/>
                </a:lnTo>
                <a:lnTo>
                  <a:pt x="232" y="209"/>
                </a:lnTo>
                <a:lnTo>
                  <a:pt x="232" y="210"/>
                </a:lnTo>
                <a:lnTo>
                  <a:pt x="232" y="210"/>
                </a:lnTo>
                <a:lnTo>
                  <a:pt x="231" y="210"/>
                </a:lnTo>
                <a:lnTo>
                  <a:pt x="231" y="210"/>
                </a:lnTo>
                <a:lnTo>
                  <a:pt x="230" y="210"/>
                </a:lnTo>
                <a:lnTo>
                  <a:pt x="231" y="214"/>
                </a:lnTo>
                <a:lnTo>
                  <a:pt x="231" y="215"/>
                </a:lnTo>
                <a:lnTo>
                  <a:pt x="232" y="215"/>
                </a:lnTo>
                <a:lnTo>
                  <a:pt x="232" y="214"/>
                </a:lnTo>
                <a:lnTo>
                  <a:pt x="232" y="214"/>
                </a:lnTo>
                <a:lnTo>
                  <a:pt x="233" y="214"/>
                </a:lnTo>
                <a:lnTo>
                  <a:pt x="234" y="215"/>
                </a:lnTo>
                <a:lnTo>
                  <a:pt x="234" y="215"/>
                </a:lnTo>
                <a:lnTo>
                  <a:pt x="235" y="215"/>
                </a:lnTo>
                <a:lnTo>
                  <a:pt x="235" y="215"/>
                </a:lnTo>
                <a:lnTo>
                  <a:pt x="236" y="215"/>
                </a:lnTo>
                <a:lnTo>
                  <a:pt x="237" y="215"/>
                </a:lnTo>
                <a:lnTo>
                  <a:pt x="237" y="215"/>
                </a:lnTo>
                <a:lnTo>
                  <a:pt x="239" y="215"/>
                </a:lnTo>
                <a:lnTo>
                  <a:pt x="240" y="217"/>
                </a:lnTo>
                <a:lnTo>
                  <a:pt x="240" y="218"/>
                </a:lnTo>
                <a:lnTo>
                  <a:pt x="239" y="219"/>
                </a:lnTo>
                <a:lnTo>
                  <a:pt x="240" y="219"/>
                </a:lnTo>
                <a:lnTo>
                  <a:pt x="240" y="219"/>
                </a:lnTo>
                <a:lnTo>
                  <a:pt x="240" y="220"/>
                </a:lnTo>
                <a:lnTo>
                  <a:pt x="239" y="220"/>
                </a:lnTo>
                <a:lnTo>
                  <a:pt x="239" y="220"/>
                </a:lnTo>
                <a:lnTo>
                  <a:pt x="238" y="221"/>
                </a:lnTo>
                <a:lnTo>
                  <a:pt x="237" y="222"/>
                </a:lnTo>
                <a:lnTo>
                  <a:pt x="236" y="221"/>
                </a:lnTo>
                <a:lnTo>
                  <a:pt x="236" y="222"/>
                </a:lnTo>
                <a:lnTo>
                  <a:pt x="237" y="224"/>
                </a:lnTo>
                <a:lnTo>
                  <a:pt x="235" y="225"/>
                </a:lnTo>
                <a:lnTo>
                  <a:pt x="235" y="226"/>
                </a:lnTo>
                <a:lnTo>
                  <a:pt x="235" y="228"/>
                </a:lnTo>
                <a:lnTo>
                  <a:pt x="235" y="228"/>
                </a:lnTo>
                <a:lnTo>
                  <a:pt x="235" y="229"/>
                </a:lnTo>
                <a:lnTo>
                  <a:pt x="235" y="229"/>
                </a:lnTo>
                <a:lnTo>
                  <a:pt x="234" y="230"/>
                </a:lnTo>
                <a:lnTo>
                  <a:pt x="234" y="231"/>
                </a:lnTo>
                <a:lnTo>
                  <a:pt x="234" y="231"/>
                </a:lnTo>
                <a:lnTo>
                  <a:pt x="234" y="232"/>
                </a:lnTo>
                <a:lnTo>
                  <a:pt x="232" y="231"/>
                </a:lnTo>
                <a:lnTo>
                  <a:pt x="231" y="231"/>
                </a:lnTo>
                <a:lnTo>
                  <a:pt x="230" y="231"/>
                </a:lnTo>
                <a:lnTo>
                  <a:pt x="228" y="226"/>
                </a:lnTo>
                <a:lnTo>
                  <a:pt x="225" y="225"/>
                </a:lnTo>
                <a:lnTo>
                  <a:pt x="226" y="224"/>
                </a:lnTo>
                <a:lnTo>
                  <a:pt x="226" y="223"/>
                </a:lnTo>
                <a:lnTo>
                  <a:pt x="225" y="223"/>
                </a:lnTo>
                <a:lnTo>
                  <a:pt x="226" y="222"/>
                </a:lnTo>
                <a:lnTo>
                  <a:pt x="226" y="220"/>
                </a:lnTo>
                <a:lnTo>
                  <a:pt x="224" y="221"/>
                </a:lnTo>
                <a:lnTo>
                  <a:pt x="223" y="221"/>
                </a:lnTo>
                <a:lnTo>
                  <a:pt x="223" y="221"/>
                </a:lnTo>
                <a:lnTo>
                  <a:pt x="223" y="222"/>
                </a:lnTo>
                <a:lnTo>
                  <a:pt x="221" y="222"/>
                </a:lnTo>
                <a:lnTo>
                  <a:pt x="220" y="222"/>
                </a:lnTo>
                <a:lnTo>
                  <a:pt x="220" y="222"/>
                </a:lnTo>
                <a:lnTo>
                  <a:pt x="219" y="221"/>
                </a:lnTo>
                <a:lnTo>
                  <a:pt x="219" y="220"/>
                </a:lnTo>
                <a:lnTo>
                  <a:pt x="219" y="220"/>
                </a:lnTo>
                <a:lnTo>
                  <a:pt x="219" y="219"/>
                </a:lnTo>
                <a:lnTo>
                  <a:pt x="219" y="219"/>
                </a:lnTo>
                <a:lnTo>
                  <a:pt x="219" y="219"/>
                </a:lnTo>
                <a:lnTo>
                  <a:pt x="217" y="219"/>
                </a:lnTo>
                <a:lnTo>
                  <a:pt x="217" y="220"/>
                </a:lnTo>
                <a:lnTo>
                  <a:pt x="216" y="220"/>
                </a:lnTo>
                <a:lnTo>
                  <a:pt x="215" y="220"/>
                </a:lnTo>
                <a:lnTo>
                  <a:pt x="215" y="220"/>
                </a:lnTo>
                <a:lnTo>
                  <a:pt x="214" y="220"/>
                </a:lnTo>
                <a:lnTo>
                  <a:pt x="214" y="221"/>
                </a:lnTo>
                <a:lnTo>
                  <a:pt x="214" y="221"/>
                </a:lnTo>
                <a:lnTo>
                  <a:pt x="213" y="221"/>
                </a:lnTo>
                <a:lnTo>
                  <a:pt x="212" y="220"/>
                </a:lnTo>
                <a:lnTo>
                  <a:pt x="212" y="220"/>
                </a:lnTo>
                <a:lnTo>
                  <a:pt x="211" y="220"/>
                </a:lnTo>
                <a:lnTo>
                  <a:pt x="211" y="221"/>
                </a:lnTo>
                <a:lnTo>
                  <a:pt x="210" y="221"/>
                </a:lnTo>
                <a:lnTo>
                  <a:pt x="210" y="220"/>
                </a:lnTo>
                <a:lnTo>
                  <a:pt x="209" y="221"/>
                </a:lnTo>
                <a:lnTo>
                  <a:pt x="208" y="221"/>
                </a:lnTo>
                <a:lnTo>
                  <a:pt x="208" y="222"/>
                </a:lnTo>
                <a:lnTo>
                  <a:pt x="208" y="223"/>
                </a:lnTo>
                <a:lnTo>
                  <a:pt x="208" y="224"/>
                </a:lnTo>
                <a:lnTo>
                  <a:pt x="208" y="224"/>
                </a:lnTo>
                <a:lnTo>
                  <a:pt x="207" y="225"/>
                </a:lnTo>
                <a:lnTo>
                  <a:pt x="207" y="226"/>
                </a:lnTo>
                <a:lnTo>
                  <a:pt x="206" y="226"/>
                </a:lnTo>
                <a:lnTo>
                  <a:pt x="206" y="227"/>
                </a:lnTo>
                <a:lnTo>
                  <a:pt x="206" y="228"/>
                </a:lnTo>
                <a:lnTo>
                  <a:pt x="206" y="228"/>
                </a:lnTo>
                <a:lnTo>
                  <a:pt x="205" y="229"/>
                </a:lnTo>
                <a:lnTo>
                  <a:pt x="205" y="229"/>
                </a:lnTo>
                <a:lnTo>
                  <a:pt x="205" y="230"/>
                </a:lnTo>
                <a:lnTo>
                  <a:pt x="205" y="231"/>
                </a:lnTo>
                <a:lnTo>
                  <a:pt x="204" y="232"/>
                </a:lnTo>
                <a:lnTo>
                  <a:pt x="204" y="233"/>
                </a:lnTo>
                <a:lnTo>
                  <a:pt x="203" y="233"/>
                </a:lnTo>
                <a:lnTo>
                  <a:pt x="203" y="234"/>
                </a:lnTo>
                <a:lnTo>
                  <a:pt x="203" y="234"/>
                </a:lnTo>
                <a:lnTo>
                  <a:pt x="202" y="234"/>
                </a:lnTo>
                <a:lnTo>
                  <a:pt x="201" y="234"/>
                </a:lnTo>
                <a:lnTo>
                  <a:pt x="200" y="234"/>
                </a:lnTo>
                <a:lnTo>
                  <a:pt x="200" y="235"/>
                </a:lnTo>
                <a:lnTo>
                  <a:pt x="195" y="238"/>
                </a:lnTo>
                <a:lnTo>
                  <a:pt x="194" y="238"/>
                </a:lnTo>
                <a:lnTo>
                  <a:pt x="194" y="238"/>
                </a:lnTo>
                <a:lnTo>
                  <a:pt x="194" y="238"/>
                </a:lnTo>
                <a:lnTo>
                  <a:pt x="193" y="239"/>
                </a:lnTo>
                <a:lnTo>
                  <a:pt x="191" y="240"/>
                </a:lnTo>
                <a:lnTo>
                  <a:pt x="189" y="241"/>
                </a:lnTo>
                <a:lnTo>
                  <a:pt x="186" y="242"/>
                </a:lnTo>
                <a:lnTo>
                  <a:pt x="186" y="242"/>
                </a:lnTo>
                <a:lnTo>
                  <a:pt x="185" y="242"/>
                </a:lnTo>
                <a:lnTo>
                  <a:pt x="184" y="244"/>
                </a:lnTo>
                <a:lnTo>
                  <a:pt x="183" y="244"/>
                </a:lnTo>
                <a:lnTo>
                  <a:pt x="183" y="245"/>
                </a:lnTo>
                <a:lnTo>
                  <a:pt x="182" y="245"/>
                </a:lnTo>
                <a:lnTo>
                  <a:pt x="182" y="245"/>
                </a:lnTo>
                <a:lnTo>
                  <a:pt x="182" y="245"/>
                </a:lnTo>
                <a:lnTo>
                  <a:pt x="182" y="246"/>
                </a:lnTo>
                <a:lnTo>
                  <a:pt x="181" y="247"/>
                </a:lnTo>
                <a:lnTo>
                  <a:pt x="181" y="247"/>
                </a:lnTo>
                <a:lnTo>
                  <a:pt x="180" y="247"/>
                </a:lnTo>
                <a:lnTo>
                  <a:pt x="180" y="248"/>
                </a:lnTo>
                <a:lnTo>
                  <a:pt x="180" y="248"/>
                </a:lnTo>
                <a:lnTo>
                  <a:pt x="180" y="249"/>
                </a:lnTo>
                <a:lnTo>
                  <a:pt x="180" y="249"/>
                </a:lnTo>
                <a:lnTo>
                  <a:pt x="180" y="249"/>
                </a:lnTo>
                <a:lnTo>
                  <a:pt x="180" y="250"/>
                </a:lnTo>
                <a:lnTo>
                  <a:pt x="174" y="251"/>
                </a:lnTo>
                <a:lnTo>
                  <a:pt x="171" y="250"/>
                </a:lnTo>
                <a:lnTo>
                  <a:pt x="167" y="252"/>
                </a:lnTo>
                <a:lnTo>
                  <a:pt x="167" y="254"/>
                </a:lnTo>
                <a:lnTo>
                  <a:pt x="169" y="256"/>
                </a:lnTo>
                <a:lnTo>
                  <a:pt x="169" y="258"/>
                </a:lnTo>
                <a:lnTo>
                  <a:pt x="165" y="260"/>
                </a:lnTo>
                <a:lnTo>
                  <a:pt x="161" y="262"/>
                </a:lnTo>
                <a:lnTo>
                  <a:pt x="159" y="265"/>
                </a:lnTo>
                <a:lnTo>
                  <a:pt x="159" y="268"/>
                </a:lnTo>
                <a:lnTo>
                  <a:pt x="154" y="270"/>
                </a:lnTo>
                <a:lnTo>
                  <a:pt x="151" y="272"/>
                </a:lnTo>
                <a:lnTo>
                  <a:pt x="146" y="276"/>
                </a:lnTo>
                <a:lnTo>
                  <a:pt x="143" y="278"/>
                </a:lnTo>
                <a:lnTo>
                  <a:pt x="141" y="282"/>
                </a:lnTo>
                <a:lnTo>
                  <a:pt x="139" y="286"/>
                </a:lnTo>
                <a:lnTo>
                  <a:pt x="137" y="288"/>
                </a:lnTo>
                <a:lnTo>
                  <a:pt x="135" y="290"/>
                </a:lnTo>
                <a:lnTo>
                  <a:pt x="131" y="293"/>
                </a:lnTo>
                <a:lnTo>
                  <a:pt x="131" y="296"/>
                </a:lnTo>
                <a:lnTo>
                  <a:pt x="138" y="298"/>
                </a:lnTo>
                <a:lnTo>
                  <a:pt x="144" y="297"/>
                </a:lnTo>
                <a:lnTo>
                  <a:pt x="148" y="295"/>
                </a:lnTo>
                <a:lnTo>
                  <a:pt x="151" y="294"/>
                </a:lnTo>
                <a:lnTo>
                  <a:pt x="153" y="297"/>
                </a:lnTo>
                <a:lnTo>
                  <a:pt x="153" y="300"/>
                </a:lnTo>
                <a:lnTo>
                  <a:pt x="153" y="302"/>
                </a:lnTo>
                <a:lnTo>
                  <a:pt x="154" y="303"/>
                </a:lnTo>
                <a:lnTo>
                  <a:pt x="159" y="309"/>
                </a:lnTo>
                <a:lnTo>
                  <a:pt x="160" y="309"/>
                </a:lnTo>
                <a:lnTo>
                  <a:pt x="163" y="308"/>
                </a:lnTo>
                <a:lnTo>
                  <a:pt x="167" y="308"/>
                </a:lnTo>
                <a:lnTo>
                  <a:pt x="171" y="308"/>
                </a:lnTo>
                <a:lnTo>
                  <a:pt x="175" y="308"/>
                </a:lnTo>
                <a:lnTo>
                  <a:pt x="175" y="310"/>
                </a:lnTo>
                <a:lnTo>
                  <a:pt x="174" y="311"/>
                </a:lnTo>
                <a:lnTo>
                  <a:pt x="173" y="311"/>
                </a:lnTo>
                <a:lnTo>
                  <a:pt x="171" y="311"/>
                </a:lnTo>
                <a:lnTo>
                  <a:pt x="169" y="311"/>
                </a:lnTo>
                <a:lnTo>
                  <a:pt x="166" y="311"/>
                </a:lnTo>
                <a:lnTo>
                  <a:pt x="165" y="312"/>
                </a:lnTo>
                <a:lnTo>
                  <a:pt x="164" y="313"/>
                </a:lnTo>
                <a:lnTo>
                  <a:pt x="161" y="315"/>
                </a:lnTo>
                <a:lnTo>
                  <a:pt x="159" y="316"/>
                </a:lnTo>
                <a:lnTo>
                  <a:pt x="156" y="318"/>
                </a:lnTo>
                <a:lnTo>
                  <a:pt x="153" y="322"/>
                </a:lnTo>
                <a:lnTo>
                  <a:pt x="150" y="325"/>
                </a:lnTo>
                <a:lnTo>
                  <a:pt x="149" y="327"/>
                </a:lnTo>
                <a:lnTo>
                  <a:pt x="148" y="329"/>
                </a:lnTo>
                <a:lnTo>
                  <a:pt x="147" y="331"/>
                </a:lnTo>
                <a:lnTo>
                  <a:pt x="146" y="333"/>
                </a:lnTo>
                <a:lnTo>
                  <a:pt x="146" y="335"/>
                </a:lnTo>
                <a:lnTo>
                  <a:pt x="147" y="337"/>
                </a:lnTo>
                <a:lnTo>
                  <a:pt x="147" y="338"/>
                </a:lnTo>
                <a:lnTo>
                  <a:pt x="148" y="340"/>
                </a:lnTo>
                <a:lnTo>
                  <a:pt x="151" y="340"/>
                </a:lnTo>
                <a:lnTo>
                  <a:pt x="153" y="340"/>
                </a:lnTo>
                <a:lnTo>
                  <a:pt x="156" y="339"/>
                </a:lnTo>
                <a:lnTo>
                  <a:pt x="158" y="339"/>
                </a:lnTo>
                <a:lnTo>
                  <a:pt x="160" y="339"/>
                </a:lnTo>
                <a:lnTo>
                  <a:pt x="162" y="339"/>
                </a:lnTo>
                <a:lnTo>
                  <a:pt x="163" y="340"/>
                </a:lnTo>
                <a:lnTo>
                  <a:pt x="164" y="340"/>
                </a:lnTo>
                <a:lnTo>
                  <a:pt x="169" y="346"/>
                </a:lnTo>
                <a:lnTo>
                  <a:pt x="171" y="347"/>
                </a:lnTo>
                <a:lnTo>
                  <a:pt x="173" y="350"/>
                </a:lnTo>
                <a:lnTo>
                  <a:pt x="173" y="350"/>
                </a:lnTo>
                <a:lnTo>
                  <a:pt x="169" y="351"/>
                </a:lnTo>
                <a:lnTo>
                  <a:pt x="160" y="353"/>
                </a:lnTo>
                <a:lnTo>
                  <a:pt x="157" y="354"/>
                </a:lnTo>
                <a:lnTo>
                  <a:pt x="154" y="357"/>
                </a:lnTo>
                <a:lnTo>
                  <a:pt x="145" y="361"/>
                </a:lnTo>
                <a:lnTo>
                  <a:pt x="141" y="363"/>
                </a:lnTo>
                <a:lnTo>
                  <a:pt x="135" y="367"/>
                </a:lnTo>
                <a:lnTo>
                  <a:pt x="133" y="368"/>
                </a:lnTo>
                <a:lnTo>
                  <a:pt x="132" y="368"/>
                </a:lnTo>
                <a:lnTo>
                  <a:pt x="128" y="369"/>
                </a:lnTo>
                <a:lnTo>
                  <a:pt x="125" y="371"/>
                </a:lnTo>
                <a:lnTo>
                  <a:pt x="122" y="373"/>
                </a:lnTo>
                <a:lnTo>
                  <a:pt x="118" y="374"/>
                </a:lnTo>
                <a:lnTo>
                  <a:pt x="114" y="374"/>
                </a:lnTo>
                <a:lnTo>
                  <a:pt x="112" y="374"/>
                </a:lnTo>
                <a:lnTo>
                  <a:pt x="109" y="374"/>
                </a:lnTo>
                <a:lnTo>
                  <a:pt x="106" y="374"/>
                </a:lnTo>
                <a:lnTo>
                  <a:pt x="103" y="375"/>
                </a:lnTo>
                <a:lnTo>
                  <a:pt x="100" y="376"/>
                </a:lnTo>
                <a:lnTo>
                  <a:pt x="95" y="380"/>
                </a:lnTo>
                <a:lnTo>
                  <a:pt x="93" y="382"/>
                </a:lnTo>
                <a:lnTo>
                  <a:pt x="91" y="384"/>
                </a:lnTo>
                <a:lnTo>
                  <a:pt x="89" y="388"/>
                </a:lnTo>
                <a:lnTo>
                  <a:pt x="88" y="391"/>
                </a:lnTo>
                <a:lnTo>
                  <a:pt x="88" y="394"/>
                </a:lnTo>
                <a:lnTo>
                  <a:pt x="89" y="397"/>
                </a:lnTo>
                <a:lnTo>
                  <a:pt x="89" y="402"/>
                </a:lnTo>
                <a:lnTo>
                  <a:pt x="89" y="406"/>
                </a:lnTo>
                <a:lnTo>
                  <a:pt x="89" y="409"/>
                </a:lnTo>
                <a:lnTo>
                  <a:pt x="88" y="411"/>
                </a:lnTo>
                <a:lnTo>
                  <a:pt x="86" y="414"/>
                </a:lnTo>
                <a:lnTo>
                  <a:pt x="85" y="417"/>
                </a:lnTo>
                <a:lnTo>
                  <a:pt x="83" y="421"/>
                </a:lnTo>
                <a:lnTo>
                  <a:pt x="82" y="424"/>
                </a:lnTo>
                <a:lnTo>
                  <a:pt x="82" y="427"/>
                </a:lnTo>
                <a:lnTo>
                  <a:pt x="80" y="429"/>
                </a:lnTo>
                <a:lnTo>
                  <a:pt x="78" y="432"/>
                </a:lnTo>
                <a:lnTo>
                  <a:pt x="76" y="434"/>
                </a:lnTo>
                <a:lnTo>
                  <a:pt x="75" y="435"/>
                </a:lnTo>
                <a:lnTo>
                  <a:pt x="74" y="436"/>
                </a:lnTo>
                <a:lnTo>
                  <a:pt x="73" y="436"/>
                </a:lnTo>
                <a:lnTo>
                  <a:pt x="69" y="437"/>
                </a:lnTo>
                <a:lnTo>
                  <a:pt x="65" y="436"/>
                </a:lnTo>
                <a:lnTo>
                  <a:pt x="61" y="434"/>
                </a:lnTo>
                <a:lnTo>
                  <a:pt x="58" y="433"/>
                </a:lnTo>
                <a:lnTo>
                  <a:pt x="57" y="433"/>
                </a:lnTo>
                <a:lnTo>
                  <a:pt x="51" y="433"/>
                </a:lnTo>
                <a:lnTo>
                  <a:pt x="50" y="431"/>
                </a:lnTo>
                <a:lnTo>
                  <a:pt x="50" y="431"/>
                </a:lnTo>
                <a:lnTo>
                  <a:pt x="50" y="430"/>
                </a:lnTo>
                <a:lnTo>
                  <a:pt x="50" y="430"/>
                </a:lnTo>
                <a:lnTo>
                  <a:pt x="50" y="429"/>
                </a:lnTo>
                <a:lnTo>
                  <a:pt x="50" y="429"/>
                </a:lnTo>
                <a:lnTo>
                  <a:pt x="51" y="428"/>
                </a:lnTo>
                <a:lnTo>
                  <a:pt x="52" y="428"/>
                </a:lnTo>
                <a:lnTo>
                  <a:pt x="52" y="427"/>
                </a:lnTo>
                <a:lnTo>
                  <a:pt x="53" y="427"/>
                </a:lnTo>
                <a:lnTo>
                  <a:pt x="53" y="427"/>
                </a:lnTo>
                <a:lnTo>
                  <a:pt x="53" y="426"/>
                </a:lnTo>
                <a:lnTo>
                  <a:pt x="54" y="425"/>
                </a:lnTo>
                <a:lnTo>
                  <a:pt x="54" y="424"/>
                </a:lnTo>
                <a:lnTo>
                  <a:pt x="54" y="422"/>
                </a:lnTo>
                <a:lnTo>
                  <a:pt x="54" y="422"/>
                </a:lnTo>
                <a:lnTo>
                  <a:pt x="54" y="420"/>
                </a:lnTo>
                <a:lnTo>
                  <a:pt x="55" y="419"/>
                </a:lnTo>
                <a:lnTo>
                  <a:pt x="55" y="419"/>
                </a:lnTo>
                <a:lnTo>
                  <a:pt x="55" y="418"/>
                </a:lnTo>
                <a:lnTo>
                  <a:pt x="55" y="416"/>
                </a:lnTo>
                <a:lnTo>
                  <a:pt x="55" y="415"/>
                </a:lnTo>
                <a:lnTo>
                  <a:pt x="55" y="415"/>
                </a:lnTo>
                <a:lnTo>
                  <a:pt x="56" y="414"/>
                </a:lnTo>
                <a:lnTo>
                  <a:pt x="56" y="413"/>
                </a:lnTo>
                <a:lnTo>
                  <a:pt x="56" y="412"/>
                </a:lnTo>
                <a:lnTo>
                  <a:pt x="56" y="412"/>
                </a:lnTo>
                <a:lnTo>
                  <a:pt x="57" y="411"/>
                </a:lnTo>
                <a:lnTo>
                  <a:pt x="57" y="410"/>
                </a:lnTo>
                <a:lnTo>
                  <a:pt x="56" y="409"/>
                </a:lnTo>
                <a:lnTo>
                  <a:pt x="56" y="409"/>
                </a:lnTo>
                <a:lnTo>
                  <a:pt x="55" y="408"/>
                </a:lnTo>
                <a:lnTo>
                  <a:pt x="55" y="408"/>
                </a:lnTo>
                <a:lnTo>
                  <a:pt x="54" y="407"/>
                </a:lnTo>
                <a:lnTo>
                  <a:pt x="54" y="406"/>
                </a:lnTo>
                <a:lnTo>
                  <a:pt x="53" y="406"/>
                </a:lnTo>
                <a:lnTo>
                  <a:pt x="52" y="406"/>
                </a:lnTo>
                <a:lnTo>
                  <a:pt x="52" y="406"/>
                </a:lnTo>
                <a:lnTo>
                  <a:pt x="50" y="405"/>
                </a:lnTo>
                <a:lnTo>
                  <a:pt x="50" y="404"/>
                </a:lnTo>
                <a:lnTo>
                  <a:pt x="49" y="404"/>
                </a:lnTo>
                <a:lnTo>
                  <a:pt x="44" y="401"/>
                </a:lnTo>
                <a:lnTo>
                  <a:pt x="38" y="400"/>
                </a:lnTo>
                <a:lnTo>
                  <a:pt x="36" y="399"/>
                </a:lnTo>
                <a:lnTo>
                  <a:pt x="34" y="400"/>
                </a:lnTo>
                <a:lnTo>
                  <a:pt x="33" y="400"/>
                </a:lnTo>
                <a:lnTo>
                  <a:pt x="32" y="401"/>
                </a:lnTo>
                <a:lnTo>
                  <a:pt x="31" y="395"/>
                </a:lnTo>
                <a:lnTo>
                  <a:pt x="30" y="392"/>
                </a:lnTo>
                <a:lnTo>
                  <a:pt x="27" y="388"/>
                </a:lnTo>
                <a:lnTo>
                  <a:pt x="23" y="380"/>
                </a:lnTo>
                <a:lnTo>
                  <a:pt x="23" y="379"/>
                </a:lnTo>
                <a:lnTo>
                  <a:pt x="26" y="374"/>
                </a:lnTo>
                <a:lnTo>
                  <a:pt x="26" y="368"/>
                </a:lnTo>
                <a:lnTo>
                  <a:pt x="23" y="366"/>
                </a:lnTo>
                <a:lnTo>
                  <a:pt x="21" y="365"/>
                </a:lnTo>
                <a:lnTo>
                  <a:pt x="19" y="362"/>
                </a:lnTo>
                <a:lnTo>
                  <a:pt x="21" y="352"/>
                </a:lnTo>
                <a:lnTo>
                  <a:pt x="18" y="350"/>
                </a:lnTo>
                <a:lnTo>
                  <a:pt x="19" y="348"/>
                </a:lnTo>
                <a:lnTo>
                  <a:pt x="24" y="347"/>
                </a:lnTo>
                <a:lnTo>
                  <a:pt x="23" y="345"/>
                </a:lnTo>
                <a:lnTo>
                  <a:pt x="24" y="345"/>
                </a:lnTo>
                <a:lnTo>
                  <a:pt x="23" y="345"/>
                </a:lnTo>
                <a:lnTo>
                  <a:pt x="23" y="342"/>
                </a:lnTo>
                <a:lnTo>
                  <a:pt x="23" y="341"/>
                </a:lnTo>
                <a:lnTo>
                  <a:pt x="22" y="338"/>
                </a:lnTo>
                <a:lnTo>
                  <a:pt x="25" y="336"/>
                </a:lnTo>
                <a:lnTo>
                  <a:pt x="22" y="328"/>
                </a:lnTo>
                <a:lnTo>
                  <a:pt x="16" y="324"/>
                </a:lnTo>
                <a:lnTo>
                  <a:pt x="14" y="320"/>
                </a:lnTo>
                <a:lnTo>
                  <a:pt x="17" y="319"/>
                </a:lnTo>
                <a:lnTo>
                  <a:pt x="19" y="318"/>
                </a:lnTo>
                <a:lnTo>
                  <a:pt x="22" y="315"/>
                </a:lnTo>
                <a:lnTo>
                  <a:pt x="24" y="313"/>
                </a:lnTo>
                <a:lnTo>
                  <a:pt x="25" y="307"/>
                </a:lnTo>
                <a:lnTo>
                  <a:pt x="20" y="304"/>
                </a:lnTo>
                <a:lnTo>
                  <a:pt x="17" y="303"/>
                </a:lnTo>
                <a:lnTo>
                  <a:pt x="16" y="302"/>
                </a:lnTo>
                <a:lnTo>
                  <a:pt x="12" y="299"/>
                </a:lnTo>
                <a:lnTo>
                  <a:pt x="12" y="299"/>
                </a:lnTo>
                <a:lnTo>
                  <a:pt x="12" y="299"/>
                </a:lnTo>
                <a:lnTo>
                  <a:pt x="14" y="297"/>
                </a:lnTo>
                <a:lnTo>
                  <a:pt x="13" y="289"/>
                </a:lnTo>
                <a:lnTo>
                  <a:pt x="9" y="286"/>
                </a:lnTo>
                <a:lnTo>
                  <a:pt x="7" y="285"/>
                </a:lnTo>
                <a:lnTo>
                  <a:pt x="5" y="283"/>
                </a:lnTo>
                <a:lnTo>
                  <a:pt x="4" y="279"/>
                </a:lnTo>
                <a:lnTo>
                  <a:pt x="7" y="271"/>
                </a:lnTo>
                <a:lnTo>
                  <a:pt x="6" y="266"/>
                </a:lnTo>
                <a:lnTo>
                  <a:pt x="14" y="264"/>
                </a:lnTo>
                <a:lnTo>
                  <a:pt x="13" y="260"/>
                </a:lnTo>
                <a:lnTo>
                  <a:pt x="16" y="257"/>
                </a:lnTo>
                <a:lnTo>
                  <a:pt x="18" y="255"/>
                </a:lnTo>
                <a:lnTo>
                  <a:pt x="18" y="249"/>
                </a:lnTo>
                <a:lnTo>
                  <a:pt x="18" y="238"/>
                </a:lnTo>
                <a:lnTo>
                  <a:pt x="19" y="231"/>
                </a:lnTo>
                <a:lnTo>
                  <a:pt x="24" y="228"/>
                </a:lnTo>
                <a:lnTo>
                  <a:pt x="23" y="225"/>
                </a:lnTo>
                <a:lnTo>
                  <a:pt x="18" y="220"/>
                </a:lnTo>
                <a:lnTo>
                  <a:pt x="14" y="218"/>
                </a:lnTo>
                <a:lnTo>
                  <a:pt x="13" y="215"/>
                </a:lnTo>
                <a:lnTo>
                  <a:pt x="13" y="212"/>
                </a:lnTo>
                <a:lnTo>
                  <a:pt x="13" y="209"/>
                </a:lnTo>
                <a:lnTo>
                  <a:pt x="16" y="206"/>
                </a:lnTo>
                <a:lnTo>
                  <a:pt x="16" y="206"/>
                </a:lnTo>
                <a:lnTo>
                  <a:pt x="13" y="202"/>
                </a:lnTo>
                <a:lnTo>
                  <a:pt x="10" y="204"/>
                </a:lnTo>
                <a:lnTo>
                  <a:pt x="9" y="203"/>
                </a:lnTo>
                <a:lnTo>
                  <a:pt x="5" y="201"/>
                </a:lnTo>
                <a:lnTo>
                  <a:pt x="5" y="199"/>
                </a:lnTo>
                <a:lnTo>
                  <a:pt x="7" y="191"/>
                </a:lnTo>
                <a:lnTo>
                  <a:pt x="8" y="188"/>
                </a:lnTo>
                <a:lnTo>
                  <a:pt x="3" y="184"/>
                </a:lnTo>
                <a:lnTo>
                  <a:pt x="3" y="179"/>
                </a:lnTo>
                <a:lnTo>
                  <a:pt x="2" y="177"/>
                </a:lnTo>
                <a:lnTo>
                  <a:pt x="0" y="174"/>
                </a:lnTo>
                <a:lnTo>
                  <a:pt x="0" y="172"/>
                </a:lnTo>
                <a:lnTo>
                  <a:pt x="0" y="167"/>
                </a:lnTo>
                <a:lnTo>
                  <a:pt x="0" y="165"/>
                </a:lnTo>
                <a:lnTo>
                  <a:pt x="1" y="163"/>
                </a:lnTo>
                <a:lnTo>
                  <a:pt x="3" y="162"/>
                </a:lnTo>
                <a:lnTo>
                  <a:pt x="7" y="159"/>
                </a:lnTo>
                <a:lnTo>
                  <a:pt x="7" y="154"/>
                </a:lnTo>
                <a:lnTo>
                  <a:pt x="7" y="150"/>
                </a:lnTo>
                <a:lnTo>
                  <a:pt x="12" y="141"/>
                </a:lnTo>
                <a:lnTo>
                  <a:pt x="15" y="139"/>
                </a:lnTo>
                <a:lnTo>
                  <a:pt x="21" y="135"/>
                </a:lnTo>
                <a:lnTo>
                  <a:pt x="20" y="130"/>
                </a:lnTo>
                <a:lnTo>
                  <a:pt x="17" y="128"/>
                </a:lnTo>
                <a:lnTo>
                  <a:pt x="16" y="124"/>
                </a:lnTo>
                <a:lnTo>
                  <a:pt x="13" y="119"/>
                </a:lnTo>
                <a:lnTo>
                  <a:pt x="11" y="116"/>
                </a:lnTo>
                <a:lnTo>
                  <a:pt x="18" y="111"/>
                </a:lnTo>
                <a:lnTo>
                  <a:pt x="22" y="106"/>
                </a:lnTo>
                <a:lnTo>
                  <a:pt x="25" y="103"/>
                </a:lnTo>
                <a:lnTo>
                  <a:pt x="26" y="99"/>
                </a:lnTo>
                <a:lnTo>
                  <a:pt x="22" y="97"/>
                </a:lnTo>
                <a:lnTo>
                  <a:pt x="20" y="89"/>
                </a:lnTo>
                <a:lnTo>
                  <a:pt x="20" y="87"/>
                </a:lnTo>
                <a:lnTo>
                  <a:pt x="22" y="85"/>
                </a:lnTo>
                <a:lnTo>
                  <a:pt x="24" y="88"/>
                </a:lnTo>
                <a:lnTo>
                  <a:pt x="31" y="85"/>
                </a:lnTo>
                <a:lnTo>
                  <a:pt x="34" y="80"/>
                </a:lnTo>
                <a:lnTo>
                  <a:pt x="32" y="74"/>
                </a:lnTo>
                <a:lnTo>
                  <a:pt x="25" y="72"/>
                </a:lnTo>
                <a:lnTo>
                  <a:pt x="23" y="67"/>
                </a:lnTo>
                <a:lnTo>
                  <a:pt x="24" y="65"/>
                </a:lnTo>
                <a:lnTo>
                  <a:pt x="28" y="67"/>
                </a:lnTo>
                <a:lnTo>
                  <a:pt x="31" y="66"/>
                </a:lnTo>
                <a:lnTo>
                  <a:pt x="30" y="64"/>
                </a:lnTo>
                <a:lnTo>
                  <a:pt x="31" y="61"/>
                </a:lnTo>
                <a:lnTo>
                  <a:pt x="32" y="56"/>
                </a:lnTo>
                <a:lnTo>
                  <a:pt x="35" y="53"/>
                </a:lnTo>
                <a:lnTo>
                  <a:pt x="37" y="52"/>
                </a:lnTo>
                <a:lnTo>
                  <a:pt x="38" y="50"/>
                </a:lnTo>
                <a:lnTo>
                  <a:pt x="39" y="49"/>
                </a:lnTo>
                <a:lnTo>
                  <a:pt x="41" y="47"/>
                </a:lnTo>
                <a:lnTo>
                  <a:pt x="41" y="42"/>
                </a:lnTo>
                <a:lnTo>
                  <a:pt x="39" y="42"/>
                </a:lnTo>
                <a:lnTo>
                  <a:pt x="36" y="37"/>
                </a:lnTo>
                <a:lnTo>
                  <a:pt x="36" y="36"/>
                </a:lnTo>
                <a:lnTo>
                  <a:pt x="40" y="30"/>
                </a:lnTo>
                <a:lnTo>
                  <a:pt x="43" y="32"/>
                </a:lnTo>
                <a:lnTo>
                  <a:pt x="45" y="30"/>
                </a:lnTo>
                <a:lnTo>
                  <a:pt x="41" y="26"/>
                </a:lnTo>
                <a:lnTo>
                  <a:pt x="39" y="25"/>
                </a:lnTo>
                <a:lnTo>
                  <a:pt x="39" y="22"/>
                </a:lnTo>
                <a:lnTo>
                  <a:pt x="39" y="20"/>
                </a:lnTo>
                <a:lnTo>
                  <a:pt x="43" y="18"/>
                </a:lnTo>
                <a:lnTo>
                  <a:pt x="44" y="16"/>
                </a:lnTo>
                <a:lnTo>
                  <a:pt x="41" y="15"/>
                </a:lnTo>
                <a:lnTo>
                  <a:pt x="37" y="17"/>
                </a:lnTo>
                <a:lnTo>
                  <a:pt x="35" y="15"/>
                </a:lnTo>
                <a:lnTo>
                  <a:pt x="36" y="11"/>
                </a:lnTo>
                <a:lnTo>
                  <a:pt x="37" y="8"/>
                </a:lnTo>
                <a:lnTo>
                  <a:pt x="39" y="6"/>
                </a:lnTo>
                <a:lnTo>
                  <a:pt x="42" y="2"/>
                </a:lnTo>
                <a:lnTo>
                  <a:pt x="42" y="1"/>
                </a:lnTo>
                <a:lnTo>
                  <a:pt x="42" y="1"/>
                </a:lnTo>
                <a:lnTo>
                  <a:pt x="71" y="0"/>
                </a:lnTo>
                <a:lnTo>
                  <a:pt x="71" y="1"/>
                </a:lnTo>
                <a:lnTo>
                  <a:pt x="76" y="3"/>
                </a:lnTo>
                <a:lnTo>
                  <a:pt x="80" y="4"/>
                </a:lnTo>
                <a:lnTo>
                  <a:pt x="83" y="7"/>
                </a:lnTo>
                <a:lnTo>
                  <a:pt x="86" y="9"/>
                </a:lnTo>
                <a:lnTo>
                  <a:pt x="89" y="11"/>
                </a:lnTo>
                <a:lnTo>
                  <a:pt x="91" y="15"/>
                </a:lnTo>
                <a:lnTo>
                  <a:pt x="92" y="18"/>
                </a:lnTo>
                <a:lnTo>
                  <a:pt x="93" y="23"/>
                </a:lnTo>
                <a:lnTo>
                  <a:pt x="95" y="28"/>
                </a:lnTo>
                <a:lnTo>
                  <a:pt x="95" y="28"/>
                </a:lnTo>
                <a:lnTo>
                  <a:pt x="96" y="29"/>
                </a:lnTo>
                <a:lnTo>
                  <a:pt x="99" y="32"/>
                </a:lnTo>
                <a:lnTo>
                  <a:pt x="102" y="35"/>
                </a:lnTo>
                <a:lnTo>
                  <a:pt x="103" y="36"/>
                </a:lnTo>
                <a:lnTo>
                  <a:pt x="105" y="37"/>
                </a:lnTo>
                <a:lnTo>
                  <a:pt x="105" y="39"/>
                </a:lnTo>
                <a:lnTo>
                  <a:pt x="105" y="41"/>
                </a:lnTo>
                <a:lnTo>
                  <a:pt x="106" y="42"/>
                </a:lnTo>
                <a:lnTo>
                  <a:pt x="110" y="44"/>
                </a:lnTo>
                <a:lnTo>
                  <a:pt x="112" y="43"/>
                </a:lnTo>
                <a:lnTo>
                  <a:pt x="113" y="43"/>
                </a:lnTo>
                <a:lnTo>
                  <a:pt x="115" y="43"/>
                </a:lnTo>
                <a:lnTo>
                  <a:pt x="116" y="44"/>
                </a:lnTo>
                <a:lnTo>
                  <a:pt x="117" y="44"/>
                </a:lnTo>
                <a:lnTo>
                  <a:pt x="119" y="45"/>
                </a:lnTo>
                <a:lnTo>
                  <a:pt x="120" y="4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4065588" y="2436813"/>
            <a:ext cx="488950" cy="693738"/>
          </a:xfrm>
          <a:custGeom>
            <a:avLst/>
            <a:gdLst>
              <a:gd name="T0" fmla="*/ 140 w 308"/>
              <a:gd name="T1" fmla="*/ 50 h 437"/>
              <a:gd name="T2" fmla="*/ 192 w 308"/>
              <a:gd name="T3" fmla="*/ 52 h 437"/>
              <a:gd name="T4" fmla="*/ 223 w 308"/>
              <a:gd name="T5" fmla="*/ 49 h 437"/>
              <a:gd name="T6" fmla="*/ 251 w 308"/>
              <a:gd name="T7" fmla="*/ 48 h 437"/>
              <a:gd name="T8" fmla="*/ 269 w 308"/>
              <a:gd name="T9" fmla="*/ 75 h 437"/>
              <a:gd name="T10" fmla="*/ 265 w 308"/>
              <a:gd name="T11" fmla="*/ 99 h 437"/>
              <a:gd name="T12" fmla="*/ 303 w 308"/>
              <a:gd name="T13" fmla="*/ 113 h 437"/>
              <a:gd name="T14" fmla="*/ 299 w 308"/>
              <a:gd name="T15" fmla="*/ 133 h 437"/>
              <a:gd name="T16" fmla="*/ 289 w 308"/>
              <a:gd name="T17" fmla="*/ 143 h 437"/>
              <a:gd name="T18" fmla="*/ 283 w 308"/>
              <a:gd name="T19" fmla="*/ 161 h 437"/>
              <a:gd name="T20" fmla="*/ 281 w 308"/>
              <a:gd name="T21" fmla="*/ 169 h 437"/>
              <a:gd name="T22" fmla="*/ 273 w 308"/>
              <a:gd name="T23" fmla="*/ 174 h 437"/>
              <a:gd name="T24" fmla="*/ 265 w 308"/>
              <a:gd name="T25" fmla="*/ 178 h 437"/>
              <a:gd name="T26" fmla="*/ 258 w 308"/>
              <a:gd name="T27" fmla="*/ 176 h 437"/>
              <a:gd name="T28" fmla="*/ 251 w 308"/>
              <a:gd name="T29" fmla="*/ 178 h 437"/>
              <a:gd name="T30" fmla="*/ 245 w 308"/>
              <a:gd name="T31" fmla="*/ 173 h 437"/>
              <a:gd name="T32" fmla="*/ 237 w 308"/>
              <a:gd name="T33" fmla="*/ 175 h 437"/>
              <a:gd name="T34" fmla="*/ 228 w 308"/>
              <a:gd name="T35" fmla="*/ 179 h 437"/>
              <a:gd name="T36" fmla="*/ 230 w 308"/>
              <a:gd name="T37" fmla="*/ 185 h 437"/>
              <a:gd name="T38" fmla="*/ 230 w 308"/>
              <a:gd name="T39" fmla="*/ 194 h 437"/>
              <a:gd name="T40" fmla="*/ 237 w 308"/>
              <a:gd name="T41" fmla="*/ 202 h 437"/>
              <a:gd name="T42" fmla="*/ 233 w 308"/>
              <a:gd name="T43" fmla="*/ 208 h 437"/>
              <a:gd name="T44" fmla="*/ 232 w 308"/>
              <a:gd name="T45" fmla="*/ 214 h 437"/>
              <a:gd name="T46" fmla="*/ 240 w 308"/>
              <a:gd name="T47" fmla="*/ 217 h 437"/>
              <a:gd name="T48" fmla="*/ 236 w 308"/>
              <a:gd name="T49" fmla="*/ 222 h 437"/>
              <a:gd name="T50" fmla="*/ 234 w 308"/>
              <a:gd name="T51" fmla="*/ 232 h 437"/>
              <a:gd name="T52" fmla="*/ 224 w 308"/>
              <a:gd name="T53" fmla="*/ 221 h 437"/>
              <a:gd name="T54" fmla="*/ 219 w 308"/>
              <a:gd name="T55" fmla="*/ 219 h 437"/>
              <a:gd name="T56" fmla="*/ 212 w 308"/>
              <a:gd name="T57" fmla="*/ 220 h 437"/>
              <a:gd name="T58" fmla="*/ 208 w 308"/>
              <a:gd name="T59" fmla="*/ 224 h 437"/>
              <a:gd name="T60" fmla="*/ 204 w 308"/>
              <a:gd name="T61" fmla="*/ 232 h 437"/>
              <a:gd name="T62" fmla="*/ 194 w 308"/>
              <a:gd name="T63" fmla="*/ 238 h 437"/>
              <a:gd name="T64" fmla="*/ 182 w 308"/>
              <a:gd name="T65" fmla="*/ 245 h 437"/>
              <a:gd name="T66" fmla="*/ 180 w 308"/>
              <a:gd name="T67" fmla="*/ 249 h 437"/>
              <a:gd name="T68" fmla="*/ 159 w 308"/>
              <a:gd name="T69" fmla="*/ 268 h 437"/>
              <a:gd name="T70" fmla="*/ 138 w 308"/>
              <a:gd name="T71" fmla="*/ 298 h 437"/>
              <a:gd name="T72" fmla="*/ 167 w 308"/>
              <a:gd name="T73" fmla="*/ 308 h 437"/>
              <a:gd name="T74" fmla="*/ 161 w 308"/>
              <a:gd name="T75" fmla="*/ 315 h 437"/>
              <a:gd name="T76" fmla="*/ 147 w 308"/>
              <a:gd name="T77" fmla="*/ 338 h 437"/>
              <a:gd name="T78" fmla="*/ 171 w 308"/>
              <a:gd name="T79" fmla="*/ 347 h 437"/>
              <a:gd name="T80" fmla="*/ 132 w 308"/>
              <a:gd name="T81" fmla="*/ 368 h 437"/>
              <a:gd name="T82" fmla="*/ 95 w 308"/>
              <a:gd name="T83" fmla="*/ 380 h 437"/>
              <a:gd name="T84" fmla="*/ 86 w 308"/>
              <a:gd name="T85" fmla="*/ 414 h 437"/>
              <a:gd name="T86" fmla="*/ 69 w 308"/>
              <a:gd name="T87" fmla="*/ 437 h 437"/>
              <a:gd name="T88" fmla="*/ 50 w 308"/>
              <a:gd name="T89" fmla="*/ 429 h 437"/>
              <a:gd name="T90" fmla="*/ 54 w 308"/>
              <a:gd name="T91" fmla="*/ 420 h 437"/>
              <a:gd name="T92" fmla="*/ 57 w 308"/>
              <a:gd name="T93" fmla="*/ 411 h 437"/>
              <a:gd name="T94" fmla="*/ 50 w 308"/>
              <a:gd name="T95" fmla="*/ 405 h 437"/>
              <a:gd name="T96" fmla="*/ 27 w 308"/>
              <a:gd name="T97" fmla="*/ 388 h 437"/>
              <a:gd name="T98" fmla="*/ 24 w 308"/>
              <a:gd name="T99" fmla="*/ 347 h 437"/>
              <a:gd name="T100" fmla="*/ 17 w 308"/>
              <a:gd name="T101" fmla="*/ 319 h 437"/>
              <a:gd name="T102" fmla="*/ 14 w 308"/>
              <a:gd name="T103" fmla="*/ 297 h 437"/>
              <a:gd name="T104" fmla="*/ 18 w 308"/>
              <a:gd name="T105" fmla="*/ 255 h 437"/>
              <a:gd name="T106" fmla="*/ 16 w 308"/>
              <a:gd name="T107" fmla="*/ 206 h 437"/>
              <a:gd name="T108" fmla="*/ 2 w 308"/>
              <a:gd name="T109" fmla="*/ 177 h 437"/>
              <a:gd name="T110" fmla="*/ 15 w 308"/>
              <a:gd name="T111" fmla="*/ 139 h 437"/>
              <a:gd name="T112" fmla="*/ 22 w 308"/>
              <a:gd name="T113" fmla="*/ 97 h 437"/>
              <a:gd name="T114" fmla="*/ 28 w 308"/>
              <a:gd name="T115" fmla="*/ 67 h 437"/>
              <a:gd name="T116" fmla="*/ 39 w 308"/>
              <a:gd name="T117" fmla="*/ 42 h 437"/>
              <a:gd name="T118" fmla="*/ 44 w 308"/>
              <a:gd name="T119" fmla="*/ 16 h 437"/>
              <a:gd name="T120" fmla="*/ 71 w 308"/>
              <a:gd name="T121" fmla="*/ 1 h 437"/>
              <a:gd name="T122" fmla="*/ 96 w 308"/>
              <a:gd name="T123" fmla="*/ 29 h 437"/>
              <a:gd name="T124" fmla="*/ 115 w 308"/>
              <a:gd name="T125" fmla="*/ 43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437">
                <a:moveTo>
                  <a:pt x="120" y="46"/>
                </a:moveTo>
                <a:lnTo>
                  <a:pt x="122" y="46"/>
                </a:lnTo>
                <a:lnTo>
                  <a:pt x="124" y="46"/>
                </a:lnTo>
                <a:lnTo>
                  <a:pt x="128" y="45"/>
                </a:lnTo>
                <a:lnTo>
                  <a:pt x="130" y="47"/>
                </a:lnTo>
                <a:lnTo>
                  <a:pt x="131" y="50"/>
                </a:lnTo>
                <a:lnTo>
                  <a:pt x="133" y="53"/>
                </a:lnTo>
                <a:lnTo>
                  <a:pt x="136" y="54"/>
                </a:lnTo>
                <a:lnTo>
                  <a:pt x="138" y="53"/>
                </a:lnTo>
                <a:lnTo>
                  <a:pt x="138" y="51"/>
                </a:lnTo>
                <a:lnTo>
                  <a:pt x="140" y="50"/>
                </a:lnTo>
                <a:lnTo>
                  <a:pt x="144" y="51"/>
                </a:lnTo>
                <a:lnTo>
                  <a:pt x="151" y="52"/>
                </a:lnTo>
                <a:lnTo>
                  <a:pt x="157" y="52"/>
                </a:lnTo>
                <a:lnTo>
                  <a:pt x="163" y="52"/>
                </a:lnTo>
                <a:lnTo>
                  <a:pt x="168" y="51"/>
                </a:lnTo>
                <a:lnTo>
                  <a:pt x="176" y="51"/>
                </a:lnTo>
                <a:lnTo>
                  <a:pt x="179" y="52"/>
                </a:lnTo>
                <a:lnTo>
                  <a:pt x="183" y="53"/>
                </a:lnTo>
                <a:lnTo>
                  <a:pt x="188" y="52"/>
                </a:lnTo>
                <a:lnTo>
                  <a:pt x="191" y="52"/>
                </a:lnTo>
                <a:lnTo>
                  <a:pt x="192" y="52"/>
                </a:lnTo>
                <a:lnTo>
                  <a:pt x="195" y="51"/>
                </a:lnTo>
                <a:lnTo>
                  <a:pt x="197" y="51"/>
                </a:lnTo>
                <a:lnTo>
                  <a:pt x="201" y="51"/>
                </a:lnTo>
                <a:lnTo>
                  <a:pt x="205" y="51"/>
                </a:lnTo>
                <a:lnTo>
                  <a:pt x="210" y="50"/>
                </a:lnTo>
                <a:lnTo>
                  <a:pt x="212" y="50"/>
                </a:lnTo>
                <a:lnTo>
                  <a:pt x="212" y="51"/>
                </a:lnTo>
                <a:lnTo>
                  <a:pt x="214" y="52"/>
                </a:lnTo>
                <a:lnTo>
                  <a:pt x="217" y="52"/>
                </a:lnTo>
                <a:lnTo>
                  <a:pt x="219" y="50"/>
                </a:lnTo>
                <a:lnTo>
                  <a:pt x="223" y="49"/>
                </a:lnTo>
                <a:lnTo>
                  <a:pt x="229" y="50"/>
                </a:lnTo>
                <a:lnTo>
                  <a:pt x="233" y="51"/>
                </a:lnTo>
                <a:lnTo>
                  <a:pt x="235" y="50"/>
                </a:lnTo>
                <a:lnTo>
                  <a:pt x="237" y="48"/>
                </a:lnTo>
                <a:lnTo>
                  <a:pt x="237" y="47"/>
                </a:lnTo>
                <a:lnTo>
                  <a:pt x="239" y="46"/>
                </a:lnTo>
                <a:lnTo>
                  <a:pt x="242" y="48"/>
                </a:lnTo>
                <a:lnTo>
                  <a:pt x="244" y="48"/>
                </a:lnTo>
                <a:lnTo>
                  <a:pt x="246" y="47"/>
                </a:lnTo>
                <a:lnTo>
                  <a:pt x="248" y="47"/>
                </a:lnTo>
                <a:lnTo>
                  <a:pt x="251" y="48"/>
                </a:lnTo>
                <a:lnTo>
                  <a:pt x="253" y="48"/>
                </a:lnTo>
                <a:lnTo>
                  <a:pt x="255" y="47"/>
                </a:lnTo>
                <a:lnTo>
                  <a:pt x="257" y="53"/>
                </a:lnTo>
                <a:lnTo>
                  <a:pt x="262" y="58"/>
                </a:lnTo>
                <a:lnTo>
                  <a:pt x="268" y="62"/>
                </a:lnTo>
                <a:lnTo>
                  <a:pt x="274" y="65"/>
                </a:lnTo>
                <a:lnTo>
                  <a:pt x="278" y="69"/>
                </a:lnTo>
                <a:lnTo>
                  <a:pt x="275" y="71"/>
                </a:lnTo>
                <a:lnTo>
                  <a:pt x="271" y="70"/>
                </a:lnTo>
                <a:lnTo>
                  <a:pt x="268" y="72"/>
                </a:lnTo>
                <a:lnTo>
                  <a:pt x="269" y="75"/>
                </a:lnTo>
                <a:lnTo>
                  <a:pt x="267" y="77"/>
                </a:lnTo>
                <a:lnTo>
                  <a:pt x="267" y="79"/>
                </a:lnTo>
                <a:lnTo>
                  <a:pt x="265" y="81"/>
                </a:lnTo>
                <a:lnTo>
                  <a:pt x="262" y="83"/>
                </a:lnTo>
                <a:lnTo>
                  <a:pt x="259" y="86"/>
                </a:lnTo>
                <a:lnTo>
                  <a:pt x="260" y="89"/>
                </a:lnTo>
                <a:lnTo>
                  <a:pt x="258" y="92"/>
                </a:lnTo>
                <a:lnTo>
                  <a:pt x="260" y="93"/>
                </a:lnTo>
                <a:lnTo>
                  <a:pt x="264" y="95"/>
                </a:lnTo>
                <a:lnTo>
                  <a:pt x="265" y="97"/>
                </a:lnTo>
                <a:lnTo>
                  <a:pt x="265" y="99"/>
                </a:lnTo>
                <a:lnTo>
                  <a:pt x="268" y="99"/>
                </a:lnTo>
                <a:lnTo>
                  <a:pt x="273" y="97"/>
                </a:lnTo>
                <a:lnTo>
                  <a:pt x="278" y="97"/>
                </a:lnTo>
                <a:lnTo>
                  <a:pt x="283" y="99"/>
                </a:lnTo>
                <a:lnTo>
                  <a:pt x="287" y="102"/>
                </a:lnTo>
                <a:lnTo>
                  <a:pt x="289" y="103"/>
                </a:lnTo>
                <a:lnTo>
                  <a:pt x="292" y="103"/>
                </a:lnTo>
                <a:lnTo>
                  <a:pt x="292" y="105"/>
                </a:lnTo>
                <a:lnTo>
                  <a:pt x="296" y="108"/>
                </a:lnTo>
                <a:lnTo>
                  <a:pt x="300" y="110"/>
                </a:lnTo>
                <a:lnTo>
                  <a:pt x="303" y="113"/>
                </a:lnTo>
                <a:lnTo>
                  <a:pt x="305" y="117"/>
                </a:lnTo>
                <a:lnTo>
                  <a:pt x="305" y="120"/>
                </a:lnTo>
                <a:lnTo>
                  <a:pt x="305" y="122"/>
                </a:lnTo>
                <a:lnTo>
                  <a:pt x="306" y="125"/>
                </a:lnTo>
                <a:lnTo>
                  <a:pt x="306" y="126"/>
                </a:lnTo>
                <a:lnTo>
                  <a:pt x="308" y="132"/>
                </a:lnTo>
                <a:lnTo>
                  <a:pt x="307" y="132"/>
                </a:lnTo>
                <a:lnTo>
                  <a:pt x="305" y="132"/>
                </a:lnTo>
                <a:lnTo>
                  <a:pt x="302" y="134"/>
                </a:lnTo>
                <a:lnTo>
                  <a:pt x="300" y="134"/>
                </a:lnTo>
                <a:lnTo>
                  <a:pt x="299" y="133"/>
                </a:lnTo>
                <a:lnTo>
                  <a:pt x="298" y="135"/>
                </a:lnTo>
                <a:lnTo>
                  <a:pt x="296" y="136"/>
                </a:lnTo>
                <a:lnTo>
                  <a:pt x="296" y="134"/>
                </a:lnTo>
                <a:lnTo>
                  <a:pt x="292" y="137"/>
                </a:lnTo>
                <a:lnTo>
                  <a:pt x="291" y="138"/>
                </a:lnTo>
                <a:lnTo>
                  <a:pt x="290" y="139"/>
                </a:lnTo>
                <a:lnTo>
                  <a:pt x="290" y="140"/>
                </a:lnTo>
                <a:lnTo>
                  <a:pt x="290" y="141"/>
                </a:lnTo>
                <a:lnTo>
                  <a:pt x="290" y="142"/>
                </a:lnTo>
                <a:lnTo>
                  <a:pt x="289" y="142"/>
                </a:lnTo>
                <a:lnTo>
                  <a:pt x="289" y="143"/>
                </a:lnTo>
                <a:lnTo>
                  <a:pt x="289" y="143"/>
                </a:lnTo>
                <a:lnTo>
                  <a:pt x="287" y="146"/>
                </a:lnTo>
                <a:lnTo>
                  <a:pt x="285" y="149"/>
                </a:lnTo>
                <a:lnTo>
                  <a:pt x="283" y="149"/>
                </a:lnTo>
                <a:lnTo>
                  <a:pt x="283" y="150"/>
                </a:lnTo>
                <a:lnTo>
                  <a:pt x="283" y="150"/>
                </a:lnTo>
                <a:lnTo>
                  <a:pt x="283" y="151"/>
                </a:lnTo>
                <a:lnTo>
                  <a:pt x="283" y="151"/>
                </a:lnTo>
                <a:lnTo>
                  <a:pt x="283" y="152"/>
                </a:lnTo>
                <a:lnTo>
                  <a:pt x="283" y="157"/>
                </a:lnTo>
                <a:lnTo>
                  <a:pt x="283" y="161"/>
                </a:lnTo>
                <a:lnTo>
                  <a:pt x="284" y="162"/>
                </a:lnTo>
                <a:lnTo>
                  <a:pt x="284" y="163"/>
                </a:lnTo>
                <a:lnTo>
                  <a:pt x="285" y="164"/>
                </a:lnTo>
                <a:lnTo>
                  <a:pt x="285" y="165"/>
                </a:lnTo>
                <a:lnTo>
                  <a:pt x="284" y="165"/>
                </a:lnTo>
                <a:lnTo>
                  <a:pt x="283" y="165"/>
                </a:lnTo>
                <a:lnTo>
                  <a:pt x="282" y="166"/>
                </a:lnTo>
                <a:lnTo>
                  <a:pt x="282" y="166"/>
                </a:lnTo>
                <a:lnTo>
                  <a:pt x="282" y="167"/>
                </a:lnTo>
                <a:lnTo>
                  <a:pt x="282" y="167"/>
                </a:lnTo>
                <a:lnTo>
                  <a:pt x="281" y="169"/>
                </a:lnTo>
                <a:lnTo>
                  <a:pt x="281" y="170"/>
                </a:lnTo>
                <a:lnTo>
                  <a:pt x="280" y="170"/>
                </a:lnTo>
                <a:lnTo>
                  <a:pt x="280" y="171"/>
                </a:lnTo>
                <a:lnTo>
                  <a:pt x="279" y="171"/>
                </a:lnTo>
                <a:lnTo>
                  <a:pt x="278" y="172"/>
                </a:lnTo>
                <a:lnTo>
                  <a:pt x="277" y="172"/>
                </a:lnTo>
                <a:lnTo>
                  <a:pt x="276" y="172"/>
                </a:lnTo>
                <a:lnTo>
                  <a:pt x="276" y="173"/>
                </a:lnTo>
                <a:lnTo>
                  <a:pt x="274" y="174"/>
                </a:lnTo>
                <a:lnTo>
                  <a:pt x="274" y="174"/>
                </a:lnTo>
                <a:lnTo>
                  <a:pt x="273" y="174"/>
                </a:lnTo>
                <a:lnTo>
                  <a:pt x="273" y="174"/>
                </a:lnTo>
                <a:lnTo>
                  <a:pt x="272" y="174"/>
                </a:lnTo>
                <a:lnTo>
                  <a:pt x="272" y="175"/>
                </a:lnTo>
                <a:lnTo>
                  <a:pt x="271" y="175"/>
                </a:lnTo>
                <a:lnTo>
                  <a:pt x="271" y="176"/>
                </a:lnTo>
                <a:lnTo>
                  <a:pt x="270" y="176"/>
                </a:lnTo>
                <a:lnTo>
                  <a:pt x="270" y="177"/>
                </a:lnTo>
                <a:lnTo>
                  <a:pt x="269" y="177"/>
                </a:lnTo>
                <a:lnTo>
                  <a:pt x="268" y="178"/>
                </a:lnTo>
                <a:lnTo>
                  <a:pt x="266" y="178"/>
                </a:lnTo>
                <a:lnTo>
                  <a:pt x="265" y="178"/>
                </a:lnTo>
                <a:lnTo>
                  <a:pt x="265" y="178"/>
                </a:lnTo>
                <a:lnTo>
                  <a:pt x="264" y="178"/>
                </a:lnTo>
                <a:lnTo>
                  <a:pt x="262" y="174"/>
                </a:lnTo>
                <a:lnTo>
                  <a:pt x="262" y="174"/>
                </a:lnTo>
                <a:lnTo>
                  <a:pt x="261" y="174"/>
                </a:lnTo>
                <a:lnTo>
                  <a:pt x="260" y="174"/>
                </a:lnTo>
                <a:lnTo>
                  <a:pt x="260" y="175"/>
                </a:lnTo>
                <a:lnTo>
                  <a:pt x="259" y="175"/>
                </a:lnTo>
                <a:lnTo>
                  <a:pt x="258" y="175"/>
                </a:lnTo>
                <a:lnTo>
                  <a:pt x="258" y="175"/>
                </a:lnTo>
                <a:lnTo>
                  <a:pt x="258" y="176"/>
                </a:lnTo>
                <a:lnTo>
                  <a:pt x="258" y="176"/>
                </a:lnTo>
                <a:lnTo>
                  <a:pt x="258" y="177"/>
                </a:lnTo>
                <a:lnTo>
                  <a:pt x="257" y="177"/>
                </a:lnTo>
                <a:lnTo>
                  <a:pt x="257" y="177"/>
                </a:lnTo>
                <a:lnTo>
                  <a:pt x="256" y="178"/>
                </a:lnTo>
                <a:lnTo>
                  <a:pt x="255" y="178"/>
                </a:lnTo>
                <a:lnTo>
                  <a:pt x="254" y="178"/>
                </a:lnTo>
                <a:lnTo>
                  <a:pt x="253" y="178"/>
                </a:lnTo>
                <a:lnTo>
                  <a:pt x="252" y="178"/>
                </a:lnTo>
                <a:lnTo>
                  <a:pt x="252" y="178"/>
                </a:lnTo>
                <a:lnTo>
                  <a:pt x="251" y="178"/>
                </a:lnTo>
                <a:lnTo>
                  <a:pt x="251" y="177"/>
                </a:lnTo>
                <a:lnTo>
                  <a:pt x="251" y="176"/>
                </a:lnTo>
                <a:lnTo>
                  <a:pt x="251" y="176"/>
                </a:lnTo>
                <a:lnTo>
                  <a:pt x="250" y="176"/>
                </a:lnTo>
                <a:lnTo>
                  <a:pt x="249" y="176"/>
                </a:lnTo>
                <a:lnTo>
                  <a:pt x="248" y="176"/>
                </a:lnTo>
                <a:lnTo>
                  <a:pt x="247" y="176"/>
                </a:lnTo>
                <a:lnTo>
                  <a:pt x="246" y="175"/>
                </a:lnTo>
                <a:lnTo>
                  <a:pt x="245" y="174"/>
                </a:lnTo>
                <a:lnTo>
                  <a:pt x="246" y="174"/>
                </a:lnTo>
                <a:lnTo>
                  <a:pt x="245" y="173"/>
                </a:lnTo>
                <a:lnTo>
                  <a:pt x="245" y="173"/>
                </a:lnTo>
                <a:lnTo>
                  <a:pt x="244" y="172"/>
                </a:lnTo>
                <a:lnTo>
                  <a:pt x="244" y="172"/>
                </a:lnTo>
                <a:lnTo>
                  <a:pt x="243" y="172"/>
                </a:lnTo>
                <a:lnTo>
                  <a:pt x="243" y="172"/>
                </a:lnTo>
                <a:lnTo>
                  <a:pt x="242" y="172"/>
                </a:lnTo>
                <a:lnTo>
                  <a:pt x="241" y="173"/>
                </a:lnTo>
                <a:lnTo>
                  <a:pt x="240" y="173"/>
                </a:lnTo>
                <a:lnTo>
                  <a:pt x="240" y="173"/>
                </a:lnTo>
                <a:lnTo>
                  <a:pt x="238" y="174"/>
                </a:lnTo>
                <a:lnTo>
                  <a:pt x="237" y="175"/>
                </a:lnTo>
                <a:lnTo>
                  <a:pt x="237" y="175"/>
                </a:lnTo>
                <a:lnTo>
                  <a:pt x="236" y="178"/>
                </a:lnTo>
                <a:lnTo>
                  <a:pt x="234" y="178"/>
                </a:lnTo>
                <a:lnTo>
                  <a:pt x="234" y="178"/>
                </a:lnTo>
                <a:lnTo>
                  <a:pt x="233" y="178"/>
                </a:lnTo>
                <a:lnTo>
                  <a:pt x="231" y="179"/>
                </a:lnTo>
                <a:lnTo>
                  <a:pt x="231" y="179"/>
                </a:lnTo>
                <a:lnTo>
                  <a:pt x="230" y="179"/>
                </a:lnTo>
                <a:lnTo>
                  <a:pt x="230" y="179"/>
                </a:lnTo>
                <a:lnTo>
                  <a:pt x="228" y="179"/>
                </a:lnTo>
                <a:lnTo>
                  <a:pt x="228" y="179"/>
                </a:lnTo>
                <a:lnTo>
                  <a:pt x="227" y="179"/>
                </a:lnTo>
                <a:lnTo>
                  <a:pt x="227" y="179"/>
                </a:lnTo>
                <a:lnTo>
                  <a:pt x="227" y="180"/>
                </a:lnTo>
                <a:lnTo>
                  <a:pt x="227" y="181"/>
                </a:lnTo>
                <a:lnTo>
                  <a:pt x="226" y="181"/>
                </a:lnTo>
                <a:lnTo>
                  <a:pt x="227" y="182"/>
                </a:lnTo>
                <a:lnTo>
                  <a:pt x="227" y="182"/>
                </a:lnTo>
                <a:lnTo>
                  <a:pt x="228" y="183"/>
                </a:lnTo>
                <a:lnTo>
                  <a:pt x="229" y="184"/>
                </a:lnTo>
                <a:lnTo>
                  <a:pt x="229" y="184"/>
                </a:lnTo>
                <a:lnTo>
                  <a:pt x="230" y="185"/>
                </a:lnTo>
                <a:lnTo>
                  <a:pt x="230" y="185"/>
                </a:lnTo>
                <a:lnTo>
                  <a:pt x="230" y="185"/>
                </a:lnTo>
                <a:lnTo>
                  <a:pt x="230" y="186"/>
                </a:lnTo>
                <a:lnTo>
                  <a:pt x="228" y="188"/>
                </a:lnTo>
                <a:lnTo>
                  <a:pt x="228" y="188"/>
                </a:lnTo>
                <a:lnTo>
                  <a:pt x="228" y="189"/>
                </a:lnTo>
                <a:lnTo>
                  <a:pt x="228" y="190"/>
                </a:lnTo>
                <a:lnTo>
                  <a:pt x="229" y="191"/>
                </a:lnTo>
                <a:lnTo>
                  <a:pt x="229" y="192"/>
                </a:lnTo>
                <a:lnTo>
                  <a:pt x="230" y="193"/>
                </a:lnTo>
                <a:lnTo>
                  <a:pt x="230" y="194"/>
                </a:lnTo>
                <a:lnTo>
                  <a:pt x="230" y="195"/>
                </a:lnTo>
                <a:lnTo>
                  <a:pt x="230" y="195"/>
                </a:lnTo>
                <a:lnTo>
                  <a:pt x="231" y="196"/>
                </a:lnTo>
                <a:lnTo>
                  <a:pt x="232" y="197"/>
                </a:lnTo>
                <a:lnTo>
                  <a:pt x="233" y="197"/>
                </a:lnTo>
                <a:lnTo>
                  <a:pt x="234" y="198"/>
                </a:lnTo>
                <a:lnTo>
                  <a:pt x="233" y="199"/>
                </a:lnTo>
                <a:lnTo>
                  <a:pt x="234" y="200"/>
                </a:lnTo>
                <a:lnTo>
                  <a:pt x="234" y="200"/>
                </a:lnTo>
                <a:lnTo>
                  <a:pt x="236" y="201"/>
                </a:lnTo>
                <a:lnTo>
                  <a:pt x="237" y="202"/>
                </a:lnTo>
                <a:lnTo>
                  <a:pt x="236" y="202"/>
                </a:lnTo>
                <a:lnTo>
                  <a:pt x="235" y="202"/>
                </a:lnTo>
                <a:lnTo>
                  <a:pt x="235" y="202"/>
                </a:lnTo>
                <a:lnTo>
                  <a:pt x="235" y="204"/>
                </a:lnTo>
                <a:lnTo>
                  <a:pt x="235" y="205"/>
                </a:lnTo>
                <a:lnTo>
                  <a:pt x="234" y="206"/>
                </a:lnTo>
                <a:lnTo>
                  <a:pt x="234" y="207"/>
                </a:lnTo>
                <a:lnTo>
                  <a:pt x="234" y="208"/>
                </a:lnTo>
                <a:lnTo>
                  <a:pt x="234" y="208"/>
                </a:lnTo>
                <a:lnTo>
                  <a:pt x="234" y="208"/>
                </a:lnTo>
                <a:lnTo>
                  <a:pt x="233" y="208"/>
                </a:lnTo>
                <a:lnTo>
                  <a:pt x="232" y="209"/>
                </a:lnTo>
                <a:lnTo>
                  <a:pt x="232" y="209"/>
                </a:lnTo>
                <a:lnTo>
                  <a:pt x="232" y="210"/>
                </a:lnTo>
                <a:lnTo>
                  <a:pt x="232" y="210"/>
                </a:lnTo>
                <a:lnTo>
                  <a:pt x="231" y="210"/>
                </a:lnTo>
                <a:lnTo>
                  <a:pt x="231" y="210"/>
                </a:lnTo>
                <a:lnTo>
                  <a:pt x="230" y="210"/>
                </a:lnTo>
                <a:lnTo>
                  <a:pt x="231" y="214"/>
                </a:lnTo>
                <a:lnTo>
                  <a:pt x="231" y="215"/>
                </a:lnTo>
                <a:lnTo>
                  <a:pt x="232" y="215"/>
                </a:lnTo>
                <a:lnTo>
                  <a:pt x="232" y="214"/>
                </a:lnTo>
                <a:lnTo>
                  <a:pt x="232" y="214"/>
                </a:lnTo>
                <a:lnTo>
                  <a:pt x="233" y="214"/>
                </a:lnTo>
                <a:lnTo>
                  <a:pt x="234" y="215"/>
                </a:lnTo>
                <a:lnTo>
                  <a:pt x="234" y="215"/>
                </a:lnTo>
                <a:lnTo>
                  <a:pt x="235" y="215"/>
                </a:lnTo>
                <a:lnTo>
                  <a:pt x="235" y="215"/>
                </a:lnTo>
                <a:lnTo>
                  <a:pt x="236" y="215"/>
                </a:lnTo>
                <a:lnTo>
                  <a:pt x="237" y="215"/>
                </a:lnTo>
                <a:lnTo>
                  <a:pt x="237" y="215"/>
                </a:lnTo>
                <a:lnTo>
                  <a:pt x="239" y="215"/>
                </a:lnTo>
                <a:lnTo>
                  <a:pt x="240" y="217"/>
                </a:lnTo>
                <a:lnTo>
                  <a:pt x="240" y="218"/>
                </a:lnTo>
                <a:lnTo>
                  <a:pt x="239" y="219"/>
                </a:lnTo>
                <a:lnTo>
                  <a:pt x="240" y="219"/>
                </a:lnTo>
                <a:lnTo>
                  <a:pt x="240" y="219"/>
                </a:lnTo>
                <a:lnTo>
                  <a:pt x="240" y="220"/>
                </a:lnTo>
                <a:lnTo>
                  <a:pt x="239" y="220"/>
                </a:lnTo>
                <a:lnTo>
                  <a:pt x="239" y="220"/>
                </a:lnTo>
                <a:lnTo>
                  <a:pt x="238" y="221"/>
                </a:lnTo>
                <a:lnTo>
                  <a:pt x="237" y="222"/>
                </a:lnTo>
                <a:lnTo>
                  <a:pt x="236" y="221"/>
                </a:lnTo>
                <a:lnTo>
                  <a:pt x="236" y="222"/>
                </a:lnTo>
                <a:lnTo>
                  <a:pt x="237" y="224"/>
                </a:lnTo>
                <a:lnTo>
                  <a:pt x="235" y="225"/>
                </a:lnTo>
                <a:lnTo>
                  <a:pt x="235" y="226"/>
                </a:lnTo>
                <a:lnTo>
                  <a:pt x="235" y="228"/>
                </a:lnTo>
                <a:lnTo>
                  <a:pt x="235" y="228"/>
                </a:lnTo>
                <a:lnTo>
                  <a:pt x="235" y="229"/>
                </a:lnTo>
                <a:lnTo>
                  <a:pt x="235" y="229"/>
                </a:lnTo>
                <a:lnTo>
                  <a:pt x="234" y="230"/>
                </a:lnTo>
                <a:lnTo>
                  <a:pt x="234" y="231"/>
                </a:lnTo>
                <a:lnTo>
                  <a:pt x="234" y="231"/>
                </a:lnTo>
                <a:lnTo>
                  <a:pt x="234" y="232"/>
                </a:lnTo>
                <a:lnTo>
                  <a:pt x="232" y="231"/>
                </a:lnTo>
                <a:lnTo>
                  <a:pt x="231" y="231"/>
                </a:lnTo>
                <a:lnTo>
                  <a:pt x="230" y="231"/>
                </a:lnTo>
                <a:lnTo>
                  <a:pt x="228" y="226"/>
                </a:lnTo>
                <a:lnTo>
                  <a:pt x="225" y="225"/>
                </a:lnTo>
                <a:lnTo>
                  <a:pt x="226" y="224"/>
                </a:lnTo>
                <a:lnTo>
                  <a:pt x="226" y="223"/>
                </a:lnTo>
                <a:lnTo>
                  <a:pt x="225" y="223"/>
                </a:lnTo>
                <a:lnTo>
                  <a:pt x="226" y="222"/>
                </a:lnTo>
                <a:lnTo>
                  <a:pt x="226" y="220"/>
                </a:lnTo>
                <a:lnTo>
                  <a:pt x="224" y="221"/>
                </a:lnTo>
                <a:lnTo>
                  <a:pt x="223" y="221"/>
                </a:lnTo>
                <a:lnTo>
                  <a:pt x="223" y="221"/>
                </a:lnTo>
                <a:lnTo>
                  <a:pt x="223" y="222"/>
                </a:lnTo>
                <a:lnTo>
                  <a:pt x="221" y="222"/>
                </a:lnTo>
                <a:lnTo>
                  <a:pt x="220" y="222"/>
                </a:lnTo>
                <a:lnTo>
                  <a:pt x="220" y="222"/>
                </a:lnTo>
                <a:lnTo>
                  <a:pt x="219" y="221"/>
                </a:lnTo>
                <a:lnTo>
                  <a:pt x="219" y="220"/>
                </a:lnTo>
                <a:lnTo>
                  <a:pt x="219" y="220"/>
                </a:lnTo>
                <a:lnTo>
                  <a:pt x="219" y="219"/>
                </a:lnTo>
                <a:lnTo>
                  <a:pt x="219" y="219"/>
                </a:lnTo>
                <a:lnTo>
                  <a:pt x="219" y="219"/>
                </a:lnTo>
                <a:lnTo>
                  <a:pt x="217" y="219"/>
                </a:lnTo>
                <a:lnTo>
                  <a:pt x="217" y="220"/>
                </a:lnTo>
                <a:lnTo>
                  <a:pt x="216" y="220"/>
                </a:lnTo>
                <a:lnTo>
                  <a:pt x="215" y="220"/>
                </a:lnTo>
                <a:lnTo>
                  <a:pt x="215" y="220"/>
                </a:lnTo>
                <a:lnTo>
                  <a:pt x="214" y="220"/>
                </a:lnTo>
                <a:lnTo>
                  <a:pt x="214" y="221"/>
                </a:lnTo>
                <a:lnTo>
                  <a:pt x="214" y="221"/>
                </a:lnTo>
                <a:lnTo>
                  <a:pt x="213" y="221"/>
                </a:lnTo>
                <a:lnTo>
                  <a:pt x="212" y="220"/>
                </a:lnTo>
                <a:lnTo>
                  <a:pt x="212" y="220"/>
                </a:lnTo>
                <a:lnTo>
                  <a:pt x="211" y="220"/>
                </a:lnTo>
                <a:lnTo>
                  <a:pt x="211" y="221"/>
                </a:lnTo>
                <a:lnTo>
                  <a:pt x="210" y="221"/>
                </a:lnTo>
                <a:lnTo>
                  <a:pt x="210" y="220"/>
                </a:lnTo>
                <a:lnTo>
                  <a:pt x="209" y="221"/>
                </a:lnTo>
                <a:lnTo>
                  <a:pt x="208" y="221"/>
                </a:lnTo>
                <a:lnTo>
                  <a:pt x="208" y="222"/>
                </a:lnTo>
                <a:lnTo>
                  <a:pt x="208" y="223"/>
                </a:lnTo>
                <a:lnTo>
                  <a:pt x="208" y="224"/>
                </a:lnTo>
                <a:lnTo>
                  <a:pt x="208" y="224"/>
                </a:lnTo>
                <a:lnTo>
                  <a:pt x="207" y="225"/>
                </a:lnTo>
                <a:lnTo>
                  <a:pt x="207" y="226"/>
                </a:lnTo>
                <a:lnTo>
                  <a:pt x="206" y="226"/>
                </a:lnTo>
                <a:lnTo>
                  <a:pt x="206" y="227"/>
                </a:lnTo>
                <a:lnTo>
                  <a:pt x="206" y="228"/>
                </a:lnTo>
                <a:lnTo>
                  <a:pt x="206" y="228"/>
                </a:lnTo>
                <a:lnTo>
                  <a:pt x="205" y="229"/>
                </a:lnTo>
                <a:lnTo>
                  <a:pt x="205" y="229"/>
                </a:lnTo>
                <a:lnTo>
                  <a:pt x="205" y="230"/>
                </a:lnTo>
                <a:lnTo>
                  <a:pt x="205" y="231"/>
                </a:lnTo>
                <a:lnTo>
                  <a:pt x="204" y="232"/>
                </a:lnTo>
                <a:lnTo>
                  <a:pt x="204" y="233"/>
                </a:lnTo>
                <a:lnTo>
                  <a:pt x="203" y="233"/>
                </a:lnTo>
                <a:lnTo>
                  <a:pt x="203" y="234"/>
                </a:lnTo>
                <a:lnTo>
                  <a:pt x="203" y="234"/>
                </a:lnTo>
                <a:lnTo>
                  <a:pt x="202" y="234"/>
                </a:lnTo>
                <a:lnTo>
                  <a:pt x="201" y="234"/>
                </a:lnTo>
                <a:lnTo>
                  <a:pt x="200" y="234"/>
                </a:lnTo>
                <a:lnTo>
                  <a:pt x="200" y="235"/>
                </a:lnTo>
                <a:lnTo>
                  <a:pt x="195" y="238"/>
                </a:lnTo>
                <a:lnTo>
                  <a:pt x="194" y="238"/>
                </a:lnTo>
                <a:lnTo>
                  <a:pt x="194" y="238"/>
                </a:lnTo>
                <a:lnTo>
                  <a:pt x="194" y="238"/>
                </a:lnTo>
                <a:lnTo>
                  <a:pt x="193" y="239"/>
                </a:lnTo>
                <a:lnTo>
                  <a:pt x="191" y="240"/>
                </a:lnTo>
                <a:lnTo>
                  <a:pt x="189" y="241"/>
                </a:lnTo>
                <a:lnTo>
                  <a:pt x="186" y="242"/>
                </a:lnTo>
                <a:lnTo>
                  <a:pt x="186" y="242"/>
                </a:lnTo>
                <a:lnTo>
                  <a:pt x="185" y="242"/>
                </a:lnTo>
                <a:lnTo>
                  <a:pt x="184" y="244"/>
                </a:lnTo>
                <a:lnTo>
                  <a:pt x="183" y="244"/>
                </a:lnTo>
                <a:lnTo>
                  <a:pt x="183" y="245"/>
                </a:lnTo>
                <a:lnTo>
                  <a:pt x="182" y="245"/>
                </a:lnTo>
                <a:lnTo>
                  <a:pt x="182" y="245"/>
                </a:lnTo>
                <a:lnTo>
                  <a:pt x="182" y="245"/>
                </a:lnTo>
                <a:lnTo>
                  <a:pt x="182" y="246"/>
                </a:lnTo>
                <a:lnTo>
                  <a:pt x="181" y="247"/>
                </a:lnTo>
                <a:lnTo>
                  <a:pt x="181" y="247"/>
                </a:lnTo>
                <a:lnTo>
                  <a:pt x="180" y="247"/>
                </a:lnTo>
                <a:lnTo>
                  <a:pt x="180" y="248"/>
                </a:lnTo>
                <a:lnTo>
                  <a:pt x="180" y="248"/>
                </a:lnTo>
                <a:lnTo>
                  <a:pt x="180" y="249"/>
                </a:lnTo>
                <a:lnTo>
                  <a:pt x="180" y="249"/>
                </a:lnTo>
                <a:lnTo>
                  <a:pt x="180" y="249"/>
                </a:lnTo>
                <a:lnTo>
                  <a:pt x="180" y="250"/>
                </a:lnTo>
                <a:lnTo>
                  <a:pt x="174" y="251"/>
                </a:lnTo>
                <a:lnTo>
                  <a:pt x="171" y="250"/>
                </a:lnTo>
                <a:lnTo>
                  <a:pt x="167" y="252"/>
                </a:lnTo>
                <a:lnTo>
                  <a:pt x="167" y="254"/>
                </a:lnTo>
                <a:lnTo>
                  <a:pt x="169" y="256"/>
                </a:lnTo>
                <a:lnTo>
                  <a:pt x="169" y="258"/>
                </a:lnTo>
                <a:lnTo>
                  <a:pt x="165" y="260"/>
                </a:lnTo>
                <a:lnTo>
                  <a:pt x="161" y="262"/>
                </a:lnTo>
                <a:lnTo>
                  <a:pt x="159" y="265"/>
                </a:lnTo>
                <a:lnTo>
                  <a:pt x="159" y="268"/>
                </a:lnTo>
                <a:lnTo>
                  <a:pt x="154" y="270"/>
                </a:lnTo>
                <a:lnTo>
                  <a:pt x="151" y="272"/>
                </a:lnTo>
                <a:lnTo>
                  <a:pt x="146" y="276"/>
                </a:lnTo>
                <a:lnTo>
                  <a:pt x="143" y="278"/>
                </a:lnTo>
                <a:lnTo>
                  <a:pt x="141" y="282"/>
                </a:lnTo>
                <a:lnTo>
                  <a:pt x="139" y="286"/>
                </a:lnTo>
                <a:lnTo>
                  <a:pt x="137" y="288"/>
                </a:lnTo>
                <a:lnTo>
                  <a:pt x="135" y="290"/>
                </a:lnTo>
                <a:lnTo>
                  <a:pt x="131" y="293"/>
                </a:lnTo>
                <a:lnTo>
                  <a:pt x="131" y="296"/>
                </a:lnTo>
                <a:lnTo>
                  <a:pt x="138" y="298"/>
                </a:lnTo>
                <a:lnTo>
                  <a:pt x="144" y="297"/>
                </a:lnTo>
                <a:lnTo>
                  <a:pt x="148" y="295"/>
                </a:lnTo>
                <a:lnTo>
                  <a:pt x="151" y="294"/>
                </a:lnTo>
                <a:lnTo>
                  <a:pt x="153" y="297"/>
                </a:lnTo>
                <a:lnTo>
                  <a:pt x="153" y="300"/>
                </a:lnTo>
                <a:lnTo>
                  <a:pt x="153" y="302"/>
                </a:lnTo>
                <a:lnTo>
                  <a:pt x="154" y="303"/>
                </a:lnTo>
                <a:lnTo>
                  <a:pt x="159" y="309"/>
                </a:lnTo>
                <a:lnTo>
                  <a:pt x="160" y="309"/>
                </a:lnTo>
                <a:lnTo>
                  <a:pt x="163" y="308"/>
                </a:lnTo>
                <a:lnTo>
                  <a:pt x="167" y="308"/>
                </a:lnTo>
                <a:lnTo>
                  <a:pt x="171" y="308"/>
                </a:lnTo>
                <a:lnTo>
                  <a:pt x="175" y="308"/>
                </a:lnTo>
                <a:lnTo>
                  <a:pt x="175" y="310"/>
                </a:lnTo>
                <a:lnTo>
                  <a:pt x="174" y="311"/>
                </a:lnTo>
                <a:lnTo>
                  <a:pt x="173" y="311"/>
                </a:lnTo>
                <a:lnTo>
                  <a:pt x="171" y="311"/>
                </a:lnTo>
                <a:lnTo>
                  <a:pt x="169" y="311"/>
                </a:lnTo>
                <a:lnTo>
                  <a:pt x="166" y="311"/>
                </a:lnTo>
                <a:lnTo>
                  <a:pt x="165" y="312"/>
                </a:lnTo>
                <a:lnTo>
                  <a:pt x="164" y="313"/>
                </a:lnTo>
                <a:lnTo>
                  <a:pt x="161" y="315"/>
                </a:lnTo>
                <a:lnTo>
                  <a:pt x="159" y="316"/>
                </a:lnTo>
                <a:lnTo>
                  <a:pt x="156" y="318"/>
                </a:lnTo>
                <a:lnTo>
                  <a:pt x="153" y="322"/>
                </a:lnTo>
                <a:lnTo>
                  <a:pt x="150" y="325"/>
                </a:lnTo>
                <a:lnTo>
                  <a:pt x="149" y="327"/>
                </a:lnTo>
                <a:lnTo>
                  <a:pt x="148" y="329"/>
                </a:lnTo>
                <a:lnTo>
                  <a:pt x="147" y="331"/>
                </a:lnTo>
                <a:lnTo>
                  <a:pt x="146" y="333"/>
                </a:lnTo>
                <a:lnTo>
                  <a:pt x="146" y="335"/>
                </a:lnTo>
                <a:lnTo>
                  <a:pt x="147" y="337"/>
                </a:lnTo>
                <a:lnTo>
                  <a:pt x="147" y="338"/>
                </a:lnTo>
                <a:lnTo>
                  <a:pt x="148" y="340"/>
                </a:lnTo>
                <a:lnTo>
                  <a:pt x="151" y="340"/>
                </a:lnTo>
                <a:lnTo>
                  <a:pt x="153" y="340"/>
                </a:lnTo>
                <a:lnTo>
                  <a:pt x="156" y="339"/>
                </a:lnTo>
                <a:lnTo>
                  <a:pt x="158" y="339"/>
                </a:lnTo>
                <a:lnTo>
                  <a:pt x="160" y="339"/>
                </a:lnTo>
                <a:lnTo>
                  <a:pt x="162" y="339"/>
                </a:lnTo>
                <a:lnTo>
                  <a:pt x="163" y="340"/>
                </a:lnTo>
                <a:lnTo>
                  <a:pt x="164" y="340"/>
                </a:lnTo>
                <a:lnTo>
                  <a:pt x="169" y="346"/>
                </a:lnTo>
                <a:lnTo>
                  <a:pt x="171" y="347"/>
                </a:lnTo>
                <a:lnTo>
                  <a:pt x="173" y="350"/>
                </a:lnTo>
                <a:lnTo>
                  <a:pt x="173" y="350"/>
                </a:lnTo>
                <a:lnTo>
                  <a:pt x="169" y="351"/>
                </a:lnTo>
                <a:lnTo>
                  <a:pt x="160" y="353"/>
                </a:lnTo>
                <a:lnTo>
                  <a:pt x="157" y="354"/>
                </a:lnTo>
                <a:lnTo>
                  <a:pt x="154" y="357"/>
                </a:lnTo>
                <a:lnTo>
                  <a:pt x="145" y="361"/>
                </a:lnTo>
                <a:lnTo>
                  <a:pt x="141" y="363"/>
                </a:lnTo>
                <a:lnTo>
                  <a:pt x="135" y="367"/>
                </a:lnTo>
                <a:lnTo>
                  <a:pt x="133" y="368"/>
                </a:lnTo>
                <a:lnTo>
                  <a:pt x="132" y="368"/>
                </a:lnTo>
                <a:lnTo>
                  <a:pt x="128" y="369"/>
                </a:lnTo>
                <a:lnTo>
                  <a:pt x="125" y="371"/>
                </a:lnTo>
                <a:lnTo>
                  <a:pt x="122" y="373"/>
                </a:lnTo>
                <a:lnTo>
                  <a:pt x="118" y="374"/>
                </a:lnTo>
                <a:lnTo>
                  <a:pt x="114" y="374"/>
                </a:lnTo>
                <a:lnTo>
                  <a:pt x="112" y="374"/>
                </a:lnTo>
                <a:lnTo>
                  <a:pt x="109" y="374"/>
                </a:lnTo>
                <a:lnTo>
                  <a:pt x="106" y="374"/>
                </a:lnTo>
                <a:lnTo>
                  <a:pt x="103" y="375"/>
                </a:lnTo>
                <a:lnTo>
                  <a:pt x="100" y="376"/>
                </a:lnTo>
                <a:lnTo>
                  <a:pt x="95" y="380"/>
                </a:lnTo>
                <a:lnTo>
                  <a:pt x="93" y="382"/>
                </a:lnTo>
                <a:lnTo>
                  <a:pt x="91" y="384"/>
                </a:lnTo>
                <a:lnTo>
                  <a:pt x="89" y="388"/>
                </a:lnTo>
                <a:lnTo>
                  <a:pt x="88" y="391"/>
                </a:lnTo>
                <a:lnTo>
                  <a:pt x="88" y="394"/>
                </a:lnTo>
                <a:lnTo>
                  <a:pt x="89" y="397"/>
                </a:lnTo>
                <a:lnTo>
                  <a:pt x="89" y="402"/>
                </a:lnTo>
                <a:lnTo>
                  <a:pt x="89" y="406"/>
                </a:lnTo>
                <a:lnTo>
                  <a:pt x="89" y="409"/>
                </a:lnTo>
                <a:lnTo>
                  <a:pt x="88" y="411"/>
                </a:lnTo>
                <a:lnTo>
                  <a:pt x="86" y="414"/>
                </a:lnTo>
                <a:lnTo>
                  <a:pt x="85" y="417"/>
                </a:lnTo>
                <a:lnTo>
                  <a:pt x="83" y="421"/>
                </a:lnTo>
                <a:lnTo>
                  <a:pt x="82" y="424"/>
                </a:lnTo>
                <a:lnTo>
                  <a:pt x="82" y="427"/>
                </a:lnTo>
                <a:lnTo>
                  <a:pt x="80" y="429"/>
                </a:lnTo>
                <a:lnTo>
                  <a:pt x="78" y="432"/>
                </a:lnTo>
                <a:lnTo>
                  <a:pt x="76" y="434"/>
                </a:lnTo>
                <a:lnTo>
                  <a:pt x="75" y="435"/>
                </a:lnTo>
                <a:lnTo>
                  <a:pt x="74" y="436"/>
                </a:lnTo>
                <a:lnTo>
                  <a:pt x="73" y="436"/>
                </a:lnTo>
                <a:lnTo>
                  <a:pt x="69" y="437"/>
                </a:lnTo>
                <a:lnTo>
                  <a:pt x="65" y="436"/>
                </a:lnTo>
                <a:lnTo>
                  <a:pt x="61" y="434"/>
                </a:lnTo>
                <a:lnTo>
                  <a:pt x="58" y="433"/>
                </a:lnTo>
                <a:lnTo>
                  <a:pt x="57" y="433"/>
                </a:lnTo>
                <a:lnTo>
                  <a:pt x="51" y="433"/>
                </a:lnTo>
                <a:lnTo>
                  <a:pt x="50" y="431"/>
                </a:lnTo>
                <a:lnTo>
                  <a:pt x="50" y="431"/>
                </a:lnTo>
                <a:lnTo>
                  <a:pt x="50" y="430"/>
                </a:lnTo>
                <a:lnTo>
                  <a:pt x="50" y="430"/>
                </a:lnTo>
                <a:lnTo>
                  <a:pt x="50" y="429"/>
                </a:lnTo>
                <a:lnTo>
                  <a:pt x="50" y="429"/>
                </a:lnTo>
                <a:lnTo>
                  <a:pt x="51" y="428"/>
                </a:lnTo>
                <a:lnTo>
                  <a:pt x="52" y="428"/>
                </a:lnTo>
                <a:lnTo>
                  <a:pt x="52" y="427"/>
                </a:lnTo>
                <a:lnTo>
                  <a:pt x="53" y="427"/>
                </a:lnTo>
                <a:lnTo>
                  <a:pt x="53" y="427"/>
                </a:lnTo>
                <a:lnTo>
                  <a:pt x="53" y="426"/>
                </a:lnTo>
                <a:lnTo>
                  <a:pt x="54" y="425"/>
                </a:lnTo>
                <a:lnTo>
                  <a:pt x="54" y="424"/>
                </a:lnTo>
                <a:lnTo>
                  <a:pt x="54" y="422"/>
                </a:lnTo>
                <a:lnTo>
                  <a:pt x="54" y="422"/>
                </a:lnTo>
                <a:lnTo>
                  <a:pt x="54" y="420"/>
                </a:lnTo>
                <a:lnTo>
                  <a:pt x="55" y="419"/>
                </a:lnTo>
                <a:lnTo>
                  <a:pt x="55" y="419"/>
                </a:lnTo>
                <a:lnTo>
                  <a:pt x="55" y="418"/>
                </a:lnTo>
                <a:lnTo>
                  <a:pt x="55" y="416"/>
                </a:lnTo>
                <a:lnTo>
                  <a:pt x="55" y="415"/>
                </a:lnTo>
                <a:lnTo>
                  <a:pt x="55" y="415"/>
                </a:lnTo>
                <a:lnTo>
                  <a:pt x="56" y="414"/>
                </a:lnTo>
                <a:lnTo>
                  <a:pt x="56" y="413"/>
                </a:lnTo>
                <a:lnTo>
                  <a:pt x="56" y="412"/>
                </a:lnTo>
                <a:lnTo>
                  <a:pt x="56" y="412"/>
                </a:lnTo>
                <a:lnTo>
                  <a:pt x="57" y="411"/>
                </a:lnTo>
                <a:lnTo>
                  <a:pt x="57" y="410"/>
                </a:lnTo>
                <a:lnTo>
                  <a:pt x="56" y="409"/>
                </a:lnTo>
                <a:lnTo>
                  <a:pt x="56" y="409"/>
                </a:lnTo>
                <a:lnTo>
                  <a:pt x="55" y="408"/>
                </a:lnTo>
                <a:lnTo>
                  <a:pt x="55" y="408"/>
                </a:lnTo>
                <a:lnTo>
                  <a:pt x="54" y="407"/>
                </a:lnTo>
                <a:lnTo>
                  <a:pt x="54" y="406"/>
                </a:lnTo>
                <a:lnTo>
                  <a:pt x="53" y="406"/>
                </a:lnTo>
                <a:lnTo>
                  <a:pt x="52" y="406"/>
                </a:lnTo>
                <a:lnTo>
                  <a:pt x="52" y="406"/>
                </a:lnTo>
                <a:lnTo>
                  <a:pt x="50" y="405"/>
                </a:lnTo>
                <a:lnTo>
                  <a:pt x="50" y="404"/>
                </a:lnTo>
                <a:lnTo>
                  <a:pt x="49" y="404"/>
                </a:lnTo>
                <a:lnTo>
                  <a:pt x="44" y="401"/>
                </a:lnTo>
                <a:lnTo>
                  <a:pt x="38" y="400"/>
                </a:lnTo>
                <a:lnTo>
                  <a:pt x="36" y="399"/>
                </a:lnTo>
                <a:lnTo>
                  <a:pt x="34" y="400"/>
                </a:lnTo>
                <a:lnTo>
                  <a:pt x="33" y="400"/>
                </a:lnTo>
                <a:lnTo>
                  <a:pt x="32" y="401"/>
                </a:lnTo>
                <a:lnTo>
                  <a:pt x="31" y="395"/>
                </a:lnTo>
                <a:lnTo>
                  <a:pt x="30" y="392"/>
                </a:lnTo>
                <a:lnTo>
                  <a:pt x="27" y="388"/>
                </a:lnTo>
                <a:lnTo>
                  <a:pt x="23" y="380"/>
                </a:lnTo>
                <a:lnTo>
                  <a:pt x="23" y="379"/>
                </a:lnTo>
                <a:lnTo>
                  <a:pt x="26" y="374"/>
                </a:lnTo>
                <a:lnTo>
                  <a:pt x="26" y="368"/>
                </a:lnTo>
                <a:lnTo>
                  <a:pt x="23" y="366"/>
                </a:lnTo>
                <a:lnTo>
                  <a:pt x="21" y="365"/>
                </a:lnTo>
                <a:lnTo>
                  <a:pt x="19" y="362"/>
                </a:lnTo>
                <a:lnTo>
                  <a:pt x="21" y="352"/>
                </a:lnTo>
                <a:lnTo>
                  <a:pt x="18" y="350"/>
                </a:lnTo>
                <a:lnTo>
                  <a:pt x="19" y="348"/>
                </a:lnTo>
                <a:lnTo>
                  <a:pt x="24" y="347"/>
                </a:lnTo>
                <a:lnTo>
                  <a:pt x="23" y="345"/>
                </a:lnTo>
                <a:lnTo>
                  <a:pt x="24" y="345"/>
                </a:lnTo>
                <a:lnTo>
                  <a:pt x="23" y="345"/>
                </a:lnTo>
                <a:lnTo>
                  <a:pt x="23" y="342"/>
                </a:lnTo>
                <a:lnTo>
                  <a:pt x="23" y="341"/>
                </a:lnTo>
                <a:lnTo>
                  <a:pt x="22" y="338"/>
                </a:lnTo>
                <a:lnTo>
                  <a:pt x="25" y="336"/>
                </a:lnTo>
                <a:lnTo>
                  <a:pt x="22" y="328"/>
                </a:lnTo>
                <a:lnTo>
                  <a:pt x="16" y="324"/>
                </a:lnTo>
                <a:lnTo>
                  <a:pt x="14" y="320"/>
                </a:lnTo>
                <a:lnTo>
                  <a:pt x="17" y="319"/>
                </a:lnTo>
                <a:lnTo>
                  <a:pt x="19" y="318"/>
                </a:lnTo>
                <a:lnTo>
                  <a:pt x="22" y="315"/>
                </a:lnTo>
                <a:lnTo>
                  <a:pt x="24" y="313"/>
                </a:lnTo>
                <a:lnTo>
                  <a:pt x="25" y="307"/>
                </a:lnTo>
                <a:lnTo>
                  <a:pt x="20" y="304"/>
                </a:lnTo>
                <a:lnTo>
                  <a:pt x="17" y="303"/>
                </a:lnTo>
                <a:lnTo>
                  <a:pt x="16" y="302"/>
                </a:lnTo>
                <a:lnTo>
                  <a:pt x="12" y="299"/>
                </a:lnTo>
                <a:lnTo>
                  <a:pt x="12" y="299"/>
                </a:lnTo>
                <a:lnTo>
                  <a:pt x="12" y="299"/>
                </a:lnTo>
                <a:lnTo>
                  <a:pt x="14" y="297"/>
                </a:lnTo>
                <a:lnTo>
                  <a:pt x="13" y="289"/>
                </a:lnTo>
                <a:lnTo>
                  <a:pt x="9" y="286"/>
                </a:lnTo>
                <a:lnTo>
                  <a:pt x="7" y="285"/>
                </a:lnTo>
                <a:lnTo>
                  <a:pt x="5" y="283"/>
                </a:lnTo>
                <a:lnTo>
                  <a:pt x="4" y="279"/>
                </a:lnTo>
                <a:lnTo>
                  <a:pt x="7" y="271"/>
                </a:lnTo>
                <a:lnTo>
                  <a:pt x="6" y="266"/>
                </a:lnTo>
                <a:lnTo>
                  <a:pt x="14" y="264"/>
                </a:lnTo>
                <a:lnTo>
                  <a:pt x="13" y="260"/>
                </a:lnTo>
                <a:lnTo>
                  <a:pt x="16" y="257"/>
                </a:lnTo>
                <a:lnTo>
                  <a:pt x="18" y="255"/>
                </a:lnTo>
                <a:lnTo>
                  <a:pt x="18" y="249"/>
                </a:lnTo>
                <a:lnTo>
                  <a:pt x="18" y="238"/>
                </a:lnTo>
                <a:lnTo>
                  <a:pt x="19" y="231"/>
                </a:lnTo>
                <a:lnTo>
                  <a:pt x="24" y="228"/>
                </a:lnTo>
                <a:lnTo>
                  <a:pt x="23" y="225"/>
                </a:lnTo>
                <a:lnTo>
                  <a:pt x="18" y="220"/>
                </a:lnTo>
                <a:lnTo>
                  <a:pt x="14" y="218"/>
                </a:lnTo>
                <a:lnTo>
                  <a:pt x="13" y="215"/>
                </a:lnTo>
                <a:lnTo>
                  <a:pt x="13" y="212"/>
                </a:lnTo>
                <a:lnTo>
                  <a:pt x="13" y="209"/>
                </a:lnTo>
                <a:lnTo>
                  <a:pt x="16" y="206"/>
                </a:lnTo>
                <a:lnTo>
                  <a:pt x="16" y="206"/>
                </a:lnTo>
                <a:lnTo>
                  <a:pt x="13" y="202"/>
                </a:lnTo>
                <a:lnTo>
                  <a:pt x="10" y="204"/>
                </a:lnTo>
                <a:lnTo>
                  <a:pt x="9" y="203"/>
                </a:lnTo>
                <a:lnTo>
                  <a:pt x="5" y="201"/>
                </a:lnTo>
                <a:lnTo>
                  <a:pt x="5" y="199"/>
                </a:lnTo>
                <a:lnTo>
                  <a:pt x="7" y="191"/>
                </a:lnTo>
                <a:lnTo>
                  <a:pt x="8" y="188"/>
                </a:lnTo>
                <a:lnTo>
                  <a:pt x="3" y="184"/>
                </a:lnTo>
                <a:lnTo>
                  <a:pt x="3" y="179"/>
                </a:lnTo>
                <a:lnTo>
                  <a:pt x="2" y="177"/>
                </a:lnTo>
                <a:lnTo>
                  <a:pt x="0" y="174"/>
                </a:lnTo>
                <a:lnTo>
                  <a:pt x="0" y="172"/>
                </a:lnTo>
                <a:lnTo>
                  <a:pt x="0" y="167"/>
                </a:lnTo>
                <a:lnTo>
                  <a:pt x="0" y="165"/>
                </a:lnTo>
                <a:lnTo>
                  <a:pt x="1" y="163"/>
                </a:lnTo>
                <a:lnTo>
                  <a:pt x="3" y="162"/>
                </a:lnTo>
                <a:lnTo>
                  <a:pt x="7" y="159"/>
                </a:lnTo>
                <a:lnTo>
                  <a:pt x="7" y="154"/>
                </a:lnTo>
                <a:lnTo>
                  <a:pt x="7" y="150"/>
                </a:lnTo>
                <a:lnTo>
                  <a:pt x="12" y="141"/>
                </a:lnTo>
                <a:lnTo>
                  <a:pt x="15" y="139"/>
                </a:lnTo>
                <a:lnTo>
                  <a:pt x="21" y="135"/>
                </a:lnTo>
                <a:lnTo>
                  <a:pt x="20" y="130"/>
                </a:lnTo>
                <a:lnTo>
                  <a:pt x="17" y="128"/>
                </a:lnTo>
                <a:lnTo>
                  <a:pt x="16" y="124"/>
                </a:lnTo>
                <a:lnTo>
                  <a:pt x="13" y="119"/>
                </a:lnTo>
                <a:lnTo>
                  <a:pt x="11" y="116"/>
                </a:lnTo>
                <a:lnTo>
                  <a:pt x="18" y="111"/>
                </a:lnTo>
                <a:lnTo>
                  <a:pt x="22" y="106"/>
                </a:lnTo>
                <a:lnTo>
                  <a:pt x="25" y="103"/>
                </a:lnTo>
                <a:lnTo>
                  <a:pt x="26" y="99"/>
                </a:lnTo>
                <a:lnTo>
                  <a:pt x="22" y="97"/>
                </a:lnTo>
                <a:lnTo>
                  <a:pt x="20" y="89"/>
                </a:lnTo>
                <a:lnTo>
                  <a:pt x="20" y="87"/>
                </a:lnTo>
                <a:lnTo>
                  <a:pt x="22" y="85"/>
                </a:lnTo>
                <a:lnTo>
                  <a:pt x="24" y="88"/>
                </a:lnTo>
                <a:lnTo>
                  <a:pt x="31" y="85"/>
                </a:lnTo>
                <a:lnTo>
                  <a:pt x="34" y="80"/>
                </a:lnTo>
                <a:lnTo>
                  <a:pt x="32" y="74"/>
                </a:lnTo>
                <a:lnTo>
                  <a:pt x="25" y="72"/>
                </a:lnTo>
                <a:lnTo>
                  <a:pt x="23" y="67"/>
                </a:lnTo>
                <a:lnTo>
                  <a:pt x="24" y="65"/>
                </a:lnTo>
                <a:lnTo>
                  <a:pt x="28" y="67"/>
                </a:lnTo>
                <a:lnTo>
                  <a:pt x="31" y="66"/>
                </a:lnTo>
                <a:lnTo>
                  <a:pt x="30" y="64"/>
                </a:lnTo>
                <a:lnTo>
                  <a:pt x="31" y="61"/>
                </a:lnTo>
                <a:lnTo>
                  <a:pt x="32" y="56"/>
                </a:lnTo>
                <a:lnTo>
                  <a:pt x="35" y="53"/>
                </a:lnTo>
                <a:lnTo>
                  <a:pt x="37" y="52"/>
                </a:lnTo>
                <a:lnTo>
                  <a:pt x="38" y="50"/>
                </a:lnTo>
                <a:lnTo>
                  <a:pt x="39" y="49"/>
                </a:lnTo>
                <a:lnTo>
                  <a:pt x="41" y="47"/>
                </a:lnTo>
                <a:lnTo>
                  <a:pt x="41" y="42"/>
                </a:lnTo>
                <a:lnTo>
                  <a:pt x="39" y="42"/>
                </a:lnTo>
                <a:lnTo>
                  <a:pt x="36" y="37"/>
                </a:lnTo>
                <a:lnTo>
                  <a:pt x="36" y="36"/>
                </a:lnTo>
                <a:lnTo>
                  <a:pt x="40" y="30"/>
                </a:lnTo>
                <a:lnTo>
                  <a:pt x="43" y="32"/>
                </a:lnTo>
                <a:lnTo>
                  <a:pt x="45" y="30"/>
                </a:lnTo>
                <a:lnTo>
                  <a:pt x="41" y="26"/>
                </a:lnTo>
                <a:lnTo>
                  <a:pt x="39" y="25"/>
                </a:lnTo>
                <a:lnTo>
                  <a:pt x="39" y="22"/>
                </a:lnTo>
                <a:lnTo>
                  <a:pt x="39" y="20"/>
                </a:lnTo>
                <a:lnTo>
                  <a:pt x="43" y="18"/>
                </a:lnTo>
                <a:lnTo>
                  <a:pt x="44" y="16"/>
                </a:lnTo>
                <a:lnTo>
                  <a:pt x="41" y="15"/>
                </a:lnTo>
                <a:lnTo>
                  <a:pt x="37" y="17"/>
                </a:lnTo>
                <a:lnTo>
                  <a:pt x="35" y="15"/>
                </a:lnTo>
                <a:lnTo>
                  <a:pt x="36" y="11"/>
                </a:lnTo>
                <a:lnTo>
                  <a:pt x="37" y="8"/>
                </a:lnTo>
                <a:lnTo>
                  <a:pt x="39" y="6"/>
                </a:lnTo>
                <a:lnTo>
                  <a:pt x="42" y="2"/>
                </a:lnTo>
                <a:lnTo>
                  <a:pt x="42" y="1"/>
                </a:lnTo>
                <a:lnTo>
                  <a:pt x="42" y="1"/>
                </a:lnTo>
                <a:lnTo>
                  <a:pt x="71" y="0"/>
                </a:lnTo>
                <a:lnTo>
                  <a:pt x="71" y="1"/>
                </a:lnTo>
                <a:lnTo>
                  <a:pt x="76" y="3"/>
                </a:lnTo>
                <a:lnTo>
                  <a:pt x="80" y="4"/>
                </a:lnTo>
                <a:lnTo>
                  <a:pt x="83" y="7"/>
                </a:lnTo>
                <a:lnTo>
                  <a:pt x="86" y="9"/>
                </a:lnTo>
                <a:lnTo>
                  <a:pt x="89" y="11"/>
                </a:lnTo>
                <a:lnTo>
                  <a:pt x="91" y="15"/>
                </a:lnTo>
                <a:lnTo>
                  <a:pt x="92" y="18"/>
                </a:lnTo>
                <a:lnTo>
                  <a:pt x="93" y="23"/>
                </a:lnTo>
                <a:lnTo>
                  <a:pt x="95" y="28"/>
                </a:lnTo>
                <a:lnTo>
                  <a:pt x="95" y="28"/>
                </a:lnTo>
                <a:lnTo>
                  <a:pt x="96" y="29"/>
                </a:lnTo>
                <a:lnTo>
                  <a:pt x="99" y="32"/>
                </a:lnTo>
                <a:lnTo>
                  <a:pt x="102" y="35"/>
                </a:lnTo>
                <a:lnTo>
                  <a:pt x="103" y="36"/>
                </a:lnTo>
                <a:lnTo>
                  <a:pt x="105" y="37"/>
                </a:lnTo>
                <a:lnTo>
                  <a:pt x="105" y="39"/>
                </a:lnTo>
                <a:lnTo>
                  <a:pt x="105" y="41"/>
                </a:lnTo>
                <a:lnTo>
                  <a:pt x="106" y="42"/>
                </a:lnTo>
                <a:lnTo>
                  <a:pt x="110" y="44"/>
                </a:lnTo>
                <a:lnTo>
                  <a:pt x="112" y="43"/>
                </a:lnTo>
                <a:lnTo>
                  <a:pt x="113" y="43"/>
                </a:lnTo>
                <a:lnTo>
                  <a:pt x="115" y="43"/>
                </a:lnTo>
                <a:lnTo>
                  <a:pt x="116" y="44"/>
                </a:lnTo>
                <a:lnTo>
                  <a:pt x="117" y="44"/>
                </a:lnTo>
                <a:lnTo>
                  <a:pt x="119" y="45"/>
                </a:lnTo>
                <a:lnTo>
                  <a:pt x="120" y="4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4100513" y="1776413"/>
            <a:ext cx="704850" cy="661988"/>
          </a:xfrm>
          <a:custGeom>
            <a:avLst/>
            <a:gdLst>
              <a:gd name="T0" fmla="*/ 105 w 444"/>
              <a:gd name="T1" fmla="*/ 53 h 417"/>
              <a:gd name="T2" fmla="*/ 171 w 444"/>
              <a:gd name="T3" fmla="*/ 20 h 417"/>
              <a:gd name="T4" fmla="*/ 208 w 444"/>
              <a:gd name="T5" fmla="*/ 0 h 417"/>
              <a:gd name="T6" fmla="*/ 223 w 444"/>
              <a:gd name="T7" fmla="*/ 20 h 417"/>
              <a:gd name="T8" fmla="*/ 279 w 444"/>
              <a:gd name="T9" fmla="*/ 22 h 417"/>
              <a:gd name="T10" fmla="*/ 325 w 444"/>
              <a:gd name="T11" fmla="*/ 34 h 417"/>
              <a:gd name="T12" fmla="*/ 347 w 444"/>
              <a:gd name="T13" fmla="*/ 70 h 417"/>
              <a:gd name="T14" fmla="*/ 402 w 444"/>
              <a:gd name="T15" fmla="*/ 105 h 417"/>
              <a:gd name="T16" fmla="*/ 442 w 444"/>
              <a:gd name="T17" fmla="*/ 182 h 417"/>
              <a:gd name="T18" fmla="*/ 422 w 444"/>
              <a:gd name="T19" fmla="*/ 234 h 417"/>
              <a:gd name="T20" fmla="*/ 405 w 444"/>
              <a:gd name="T21" fmla="*/ 255 h 417"/>
              <a:gd name="T22" fmla="*/ 377 w 444"/>
              <a:gd name="T23" fmla="*/ 242 h 417"/>
              <a:gd name="T24" fmla="*/ 370 w 444"/>
              <a:gd name="T25" fmla="*/ 246 h 417"/>
              <a:gd name="T26" fmla="*/ 350 w 444"/>
              <a:gd name="T27" fmla="*/ 245 h 417"/>
              <a:gd name="T28" fmla="*/ 364 w 444"/>
              <a:gd name="T29" fmla="*/ 269 h 417"/>
              <a:gd name="T30" fmla="*/ 374 w 444"/>
              <a:gd name="T31" fmla="*/ 296 h 417"/>
              <a:gd name="T32" fmla="*/ 346 w 444"/>
              <a:gd name="T33" fmla="*/ 307 h 417"/>
              <a:gd name="T34" fmla="*/ 319 w 444"/>
              <a:gd name="T35" fmla="*/ 290 h 417"/>
              <a:gd name="T36" fmla="*/ 297 w 444"/>
              <a:gd name="T37" fmla="*/ 310 h 417"/>
              <a:gd name="T38" fmla="*/ 278 w 444"/>
              <a:gd name="T39" fmla="*/ 305 h 417"/>
              <a:gd name="T40" fmla="*/ 254 w 444"/>
              <a:gd name="T41" fmla="*/ 296 h 417"/>
              <a:gd name="T42" fmla="*/ 251 w 444"/>
              <a:gd name="T43" fmla="*/ 285 h 417"/>
              <a:gd name="T44" fmla="*/ 248 w 444"/>
              <a:gd name="T45" fmla="*/ 273 h 417"/>
              <a:gd name="T46" fmla="*/ 243 w 444"/>
              <a:gd name="T47" fmla="*/ 260 h 417"/>
              <a:gd name="T48" fmla="*/ 226 w 444"/>
              <a:gd name="T49" fmla="*/ 275 h 417"/>
              <a:gd name="T50" fmla="*/ 203 w 444"/>
              <a:gd name="T51" fmla="*/ 279 h 417"/>
              <a:gd name="T52" fmla="*/ 181 w 444"/>
              <a:gd name="T53" fmla="*/ 270 h 417"/>
              <a:gd name="T54" fmla="*/ 161 w 444"/>
              <a:gd name="T55" fmla="*/ 271 h 417"/>
              <a:gd name="T56" fmla="*/ 156 w 444"/>
              <a:gd name="T57" fmla="*/ 284 h 417"/>
              <a:gd name="T58" fmla="*/ 138 w 444"/>
              <a:gd name="T59" fmla="*/ 293 h 417"/>
              <a:gd name="T60" fmla="*/ 124 w 444"/>
              <a:gd name="T61" fmla="*/ 301 h 417"/>
              <a:gd name="T62" fmla="*/ 85 w 444"/>
              <a:gd name="T63" fmla="*/ 291 h 417"/>
              <a:gd name="T64" fmla="*/ 63 w 444"/>
              <a:gd name="T65" fmla="*/ 296 h 417"/>
              <a:gd name="T66" fmla="*/ 53 w 444"/>
              <a:gd name="T67" fmla="*/ 304 h 417"/>
              <a:gd name="T68" fmla="*/ 57 w 444"/>
              <a:gd name="T69" fmla="*/ 320 h 417"/>
              <a:gd name="T70" fmla="*/ 45 w 444"/>
              <a:gd name="T71" fmla="*/ 334 h 417"/>
              <a:gd name="T72" fmla="*/ 45 w 444"/>
              <a:gd name="T73" fmla="*/ 342 h 417"/>
              <a:gd name="T74" fmla="*/ 42 w 444"/>
              <a:gd name="T75" fmla="*/ 357 h 417"/>
              <a:gd name="T76" fmla="*/ 41 w 444"/>
              <a:gd name="T77" fmla="*/ 371 h 417"/>
              <a:gd name="T78" fmla="*/ 40 w 444"/>
              <a:gd name="T79" fmla="*/ 384 h 417"/>
              <a:gd name="T80" fmla="*/ 43 w 444"/>
              <a:gd name="T81" fmla="*/ 404 h 417"/>
              <a:gd name="T82" fmla="*/ 15 w 444"/>
              <a:gd name="T83" fmla="*/ 416 h 417"/>
              <a:gd name="T84" fmla="*/ 10 w 444"/>
              <a:gd name="T85" fmla="*/ 396 h 417"/>
              <a:gd name="T86" fmla="*/ 11 w 444"/>
              <a:gd name="T87" fmla="*/ 370 h 417"/>
              <a:gd name="T88" fmla="*/ 7 w 444"/>
              <a:gd name="T89" fmla="*/ 330 h 417"/>
              <a:gd name="T90" fmla="*/ 7 w 444"/>
              <a:gd name="T91" fmla="*/ 302 h 417"/>
              <a:gd name="T92" fmla="*/ 12 w 444"/>
              <a:gd name="T93" fmla="*/ 292 h 417"/>
              <a:gd name="T94" fmla="*/ 13 w 444"/>
              <a:gd name="T95" fmla="*/ 274 h 417"/>
              <a:gd name="T96" fmla="*/ 17 w 444"/>
              <a:gd name="T97" fmla="*/ 250 h 417"/>
              <a:gd name="T98" fmla="*/ 16 w 444"/>
              <a:gd name="T99" fmla="*/ 227 h 417"/>
              <a:gd name="T100" fmla="*/ 12 w 444"/>
              <a:gd name="T101" fmla="*/ 200 h 417"/>
              <a:gd name="T102" fmla="*/ 10 w 444"/>
              <a:gd name="T103" fmla="*/ 185 h 417"/>
              <a:gd name="T104" fmla="*/ 25 w 444"/>
              <a:gd name="T105" fmla="*/ 164 h 417"/>
              <a:gd name="T106" fmla="*/ 21 w 444"/>
              <a:gd name="T107" fmla="*/ 131 h 417"/>
              <a:gd name="T108" fmla="*/ 15 w 444"/>
              <a:gd name="T109" fmla="*/ 110 h 417"/>
              <a:gd name="T110" fmla="*/ 22 w 444"/>
              <a:gd name="T111" fmla="*/ 93 h 417"/>
              <a:gd name="T112" fmla="*/ 42 w 444"/>
              <a:gd name="T113" fmla="*/ 88 h 417"/>
              <a:gd name="T114" fmla="*/ 50 w 444"/>
              <a:gd name="T115" fmla="*/ 68 h 417"/>
              <a:gd name="T116" fmla="*/ 76 w 444"/>
              <a:gd name="T117" fmla="*/ 6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4" h="417">
                <a:moveTo>
                  <a:pt x="84" y="65"/>
                </a:moveTo>
                <a:lnTo>
                  <a:pt x="88" y="61"/>
                </a:lnTo>
                <a:lnTo>
                  <a:pt x="91" y="60"/>
                </a:lnTo>
                <a:lnTo>
                  <a:pt x="96" y="64"/>
                </a:lnTo>
                <a:lnTo>
                  <a:pt x="100" y="61"/>
                </a:lnTo>
                <a:lnTo>
                  <a:pt x="104" y="61"/>
                </a:lnTo>
                <a:lnTo>
                  <a:pt x="102" y="56"/>
                </a:lnTo>
                <a:lnTo>
                  <a:pt x="103" y="55"/>
                </a:lnTo>
                <a:lnTo>
                  <a:pt x="105" y="53"/>
                </a:lnTo>
                <a:lnTo>
                  <a:pt x="105" y="53"/>
                </a:lnTo>
                <a:lnTo>
                  <a:pt x="116" y="42"/>
                </a:lnTo>
                <a:lnTo>
                  <a:pt x="121" y="40"/>
                </a:lnTo>
                <a:lnTo>
                  <a:pt x="124" y="39"/>
                </a:lnTo>
                <a:lnTo>
                  <a:pt x="132" y="30"/>
                </a:lnTo>
                <a:lnTo>
                  <a:pt x="156" y="23"/>
                </a:lnTo>
                <a:lnTo>
                  <a:pt x="158" y="22"/>
                </a:lnTo>
                <a:lnTo>
                  <a:pt x="165" y="22"/>
                </a:lnTo>
                <a:lnTo>
                  <a:pt x="171" y="20"/>
                </a:lnTo>
                <a:lnTo>
                  <a:pt x="174" y="16"/>
                </a:lnTo>
                <a:lnTo>
                  <a:pt x="176" y="12"/>
                </a:lnTo>
                <a:lnTo>
                  <a:pt x="178" y="10"/>
                </a:lnTo>
                <a:lnTo>
                  <a:pt x="182" y="7"/>
                </a:lnTo>
                <a:lnTo>
                  <a:pt x="187" y="7"/>
                </a:lnTo>
                <a:lnTo>
                  <a:pt x="190" y="6"/>
                </a:lnTo>
                <a:lnTo>
                  <a:pt x="192" y="6"/>
                </a:lnTo>
                <a:lnTo>
                  <a:pt x="205" y="1"/>
                </a:lnTo>
                <a:lnTo>
                  <a:pt x="208" y="0"/>
                </a:lnTo>
                <a:lnTo>
                  <a:pt x="213" y="3"/>
                </a:lnTo>
                <a:lnTo>
                  <a:pt x="214" y="5"/>
                </a:lnTo>
                <a:lnTo>
                  <a:pt x="214" y="6"/>
                </a:lnTo>
                <a:lnTo>
                  <a:pt x="214" y="7"/>
                </a:lnTo>
                <a:lnTo>
                  <a:pt x="210" y="14"/>
                </a:lnTo>
                <a:lnTo>
                  <a:pt x="213" y="17"/>
                </a:lnTo>
                <a:lnTo>
                  <a:pt x="217" y="16"/>
                </a:lnTo>
                <a:lnTo>
                  <a:pt x="221" y="16"/>
                </a:lnTo>
                <a:lnTo>
                  <a:pt x="223" y="20"/>
                </a:lnTo>
                <a:lnTo>
                  <a:pt x="228" y="23"/>
                </a:lnTo>
                <a:lnTo>
                  <a:pt x="236" y="25"/>
                </a:lnTo>
                <a:lnTo>
                  <a:pt x="240" y="25"/>
                </a:lnTo>
                <a:lnTo>
                  <a:pt x="251" y="21"/>
                </a:lnTo>
                <a:lnTo>
                  <a:pt x="257" y="19"/>
                </a:lnTo>
                <a:lnTo>
                  <a:pt x="271" y="19"/>
                </a:lnTo>
                <a:lnTo>
                  <a:pt x="274" y="20"/>
                </a:lnTo>
                <a:lnTo>
                  <a:pt x="277" y="21"/>
                </a:lnTo>
                <a:lnTo>
                  <a:pt x="279" y="22"/>
                </a:lnTo>
                <a:lnTo>
                  <a:pt x="284" y="26"/>
                </a:lnTo>
                <a:lnTo>
                  <a:pt x="289" y="28"/>
                </a:lnTo>
                <a:lnTo>
                  <a:pt x="293" y="28"/>
                </a:lnTo>
                <a:lnTo>
                  <a:pt x="296" y="28"/>
                </a:lnTo>
                <a:lnTo>
                  <a:pt x="305" y="30"/>
                </a:lnTo>
                <a:lnTo>
                  <a:pt x="310" y="30"/>
                </a:lnTo>
                <a:lnTo>
                  <a:pt x="313" y="28"/>
                </a:lnTo>
                <a:lnTo>
                  <a:pt x="318" y="29"/>
                </a:lnTo>
                <a:lnTo>
                  <a:pt x="325" y="34"/>
                </a:lnTo>
                <a:lnTo>
                  <a:pt x="327" y="43"/>
                </a:lnTo>
                <a:lnTo>
                  <a:pt x="331" y="46"/>
                </a:lnTo>
                <a:lnTo>
                  <a:pt x="340" y="51"/>
                </a:lnTo>
                <a:lnTo>
                  <a:pt x="349" y="51"/>
                </a:lnTo>
                <a:lnTo>
                  <a:pt x="353" y="53"/>
                </a:lnTo>
                <a:lnTo>
                  <a:pt x="356" y="56"/>
                </a:lnTo>
                <a:lnTo>
                  <a:pt x="356" y="59"/>
                </a:lnTo>
                <a:lnTo>
                  <a:pt x="356" y="63"/>
                </a:lnTo>
                <a:lnTo>
                  <a:pt x="347" y="70"/>
                </a:lnTo>
                <a:lnTo>
                  <a:pt x="348" y="72"/>
                </a:lnTo>
                <a:lnTo>
                  <a:pt x="356" y="77"/>
                </a:lnTo>
                <a:lnTo>
                  <a:pt x="365" y="80"/>
                </a:lnTo>
                <a:lnTo>
                  <a:pt x="379" y="79"/>
                </a:lnTo>
                <a:lnTo>
                  <a:pt x="386" y="80"/>
                </a:lnTo>
                <a:lnTo>
                  <a:pt x="397" y="83"/>
                </a:lnTo>
                <a:lnTo>
                  <a:pt x="399" y="86"/>
                </a:lnTo>
                <a:lnTo>
                  <a:pt x="402" y="95"/>
                </a:lnTo>
                <a:lnTo>
                  <a:pt x="402" y="105"/>
                </a:lnTo>
                <a:lnTo>
                  <a:pt x="399" y="119"/>
                </a:lnTo>
                <a:lnTo>
                  <a:pt x="398" y="124"/>
                </a:lnTo>
                <a:lnTo>
                  <a:pt x="399" y="127"/>
                </a:lnTo>
                <a:lnTo>
                  <a:pt x="407" y="132"/>
                </a:lnTo>
                <a:lnTo>
                  <a:pt x="418" y="140"/>
                </a:lnTo>
                <a:lnTo>
                  <a:pt x="427" y="150"/>
                </a:lnTo>
                <a:lnTo>
                  <a:pt x="434" y="161"/>
                </a:lnTo>
                <a:lnTo>
                  <a:pt x="439" y="171"/>
                </a:lnTo>
                <a:lnTo>
                  <a:pt x="442" y="182"/>
                </a:lnTo>
                <a:lnTo>
                  <a:pt x="443" y="190"/>
                </a:lnTo>
                <a:lnTo>
                  <a:pt x="444" y="197"/>
                </a:lnTo>
                <a:lnTo>
                  <a:pt x="444" y="197"/>
                </a:lnTo>
                <a:lnTo>
                  <a:pt x="433" y="210"/>
                </a:lnTo>
                <a:lnTo>
                  <a:pt x="429" y="221"/>
                </a:lnTo>
                <a:lnTo>
                  <a:pt x="428" y="222"/>
                </a:lnTo>
                <a:lnTo>
                  <a:pt x="425" y="226"/>
                </a:lnTo>
                <a:lnTo>
                  <a:pt x="423" y="229"/>
                </a:lnTo>
                <a:lnTo>
                  <a:pt x="422" y="234"/>
                </a:lnTo>
                <a:lnTo>
                  <a:pt x="419" y="239"/>
                </a:lnTo>
                <a:lnTo>
                  <a:pt x="418" y="242"/>
                </a:lnTo>
                <a:lnTo>
                  <a:pt x="415" y="247"/>
                </a:lnTo>
                <a:lnTo>
                  <a:pt x="413" y="250"/>
                </a:lnTo>
                <a:lnTo>
                  <a:pt x="413" y="253"/>
                </a:lnTo>
                <a:lnTo>
                  <a:pt x="412" y="255"/>
                </a:lnTo>
                <a:lnTo>
                  <a:pt x="410" y="255"/>
                </a:lnTo>
                <a:lnTo>
                  <a:pt x="408" y="255"/>
                </a:lnTo>
                <a:lnTo>
                  <a:pt x="405" y="255"/>
                </a:lnTo>
                <a:lnTo>
                  <a:pt x="402" y="253"/>
                </a:lnTo>
                <a:lnTo>
                  <a:pt x="397" y="251"/>
                </a:lnTo>
                <a:lnTo>
                  <a:pt x="391" y="248"/>
                </a:lnTo>
                <a:lnTo>
                  <a:pt x="386" y="245"/>
                </a:lnTo>
                <a:lnTo>
                  <a:pt x="383" y="242"/>
                </a:lnTo>
                <a:lnTo>
                  <a:pt x="380" y="240"/>
                </a:lnTo>
                <a:lnTo>
                  <a:pt x="378" y="240"/>
                </a:lnTo>
                <a:lnTo>
                  <a:pt x="377" y="240"/>
                </a:lnTo>
                <a:lnTo>
                  <a:pt x="377" y="242"/>
                </a:lnTo>
                <a:lnTo>
                  <a:pt x="377" y="244"/>
                </a:lnTo>
                <a:lnTo>
                  <a:pt x="376" y="245"/>
                </a:lnTo>
                <a:lnTo>
                  <a:pt x="374" y="247"/>
                </a:lnTo>
                <a:lnTo>
                  <a:pt x="374" y="249"/>
                </a:lnTo>
                <a:lnTo>
                  <a:pt x="375" y="250"/>
                </a:lnTo>
                <a:lnTo>
                  <a:pt x="374" y="251"/>
                </a:lnTo>
                <a:lnTo>
                  <a:pt x="372" y="251"/>
                </a:lnTo>
                <a:lnTo>
                  <a:pt x="370" y="249"/>
                </a:lnTo>
                <a:lnTo>
                  <a:pt x="370" y="246"/>
                </a:lnTo>
                <a:lnTo>
                  <a:pt x="370" y="244"/>
                </a:lnTo>
                <a:lnTo>
                  <a:pt x="369" y="242"/>
                </a:lnTo>
                <a:lnTo>
                  <a:pt x="367" y="242"/>
                </a:lnTo>
                <a:lnTo>
                  <a:pt x="365" y="243"/>
                </a:lnTo>
                <a:lnTo>
                  <a:pt x="362" y="244"/>
                </a:lnTo>
                <a:lnTo>
                  <a:pt x="357" y="243"/>
                </a:lnTo>
                <a:lnTo>
                  <a:pt x="349" y="240"/>
                </a:lnTo>
                <a:lnTo>
                  <a:pt x="348" y="242"/>
                </a:lnTo>
                <a:lnTo>
                  <a:pt x="350" y="245"/>
                </a:lnTo>
                <a:lnTo>
                  <a:pt x="354" y="248"/>
                </a:lnTo>
                <a:lnTo>
                  <a:pt x="357" y="251"/>
                </a:lnTo>
                <a:lnTo>
                  <a:pt x="359" y="253"/>
                </a:lnTo>
                <a:lnTo>
                  <a:pt x="363" y="255"/>
                </a:lnTo>
                <a:lnTo>
                  <a:pt x="364" y="256"/>
                </a:lnTo>
                <a:lnTo>
                  <a:pt x="366" y="259"/>
                </a:lnTo>
                <a:lnTo>
                  <a:pt x="365" y="263"/>
                </a:lnTo>
                <a:lnTo>
                  <a:pt x="364" y="265"/>
                </a:lnTo>
                <a:lnTo>
                  <a:pt x="364" y="269"/>
                </a:lnTo>
                <a:lnTo>
                  <a:pt x="367" y="273"/>
                </a:lnTo>
                <a:lnTo>
                  <a:pt x="371" y="276"/>
                </a:lnTo>
                <a:lnTo>
                  <a:pt x="374" y="279"/>
                </a:lnTo>
                <a:lnTo>
                  <a:pt x="376" y="285"/>
                </a:lnTo>
                <a:lnTo>
                  <a:pt x="376" y="288"/>
                </a:lnTo>
                <a:lnTo>
                  <a:pt x="374" y="292"/>
                </a:lnTo>
                <a:lnTo>
                  <a:pt x="373" y="294"/>
                </a:lnTo>
                <a:lnTo>
                  <a:pt x="373" y="295"/>
                </a:lnTo>
                <a:lnTo>
                  <a:pt x="374" y="296"/>
                </a:lnTo>
                <a:lnTo>
                  <a:pt x="370" y="307"/>
                </a:lnTo>
                <a:lnTo>
                  <a:pt x="369" y="309"/>
                </a:lnTo>
                <a:lnTo>
                  <a:pt x="367" y="310"/>
                </a:lnTo>
                <a:lnTo>
                  <a:pt x="365" y="309"/>
                </a:lnTo>
                <a:lnTo>
                  <a:pt x="363" y="309"/>
                </a:lnTo>
                <a:lnTo>
                  <a:pt x="358" y="308"/>
                </a:lnTo>
                <a:lnTo>
                  <a:pt x="355" y="309"/>
                </a:lnTo>
                <a:lnTo>
                  <a:pt x="351" y="309"/>
                </a:lnTo>
                <a:lnTo>
                  <a:pt x="346" y="307"/>
                </a:lnTo>
                <a:lnTo>
                  <a:pt x="340" y="305"/>
                </a:lnTo>
                <a:lnTo>
                  <a:pt x="333" y="304"/>
                </a:lnTo>
                <a:lnTo>
                  <a:pt x="330" y="301"/>
                </a:lnTo>
                <a:lnTo>
                  <a:pt x="328" y="297"/>
                </a:lnTo>
                <a:lnTo>
                  <a:pt x="327" y="294"/>
                </a:lnTo>
                <a:lnTo>
                  <a:pt x="326" y="288"/>
                </a:lnTo>
                <a:lnTo>
                  <a:pt x="325" y="288"/>
                </a:lnTo>
                <a:lnTo>
                  <a:pt x="322" y="289"/>
                </a:lnTo>
                <a:lnTo>
                  <a:pt x="319" y="290"/>
                </a:lnTo>
                <a:lnTo>
                  <a:pt x="316" y="292"/>
                </a:lnTo>
                <a:lnTo>
                  <a:pt x="313" y="295"/>
                </a:lnTo>
                <a:lnTo>
                  <a:pt x="309" y="296"/>
                </a:lnTo>
                <a:lnTo>
                  <a:pt x="307" y="298"/>
                </a:lnTo>
                <a:lnTo>
                  <a:pt x="304" y="301"/>
                </a:lnTo>
                <a:lnTo>
                  <a:pt x="300" y="303"/>
                </a:lnTo>
                <a:lnTo>
                  <a:pt x="297" y="304"/>
                </a:lnTo>
                <a:lnTo>
                  <a:pt x="296" y="308"/>
                </a:lnTo>
                <a:lnTo>
                  <a:pt x="297" y="310"/>
                </a:lnTo>
                <a:lnTo>
                  <a:pt x="294" y="312"/>
                </a:lnTo>
                <a:lnTo>
                  <a:pt x="290" y="311"/>
                </a:lnTo>
                <a:lnTo>
                  <a:pt x="287" y="310"/>
                </a:lnTo>
                <a:lnTo>
                  <a:pt x="285" y="310"/>
                </a:lnTo>
                <a:lnTo>
                  <a:pt x="282" y="311"/>
                </a:lnTo>
                <a:lnTo>
                  <a:pt x="282" y="310"/>
                </a:lnTo>
                <a:lnTo>
                  <a:pt x="281" y="309"/>
                </a:lnTo>
                <a:lnTo>
                  <a:pt x="280" y="308"/>
                </a:lnTo>
                <a:lnTo>
                  <a:pt x="278" y="305"/>
                </a:lnTo>
                <a:lnTo>
                  <a:pt x="279" y="302"/>
                </a:lnTo>
                <a:lnTo>
                  <a:pt x="278" y="301"/>
                </a:lnTo>
                <a:lnTo>
                  <a:pt x="274" y="300"/>
                </a:lnTo>
                <a:lnTo>
                  <a:pt x="269" y="299"/>
                </a:lnTo>
                <a:lnTo>
                  <a:pt x="266" y="300"/>
                </a:lnTo>
                <a:lnTo>
                  <a:pt x="263" y="300"/>
                </a:lnTo>
                <a:lnTo>
                  <a:pt x="261" y="298"/>
                </a:lnTo>
                <a:lnTo>
                  <a:pt x="258" y="297"/>
                </a:lnTo>
                <a:lnTo>
                  <a:pt x="254" y="296"/>
                </a:lnTo>
                <a:lnTo>
                  <a:pt x="254" y="295"/>
                </a:lnTo>
                <a:lnTo>
                  <a:pt x="258" y="292"/>
                </a:lnTo>
                <a:lnTo>
                  <a:pt x="260" y="290"/>
                </a:lnTo>
                <a:lnTo>
                  <a:pt x="259" y="287"/>
                </a:lnTo>
                <a:lnTo>
                  <a:pt x="261" y="287"/>
                </a:lnTo>
                <a:lnTo>
                  <a:pt x="262" y="285"/>
                </a:lnTo>
                <a:lnTo>
                  <a:pt x="260" y="283"/>
                </a:lnTo>
                <a:lnTo>
                  <a:pt x="256" y="284"/>
                </a:lnTo>
                <a:lnTo>
                  <a:pt x="251" y="285"/>
                </a:lnTo>
                <a:lnTo>
                  <a:pt x="246" y="285"/>
                </a:lnTo>
                <a:lnTo>
                  <a:pt x="241" y="285"/>
                </a:lnTo>
                <a:lnTo>
                  <a:pt x="236" y="285"/>
                </a:lnTo>
                <a:lnTo>
                  <a:pt x="232" y="283"/>
                </a:lnTo>
                <a:lnTo>
                  <a:pt x="233" y="278"/>
                </a:lnTo>
                <a:lnTo>
                  <a:pt x="236" y="275"/>
                </a:lnTo>
                <a:lnTo>
                  <a:pt x="241" y="274"/>
                </a:lnTo>
                <a:lnTo>
                  <a:pt x="245" y="274"/>
                </a:lnTo>
                <a:lnTo>
                  <a:pt x="248" y="273"/>
                </a:lnTo>
                <a:lnTo>
                  <a:pt x="248" y="271"/>
                </a:lnTo>
                <a:lnTo>
                  <a:pt x="248" y="271"/>
                </a:lnTo>
                <a:lnTo>
                  <a:pt x="248" y="270"/>
                </a:lnTo>
                <a:lnTo>
                  <a:pt x="248" y="269"/>
                </a:lnTo>
                <a:lnTo>
                  <a:pt x="248" y="267"/>
                </a:lnTo>
                <a:lnTo>
                  <a:pt x="248" y="265"/>
                </a:lnTo>
                <a:lnTo>
                  <a:pt x="248" y="265"/>
                </a:lnTo>
                <a:lnTo>
                  <a:pt x="248" y="262"/>
                </a:lnTo>
                <a:lnTo>
                  <a:pt x="243" y="260"/>
                </a:lnTo>
                <a:lnTo>
                  <a:pt x="241" y="260"/>
                </a:lnTo>
                <a:lnTo>
                  <a:pt x="239" y="261"/>
                </a:lnTo>
                <a:lnTo>
                  <a:pt x="235" y="263"/>
                </a:lnTo>
                <a:lnTo>
                  <a:pt x="231" y="266"/>
                </a:lnTo>
                <a:lnTo>
                  <a:pt x="229" y="269"/>
                </a:lnTo>
                <a:lnTo>
                  <a:pt x="226" y="269"/>
                </a:lnTo>
                <a:lnTo>
                  <a:pt x="224" y="270"/>
                </a:lnTo>
                <a:lnTo>
                  <a:pt x="224" y="273"/>
                </a:lnTo>
                <a:lnTo>
                  <a:pt x="226" y="275"/>
                </a:lnTo>
                <a:lnTo>
                  <a:pt x="226" y="276"/>
                </a:lnTo>
                <a:lnTo>
                  <a:pt x="225" y="277"/>
                </a:lnTo>
                <a:lnTo>
                  <a:pt x="223" y="277"/>
                </a:lnTo>
                <a:lnTo>
                  <a:pt x="222" y="278"/>
                </a:lnTo>
                <a:lnTo>
                  <a:pt x="219" y="280"/>
                </a:lnTo>
                <a:lnTo>
                  <a:pt x="216" y="283"/>
                </a:lnTo>
                <a:lnTo>
                  <a:pt x="213" y="284"/>
                </a:lnTo>
                <a:lnTo>
                  <a:pt x="208" y="283"/>
                </a:lnTo>
                <a:lnTo>
                  <a:pt x="203" y="279"/>
                </a:lnTo>
                <a:lnTo>
                  <a:pt x="198" y="277"/>
                </a:lnTo>
                <a:lnTo>
                  <a:pt x="195" y="274"/>
                </a:lnTo>
                <a:lnTo>
                  <a:pt x="192" y="274"/>
                </a:lnTo>
                <a:lnTo>
                  <a:pt x="190" y="274"/>
                </a:lnTo>
                <a:lnTo>
                  <a:pt x="188" y="276"/>
                </a:lnTo>
                <a:lnTo>
                  <a:pt x="183" y="277"/>
                </a:lnTo>
                <a:lnTo>
                  <a:pt x="182" y="276"/>
                </a:lnTo>
                <a:lnTo>
                  <a:pt x="183" y="273"/>
                </a:lnTo>
                <a:lnTo>
                  <a:pt x="181" y="270"/>
                </a:lnTo>
                <a:lnTo>
                  <a:pt x="178" y="270"/>
                </a:lnTo>
                <a:lnTo>
                  <a:pt x="176" y="271"/>
                </a:lnTo>
                <a:lnTo>
                  <a:pt x="175" y="271"/>
                </a:lnTo>
                <a:lnTo>
                  <a:pt x="172" y="273"/>
                </a:lnTo>
                <a:lnTo>
                  <a:pt x="170" y="275"/>
                </a:lnTo>
                <a:lnTo>
                  <a:pt x="167" y="274"/>
                </a:lnTo>
                <a:lnTo>
                  <a:pt x="166" y="272"/>
                </a:lnTo>
                <a:lnTo>
                  <a:pt x="164" y="271"/>
                </a:lnTo>
                <a:lnTo>
                  <a:pt x="161" y="271"/>
                </a:lnTo>
                <a:lnTo>
                  <a:pt x="159" y="270"/>
                </a:lnTo>
                <a:lnTo>
                  <a:pt x="156" y="270"/>
                </a:lnTo>
                <a:lnTo>
                  <a:pt x="155" y="272"/>
                </a:lnTo>
                <a:lnTo>
                  <a:pt x="154" y="274"/>
                </a:lnTo>
                <a:lnTo>
                  <a:pt x="151" y="277"/>
                </a:lnTo>
                <a:lnTo>
                  <a:pt x="150" y="279"/>
                </a:lnTo>
                <a:lnTo>
                  <a:pt x="151" y="281"/>
                </a:lnTo>
                <a:lnTo>
                  <a:pt x="154" y="282"/>
                </a:lnTo>
                <a:lnTo>
                  <a:pt x="156" y="284"/>
                </a:lnTo>
                <a:lnTo>
                  <a:pt x="154" y="286"/>
                </a:lnTo>
                <a:lnTo>
                  <a:pt x="152" y="288"/>
                </a:lnTo>
                <a:lnTo>
                  <a:pt x="149" y="289"/>
                </a:lnTo>
                <a:lnTo>
                  <a:pt x="146" y="288"/>
                </a:lnTo>
                <a:lnTo>
                  <a:pt x="144" y="287"/>
                </a:lnTo>
                <a:lnTo>
                  <a:pt x="141" y="288"/>
                </a:lnTo>
                <a:lnTo>
                  <a:pt x="141" y="290"/>
                </a:lnTo>
                <a:lnTo>
                  <a:pt x="140" y="292"/>
                </a:lnTo>
                <a:lnTo>
                  <a:pt x="138" y="293"/>
                </a:lnTo>
                <a:lnTo>
                  <a:pt x="135" y="293"/>
                </a:lnTo>
                <a:lnTo>
                  <a:pt x="133" y="295"/>
                </a:lnTo>
                <a:lnTo>
                  <a:pt x="133" y="297"/>
                </a:lnTo>
                <a:lnTo>
                  <a:pt x="133" y="299"/>
                </a:lnTo>
                <a:lnTo>
                  <a:pt x="134" y="302"/>
                </a:lnTo>
                <a:lnTo>
                  <a:pt x="133" y="303"/>
                </a:lnTo>
                <a:lnTo>
                  <a:pt x="130" y="302"/>
                </a:lnTo>
                <a:lnTo>
                  <a:pt x="127" y="301"/>
                </a:lnTo>
                <a:lnTo>
                  <a:pt x="124" y="301"/>
                </a:lnTo>
                <a:lnTo>
                  <a:pt x="116" y="303"/>
                </a:lnTo>
                <a:lnTo>
                  <a:pt x="110" y="303"/>
                </a:lnTo>
                <a:lnTo>
                  <a:pt x="105" y="300"/>
                </a:lnTo>
                <a:lnTo>
                  <a:pt x="104" y="298"/>
                </a:lnTo>
                <a:lnTo>
                  <a:pt x="102" y="296"/>
                </a:lnTo>
                <a:lnTo>
                  <a:pt x="100" y="294"/>
                </a:lnTo>
                <a:lnTo>
                  <a:pt x="96" y="292"/>
                </a:lnTo>
                <a:lnTo>
                  <a:pt x="92" y="291"/>
                </a:lnTo>
                <a:lnTo>
                  <a:pt x="85" y="291"/>
                </a:lnTo>
                <a:lnTo>
                  <a:pt x="84" y="292"/>
                </a:lnTo>
                <a:lnTo>
                  <a:pt x="82" y="294"/>
                </a:lnTo>
                <a:lnTo>
                  <a:pt x="80" y="295"/>
                </a:lnTo>
                <a:lnTo>
                  <a:pt x="78" y="294"/>
                </a:lnTo>
                <a:lnTo>
                  <a:pt x="75" y="294"/>
                </a:lnTo>
                <a:lnTo>
                  <a:pt x="72" y="296"/>
                </a:lnTo>
                <a:lnTo>
                  <a:pt x="67" y="298"/>
                </a:lnTo>
                <a:lnTo>
                  <a:pt x="65" y="297"/>
                </a:lnTo>
                <a:lnTo>
                  <a:pt x="63" y="296"/>
                </a:lnTo>
                <a:lnTo>
                  <a:pt x="60" y="296"/>
                </a:lnTo>
                <a:lnTo>
                  <a:pt x="59" y="297"/>
                </a:lnTo>
                <a:lnTo>
                  <a:pt x="58" y="297"/>
                </a:lnTo>
                <a:lnTo>
                  <a:pt x="58" y="299"/>
                </a:lnTo>
                <a:lnTo>
                  <a:pt x="57" y="299"/>
                </a:lnTo>
                <a:lnTo>
                  <a:pt x="54" y="298"/>
                </a:lnTo>
                <a:lnTo>
                  <a:pt x="52" y="299"/>
                </a:lnTo>
                <a:lnTo>
                  <a:pt x="51" y="300"/>
                </a:lnTo>
                <a:lnTo>
                  <a:pt x="53" y="304"/>
                </a:lnTo>
                <a:lnTo>
                  <a:pt x="52" y="306"/>
                </a:lnTo>
                <a:lnTo>
                  <a:pt x="53" y="308"/>
                </a:lnTo>
                <a:lnTo>
                  <a:pt x="55" y="310"/>
                </a:lnTo>
                <a:lnTo>
                  <a:pt x="57" y="312"/>
                </a:lnTo>
                <a:lnTo>
                  <a:pt x="57" y="313"/>
                </a:lnTo>
                <a:lnTo>
                  <a:pt x="55" y="315"/>
                </a:lnTo>
                <a:lnTo>
                  <a:pt x="55" y="315"/>
                </a:lnTo>
                <a:lnTo>
                  <a:pt x="57" y="318"/>
                </a:lnTo>
                <a:lnTo>
                  <a:pt x="57" y="320"/>
                </a:lnTo>
                <a:lnTo>
                  <a:pt x="55" y="321"/>
                </a:lnTo>
                <a:lnTo>
                  <a:pt x="54" y="322"/>
                </a:lnTo>
                <a:lnTo>
                  <a:pt x="53" y="324"/>
                </a:lnTo>
                <a:lnTo>
                  <a:pt x="53" y="324"/>
                </a:lnTo>
                <a:lnTo>
                  <a:pt x="53" y="327"/>
                </a:lnTo>
                <a:lnTo>
                  <a:pt x="51" y="330"/>
                </a:lnTo>
                <a:lnTo>
                  <a:pt x="48" y="331"/>
                </a:lnTo>
                <a:lnTo>
                  <a:pt x="46" y="332"/>
                </a:lnTo>
                <a:lnTo>
                  <a:pt x="45" y="334"/>
                </a:lnTo>
                <a:lnTo>
                  <a:pt x="46" y="335"/>
                </a:lnTo>
                <a:lnTo>
                  <a:pt x="47" y="335"/>
                </a:lnTo>
                <a:lnTo>
                  <a:pt x="49" y="336"/>
                </a:lnTo>
                <a:lnTo>
                  <a:pt x="49" y="337"/>
                </a:lnTo>
                <a:lnTo>
                  <a:pt x="50" y="338"/>
                </a:lnTo>
                <a:lnTo>
                  <a:pt x="49" y="340"/>
                </a:lnTo>
                <a:lnTo>
                  <a:pt x="47" y="340"/>
                </a:lnTo>
                <a:lnTo>
                  <a:pt x="45" y="341"/>
                </a:lnTo>
                <a:lnTo>
                  <a:pt x="45" y="342"/>
                </a:lnTo>
                <a:lnTo>
                  <a:pt x="47" y="344"/>
                </a:lnTo>
                <a:lnTo>
                  <a:pt x="48" y="346"/>
                </a:lnTo>
                <a:lnTo>
                  <a:pt x="47" y="348"/>
                </a:lnTo>
                <a:lnTo>
                  <a:pt x="46" y="350"/>
                </a:lnTo>
                <a:lnTo>
                  <a:pt x="44" y="352"/>
                </a:lnTo>
                <a:lnTo>
                  <a:pt x="42" y="353"/>
                </a:lnTo>
                <a:lnTo>
                  <a:pt x="42" y="355"/>
                </a:lnTo>
                <a:lnTo>
                  <a:pt x="42" y="356"/>
                </a:lnTo>
                <a:lnTo>
                  <a:pt x="42" y="357"/>
                </a:lnTo>
                <a:lnTo>
                  <a:pt x="42" y="358"/>
                </a:lnTo>
                <a:lnTo>
                  <a:pt x="42" y="360"/>
                </a:lnTo>
                <a:lnTo>
                  <a:pt x="40" y="362"/>
                </a:lnTo>
                <a:lnTo>
                  <a:pt x="38" y="365"/>
                </a:lnTo>
                <a:lnTo>
                  <a:pt x="38" y="366"/>
                </a:lnTo>
                <a:lnTo>
                  <a:pt x="38" y="367"/>
                </a:lnTo>
                <a:lnTo>
                  <a:pt x="38" y="369"/>
                </a:lnTo>
                <a:lnTo>
                  <a:pt x="40" y="370"/>
                </a:lnTo>
                <a:lnTo>
                  <a:pt x="41" y="371"/>
                </a:lnTo>
                <a:lnTo>
                  <a:pt x="41" y="372"/>
                </a:lnTo>
                <a:lnTo>
                  <a:pt x="40" y="372"/>
                </a:lnTo>
                <a:lnTo>
                  <a:pt x="39" y="374"/>
                </a:lnTo>
                <a:lnTo>
                  <a:pt x="38" y="375"/>
                </a:lnTo>
                <a:lnTo>
                  <a:pt x="39" y="377"/>
                </a:lnTo>
                <a:lnTo>
                  <a:pt x="40" y="379"/>
                </a:lnTo>
                <a:lnTo>
                  <a:pt x="41" y="381"/>
                </a:lnTo>
                <a:lnTo>
                  <a:pt x="41" y="382"/>
                </a:lnTo>
                <a:lnTo>
                  <a:pt x="40" y="384"/>
                </a:lnTo>
                <a:lnTo>
                  <a:pt x="39" y="387"/>
                </a:lnTo>
                <a:lnTo>
                  <a:pt x="39" y="390"/>
                </a:lnTo>
                <a:lnTo>
                  <a:pt x="40" y="392"/>
                </a:lnTo>
                <a:lnTo>
                  <a:pt x="40" y="394"/>
                </a:lnTo>
                <a:lnTo>
                  <a:pt x="42" y="395"/>
                </a:lnTo>
                <a:lnTo>
                  <a:pt x="44" y="397"/>
                </a:lnTo>
                <a:lnTo>
                  <a:pt x="45" y="398"/>
                </a:lnTo>
                <a:lnTo>
                  <a:pt x="44" y="399"/>
                </a:lnTo>
                <a:lnTo>
                  <a:pt x="43" y="404"/>
                </a:lnTo>
                <a:lnTo>
                  <a:pt x="44" y="406"/>
                </a:lnTo>
                <a:lnTo>
                  <a:pt x="45" y="409"/>
                </a:lnTo>
                <a:lnTo>
                  <a:pt x="47" y="414"/>
                </a:lnTo>
                <a:lnTo>
                  <a:pt x="49" y="416"/>
                </a:lnTo>
                <a:lnTo>
                  <a:pt x="20" y="417"/>
                </a:lnTo>
                <a:lnTo>
                  <a:pt x="20" y="417"/>
                </a:lnTo>
                <a:lnTo>
                  <a:pt x="20" y="414"/>
                </a:lnTo>
                <a:lnTo>
                  <a:pt x="18" y="414"/>
                </a:lnTo>
                <a:lnTo>
                  <a:pt x="15" y="416"/>
                </a:lnTo>
                <a:lnTo>
                  <a:pt x="14" y="415"/>
                </a:lnTo>
                <a:lnTo>
                  <a:pt x="13" y="410"/>
                </a:lnTo>
                <a:lnTo>
                  <a:pt x="15" y="406"/>
                </a:lnTo>
                <a:lnTo>
                  <a:pt x="14" y="404"/>
                </a:lnTo>
                <a:lnTo>
                  <a:pt x="13" y="403"/>
                </a:lnTo>
                <a:lnTo>
                  <a:pt x="11" y="401"/>
                </a:lnTo>
                <a:lnTo>
                  <a:pt x="9" y="397"/>
                </a:lnTo>
                <a:lnTo>
                  <a:pt x="10" y="397"/>
                </a:lnTo>
                <a:lnTo>
                  <a:pt x="10" y="396"/>
                </a:lnTo>
                <a:lnTo>
                  <a:pt x="11" y="395"/>
                </a:lnTo>
                <a:lnTo>
                  <a:pt x="15" y="394"/>
                </a:lnTo>
                <a:lnTo>
                  <a:pt x="17" y="388"/>
                </a:lnTo>
                <a:lnTo>
                  <a:pt x="17" y="385"/>
                </a:lnTo>
                <a:lnTo>
                  <a:pt x="17" y="383"/>
                </a:lnTo>
                <a:lnTo>
                  <a:pt x="13" y="378"/>
                </a:lnTo>
                <a:lnTo>
                  <a:pt x="7" y="376"/>
                </a:lnTo>
                <a:lnTo>
                  <a:pt x="8" y="373"/>
                </a:lnTo>
                <a:lnTo>
                  <a:pt x="11" y="370"/>
                </a:lnTo>
                <a:lnTo>
                  <a:pt x="14" y="367"/>
                </a:lnTo>
                <a:lnTo>
                  <a:pt x="12" y="360"/>
                </a:lnTo>
                <a:lnTo>
                  <a:pt x="8" y="357"/>
                </a:lnTo>
                <a:lnTo>
                  <a:pt x="7" y="351"/>
                </a:lnTo>
                <a:lnTo>
                  <a:pt x="9" y="349"/>
                </a:lnTo>
                <a:lnTo>
                  <a:pt x="6" y="340"/>
                </a:lnTo>
                <a:lnTo>
                  <a:pt x="6" y="339"/>
                </a:lnTo>
                <a:lnTo>
                  <a:pt x="9" y="336"/>
                </a:lnTo>
                <a:lnTo>
                  <a:pt x="7" y="330"/>
                </a:lnTo>
                <a:lnTo>
                  <a:pt x="5" y="320"/>
                </a:lnTo>
                <a:lnTo>
                  <a:pt x="9" y="320"/>
                </a:lnTo>
                <a:lnTo>
                  <a:pt x="12" y="323"/>
                </a:lnTo>
                <a:lnTo>
                  <a:pt x="15" y="319"/>
                </a:lnTo>
                <a:lnTo>
                  <a:pt x="15" y="315"/>
                </a:lnTo>
                <a:lnTo>
                  <a:pt x="14" y="312"/>
                </a:lnTo>
                <a:lnTo>
                  <a:pt x="14" y="309"/>
                </a:lnTo>
                <a:lnTo>
                  <a:pt x="14" y="306"/>
                </a:lnTo>
                <a:lnTo>
                  <a:pt x="7" y="302"/>
                </a:lnTo>
                <a:lnTo>
                  <a:pt x="7" y="300"/>
                </a:lnTo>
                <a:lnTo>
                  <a:pt x="3" y="298"/>
                </a:lnTo>
                <a:lnTo>
                  <a:pt x="2" y="296"/>
                </a:lnTo>
                <a:lnTo>
                  <a:pt x="0" y="292"/>
                </a:lnTo>
                <a:lnTo>
                  <a:pt x="0" y="292"/>
                </a:lnTo>
                <a:lnTo>
                  <a:pt x="4" y="290"/>
                </a:lnTo>
                <a:lnTo>
                  <a:pt x="7" y="291"/>
                </a:lnTo>
                <a:lnTo>
                  <a:pt x="6" y="293"/>
                </a:lnTo>
                <a:lnTo>
                  <a:pt x="12" y="292"/>
                </a:lnTo>
                <a:lnTo>
                  <a:pt x="10" y="287"/>
                </a:lnTo>
                <a:lnTo>
                  <a:pt x="10" y="285"/>
                </a:lnTo>
                <a:lnTo>
                  <a:pt x="10" y="285"/>
                </a:lnTo>
                <a:lnTo>
                  <a:pt x="8" y="280"/>
                </a:lnTo>
                <a:lnTo>
                  <a:pt x="5" y="278"/>
                </a:lnTo>
                <a:lnTo>
                  <a:pt x="4" y="275"/>
                </a:lnTo>
                <a:lnTo>
                  <a:pt x="5" y="274"/>
                </a:lnTo>
                <a:lnTo>
                  <a:pt x="6" y="272"/>
                </a:lnTo>
                <a:lnTo>
                  <a:pt x="13" y="274"/>
                </a:lnTo>
                <a:lnTo>
                  <a:pt x="13" y="272"/>
                </a:lnTo>
                <a:lnTo>
                  <a:pt x="9" y="271"/>
                </a:lnTo>
                <a:lnTo>
                  <a:pt x="8" y="268"/>
                </a:lnTo>
                <a:lnTo>
                  <a:pt x="10" y="263"/>
                </a:lnTo>
                <a:lnTo>
                  <a:pt x="12" y="265"/>
                </a:lnTo>
                <a:lnTo>
                  <a:pt x="16" y="264"/>
                </a:lnTo>
                <a:lnTo>
                  <a:pt x="18" y="259"/>
                </a:lnTo>
                <a:lnTo>
                  <a:pt x="18" y="258"/>
                </a:lnTo>
                <a:lnTo>
                  <a:pt x="17" y="250"/>
                </a:lnTo>
                <a:lnTo>
                  <a:pt x="20" y="250"/>
                </a:lnTo>
                <a:lnTo>
                  <a:pt x="22" y="245"/>
                </a:lnTo>
                <a:lnTo>
                  <a:pt x="20" y="242"/>
                </a:lnTo>
                <a:lnTo>
                  <a:pt x="17" y="243"/>
                </a:lnTo>
                <a:lnTo>
                  <a:pt x="13" y="241"/>
                </a:lnTo>
                <a:lnTo>
                  <a:pt x="13" y="240"/>
                </a:lnTo>
                <a:lnTo>
                  <a:pt x="13" y="238"/>
                </a:lnTo>
                <a:lnTo>
                  <a:pt x="14" y="234"/>
                </a:lnTo>
                <a:lnTo>
                  <a:pt x="16" y="227"/>
                </a:lnTo>
                <a:lnTo>
                  <a:pt x="23" y="224"/>
                </a:lnTo>
                <a:lnTo>
                  <a:pt x="28" y="221"/>
                </a:lnTo>
                <a:lnTo>
                  <a:pt x="24" y="214"/>
                </a:lnTo>
                <a:lnTo>
                  <a:pt x="19" y="212"/>
                </a:lnTo>
                <a:lnTo>
                  <a:pt x="15" y="210"/>
                </a:lnTo>
                <a:lnTo>
                  <a:pt x="12" y="208"/>
                </a:lnTo>
                <a:lnTo>
                  <a:pt x="15" y="206"/>
                </a:lnTo>
                <a:lnTo>
                  <a:pt x="13" y="199"/>
                </a:lnTo>
                <a:lnTo>
                  <a:pt x="12" y="200"/>
                </a:lnTo>
                <a:lnTo>
                  <a:pt x="11" y="203"/>
                </a:lnTo>
                <a:lnTo>
                  <a:pt x="5" y="199"/>
                </a:lnTo>
                <a:lnTo>
                  <a:pt x="7" y="194"/>
                </a:lnTo>
                <a:lnTo>
                  <a:pt x="10" y="194"/>
                </a:lnTo>
                <a:lnTo>
                  <a:pt x="15" y="194"/>
                </a:lnTo>
                <a:lnTo>
                  <a:pt x="17" y="191"/>
                </a:lnTo>
                <a:lnTo>
                  <a:pt x="17" y="189"/>
                </a:lnTo>
                <a:lnTo>
                  <a:pt x="14" y="187"/>
                </a:lnTo>
                <a:lnTo>
                  <a:pt x="10" y="185"/>
                </a:lnTo>
                <a:lnTo>
                  <a:pt x="11" y="180"/>
                </a:lnTo>
                <a:lnTo>
                  <a:pt x="12" y="174"/>
                </a:lnTo>
                <a:lnTo>
                  <a:pt x="15" y="175"/>
                </a:lnTo>
                <a:lnTo>
                  <a:pt x="16" y="179"/>
                </a:lnTo>
                <a:lnTo>
                  <a:pt x="20" y="179"/>
                </a:lnTo>
                <a:lnTo>
                  <a:pt x="21" y="174"/>
                </a:lnTo>
                <a:lnTo>
                  <a:pt x="22" y="171"/>
                </a:lnTo>
                <a:lnTo>
                  <a:pt x="26" y="169"/>
                </a:lnTo>
                <a:lnTo>
                  <a:pt x="25" y="164"/>
                </a:lnTo>
                <a:lnTo>
                  <a:pt x="19" y="159"/>
                </a:lnTo>
                <a:lnTo>
                  <a:pt x="20" y="157"/>
                </a:lnTo>
                <a:lnTo>
                  <a:pt x="24" y="158"/>
                </a:lnTo>
                <a:lnTo>
                  <a:pt x="25" y="156"/>
                </a:lnTo>
                <a:lnTo>
                  <a:pt x="26" y="146"/>
                </a:lnTo>
                <a:lnTo>
                  <a:pt x="24" y="141"/>
                </a:lnTo>
                <a:lnTo>
                  <a:pt x="26" y="132"/>
                </a:lnTo>
                <a:lnTo>
                  <a:pt x="22" y="132"/>
                </a:lnTo>
                <a:lnTo>
                  <a:pt x="21" y="131"/>
                </a:lnTo>
                <a:lnTo>
                  <a:pt x="19" y="133"/>
                </a:lnTo>
                <a:lnTo>
                  <a:pt x="17" y="132"/>
                </a:lnTo>
                <a:lnTo>
                  <a:pt x="17" y="129"/>
                </a:lnTo>
                <a:lnTo>
                  <a:pt x="16" y="127"/>
                </a:lnTo>
                <a:lnTo>
                  <a:pt x="21" y="125"/>
                </a:lnTo>
                <a:lnTo>
                  <a:pt x="22" y="120"/>
                </a:lnTo>
                <a:lnTo>
                  <a:pt x="20" y="117"/>
                </a:lnTo>
                <a:lnTo>
                  <a:pt x="17" y="112"/>
                </a:lnTo>
                <a:lnTo>
                  <a:pt x="15" y="110"/>
                </a:lnTo>
                <a:lnTo>
                  <a:pt x="16" y="106"/>
                </a:lnTo>
                <a:lnTo>
                  <a:pt x="17" y="103"/>
                </a:lnTo>
                <a:lnTo>
                  <a:pt x="18" y="100"/>
                </a:lnTo>
                <a:lnTo>
                  <a:pt x="18" y="96"/>
                </a:lnTo>
                <a:lnTo>
                  <a:pt x="17" y="94"/>
                </a:lnTo>
                <a:lnTo>
                  <a:pt x="12" y="93"/>
                </a:lnTo>
                <a:lnTo>
                  <a:pt x="15" y="91"/>
                </a:lnTo>
                <a:lnTo>
                  <a:pt x="20" y="92"/>
                </a:lnTo>
                <a:lnTo>
                  <a:pt x="22" y="93"/>
                </a:lnTo>
                <a:lnTo>
                  <a:pt x="21" y="96"/>
                </a:lnTo>
                <a:lnTo>
                  <a:pt x="23" y="97"/>
                </a:lnTo>
                <a:lnTo>
                  <a:pt x="26" y="96"/>
                </a:lnTo>
                <a:lnTo>
                  <a:pt x="27" y="93"/>
                </a:lnTo>
                <a:lnTo>
                  <a:pt x="31" y="94"/>
                </a:lnTo>
                <a:lnTo>
                  <a:pt x="33" y="96"/>
                </a:lnTo>
                <a:lnTo>
                  <a:pt x="37" y="93"/>
                </a:lnTo>
                <a:lnTo>
                  <a:pt x="37" y="91"/>
                </a:lnTo>
                <a:lnTo>
                  <a:pt x="42" y="88"/>
                </a:lnTo>
                <a:lnTo>
                  <a:pt x="49" y="88"/>
                </a:lnTo>
                <a:lnTo>
                  <a:pt x="49" y="82"/>
                </a:lnTo>
                <a:lnTo>
                  <a:pt x="49" y="81"/>
                </a:lnTo>
                <a:lnTo>
                  <a:pt x="49" y="81"/>
                </a:lnTo>
                <a:lnTo>
                  <a:pt x="49" y="81"/>
                </a:lnTo>
                <a:lnTo>
                  <a:pt x="44" y="77"/>
                </a:lnTo>
                <a:lnTo>
                  <a:pt x="43" y="74"/>
                </a:lnTo>
                <a:lnTo>
                  <a:pt x="48" y="72"/>
                </a:lnTo>
                <a:lnTo>
                  <a:pt x="50" y="68"/>
                </a:lnTo>
                <a:lnTo>
                  <a:pt x="54" y="66"/>
                </a:lnTo>
                <a:lnTo>
                  <a:pt x="58" y="64"/>
                </a:lnTo>
                <a:lnTo>
                  <a:pt x="60" y="66"/>
                </a:lnTo>
                <a:lnTo>
                  <a:pt x="63" y="66"/>
                </a:lnTo>
                <a:lnTo>
                  <a:pt x="66" y="66"/>
                </a:lnTo>
                <a:lnTo>
                  <a:pt x="67" y="64"/>
                </a:lnTo>
                <a:lnTo>
                  <a:pt x="69" y="62"/>
                </a:lnTo>
                <a:lnTo>
                  <a:pt x="72" y="60"/>
                </a:lnTo>
                <a:lnTo>
                  <a:pt x="76" y="62"/>
                </a:lnTo>
                <a:lnTo>
                  <a:pt x="78" y="64"/>
                </a:lnTo>
                <a:lnTo>
                  <a:pt x="80" y="66"/>
                </a:lnTo>
                <a:lnTo>
                  <a:pt x="84" y="6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4100513" y="1776413"/>
            <a:ext cx="704850" cy="661988"/>
          </a:xfrm>
          <a:custGeom>
            <a:avLst/>
            <a:gdLst>
              <a:gd name="T0" fmla="*/ 105 w 444"/>
              <a:gd name="T1" fmla="*/ 53 h 417"/>
              <a:gd name="T2" fmla="*/ 171 w 444"/>
              <a:gd name="T3" fmla="*/ 20 h 417"/>
              <a:gd name="T4" fmla="*/ 208 w 444"/>
              <a:gd name="T5" fmla="*/ 0 h 417"/>
              <a:gd name="T6" fmla="*/ 223 w 444"/>
              <a:gd name="T7" fmla="*/ 20 h 417"/>
              <a:gd name="T8" fmla="*/ 279 w 444"/>
              <a:gd name="T9" fmla="*/ 22 h 417"/>
              <a:gd name="T10" fmla="*/ 325 w 444"/>
              <a:gd name="T11" fmla="*/ 34 h 417"/>
              <a:gd name="T12" fmla="*/ 347 w 444"/>
              <a:gd name="T13" fmla="*/ 70 h 417"/>
              <a:gd name="T14" fmla="*/ 402 w 444"/>
              <a:gd name="T15" fmla="*/ 105 h 417"/>
              <a:gd name="T16" fmla="*/ 442 w 444"/>
              <a:gd name="T17" fmla="*/ 182 h 417"/>
              <a:gd name="T18" fmla="*/ 422 w 444"/>
              <a:gd name="T19" fmla="*/ 234 h 417"/>
              <a:gd name="T20" fmla="*/ 405 w 444"/>
              <a:gd name="T21" fmla="*/ 255 h 417"/>
              <a:gd name="T22" fmla="*/ 377 w 444"/>
              <a:gd name="T23" fmla="*/ 242 h 417"/>
              <a:gd name="T24" fmla="*/ 370 w 444"/>
              <a:gd name="T25" fmla="*/ 246 h 417"/>
              <a:gd name="T26" fmla="*/ 350 w 444"/>
              <a:gd name="T27" fmla="*/ 245 h 417"/>
              <a:gd name="T28" fmla="*/ 364 w 444"/>
              <a:gd name="T29" fmla="*/ 269 h 417"/>
              <a:gd name="T30" fmla="*/ 374 w 444"/>
              <a:gd name="T31" fmla="*/ 296 h 417"/>
              <a:gd name="T32" fmla="*/ 346 w 444"/>
              <a:gd name="T33" fmla="*/ 307 h 417"/>
              <a:gd name="T34" fmla="*/ 319 w 444"/>
              <a:gd name="T35" fmla="*/ 290 h 417"/>
              <a:gd name="T36" fmla="*/ 297 w 444"/>
              <a:gd name="T37" fmla="*/ 310 h 417"/>
              <a:gd name="T38" fmla="*/ 278 w 444"/>
              <a:gd name="T39" fmla="*/ 305 h 417"/>
              <a:gd name="T40" fmla="*/ 254 w 444"/>
              <a:gd name="T41" fmla="*/ 296 h 417"/>
              <a:gd name="T42" fmla="*/ 251 w 444"/>
              <a:gd name="T43" fmla="*/ 285 h 417"/>
              <a:gd name="T44" fmla="*/ 248 w 444"/>
              <a:gd name="T45" fmla="*/ 273 h 417"/>
              <a:gd name="T46" fmla="*/ 243 w 444"/>
              <a:gd name="T47" fmla="*/ 260 h 417"/>
              <a:gd name="T48" fmla="*/ 226 w 444"/>
              <a:gd name="T49" fmla="*/ 275 h 417"/>
              <a:gd name="T50" fmla="*/ 203 w 444"/>
              <a:gd name="T51" fmla="*/ 279 h 417"/>
              <a:gd name="T52" fmla="*/ 181 w 444"/>
              <a:gd name="T53" fmla="*/ 270 h 417"/>
              <a:gd name="T54" fmla="*/ 161 w 444"/>
              <a:gd name="T55" fmla="*/ 271 h 417"/>
              <a:gd name="T56" fmla="*/ 156 w 444"/>
              <a:gd name="T57" fmla="*/ 284 h 417"/>
              <a:gd name="T58" fmla="*/ 138 w 444"/>
              <a:gd name="T59" fmla="*/ 293 h 417"/>
              <a:gd name="T60" fmla="*/ 124 w 444"/>
              <a:gd name="T61" fmla="*/ 301 h 417"/>
              <a:gd name="T62" fmla="*/ 85 w 444"/>
              <a:gd name="T63" fmla="*/ 291 h 417"/>
              <a:gd name="T64" fmla="*/ 63 w 444"/>
              <a:gd name="T65" fmla="*/ 296 h 417"/>
              <a:gd name="T66" fmla="*/ 53 w 444"/>
              <a:gd name="T67" fmla="*/ 304 h 417"/>
              <a:gd name="T68" fmla="*/ 57 w 444"/>
              <a:gd name="T69" fmla="*/ 320 h 417"/>
              <a:gd name="T70" fmla="*/ 45 w 444"/>
              <a:gd name="T71" fmla="*/ 334 h 417"/>
              <a:gd name="T72" fmla="*/ 45 w 444"/>
              <a:gd name="T73" fmla="*/ 342 h 417"/>
              <a:gd name="T74" fmla="*/ 42 w 444"/>
              <a:gd name="T75" fmla="*/ 357 h 417"/>
              <a:gd name="T76" fmla="*/ 41 w 444"/>
              <a:gd name="T77" fmla="*/ 371 h 417"/>
              <a:gd name="T78" fmla="*/ 40 w 444"/>
              <a:gd name="T79" fmla="*/ 384 h 417"/>
              <a:gd name="T80" fmla="*/ 43 w 444"/>
              <a:gd name="T81" fmla="*/ 404 h 417"/>
              <a:gd name="T82" fmla="*/ 15 w 444"/>
              <a:gd name="T83" fmla="*/ 416 h 417"/>
              <a:gd name="T84" fmla="*/ 10 w 444"/>
              <a:gd name="T85" fmla="*/ 396 h 417"/>
              <a:gd name="T86" fmla="*/ 11 w 444"/>
              <a:gd name="T87" fmla="*/ 370 h 417"/>
              <a:gd name="T88" fmla="*/ 7 w 444"/>
              <a:gd name="T89" fmla="*/ 330 h 417"/>
              <a:gd name="T90" fmla="*/ 7 w 444"/>
              <a:gd name="T91" fmla="*/ 302 h 417"/>
              <a:gd name="T92" fmla="*/ 12 w 444"/>
              <a:gd name="T93" fmla="*/ 292 h 417"/>
              <a:gd name="T94" fmla="*/ 13 w 444"/>
              <a:gd name="T95" fmla="*/ 274 h 417"/>
              <a:gd name="T96" fmla="*/ 17 w 444"/>
              <a:gd name="T97" fmla="*/ 250 h 417"/>
              <a:gd name="T98" fmla="*/ 16 w 444"/>
              <a:gd name="T99" fmla="*/ 227 h 417"/>
              <a:gd name="T100" fmla="*/ 12 w 444"/>
              <a:gd name="T101" fmla="*/ 200 h 417"/>
              <a:gd name="T102" fmla="*/ 10 w 444"/>
              <a:gd name="T103" fmla="*/ 185 h 417"/>
              <a:gd name="T104" fmla="*/ 25 w 444"/>
              <a:gd name="T105" fmla="*/ 164 h 417"/>
              <a:gd name="T106" fmla="*/ 21 w 444"/>
              <a:gd name="T107" fmla="*/ 131 h 417"/>
              <a:gd name="T108" fmla="*/ 15 w 444"/>
              <a:gd name="T109" fmla="*/ 110 h 417"/>
              <a:gd name="T110" fmla="*/ 22 w 444"/>
              <a:gd name="T111" fmla="*/ 93 h 417"/>
              <a:gd name="T112" fmla="*/ 42 w 444"/>
              <a:gd name="T113" fmla="*/ 88 h 417"/>
              <a:gd name="T114" fmla="*/ 50 w 444"/>
              <a:gd name="T115" fmla="*/ 68 h 417"/>
              <a:gd name="T116" fmla="*/ 76 w 444"/>
              <a:gd name="T117" fmla="*/ 6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4" h="417">
                <a:moveTo>
                  <a:pt x="84" y="65"/>
                </a:moveTo>
                <a:lnTo>
                  <a:pt x="88" y="61"/>
                </a:lnTo>
                <a:lnTo>
                  <a:pt x="91" y="60"/>
                </a:lnTo>
                <a:lnTo>
                  <a:pt x="96" y="64"/>
                </a:lnTo>
                <a:lnTo>
                  <a:pt x="100" y="61"/>
                </a:lnTo>
                <a:lnTo>
                  <a:pt x="104" y="61"/>
                </a:lnTo>
                <a:lnTo>
                  <a:pt x="102" y="56"/>
                </a:lnTo>
                <a:lnTo>
                  <a:pt x="103" y="55"/>
                </a:lnTo>
                <a:lnTo>
                  <a:pt x="105" y="53"/>
                </a:lnTo>
                <a:lnTo>
                  <a:pt x="105" y="53"/>
                </a:lnTo>
                <a:lnTo>
                  <a:pt x="116" y="42"/>
                </a:lnTo>
                <a:lnTo>
                  <a:pt x="121" y="40"/>
                </a:lnTo>
                <a:lnTo>
                  <a:pt x="124" y="39"/>
                </a:lnTo>
                <a:lnTo>
                  <a:pt x="132" y="30"/>
                </a:lnTo>
                <a:lnTo>
                  <a:pt x="156" y="23"/>
                </a:lnTo>
                <a:lnTo>
                  <a:pt x="158" y="22"/>
                </a:lnTo>
                <a:lnTo>
                  <a:pt x="165" y="22"/>
                </a:lnTo>
                <a:lnTo>
                  <a:pt x="171" y="20"/>
                </a:lnTo>
                <a:lnTo>
                  <a:pt x="174" y="16"/>
                </a:lnTo>
                <a:lnTo>
                  <a:pt x="176" y="12"/>
                </a:lnTo>
                <a:lnTo>
                  <a:pt x="178" y="10"/>
                </a:lnTo>
                <a:lnTo>
                  <a:pt x="182" y="7"/>
                </a:lnTo>
                <a:lnTo>
                  <a:pt x="187" y="7"/>
                </a:lnTo>
                <a:lnTo>
                  <a:pt x="190" y="6"/>
                </a:lnTo>
                <a:lnTo>
                  <a:pt x="192" y="6"/>
                </a:lnTo>
                <a:lnTo>
                  <a:pt x="205" y="1"/>
                </a:lnTo>
                <a:lnTo>
                  <a:pt x="208" y="0"/>
                </a:lnTo>
                <a:lnTo>
                  <a:pt x="213" y="3"/>
                </a:lnTo>
                <a:lnTo>
                  <a:pt x="214" y="5"/>
                </a:lnTo>
                <a:lnTo>
                  <a:pt x="214" y="6"/>
                </a:lnTo>
                <a:lnTo>
                  <a:pt x="214" y="7"/>
                </a:lnTo>
                <a:lnTo>
                  <a:pt x="210" y="14"/>
                </a:lnTo>
                <a:lnTo>
                  <a:pt x="213" y="17"/>
                </a:lnTo>
                <a:lnTo>
                  <a:pt x="217" y="16"/>
                </a:lnTo>
                <a:lnTo>
                  <a:pt x="221" y="16"/>
                </a:lnTo>
                <a:lnTo>
                  <a:pt x="223" y="20"/>
                </a:lnTo>
                <a:lnTo>
                  <a:pt x="228" y="23"/>
                </a:lnTo>
                <a:lnTo>
                  <a:pt x="236" y="25"/>
                </a:lnTo>
                <a:lnTo>
                  <a:pt x="240" y="25"/>
                </a:lnTo>
                <a:lnTo>
                  <a:pt x="251" y="21"/>
                </a:lnTo>
                <a:lnTo>
                  <a:pt x="257" y="19"/>
                </a:lnTo>
                <a:lnTo>
                  <a:pt x="271" y="19"/>
                </a:lnTo>
                <a:lnTo>
                  <a:pt x="274" y="20"/>
                </a:lnTo>
                <a:lnTo>
                  <a:pt x="277" y="21"/>
                </a:lnTo>
                <a:lnTo>
                  <a:pt x="279" y="22"/>
                </a:lnTo>
                <a:lnTo>
                  <a:pt x="284" y="26"/>
                </a:lnTo>
                <a:lnTo>
                  <a:pt x="289" y="28"/>
                </a:lnTo>
                <a:lnTo>
                  <a:pt x="293" y="28"/>
                </a:lnTo>
                <a:lnTo>
                  <a:pt x="296" y="28"/>
                </a:lnTo>
                <a:lnTo>
                  <a:pt x="305" y="30"/>
                </a:lnTo>
                <a:lnTo>
                  <a:pt x="310" y="30"/>
                </a:lnTo>
                <a:lnTo>
                  <a:pt x="313" y="28"/>
                </a:lnTo>
                <a:lnTo>
                  <a:pt x="318" y="29"/>
                </a:lnTo>
                <a:lnTo>
                  <a:pt x="325" y="34"/>
                </a:lnTo>
                <a:lnTo>
                  <a:pt x="327" y="43"/>
                </a:lnTo>
                <a:lnTo>
                  <a:pt x="331" y="46"/>
                </a:lnTo>
                <a:lnTo>
                  <a:pt x="340" y="51"/>
                </a:lnTo>
                <a:lnTo>
                  <a:pt x="349" y="51"/>
                </a:lnTo>
                <a:lnTo>
                  <a:pt x="353" y="53"/>
                </a:lnTo>
                <a:lnTo>
                  <a:pt x="356" y="56"/>
                </a:lnTo>
                <a:lnTo>
                  <a:pt x="356" y="59"/>
                </a:lnTo>
                <a:lnTo>
                  <a:pt x="356" y="63"/>
                </a:lnTo>
                <a:lnTo>
                  <a:pt x="347" y="70"/>
                </a:lnTo>
                <a:lnTo>
                  <a:pt x="348" y="72"/>
                </a:lnTo>
                <a:lnTo>
                  <a:pt x="356" y="77"/>
                </a:lnTo>
                <a:lnTo>
                  <a:pt x="365" y="80"/>
                </a:lnTo>
                <a:lnTo>
                  <a:pt x="379" y="79"/>
                </a:lnTo>
                <a:lnTo>
                  <a:pt x="386" y="80"/>
                </a:lnTo>
                <a:lnTo>
                  <a:pt x="397" y="83"/>
                </a:lnTo>
                <a:lnTo>
                  <a:pt x="399" y="86"/>
                </a:lnTo>
                <a:lnTo>
                  <a:pt x="402" y="95"/>
                </a:lnTo>
                <a:lnTo>
                  <a:pt x="402" y="105"/>
                </a:lnTo>
                <a:lnTo>
                  <a:pt x="399" y="119"/>
                </a:lnTo>
                <a:lnTo>
                  <a:pt x="398" y="124"/>
                </a:lnTo>
                <a:lnTo>
                  <a:pt x="399" y="127"/>
                </a:lnTo>
                <a:lnTo>
                  <a:pt x="407" y="132"/>
                </a:lnTo>
                <a:lnTo>
                  <a:pt x="418" y="140"/>
                </a:lnTo>
                <a:lnTo>
                  <a:pt x="427" y="150"/>
                </a:lnTo>
                <a:lnTo>
                  <a:pt x="434" y="161"/>
                </a:lnTo>
                <a:lnTo>
                  <a:pt x="439" y="171"/>
                </a:lnTo>
                <a:lnTo>
                  <a:pt x="442" y="182"/>
                </a:lnTo>
                <a:lnTo>
                  <a:pt x="443" y="190"/>
                </a:lnTo>
                <a:lnTo>
                  <a:pt x="444" y="197"/>
                </a:lnTo>
                <a:lnTo>
                  <a:pt x="444" y="197"/>
                </a:lnTo>
                <a:lnTo>
                  <a:pt x="433" y="210"/>
                </a:lnTo>
                <a:lnTo>
                  <a:pt x="429" y="221"/>
                </a:lnTo>
                <a:lnTo>
                  <a:pt x="428" y="222"/>
                </a:lnTo>
                <a:lnTo>
                  <a:pt x="425" y="226"/>
                </a:lnTo>
                <a:lnTo>
                  <a:pt x="423" y="229"/>
                </a:lnTo>
                <a:lnTo>
                  <a:pt x="422" y="234"/>
                </a:lnTo>
                <a:lnTo>
                  <a:pt x="419" y="239"/>
                </a:lnTo>
                <a:lnTo>
                  <a:pt x="418" y="242"/>
                </a:lnTo>
                <a:lnTo>
                  <a:pt x="415" y="247"/>
                </a:lnTo>
                <a:lnTo>
                  <a:pt x="413" y="250"/>
                </a:lnTo>
                <a:lnTo>
                  <a:pt x="413" y="253"/>
                </a:lnTo>
                <a:lnTo>
                  <a:pt x="412" y="255"/>
                </a:lnTo>
                <a:lnTo>
                  <a:pt x="410" y="255"/>
                </a:lnTo>
                <a:lnTo>
                  <a:pt x="408" y="255"/>
                </a:lnTo>
                <a:lnTo>
                  <a:pt x="405" y="255"/>
                </a:lnTo>
                <a:lnTo>
                  <a:pt x="402" y="253"/>
                </a:lnTo>
                <a:lnTo>
                  <a:pt x="397" y="251"/>
                </a:lnTo>
                <a:lnTo>
                  <a:pt x="391" y="248"/>
                </a:lnTo>
                <a:lnTo>
                  <a:pt x="386" y="245"/>
                </a:lnTo>
                <a:lnTo>
                  <a:pt x="383" y="242"/>
                </a:lnTo>
                <a:lnTo>
                  <a:pt x="380" y="240"/>
                </a:lnTo>
                <a:lnTo>
                  <a:pt x="378" y="240"/>
                </a:lnTo>
                <a:lnTo>
                  <a:pt x="377" y="240"/>
                </a:lnTo>
                <a:lnTo>
                  <a:pt x="377" y="242"/>
                </a:lnTo>
                <a:lnTo>
                  <a:pt x="377" y="244"/>
                </a:lnTo>
                <a:lnTo>
                  <a:pt x="376" y="245"/>
                </a:lnTo>
                <a:lnTo>
                  <a:pt x="374" y="247"/>
                </a:lnTo>
                <a:lnTo>
                  <a:pt x="374" y="249"/>
                </a:lnTo>
                <a:lnTo>
                  <a:pt x="375" y="250"/>
                </a:lnTo>
                <a:lnTo>
                  <a:pt x="374" y="251"/>
                </a:lnTo>
                <a:lnTo>
                  <a:pt x="372" y="251"/>
                </a:lnTo>
                <a:lnTo>
                  <a:pt x="370" y="249"/>
                </a:lnTo>
                <a:lnTo>
                  <a:pt x="370" y="246"/>
                </a:lnTo>
                <a:lnTo>
                  <a:pt x="370" y="244"/>
                </a:lnTo>
                <a:lnTo>
                  <a:pt x="369" y="242"/>
                </a:lnTo>
                <a:lnTo>
                  <a:pt x="367" y="242"/>
                </a:lnTo>
                <a:lnTo>
                  <a:pt x="365" y="243"/>
                </a:lnTo>
                <a:lnTo>
                  <a:pt x="362" y="244"/>
                </a:lnTo>
                <a:lnTo>
                  <a:pt x="357" y="243"/>
                </a:lnTo>
                <a:lnTo>
                  <a:pt x="349" y="240"/>
                </a:lnTo>
                <a:lnTo>
                  <a:pt x="348" y="242"/>
                </a:lnTo>
                <a:lnTo>
                  <a:pt x="350" y="245"/>
                </a:lnTo>
                <a:lnTo>
                  <a:pt x="354" y="248"/>
                </a:lnTo>
                <a:lnTo>
                  <a:pt x="357" y="251"/>
                </a:lnTo>
                <a:lnTo>
                  <a:pt x="359" y="253"/>
                </a:lnTo>
                <a:lnTo>
                  <a:pt x="363" y="255"/>
                </a:lnTo>
                <a:lnTo>
                  <a:pt x="364" y="256"/>
                </a:lnTo>
                <a:lnTo>
                  <a:pt x="366" y="259"/>
                </a:lnTo>
                <a:lnTo>
                  <a:pt x="365" y="263"/>
                </a:lnTo>
                <a:lnTo>
                  <a:pt x="364" y="265"/>
                </a:lnTo>
                <a:lnTo>
                  <a:pt x="364" y="269"/>
                </a:lnTo>
                <a:lnTo>
                  <a:pt x="367" y="273"/>
                </a:lnTo>
                <a:lnTo>
                  <a:pt x="371" y="276"/>
                </a:lnTo>
                <a:lnTo>
                  <a:pt x="374" y="279"/>
                </a:lnTo>
                <a:lnTo>
                  <a:pt x="376" y="285"/>
                </a:lnTo>
                <a:lnTo>
                  <a:pt x="376" y="288"/>
                </a:lnTo>
                <a:lnTo>
                  <a:pt x="374" y="292"/>
                </a:lnTo>
                <a:lnTo>
                  <a:pt x="373" y="294"/>
                </a:lnTo>
                <a:lnTo>
                  <a:pt x="373" y="295"/>
                </a:lnTo>
                <a:lnTo>
                  <a:pt x="374" y="296"/>
                </a:lnTo>
                <a:lnTo>
                  <a:pt x="370" y="307"/>
                </a:lnTo>
                <a:lnTo>
                  <a:pt x="369" y="309"/>
                </a:lnTo>
                <a:lnTo>
                  <a:pt x="367" y="310"/>
                </a:lnTo>
                <a:lnTo>
                  <a:pt x="365" y="309"/>
                </a:lnTo>
                <a:lnTo>
                  <a:pt x="363" y="309"/>
                </a:lnTo>
                <a:lnTo>
                  <a:pt x="358" y="308"/>
                </a:lnTo>
                <a:lnTo>
                  <a:pt x="355" y="309"/>
                </a:lnTo>
                <a:lnTo>
                  <a:pt x="351" y="309"/>
                </a:lnTo>
                <a:lnTo>
                  <a:pt x="346" y="307"/>
                </a:lnTo>
                <a:lnTo>
                  <a:pt x="340" y="305"/>
                </a:lnTo>
                <a:lnTo>
                  <a:pt x="333" y="304"/>
                </a:lnTo>
                <a:lnTo>
                  <a:pt x="330" y="301"/>
                </a:lnTo>
                <a:lnTo>
                  <a:pt x="328" y="297"/>
                </a:lnTo>
                <a:lnTo>
                  <a:pt x="327" y="294"/>
                </a:lnTo>
                <a:lnTo>
                  <a:pt x="326" y="288"/>
                </a:lnTo>
                <a:lnTo>
                  <a:pt x="325" y="288"/>
                </a:lnTo>
                <a:lnTo>
                  <a:pt x="322" y="289"/>
                </a:lnTo>
                <a:lnTo>
                  <a:pt x="319" y="290"/>
                </a:lnTo>
                <a:lnTo>
                  <a:pt x="316" y="292"/>
                </a:lnTo>
                <a:lnTo>
                  <a:pt x="313" y="295"/>
                </a:lnTo>
                <a:lnTo>
                  <a:pt x="309" y="296"/>
                </a:lnTo>
                <a:lnTo>
                  <a:pt x="307" y="298"/>
                </a:lnTo>
                <a:lnTo>
                  <a:pt x="304" y="301"/>
                </a:lnTo>
                <a:lnTo>
                  <a:pt x="300" y="303"/>
                </a:lnTo>
                <a:lnTo>
                  <a:pt x="297" y="304"/>
                </a:lnTo>
                <a:lnTo>
                  <a:pt x="296" y="308"/>
                </a:lnTo>
                <a:lnTo>
                  <a:pt x="297" y="310"/>
                </a:lnTo>
                <a:lnTo>
                  <a:pt x="294" y="312"/>
                </a:lnTo>
                <a:lnTo>
                  <a:pt x="290" y="311"/>
                </a:lnTo>
                <a:lnTo>
                  <a:pt x="287" y="310"/>
                </a:lnTo>
                <a:lnTo>
                  <a:pt x="285" y="310"/>
                </a:lnTo>
                <a:lnTo>
                  <a:pt x="282" y="311"/>
                </a:lnTo>
                <a:lnTo>
                  <a:pt x="282" y="310"/>
                </a:lnTo>
                <a:lnTo>
                  <a:pt x="281" y="309"/>
                </a:lnTo>
                <a:lnTo>
                  <a:pt x="280" y="308"/>
                </a:lnTo>
                <a:lnTo>
                  <a:pt x="278" y="305"/>
                </a:lnTo>
                <a:lnTo>
                  <a:pt x="279" y="302"/>
                </a:lnTo>
                <a:lnTo>
                  <a:pt x="278" y="301"/>
                </a:lnTo>
                <a:lnTo>
                  <a:pt x="274" y="300"/>
                </a:lnTo>
                <a:lnTo>
                  <a:pt x="269" y="299"/>
                </a:lnTo>
                <a:lnTo>
                  <a:pt x="266" y="300"/>
                </a:lnTo>
                <a:lnTo>
                  <a:pt x="263" y="300"/>
                </a:lnTo>
                <a:lnTo>
                  <a:pt x="261" y="298"/>
                </a:lnTo>
                <a:lnTo>
                  <a:pt x="258" y="297"/>
                </a:lnTo>
                <a:lnTo>
                  <a:pt x="254" y="296"/>
                </a:lnTo>
                <a:lnTo>
                  <a:pt x="254" y="295"/>
                </a:lnTo>
                <a:lnTo>
                  <a:pt x="258" y="292"/>
                </a:lnTo>
                <a:lnTo>
                  <a:pt x="260" y="290"/>
                </a:lnTo>
                <a:lnTo>
                  <a:pt x="259" y="287"/>
                </a:lnTo>
                <a:lnTo>
                  <a:pt x="261" y="287"/>
                </a:lnTo>
                <a:lnTo>
                  <a:pt x="262" y="285"/>
                </a:lnTo>
                <a:lnTo>
                  <a:pt x="260" y="283"/>
                </a:lnTo>
                <a:lnTo>
                  <a:pt x="256" y="284"/>
                </a:lnTo>
                <a:lnTo>
                  <a:pt x="251" y="285"/>
                </a:lnTo>
                <a:lnTo>
                  <a:pt x="246" y="285"/>
                </a:lnTo>
                <a:lnTo>
                  <a:pt x="241" y="285"/>
                </a:lnTo>
                <a:lnTo>
                  <a:pt x="236" y="285"/>
                </a:lnTo>
                <a:lnTo>
                  <a:pt x="232" y="283"/>
                </a:lnTo>
                <a:lnTo>
                  <a:pt x="233" y="278"/>
                </a:lnTo>
                <a:lnTo>
                  <a:pt x="236" y="275"/>
                </a:lnTo>
                <a:lnTo>
                  <a:pt x="241" y="274"/>
                </a:lnTo>
                <a:lnTo>
                  <a:pt x="245" y="274"/>
                </a:lnTo>
                <a:lnTo>
                  <a:pt x="248" y="273"/>
                </a:lnTo>
                <a:lnTo>
                  <a:pt x="248" y="271"/>
                </a:lnTo>
                <a:lnTo>
                  <a:pt x="248" y="271"/>
                </a:lnTo>
                <a:lnTo>
                  <a:pt x="248" y="270"/>
                </a:lnTo>
                <a:lnTo>
                  <a:pt x="248" y="269"/>
                </a:lnTo>
                <a:lnTo>
                  <a:pt x="248" y="267"/>
                </a:lnTo>
                <a:lnTo>
                  <a:pt x="248" y="265"/>
                </a:lnTo>
                <a:lnTo>
                  <a:pt x="248" y="265"/>
                </a:lnTo>
                <a:lnTo>
                  <a:pt x="248" y="262"/>
                </a:lnTo>
                <a:lnTo>
                  <a:pt x="243" y="260"/>
                </a:lnTo>
                <a:lnTo>
                  <a:pt x="241" y="260"/>
                </a:lnTo>
                <a:lnTo>
                  <a:pt x="239" y="261"/>
                </a:lnTo>
                <a:lnTo>
                  <a:pt x="235" y="263"/>
                </a:lnTo>
                <a:lnTo>
                  <a:pt x="231" y="266"/>
                </a:lnTo>
                <a:lnTo>
                  <a:pt x="229" y="269"/>
                </a:lnTo>
                <a:lnTo>
                  <a:pt x="226" y="269"/>
                </a:lnTo>
                <a:lnTo>
                  <a:pt x="224" y="270"/>
                </a:lnTo>
                <a:lnTo>
                  <a:pt x="224" y="273"/>
                </a:lnTo>
                <a:lnTo>
                  <a:pt x="226" y="275"/>
                </a:lnTo>
                <a:lnTo>
                  <a:pt x="226" y="276"/>
                </a:lnTo>
                <a:lnTo>
                  <a:pt x="225" y="277"/>
                </a:lnTo>
                <a:lnTo>
                  <a:pt x="223" y="277"/>
                </a:lnTo>
                <a:lnTo>
                  <a:pt x="222" y="278"/>
                </a:lnTo>
                <a:lnTo>
                  <a:pt x="219" y="280"/>
                </a:lnTo>
                <a:lnTo>
                  <a:pt x="216" y="283"/>
                </a:lnTo>
                <a:lnTo>
                  <a:pt x="213" y="284"/>
                </a:lnTo>
                <a:lnTo>
                  <a:pt x="208" y="283"/>
                </a:lnTo>
                <a:lnTo>
                  <a:pt x="203" y="279"/>
                </a:lnTo>
                <a:lnTo>
                  <a:pt x="198" y="277"/>
                </a:lnTo>
                <a:lnTo>
                  <a:pt x="195" y="274"/>
                </a:lnTo>
                <a:lnTo>
                  <a:pt x="192" y="274"/>
                </a:lnTo>
                <a:lnTo>
                  <a:pt x="190" y="274"/>
                </a:lnTo>
                <a:lnTo>
                  <a:pt x="188" y="276"/>
                </a:lnTo>
                <a:lnTo>
                  <a:pt x="183" y="277"/>
                </a:lnTo>
                <a:lnTo>
                  <a:pt x="182" y="276"/>
                </a:lnTo>
                <a:lnTo>
                  <a:pt x="183" y="273"/>
                </a:lnTo>
                <a:lnTo>
                  <a:pt x="181" y="270"/>
                </a:lnTo>
                <a:lnTo>
                  <a:pt x="178" y="270"/>
                </a:lnTo>
                <a:lnTo>
                  <a:pt x="176" y="271"/>
                </a:lnTo>
                <a:lnTo>
                  <a:pt x="175" y="271"/>
                </a:lnTo>
                <a:lnTo>
                  <a:pt x="172" y="273"/>
                </a:lnTo>
                <a:lnTo>
                  <a:pt x="170" y="275"/>
                </a:lnTo>
                <a:lnTo>
                  <a:pt x="167" y="274"/>
                </a:lnTo>
                <a:lnTo>
                  <a:pt x="166" y="272"/>
                </a:lnTo>
                <a:lnTo>
                  <a:pt x="164" y="271"/>
                </a:lnTo>
                <a:lnTo>
                  <a:pt x="161" y="271"/>
                </a:lnTo>
                <a:lnTo>
                  <a:pt x="159" y="270"/>
                </a:lnTo>
                <a:lnTo>
                  <a:pt x="156" y="270"/>
                </a:lnTo>
                <a:lnTo>
                  <a:pt x="155" y="272"/>
                </a:lnTo>
                <a:lnTo>
                  <a:pt x="154" y="274"/>
                </a:lnTo>
                <a:lnTo>
                  <a:pt x="151" y="277"/>
                </a:lnTo>
                <a:lnTo>
                  <a:pt x="150" y="279"/>
                </a:lnTo>
                <a:lnTo>
                  <a:pt x="151" y="281"/>
                </a:lnTo>
                <a:lnTo>
                  <a:pt x="154" y="282"/>
                </a:lnTo>
                <a:lnTo>
                  <a:pt x="156" y="284"/>
                </a:lnTo>
                <a:lnTo>
                  <a:pt x="154" y="286"/>
                </a:lnTo>
                <a:lnTo>
                  <a:pt x="152" y="288"/>
                </a:lnTo>
                <a:lnTo>
                  <a:pt x="149" y="289"/>
                </a:lnTo>
                <a:lnTo>
                  <a:pt x="146" y="288"/>
                </a:lnTo>
                <a:lnTo>
                  <a:pt x="144" y="287"/>
                </a:lnTo>
                <a:lnTo>
                  <a:pt x="141" y="288"/>
                </a:lnTo>
                <a:lnTo>
                  <a:pt x="141" y="290"/>
                </a:lnTo>
                <a:lnTo>
                  <a:pt x="140" y="292"/>
                </a:lnTo>
                <a:lnTo>
                  <a:pt x="138" y="293"/>
                </a:lnTo>
                <a:lnTo>
                  <a:pt x="135" y="293"/>
                </a:lnTo>
                <a:lnTo>
                  <a:pt x="133" y="295"/>
                </a:lnTo>
                <a:lnTo>
                  <a:pt x="133" y="297"/>
                </a:lnTo>
                <a:lnTo>
                  <a:pt x="133" y="299"/>
                </a:lnTo>
                <a:lnTo>
                  <a:pt x="134" y="302"/>
                </a:lnTo>
                <a:lnTo>
                  <a:pt x="133" y="303"/>
                </a:lnTo>
                <a:lnTo>
                  <a:pt x="130" y="302"/>
                </a:lnTo>
                <a:lnTo>
                  <a:pt x="127" y="301"/>
                </a:lnTo>
                <a:lnTo>
                  <a:pt x="124" y="301"/>
                </a:lnTo>
                <a:lnTo>
                  <a:pt x="116" y="303"/>
                </a:lnTo>
                <a:lnTo>
                  <a:pt x="110" y="303"/>
                </a:lnTo>
                <a:lnTo>
                  <a:pt x="105" y="300"/>
                </a:lnTo>
                <a:lnTo>
                  <a:pt x="104" y="298"/>
                </a:lnTo>
                <a:lnTo>
                  <a:pt x="102" y="296"/>
                </a:lnTo>
                <a:lnTo>
                  <a:pt x="100" y="294"/>
                </a:lnTo>
                <a:lnTo>
                  <a:pt x="96" y="292"/>
                </a:lnTo>
                <a:lnTo>
                  <a:pt x="92" y="291"/>
                </a:lnTo>
                <a:lnTo>
                  <a:pt x="85" y="291"/>
                </a:lnTo>
                <a:lnTo>
                  <a:pt x="84" y="292"/>
                </a:lnTo>
                <a:lnTo>
                  <a:pt x="82" y="294"/>
                </a:lnTo>
                <a:lnTo>
                  <a:pt x="80" y="295"/>
                </a:lnTo>
                <a:lnTo>
                  <a:pt x="78" y="294"/>
                </a:lnTo>
                <a:lnTo>
                  <a:pt x="75" y="294"/>
                </a:lnTo>
                <a:lnTo>
                  <a:pt x="72" y="296"/>
                </a:lnTo>
                <a:lnTo>
                  <a:pt x="67" y="298"/>
                </a:lnTo>
                <a:lnTo>
                  <a:pt x="65" y="297"/>
                </a:lnTo>
                <a:lnTo>
                  <a:pt x="63" y="296"/>
                </a:lnTo>
                <a:lnTo>
                  <a:pt x="60" y="296"/>
                </a:lnTo>
                <a:lnTo>
                  <a:pt x="59" y="297"/>
                </a:lnTo>
                <a:lnTo>
                  <a:pt x="58" y="297"/>
                </a:lnTo>
                <a:lnTo>
                  <a:pt x="58" y="299"/>
                </a:lnTo>
                <a:lnTo>
                  <a:pt x="57" y="299"/>
                </a:lnTo>
                <a:lnTo>
                  <a:pt x="54" y="298"/>
                </a:lnTo>
                <a:lnTo>
                  <a:pt x="52" y="299"/>
                </a:lnTo>
                <a:lnTo>
                  <a:pt x="51" y="300"/>
                </a:lnTo>
                <a:lnTo>
                  <a:pt x="53" y="304"/>
                </a:lnTo>
                <a:lnTo>
                  <a:pt x="52" y="306"/>
                </a:lnTo>
                <a:lnTo>
                  <a:pt x="53" y="308"/>
                </a:lnTo>
                <a:lnTo>
                  <a:pt x="55" y="310"/>
                </a:lnTo>
                <a:lnTo>
                  <a:pt x="57" y="312"/>
                </a:lnTo>
                <a:lnTo>
                  <a:pt x="57" y="313"/>
                </a:lnTo>
                <a:lnTo>
                  <a:pt x="55" y="315"/>
                </a:lnTo>
                <a:lnTo>
                  <a:pt x="55" y="315"/>
                </a:lnTo>
                <a:lnTo>
                  <a:pt x="57" y="318"/>
                </a:lnTo>
                <a:lnTo>
                  <a:pt x="57" y="320"/>
                </a:lnTo>
                <a:lnTo>
                  <a:pt x="55" y="321"/>
                </a:lnTo>
                <a:lnTo>
                  <a:pt x="54" y="322"/>
                </a:lnTo>
                <a:lnTo>
                  <a:pt x="53" y="324"/>
                </a:lnTo>
                <a:lnTo>
                  <a:pt x="53" y="324"/>
                </a:lnTo>
                <a:lnTo>
                  <a:pt x="53" y="327"/>
                </a:lnTo>
                <a:lnTo>
                  <a:pt x="51" y="330"/>
                </a:lnTo>
                <a:lnTo>
                  <a:pt x="48" y="331"/>
                </a:lnTo>
                <a:lnTo>
                  <a:pt x="46" y="332"/>
                </a:lnTo>
                <a:lnTo>
                  <a:pt x="45" y="334"/>
                </a:lnTo>
                <a:lnTo>
                  <a:pt x="46" y="335"/>
                </a:lnTo>
                <a:lnTo>
                  <a:pt x="47" y="335"/>
                </a:lnTo>
                <a:lnTo>
                  <a:pt x="49" y="336"/>
                </a:lnTo>
                <a:lnTo>
                  <a:pt x="49" y="337"/>
                </a:lnTo>
                <a:lnTo>
                  <a:pt x="50" y="338"/>
                </a:lnTo>
                <a:lnTo>
                  <a:pt x="49" y="340"/>
                </a:lnTo>
                <a:lnTo>
                  <a:pt x="47" y="340"/>
                </a:lnTo>
                <a:lnTo>
                  <a:pt x="45" y="341"/>
                </a:lnTo>
                <a:lnTo>
                  <a:pt x="45" y="342"/>
                </a:lnTo>
                <a:lnTo>
                  <a:pt x="47" y="344"/>
                </a:lnTo>
                <a:lnTo>
                  <a:pt x="48" y="346"/>
                </a:lnTo>
                <a:lnTo>
                  <a:pt x="47" y="348"/>
                </a:lnTo>
                <a:lnTo>
                  <a:pt x="46" y="350"/>
                </a:lnTo>
                <a:lnTo>
                  <a:pt x="44" y="352"/>
                </a:lnTo>
                <a:lnTo>
                  <a:pt x="42" y="353"/>
                </a:lnTo>
                <a:lnTo>
                  <a:pt x="42" y="355"/>
                </a:lnTo>
                <a:lnTo>
                  <a:pt x="42" y="356"/>
                </a:lnTo>
                <a:lnTo>
                  <a:pt x="42" y="357"/>
                </a:lnTo>
                <a:lnTo>
                  <a:pt x="42" y="358"/>
                </a:lnTo>
                <a:lnTo>
                  <a:pt x="42" y="360"/>
                </a:lnTo>
                <a:lnTo>
                  <a:pt x="40" y="362"/>
                </a:lnTo>
                <a:lnTo>
                  <a:pt x="38" y="365"/>
                </a:lnTo>
                <a:lnTo>
                  <a:pt x="38" y="366"/>
                </a:lnTo>
                <a:lnTo>
                  <a:pt x="38" y="367"/>
                </a:lnTo>
                <a:lnTo>
                  <a:pt x="38" y="369"/>
                </a:lnTo>
                <a:lnTo>
                  <a:pt x="40" y="370"/>
                </a:lnTo>
                <a:lnTo>
                  <a:pt x="41" y="371"/>
                </a:lnTo>
                <a:lnTo>
                  <a:pt x="41" y="372"/>
                </a:lnTo>
                <a:lnTo>
                  <a:pt x="40" y="372"/>
                </a:lnTo>
                <a:lnTo>
                  <a:pt x="39" y="374"/>
                </a:lnTo>
                <a:lnTo>
                  <a:pt x="38" y="375"/>
                </a:lnTo>
                <a:lnTo>
                  <a:pt x="39" y="377"/>
                </a:lnTo>
                <a:lnTo>
                  <a:pt x="40" y="379"/>
                </a:lnTo>
                <a:lnTo>
                  <a:pt x="41" y="381"/>
                </a:lnTo>
                <a:lnTo>
                  <a:pt x="41" y="382"/>
                </a:lnTo>
                <a:lnTo>
                  <a:pt x="40" y="384"/>
                </a:lnTo>
                <a:lnTo>
                  <a:pt x="39" y="387"/>
                </a:lnTo>
                <a:lnTo>
                  <a:pt x="39" y="390"/>
                </a:lnTo>
                <a:lnTo>
                  <a:pt x="40" y="392"/>
                </a:lnTo>
                <a:lnTo>
                  <a:pt x="40" y="394"/>
                </a:lnTo>
                <a:lnTo>
                  <a:pt x="42" y="395"/>
                </a:lnTo>
                <a:lnTo>
                  <a:pt x="44" y="397"/>
                </a:lnTo>
                <a:lnTo>
                  <a:pt x="45" y="398"/>
                </a:lnTo>
                <a:lnTo>
                  <a:pt x="44" y="399"/>
                </a:lnTo>
                <a:lnTo>
                  <a:pt x="43" y="404"/>
                </a:lnTo>
                <a:lnTo>
                  <a:pt x="44" y="406"/>
                </a:lnTo>
                <a:lnTo>
                  <a:pt x="45" y="409"/>
                </a:lnTo>
                <a:lnTo>
                  <a:pt x="47" y="414"/>
                </a:lnTo>
                <a:lnTo>
                  <a:pt x="49" y="416"/>
                </a:lnTo>
                <a:lnTo>
                  <a:pt x="20" y="417"/>
                </a:lnTo>
                <a:lnTo>
                  <a:pt x="20" y="417"/>
                </a:lnTo>
                <a:lnTo>
                  <a:pt x="20" y="414"/>
                </a:lnTo>
                <a:lnTo>
                  <a:pt x="18" y="414"/>
                </a:lnTo>
                <a:lnTo>
                  <a:pt x="15" y="416"/>
                </a:lnTo>
                <a:lnTo>
                  <a:pt x="14" y="415"/>
                </a:lnTo>
                <a:lnTo>
                  <a:pt x="13" y="410"/>
                </a:lnTo>
                <a:lnTo>
                  <a:pt x="15" y="406"/>
                </a:lnTo>
                <a:lnTo>
                  <a:pt x="14" y="404"/>
                </a:lnTo>
                <a:lnTo>
                  <a:pt x="13" y="403"/>
                </a:lnTo>
                <a:lnTo>
                  <a:pt x="11" y="401"/>
                </a:lnTo>
                <a:lnTo>
                  <a:pt x="9" y="397"/>
                </a:lnTo>
                <a:lnTo>
                  <a:pt x="10" y="397"/>
                </a:lnTo>
                <a:lnTo>
                  <a:pt x="10" y="396"/>
                </a:lnTo>
                <a:lnTo>
                  <a:pt x="11" y="395"/>
                </a:lnTo>
                <a:lnTo>
                  <a:pt x="15" y="394"/>
                </a:lnTo>
                <a:lnTo>
                  <a:pt x="17" y="388"/>
                </a:lnTo>
                <a:lnTo>
                  <a:pt x="17" y="385"/>
                </a:lnTo>
                <a:lnTo>
                  <a:pt x="17" y="383"/>
                </a:lnTo>
                <a:lnTo>
                  <a:pt x="13" y="378"/>
                </a:lnTo>
                <a:lnTo>
                  <a:pt x="7" y="376"/>
                </a:lnTo>
                <a:lnTo>
                  <a:pt x="8" y="373"/>
                </a:lnTo>
                <a:lnTo>
                  <a:pt x="11" y="370"/>
                </a:lnTo>
                <a:lnTo>
                  <a:pt x="14" y="367"/>
                </a:lnTo>
                <a:lnTo>
                  <a:pt x="12" y="360"/>
                </a:lnTo>
                <a:lnTo>
                  <a:pt x="8" y="357"/>
                </a:lnTo>
                <a:lnTo>
                  <a:pt x="7" y="351"/>
                </a:lnTo>
                <a:lnTo>
                  <a:pt x="9" y="349"/>
                </a:lnTo>
                <a:lnTo>
                  <a:pt x="6" y="340"/>
                </a:lnTo>
                <a:lnTo>
                  <a:pt x="6" y="339"/>
                </a:lnTo>
                <a:lnTo>
                  <a:pt x="9" y="336"/>
                </a:lnTo>
                <a:lnTo>
                  <a:pt x="7" y="330"/>
                </a:lnTo>
                <a:lnTo>
                  <a:pt x="5" y="320"/>
                </a:lnTo>
                <a:lnTo>
                  <a:pt x="9" y="320"/>
                </a:lnTo>
                <a:lnTo>
                  <a:pt x="12" y="323"/>
                </a:lnTo>
                <a:lnTo>
                  <a:pt x="15" y="319"/>
                </a:lnTo>
                <a:lnTo>
                  <a:pt x="15" y="315"/>
                </a:lnTo>
                <a:lnTo>
                  <a:pt x="14" y="312"/>
                </a:lnTo>
                <a:lnTo>
                  <a:pt x="14" y="309"/>
                </a:lnTo>
                <a:lnTo>
                  <a:pt x="14" y="306"/>
                </a:lnTo>
                <a:lnTo>
                  <a:pt x="7" y="302"/>
                </a:lnTo>
                <a:lnTo>
                  <a:pt x="7" y="300"/>
                </a:lnTo>
                <a:lnTo>
                  <a:pt x="3" y="298"/>
                </a:lnTo>
                <a:lnTo>
                  <a:pt x="2" y="296"/>
                </a:lnTo>
                <a:lnTo>
                  <a:pt x="0" y="292"/>
                </a:lnTo>
                <a:lnTo>
                  <a:pt x="0" y="292"/>
                </a:lnTo>
                <a:lnTo>
                  <a:pt x="4" y="290"/>
                </a:lnTo>
                <a:lnTo>
                  <a:pt x="7" y="291"/>
                </a:lnTo>
                <a:lnTo>
                  <a:pt x="6" y="293"/>
                </a:lnTo>
                <a:lnTo>
                  <a:pt x="12" y="292"/>
                </a:lnTo>
                <a:lnTo>
                  <a:pt x="10" y="287"/>
                </a:lnTo>
                <a:lnTo>
                  <a:pt x="10" y="285"/>
                </a:lnTo>
                <a:lnTo>
                  <a:pt x="10" y="285"/>
                </a:lnTo>
                <a:lnTo>
                  <a:pt x="8" y="280"/>
                </a:lnTo>
                <a:lnTo>
                  <a:pt x="5" y="278"/>
                </a:lnTo>
                <a:lnTo>
                  <a:pt x="4" y="275"/>
                </a:lnTo>
                <a:lnTo>
                  <a:pt x="5" y="274"/>
                </a:lnTo>
                <a:lnTo>
                  <a:pt x="6" y="272"/>
                </a:lnTo>
                <a:lnTo>
                  <a:pt x="13" y="274"/>
                </a:lnTo>
                <a:lnTo>
                  <a:pt x="13" y="272"/>
                </a:lnTo>
                <a:lnTo>
                  <a:pt x="9" y="271"/>
                </a:lnTo>
                <a:lnTo>
                  <a:pt x="8" y="268"/>
                </a:lnTo>
                <a:lnTo>
                  <a:pt x="10" y="263"/>
                </a:lnTo>
                <a:lnTo>
                  <a:pt x="12" y="265"/>
                </a:lnTo>
                <a:lnTo>
                  <a:pt x="16" y="264"/>
                </a:lnTo>
                <a:lnTo>
                  <a:pt x="18" y="259"/>
                </a:lnTo>
                <a:lnTo>
                  <a:pt x="18" y="258"/>
                </a:lnTo>
                <a:lnTo>
                  <a:pt x="17" y="250"/>
                </a:lnTo>
                <a:lnTo>
                  <a:pt x="20" y="250"/>
                </a:lnTo>
                <a:lnTo>
                  <a:pt x="22" y="245"/>
                </a:lnTo>
                <a:lnTo>
                  <a:pt x="20" y="242"/>
                </a:lnTo>
                <a:lnTo>
                  <a:pt x="17" y="243"/>
                </a:lnTo>
                <a:lnTo>
                  <a:pt x="13" y="241"/>
                </a:lnTo>
                <a:lnTo>
                  <a:pt x="13" y="240"/>
                </a:lnTo>
                <a:lnTo>
                  <a:pt x="13" y="238"/>
                </a:lnTo>
                <a:lnTo>
                  <a:pt x="14" y="234"/>
                </a:lnTo>
                <a:lnTo>
                  <a:pt x="16" y="227"/>
                </a:lnTo>
                <a:lnTo>
                  <a:pt x="23" y="224"/>
                </a:lnTo>
                <a:lnTo>
                  <a:pt x="28" y="221"/>
                </a:lnTo>
                <a:lnTo>
                  <a:pt x="24" y="214"/>
                </a:lnTo>
                <a:lnTo>
                  <a:pt x="19" y="212"/>
                </a:lnTo>
                <a:lnTo>
                  <a:pt x="15" y="210"/>
                </a:lnTo>
                <a:lnTo>
                  <a:pt x="12" y="208"/>
                </a:lnTo>
                <a:lnTo>
                  <a:pt x="15" y="206"/>
                </a:lnTo>
                <a:lnTo>
                  <a:pt x="13" y="199"/>
                </a:lnTo>
                <a:lnTo>
                  <a:pt x="12" y="200"/>
                </a:lnTo>
                <a:lnTo>
                  <a:pt x="11" y="203"/>
                </a:lnTo>
                <a:lnTo>
                  <a:pt x="5" y="199"/>
                </a:lnTo>
                <a:lnTo>
                  <a:pt x="7" y="194"/>
                </a:lnTo>
                <a:lnTo>
                  <a:pt x="10" y="194"/>
                </a:lnTo>
                <a:lnTo>
                  <a:pt x="15" y="194"/>
                </a:lnTo>
                <a:lnTo>
                  <a:pt x="17" y="191"/>
                </a:lnTo>
                <a:lnTo>
                  <a:pt x="17" y="189"/>
                </a:lnTo>
                <a:lnTo>
                  <a:pt x="14" y="187"/>
                </a:lnTo>
                <a:lnTo>
                  <a:pt x="10" y="185"/>
                </a:lnTo>
                <a:lnTo>
                  <a:pt x="11" y="180"/>
                </a:lnTo>
                <a:lnTo>
                  <a:pt x="12" y="174"/>
                </a:lnTo>
                <a:lnTo>
                  <a:pt x="15" y="175"/>
                </a:lnTo>
                <a:lnTo>
                  <a:pt x="16" y="179"/>
                </a:lnTo>
                <a:lnTo>
                  <a:pt x="20" y="179"/>
                </a:lnTo>
                <a:lnTo>
                  <a:pt x="21" y="174"/>
                </a:lnTo>
                <a:lnTo>
                  <a:pt x="22" y="171"/>
                </a:lnTo>
                <a:lnTo>
                  <a:pt x="26" y="169"/>
                </a:lnTo>
                <a:lnTo>
                  <a:pt x="25" y="164"/>
                </a:lnTo>
                <a:lnTo>
                  <a:pt x="19" y="159"/>
                </a:lnTo>
                <a:lnTo>
                  <a:pt x="20" y="157"/>
                </a:lnTo>
                <a:lnTo>
                  <a:pt x="24" y="158"/>
                </a:lnTo>
                <a:lnTo>
                  <a:pt x="25" y="156"/>
                </a:lnTo>
                <a:lnTo>
                  <a:pt x="26" y="146"/>
                </a:lnTo>
                <a:lnTo>
                  <a:pt x="24" y="141"/>
                </a:lnTo>
                <a:lnTo>
                  <a:pt x="26" y="132"/>
                </a:lnTo>
                <a:lnTo>
                  <a:pt x="22" y="132"/>
                </a:lnTo>
                <a:lnTo>
                  <a:pt x="21" y="131"/>
                </a:lnTo>
                <a:lnTo>
                  <a:pt x="19" y="133"/>
                </a:lnTo>
                <a:lnTo>
                  <a:pt x="17" y="132"/>
                </a:lnTo>
                <a:lnTo>
                  <a:pt x="17" y="129"/>
                </a:lnTo>
                <a:lnTo>
                  <a:pt x="16" y="127"/>
                </a:lnTo>
                <a:lnTo>
                  <a:pt x="21" y="125"/>
                </a:lnTo>
                <a:lnTo>
                  <a:pt x="22" y="120"/>
                </a:lnTo>
                <a:lnTo>
                  <a:pt x="20" y="117"/>
                </a:lnTo>
                <a:lnTo>
                  <a:pt x="17" y="112"/>
                </a:lnTo>
                <a:lnTo>
                  <a:pt x="15" y="110"/>
                </a:lnTo>
                <a:lnTo>
                  <a:pt x="16" y="106"/>
                </a:lnTo>
                <a:lnTo>
                  <a:pt x="17" y="103"/>
                </a:lnTo>
                <a:lnTo>
                  <a:pt x="18" y="100"/>
                </a:lnTo>
                <a:lnTo>
                  <a:pt x="18" y="96"/>
                </a:lnTo>
                <a:lnTo>
                  <a:pt x="17" y="94"/>
                </a:lnTo>
                <a:lnTo>
                  <a:pt x="12" y="93"/>
                </a:lnTo>
                <a:lnTo>
                  <a:pt x="15" y="91"/>
                </a:lnTo>
                <a:lnTo>
                  <a:pt x="20" y="92"/>
                </a:lnTo>
                <a:lnTo>
                  <a:pt x="22" y="93"/>
                </a:lnTo>
                <a:lnTo>
                  <a:pt x="21" y="96"/>
                </a:lnTo>
                <a:lnTo>
                  <a:pt x="23" y="97"/>
                </a:lnTo>
                <a:lnTo>
                  <a:pt x="26" y="96"/>
                </a:lnTo>
                <a:lnTo>
                  <a:pt x="27" y="93"/>
                </a:lnTo>
                <a:lnTo>
                  <a:pt x="31" y="94"/>
                </a:lnTo>
                <a:lnTo>
                  <a:pt x="33" y="96"/>
                </a:lnTo>
                <a:lnTo>
                  <a:pt x="37" y="93"/>
                </a:lnTo>
                <a:lnTo>
                  <a:pt x="37" y="91"/>
                </a:lnTo>
                <a:lnTo>
                  <a:pt x="42" y="88"/>
                </a:lnTo>
                <a:lnTo>
                  <a:pt x="49" y="88"/>
                </a:lnTo>
                <a:lnTo>
                  <a:pt x="49" y="82"/>
                </a:lnTo>
                <a:lnTo>
                  <a:pt x="49" y="81"/>
                </a:lnTo>
                <a:lnTo>
                  <a:pt x="49" y="81"/>
                </a:lnTo>
                <a:lnTo>
                  <a:pt x="49" y="81"/>
                </a:lnTo>
                <a:lnTo>
                  <a:pt x="44" y="77"/>
                </a:lnTo>
                <a:lnTo>
                  <a:pt x="43" y="74"/>
                </a:lnTo>
                <a:lnTo>
                  <a:pt x="48" y="72"/>
                </a:lnTo>
                <a:lnTo>
                  <a:pt x="50" y="68"/>
                </a:lnTo>
                <a:lnTo>
                  <a:pt x="54" y="66"/>
                </a:lnTo>
                <a:lnTo>
                  <a:pt x="58" y="64"/>
                </a:lnTo>
                <a:lnTo>
                  <a:pt x="60" y="66"/>
                </a:lnTo>
                <a:lnTo>
                  <a:pt x="63" y="66"/>
                </a:lnTo>
                <a:lnTo>
                  <a:pt x="66" y="66"/>
                </a:lnTo>
                <a:lnTo>
                  <a:pt x="67" y="64"/>
                </a:lnTo>
                <a:lnTo>
                  <a:pt x="69" y="62"/>
                </a:lnTo>
                <a:lnTo>
                  <a:pt x="72" y="60"/>
                </a:lnTo>
                <a:lnTo>
                  <a:pt x="76" y="62"/>
                </a:lnTo>
                <a:lnTo>
                  <a:pt x="78" y="64"/>
                </a:lnTo>
                <a:lnTo>
                  <a:pt x="80" y="66"/>
                </a:lnTo>
                <a:lnTo>
                  <a:pt x="84" y="6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4160838" y="2189163"/>
            <a:ext cx="387350" cy="320675"/>
          </a:xfrm>
          <a:custGeom>
            <a:avLst/>
            <a:gdLst>
              <a:gd name="T0" fmla="*/ 194 w 244"/>
              <a:gd name="T1" fmla="*/ 23 h 202"/>
              <a:gd name="T2" fmla="*/ 222 w 244"/>
              <a:gd name="T3" fmla="*/ 23 h 202"/>
              <a:gd name="T4" fmla="*/ 216 w 244"/>
              <a:gd name="T5" fmla="*/ 35 h 202"/>
              <a:gd name="T6" fmla="*/ 231 w 244"/>
              <a:gd name="T7" fmla="*/ 39 h 202"/>
              <a:gd name="T8" fmla="*/ 243 w 244"/>
              <a:gd name="T9" fmla="*/ 49 h 202"/>
              <a:gd name="T10" fmla="*/ 239 w 244"/>
              <a:gd name="T11" fmla="*/ 54 h 202"/>
              <a:gd name="T12" fmla="*/ 227 w 244"/>
              <a:gd name="T13" fmla="*/ 60 h 202"/>
              <a:gd name="T14" fmla="*/ 209 w 244"/>
              <a:gd name="T15" fmla="*/ 73 h 202"/>
              <a:gd name="T16" fmla="*/ 195 w 244"/>
              <a:gd name="T17" fmla="*/ 75 h 202"/>
              <a:gd name="T18" fmla="*/ 186 w 244"/>
              <a:gd name="T19" fmla="*/ 81 h 202"/>
              <a:gd name="T20" fmla="*/ 176 w 244"/>
              <a:gd name="T21" fmla="*/ 91 h 202"/>
              <a:gd name="T22" fmla="*/ 169 w 244"/>
              <a:gd name="T23" fmla="*/ 100 h 202"/>
              <a:gd name="T24" fmla="*/ 160 w 244"/>
              <a:gd name="T25" fmla="*/ 105 h 202"/>
              <a:gd name="T26" fmla="*/ 166 w 244"/>
              <a:gd name="T27" fmla="*/ 116 h 202"/>
              <a:gd name="T28" fmla="*/ 164 w 244"/>
              <a:gd name="T29" fmla="*/ 125 h 202"/>
              <a:gd name="T30" fmla="*/ 165 w 244"/>
              <a:gd name="T31" fmla="*/ 134 h 202"/>
              <a:gd name="T32" fmla="*/ 162 w 244"/>
              <a:gd name="T33" fmla="*/ 140 h 202"/>
              <a:gd name="T34" fmla="*/ 159 w 244"/>
              <a:gd name="T35" fmla="*/ 143 h 202"/>
              <a:gd name="T36" fmla="*/ 155 w 244"/>
              <a:gd name="T37" fmla="*/ 148 h 202"/>
              <a:gd name="T38" fmla="*/ 142 w 244"/>
              <a:gd name="T39" fmla="*/ 152 h 202"/>
              <a:gd name="T40" fmla="*/ 141 w 244"/>
              <a:gd name="T41" fmla="*/ 160 h 202"/>
              <a:gd name="T42" fmla="*/ 141 w 244"/>
              <a:gd name="T43" fmla="*/ 167 h 202"/>
              <a:gd name="T44" fmla="*/ 126 w 244"/>
              <a:gd name="T45" fmla="*/ 169 h 202"/>
              <a:gd name="T46" fmla="*/ 95 w 244"/>
              <a:gd name="T47" fmla="*/ 175 h 202"/>
              <a:gd name="T48" fmla="*/ 84 w 244"/>
              <a:gd name="T49" fmla="*/ 184 h 202"/>
              <a:gd name="T50" fmla="*/ 68 w 244"/>
              <a:gd name="T51" fmla="*/ 201 h 202"/>
              <a:gd name="T52" fmla="*/ 56 w 244"/>
              <a:gd name="T53" fmla="*/ 200 h 202"/>
              <a:gd name="T54" fmla="*/ 45 w 244"/>
              <a:gd name="T55" fmla="*/ 197 h 202"/>
              <a:gd name="T56" fmla="*/ 36 w 244"/>
              <a:gd name="T57" fmla="*/ 185 h 202"/>
              <a:gd name="T58" fmla="*/ 29 w 244"/>
              <a:gd name="T59" fmla="*/ 167 h 202"/>
              <a:gd name="T60" fmla="*/ 11 w 244"/>
              <a:gd name="T61" fmla="*/ 156 h 202"/>
              <a:gd name="T62" fmla="*/ 7 w 244"/>
              <a:gd name="T63" fmla="*/ 138 h 202"/>
              <a:gd name="T64" fmla="*/ 1 w 244"/>
              <a:gd name="T65" fmla="*/ 127 h 202"/>
              <a:gd name="T66" fmla="*/ 0 w 244"/>
              <a:gd name="T67" fmla="*/ 115 h 202"/>
              <a:gd name="T68" fmla="*/ 0 w 244"/>
              <a:gd name="T69" fmla="*/ 109 h 202"/>
              <a:gd name="T70" fmla="*/ 4 w 244"/>
              <a:gd name="T71" fmla="*/ 98 h 202"/>
              <a:gd name="T72" fmla="*/ 8 w 244"/>
              <a:gd name="T73" fmla="*/ 90 h 202"/>
              <a:gd name="T74" fmla="*/ 9 w 244"/>
              <a:gd name="T75" fmla="*/ 80 h 202"/>
              <a:gd name="T76" fmla="*/ 8 w 244"/>
              <a:gd name="T77" fmla="*/ 75 h 202"/>
              <a:gd name="T78" fmla="*/ 15 w 244"/>
              <a:gd name="T79" fmla="*/ 64 h 202"/>
              <a:gd name="T80" fmla="*/ 17 w 244"/>
              <a:gd name="T81" fmla="*/ 55 h 202"/>
              <a:gd name="T82" fmla="*/ 14 w 244"/>
              <a:gd name="T83" fmla="*/ 46 h 202"/>
              <a:gd name="T84" fmla="*/ 20 w 244"/>
              <a:gd name="T85" fmla="*/ 39 h 202"/>
              <a:gd name="T86" fmla="*/ 29 w 244"/>
              <a:gd name="T87" fmla="*/ 38 h 202"/>
              <a:gd name="T88" fmla="*/ 46 w 244"/>
              <a:gd name="T89" fmla="*/ 32 h 202"/>
              <a:gd name="T90" fmla="*/ 66 w 244"/>
              <a:gd name="T91" fmla="*/ 38 h 202"/>
              <a:gd name="T92" fmla="*/ 92 w 244"/>
              <a:gd name="T93" fmla="*/ 42 h 202"/>
              <a:gd name="T94" fmla="*/ 97 w 244"/>
              <a:gd name="T95" fmla="*/ 33 h 202"/>
              <a:gd name="T96" fmla="*/ 108 w 244"/>
              <a:gd name="T97" fmla="*/ 28 h 202"/>
              <a:gd name="T98" fmla="*/ 113 w 244"/>
              <a:gd name="T99" fmla="*/ 21 h 202"/>
              <a:gd name="T100" fmla="*/ 121 w 244"/>
              <a:gd name="T101" fmla="*/ 10 h 202"/>
              <a:gd name="T102" fmla="*/ 134 w 244"/>
              <a:gd name="T103" fmla="*/ 13 h 202"/>
              <a:gd name="T104" fmla="*/ 144 w 244"/>
              <a:gd name="T105" fmla="*/ 16 h 202"/>
              <a:gd name="T106" fmla="*/ 160 w 244"/>
              <a:gd name="T107" fmla="*/ 17 h 202"/>
              <a:gd name="T108" fmla="*/ 184 w 244"/>
              <a:gd name="T109" fmla="*/ 18 h 202"/>
              <a:gd name="T110" fmla="*/ 186 w 244"/>
              <a:gd name="T111" fmla="*/ 10 h 202"/>
              <a:gd name="T112" fmla="*/ 203 w 244"/>
              <a:gd name="T113" fmla="*/ 0 h 202"/>
              <a:gd name="T114" fmla="*/ 210 w 244"/>
              <a:gd name="T115" fmla="*/ 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4" h="202">
                <a:moveTo>
                  <a:pt x="210" y="13"/>
                </a:moveTo>
                <a:lnTo>
                  <a:pt x="207" y="14"/>
                </a:lnTo>
                <a:lnTo>
                  <a:pt x="203" y="14"/>
                </a:lnTo>
                <a:lnTo>
                  <a:pt x="198" y="15"/>
                </a:lnTo>
                <a:lnTo>
                  <a:pt x="195" y="18"/>
                </a:lnTo>
                <a:lnTo>
                  <a:pt x="194" y="23"/>
                </a:lnTo>
                <a:lnTo>
                  <a:pt x="198" y="25"/>
                </a:lnTo>
                <a:lnTo>
                  <a:pt x="203" y="25"/>
                </a:lnTo>
                <a:lnTo>
                  <a:pt x="208" y="25"/>
                </a:lnTo>
                <a:lnTo>
                  <a:pt x="213" y="25"/>
                </a:lnTo>
                <a:lnTo>
                  <a:pt x="218" y="24"/>
                </a:lnTo>
                <a:lnTo>
                  <a:pt x="222" y="23"/>
                </a:lnTo>
                <a:lnTo>
                  <a:pt x="224" y="25"/>
                </a:lnTo>
                <a:lnTo>
                  <a:pt x="223" y="27"/>
                </a:lnTo>
                <a:lnTo>
                  <a:pt x="221" y="27"/>
                </a:lnTo>
                <a:lnTo>
                  <a:pt x="222" y="30"/>
                </a:lnTo>
                <a:lnTo>
                  <a:pt x="220" y="32"/>
                </a:lnTo>
                <a:lnTo>
                  <a:pt x="216" y="35"/>
                </a:lnTo>
                <a:lnTo>
                  <a:pt x="216" y="36"/>
                </a:lnTo>
                <a:lnTo>
                  <a:pt x="220" y="37"/>
                </a:lnTo>
                <a:lnTo>
                  <a:pt x="223" y="38"/>
                </a:lnTo>
                <a:lnTo>
                  <a:pt x="225" y="40"/>
                </a:lnTo>
                <a:lnTo>
                  <a:pt x="228" y="40"/>
                </a:lnTo>
                <a:lnTo>
                  <a:pt x="231" y="39"/>
                </a:lnTo>
                <a:lnTo>
                  <a:pt x="236" y="40"/>
                </a:lnTo>
                <a:lnTo>
                  <a:pt x="240" y="41"/>
                </a:lnTo>
                <a:lnTo>
                  <a:pt x="241" y="42"/>
                </a:lnTo>
                <a:lnTo>
                  <a:pt x="240" y="45"/>
                </a:lnTo>
                <a:lnTo>
                  <a:pt x="242" y="48"/>
                </a:lnTo>
                <a:lnTo>
                  <a:pt x="243" y="49"/>
                </a:lnTo>
                <a:lnTo>
                  <a:pt x="244" y="50"/>
                </a:lnTo>
                <a:lnTo>
                  <a:pt x="244" y="51"/>
                </a:lnTo>
                <a:lnTo>
                  <a:pt x="243" y="52"/>
                </a:lnTo>
                <a:lnTo>
                  <a:pt x="243" y="53"/>
                </a:lnTo>
                <a:lnTo>
                  <a:pt x="241" y="54"/>
                </a:lnTo>
                <a:lnTo>
                  <a:pt x="239" y="54"/>
                </a:lnTo>
                <a:lnTo>
                  <a:pt x="237" y="54"/>
                </a:lnTo>
                <a:lnTo>
                  <a:pt x="234" y="55"/>
                </a:lnTo>
                <a:lnTo>
                  <a:pt x="232" y="57"/>
                </a:lnTo>
                <a:lnTo>
                  <a:pt x="230" y="58"/>
                </a:lnTo>
                <a:lnTo>
                  <a:pt x="229" y="59"/>
                </a:lnTo>
                <a:lnTo>
                  <a:pt x="227" y="60"/>
                </a:lnTo>
                <a:lnTo>
                  <a:pt x="225" y="61"/>
                </a:lnTo>
                <a:lnTo>
                  <a:pt x="222" y="63"/>
                </a:lnTo>
                <a:lnTo>
                  <a:pt x="219" y="65"/>
                </a:lnTo>
                <a:lnTo>
                  <a:pt x="216" y="66"/>
                </a:lnTo>
                <a:lnTo>
                  <a:pt x="210" y="68"/>
                </a:lnTo>
                <a:lnTo>
                  <a:pt x="209" y="73"/>
                </a:lnTo>
                <a:lnTo>
                  <a:pt x="207" y="74"/>
                </a:lnTo>
                <a:lnTo>
                  <a:pt x="205" y="73"/>
                </a:lnTo>
                <a:lnTo>
                  <a:pt x="204" y="73"/>
                </a:lnTo>
                <a:lnTo>
                  <a:pt x="202" y="75"/>
                </a:lnTo>
                <a:lnTo>
                  <a:pt x="200" y="73"/>
                </a:lnTo>
                <a:lnTo>
                  <a:pt x="195" y="75"/>
                </a:lnTo>
                <a:lnTo>
                  <a:pt x="192" y="76"/>
                </a:lnTo>
                <a:lnTo>
                  <a:pt x="191" y="76"/>
                </a:lnTo>
                <a:lnTo>
                  <a:pt x="191" y="76"/>
                </a:lnTo>
                <a:lnTo>
                  <a:pt x="187" y="77"/>
                </a:lnTo>
                <a:lnTo>
                  <a:pt x="186" y="80"/>
                </a:lnTo>
                <a:lnTo>
                  <a:pt x="186" y="81"/>
                </a:lnTo>
                <a:lnTo>
                  <a:pt x="182" y="82"/>
                </a:lnTo>
                <a:lnTo>
                  <a:pt x="180" y="82"/>
                </a:lnTo>
                <a:lnTo>
                  <a:pt x="178" y="86"/>
                </a:lnTo>
                <a:lnTo>
                  <a:pt x="179" y="89"/>
                </a:lnTo>
                <a:lnTo>
                  <a:pt x="178" y="90"/>
                </a:lnTo>
                <a:lnTo>
                  <a:pt x="176" y="91"/>
                </a:lnTo>
                <a:lnTo>
                  <a:pt x="176" y="93"/>
                </a:lnTo>
                <a:lnTo>
                  <a:pt x="177" y="93"/>
                </a:lnTo>
                <a:lnTo>
                  <a:pt x="176" y="95"/>
                </a:lnTo>
                <a:lnTo>
                  <a:pt x="173" y="98"/>
                </a:lnTo>
                <a:lnTo>
                  <a:pt x="173" y="99"/>
                </a:lnTo>
                <a:lnTo>
                  <a:pt x="169" y="100"/>
                </a:lnTo>
                <a:lnTo>
                  <a:pt x="167" y="100"/>
                </a:lnTo>
                <a:lnTo>
                  <a:pt x="166" y="100"/>
                </a:lnTo>
                <a:lnTo>
                  <a:pt x="165" y="100"/>
                </a:lnTo>
                <a:lnTo>
                  <a:pt x="165" y="102"/>
                </a:lnTo>
                <a:lnTo>
                  <a:pt x="162" y="103"/>
                </a:lnTo>
                <a:lnTo>
                  <a:pt x="160" y="105"/>
                </a:lnTo>
                <a:lnTo>
                  <a:pt x="163" y="109"/>
                </a:lnTo>
                <a:lnTo>
                  <a:pt x="165" y="109"/>
                </a:lnTo>
                <a:lnTo>
                  <a:pt x="166" y="112"/>
                </a:lnTo>
                <a:lnTo>
                  <a:pt x="164" y="114"/>
                </a:lnTo>
                <a:lnTo>
                  <a:pt x="164" y="115"/>
                </a:lnTo>
                <a:lnTo>
                  <a:pt x="166" y="116"/>
                </a:lnTo>
                <a:lnTo>
                  <a:pt x="168" y="117"/>
                </a:lnTo>
                <a:lnTo>
                  <a:pt x="168" y="118"/>
                </a:lnTo>
                <a:lnTo>
                  <a:pt x="166" y="119"/>
                </a:lnTo>
                <a:lnTo>
                  <a:pt x="163" y="121"/>
                </a:lnTo>
                <a:lnTo>
                  <a:pt x="162" y="124"/>
                </a:lnTo>
                <a:lnTo>
                  <a:pt x="164" y="125"/>
                </a:lnTo>
                <a:lnTo>
                  <a:pt x="166" y="126"/>
                </a:lnTo>
                <a:lnTo>
                  <a:pt x="165" y="129"/>
                </a:lnTo>
                <a:lnTo>
                  <a:pt x="163" y="130"/>
                </a:lnTo>
                <a:lnTo>
                  <a:pt x="162" y="131"/>
                </a:lnTo>
                <a:lnTo>
                  <a:pt x="163" y="132"/>
                </a:lnTo>
                <a:lnTo>
                  <a:pt x="165" y="134"/>
                </a:lnTo>
                <a:lnTo>
                  <a:pt x="165" y="135"/>
                </a:lnTo>
                <a:lnTo>
                  <a:pt x="163" y="136"/>
                </a:lnTo>
                <a:lnTo>
                  <a:pt x="161" y="137"/>
                </a:lnTo>
                <a:lnTo>
                  <a:pt x="161" y="139"/>
                </a:lnTo>
                <a:lnTo>
                  <a:pt x="163" y="139"/>
                </a:lnTo>
                <a:lnTo>
                  <a:pt x="162" y="140"/>
                </a:lnTo>
                <a:lnTo>
                  <a:pt x="161" y="140"/>
                </a:lnTo>
                <a:lnTo>
                  <a:pt x="161" y="140"/>
                </a:lnTo>
                <a:lnTo>
                  <a:pt x="161" y="141"/>
                </a:lnTo>
                <a:lnTo>
                  <a:pt x="162" y="141"/>
                </a:lnTo>
                <a:lnTo>
                  <a:pt x="161" y="143"/>
                </a:lnTo>
                <a:lnTo>
                  <a:pt x="159" y="143"/>
                </a:lnTo>
                <a:lnTo>
                  <a:pt x="157" y="143"/>
                </a:lnTo>
                <a:lnTo>
                  <a:pt x="156" y="145"/>
                </a:lnTo>
                <a:lnTo>
                  <a:pt x="157" y="146"/>
                </a:lnTo>
                <a:lnTo>
                  <a:pt x="156" y="147"/>
                </a:lnTo>
                <a:lnTo>
                  <a:pt x="155" y="148"/>
                </a:lnTo>
                <a:lnTo>
                  <a:pt x="155" y="148"/>
                </a:lnTo>
                <a:lnTo>
                  <a:pt x="151" y="148"/>
                </a:lnTo>
                <a:lnTo>
                  <a:pt x="148" y="148"/>
                </a:lnTo>
                <a:lnTo>
                  <a:pt x="145" y="148"/>
                </a:lnTo>
                <a:lnTo>
                  <a:pt x="142" y="150"/>
                </a:lnTo>
                <a:lnTo>
                  <a:pt x="140" y="151"/>
                </a:lnTo>
                <a:lnTo>
                  <a:pt x="142" y="152"/>
                </a:lnTo>
                <a:lnTo>
                  <a:pt x="143" y="153"/>
                </a:lnTo>
                <a:lnTo>
                  <a:pt x="143" y="156"/>
                </a:lnTo>
                <a:lnTo>
                  <a:pt x="139" y="156"/>
                </a:lnTo>
                <a:lnTo>
                  <a:pt x="138" y="158"/>
                </a:lnTo>
                <a:lnTo>
                  <a:pt x="138" y="159"/>
                </a:lnTo>
                <a:lnTo>
                  <a:pt x="141" y="160"/>
                </a:lnTo>
                <a:lnTo>
                  <a:pt x="142" y="161"/>
                </a:lnTo>
                <a:lnTo>
                  <a:pt x="142" y="162"/>
                </a:lnTo>
                <a:lnTo>
                  <a:pt x="140" y="164"/>
                </a:lnTo>
                <a:lnTo>
                  <a:pt x="141" y="165"/>
                </a:lnTo>
                <a:lnTo>
                  <a:pt x="142" y="166"/>
                </a:lnTo>
                <a:lnTo>
                  <a:pt x="141" y="167"/>
                </a:lnTo>
                <a:lnTo>
                  <a:pt x="138" y="168"/>
                </a:lnTo>
                <a:lnTo>
                  <a:pt x="136" y="169"/>
                </a:lnTo>
                <a:lnTo>
                  <a:pt x="137" y="171"/>
                </a:lnTo>
                <a:lnTo>
                  <a:pt x="134" y="172"/>
                </a:lnTo>
                <a:lnTo>
                  <a:pt x="129" y="171"/>
                </a:lnTo>
                <a:lnTo>
                  <a:pt x="126" y="169"/>
                </a:lnTo>
                <a:lnTo>
                  <a:pt x="121" y="173"/>
                </a:lnTo>
                <a:lnTo>
                  <a:pt x="117" y="175"/>
                </a:lnTo>
                <a:lnTo>
                  <a:pt x="112" y="176"/>
                </a:lnTo>
                <a:lnTo>
                  <a:pt x="106" y="177"/>
                </a:lnTo>
                <a:lnTo>
                  <a:pt x="100" y="176"/>
                </a:lnTo>
                <a:lnTo>
                  <a:pt x="95" y="175"/>
                </a:lnTo>
                <a:lnTo>
                  <a:pt x="92" y="175"/>
                </a:lnTo>
                <a:lnTo>
                  <a:pt x="89" y="176"/>
                </a:lnTo>
                <a:lnTo>
                  <a:pt x="89" y="176"/>
                </a:lnTo>
                <a:lnTo>
                  <a:pt x="88" y="176"/>
                </a:lnTo>
                <a:lnTo>
                  <a:pt x="86" y="180"/>
                </a:lnTo>
                <a:lnTo>
                  <a:pt x="84" y="184"/>
                </a:lnTo>
                <a:lnTo>
                  <a:pt x="81" y="188"/>
                </a:lnTo>
                <a:lnTo>
                  <a:pt x="78" y="192"/>
                </a:lnTo>
                <a:lnTo>
                  <a:pt x="75" y="195"/>
                </a:lnTo>
                <a:lnTo>
                  <a:pt x="72" y="198"/>
                </a:lnTo>
                <a:lnTo>
                  <a:pt x="70" y="200"/>
                </a:lnTo>
                <a:lnTo>
                  <a:pt x="68" y="201"/>
                </a:lnTo>
                <a:lnTo>
                  <a:pt x="64" y="202"/>
                </a:lnTo>
                <a:lnTo>
                  <a:pt x="62" y="202"/>
                </a:lnTo>
                <a:lnTo>
                  <a:pt x="60" y="202"/>
                </a:lnTo>
                <a:lnTo>
                  <a:pt x="59" y="201"/>
                </a:lnTo>
                <a:lnTo>
                  <a:pt x="57" y="200"/>
                </a:lnTo>
                <a:lnTo>
                  <a:pt x="56" y="200"/>
                </a:lnTo>
                <a:lnTo>
                  <a:pt x="55" y="199"/>
                </a:lnTo>
                <a:lnTo>
                  <a:pt x="53" y="199"/>
                </a:lnTo>
                <a:lnTo>
                  <a:pt x="52" y="199"/>
                </a:lnTo>
                <a:lnTo>
                  <a:pt x="50" y="200"/>
                </a:lnTo>
                <a:lnTo>
                  <a:pt x="46" y="198"/>
                </a:lnTo>
                <a:lnTo>
                  <a:pt x="45" y="197"/>
                </a:lnTo>
                <a:lnTo>
                  <a:pt x="45" y="195"/>
                </a:lnTo>
                <a:lnTo>
                  <a:pt x="45" y="193"/>
                </a:lnTo>
                <a:lnTo>
                  <a:pt x="43" y="192"/>
                </a:lnTo>
                <a:lnTo>
                  <a:pt x="42" y="191"/>
                </a:lnTo>
                <a:lnTo>
                  <a:pt x="39" y="188"/>
                </a:lnTo>
                <a:lnTo>
                  <a:pt x="36" y="185"/>
                </a:lnTo>
                <a:lnTo>
                  <a:pt x="35" y="184"/>
                </a:lnTo>
                <a:lnTo>
                  <a:pt x="35" y="184"/>
                </a:lnTo>
                <a:lnTo>
                  <a:pt x="33" y="179"/>
                </a:lnTo>
                <a:lnTo>
                  <a:pt x="32" y="174"/>
                </a:lnTo>
                <a:lnTo>
                  <a:pt x="31" y="171"/>
                </a:lnTo>
                <a:lnTo>
                  <a:pt x="29" y="167"/>
                </a:lnTo>
                <a:lnTo>
                  <a:pt x="26" y="165"/>
                </a:lnTo>
                <a:lnTo>
                  <a:pt x="23" y="163"/>
                </a:lnTo>
                <a:lnTo>
                  <a:pt x="20" y="160"/>
                </a:lnTo>
                <a:lnTo>
                  <a:pt x="16" y="159"/>
                </a:lnTo>
                <a:lnTo>
                  <a:pt x="11" y="157"/>
                </a:lnTo>
                <a:lnTo>
                  <a:pt x="11" y="156"/>
                </a:lnTo>
                <a:lnTo>
                  <a:pt x="9" y="154"/>
                </a:lnTo>
                <a:lnTo>
                  <a:pt x="7" y="149"/>
                </a:lnTo>
                <a:lnTo>
                  <a:pt x="6" y="146"/>
                </a:lnTo>
                <a:lnTo>
                  <a:pt x="5" y="144"/>
                </a:lnTo>
                <a:lnTo>
                  <a:pt x="6" y="139"/>
                </a:lnTo>
                <a:lnTo>
                  <a:pt x="7" y="138"/>
                </a:lnTo>
                <a:lnTo>
                  <a:pt x="6" y="137"/>
                </a:lnTo>
                <a:lnTo>
                  <a:pt x="4" y="135"/>
                </a:lnTo>
                <a:lnTo>
                  <a:pt x="2" y="134"/>
                </a:lnTo>
                <a:lnTo>
                  <a:pt x="2" y="132"/>
                </a:lnTo>
                <a:lnTo>
                  <a:pt x="1" y="130"/>
                </a:lnTo>
                <a:lnTo>
                  <a:pt x="1" y="127"/>
                </a:lnTo>
                <a:lnTo>
                  <a:pt x="2" y="124"/>
                </a:lnTo>
                <a:lnTo>
                  <a:pt x="3" y="122"/>
                </a:lnTo>
                <a:lnTo>
                  <a:pt x="3" y="121"/>
                </a:lnTo>
                <a:lnTo>
                  <a:pt x="2" y="119"/>
                </a:lnTo>
                <a:lnTo>
                  <a:pt x="1" y="117"/>
                </a:lnTo>
                <a:lnTo>
                  <a:pt x="0" y="115"/>
                </a:lnTo>
                <a:lnTo>
                  <a:pt x="1" y="114"/>
                </a:lnTo>
                <a:lnTo>
                  <a:pt x="2" y="112"/>
                </a:lnTo>
                <a:lnTo>
                  <a:pt x="3" y="112"/>
                </a:lnTo>
                <a:lnTo>
                  <a:pt x="3" y="111"/>
                </a:lnTo>
                <a:lnTo>
                  <a:pt x="2" y="110"/>
                </a:lnTo>
                <a:lnTo>
                  <a:pt x="0" y="109"/>
                </a:lnTo>
                <a:lnTo>
                  <a:pt x="0" y="107"/>
                </a:lnTo>
                <a:lnTo>
                  <a:pt x="0" y="106"/>
                </a:lnTo>
                <a:lnTo>
                  <a:pt x="0" y="105"/>
                </a:lnTo>
                <a:lnTo>
                  <a:pt x="2" y="102"/>
                </a:lnTo>
                <a:lnTo>
                  <a:pt x="4" y="100"/>
                </a:lnTo>
                <a:lnTo>
                  <a:pt x="4" y="98"/>
                </a:lnTo>
                <a:lnTo>
                  <a:pt x="4" y="97"/>
                </a:lnTo>
                <a:lnTo>
                  <a:pt x="4" y="96"/>
                </a:lnTo>
                <a:lnTo>
                  <a:pt x="4" y="95"/>
                </a:lnTo>
                <a:lnTo>
                  <a:pt x="4" y="93"/>
                </a:lnTo>
                <a:lnTo>
                  <a:pt x="6" y="92"/>
                </a:lnTo>
                <a:lnTo>
                  <a:pt x="8" y="90"/>
                </a:lnTo>
                <a:lnTo>
                  <a:pt x="9" y="88"/>
                </a:lnTo>
                <a:lnTo>
                  <a:pt x="10" y="86"/>
                </a:lnTo>
                <a:lnTo>
                  <a:pt x="9" y="84"/>
                </a:lnTo>
                <a:lnTo>
                  <a:pt x="7" y="82"/>
                </a:lnTo>
                <a:lnTo>
                  <a:pt x="7" y="81"/>
                </a:lnTo>
                <a:lnTo>
                  <a:pt x="9" y="80"/>
                </a:lnTo>
                <a:lnTo>
                  <a:pt x="11" y="80"/>
                </a:lnTo>
                <a:lnTo>
                  <a:pt x="12" y="78"/>
                </a:lnTo>
                <a:lnTo>
                  <a:pt x="11" y="77"/>
                </a:lnTo>
                <a:lnTo>
                  <a:pt x="11" y="76"/>
                </a:lnTo>
                <a:lnTo>
                  <a:pt x="9" y="75"/>
                </a:lnTo>
                <a:lnTo>
                  <a:pt x="8" y="75"/>
                </a:lnTo>
                <a:lnTo>
                  <a:pt x="7" y="74"/>
                </a:lnTo>
                <a:lnTo>
                  <a:pt x="8" y="72"/>
                </a:lnTo>
                <a:lnTo>
                  <a:pt x="10" y="71"/>
                </a:lnTo>
                <a:lnTo>
                  <a:pt x="13" y="70"/>
                </a:lnTo>
                <a:lnTo>
                  <a:pt x="15" y="67"/>
                </a:lnTo>
                <a:lnTo>
                  <a:pt x="15" y="64"/>
                </a:lnTo>
                <a:lnTo>
                  <a:pt x="15" y="64"/>
                </a:lnTo>
                <a:lnTo>
                  <a:pt x="16" y="62"/>
                </a:lnTo>
                <a:lnTo>
                  <a:pt x="17" y="61"/>
                </a:lnTo>
                <a:lnTo>
                  <a:pt x="19" y="60"/>
                </a:lnTo>
                <a:lnTo>
                  <a:pt x="19" y="58"/>
                </a:lnTo>
                <a:lnTo>
                  <a:pt x="17" y="55"/>
                </a:lnTo>
                <a:lnTo>
                  <a:pt x="17" y="55"/>
                </a:lnTo>
                <a:lnTo>
                  <a:pt x="19" y="53"/>
                </a:lnTo>
                <a:lnTo>
                  <a:pt x="19" y="52"/>
                </a:lnTo>
                <a:lnTo>
                  <a:pt x="17" y="50"/>
                </a:lnTo>
                <a:lnTo>
                  <a:pt x="15" y="48"/>
                </a:lnTo>
                <a:lnTo>
                  <a:pt x="14" y="46"/>
                </a:lnTo>
                <a:lnTo>
                  <a:pt x="15" y="44"/>
                </a:lnTo>
                <a:lnTo>
                  <a:pt x="13" y="40"/>
                </a:lnTo>
                <a:lnTo>
                  <a:pt x="14" y="39"/>
                </a:lnTo>
                <a:lnTo>
                  <a:pt x="16" y="38"/>
                </a:lnTo>
                <a:lnTo>
                  <a:pt x="19" y="39"/>
                </a:lnTo>
                <a:lnTo>
                  <a:pt x="20" y="39"/>
                </a:lnTo>
                <a:lnTo>
                  <a:pt x="20" y="37"/>
                </a:lnTo>
                <a:lnTo>
                  <a:pt x="21" y="37"/>
                </a:lnTo>
                <a:lnTo>
                  <a:pt x="22" y="36"/>
                </a:lnTo>
                <a:lnTo>
                  <a:pt x="25" y="36"/>
                </a:lnTo>
                <a:lnTo>
                  <a:pt x="27" y="37"/>
                </a:lnTo>
                <a:lnTo>
                  <a:pt x="29" y="38"/>
                </a:lnTo>
                <a:lnTo>
                  <a:pt x="34" y="36"/>
                </a:lnTo>
                <a:lnTo>
                  <a:pt x="37" y="34"/>
                </a:lnTo>
                <a:lnTo>
                  <a:pt x="40" y="34"/>
                </a:lnTo>
                <a:lnTo>
                  <a:pt x="42" y="35"/>
                </a:lnTo>
                <a:lnTo>
                  <a:pt x="44" y="34"/>
                </a:lnTo>
                <a:lnTo>
                  <a:pt x="46" y="32"/>
                </a:lnTo>
                <a:lnTo>
                  <a:pt x="47" y="31"/>
                </a:lnTo>
                <a:lnTo>
                  <a:pt x="54" y="31"/>
                </a:lnTo>
                <a:lnTo>
                  <a:pt x="58" y="32"/>
                </a:lnTo>
                <a:lnTo>
                  <a:pt x="62" y="34"/>
                </a:lnTo>
                <a:lnTo>
                  <a:pt x="64" y="36"/>
                </a:lnTo>
                <a:lnTo>
                  <a:pt x="66" y="38"/>
                </a:lnTo>
                <a:lnTo>
                  <a:pt x="67" y="40"/>
                </a:lnTo>
                <a:lnTo>
                  <a:pt x="72" y="43"/>
                </a:lnTo>
                <a:lnTo>
                  <a:pt x="78" y="43"/>
                </a:lnTo>
                <a:lnTo>
                  <a:pt x="86" y="41"/>
                </a:lnTo>
                <a:lnTo>
                  <a:pt x="89" y="41"/>
                </a:lnTo>
                <a:lnTo>
                  <a:pt x="92" y="42"/>
                </a:lnTo>
                <a:lnTo>
                  <a:pt x="95" y="43"/>
                </a:lnTo>
                <a:lnTo>
                  <a:pt x="96" y="42"/>
                </a:lnTo>
                <a:lnTo>
                  <a:pt x="95" y="39"/>
                </a:lnTo>
                <a:lnTo>
                  <a:pt x="95" y="37"/>
                </a:lnTo>
                <a:lnTo>
                  <a:pt x="95" y="35"/>
                </a:lnTo>
                <a:lnTo>
                  <a:pt x="97" y="33"/>
                </a:lnTo>
                <a:lnTo>
                  <a:pt x="100" y="33"/>
                </a:lnTo>
                <a:lnTo>
                  <a:pt x="102" y="32"/>
                </a:lnTo>
                <a:lnTo>
                  <a:pt x="103" y="30"/>
                </a:lnTo>
                <a:lnTo>
                  <a:pt x="103" y="28"/>
                </a:lnTo>
                <a:lnTo>
                  <a:pt x="106" y="27"/>
                </a:lnTo>
                <a:lnTo>
                  <a:pt x="108" y="28"/>
                </a:lnTo>
                <a:lnTo>
                  <a:pt x="111" y="29"/>
                </a:lnTo>
                <a:lnTo>
                  <a:pt x="114" y="28"/>
                </a:lnTo>
                <a:lnTo>
                  <a:pt x="116" y="26"/>
                </a:lnTo>
                <a:lnTo>
                  <a:pt x="118" y="24"/>
                </a:lnTo>
                <a:lnTo>
                  <a:pt x="116" y="22"/>
                </a:lnTo>
                <a:lnTo>
                  <a:pt x="113" y="21"/>
                </a:lnTo>
                <a:lnTo>
                  <a:pt x="112" y="19"/>
                </a:lnTo>
                <a:lnTo>
                  <a:pt x="113" y="17"/>
                </a:lnTo>
                <a:lnTo>
                  <a:pt x="116" y="14"/>
                </a:lnTo>
                <a:lnTo>
                  <a:pt x="117" y="12"/>
                </a:lnTo>
                <a:lnTo>
                  <a:pt x="118" y="10"/>
                </a:lnTo>
                <a:lnTo>
                  <a:pt x="121" y="10"/>
                </a:lnTo>
                <a:lnTo>
                  <a:pt x="123" y="11"/>
                </a:lnTo>
                <a:lnTo>
                  <a:pt x="126" y="11"/>
                </a:lnTo>
                <a:lnTo>
                  <a:pt x="128" y="12"/>
                </a:lnTo>
                <a:lnTo>
                  <a:pt x="129" y="14"/>
                </a:lnTo>
                <a:lnTo>
                  <a:pt x="132" y="15"/>
                </a:lnTo>
                <a:lnTo>
                  <a:pt x="134" y="13"/>
                </a:lnTo>
                <a:lnTo>
                  <a:pt x="137" y="11"/>
                </a:lnTo>
                <a:lnTo>
                  <a:pt x="138" y="11"/>
                </a:lnTo>
                <a:lnTo>
                  <a:pt x="140" y="10"/>
                </a:lnTo>
                <a:lnTo>
                  <a:pt x="143" y="10"/>
                </a:lnTo>
                <a:lnTo>
                  <a:pt x="145" y="13"/>
                </a:lnTo>
                <a:lnTo>
                  <a:pt x="144" y="16"/>
                </a:lnTo>
                <a:lnTo>
                  <a:pt x="145" y="17"/>
                </a:lnTo>
                <a:lnTo>
                  <a:pt x="150" y="16"/>
                </a:lnTo>
                <a:lnTo>
                  <a:pt x="152" y="14"/>
                </a:lnTo>
                <a:lnTo>
                  <a:pt x="154" y="14"/>
                </a:lnTo>
                <a:lnTo>
                  <a:pt x="157" y="14"/>
                </a:lnTo>
                <a:lnTo>
                  <a:pt x="160" y="17"/>
                </a:lnTo>
                <a:lnTo>
                  <a:pt x="165" y="19"/>
                </a:lnTo>
                <a:lnTo>
                  <a:pt x="170" y="23"/>
                </a:lnTo>
                <a:lnTo>
                  <a:pt x="175" y="24"/>
                </a:lnTo>
                <a:lnTo>
                  <a:pt x="178" y="23"/>
                </a:lnTo>
                <a:lnTo>
                  <a:pt x="181" y="20"/>
                </a:lnTo>
                <a:lnTo>
                  <a:pt x="184" y="18"/>
                </a:lnTo>
                <a:lnTo>
                  <a:pt x="185" y="17"/>
                </a:lnTo>
                <a:lnTo>
                  <a:pt x="187" y="17"/>
                </a:lnTo>
                <a:lnTo>
                  <a:pt x="188" y="16"/>
                </a:lnTo>
                <a:lnTo>
                  <a:pt x="188" y="15"/>
                </a:lnTo>
                <a:lnTo>
                  <a:pt x="186" y="13"/>
                </a:lnTo>
                <a:lnTo>
                  <a:pt x="186" y="10"/>
                </a:lnTo>
                <a:lnTo>
                  <a:pt x="188" y="9"/>
                </a:lnTo>
                <a:lnTo>
                  <a:pt x="191" y="9"/>
                </a:lnTo>
                <a:lnTo>
                  <a:pt x="193" y="6"/>
                </a:lnTo>
                <a:lnTo>
                  <a:pt x="197" y="3"/>
                </a:lnTo>
                <a:lnTo>
                  <a:pt x="201" y="1"/>
                </a:lnTo>
                <a:lnTo>
                  <a:pt x="203" y="0"/>
                </a:lnTo>
                <a:lnTo>
                  <a:pt x="205" y="0"/>
                </a:lnTo>
                <a:lnTo>
                  <a:pt x="210" y="2"/>
                </a:lnTo>
                <a:lnTo>
                  <a:pt x="210" y="5"/>
                </a:lnTo>
                <a:lnTo>
                  <a:pt x="210" y="5"/>
                </a:lnTo>
                <a:lnTo>
                  <a:pt x="210" y="7"/>
                </a:lnTo>
                <a:lnTo>
                  <a:pt x="210" y="9"/>
                </a:lnTo>
                <a:lnTo>
                  <a:pt x="210" y="10"/>
                </a:lnTo>
                <a:lnTo>
                  <a:pt x="210" y="11"/>
                </a:lnTo>
                <a:lnTo>
                  <a:pt x="210" y="11"/>
                </a:lnTo>
                <a:lnTo>
                  <a:pt x="210" y="1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4160838" y="2189163"/>
            <a:ext cx="387350" cy="320675"/>
          </a:xfrm>
          <a:custGeom>
            <a:avLst/>
            <a:gdLst>
              <a:gd name="T0" fmla="*/ 194 w 244"/>
              <a:gd name="T1" fmla="*/ 23 h 202"/>
              <a:gd name="T2" fmla="*/ 222 w 244"/>
              <a:gd name="T3" fmla="*/ 23 h 202"/>
              <a:gd name="T4" fmla="*/ 216 w 244"/>
              <a:gd name="T5" fmla="*/ 35 h 202"/>
              <a:gd name="T6" fmla="*/ 231 w 244"/>
              <a:gd name="T7" fmla="*/ 39 h 202"/>
              <a:gd name="T8" fmla="*/ 243 w 244"/>
              <a:gd name="T9" fmla="*/ 49 h 202"/>
              <a:gd name="T10" fmla="*/ 239 w 244"/>
              <a:gd name="T11" fmla="*/ 54 h 202"/>
              <a:gd name="T12" fmla="*/ 227 w 244"/>
              <a:gd name="T13" fmla="*/ 60 h 202"/>
              <a:gd name="T14" fmla="*/ 209 w 244"/>
              <a:gd name="T15" fmla="*/ 73 h 202"/>
              <a:gd name="T16" fmla="*/ 195 w 244"/>
              <a:gd name="T17" fmla="*/ 75 h 202"/>
              <a:gd name="T18" fmla="*/ 186 w 244"/>
              <a:gd name="T19" fmla="*/ 81 h 202"/>
              <a:gd name="T20" fmla="*/ 176 w 244"/>
              <a:gd name="T21" fmla="*/ 91 h 202"/>
              <a:gd name="T22" fmla="*/ 169 w 244"/>
              <a:gd name="T23" fmla="*/ 100 h 202"/>
              <a:gd name="T24" fmla="*/ 160 w 244"/>
              <a:gd name="T25" fmla="*/ 105 h 202"/>
              <a:gd name="T26" fmla="*/ 166 w 244"/>
              <a:gd name="T27" fmla="*/ 116 h 202"/>
              <a:gd name="T28" fmla="*/ 164 w 244"/>
              <a:gd name="T29" fmla="*/ 125 h 202"/>
              <a:gd name="T30" fmla="*/ 165 w 244"/>
              <a:gd name="T31" fmla="*/ 134 h 202"/>
              <a:gd name="T32" fmla="*/ 162 w 244"/>
              <a:gd name="T33" fmla="*/ 140 h 202"/>
              <a:gd name="T34" fmla="*/ 159 w 244"/>
              <a:gd name="T35" fmla="*/ 143 h 202"/>
              <a:gd name="T36" fmla="*/ 155 w 244"/>
              <a:gd name="T37" fmla="*/ 148 h 202"/>
              <a:gd name="T38" fmla="*/ 142 w 244"/>
              <a:gd name="T39" fmla="*/ 152 h 202"/>
              <a:gd name="T40" fmla="*/ 141 w 244"/>
              <a:gd name="T41" fmla="*/ 160 h 202"/>
              <a:gd name="T42" fmla="*/ 141 w 244"/>
              <a:gd name="T43" fmla="*/ 167 h 202"/>
              <a:gd name="T44" fmla="*/ 126 w 244"/>
              <a:gd name="T45" fmla="*/ 169 h 202"/>
              <a:gd name="T46" fmla="*/ 95 w 244"/>
              <a:gd name="T47" fmla="*/ 175 h 202"/>
              <a:gd name="T48" fmla="*/ 84 w 244"/>
              <a:gd name="T49" fmla="*/ 184 h 202"/>
              <a:gd name="T50" fmla="*/ 68 w 244"/>
              <a:gd name="T51" fmla="*/ 201 h 202"/>
              <a:gd name="T52" fmla="*/ 56 w 244"/>
              <a:gd name="T53" fmla="*/ 200 h 202"/>
              <a:gd name="T54" fmla="*/ 45 w 244"/>
              <a:gd name="T55" fmla="*/ 197 h 202"/>
              <a:gd name="T56" fmla="*/ 36 w 244"/>
              <a:gd name="T57" fmla="*/ 185 h 202"/>
              <a:gd name="T58" fmla="*/ 29 w 244"/>
              <a:gd name="T59" fmla="*/ 167 h 202"/>
              <a:gd name="T60" fmla="*/ 11 w 244"/>
              <a:gd name="T61" fmla="*/ 156 h 202"/>
              <a:gd name="T62" fmla="*/ 7 w 244"/>
              <a:gd name="T63" fmla="*/ 138 h 202"/>
              <a:gd name="T64" fmla="*/ 1 w 244"/>
              <a:gd name="T65" fmla="*/ 127 h 202"/>
              <a:gd name="T66" fmla="*/ 0 w 244"/>
              <a:gd name="T67" fmla="*/ 115 h 202"/>
              <a:gd name="T68" fmla="*/ 0 w 244"/>
              <a:gd name="T69" fmla="*/ 109 h 202"/>
              <a:gd name="T70" fmla="*/ 4 w 244"/>
              <a:gd name="T71" fmla="*/ 98 h 202"/>
              <a:gd name="T72" fmla="*/ 8 w 244"/>
              <a:gd name="T73" fmla="*/ 90 h 202"/>
              <a:gd name="T74" fmla="*/ 9 w 244"/>
              <a:gd name="T75" fmla="*/ 80 h 202"/>
              <a:gd name="T76" fmla="*/ 8 w 244"/>
              <a:gd name="T77" fmla="*/ 75 h 202"/>
              <a:gd name="T78" fmla="*/ 15 w 244"/>
              <a:gd name="T79" fmla="*/ 64 h 202"/>
              <a:gd name="T80" fmla="*/ 17 w 244"/>
              <a:gd name="T81" fmla="*/ 55 h 202"/>
              <a:gd name="T82" fmla="*/ 14 w 244"/>
              <a:gd name="T83" fmla="*/ 46 h 202"/>
              <a:gd name="T84" fmla="*/ 20 w 244"/>
              <a:gd name="T85" fmla="*/ 39 h 202"/>
              <a:gd name="T86" fmla="*/ 29 w 244"/>
              <a:gd name="T87" fmla="*/ 38 h 202"/>
              <a:gd name="T88" fmla="*/ 46 w 244"/>
              <a:gd name="T89" fmla="*/ 32 h 202"/>
              <a:gd name="T90" fmla="*/ 66 w 244"/>
              <a:gd name="T91" fmla="*/ 38 h 202"/>
              <a:gd name="T92" fmla="*/ 92 w 244"/>
              <a:gd name="T93" fmla="*/ 42 h 202"/>
              <a:gd name="T94" fmla="*/ 97 w 244"/>
              <a:gd name="T95" fmla="*/ 33 h 202"/>
              <a:gd name="T96" fmla="*/ 108 w 244"/>
              <a:gd name="T97" fmla="*/ 28 h 202"/>
              <a:gd name="T98" fmla="*/ 113 w 244"/>
              <a:gd name="T99" fmla="*/ 21 h 202"/>
              <a:gd name="T100" fmla="*/ 121 w 244"/>
              <a:gd name="T101" fmla="*/ 10 h 202"/>
              <a:gd name="T102" fmla="*/ 134 w 244"/>
              <a:gd name="T103" fmla="*/ 13 h 202"/>
              <a:gd name="T104" fmla="*/ 144 w 244"/>
              <a:gd name="T105" fmla="*/ 16 h 202"/>
              <a:gd name="T106" fmla="*/ 160 w 244"/>
              <a:gd name="T107" fmla="*/ 17 h 202"/>
              <a:gd name="T108" fmla="*/ 184 w 244"/>
              <a:gd name="T109" fmla="*/ 18 h 202"/>
              <a:gd name="T110" fmla="*/ 186 w 244"/>
              <a:gd name="T111" fmla="*/ 10 h 202"/>
              <a:gd name="T112" fmla="*/ 203 w 244"/>
              <a:gd name="T113" fmla="*/ 0 h 202"/>
              <a:gd name="T114" fmla="*/ 210 w 244"/>
              <a:gd name="T115" fmla="*/ 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4" h="202">
                <a:moveTo>
                  <a:pt x="210" y="13"/>
                </a:moveTo>
                <a:lnTo>
                  <a:pt x="207" y="14"/>
                </a:lnTo>
                <a:lnTo>
                  <a:pt x="203" y="14"/>
                </a:lnTo>
                <a:lnTo>
                  <a:pt x="198" y="15"/>
                </a:lnTo>
                <a:lnTo>
                  <a:pt x="195" y="18"/>
                </a:lnTo>
                <a:lnTo>
                  <a:pt x="194" y="23"/>
                </a:lnTo>
                <a:lnTo>
                  <a:pt x="198" y="25"/>
                </a:lnTo>
                <a:lnTo>
                  <a:pt x="203" y="25"/>
                </a:lnTo>
                <a:lnTo>
                  <a:pt x="208" y="25"/>
                </a:lnTo>
                <a:lnTo>
                  <a:pt x="213" y="25"/>
                </a:lnTo>
                <a:lnTo>
                  <a:pt x="218" y="24"/>
                </a:lnTo>
                <a:lnTo>
                  <a:pt x="222" y="23"/>
                </a:lnTo>
                <a:lnTo>
                  <a:pt x="224" y="25"/>
                </a:lnTo>
                <a:lnTo>
                  <a:pt x="223" y="27"/>
                </a:lnTo>
                <a:lnTo>
                  <a:pt x="221" y="27"/>
                </a:lnTo>
                <a:lnTo>
                  <a:pt x="222" y="30"/>
                </a:lnTo>
                <a:lnTo>
                  <a:pt x="220" y="32"/>
                </a:lnTo>
                <a:lnTo>
                  <a:pt x="216" y="35"/>
                </a:lnTo>
                <a:lnTo>
                  <a:pt x="216" y="36"/>
                </a:lnTo>
                <a:lnTo>
                  <a:pt x="220" y="37"/>
                </a:lnTo>
                <a:lnTo>
                  <a:pt x="223" y="38"/>
                </a:lnTo>
                <a:lnTo>
                  <a:pt x="225" y="40"/>
                </a:lnTo>
                <a:lnTo>
                  <a:pt x="228" y="40"/>
                </a:lnTo>
                <a:lnTo>
                  <a:pt x="231" y="39"/>
                </a:lnTo>
                <a:lnTo>
                  <a:pt x="236" y="40"/>
                </a:lnTo>
                <a:lnTo>
                  <a:pt x="240" y="41"/>
                </a:lnTo>
                <a:lnTo>
                  <a:pt x="241" y="42"/>
                </a:lnTo>
                <a:lnTo>
                  <a:pt x="240" y="45"/>
                </a:lnTo>
                <a:lnTo>
                  <a:pt x="242" y="48"/>
                </a:lnTo>
                <a:lnTo>
                  <a:pt x="243" y="49"/>
                </a:lnTo>
                <a:lnTo>
                  <a:pt x="244" y="50"/>
                </a:lnTo>
                <a:lnTo>
                  <a:pt x="244" y="51"/>
                </a:lnTo>
                <a:lnTo>
                  <a:pt x="243" y="52"/>
                </a:lnTo>
                <a:lnTo>
                  <a:pt x="243" y="53"/>
                </a:lnTo>
                <a:lnTo>
                  <a:pt x="241" y="54"/>
                </a:lnTo>
                <a:lnTo>
                  <a:pt x="239" y="54"/>
                </a:lnTo>
                <a:lnTo>
                  <a:pt x="237" y="54"/>
                </a:lnTo>
                <a:lnTo>
                  <a:pt x="234" y="55"/>
                </a:lnTo>
                <a:lnTo>
                  <a:pt x="232" y="57"/>
                </a:lnTo>
                <a:lnTo>
                  <a:pt x="230" y="58"/>
                </a:lnTo>
                <a:lnTo>
                  <a:pt x="229" y="59"/>
                </a:lnTo>
                <a:lnTo>
                  <a:pt x="227" y="60"/>
                </a:lnTo>
                <a:lnTo>
                  <a:pt x="225" y="61"/>
                </a:lnTo>
                <a:lnTo>
                  <a:pt x="222" y="63"/>
                </a:lnTo>
                <a:lnTo>
                  <a:pt x="219" y="65"/>
                </a:lnTo>
                <a:lnTo>
                  <a:pt x="216" y="66"/>
                </a:lnTo>
                <a:lnTo>
                  <a:pt x="210" y="68"/>
                </a:lnTo>
                <a:lnTo>
                  <a:pt x="209" y="73"/>
                </a:lnTo>
                <a:lnTo>
                  <a:pt x="207" y="74"/>
                </a:lnTo>
                <a:lnTo>
                  <a:pt x="205" y="73"/>
                </a:lnTo>
                <a:lnTo>
                  <a:pt x="204" y="73"/>
                </a:lnTo>
                <a:lnTo>
                  <a:pt x="202" y="75"/>
                </a:lnTo>
                <a:lnTo>
                  <a:pt x="200" y="73"/>
                </a:lnTo>
                <a:lnTo>
                  <a:pt x="195" y="75"/>
                </a:lnTo>
                <a:lnTo>
                  <a:pt x="192" y="76"/>
                </a:lnTo>
                <a:lnTo>
                  <a:pt x="191" y="76"/>
                </a:lnTo>
                <a:lnTo>
                  <a:pt x="191" y="76"/>
                </a:lnTo>
                <a:lnTo>
                  <a:pt x="187" y="77"/>
                </a:lnTo>
                <a:lnTo>
                  <a:pt x="186" y="80"/>
                </a:lnTo>
                <a:lnTo>
                  <a:pt x="186" y="81"/>
                </a:lnTo>
                <a:lnTo>
                  <a:pt x="182" y="82"/>
                </a:lnTo>
                <a:lnTo>
                  <a:pt x="180" y="82"/>
                </a:lnTo>
                <a:lnTo>
                  <a:pt x="178" y="86"/>
                </a:lnTo>
                <a:lnTo>
                  <a:pt x="179" y="89"/>
                </a:lnTo>
                <a:lnTo>
                  <a:pt x="178" y="90"/>
                </a:lnTo>
                <a:lnTo>
                  <a:pt x="176" y="91"/>
                </a:lnTo>
                <a:lnTo>
                  <a:pt x="176" y="93"/>
                </a:lnTo>
                <a:lnTo>
                  <a:pt x="177" y="93"/>
                </a:lnTo>
                <a:lnTo>
                  <a:pt x="176" y="95"/>
                </a:lnTo>
                <a:lnTo>
                  <a:pt x="173" y="98"/>
                </a:lnTo>
                <a:lnTo>
                  <a:pt x="173" y="99"/>
                </a:lnTo>
                <a:lnTo>
                  <a:pt x="169" y="100"/>
                </a:lnTo>
                <a:lnTo>
                  <a:pt x="167" y="100"/>
                </a:lnTo>
                <a:lnTo>
                  <a:pt x="166" y="100"/>
                </a:lnTo>
                <a:lnTo>
                  <a:pt x="165" y="100"/>
                </a:lnTo>
                <a:lnTo>
                  <a:pt x="165" y="102"/>
                </a:lnTo>
                <a:lnTo>
                  <a:pt x="162" y="103"/>
                </a:lnTo>
                <a:lnTo>
                  <a:pt x="160" y="105"/>
                </a:lnTo>
                <a:lnTo>
                  <a:pt x="163" y="109"/>
                </a:lnTo>
                <a:lnTo>
                  <a:pt x="165" y="109"/>
                </a:lnTo>
                <a:lnTo>
                  <a:pt x="166" y="112"/>
                </a:lnTo>
                <a:lnTo>
                  <a:pt x="164" y="114"/>
                </a:lnTo>
                <a:lnTo>
                  <a:pt x="164" y="115"/>
                </a:lnTo>
                <a:lnTo>
                  <a:pt x="166" y="116"/>
                </a:lnTo>
                <a:lnTo>
                  <a:pt x="168" y="117"/>
                </a:lnTo>
                <a:lnTo>
                  <a:pt x="168" y="118"/>
                </a:lnTo>
                <a:lnTo>
                  <a:pt x="166" y="119"/>
                </a:lnTo>
                <a:lnTo>
                  <a:pt x="163" y="121"/>
                </a:lnTo>
                <a:lnTo>
                  <a:pt x="162" y="124"/>
                </a:lnTo>
                <a:lnTo>
                  <a:pt x="164" y="125"/>
                </a:lnTo>
                <a:lnTo>
                  <a:pt x="166" y="126"/>
                </a:lnTo>
                <a:lnTo>
                  <a:pt x="165" y="129"/>
                </a:lnTo>
                <a:lnTo>
                  <a:pt x="163" y="130"/>
                </a:lnTo>
                <a:lnTo>
                  <a:pt x="162" y="131"/>
                </a:lnTo>
                <a:lnTo>
                  <a:pt x="163" y="132"/>
                </a:lnTo>
                <a:lnTo>
                  <a:pt x="165" y="134"/>
                </a:lnTo>
                <a:lnTo>
                  <a:pt x="165" y="135"/>
                </a:lnTo>
                <a:lnTo>
                  <a:pt x="163" y="136"/>
                </a:lnTo>
                <a:lnTo>
                  <a:pt x="161" y="137"/>
                </a:lnTo>
                <a:lnTo>
                  <a:pt x="161" y="139"/>
                </a:lnTo>
                <a:lnTo>
                  <a:pt x="163" y="139"/>
                </a:lnTo>
                <a:lnTo>
                  <a:pt x="162" y="140"/>
                </a:lnTo>
                <a:lnTo>
                  <a:pt x="161" y="140"/>
                </a:lnTo>
                <a:lnTo>
                  <a:pt x="161" y="140"/>
                </a:lnTo>
                <a:lnTo>
                  <a:pt x="161" y="141"/>
                </a:lnTo>
                <a:lnTo>
                  <a:pt x="162" y="141"/>
                </a:lnTo>
                <a:lnTo>
                  <a:pt x="161" y="143"/>
                </a:lnTo>
                <a:lnTo>
                  <a:pt x="159" y="143"/>
                </a:lnTo>
                <a:lnTo>
                  <a:pt x="157" y="143"/>
                </a:lnTo>
                <a:lnTo>
                  <a:pt x="156" y="145"/>
                </a:lnTo>
                <a:lnTo>
                  <a:pt x="157" y="146"/>
                </a:lnTo>
                <a:lnTo>
                  <a:pt x="156" y="147"/>
                </a:lnTo>
                <a:lnTo>
                  <a:pt x="155" y="148"/>
                </a:lnTo>
                <a:lnTo>
                  <a:pt x="155" y="148"/>
                </a:lnTo>
                <a:lnTo>
                  <a:pt x="151" y="148"/>
                </a:lnTo>
                <a:lnTo>
                  <a:pt x="148" y="148"/>
                </a:lnTo>
                <a:lnTo>
                  <a:pt x="145" y="148"/>
                </a:lnTo>
                <a:lnTo>
                  <a:pt x="142" y="150"/>
                </a:lnTo>
                <a:lnTo>
                  <a:pt x="140" y="151"/>
                </a:lnTo>
                <a:lnTo>
                  <a:pt x="142" y="152"/>
                </a:lnTo>
                <a:lnTo>
                  <a:pt x="143" y="153"/>
                </a:lnTo>
                <a:lnTo>
                  <a:pt x="143" y="156"/>
                </a:lnTo>
                <a:lnTo>
                  <a:pt x="139" y="156"/>
                </a:lnTo>
                <a:lnTo>
                  <a:pt x="138" y="158"/>
                </a:lnTo>
                <a:lnTo>
                  <a:pt x="138" y="159"/>
                </a:lnTo>
                <a:lnTo>
                  <a:pt x="141" y="160"/>
                </a:lnTo>
                <a:lnTo>
                  <a:pt x="142" y="161"/>
                </a:lnTo>
                <a:lnTo>
                  <a:pt x="142" y="162"/>
                </a:lnTo>
                <a:lnTo>
                  <a:pt x="140" y="164"/>
                </a:lnTo>
                <a:lnTo>
                  <a:pt x="141" y="165"/>
                </a:lnTo>
                <a:lnTo>
                  <a:pt x="142" y="166"/>
                </a:lnTo>
                <a:lnTo>
                  <a:pt x="141" y="167"/>
                </a:lnTo>
                <a:lnTo>
                  <a:pt x="138" y="168"/>
                </a:lnTo>
                <a:lnTo>
                  <a:pt x="136" y="169"/>
                </a:lnTo>
                <a:lnTo>
                  <a:pt x="137" y="171"/>
                </a:lnTo>
                <a:lnTo>
                  <a:pt x="134" y="172"/>
                </a:lnTo>
                <a:lnTo>
                  <a:pt x="129" y="171"/>
                </a:lnTo>
                <a:lnTo>
                  <a:pt x="126" y="169"/>
                </a:lnTo>
                <a:lnTo>
                  <a:pt x="121" y="173"/>
                </a:lnTo>
                <a:lnTo>
                  <a:pt x="117" y="175"/>
                </a:lnTo>
                <a:lnTo>
                  <a:pt x="112" y="176"/>
                </a:lnTo>
                <a:lnTo>
                  <a:pt x="106" y="177"/>
                </a:lnTo>
                <a:lnTo>
                  <a:pt x="100" y="176"/>
                </a:lnTo>
                <a:lnTo>
                  <a:pt x="95" y="175"/>
                </a:lnTo>
                <a:lnTo>
                  <a:pt x="92" y="175"/>
                </a:lnTo>
                <a:lnTo>
                  <a:pt x="89" y="176"/>
                </a:lnTo>
                <a:lnTo>
                  <a:pt x="89" y="176"/>
                </a:lnTo>
                <a:lnTo>
                  <a:pt x="88" y="176"/>
                </a:lnTo>
                <a:lnTo>
                  <a:pt x="86" y="180"/>
                </a:lnTo>
                <a:lnTo>
                  <a:pt x="84" y="184"/>
                </a:lnTo>
                <a:lnTo>
                  <a:pt x="81" y="188"/>
                </a:lnTo>
                <a:lnTo>
                  <a:pt x="78" y="192"/>
                </a:lnTo>
                <a:lnTo>
                  <a:pt x="75" y="195"/>
                </a:lnTo>
                <a:lnTo>
                  <a:pt x="72" y="198"/>
                </a:lnTo>
                <a:lnTo>
                  <a:pt x="70" y="200"/>
                </a:lnTo>
                <a:lnTo>
                  <a:pt x="68" y="201"/>
                </a:lnTo>
                <a:lnTo>
                  <a:pt x="64" y="202"/>
                </a:lnTo>
                <a:lnTo>
                  <a:pt x="62" y="202"/>
                </a:lnTo>
                <a:lnTo>
                  <a:pt x="60" y="202"/>
                </a:lnTo>
                <a:lnTo>
                  <a:pt x="59" y="201"/>
                </a:lnTo>
                <a:lnTo>
                  <a:pt x="57" y="200"/>
                </a:lnTo>
                <a:lnTo>
                  <a:pt x="56" y="200"/>
                </a:lnTo>
                <a:lnTo>
                  <a:pt x="55" y="199"/>
                </a:lnTo>
                <a:lnTo>
                  <a:pt x="53" y="199"/>
                </a:lnTo>
                <a:lnTo>
                  <a:pt x="52" y="199"/>
                </a:lnTo>
                <a:lnTo>
                  <a:pt x="50" y="200"/>
                </a:lnTo>
                <a:lnTo>
                  <a:pt x="46" y="198"/>
                </a:lnTo>
                <a:lnTo>
                  <a:pt x="45" y="197"/>
                </a:lnTo>
                <a:lnTo>
                  <a:pt x="45" y="195"/>
                </a:lnTo>
                <a:lnTo>
                  <a:pt x="45" y="193"/>
                </a:lnTo>
                <a:lnTo>
                  <a:pt x="43" y="192"/>
                </a:lnTo>
                <a:lnTo>
                  <a:pt x="42" y="191"/>
                </a:lnTo>
                <a:lnTo>
                  <a:pt x="39" y="188"/>
                </a:lnTo>
                <a:lnTo>
                  <a:pt x="36" y="185"/>
                </a:lnTo>
                <a:lnTo>
                  <a:pt x="35" y="184"/>
                </a:lnTo>
                <a:lnTo>
                  <a:pt x="35" y="184"/>
                </a:lnTo>
                <a:lnTo>
                  <a:pt x="33" y="179"/>
                </a:lnTo>
                <a:lnTo>
                  <a:pt x="32" y="174"/>
                </a:lnTo>
                <a:lnTo>
                  <a:pt x="31" y="171"/>
                </a:lnTo>
                <a:lnTo>
                  <a:pt x="29" y="167"/>
                </a:lnTo>
                <a:lnTo>
                  <a:pt x="26" y="165"/>
                </a:lnTo>
                <a:lnTo>
                  <a:pt x="23" y="163"/>
                </a:lnTo>
                <a:lnTo>
                  <a:pt x="20" y="160"/>
                </a:lnTo>
                <a:lnTo>
                  <a:pt x="16" y="159"/>
                </a:lnTo>
                <a:lnTo>
                  <a:pt x="11" y="157"/>
                </a:lnTo>
                <a:lnTo>
                  <a:pt x="11" y="156"/>
                </a:lnTo>
                <a:lnTo>
                  <a:pt x="9" y="154"/>
                </a:lnTo>
                <a:lnTo>
                  <a:pt x="7" y="149"/>
                </a:lnTo>
                <a:lnTo>
                  <a:pt x="6" y="146"/>
                </a:lnTo>
                <a:lnTo>
                  <a:pt x="5" y="144"/>
                </a:lnTo>
                <a:lnTo>
                  <a:pt x="6" y="139"/>
                </a:lnTo>
                <a:lnTo>
                  <a:pt x="7" y="138"/>
                </a:lnTo>
                <a:lnTo>
                  <a:pt x="6" y="137"/>
                </a:lnTo>
                <a:lnTo>
                  <a:pt x="4" y="135"/>
                </a:lnTo>
                <a:lnTo>
                  <a:pt x="2" y="134"/>
                </a:lnTo>
                <a:lnTo>
                  <a:pt x="2" y="132"/>
                </a:lnTo>
                <a:lnTo>
                  <a:pt x="1" y="130"/>
                </a:lnTo>
                <a:lnTo>
                  <a:pt x="1" y="127"/>
                </a:lnTo>
                <a:lnTo>
                  <a:pt x="2" y="124"/>
                </a:lnTo>
                <a:lnTo>
                  <a:pt x="3" y="122"/>
                </a:lnTo>
                <a:lnTo>
                  <a:pt x="3" y="121"/>
                </a:lnTo>
                <a:lnTo>
                  <a:pt x="2" y="119"/>
                </a:lnTo>
                <a:lnTo>
                  <a:pt x="1" y="117"/>
                </a:lnTo>
                <a:lnTo>
                  <a:pt x="0" y="115"/>
                </a:lnTo>
                <a:lnTo>
                  <a:pt x="1" y="114"/>
                </a:lnTo>
                <a:lnTo>
                  <a:pt x="2" y="112"/>
                </a:lnTo>
                <a:lnTo>
                  <a:pt x="3" y="112"/>
                </a:lnTo>
                <a:lnTo>
                  <a:pt x="3" y="111"/>
                </a:lnTo>
                <a:lnTo>
                  <a:pt x="2" y="110"/>
                </a:lnTo>
                <a:lnTo>
                  <a:pt x="0" y="109"/>
                </a:lnTo>
                <a:lnTo>
                  <a:pt x="0" y="107"/>
                </a:lnTo>
                <a:lnTo>
                  <a:pt x="0" y="106"/>
                </a:lnTo>
                <a:lnTo>
                  <a:pt x="0" y="105"/>
                </a:lnTo>
                <a:lnTo>
                  <a:pt x="2" y="102"/>
                </a:lnTo>
                <a:lnTo>
                  <a:pt x="4" y="100"/>
                </a:lnTo>
                <a:lnTo>
                  <a:pt x="4" y="98"/>
                </a:lnTo>
                <a:lnTo>
                  <a:pt x="4" y="97"/>
                </a:lnTo>
                <a:lnTo>
                  <a:pt x="4" y="96"/>
                </a:lnTo>
                <a:lnTo>
                  <a:pt x="4" y="95"/>
                </a:lnTo>
                <a:lnTo>
                  <a:pt x="4" y="93"/>
                </a:lnTo>
                <a:lnTo>
                  <a:pt x="6" y="92"/>
                </a:lnTo>
                <a:lnTo>
                  <a:pt x="8" y="90"/>
                </a:lnTo>
                <a:lnTo>
                  <a:pt x="9" y="88"/>
                </a:lnTo>
                <a:lnTo>
                  <a:pt x="10" y="86"/>
                </a:lnTo>
                <a:lnTo>
                  <a:pt x="9" y="84"/>
                </a:lnTo>
                <a:lnTo>
                  <a:pt x="7" y="82"/>
                </a:lnTo>
                <a:lnTo>
                  <a:pt x="7" y="81"/>
                </a:lnTo>
                <a:lnTo>
                  <a:pt x="9" y="80"/>
                </a:lnTo>
                <a:lnTo>
                  <a:pt x="11" y="80"/>
                </a:lnTo>
                <a:lnTo>
                  <a:pt x="12" y="78"/>
                </a:lnTo>
                <a:lnTo>
                  <a:pt x="11" y="77"/>
                </a:lnTo>
                <a:lnTo>
                  <a:pt x="11" y="76"/>
                </a:lnTo>
                <a:lnTo>
                  <a:pt x="9" y="75"/>
                </a:lnTo>
                <a:lnTo>
                  <a:pt x="8" y="75"/>
                </a:lnTo>
                <a:lnTo>
                  <a:pt x="7" y="74"/>
                </a:lnTo>
                <a:lnTo>
                  <a:pt x="8" y="72"/>
                </a:lnTo>
                <a:lnTo>
                  <a:pt x="10" y="71"/>
                </a:lnTo>
                <a:lnTo>
                  <a:pt x="13" y="70"/>
                </a:lnTo>
                <a:lnTo>
                  <a:pt x="15" y="67"/>
                </a:lnTo>
                <a:lnTo>
                  <a:pt x="15" y="64"/>
                </a:lnTo>
                <a:lnTo>
                  <a:pt x="15" y="64"/>
                </a:lnTo>
                <a:lnTo>
                  <a:pt x="16" y="62"/>
                </a:lnTo>
                <a:lnTo>
                  <a:pt x="17" y="61"/>
                </a:lnTo>
                <a:lnTo>
                  <a:pt x="19" y="60"/>
                </a:lnTo>
                <a:lnTo>
                  <a:pt x="19" y="58"/>
                </a:lnTo>
                <a:lnTo>
                  <a:pt x="17" y="55"/>
                </a:lnTo>
                <a:lnTo>
                  <a:pt x="17" y="55"/>
                </a:lnTo>
                <a:lnTo>
                  <a:pt x="19" y="53"/>
                </a:lnTo>
                <a:lnTo>
                  <a:pt x="19" y="52"/>
                </a:lnTo>
                <a:lnTo>
                  <a:pt x="17" y="50"/>
                </a:lnTo>
                <a:lnTo>
                  <a:pt x="15" y="48"/>
                </a:lnTo>
                <a:lnTo>
                  <a:pt x="14" y="46"/>
                </a:lnTo>
                <a:lnTo>
                  <a:pt x="15" y="44"/>
                </a:lnTo>
                <a:lnTo>
                  <a:pt x="13" y="40"/>
                </a:lnTo>
                <a:lnTo>
                  <a:pt x="14" y="39"/>
                </a:lnTo>
                <a:lnTo>
                  <a:pt x="16" y="38"/>
                </a:lnTo>
                <a:lnTo>
                  <a:pt x="19" y="39"/>
                </a:lnTo>
                <a:lnTo>
                  <a:pt x="20" y="39"/>
                </a:lnTo>
                <a:lnTo>
                  <a:pt x="20" y="37"/>
                </a:lnTo>
                <a:lnTo>
                  <a:pt x="21" y="37"/>
                </a:lnTo>
                <a:lnTo>
                  <a:pt x="22" y="36"/>
                </a:lnTo>
                <a:lnTo>
                  <a:pt x="25" y="36"/>
                </a:lnTo>
                <a:lnTo>
                  <a:pt x="27" y="37"/>
                </a:lnTo>
                <a:lnTo>
                  <a:pt x="29" y="38"/>
                </a:lnTo>
                <a:lnTo>
                  <a:pt x="34" y="36"/>
                </a:lnTo>
                <a:lnTo>
                  <a:pt x="37" y="34"/>
                </a:lnTo>
                <a:lnTo>
                  <a:pt x="40" y="34"/>
                </a:lnTo>
                <a:lnTo>
                  <a:pt x="42" y="35"/>
                </a:lnTo>
                <a:lnTo>
                  <a:pt x="44" y="34"/>
                </a:lnTo>
                <a:lnTo>
                  <a:pt x="46" y="32"/>
                </a:lnTo>
                <a:lnTo>
                  <a:pt x="47" y="31"/>
                </a:lnTo>
                <a:lnTo>
                  <a:pt x="54" y="31"/>
                </a:lnTo>
                <a:lnTo>
                  <a:pt x="58" y="32"/>
                </a:lnTo>
                <a:lnTo>
                  <a:pt x="62" y="34"/>
                </a:lnTo>
                <a:lnTo>
                  <a:pt x="64" y="36"/>
                </a:lnTo>
                <a:lnTo>
                  <a:pt x="66" y="38"/>
                </a:lnTo>
                <a:lnTo>
                  <a:pt x="67" y="40"/>
                </a:lnTo>
                <a:lnTo>
                  <a:pt x="72" y="43"/>
                </a:lnTo>
                <a:lnTo>
                  <a:pt x="78" y="43"/>
                </a:lnTo>
                <a:lnTo>
                  <a:pt x="86" y="41"/>
                </a:lnTo>
                <a:lnTo>
                  <a:pt x="89" y="41"/>
                </a:lnTo>
                <a:lnTo>
                  <a:pt x="92" y="42"/>
                </a:lnTo>
                <a:lnTo>
                  <a:pt x="95" y="43"/>
                </a:lnTo>
                <a:lnTo>
                  <a:pt x="96" y="42"/>
                </a:lnTo>
                <a:lnTo>
                  <a:pt x="95" y="39"/>
                </a:lnTo>
                <a:lnTo>
                  <a:pt x="95" y="37"/>
                </a:lnTo>
                <a:lnTo>
                  <a:pt x="95" y="35"/>
                </a:lnTo>
                <a:lnTo>
                  <a:pt x="97" y="33"/>
                </a:lnTo>
                <a:lnTo>
                  <a:pt x="100" y="33"/>
                </a:lnTo>
                <a:lnTo>
                  <a:pt x="102" y="32"/>
                </a:lnTo>
                <a:lnTo>
                  <a:pt x="103" y="30"/>
                </a:lnTo>
                <a:lnTo>
                  <a:pt x="103" y="28"/>
                </a:lnTo>
                <a:lnTo>
                  <a:pt x="106" y="27"/>
                </a:lnTo>
                <a:lnTo>
                  <a:pt x="108" y="28"/>
                </a:lnTo>
                <a:lnTo>
                  <a:pt x="111" y="29"/>
                </a:lnTo>
                <a:lnTo>
                  <a:pt x="114" y="28"/>
                </a:lnTo>
                <a:lnTo>
                  <a:pt x="116" y="26"/>
                </a:lnTo>
                <a:lnTo>
                  <a:pt x="118" y="24"/>
                </a:lnTo>
                <a:lnTo>
                  <a:pt x="116" y="22"/>
                </a:lnTo>
                <a:lnTo>
                  <a:pt x="113" y="21"/>
                </a:lnTo>
                <a:lnTo>
                  <a:pt x="112" y="19"/>
                </a:lnTo>
                <a:lnTo>
                  <a:pt x="113" y="17"/>
                </a:lnTo>
                <a:lnTo>
                  <a:pt x="116" y="14"/>
                </a:lnTo>
                <a:lnTo>
                  <a:pt x="117" y="12"/>
                </a:lnTo>
                <a:lnTo>
                  <a:pt x="118" y="10"/>
                </a:lnTo>
                <a:lnTo>
                  <a:pt x="121" y="10"/>
                </a:lnTo>
                <a:lnTo>
                  <a:pt x="123" y="11"/>
                </a:lnTo>
                <a:lnTo>
                  <a:pt x="126" y="11"/>
                </a:lnTo>
                <a:lnTo>
                  <a:pt x="128" y="12"/>
                </a:lnTo>
                <a:lnTo>
                  <a:pt x="129" y="14"/>
                </a:lnTo>
                <a:lnTo>
                  <a:pt x="132" y="15"/>
                </a:lnTo>
                <a:lnTo>
                  <a:pt x="134" y="13"/>
                </a:lnTo>
                <a:lnTo>
                  <a:pt x="137" y="11"/>
                </a:lnTo>
                <a:lnTo>
                  <a:pt x="138" y="11"/>
                </a:lnTo>
                <a:lnTo>
                  <a:pt x="140" y="10"/>
                </a:lnTo>
                <a:lnTo>
                  <a:pt x="143" y="10"/>
                </a:lnTo>
                <a:lnTo>
                  <a:pt x="145" y="13"/>
                </a:lnTo>
                <a:lnTo>
                  <a:pt x="144" y="16"/>
                </a:lnTo>
                <a:lnTo>
                  <a:pt x="145" y="17"/>
                </a:lnTo>
                <a:lnTo>
                  <a:pt x="150" y="16"/>
                </a:lnTo>
                <a:lnTo>
                  <a:pt x="152" y="14"/>
                </a:lnTo>
                <a:lnTo>
                  <a:pt x="154" y="14"/>
                </a:lnTo>
                <a:lnTo>
                  <a:pt x="157" y="14"/>
                </a:lnTo>
                <a:lnTo>
                  <a:pt x="160" y="17"/>
                </a:lnTo>
                <a:lnTo>
                  <a:pt x="165" y="19"/>
                </a:lnTo>
                <a:lnTo>
                  <a:pt x="170" y="23"/>
                </a:lnTo>
                <a:lnTo>
                  <a:pt x="175" y="24"/>
                </a:lnTo>
                <a:lnTo>
                  <a:pt x="178" y="23"/>
                </a:lnTo>
                <a:lnTo>
                  <a:pt x="181" y="20"/>
                </a:lnTo>
                <a:lnTo>
                  <a:pt x="184" y="18"/>
                </a:lnTo>
                <a:lnTo>
                  <a:pt x="185" y="17"/>
                </a:lnTo>
                <a:lnTo>
                  <a:pt x="187" y="17"/>
                </a:lnTo>
                <a:lnTo>
                  <a:pt x="188" y="16"/>
                </a:lnTo>
                <a:lnTo>
                  <a:pt x="188" y="15"/>
                </a:lnTo>
                <a:lnTo>
                  <a:pt x="186" y="13"/>
                </a:lnTo>
                <a:lnTo>
                  <a:pt x="186" y="10"/>
                </a:lnTo>
                <a:lnTo>
                  <a:pt x="188" y="9"/>
                </a:lnTo>
                <a:lnTo>
                  <a:pt x="191" y="9"/>
                </a:lnTo>
                <a:lnTo>
                  <a:pt x="193" y="6"/>
                </a:lnTo>
                <a:lnTo>
                  <a:pt x="197" y="3"/>
                </a:lnTo>
                <a:lnTo>
                  <a:pt x="201" y="1"/>
                </a:lnTo>
                <a:lnTo>
                  <a:pt x="203" y="0"/>
                </a:lnTo>
                <a:lnTo>
                  <a:pt x="205" y="0"/>
                </a:lnTo>
                <a:lnTo>
                  <a:pt x="210" y="2"/>
                </a:lnTo>
                <a:lnTo>
                  <a:pt x="210" y="5"/>
                </a:lnTo>
                <a:lnTo>
                  <a:pt x="210" y="5"/>
                </a:lnTo>
                <a:lnTo>
                  <a:pt x="210" y="7"/>
                </a:lnTo>
                <a:lnTo>
                  <a:pt x="210" y="9"/>
                </a:lnTo>
                <a:lnTo>
                  <a:pt x="210" y="10"/>
                </a:lnTo>
                <a:lnTo>
                  <a:pt x="210" y="11"/>
                </a:lnTo>
                <a:lnTo>
                  <a:pt x="210" y="11"/>
                </a:lnTo>
                <a:lnTo>
                  <a:pt x="210" y="1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4268788" y="2233613"/>
            <a:ext cx="419100" cy="366713"/>
          </a:xfrm>
          <a:custGeom>
            <a:avLst/>
            <a:gdLst>
              <a:gd name="T0" fmla="*/ 259 w 264"/>
              <a:gd name="T1" fmla="*/ 26 h 231"/>
              <a:gd name="T2" fmla="*/ 257 w 264"/>
              <a:gd name="T3" fmla="*/ 42 h 231"/>
              <a:gd name="T4" fmla="*/ 245 w 264"/>
              <a:gd name="T5" fmla="*/ 49 h 231"/>
              <a:gd name="T6" fmla="*/ 231 w 264"/>
              <a:gd name="T7" fmla="*/ 58 h 231"/>
              <a:gd name="T8" fmla="*/ 221 w 264"/>
              <a:gd name="T9" fmla="*/ 71 h 231"/>
              <a:gd name="T10" fmla="*/ 214 w 264"/>
              <a:gd name="T11" fmla="*/ 77 h 231"/>
              <a:gd name="T12" fmla="*/ 209 w 264"/>
              <a:gd name="T13" fmla="*/ 83 h 231"/>
              <a:gd name="T14" fmla="*/ 213 w 264"/>
              <a:gd name="T15" fmla="*/ 95 h 231"/>
              <a:gd name="T16" fmla="*/ 224 w 264"/>
              <a:gd name="T17" fmla="*/ 102 h 231"/>
              <a:gd name="T18" fmla="*/ 231 w 264"/>
              <a:gd name="T19" fmla="*/ 119 h 231"/>
              <a:gd name="T20" fmla="*/ 246 w 264"/>
              <a:gd name="T21" fmla="*/ 138 h 231"/>
              <a:gd name="T22" fmla="*/ 260 w 264"/>
              <a:gd name="T23" fmla="*/ 144 h 231"/>
              <a:gd name="T24" fmla="*/ 246 w 264"/>
              <a:gd name="T25" fmla="*/ 166 h 231"/>
              <a:gd name="T26" fmla="*/ 225 w 264"/>
              <a:gd name="T27" fmla="*/ 178 h 231"/>
              <a:gd name="T28" fmla="*/ 205 w 264"/>
              <a:gd name="T29" fmla="*/ 179 h 231"/>
              <a:gd name="T30" fmla="*/ 191 w 264"/>
              <a:gd name="T31" fmla="*/ 185 h 231"/>
              <a:gd name="T32" fmla="*/ 165 w 264"/>
              <a:gd name="T33" fmla="*/ 220 h 231"/>
              <a:gd name="T34" fmla="*/ 159 w 264"/>
              <a:gd name="T35" fmla="*/ 230 h 231"/>
              <a:gd name="T36" fmla="*/ 137 w 264"/>
              <a:gd name="T37" fmla="*/ 225 h 231"/>
              <a:gd name="T38" fmla="*/ 134 w 264"/>
              <a:gd name="T39" fmla="*/ 211 h 231"/>
              <a:gd name="T40" fmla="*/ 143 w 264"/>
              <a:gd name="T41" fmla="*/ 198 h 231"/>
              <a:gd name="T42" fmla="*/ 129 w 264"/>
              <a:gd name="T43" fmla="*/ 181 h 231"/>
              <a:gd name="T44" fmla="*/ 116 w 264"/>
              <a:gd name="T45" fmla="*/ 176 h 231"/>
              <a:gd name="T46" fmla="*/ 105 w 264"/>
              <a:gd name="T47" fmla="*/ 179 h 231"/>
              <a:gd name="T48" fmla="*/ 84 w 264"/>
              <a:gd name="T49" fmla="*/ 179 h 231"/>
              <a:gd name="T50" fmla="*/ 67 w 264"/>
              <a:gd name="T51" fmla="*/ 179 h 231"/>
              <a:gd name="T52" fmla="*/ 48 w 264"/>
              <a:gd name="T53" fmla="*/ 179 h 231"/>
              <a:gd name="T54" fmla="*/ 12 w 264"/>
              <a:gd name="T55" fmla="*/ 178 h 231"/>
              <a:gd name="T56" fmla="*/ 2 w 264"/>
              <a:gd name="T57" fmla="*/ 175 h 231"/>
              <a:gd name="T58" fmla="*/ 13 w 264"/>
              <a:gd name="T59" fmla="*/ 160 h 231"/>
              <a:gd name="T60" fmla="*/ 24 w 264"/>
              <a:gd name="T61" fmla="*/ 147 h 231"/>
              <a:gd name="T62" fmla="*/ 53 w 264"/>
              <a:gd name="T63" fmla="*/ 145 h 231"/>
              <a:gd name="T64" fmla="*/ 70 w 264"/>
              <a:gd name="T65" fmla="*/ 140 h 231"/>
              <a:gd name="T66" fmla="*/ 74 w 264"/>
              <a:gd name="T67" fmla="*/ 133 h 231"/>
              <a:gd name="T68" fmla="*/ 75 w 264"/>
              <a:gd name="T69" fmla="*/ 125 h 231"/>
              <a:gd name="T70" fmla="*/ 83 w 264"/>
              <a:gd name="T71" fmla="*/ 120 h 231"/>
              <a:gd name="T72" fmla="*/ 89 w 264"/>
              <a:gd name="T73" fmla="*/ 115 h 231"/>
              <a:gd name="T74" fmla="*/ 93 w 264"/>
              <a:gd name="T75" fmla="*/ 112 h 231"/>
              <a:gd name="T76" fmla="*/ 97 w 264"/>
              <a:gd name="T77" fmla="*/ 107 h 231"/>
              <a:gd name="T78" fmla="*/ 98 w 264"/>
              <a:gd name="T79" fmla="*/ 98 h 231"/>
              <a:gd name="T80" fmla="*/ 100 w 264"/>
              <a:gd name="T81" fmla="*/ 89 h 231"/>
              <a:gd name="T82" fmla="*/ 95 w 264"/>
              <a:gd name="T83" fmla="*/ 81 h 231"/>
              <a:gd name="T84" fmla="*/ 99 w 264"/>
              <a:gd name="T85" fmla="*/ 72 h 231"/>
              <a:gd name="T86" fmla="*/ 108 w 264"/>
              <a:gd name="T87" fmla="*/ 65 h 231"/>
              <a:gd name="T88" fmla="*/ 114 w 264"/>
              <a:gd name="T89" fmla="*/ 54 h 231"/>
              <a:gd name="T90" fmla="*/ 124 w 264"/>
              <a:gd name="T91" fmla="*/ 48 h 231"/>
              <a:gd name="T92" fmla="*/ 139 w 264"/>
              <a:gd name="T93" fmla="*/ 46 h 231"/>
              <a:gd name="T94" fmla="*/ 157 w 264"/>
              <a:gd name="T95" fmla="*/ 33 h 231"/>
              <a:gd name="T96" fmla="*/ 169 w 264"/>
              <a:gd name="T97" fmla="*/ 26 h 231"/>
              <a:gd name="T98" fmla="*/ 179 w 264"/>
              <a:gd name="T99" fmla="*/ 22 h 231"/>
              <a:gd name="T100" fmla="*/ 191 w 264"/>
              <a:gd name="T101" fmla="*/ 16 h 231"/>
              <a:gd name="T102" fmla="*/ 210 w 264"/>
              <a:gd name="T103" fmla="*/ 4 h 231"/>
              <a:gd name="T104" fmla="*/ 222 w 264"/>
              <a:gd name="T105" fmla="*/ 9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4" h="231">
                <a:moveTo>
                  <a:pt x="245" y="21"/>
                </a:moveTo>
                <a:lnTo>
                  <a:pt x="249" y="21"/>
                </a:lnTo>
                <a:lnTo>
                  <a:pt x="252" y="20"/>
                </a:lnTo>
                <a:lnTo>
                  <a:pt x="257" y="21"/>
                </a:lnTo>
                <a:lnTo>
                  <a:pt x="259" y="21"/>
                </a:lnTo>
                <a:lnTo>
                  <a:pt x="259" y="26"/>
                </a:lnTo>
                <a:lnTo>
                  <a:pt x="260" y="31"/>
                </a:lnTo>
                <a:lnTo>
                  <a:pt x="260" y="34"/>
                </a:lnTo>
                <a:lnTo>
                  <a:pt x="260" y="38"/>
                </a:lnTo>
                <a:lnTo>
                  <a:pt x="259" y="38"/>
                </a:lnTo>
                <a:lnTo>
                  <a:pt x="259" y="40"/>
                </a:lnTo>
                <a:lnTo>
                  <a:pt x="257" y="42"/>
                </a:lnTo>
                <a:lnTo>
                  <a:pt x="254" y="45"/>
                </a:lnTo>
                <a:lnTo>
                  <a:pt x="254" y="46"/>
                </a:lnTo>
                <a:lnTo>
                  <a:pt x="253" y="46"/>
                </a:lnTo>
                <a:lnTo>
                  <a:pt x="250" y="49"/>
                </a:lnTo>
                <a:lnTo>
                  <a:pt x="248" y="50"/>
                </a:lnTo>
                <a:lnTo>
                  <a:pt x="245" y="49"/>
                </a:lnTo>
                <a:lnTo>
                  <a:pt x="242" y="50"/>
                </a:lnTo>
                <a:lnTo>
                  <a:pt x="239" y="51"/>
                </a:lnTo>
                <a:lnTo>
                  <a:pt x="235" y="51"/>
                </a:lnTo>
                <a:lnTo>
                  <a:pt x="234" y="52"/>
                </a:lnTo>
                <a:lnTo>
                  <a:pt x="233" y="55"/>
                </a:lnTo>
                <a:lnTo>
                  <a:pt x="231" y="58"/>
                </a:lnTo>
                <a:lnTo>
                  <a:pt x="229" y="61"/>
                </a:lnTo>
                <a:lnTo>
                  <a:pt x="228" y="64"/>
                </a:lnTo>
                <a:lnTo>
                  <a:pt x="226" y="65"/>
                </a:lnTo>
                <a:lnTo>
                  <a:pt x="223" y="65"/>
                </a:lnTo>
                <a:lnTo>
                  <a:pt x="221" y="69"/>
                </a:lnTo>
                <a:lnTo>
                  <a:pt x="221" y="71"/>
                </a:lnTo>
                <a:lnTo>
                  <a:pt x="219" y="73"/>
                </a:lnTo>
                <a:lnTo>
                  <a:pt x="221" y="75"/>
                </a:lnTo>
                <a:lnTo>
                  <a:pt x="225" y="78"/>
                </a:lnTo>
                <a:lnTo>
                  <a:pt x="224" y="79"/>
                </a:lnTo>
                <a:lnTo>
                  <a:pt x="220" y="79"/>
                </a:lnTo>
                <a:lnTo>
                  <a:pt x="214" y="77"/>
                </a:lnTo>
                <a:lnTo>
                  <a:pt x="214" y="78"/>
                </a:lnTo>
                <a:lnTo>
                  <a:pt x="212" y="79"/>
                </a:lnTo>
                <a:lnTo>
                  <a:pt x="211" y="80"/>
                </a:lnTo>
                <a:lnTo>
                  <a:pt x="210" y="81"/>
                </a:lnTo>
                <a:lnTo>
                  <a:pt x="209" y="82"/>
                </a:lnTo>
                <a:lnTo>
                  <a:pt x="209" y="83"/>
                </a:lnTo>
                <a:lnTo>
                  <a:pt x="206" y="84"/>
                </a:lnTo>
                <a:lnTo>
                  <a:pt x="203" y="92"/>
                </a:lnTo>
                <a:lnTo>
                  <a:pt x="208" y="95"/>
                </a:lnTo>
                <a:lnTo>
                  <a:pt x="211" y="95"/>
                </a:lnTo>
                <a:lnTo>
                  <a:pt x="213" y="95"/>
                </a:lnTo>
                <a:lnTo>
                  <a:pt x="213" y="95"/>
                </a:lnTo>
                <a:lnTo>
                  <a:pt x="214" y="97"/>
                </a:lnTo>
                <a:lnTo>
                  <a:pt x="215" y="98"/>
                </a:lnTo>
                <a:lnTo>
                  <a:pt x="215" y="99"/>
                </a:lnTo>
                <a:lnTo>
                  <a:pt x="219" y="98"/>
                </a:lnTo>
                <a:lnTo>
                  <a:pt x="223" y="99"/>
                </a:lnTo>
                <a:lnTo>
                  <a:pt x="224" y="102"/>
                </a:lnTo>
                <a:lnTo>
                  <a:pt x="227" y="107"/>
                </a:lnTo>
                <a:lnTo>
                  <a:pt x="230" y="111"/>
                </a:lnTo>
                <a:lnTo>
                  <a:pt x="232" y="112"/>
                </a:lnTo>
                <a:lnTo>
                  <a:pt x="232" y="113"/>
                </a:lnTo>
                <a:lnTo>
                  <a:pt x="231" y="116"/>
                </a:lnTo>
                <a:lnTo>
                  <a:pt x="231" y="119"/>
                </a:lnTo>
                <a:lnTo>
                  <a:pt x="233" y="123"/>
                </a:lnTo>
                <a:lnTo>
                  <a:pt x="236" y="129"/>
                </a:lnTo>
                <a:lnTo>
                  <a:pt x="239" y="133"/>
                </a:lnTo>
                <a:lnTo>
                  <a:pt x="239" y="133"/>
                </a:lnTo>
                <a:lnTo>
                  <a:pt x="241" y="135"/>
                </a:lnTo>
                <a:lnTo>
                  <a:pt x="246" y="138"/>
                </a:lnTo>
                <a:lnTo>
                  <a:pt x="250" y="139"/>
                </a:lnTo>
                <a:lnTo>
                  <a:pt x="255" y="140"/>
                </a:lnTo>
                <a:lnTo>
                  <a:pt x="260" y="141"/>
                </a:lnTo>
                <a:lnTo>
                  <a:pt x="262" y="142"/>
                </a:lnTo>
                <a:lnTo>
                  <a:pt x="264" y="144"/>
                </a:lnTo>
                <a:lnTo>
                  <a:pt x="260" y="144"/>
                </a:lnTo>
                <a:lnTo>
                  <a:pt x="254" y="146"/>
                </a:lnTo>
                <a:lnTo>
                  <a:pt x="248" y="155"/>
                </a:lnTo>
                <a:lnTo>
                  <a:pt x="247" y="161"/>
                </a:lnTo>
                <a:lnTo>
                  <a:pt x="247" y="164"/>
                </a:lnTo>
                <a:lnTo>
                  <a:pt x="246" y="165"/>
                </a:lnTo>
                <a:lnTo>
                  <a:pt x="246" y="166"/>
                </a:lnTo>
                <a:lnTo>
                  <a:pt x="243" y="168"/>
                </a:lnTo>
                <a:lnTo>
                  <a:pt x="239" y="171"/>
                </a:lnTo>
                <a:lnTo>
                  <a:pt x="234" y="175"/>
                </a:lnTo>
                <a:lnTo>
                  <a:pt x="232" y="177"/>
                </a:lnTo>
                <a:lnTo>
                  <a:pt x="229" y="179"/>
                </a:lnTo>
                <a:lnTo>
                  <a:pt x="225" y="178"/>
                </a:lnTo>
                <a:lnTo>
                  <a:pt x="218" y="175"/>
                </a:lnTo>
                <a:lnTo>
                  <a:pt x="213" y="174"/>
                </a:lnTo>
                <a:lnTo>
                  <a:pt x="211" y="176"/>
                </a:lnTo>
                <a:lnTo>
                  <a:pt x="211" y="178"/>
                </a:lnTo>
                <a:lnTo>
                  <a:pt x="210" y="180"/>
                </a:lnTo>
                <a:lnTo>
                  <a:pt x="205" y="179"/>
                </a:lnTo>
                <a:lnTo>
                  <a:pt x="203" y="178"/>
                </a:lnTo>
                <a:lnTo>
                  <a:pt x="201" y="178"/>
                </a:lnTo>
                <a:lnTo>
                  <a:pt x="198" y="178"/>
                </a:lnTo>
                <a:lnTo>
                  <a:pt x="195" y="179"/>
                </a:lnTo>
                <a:lnTo>
                  <a:pt x="194" y="181"/>
                </a:lnTo>
                <a:lnTo>
                  <a:pt x="191" y="185"/>
                </a:lnTo>
                <a:lnTo>
                  <a:pt x="186" y="190"/>
                </a:lnTo>
                <a:lnTo>
                  <a:pt x="180" y="197"/>
                </a:lnTo>
                <a:lnTo>
                  <a:pt x="174" y="204"/>
                </a:lnTo>
                <a:lnTo>
                  <a:pt x="170" y="210"/>
                </a:lnTo>
                <a:lnTo>
                  <a:pt x="166" y="216"/>
                </a:lnTo>
                <a:lnTo>
                  <a:pt x="165" y="220"/>
                </a:lnTo>
                <a:lnTo>
                  <a:pt x="165" y="224"/>
                </a:lnTo>
                <a:lnTo>
                  <a:pt x="166" y="227"/>
                </a:lnTo>
                <a:lnTo>
                  <a:pt x="166" y="230"/>
                </a:lnTo>
                <a:lnTo>
                  <a:pt x="164" y="231"/>
                </a:lnTo>
                <a:lnTo>
                  <a:pt x="161" y="231"/>
                </a:lnTo>
                <a:lnTo>
                  <a:pt x="159" y="230"/>
                </a:lnTo>
                <a:lnTo>
                  <a:pt x="155" y="227"/>
                </a:lnTo>
                <a:lnTo>
                  <a:pt x="150" y="225"/>
                </a:lnTo>
                <a:lnTo>
                  <a:pt x="145" y="225"/>
                </a:lnTo>
                <a:lnTo>
                  <a:pt x="140" y="227"/>
                </a:lnTo>
                <a:lnTo>
                  <a:pt x="137" y="227"/>
                </a:lnTo>
                <a:lnTo>
                  <a:pt x="137" y="225"/>
                </a:lnTo>
                <a:lnTo>
                  <a:pt x="136" y="223"/>
                </a:lnTo>
                <a:lnTo>
                  <a:pt x="132" y="221"/>
                </a:lnTo>
                <a:lnTo>
                  <a:pt x="130" y="220"/>
                </a:lnTo>
                <a:lnTo>
                  <a:pt x="132" y="217"/>
                </a:lnTo>
                <a:lnTo>
                  <a:pt x="131" y="214"/>
                </a:lnTo>
                <a:lnTo>
                  <a:pt x="134" y="211"/>
                </a:lnTo>
                <a:lnTo>
                  <a:pt x="137" y="209"/>
                </a:lnTo>
                <a:lnTo>
                  <a:pt x="139" y="207"/>
                </a:lnTo>
                <a:lnTo>
                  <a:pt x="139" y="205"/>
                </a:lnTo>
                <a:lnTo>
                  <a:pt x="141" y="203"/>
                </a:lnTo>
                <a:lnTo>
                  <a:pt x="140" y="200"/>
                </a:lnTo>
                <a:lnTo>
                  <a:pt x="143" y="198"/>
                </a:lnTo>
                <a:lnTo>
                  <a:pt x="147" y="199"/>
                </a:lnTo>
                <a:lnTo>
                  <a:pt x="150" y="197"/>
                </a:lnTo>
                <a:lnTo>
                  <a:pt x="146" y="193"/>
                </a:lnTo>
                <a:lnTo>
                  <a:pt x="140" y="190"/>
                </a:lnTo>
                <a:lnTo>
                  <a:pt x="134" y="186"/>
                </a:lnTo>
                <a:lnTo>
                  <a:pt x="129" y="181"/>
                </a:lnTo>
                <a:lnTo>
                  <a:pt x="127" y="175"/>
                </a:lnTo>
                <a:lnTo>
                  <a:pt x="125" y="176"/>
                </a:lnTo>
                <a:lnTo>
                  <a:pt x="123" y="176"/>
                </a:lnTo>
                <a:lnTo>
                  <a:pt x="120" y="175"/>
                </a:lnTo>
                <a:lnTo>
                  <a:pt x="118" y="175"/>
                </a:lnTo>
                <a:lnTo>
                  <a:pt x="116" y="176"/>
                </a:lnTo>
                <a:lnTo>
                  <a:pt x="114" y="176"/>
                </a:lnTo>
                <a:lnTo>
                  <a:pt x="111" y="174"/>
                </a:lnTo>
                <a:lnTo>
                  <a:pt x="109" y="175"/>
                </a:lnTo>
                <a:lnTo>
                  <a:pt x="109" y="176"/>
                </a:lnTo>
                <a:lnTo>
                  <a:pt x="107" y="178"/>
                </a:lnTo>
                <a:lnTo>
                  <a:pt x="105" y="179"/>
                </a:lnTo>
                <a:lnTo>
                  <a:pt x="101" y="178"/>
                </a:lnTo>
                <a:lnTo>
                  <a:pt x="95" y="177"/>
                </a:lnTo>
                <a:lnTo>
                  <a:pt x="91" y="178"/>
                </a:lnTo>
                <a:lnTo>
                  <a:pt x="89" y="180"/>
                </a:lnTo>
                <a:lnTo>
                  <a:pt x="86" y="180"/>
                </a:lnTo>
                <a:lnTo>
                  <a:pt x="84" y="179"/>
                </a:lnTo>
                <a:lnTo>
                  <a:pt x="84" y="178"/>
                </a:lnTo>
                <a:lnTo>
                  <a:pt x="82" y="178"/>
                </a:lnTo>
                <a:lnTo>
                  <a:pt x="77" y="179"/>
                </a:lnTo>
                <a:lnTo>
                  <a:pt x="73" y="179"/>
                </a:lnTo>
                <a:lnTo>
                  <a:pt x="69" y="179"/>
                </a:lnTo>
                <a:lnTo>
                  <a:pt x="67" y="179"/>
                </a:lnTo>
                <a:lnTo>
                  <a:pt x="64" y="180"/>
                </a:lnTo>
                <a:lnTo>
                  <a:pt x="63" y="180"/>
                </a:lnTo>
                <a:lnTo>
                  <a:pt x="60" y="180"/>
                </a:lnTo>
                <a:lnTo>
                  <a:pt x="55" y="181"/>
                </a:lnTo>
                <a:lnTo>
                  <a:pt x="51" y="180"/>
                </a:lnTo>
                <a:lnTo>
                  <a:pt x="48" y="179"/>
                </a:lnTo>
                <a:lnTo>
                  <a:pt x="40" y="179"/>
                </a:lnTo>
                <a:lnTo>
                  <a:pt x="35" y="180"/>
                </a:lnTo>
                <a:lnTo>
                  <a:pt x="29" y="180"/>
                </a:lnTo>
                <a:lnTo>
                  <a:pt x="23" y="180"/>
                </a:lnTo>
                <a:lnTo>
                  <a:pt x="16" y="179"/>
                </a:lnTo>
                <a:lnTo>
                  <a:pt x="12" y="178"/>
                </a:lnTo>
                <a:lnTo>
                  <a:pt x="10" y="179"/>
                </a:lnTo>
                <a:lnTo>
                  <a:pt x="10" y="181"/>
                </a:lnTo>
                <a:lnTo>
                  <a:pt x="8" y="182"/>
                </a:lnTo>
                <a:lnTo>
                  <a:pt x="5" y="181"/>
                </a:lnTo>
                <a:lnTo>
                  <a:pt x="3" y="178"/>
                </a:lnTo>
                <a:lnTo>
                  <a:pt x="2" y="175"/>
                </a:lnTo>
                <a:lnTo>
                  <a:pt x="0" y="173"/>
                </a:lnTo>
                <a:lnTo>
                  <a:pt x="2" y="172"/>
                </a:lnTo>
                <a:lnTo>
                  <a:pt x="4" y="170"/>
                </a:lnTo>
                <a:lnTo>
                  <a:pt x="7" y="167"/>
                </a:lnTo>
                <a:lnTo>
                  <a:pt x="10" y="164"/>
                </a:lnTo>
                <a:lnTo>
                  <a:pt x="13" y="160"/>
                </a:lnTo>
                <a:lnTo>
                  <a:pt x="16" y="156"/>
                </a:lnTo>
                <a:lnTo>
                  <a:pt x="18" y="152"/>
                </a:lnTo>
                <a:lnTo>
                  <a:pt x="20" y="148"/>
                </a:lnTo>
                <a:lnTo>
                  <a:pt x="21" y="148"/>
                </a:lnTo>
                <a:lnTo>
                  <a:pt x="21" y="148"/>
                </a:lnTo>
                <a:lnTo>
                  <a:pt x="24" y="147"/>
                </a:lnTo>
                <a:lnTo>
                  <a:pt x="27" y="147"/>
                </a:lnTo>
                <a:lnTo>
                  <a:pt x="32" y="148"/>
                </a:lnTo>
                <a:lnTo>
                  <a:pt x="38" y="149"/>
                </a:lnTo>
                <a:lnTo>
                  <a:pt x="44" y="148"/>
                </a:lnTo>
                <a:lnTo>
                  <a:pt x="49" y="147"/>
                </a:lnTo>
                <a:lnTo>
                  <a:pt x="53" y="145"/>
                </a:lnTo>
                <a:lnTo>
                  <a:pt x="58" y="141"/>
                </a:lnTo>
                <a:lnTo>
                  <a:pt x="61" y="143"/>
                </a:lnTo>
                <a:lnTo>
                  <a:pt x="66" y="144"/>
                </a:lnTo>
                <a:lnTo>
                  <a:pt x="69" y="143"/>
                </a:lnTo>
                <a:lnTo>
                  <a:pt x="68" y="141"/>
                </a:lnTo>
                <a:lnTo>
                  <a:pt x="70" y="140"/>
                </a:lnTo>
                <a:lnTo>
                  <a:pt x="73" y="139"/>
                </a:lnTo>
                <a:lnTo>
                  <a:pt x="74" y="138"/>
                </a:lnTo>
                <a:lnTo>
                  <a:pt x="73" y="137"/>
                </a:lnTo>
                <a:lnTo>
                  <a:pt x="72" y="136"/>
                </a:lnTo>
                <a:lnTo>
                  <a:pt x="74" y="134"/>
                </a:lnTo>
                <a:lnTo>
                  <a:pt x="74" y="133"/>
                </a:lnTo>
                <a:lnTo>
                  <a:pt x="73" y="132"/>
                </a:lnTo>
                <a:lnTo>
                  <a:pt x="70" y="131"/>
                </a:lnTo>
                <a:lnTo>
                  <a:pt x="70" y="130"/>
                </a:lnTo>
                <a:lnTo>
                  <a:pt x="71" y="128"/>
                </a:lnTo>
                <a:lnTo>
                  <a:pt x="75" y="128"/>
                </a:lnTo>
                <a:lnTo>
                  <a:pt x="75" y="125"/>
                </a:lnTo>
                <a:lnTo>
                  <a:pt x="74" y="124"/>
                </a:lnTo>
                <a:lnTo>
                  <a:pt x="72" y="123"/>
                </a:lnTo>
                <a:lnTo>
                  <a:pt x="74" y="122"/>
                </a:lnTo>
                <a:lnTo>
                  <a:pt x="77" y="120"/>
                </a:lnTo>
                <a:lnTo>
                  <a:pt x="80" y="120"/>
                </a:lnTo>
                <a:lnTo>
                  <a:pt x="83" y="120"/>
                </a:lnTo>
                <a:lnTo>
                  <a:pt x="87" y="120"/>
                </a:lnTo>
                <a:lnTo>
                  <a:pt x="87" y="120"/>
                </a:lnTo>
                <a:lnTo>
                  <a:pt x="88" y="119"/>
                </a:lnTo>
                <a:lnTo>
                  <a:pt x="89" y="118"/>
                </a:lnTo>
                <a:lnTo>
                  <a:pt x="88" y="117"/>
                </a:lnTo>
                <a:lnTo>
                  <a:pt x="89" y="115"/>
                </a:lnTo>
                <a:lnTo>
                  <a:pt x="91" y="115"/>
                </a:lnTo>
                <a:lnTo>
                  <a:pt x="93" y="115"/>
                </a:lnTo>
                <a:lnTo>
                  <a:pt x="94" y="113"/>
                </a:lnTo>
                <a:lnTo>
                  <a:pt x="93" y="113"/>
                </a:lnTo>
                <a:lnTo>
                  <a:pt x="93" y="112"/>
                </a:lnTo>
                <a:lnTo>
                  <a:pt x="93" y="112"/>
                </a:lnTo>
                <a:lnTo>
                  <a:pt x="94" y="112"/>
                </a:lnTo>
                <a:lnTo>
                  <a:pt x="95" y="111"/>
                </a:lnTo>
                <a:lnTo>
                  <a:pt x="93" y="111"/>
                </a:lnTo>
                <a:lnTo>
                  <a:pt x="93" y="109"/>
                </a:lnTo>
                <a:lnTo>
                  <a:pt x="95" y="108"/>
                </a:lnTo>
                <a:lnTo>
                  <a:pt x="97" y="107"/>
                </a:lnTo>
                <a:lnTo>
                  <a:pt x="97" y="106"/>
                </a:lnTo>
                <a:lnTo>
                  <a:pt x="95" y="104"/>
                </a:lnTo>
                <a:lnTo>
                  <a:pt x="94" y="103"/>
                </a:lnTo>
                <a:lnTo>
                  <a:pt x="95" y="102"/>
                </a:lnTo>
                <a:lnTo>
                  <a:pt x="97" y="101"/>
                </a:lnTo>
                <a:lnTo>
                  <a:pt x="98" y="98"/>
                </a:lnTo>
                <a:lnTo>
                  <a:pt x="96" y="97"/>
                </a:lnTo>
                <a:lnTo>
                  <a:pt x="94" y="96"/>
                </a:lnTo>
                <a:lnTo>
                  <a:pt x="95" y="93"/>
                </a:lnTo>
                <a:lnTo>
                  <a:pt x="98" y="91"/>
                </a:lnTo>
                <a:lnTo>
                  <a:pt x="100" y="90"/>
                </a:lnTo>
                <a:lnTo>
                  <a:pt x="100" y="89"/>
                </a:lnTo>
                <a:lnTo>
                  <a:pt x="98" y="88"/>
                </a:lnTo>
                <a:lnTo>
                  <a:pt x="96" y="87"/>
                </a:lnTo>
                <a:lnTo>
                  <a:pt x="96" y="86"/>
                </a:lnTo>
                <a:lnTo>
                  <a:pt x="98" y="84"/>
                </a:lnTo>
                <a:lnTo>
                  <a:pt x="97" y="81"/>
                </a:lnTo>
                <a:lnTo>
                  <a:pt x="95" y="81"/>
                </a:lnTo>
                <a:lnTo>
                  <a:pt x="92" y="77"/>
                </a:lnTo>
                <a:lnTo>
                  <a:pt x="94" y="75"/>
                </a:lnTo>
                <a:lnTo>
                  <a:pt x="97" y="74"/>
                </a:lnTo>
                <a:lnTo>
                  <a:pt x="97" y="72"/>
                </a:lnTo>
                <a:lnTo>
                  <a:pt x="98" y="72"/>
                </a:lnTo>
                <a:lnTo>
                  <a:pt x="99" y="72"/>
                </a:lnTo>
                <a:lnTo>
                  <a:pt x="101" y="72"/>
                </a:lnTo>
                <a:lnTo>
                  <a:pt x="105" y="71"/>
                </a:lnTo>
                <a:lnTo>
                  <a:pt x="105" y="70"/>
                </a:lnTo>
                <a:lnTo>
                  <a:pt x="108" y="67"/>
                </a:lnTo>
                <a:lnTo>
                  <a:pt x="109" y="65"/>
                </a:lnTo>
                <a:lnTo>
                  <a:pt x="108" y="65"/>
                </a:lnTo>
                <a:lnTo>
                  <a:pt x="108" y="63"/>
                </a:lnTo>
                <a:lnTo>
                  <a:pt x="110" y="62"/>
                </a:lnTo>
                <a:lnTo>
                  <a:pt x="111" y="61"/>
                </a:lnTo>
                <a:lnTo>
                  <a:pt x="110" y="58"/>
                </a:lnTo>
                <a:lnTo>
                  <a:pt x="112" y="54"/>
                </a:lnTo>
                <a:lnTo>
                  <a:pt x="114" y="54"/>
                </a:lnTo>
                <a:lnTo>
                  <a:pt x="118" y="53"/>
                </a:lnTo>
                <a:lnTo>
                  <a:pt x="118" y="52"/>
                </a:lnTo>
                <a:lnTo>
                  <a:pt x="119" y="49"/>
                </a:lnTo>
                <a:lnTo>
                  <a:pt x="123" y="48"/>
                </a:lnTo>
                <a:lnTo>
                  <a:pt x="123" y="48"/>
                </a:lnTo>
                <a:lnTo>
                  <a:pt x="124" y="48"/>
                </a:lnTo>
                <a:lnTo>
                  <a:pt x="127" y="47"/>
                </a:lnTo>
                <a:lnTo>
                  <a:pt x="132" y="45"/>
                </a:lnTo>
                <a:lnTo>
                  <a:pt x="134" y="47"/>
                </a:lnTo>
                <a:lnTo>
                  <a:pt x="136" y="45"/>
                </a:lnTo>
                <a:lnTo>
                  <a:pt x="137" y="45"/>
                </a:lnTo>
                <a:lnTo>
                  <a:pt x="139" y="46"/>
                </a:lnTo>
                <a:lnTo>
                  <a:pt x="141" y="45"/>
                </a:lnTo>
                <a:lnTo>
                  <a:pt x="142" y="40"/>
                </a:lnTo>
                <a:lnTo>
                  <a:pt x="148" y="38"/>
                </a:lnTo>
                <a:lnTo>
                  <a:pt x="151" y="37"/>
                </a:lnTo>
                <a:lnTo>
                  <a:pt x="154" y="35"/>
                </a:lnTo>
                <a:lnTo>
                  <a:pt x="157" y="33"/>
                </a:lnTo>
                <a:lnTo>
                  <a:pt x="159" y="32"/>
                </a:lnTo>
                <a:lnTo>
                  <a:pt x="161" y="31"/>
                </a:lnTo>
                <a:lnTo>
                  <a:pt x="162" y="30"/>
                </a:lnTo>
                <a:lnTo>
                  <a:pt x="164" y="29"/>
                </a:lnTo>
                <a:lnTo>
                  <a:pt x="166" y="27"/>
                </a:lnTo>
                <a:lnTo>
                  <a:pt x="169" y="26"/>
                </a:lnTo>
                <a:lnTo>
                  <a:pt x="171" y="26"/>
                </a:lnTo>
                <a:lnTo>
                  <a:pt x="173" y="26"/>
                </a:lnTo>
                <a:lnTo>
                  <a:pt x="175" y="25"/>
                </a:lnTo>
                <a:lnTo>
                  <a:pt x="175" y="24"/>
                </a:lnTo>
                <a:lnTo>
                  <a:pt x="176" y="23"/>
                </a:lnTo>
                <a:lnTo>
                  <a:pt x="179" y="22"/>
                </a:lnTo>
                <a:lnTo>
                  <a:pt x="181" y="22"/>
                </a:lnTo>
                <a:lnTo>
                  <a:pt x="184" y="23"/>
                </a:lnTo>
                <a:lnTo>
                  <a:pt x="188" y="24"/>
                </a:lnTo>
                <a:lnTo>
                  <a:pt x="191" y="22"/>
                </a:lnTo>
                <a:lnTo>
                  <a:pt x="190" y="20"/>
                </a:lnTo>
                <a:lnTo>
                  <a:pt x="191" y="16"/>
                </a:lnTo>
                <a:lnTo>
                  <a:pt x="194" y="15"/>
                </a:lnTo>
                <a:lnTo>
                  <a:pt x="198" y="13"/>
                </a:lnTo>
                <a:lnTo>
                  <a:pt x="201" y="10"/>
                </a:lnTo>
                <a:lnTo>
                  <a:pt x="203" y="8"/>
                </a:lnTo>
                <a:lnTo>
                  <a:pt x="207" y="7"/>
                </a:lnTo>
                <a:lnTo>
                  <a:pt x="210" y="4"/>
                </a:lnTo>
                <a:lnTo>
                  <a:pt x="213" y="2"/>
                </a:lnTo>
                <a:lnTo>
                  <a:pt x="216" y="1"/>
                </a:lnTo>
                <a:lnTo>
                  <a:pt x="219" y="0"/>
                </a:lnTo>
                <a:lnTo>
                  <a:pt x="220" y="0"/>
                </a:lnTo>
                <a:lnTo>
                  <a:pt x="221" y="6"/>
                </a:lnTo>
                <a:lnTo>
                  <a:pt x="222" y="9"/>
                </a:lnTo>
                <a:lnTo>
                  <a:pt x="224" y="13"/>
                </a:lnTo>
                <a:lnTo>
                  <a:pt x="227" y="16"/>
                </a:lnTo>
                <a:lnTo>
                  <a:pt x="234" y="17"/>
                </a:lnTo>
                <a:lnTo>
                  <a:pt x="240" y="19"/>
                </a:lnTo>
                <a:lnTo>
                  <a:pt x="245" y="2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4268788" y="2233613"/>
            <a:ext cx="419100" cy="366713"/>
          </a:xfrm>
          <a:custGeom>
            <a:avLst/>
            <a:gdLst>
              <a:gd name="T0" fmla="*/ 259 w 264"/>
              <a:gd name="T1" fmla="*/ 26 h 231"/>
              <a:gd name="T2" fmla="*/ 257 w 264"/>
              <a:gd name="T3" fmla="*/ 42 h 231"/>
              <a:gd name="T4" fmla="*/ 245 w 264"/>
              <a:gd name="T5" fmla="*/ 49 h 231"/>
              <a:gd name="T6" fmla="*/ 231 w 264"/>
              <a:gd name="T7" fmla="*/ 58 h 231"/>
              <a:gd name="T8" fmla="*/ 221 w 264"/>
              <a:gd name="T9" fmla="*/ 71 h 231"/>
              <a:gd name="T10" fmla="*/ 214 w 264"/>
              <a:gd name="T11" fmla="*/ 77 h 231"/>
              <a:gd name="T12" fmla="*/ 209 w 264"/>
              <a:gd name="T13" fmla="*/ 83 h 231"/>
              <a:gd name="T14" fmla="*/ 213 w 264"/>
              <a:gd name="T15" fmla="*/ 95 h 231"/>
              <a:gd name="T16" fmla="*/ 224 w 264"/>
              <a:gd name="T17" fmla="*/ 102 h 231"/>
              <a:gd name="T18" fmla="*/ 231 w 264"/>
              <a:gd name="T19" fmla="*/ 119 h 231"/>
              <a:gd name="T20" fmla="*/ 246 w 264"/>
              <a:gd name="T21" fmla="*/ 138 h 231"/>
              <a:gd name="T22" fmla="*/ 260 w 264"/>
              <a:gd name="T23" fmla="*/ 144 h 231"/>
              <a:gd name="T24" fmla="*/ 246 w 264"/>
              <a:gd name="T25" fmla="*/ 166 h 231"/>
              <a:gd name="T26" fmla="*/ 225 w 264"/>
              <a:gd name="T27" fmla="*/ 178 h 231"/>
              <a:gd name="T28" fmla="*/ 205 w 264"/>
              <a:gd name="T29" fmla="*/ 179 h 231"/>
              <a:gd name="T30" fmla="*/ 191 w 264"/>
              <a:gd name="T31" fmla="*/ 185 h 231"/>
              <a:gd name="T32" fmla="*/ 165 w 264"/>
              <a:gd name="T33" fmla="*/ 220 h 231"/>
              <a:gd name="T34" fmla="*/ 159 w 264"/>
              <a:gd name="T35" fmla="*/ 230 h 231"/>
              <a:gd name="T36" fmla="*/ 137 w 264"/>
              <a:gd name="T37" fmla="*/ 225 h 231"/>
              <a:gd name="T38" fmla="*/ 134 w 264"/>
              <a:gd name="T39" fmla="*/ 211 h 231"/>
              <a:gd name="T40" fmla="*/ 143 w 264"/>
              <a:gd name="T41" fmla="*/ 198 h 231"/>
              <a:gd name="T42" fmla="*/ 129 w 264"/>
              <a:gd name="T43" fmla="*/ 181 h 231"/>
              <a:gd name="T44" fmla="*/ 116 w 264"/>
              <a:gd name="T45" fmla="*/ 176 h 231"/>
              <a:gd name="T46" fmla="*/ 105 w 264"/>
              <a:gd name="T47" fmla="*/ 179 h 231"/>
              <a:gd name="T48" fmla="*/ 84 w 264"/>
              <a:gd name="T49" fmla="*/ 179 h 231"/>
              <a:gd name="T50" fmla="*/ 67 w 264"/>
              <a:gd name="T51" fmla="*/ 179 h 231"/>
              <a:gd name="T52" fmla="*/ 48 w 264"/>
              <a:gd name="T53" fmla="*/ 179 h 231"/>
              <a:gd name="T54" fmla="*/ 12 w 264"/>
              <a:gd name="T55" fmla="*/ 178 h 231"/>
              <a:gd name="T56" fmla="*/ 2 w 264"/>
              <a:gd name="T57" fmla="*/ 175 h 231"/>
              <a:gd name="T58" fmla="*/ 13 w 264"/>
              <a:gd name="T59" fmla="*/ 160 h 231"/>
              <a:gd name="T60" fmla="*/ 24 w 264"/>
              <a:gd name="T61" fmla="*/ 147 h 231"/>
              <a:gd name="T62" fmla="*/ 53 w 264"/>
              <a:gd name="T63" fmla="*/ 145 h 231"/>
              <a:gd name="T64" fmla="*/ 70 w 264"/>
              <a:gd name="T65" fmla="*/ 140 h 231"/>
              <a:gd name="T66" fmla="*/ 74 w 264"/>
              <a:gd name="T67" fmla="*/ 133 h 231"/>
              <a:gd name="T68" fmla="*/ 75 w 264"/>
              <a:gd name="T69" fmla="*/ 125 h 231"/>
              <a:gd name="T70" fmla="*/ 83 w 264"/>
              <a:gd name="T71" fmla="*/ 120 h 231"/>
              <a:gd name="T72" fmla="*/ 89 w 264"/>
              <a:gd name="T73" fmla="*/ 115 h 231"/>
              <a:gd name="T74" fmla="*/ 93 w 264"/>
              <a:gd name="T75" fmla="*/ 112 h 231"/>
              <a:gd name="T76" fmla="*/ 97 w 264"/>
              <a:gd name="T77" fmla="*/ 107 h 231"/>
              <a:gd name="T78" fmla="*/ 98 w 264"/>
              <a:gd name="T79" fmla="*/ 98 h 231"/>
              <a:gd name="T80" fmla="*/ 100 w 264"/>
              <a:gd name="T81" fmla="*/ 89 h 231"/>
              <a:gd name="T82" fmla="*/ 95 w 264"/>
              <a:gd name="T83" fmla="*/ 81 h 231"/>
              <a:gd name="T84" fmla="*/ 99 w 264"/>
              <a:gd name="T85" fmla="*/ 72 h 231"/>
              <a:gd name="T86" fmla="*/ 108 w 264"/>
              <a:gd name="T87" fmla="*/ 65 h 231"/>
              <a:gd name="T88" fmla="*/ 114 w 264"/>
              <a:gd name="T89" fmla="*/ 54 h 231"/>
              <a:gd name="T90" fmla="*/ 124 w 264"/>
              <a:gd name="T91" fmla="*/ 48 h 231"/>
              <a:gd name="T92" fmla="*/ 139 w 264"/>
              <a:gd name="T93" fmla="*/ 46 h 231"/>
              <a:gd name="T94" fmla="*/ 157 w 264"/>
              <a:gd name="T95" fmla="*/ 33 h 231"/>
              <a:gd name="T96" fmla="*/ 169 w 264"/>
              <a:gd name="T97" fmla="*/ 26 h 231"/>
              <a:gd name="T98" fmla="*/ 179 w 264"/>
              <a:gd name="T99" fmla="*/ 22 h 231"/>
              <a:gd name="T100" fmla="*/ 191 w 264"/>
              <a:gd name="T101" fmla="*/ 16 h 231"/>
              <a:gd name="T102" fmla="*/ 210 w 264"/>
              <a:gd name="T103" fmla="*/ 4 h 231"/>
              <a:gd name="T104" fmla="*/ 222 w 264"/>
              <a:gd name="T105" fmla="*/ 9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4" h="231">
                <a:moveTo>
                  <a:pt x="245" y="21"/>
                </a:moveTo>
                <a:lnTo>
                  <a:pt x="249" y="21"/>
                </a:lnTo>
                <a:lnTo>
                  <a:pt x="252" y="20"/>
                </a:lnTo>
                <a:lnTo>
                  <a:pt x="257" y="21"/>
                </a:lnTo>
                <a:lnTo>
                  <a:pt x="259" y="21"/>
                </a:lnTo>
                <a:lnTo>
                  <a:pt x="259" y="26"/>
                </a:lnTo>
                <a:lnTo>
                  <a:pt x="260" y="31"/>
                </a:lnTo>
                <a:lnTo>
                  <a:pt x="260" y="34"/>
                </a:lnTo>
                <a:lnTo>
                  <a:pt x="260" y="38"/>
                </a:lnTo>
                <a:lnTo>
                  <a:pt x="259" y="38"/>
                </a:lnTo>
                <a:lnTo>
                  <a:pt x="259" y="40"/>
                </a:lnTo>
                <a:lnTo>
                  <a:pt x="257" y="42"/>
                </a:lnTo>
                <a:lnTo>
                  <a:pt x="254" y="45"/>
                </a:lnTo>
                <a:lnTo>
                  <a:pt x="254" y="46"/>
                </a:lnTo>
                <a:lnTo>
                  <a:pt x="253" y="46"/>
                </a:lnTo>
                <a:lnTo>
                  <a:pt x="250" y="49"/>
                </a:lnTo>
                <a:lnTo>
                  <a:pt x="248" y="50"/>
                </a:lnTo>
                <a:lnTo>
                  <a:pt x="245" y="49"/>
                </a:lnTo>
                <a:lnTo>
                  <a:pt x="242" y="50"/>
                </a:lnTo>
                <a:lnTo>
                  <a:pt x="239" y="51"/>
                </a:lnTo>
                <a:lnTo>
                  <a:pt x="235" y="51"/>
                </a:lnTo>
                <a:lnTo>
                  <a:pt x="234" y="52"/>
                </a:lnTo>
                <a:lnTo>
                  <a:pt x="233" y="55"/>
                </a:lnTo>
                <a:lnTo>
                  <a:pt x="231" y="58"/>
                </a:lnTo>
                <a:lnTo>
                  <a:pt x="229" y="61"/>
                </a:lnTo>
                <a:lnTo>
                  <a:pt x="228" y="64"/>
                </a:lnTo>
                <a:lnTo>
                  <a:pt x="226" y="65"/>
                </a:lnTo>
                <a:lnTo>
                  <a:pt x="223" y="65"/>
                </a:lnTo>
                <a:lnTo>
                  <a:pt x="221" y="69"/>
                </a:lnTo>
                <a:lnTo>
                  <a:pt x="221" y="71"/>
                </a:lnTo>
                <a:lnTo>
                  <a:pt x="219" y="73"/>
                </a:lnTo>
                <a:lnTo>
                  <a:pt x="221" y="75"/>
                </a:lnTo>
                <a:lnTo>
                  <a:pt x="225" y="78"/>
                </a:lnTo>
                <a:lnTo>
                  <a:pt x="224" y="79"/>
                </a:lnTo>
                <a:lnTo>
                  <a:pt x="220" y="79"/>
                </a:lnTo>
                <a:lnTo>
                  <a:pt x="214" y="77"/>
                </a:lnTo>
                <a:lnTo>
                  <a:pt x="214" y="78"/>
                </a:lnTo>
                <a:lnTo>
                  <a:pt x="212" y="79"/>
                </a:lnTo>
                <a:lnTo>
                  <a:pt x="211" y="80"/>
                </a:lnTo>
                <a:lnTo>
                  <a:pt x="210" y="81"/>
                </a:lnTo>
                <a:lnTo>
                  <a:pt x="209" y="82"/>
                </a:lnTo>
                <a:lnTo>
                  <a:pt x="209" y="83"/>
                </a:lnTo>
                <a:lnTo>
                  <a:pt x="206" y="84"/>
                </a:lnTo>
                <a:lnTo>
                  <a:pt x="203" y="92"/>
                </a:lnTo>
                <a:lnTo>
                  <a:pt x="208" y="95"/>
                </a:lnTo>
                <a:lnTo>
                  <a:pt x="211" y="95"/>
                </a:lnTo>
                <a:lnTo>
                  <a:pt x="213" y="95"/>
                </a:lnTo>
                <a:lnTo>
                  <a:pt x="213" y="95"/>
                </a:lnTo>
                <a:lnTo>
                  <a:pt x="214" y="97"/>
                </a:lnTo>
                <a:lnTo>
                  <a:pt x="215" y="98"/>
                </a:lnTo>
                <a:lnTo>
                  <a:pt x="215" y="99"/>
                </a:lnTo>
                <a:lnTo>
                  <a:pt x="219" y="98"/>
                </a:lnTo>
                <a:lnTo>
                  <a:pt x="223" y="99"/>
                </a:lnTo>
                <a:lnTo>
                  <a:pt x="224" y="102"/>
                </a:lnTo>
                <a:lnTo>
                  <a:pt x="227" y="107"/>
                </a:lnTo>
                <a:lnTo>
                  <a:pt x="230" y="111"/>
                </a:lnTo>
                <a:lnTo>
                  <a:pt x="232" y="112"/>
                </a:lnTo>
                <a:lnTo>
                  <a:pt x="232" y="113"/>
                </a:lnTo>
                <a:lnTo>
                  <a:pt x="231" y="116"/>
                </a:lnTo>
                <a:lnTo>
                  <a:pt x="231" y="119"/>
                </a:lnTo>
                <a:lnTo>
                  <a:pt x="233" y="123"/>
                </a:lnTo>
                <a:lnTo>
                  <a:pt x="236" y="129"/>
                </a:lnTo>
                <a:lnTo>
                  <a:pt x="239" y="133"/>
                </a:lnTo>
                <a:lnTo>
                  <a:pt x="239" y="133"/>
                </a:lnTo>
                <a:lnTo>
                  <a:pt x="241" y="135"/>
                </a:lnTo>
                <a:lnTo>
                  <a:pt x="246" y="138"/>
                </a:lnTo>
                <a:lnTo>
                  <a:pt x="250" y="139"/>
                </a:lnTo>
                <a:lnTo>
                  <a:pt x="255" y="140"/>
                </a:lnTo>
                <a:lnTo>
                  <a:pt x="260" y="141"/>
                </a:lnTo>
                <a:lnTo>
                  <a:pt x="262" y="142"/>
                </a:lnTo>
                <a:lnTo>
                  <a:pt x="264" y="144"/>
                </a:lnTo>
                <a:lnTo>
                  <a:pt x="260" y="144"/>
                </a:lnTo>
                <a:lnTo>
                  <a:pt x="254" y="146"/>
                </a:lnTo>
                <a:lnTo>
                  <a:pt x="248" y="155"/>
                </a:lnTo>
                <a:lnTo>
                  <a:pt x="247" y="161"/>
                </a:lnTo>
                <a:lnTo>
                  <a:pt x="247" y="164"/>
                </a:lnTo>
                <a:lnTo>
                  <a:pt x="246" y="165"/>
                </a:lnTo>
                <a:lnTo>
                  <a:pt x="246" y="166"/>
                </a:lnTo>
                <a:lnTo>
                  <a:pt x="243" y="168"/>
                </a:lnTo>
                <a:lnTo>
                  <a:pt x="239" y="171"/>
                </a:lnTo>
                <a:lnTo>
                  <a:pt x="234" y="175"/>
                </a:lnTo>
                <a:lnTo>
                  <a:pt x="232" y="177"/>
                </a:lnTo>
                <a:lnTo>
                  <a:pt x="229" y="179"/>
                </a:lnTo>
                <a:lnTo>
                  <a:pt x="225" y="178"/>
                </a:lnTo>
                <a:lnTo>
                  <a:pt x="218" y="175"/>
                </a:lnTo>
                <a:lnTo>
                  <a:pt x="213" y="174"/>
                </a:lnTo>
                <a:lnTo>
                  <a:pt x="211" y="176"/>
                </a:lnTo>
                <a:lnTo>
                  <a:pt x="211" y="178"/>
                </a:lnTo>
                <a:lnTo>
                  <a:pt x="210" y="180"/>
                </a:lnTo>
                <a:lnTo>
                  <a:pt x="205" y="179"/>
                </a:lnTo>
                <a:lnTo>
                  <a:pt x="203" y="178"/>
                </a:lnTo>
                <a:lnTo>
                  <a:pt x="201" y="178"/>
                </a:lnTo>
                <a:lnTo>
                  <a:pt x="198" y="178"/>
                </a:lnTo>
                <a:lnTo>
                  <a:pt x="195" y="179"/>
                </a:lnTo>
                <a:lnTo>
                  <a:pt x="194" y="181"/>
                </a:lnTo>
                <a:lnTo>
                  <a:pt x="191" y="185"/>
                </a:lnTo>
                <a:lnTo>
                  <a:pt x="186" y="190"/>
                </a:lnTo>
                <a:lnTo>
                  <a:pt x="180" y="197"/>
                </a:lnTo>
                <a:lnTo>
                  <a:pt x="174" y="204"/>
                </a:lnTo>
                <a:lnTo>
                  <a:pt x="170" y="210"/>
                </a:lnTo>
                <a:lnTo>
                  <a:pt x="166" y="216"/>
                </a:lnTo>
                <a:lnTo>
                  <a:pt x="165" y="220"/>
                </a:lnTo>
                <a:lnTo>
                  <a:pt x="165" y="224"/>
                </a:lnTo>
                <a:lnTo>
                  <a:pt x="166" y="227"/>
                </a:lnTo>
                <a:lnTo>
                  <a:pt x="166" y="230"/>
                </a:lnTo>
                <a:lnTo>
                  <a:pt x="164" y="231"/>
                </a:lnTo>
                <a:lnTo>
                  <a:pt x="161" y="231"/>
                </a:lnTo>
                <a:lnTo>
                  <a:pt x="159" y="230"/>
                </a:lnTo>
                <a:lnTo>
                  <a:pt x="155" y="227"/>
                </a:lnTo>
                <a:lnTo>
                  <a:pt x="150" y="225"/>
                </a:lnTo>
                <a:lnTo>
                  <a:pt x="145" y="225"/>
                </a:lnTo>
                <a:lnTo>
                  <a:pt x="140" y="227"/>
                </a:lnTo>
                <a:lnTo>
                  <a:pt x="137" y="227"/>
                </a:lnTo>
                <a:lnTo>
                  <a:pt x="137" y="225"/>
                </a:lnTo>
                <a:lnTo>
                  <a:pt x="136" y="223"/>
                </a:lnTo>
                <a:lnTo>
                  <a:pt x="132" y="221"/>
                </a:lnTo>
                <a:lnTo>
                  <a:pt x="130" y="220"/>
                </a:lnTo>
                <a:lnTo>
                  <a:pt x="132" y="217"/>
                </a:lnTo>
                <a:lnTo>
                  <a:pt x="131" y="214"/>
                </a:lnTo>
                <a:lnTo>
                  <a:pt x="134" y="211"/>
                </a:lnTo>
                <a:lnTo>
                  <a:pt x="137" y="209"/>
                </a:lnTo>
                <a:lnTo>
                  <a:pt x="139" y="207"/>
                </a:lnTo>
                <a:lnTo>
                  <a:pt x="139" y="205"/>
                </a:lnTo>
                <a:lnTo>
                  <a:pt x="141" y="203"/>
                </a:lnTo>
                <a:lnTo>
                  <a:pt x="140" y="200"/>
                </a:lnTo>
                <a:lnTo>
                  <a:pt x="143" y="198"/>
                </a:lnTo>
                <a:lnTo>
                  <a:pt x="147" y="199"/>
                </a:lnTo>
                <a:lnTo>
                  <a:pt x="150" y="197"/>
                </a:lnTo>
                <a:lnTo>
                  <a:pt x="146" y="193"/>
                </a:lnTo>
                <a:lnTo>
                  <a:pt x="140" y="190"/>
                </a:lnTo>
                <a:lnTo>
                  <a:pt x="134" y="186"/>
                </a:lnTo>
                <a:lnTo>
                  <a:pt x="129" y="181"/>
                </a:lnTo>
                <a:lnTo>
                  <a:pt x="127" y="175"/>
                </a:lnTo>
                <a:lnTo>
                  <a:pt x="125" y="176"/>
                </a:lnTo>
                <a:lnTo>
                  <a:pt x="123" y="176"/>
                </a:lnTo>
                <a:lnTo>
                  <a:pt x="120" y="175"/>
                </a:lnTo>
                <a:lnTo>
                  <a:pt x="118" y="175"/>
                </a:lnTo>
                <a:lnTo>
                  <a:pt x="116" y="176"/>
                </a:lnTo>
                <a:lnTo>
                  <a:pt x="114" y="176"/>
                </a:lnTo>
                <a:lnTo>
                  <a:pt x="111" y="174"/>
                </a:lnTo>
                <a:lnTo>
                  <a:pt x="109" y="175"/>
                </a:lnTo>
                <a:lnTo>
                  <a:pt x="109" y="176"/>
                </a:lnTo>
                <a:lnTo>
                  <a:pt x="107" y="178"/>
                </a:lnTo>
                <a:lnTo>
                  <a:pt x="105" y="179"/>
                </a:lnTo>
                <a:lnTo>
                  <a:pt x="101" y="178"/>
                </a:lnTo>
                <a:lnTo>
                  <a:pt x="95" y="177"/>
                </a:lnTo>
                <a:lnTo>
                  <a:pt x="91" y="178"/>
                </a:lnTo>
                <a:lnTo>
                  <a:pt x="89" y="180"/>
                </a:lnTo>
                <a:lnTo>
                  <a:pt x="86" y="180"/>
                </a:lnTo>
                <a:lnTo>
                  <a:pt x="84" y="179"/>
                </a:lnTo>
                <a:lnTo>
                  <a:pt x="84" y="178"/>
                </a:lnTo>
                <a:lnTo>
                  <a:pt x="82" y="178"/>
                </a:lnTo>
                <a:lnTo>
                  <a:pt x="77" y="179"/>
                </a:lnTo>
                <a:lnTo>
                  <a:pt x="73" y="179"/>
                </a:lnTo>
                <a:lnTo>
                  <a:pt x="69" y="179"/>
                </a:lnTo>
                <a:lnTo>
                  <a:pt x="67" y="179"/>
                </a:lnTo>
                <a:lnTo>
                  <a:pt x="64" y="180"/>
                </a:lnTo>
                <a:lnTo>
                  <a:pt x="63" y="180"/>
                </a:lnTo>
                <a:lnTo>
                  <a:pt x="60" y="180"/>
                </a:lnTo>
                <a:lnTo>
                  <a:pt x="55" y="181"/>
                </a:lnTo>
                <a:lnTo>
                  <a:pt x="51" y="180"/>
                </a:lnTo>
                <a:lnTo>
                  <a:pt x="48" y="179"/>
                </a:lnTo>
                <a:lnTo>
                  <a:pt x="40" y="179"/>
                </a:lnTo>
                <a:lnTo>
                  <a:pt x="35" y="180"/>
                </a:lnTo>
                <a:lnTo>
                  <a:pt x="29" y="180"/>
                </a:lnTo>
                <a:lnTo>
                  <a:pt x="23" y="180"/>
                </a:lnTo>
                <a:lnTo>
                  <a:pt x="16" y="179"/>
                </a:lnTo>
                <a:lnTo>
                  <a:pt x="12" y="178"/>
                </a:lnTo>
                <a:lnTo>
                  <a:pt x="10" y="179"/>
                </a:lnTo>
                <a:lnTo>
                  <a:pt x="10" y="181"/>
                </a:lnTo>
                <a:lnTo>
                  <a:pt x="8" y="182"/>
                </a:lnTo>
                <a:lnTo>
                  <a:pt x="5" y="181"/>
                </a:lnTo>
                <a:lnTo>
                  <a:pt x="3" y="178"/>
                </a:lnTo>
                <a:lnTo>
                  <a:pt x="2" y="175"/>
                </a:lnTo>
                <a:lnTo>
                  <a:pt x="0" y="173"/>
                </a:lnTo>
                <a:lnTo>
                  <a:pt x="2" y="172"/>
                </a:lnTo>
                <a:lnTo>
                  <a:pt x="4" y="170"/>
                </a:lnTo>
                <a:lnTo>
                  <a:pt x="7" y="167"/>
                </a:lnTo>
                <a:lnTo>
                  <a:pt x="10" y="164"/>
                </a:lnTo>
                <a:lnTo>
                  <a:pt x="13" y="160"/>
                </a:lnTo>
                <a:lnTo>
                  <a:pt x="16" y="156"/>
                </a:lnTo>
                <a:lnTo>
                  <a:pt x="18" y="152"/>
                </a:lnTo>
                <a:lnTo>
                  <a:pt x="20" y="148"/>
                </a:lnTo>
                <a:lnTo>
                  <a:pt x="21" y="148"/>
                </a:lnTo>
                <a:lnTo>
                  <a:pt x="21" y="148"/>
                </a:lnTo>
                <a:lnTo>
                  <a:pt x="24" y="147"/>
                </a:lnTo>
                <a:lnTo>
                  <a:pt x="27" y="147"/>
                </a:lnTo>
                <a:lnTo>
                  <a:pt x="32" y="148"/>
                </a:lnTo>
                <a:lnTo>
                  <a:pt x="38" y="149"/>
                </a:lnTo>
                <a:lnTo>
                  <a:pt x="44" y="148"/>
                </a:lnTo>
                <a:lnTo>
                  <a:pt x="49" y="147"/>
                </a:lnTo>
                <a:lnTo>
                  <a:pt x="53" y="145"/>
                </a:lnTo>
                <a:lnTo>
                  <a:pt x="58" y="141"/>
                </a:lnTo>
                <a:lnTo>
                  <a:pt x="61" y="143"/>
                </a:lnTo>
                <a:lnTo>
                  <a:pt x="66" y="144"/>
                </a:lnTo>
                <a:lnTo>
                  <a:pt x="69" y="143"/>
                </a:lnTo>
                <a:lnTo>
                  <a:pt x="68" y="141"/>
                </a:lnTo>
                <a:lnTo>
                  <a:pt x="70" y="140"/>
                </a:lnTo>
                <a:lnTo>
                  <a:pt x="73" y="139"/>
                </a:lnTo>
                <a:lnTo>
                  <a:pt x="74" y="138"/>
                </a:lnTo>
                <a:lnTo>
                  <a:pt x="73" y="137"/>
                </a:lnTo>
                <a:lnTo>
                  <a:pt x="72" y="136"/>
                </a:lnTo>
                <a:lnTo>
                  <a:pt x="74" y="134"/>
                </a:lnTo>
                <a:lnTo>
                  <a:pt x="74" y="133"/>
                </a:lnTo>
                <a:lnTo>
                  <a:pt x="73" y="132"/>
                </a:lnTo>
                <a:lnTo>
                  <a:pt x="70" y="131"/>
                </a:lnTo>
                <a:lnTo>
                  <a:pt x="70" y="130"/>
                </a:lnTo>
                <a:lnTo>
                  <a:pt x="71" y="128"/>
                </a:lnTo>
                <a:lnTo>
                  <a:pt x="75" y="128"/>
                </a:lnTo>
                <a:lnTo>
                  <a:pt x="75" y="125"/>
                </a:lnTo>
                <a:lnTo>
                  <a:pt x="74" y="124"/>
                </a:lnTo>
                <a:lnTo>
                  <a:pt x="72" y="123"/>
                </a:lnTo>
                <a:lnTo>
                  <a:pt x="74" y="122"/>
                </a:lnTo>
                <a:lnTo>
                  <a:pt x="77" y="120"/>
                </a:lnTo>
                <a:lnTo>
                  <a:pt x="80" y="120"/>
                </a:lnTo>
                <a:lnTo>
                  <a:pt x="83" y="120"/>
                </a:lnTo>
                <a:lnTo>
                  <a:pt x="87" y="120"/>
                </a:lnTo>
                <a:lnTo>
                  <a:pt x="87" y="120"/>
                </a:lnTo>
                <a:lnTo>
                  <a:pt x="88" y="119"/>
                </a:lnTo>
                <a:lnTo>
                  <a:pt x="89" y="118"/>
                </a:lnTo>
                <a:lnTo>
                  <a:pt x="88" y="117"/>
                </a:lnTo>
                <a:lnTo>
                  <a:pt x="89" y="115"/>
                </a:lnTo>
                <a:lnTo>
                  <a:pt x="91" y="115"/>
                </a:lnTo>
                <a:lnTo>
                  <a:pt x="93" y="115"/>
                </a:lnTo>
                <a:lnTo>
                  <a:pt x="94" y="113"/>
                </a:lnTo>
                <a:lnTo>
                  <a:pt x="93" y="113"/>
                </a:lnTo>
                <a:lnTo>
                  <a:pt x="93" y="112"/>
                </a:lnTo>
                <a:lnTo>
                  <a:pt x="93" y="112"/>
                </a:lnTo>
                <a:lnTo>
                  <a:pt x="94" y="112"/>
                </a:lnTo>
                <a:lnTo>
                  <a:pt x="95" y="111"/>
                </a:lnTo>
                <a:lnTo>
                  <a:pt x="93" y="111"/>
                </a:lnTo>
                <a:lnTo>
                  <a:pt x="93" y="109"/>
                </a:lnTo>
                <a:lnTo>
                  <a:pt x="95" y="108"/>
                </a:lnTo>
                <a:lnTo>
                  <a:pt x="97" y="107"/>
                </a:lnTo>
                <a:lnTo>
                  <a:pt x="97" y="106"/>
                </a:lnTo>
                <a:lnTo>
                  <a:pt x="95" y="104"/>
                </a:lnTo>
                <a:lnTo>
                  <a:pt x="94" y="103"/>
                </a:lnTo>
                <a:lnTo>
                  <a:pt x="95" y="102"/>
                </a:lnTo>
                <a:lnTo>
                  <a:pt x="97" y="101"/>
                </a:lnTo>
                <a:lnTo>
                  <a:pt x="98" y="98"/>
                </a:lnTo>
                <a:lnTo>
                  <a:pt x="96" y="97"/>
                </a:lnTo>
                <a:lnTo>
                  <a:pt x="94" y="96"/>
                </a:lnTo>
                <a:lnTo>
                  <a:pt x="95" y="93"/>
                </a:lnTo>
                <a:lnTo>
                  <a:pt x="98" y="91"/>
                </a:lnTo>
                <a:lnTo>
                  <a:pt x="100" y="90"/>
                </a:lnTo>
                <a:lnTo>
                  <a:pt x="100" y="89"/>
                </a:lnTo>
                <a:lnTo>
                  <a:pt x="98" y="88"/>
                </a:lnTo>
                <a:lnTo>
                  <a:pt x="96" y="87"/>
                </a:lnTo>
                <a:lnTo>
                  <a:pt x="96" y="86"/>
                </a:lnTo>
                <a:lnTo>
                  <a:pt x="98" y="84"/>
                </a:lnTo>
                <a:lnTo>
                  <a:pt x="97" y="81"/>
                </a:lnTo>
                <a:lnTo>
                  <a:pt x="95" y="81"/>
                </a:lnTo>
                <a:lnTo>
                  <a:pt x="92" y="77"/>
                </a:lnTo>
                <a:lnTo>
                  <a:pt x="94" y="75"/>
                </a:lnTo>
                <a:lnTo>
                  <a:pt x="97" y="74"/>
                </a:lnTo>
                <a:lnTo>
                  <a:pt x="97" y="72"/>
                </a:lnTo>
                <a:lnTo>
                  <a:pt x="98" y="72"/>
                </a:lnTo>
                <a:lnTo>
                  <a:pt x="99" y="72"/>
                </a:lnTo>
                <a:lnTo>
                  <a:pt x="101" y="72"/>
                </a:lnTo>
                <a:lnTo>
                  <a:pt x="105" y="71"/>
                </a:lnTo>
                <a:lnTo>
                  <a:pt x="105" y="70"/>
                </a:lnTo>
                <a:lnTo>
                  <a:pt x="108" y="67"/>
                </a:lnTo>
                <a:lnTo>
                  <a:pt x="109" y="65"/>
                </a:lnTo>
                <a:lnTo>
                  <a:pt x="108" y="65"/>
                </a:lnTo>
                <a:lnTo>
                  <a:pt x="108" y="63"/>
                </a:lnTo>
                <a:lnTo>
                  <a:pt x="110" y="62"/>
                </a:lnTo>
                <a:lnTo>
                  <a:pt x="111" y="61"/>
                </a:lnTo>
                <a:lnTo>
                  <a:pt x="110" y="58"/>
                </a:lnTo>
                <a:lnTo>
                  <a:pt x="112" y="54"/>
                </a:lnTo>
                <a:lnTo>
                  <a:pt x="114" y="54"/>
                </a:lnTo>
                <a:lnTo>
                  <a:pt x="118" y="53"/>
                </a:lnTo>
                <a:lnTo>
                  <a:pt x="118" y="52"/>
                </a:lnTo>
                <a:lnTo>
                  <a:pt x="119" y="49"/>
                </a:lnTo>
                <a:lnTo>
                  <a:pt x="123" y="48"/>
                </a:lnTo>
                <a:lnTo>
                  <a:pt x="123" y="48"/>
                </a:lnTo>
                <a:lnTo>
                  <a:pt x="124" y="48"/>
                </a:lnTo>
                <a:lnTo>
                  <a:pt x="127" y="47"/>
                </a:lnTo>
                <a:lnTo>
                  <a:pt x="132" y="45"/>
                </a:lnTo>
                <a:lnTo>
                  <a:pt x="134" y="47"/>
                </a:lnTo>
                <a:lnTo>
                  <a:pt x="136" y="45"/>
                </a:lnTo>
                <a:lnTo>
                  <a:pt x="137" y="45"/>
                </a:lnTo>
                <a:lnTo>
                  <a:pt x="139" y="46"/>
                </a:lnTo>
                <a:lnTo>
                  <a:pt x="141" y="45"/>
                </a:lnTo>
                <a:lnTo>
                  <a:pt x="142" y="40"/>
                </a:lnTo>
                <a:lnTo>
                  <a:pt x="148" y="38"/>
                </a:lnTo>
                <a:lnTo>
                  <a:pt x="151" y="37"/>
                </a:lnTo>
                <a:lnTo>
                  <a:pt x="154" y="35"/>
                </a:lnTo>
                <a:lnTo>
                  <a:pt x="157" y="33"/>
                </a:lnTo>
                <a:lnTo>
                  <a:pt x="159" y="32"/>
                </a:lnTo>
                <a:lnTo>
                  <a:pt x="161" y="31"/>
                </a:lnTo>
                <a:lnTo>
                  <a:pt x="162" y="30"/>
                </a:lnTo>
                <a:lnTo>
                  <a:pt x="164" y="29"/>
                </a:lnTo>
                <a:lnTo>
                  <a:pt x="166" y="27"/>
                </a:lnTo>
                <a:lnTo>
                  <a:pt x="169" y="26"/>
                </a:lnTo>
                <a:lnTo>
                  <a:pt x="171" y="26"/>
                </a:lnTo>
                <a:lnTo>
                  <a:pt x="173" y="26"/>
                </a:lnTo>
                <a:lnTo>
                  <a:pt x="175" y="25"/>
                </a:lnTo>
                <a:lnTo>
                  <a:pt x="175" y="24"/>
                </a:lnTo>
                <a:lnTo>
                  <a:pt x="176" y="23"/>
                </a:lnTo>
                <a:lnTo>
                  <a:pt x="179" y="22"/>
                </a:lnTo>
                <a:lnTo>
                  <a:pt x="181" y="22"/>
                </a:lnTo>
                <a:lnTo>
                  <a:pt x="184" y="23"/>
                </a:lnTo>
                <a:lnTo>
                  <a:pt x="188" y="24"/>
                </a:lnTo>
                <a:lnTo>
                  <a:pt x="191" y="22"/>
                </a:lnTo>
                <a:lnTo>
                  <a:pt x="190" y="20"/>
                </a:lnTo>
                <a:lnTo>
                  <a:pt x="191" y="16"/>
                </a:lnTo>
                <a:lnTo>
                  <a:pt x="194" y="15"/>
                </a:lnTo>
                <a:lnTo>
                  <a:pt x="198" y="13"/>
                </a:lnTo>
                <a:lnTo>
                  <a:pt x="201" y="10"/>
                </a:lnTo>
                <a:lnTo>
                  <a:pt x="203" y="8"/>
                </a:lnTo>
                <a:lnTo>
                  <a:pt x="207" y="7"/>
                </a:lnTo>
                <a:lnTo>
                  <a:pt x="210" y="4"/>
                </a:lnTo>
                <a:lnTo>
                  <a:pt x="213" y="2"/>
                </a:lnTo>
                <a:lnTo>
                  <a:pt x="216" y="1"/>
                </a:lnTo>
                <a:lnTo>
                  <a:pt x="219" y="0"/>
                </a:lnTo>
                <a:lnTo>
                  <a:pt x="220" y="0"/>
                </a:lnTo>
                <a:lnTo>
                  <a:pt x="221" y="6"/>
                </a:lnTo>
                <a:lnTo>
                  <a:pt x="222" y="9"/>
                </a:lnTo>
                <a:lnTo>
                  <a:pt x="224" y="13"/>
                </a:lnTo>
                <a:lnTo>
                  <a:pt x="227" y="16"/>
                </a:lnTo>
                <a:lnTo>
                  <a:pt x="234" y="17"/>
                </a:lnTo>
                <a:lnTo>
                  <a:pt x="240" y="19"/>
                </a:lnTo>
                <a:lnTo>
                  <a:pt x="245" y="2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3800476" y="3711575"/>
            <a:ext cx="3475038" cy="2692400"/>
          </a:xfrm>
          <a:custGeom>
            <a:avLst/>
            <a:gdLst>
              <a:gd name="T0" fmla="*/ 2189 w 2189"/>
              <a:gd name="T1" fmla="*/ 623 h 1696"/>
              <a:gd name="T2" fmla="*/ 1820 w 2189"/>
              <a:gd name="T3" fmla="*/ 955 h 1696"/>
              <a:gd name="T4" fmla="*/ 1164 w 2189"/>
              <a:gd name="T5" fmla="*/ 1147 h 1696"/>
              <a:gd name="T6" fmla="*/ 511 w 2189"/>
              <a:gd name="T7" fmla="*/ 1680 h 1696"/>
              <a:gd name="T8" fmla="*/ 374 w 2189"/>
              <a:gd name="T9" fmla="*/ 1638 h 1696"/>
              <a:gd name="T10" fmla="*/ 368 w 2189"/>
              <a:gd name="T11" fmla="*/ 1611 h 1696"/>
              <a:gd name="T12" fmla="*/ 358 w 2189"/>
              <a:gd name="T13" fmla="*/ 1584 h 1696"/>
              <a:gd name="T14" fmla="*/ 349 w 2189"/>
              <a:gd name="T15" fmla="*/ 1538 h 1696"/>
              <a:gd name="T16" fmla="*/ 344 w 2189"/>
              <a:gd name="T17" fmla="*/ 1488 h 1696"/>
              <a:gd name="T18" fmla="*/ 348 w 2189"/>
              <a:gd name="T19" fmla="*/ 1441 h 1696"/>
              <a:gd name="T20" fmla="*/ 345 w 2189"/>
              <a:gd name="T21" fmla="*/ 1401 h 1696"/>
              <a:gd name="T22" fmla="*/ 343 w 2189"/>
              <a:gd name="T23" fmla="*/ 1366 h 1696"/>
              <a:gd name="T24" fmla="*/ 343 w 2189"/>
              <a:gd name="T25" fmla="*/ 1331 h 1696"/>
              <a:gd name="T26" fmla="*/ 337 w 2189"/>
              <a:gd name="T27" fmla="*/ 1297 h 1696"/>
              <a:gd name="T28" fmla="*/ 322 w 2189"/>
              <a:gd name="T29" fmla="*/ 1247 h 1696"/>
              <a:gd name="T30" fmla="*/ 298 w 2189"/>
              <a:gd name="T31" fmla="*/ 1199 h 1696"/>
              <a:gd name="T32" fmla="*/ 274 w 2189"/>
              <a:gd name="T33" fmla="*/ 1169 h 1696"/>
              <a:gd name="T34" fmla="*/ 247 w 2189"/>
              <a:gd name="T35" fmla="*/ 1140 h 1696"/>
              <a:gd name="T36" fmla="*/ 217 w 2189"/>
              <a:gd name="T37" fmla="*/ 1101 h 1696"/>
              <a:gd name="T38" fmla="*/ 197 w 2189"/>
              <a:gd name="T39" fmla="*/ 1065 h 1696"/>
              <a:gd name="T40" fmla="*/ 174 w 2189"/>
              <a:gd name="T41" fmla="*/ 1052 h 1696"/>
              <a:gd name="T42" fmla="*/ 113 w 2189"/>
              <a:gd name="T43" fmla="*/ 1049 h 1696"/>
              <a:gd name="T44" fmla="*/ 53 w 2189"/>
              <a:gd name="T45" fmla="*/ 1051 h 1696"/>
              <a:gd name="T46" fmla="*/ 7 w 2189"/>
              <a:gd name="T47" fmla="*/ 1034 h 1696"/>
              <a:gd name="T48" fmla="*/ 19 w 2189"/>
              <a:gd name="T49" fmla="*/ 987 h 1696"/>
              <a:gd name="T50" fmla="*/ 10 w 2189"/>
              <a:gd name="T51" fmla="*/ 959 h 1696"/>
              <a:gd name="T52" fmla="*/ 43 w 2189"/>
              <a:gd name="T53" fmla="*/ 928 h 1696"/>
              <a:gd name="T54" fmla="*/ 60 w 2189"/>
              <a:gd name="T55" fmla="*/ 902 h 1696"/>
              <a:gd name="T56" fmla="*/ 90 w 2189"/>
              <a:gd name="T57" fmla="*/ 862 h 1696"/>
              <a:gd name="T58" fmla="*/ 95 w 2189"/>
              <a:gd name="T59" fmla="*/ 809 h 1696"/>
              <a:gd name="T60" fmla="*/ 73 w 2189"/>
              <a:gd name="T61" fmla="*/ 778 h 1696"/>
              <a:gd name="T62" fmla="*/ 83 w 2189"/>
              <a:gd name="T63" fmla="*/ 743 h 1696"/>
              <a:gd name="T64" fmla="*/ 88 w 2189"/>
              <a:gd name="T65" fmla="*/ 698 h 1696"/>
              <a:gd name="T66" fmla="*/ 118 w 2189"/>
              <a:gd name="T67" fmla="*/ 679 h 1696"/>
              <a:gd name="T68" fmla="*/ 122 w 2189"/>
              <a:gd name="T69" fmla="*/ 642 h 1696"/>
              <a:gd name="T70" fmla="*/ 143 w 2189"/>
              <a:gd name="T71" fmla="*/ 598 h 1696"/>
              <a:gd name="T72" fmla="*/ 149 w 2189"/>
              <a:gd name="T73" fmla="*/ 525 h 1696"/>
              <a:gd name="T74" fmla="*/ 179 w 2189"/>
              <a:gd name="T75" fmla="*/ 522 h 1696"/>
              <a:gd name="T76" fmla="*/ 252 w 2189"/>
              <a:gd name="T77" fmla="*/ 530 h 1696"/>
              <a:gd name="T78" fmla="*/ 278 w 2189"/>
              <a:gd name="T79" fmla="*/ 537 h 1696"/>
              <a:gd name="T80" fmla="*/ 302 w 2189"/>
              <a:gd name="T81" fmla="*/ 530 h 1696"/>
              <a:gd name="T82" fmla="*/ 370 w 2189"/>
              <a:gd name="T83" fmla="*/ 517 h 1696"/>
              <a:gd name="T84" fmla="*/ 419 w 2189"/>
              <a:gd name="T85" fmla="*/ 506 h 1696"/>
              <a:gd name="T86" fmla="*/ 529 w 2189"/>
              <a:gd name="T87" fmla="*/ 501 h 1696"/>
              <a:gd name="T88" fmla="*/ 572 w 2189"/>
              <a:gd name="T89" fmla="*/ 455 h 1696"/>
              <a:gd name="T90" fmla="*/ 616 w 2189"/>
              <a:gd name="T91" fmla="*/ 370 h 1696"/>
              <a:gd name="T92" fmla="*/ 636 w 2189"/>
              <a:gd name="T93" fmla="*/ 328 h 1696"/>
              <a:gd name="T94" fmla="*/ 656 w 2189"/>
              <a:gd name="T95" fmla="*/ 282 h 1696"/>
              <a:gd name="T96" fmla="*/ 675 w 2189"/>
              <a:gd name="T97" fmla="*/ 246 h 1696"/>
              <a:gd name="T98" fmla="*/ 689 w 2189"/>
              <a:gd name="T99" fmla="*/ 220 h 1696"/>
              <a:gd name="T100" fmla="*/ 721 w 2189"/>
              <a:gd name="T101" fmla="*/ 163 h 1696"/>
              <a:gd name="T102" fmla="*/ 735 w 2189"/>
              <a:gd name="T103" fmla="*/ 125 h 1696"/>
              <a:gd name="T104" fmla="*/ 689 w 2189"/>
              <a:gd name="T105" fmla="*/ 85 h 1696"/>
              <a:gd name="T106" fmla="*/ 666 w 2189"/>
              <a:gd name="T107" fmla="*/ 43 h 1696"/>
              <a:gd name="T108" fmla="*/ 1567 w 2189"/>
              <a:gd name="T10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89" h="1696">
                <a:moveTo>
                  <a:pt x="1571" y="4"/>
                </a:moveTo>
                <a:lnTo>
                  <a:pt x="1596" y="28"/>
                </a:lnTo>
                <a:lnTo>
                  <a:pt x="1601" y="33"/>
                </a:lnTo>
                <a:lnTo>
                  <a:pt x="1733" y="165"/>
                </a:lnTo>
                <a:lnTo>
                  <a:pt x="1787" y="217"/>
                </a:lnTo>
                <a:lnTo>
                  <a:pt x="2189" y="623"/>
                </a:lnTo>
                <a:lnTo>
                  <a:pt x="2171" y="632"/>
                </a:lnTo>
                <a:lnTo>
                  <a:pt x="2071" y="682"/>
                </a:lnTo>
                <a:lnTo>
                  <a:pt x="1917" y="759"/>
                </a:lnTo>
                <a:lnTo>
                  <a:pt x="1914" y="766"/>
                </a:lnTo>
                <a:lnTo>
                  <a:pt x="1820" y="955"/>
                </a:lnTo>
                <a:lnTo>
                  <a:pt x="1820" y="955"/>
                </a:lnTo>
                <a:lnTo>
                  <a:pt x="1781" y="1030"/>
                </a:lnTo>
                <a:lnTo>
                  <a:pt x="1666" y="1051"/>
                </a:lnTo>
                <a:lnTo>
                  <a:pt x="1647" y="1054"/>
                </a:lnTo>
                <a:lnTo>
                  <a:pt x="1255" y="1124"/>
                </a:lnTo>
                <a:lnTo>
                  <a:pt x="1170" y="1139"/>
                </a:lnTo>
                <a:lnTo>
                  <a:pt x="1164" y="1147"/>
                </a:lnTo>
                <a:lnTo>
                  <a:pt x="1139" y="1185"/>
                </a:lnTo>
                <a:lnTo>
                  <a:pt x="973" y="1429"/>
                </a:lnTo>
                <a:lnTo>
                  <a:pt x="966" y="1438"/>
                </a:lnTo>
                <a:lnTo>
                  <a:pt x="613" y="1696"/>
                </a:lnTo>
                <a:lnTo>
                  <a:pt x="593" y="1693"/>
                </a:lnTo>
                <a:lnTo>
                  <a:pt x="511" y="1680"/>
                </a:lnTo>
                <a:lnTo>
                  <a:pt x="406" y="1663"/>
                </a:lnTo>
                <a:lnTo>
                  <a:pt x="378" y="1659"/>
                </a:lnTo>
                <a:lnTo>
                  <a:pt x="378" y="1652"/>
                </a:lnTo>
                <a:lnTo>
                  <a:pt x="377" y="1649"/>
                </a:lnTo>
                <a:lnTo>
                  <a:pt x="375" y="1643"/>
                </a:lnTo>
                <a:lnTo>
                  <a:pt x="374" y="1638"/>
                </a:lnTo>
                <a:lnTo>
                  <a:pt x="373" y="1633"/>
                </a:lnTo>
                <a:lnTo>
                  <a:pt x="373" y="1629"/>
                </a:lnTo>
                <a:lnTo>
                  <a:pt x="372" y="1626"/>
                </a:lnTo>
                <a:lnTo>
                  <a:pt x="371" y="1621"/>
                </a:lnTo>
                <a:lnTo>
                  <a:pt x="370" y="1617"/>
                </a:lnTo>
                <a:lnTo>
                  <a:pt x="368" y="1611"/>
                </a:lnTo>
                <a:lnTo>
                  <a:pt x="366" y="1608"/>
                </a:lnTo>
                <a:lnTo>
                  <a:pt x="365" y="1605"/>
                </a:lnTo>
                <a:lnTo>
                  <a:pt x="363" y="1599"/>
                </a:lnTo>
                <a:lnTo>
                  <a:pt x="361" y="1594"/>
                </a:lnTo>
                <a:lnTo>
                  <a:pt x="360" y="1589"/>
                </a:lnTo>
                <a:lnTo>
                  <a:pt x="358" y="1584"/>
                </a:lnTo>
                <a:lnTo>
                  <a:pt x="354" y="1577"/>
                </a:lnTo>
                <a:lnTo>
                  <a:pt x="352" y="1569"/>
                </a:lnTo>
                <a:lnTo>
                  <a:pt x="351" y="1562"/>
                </a:lnTo>
                <a:lnTo>
                  <a:pt x="351" y="1554"/>
                </a:lnTo>
                <a:lnTo>
                  <a:pt x="350" y="1547"/>
                </a:lnTo>
                <a:lnTo>
                  <a:pt x="349" y="1538"/>
                </a:lnTo>
                <a:lnTo>
                  <a:pt x="348" y="1531"/>
                </a:lnTo>
                <a:lnTo>
                  <a:pt x="347" y="1523"/>
                </a:lnTo>
                <a:lnTo>
                  <a:pt x="346" y="1514"/>
                </a:lnTo>
                <a:lnTo>
                  <a:pt x="345" y="1505"/>
                </a:lnTo>
                <a:lnTo>
                  <a:pt x="344" y="1495"/>
                </a:lnTo>
                <a:lnTo>
                  <a:pt x="344" y="1488"/>
                </a:lnTo>
                <a:lnTo>
                  <a:pt x="343" y="1480"/>
                </a:lnTo>
                <a:lnTo>
                  <a:pt x="343" y="1470"/>
                </a:lnTo>
                <a:lnTo>
                  <a:pt x="344" y="1461"/>
                </a:lnTo>
                <a:lnTo>
                  <a:pt x="346" y="1455"/>
                </a:lnTo>
                <a:lnTo>
                  <a:pt x="347" y="1448"/>
                </a:lnTo>
                <a:lnTo>
                  <a:pt x="348" y="1441"/>
                </a:lnTo>
                <a:lnTo>
                  <a:pt x="349" y="1430"/>
                </a:lnTo>
                <a:lnTo>
                  <a:pt x="350" y="1425"/>
                </a:lnTo>
                <a:lnTo>
                  <a:pt x="350" y="1420"/>
                </a:lnTo>
                <a:lnTo>
                  <a:pt x="348" y="1415"/>
                </a:lnTo>
                <a:lnTo>
                  <a:pt x="345" y="1409"/>
                </a:lnTo>
                <a:lnTo>
                  <a:pt x="345" y="1401"/>
                </a:lnTo>
                <a:lnTo>
                  <a:pt x="345" y="1395"/>
                </a:lnTo>
                <a:lnTo>
                  <a:pt x="344" y="1390"/>
                </a:lnTo>
                <a:lnTo>
                  <a:pt x="344" y="1385"/>
                </a:lnTo>
                <a:lnTo>
                  <a:pt x="344" y="1378"/>
                </a:lnTo>
                <a:lnTo>
                  <a:pt x="344" y="1372"/>
                </a:lnTo>
                <a:lnTo>
                  <a:pt x="343" y="1366"/>
                </a:lnTo>
                <a:lnTo>
                  <a:pt x="342" y="1357"/>
                </a:lnTo>
                <a:lnTo>
                  <a:pt x="342" y="1349"/>
                </a:lnTo>
                <a:lnTo>
                  <a:pt x="342" y="1344"/>
                </a:lnTo>
                <a:lnTo>
                  <a:pt x="342" y="1339"/>
                </a:lnTo>
                <a:lnTo>
                  <a:pt x="343" y="1333"/>
                </a:lnTo>
                <a:lnTo>
                  <a:pt x="343" y="1331"/>
                </a:lnTo>
                <a:lnTo>
                  <a:pt x="343" y="1324"/>
                </a:lnTo>
                <a:lnTo>
                  <a:pt x="343" y="1317"/>
                </a:lnTo>
                <a:lnTo>
                  <a:pt x="340" y="1309"/>
                </a:lnTo>
                <a:lnTo>
                  <a:pt x="338" y="1304"/>
                </a:lnTo>
                <a:lnTo>
                  <a:pt x="338" y="1302"/>
                </a:lnTo>
                <a:lnTo>
                  <a:pt x="337" y="1297"/>
                </a:lnTo>
                <a:lnTo>
                  <a:pt x="335" y="1289"/>
                </a:lnTo>
                <a:lnTo>
                  <a:pt x="331" y="1280"/>
                </a:lnTo>
                <a:lnTo>
                  <a:pt x="329" y="1274"/>
                </a:lnTo>
                <a:lnTo>
                  <a:pt x="326" y="1264"/>
                </a:lnTo>
                <a:lnTo>
                  <a:pt x="324" y="1256"/>
                </a:lnTo>
                <a:lnTo>
                  <a:pt x="322" y="1247"/>
                </a:lnTo>
                <a:lnTo>
                  <a:pt x="320" y="1239"/>
                </a:lnTo>
                <a:lnTo>
                  <a:pt x="316" y="1230"/>
                </a:lnTo>
                <a:lnTo>
                  <a:pt x="313" y="1223"/>
                </a:lnTo>
                <a:lnTo>
                  <a:pt x="310" y="1216"/>
                </a:lnTo>
                <a:lnTo>
                  <a:pt x="306" y="1211"/>
                </a:lnTo>
                <a:lnTo>
                  <a:pt x="298" y="1199"/>
                </a:lnTo>
                <a:lnTo>
                  <a:pt x="292" y="1191"/>
                </a:lnTo>
                <a:lnTo>
                  <a:pt x="289" y="1186"/>
                </a:lnTo>
                <a:lnTo>
                  <a:pt x="288" y="1185"/>
                </a:lnTo>
                <a:lnTo>
                  <a:pt x="286" y="1181"/>
                </a:lnTo>
                <a:lnTo>
                  <a:pt x="281" y="1176"/>
                </a:lnTo>
                <a:lnTo>
                  <a:pt x="274" y="1169"/>
                </a:lnTo>
                <a:lnTo>
                  <a:pt x="268" y="1163"/>
                </a:lnTo>
                <a:lnTo>
                  <a:pt x="263" y="1158"/>
                </a:lnTo>
                <a:lnTo>
                  <a:pt x="256" y="1150"/>
                </a:lnTo>
                <a:lnTo>
                  <a:pt x="253" y="1145"/>
                </a:lnTo>
                <a:lnTo>
                  <a:pt x="251" y="1143"/>
                </a:lnTo>
                <a:lnTo>
                  <a:pt x="247" y="1140"/>
                </a:lnTo>
                <a:lnTo>
                  <a:pt x="240" y="1133"/>
                </a:lnTo>
                <a:lnTo>
                  <a:pt x="235" y="1130"/>
                </a:lnTo>
                <a:lnTo>
                  <a:pt x="229" y="1126"/>
                </a:lnTo>
                <a:lnTo>
                  <a:pt x="224" y="1119"/>
                </a:lnTo>
                <a:lnTo>
                  <a:pt x="220" y="1109"/>
                </a:lnTo>
                <a:lnTo>
                  <a:pt x="217" y="1101"/>
                </a:lnTo>
                <a:lnTo>
                  <a:pt x="214" y="1093"/>
                </a:lnTo>
                <a:lnTo>
                  <a:pt x="211" y="1085"/>
                </a:lnTo>
                <a:lnTo>
                  <a:pt x="208" y="1080"/>
                </a:lnTo>
                <a:lnTo>
                  <a:pt x="204" y="1074"/>
                </a:lnTo>
                <a:lnTo>
                  <a:pt x="201" y="1069"/>
                </a:lnTo>
                <a:lnTo>
                  <a:pt x="197" y="1065"/>
                </a:lnTo>
                <a:lnTo>
                  <a:pt x="194" y="1059"/>
                </a:lnTo>
                <a:lnTo>
                  <a:pt x="192" y="1056"/>
                </a:lnTo>
                <a:lnTo>
                  <a:pt x="190" y="1055"/>
                </a:lnTo>
                <a:lnTo>
                  <a:pt x="185" y="1054"/>
                </a:lnTo>
                <a:lnTo>
                  <a:pt x="178" y="1053"/>
                </a:lnTo>
                <a:lnTo>
                  <a:pt x="174" y="1052"/>
                </a:lnTo>
                <a:lnTo>
                  <a:pt x="168" y="1051"/>
                </a:lnTo>
                <a:lnTo>
                  <a:pt x="160" y="1050"/>
                </a:lnTo>
                <a:lnTo>
                  <a:pt x="151" y="1050"/>
                </a:lnTo>
                <a:lnTo>
                  <a:pt x="140" y="1049"/>
                </a:lnTo>
                <a:lnTo>
                  <a:pt x="124" y="1048"/>
                </a:lnTo>
                <a:lnTo>
                  <a:pt x="113" y="1049"/>
                </a:lnTo>
                <a:lnTo>
                  <a:pt x="104" y="1050"/>
                </a:lnTo>
                <a:lnTo>
                  <a:pt x="92" y="1051"/>
                </a:lnTo>
                <a:lnTo>
                  <a:pt x="82" y="1051"/>
                </a:lnTo>
                <a:lnTo>
                  <a:pt x="75" y="1050"/>
                </a:lnTo>
                <a:lnTo>
                  <a:pt x="67" y="1051"/>
                </a:lnTo>
                <a:lnTo>
                  <a:pt x="53" y="1051"/>
                </a:lnTo>
                <a:lnTo>
                  <a:pt x="40" y="1050"/>
                </a:lnTo>
                <a:lnTo>
                  <a:pt x="19" y="1049"/>
                </a:lnTo>
                <a:lnTo>
                  <a:pt x="10" y="1048"/>
                </a:lnTo>
                <a:lnTo>
                  <a:pt x="0" y="1047"/>
                </a:lnTo>
                <a:lnTo>
                  <a:pt x="2" y="1044"/>
                </a:lnTo>
                <a:lnTo>
                  <a:pt x="7" y="1034"/>
                </a:lnTo>
                <a:lnTo>
                  <a:pt x="7" y="1025"/>
                </a:lnTo>
                <a:lnTo>
                  <a:pt x="10" y="1018"/>
                </a:lnTo>
                <a:lnTo>
                  <a:pt x="13" y="1009"/>
                </a:lnTo>
                <a:lnTo>
                  <a:pt x="16" y="1002"/>
                </a:lnTo>
                <a:lnTo>
                  <a:pt x="17" y="996"/>
                </a:lnTo>
                <a:lnTo>
                  <a:pt x="19" y="987"/>
                </a:lnTo>
                <a:lnTo>
                  <a:pt x="19" y="983"/>
                </a:lnTo>
                <a:lnTo>
                  <a:pt x="17" y="979"/>
                </a:lnTo>
                <a:lnTo>
                  <a:pt x="13" y="971"/>
                </a:lnTo>
                <a:lnTo>
                  <a:pt x="11" y="967"/>
                </a:lnTo>
                <a:lnTo>
                  <a:pt x="10" y="963"/>
                </a:lnTo>
                <a:lnTo>
                  <a:pt x="10" y="959"/>
                </a:lnTo>
                <a:lnTo>
                  <a:pt x="12" y="953"/>
                </a:lnTo>
                <a:lnTo>
                  <a:pt x="16" y="949"/>
                </a:lnTo>
                <a:lnTo>
                  <a:pt x="23" y="945"/>
                </a:lnTo>
                <a:lnTo>
                  <a:pt x="29" y="940"/>
                </a:lnTo>
                <a:lnTo>
                  <a:pt x="36" y="934"/>
                </a:lnTo>
                <a:lnTo>
                  <a:pt x="43" y="928"/>
                </a:lnTo>
                <a:lnTo>
                  <a:pt x="47" y="923"/>
                </a:lnTo>
                <a:lnTo>
                  <a:pt x="51" y="918"/>
                </a:lnTo>
                <a:lnTo>
                  <a:pt x="52" y="917"/>
                </a:lnTo>
                <a:lnTo>
                  <a:pt x="54" y="913"/>
                </a:lnTo>
                <a:lnTo>
                  <a:pt x="56" y="910"/>
                </a:lnTo>
                <a:lnTo>
                  <a:pt x="60" y="902"/>
                </a:lnTo>
                <a:lnTo>
                  <a:pt x="66" y="896"/>
                </a:lnTo>
                <a:lnTo>
                  <a:pt x="71" y="892"/>
                </a:lnTo>
                <a:lnTo>
                  <a:pt x="75" y="888"/>
                </a:lnTo>
                <a:lnTo>
                  <a:pt x="79" y="882"/>
                </a:lnTo>
                <a:lnTo>
                  <a:pt x="84" y="872"/>
                </a:lnTo>
                <a:lnTo>
                  <a:pt x="90" y="862"/>
                </a:lnTo>
                <a:lnTo>
                  <a:pt x="95" y="851"/>
                </a:lnTo>
                <a:lnTo>
                  <a:pt x="97" y="840"/>
                </a:lnTo>
                <a:lnTo>
                  <a:pt x="99" y="829"/>
                </a:lnTo>
                <a:lnTo>
                  <a:pt x="99" y="822"/>
                </a:lnTo>
                <a:lnTo>
                  <a:pt x="97" y="816"/>
                </a:lnTo>
                <a:lnTo>
                  <a:pt x="95" y="809"/>
                </a:lnTo>
                <a:lnTo>
                  <a:pt x="93" y="805"/>
                </a:lnTo>
                <a:lnTo>
                  <a:pt x="90" y="800"/>
                </a:lnTo>
                <a:lnTo>
                  <a:pt x="88" y="796"/>
                </a:lnTo>
                <a:lnTo>
                  <a:pt x="82" y="790"/>
                </a:lnTo>
                <a:lnTo>
                  <a:pt x="77" y="784"/>
                </a:lnTo>
                <a:lnTo>
                  <a:pt x="73" y="778"/>
                </a:lnTo>
                <a:lnTo>
                  <a:pt x="72" y="772"/>
                </a:lnTo>
                <a:lnTo>
                  <a:pt x="72" y="768"/>
                </a:lnTo>
                <a:lnTo>
                  <a:pt x="76" y="763"/>
                </a:lnTo>
                <a:lnTo>
                  <a:pt x="80" y="756"/>
                </a:lnTo>
                <a:lnTo>
                  <a:pt x="83" y="749"/>
                </a:lnTo>
                <a:lnTo>
                  <a:pt x="83" y="743"/>
                </a:lnTo>
                <a:lnTo>
                  <a:pt x="83" y="737"/>
                </a:lnTo>
                <a:lnTo>
                  <a:pt x="83" y="728"/>
                </a:lnTo>
                <a:lnTo>
                  <a:pt x="84" y="721"/>
                </a:lnTo>
                <a:lnTo>
                  <a:pt x="85" y="710"/>
                </a:lnTo>
                <a:lnTo>
                  <a:pt x="86" y="703"/>
                </a:lnTo>
                <a:lnTo>
                  <a:pt x="88" y="698"/>
                </a:lnTo>
                <a:lnTo>
                  <a:pt x="91" y="692"/>
                </a:lnTo>
                <a:lnTo>
                  <a:pt x="95" y="689"/>
                </a:lnTo>
                <a:lnTo>
                  <a:pt x="101" y="687"/>
                </a:lnTo>
                <a:lnTo>
                  <a:pt x="102" y="686"/>
                </a:lnTo>
                <a:lnTo>
                  <a:pt x="110" y="684"/>
                </a:lnTo>
                <a:lnTo>
                  <a:pt x="118" y="679"/>
                </a:lnTo>
                <a:lnTo>
                  <a:pt x="125" y="673"/>
                </a:lnTo>
                <a:lnTo>
                  <a:pt x="128" y="669"/>
                </a:lnTo>
                <a:lnTo>
                  <a:pt x="129" y="663"/>
                </a:lnTo>
                <a:lnTo>
                  <a:pt x="129" y="656"/>
                </a:lnTo>
                <a:lnTo>
                  <a:pt x="126" y="649"/>
                </a:lnTo>
                <a:lnTo>
                  <a:pt x="122" y="642"/>
                </a:lnTo>
                <a:lnTo>
                  <a:pt x="119" y="635"/>
                </a:lnTo>
                <a:lnTo>
                  <a:pt x="120" y="630"/>
                </a:lnTo>
                <a:lnTo>
                  <a:pt x="124" y="622"/>
                </a:lnTo>
                <a:lnTo>
                  <a:pt x="130" y="613"/>
                </a:lnTo>
                <a:lnTo>
                  <a:pt x="136" y="605"/>
                </a:lnTo>
                <a:lnTo>
                  <a:pt x="143" y="598"/>
                </a:lnTo>
                <a:lnTo>
                  <a:pt x="147" y="589"/>
                </a:lnTo>
                <a:lnTo>
                  <a:pt x="149" y="579"/>
                </a:lnTo>
                <a:lnTo>
                  <a:pt x="149" y="568"/>
                </a:lnTo>
                <a:lnTo>
                  <a:pt x="149" y="556"/>
                </a:lnTo>
                <a:lnTo>
                  <a:pt x="148" y="541"/>
                </a:lnTo>
                <a:lnTo>
                  <a:pt x="149" y="525"/>
                </a:lnTo>
                <a:lnTo>
                  <a:pt x="149" y="519"/>
                </a:lnTo>
                <a:lnTo>
                  <a:pt x="151" y="519"/>
                </a:lnTo>
                <a:lnTo>
                  <a:pt x="161" y="520"/>
                </a:lnTo>
                <a:lnTo>
                  <a:pt x="170" y="520"/>
                </a:lnTo>
                <a:lnTo>
                  <a:pt x="175" y="521"/>
                </a:lnTo>
                <a:lnTo>
                  <a:pt x="179" y="522"/>
                </a:lnTo>
                <a:lnTo>
                  <a:pt x="188" y="525"/>
                </a:lnTo>
                <a:lnTo>
                  <a:pt x="196" y="527"/>
                </a:lnTo>
                <a:lnTo>
                  <a:pt x="211" y="528"/>
                </a:lnTo>
                <a:lnTo>
                  <a:pt x="227" y="528"/>
                </a:lnTo>
                <a:lnTo>
                  <a:pt x="245" y="527"/>
                </a:lnTo>
                <a:lnTo>
                  <a:pt x="252" y="530"/>
                </a:lnTo>
                <a:lnTo>
                  <a:pt x="255" y="535"/>
                </a:lnTo>
                <a:lnTo>
                  <a:pt x="257" y="539"/>
                </a:lnTo>
                <a:lnTo>
                  <a:pt x="263" y="541"/>
                </a:lnTo>
                <a:lnTo>
                  <a:pt x="269" y="540"/>
                </a:lnTo>
                <a:lnTo>
                  <a:pt x="271" y="540"/>
                </a:lnTo>
                <a:lnTo>
                  <a:pt x="278" y="537"/>
                </a:lnTo>
                <a:lnTo>
                  <a:pt x="283" y="534"/>
                </a:lnTo>
                <a:lnTo>
                  <a:pt x="288" y="533"/>
                </a:lnTo>
                <a:lnTo>
                  <a:pt x="294" y="534"/>
                </a:lnTo>
                <a:lnTo>
                  <a:pt x="299" y="535"/>
                </a:lnTo>
                <a:lnTo>
                  <a:pt x="302" y="533"/>
                </a:lnTo>
                <a:lnTo>
                  <a:pt x="302" y="530"/>
                </a:lnTo>
                <a:lnTo>
                  <a:pt x="302" y="525"/>
                </a:lnTo>
                <a:lnTo>
                  <a:pt x="303" y="521"/>
                </a:lnTo>
                <a:lnTo>
                  <a:pt x="308" y="518"/>
                </a:lnTo>
                <a:lnTo>
                  <a:pt x="316" y="518"/>
                </a:lnTo>
                <a:lnTo>
                  <a:pt x="336" y="517"/>
                </a:lnTo>
                <a:lnTo>
                  <a:pt x="370" y="517"/>
                </a:lnTo>
                <a:lnTo>
                  <a:pt x="380" y="517"/>
                </a:lnTo>
                <a:lnTo>
                  <a:pt x="386" y="519"/>
                </a:lnTo>
                <a:lnTo>
                  <a:pt x="402" y="519"/>
                </a:lnTo>
                <a:lnTo>
                  <a:pt x="413" y="518"/>
                </a:lnTo>
                <a:lnTo>
                  <a:pt x="415" y="514"/>
                </a:lnTo>
                <a:lnTo>
                  <a:pt x="419" y="506"/>
                </a:lnTo>
                <a:lnTo>
                  <a:pt x="424" y="497"/>
                </a:lnTo>
                <a:lnTo>
                  <a:pt x="453" y="498"/>
                </a:lnTo>
                <a:lnTo>
                  <a:pt x="468" y="498"/>
                </a:lnTo>
                <a:lnTo>
                  <a:pt x="496" y="500"/>
                </a:lnTo>
                <a:lnTo>
                  <a:pt x="524" y="501"/>
                </a:lnTo>
                <a:lnTo>
                  <a:pt x="529" y="501"/>
                </a:lnTo>
                <a:lnTo>
                  <a:pt x="552" y="502"/>
                </a:lnTo>
                <a:lnTo>
                  <a:pt x="556" y="495"/>
                </a:lnTo>
                <a:lnTo>
                  <a:pt x="557" y="492"/>
                </a:lnTo>
                <a:lnTo>
                  <a:pt x="563" y="480"/>
                </a:lnTo>
                <a:lnTo>
                  <a:pt x="567" y="468"/>
                </a:lnTo>
                <a:lnTo>
                  <a:pt x="572" y="455"/>
                </a:lnTo>
                <a:lnTo>
                  <a:pt x="578" y="443"/>
                </a:lnTo>
                <a:lnTo>
                  <a:pt x="584" y="432"/>
                </a:lnTo>
                <a:lnTo>
                  <a:pt x="590" y="421"/>
                </a:lnTo>
                <a:lnTo>
                  <a:pt x="598" y="406"/>
                </a:lnTo>
                <a:lnTo>
                  <a:pt x="608" y="387"/>
                </a:lnTo>
                <a:lnTo>
                  <a:pt x="616" y="370"/>
                </a:lnTo>
                <a:lnTo>
                  <a:pt x="622" y="357"/>
                </a:lnTo>
                <a:lnTo>
                  <a:pt x="623" y="355"/>
                </a:lnTo>
                <a:lnTo>
                  <a:pt x="625" y="352"/>
                </a:lnTo>
                <a:lnTo>
                  <a:pt x="629" y="345"/>
                </a:lnTo>
                <a:lnTo>
                  <a:pt x="633" y="335"/>
                </a:lnTo>
                <a:lnTo>
                  <a:pt x="636" y="328"/>
                </a:lnTo>
                <a:lnTo>
                  <a:pt x="639" y="320"/>
                </a:lnTo>
                <a:lnTo>
                  <a:pt x="641" y="313"/>
                </a:lnTo>
                <a:lnTo>
                  <a:pt x="644" y="307"/>
                </a:lnTo>
                <a:lnTo>
                  <a:pt x="646" y="303"/>
                </a:lnTo>
                <a:lnTo>
                  <a:pt x="651" y="294"/>
                </a:lnTo>
                <a:lnTo>
                  <a:pt x="656" y="282"/>
                </a:lnTo>
                <a:lnTo>
                  <a:pt x="662" y="270"/>
                </a:lnTo>
                <a:lnTo>
                  <a:pt x="667" y="261"/>
                </a:lnTo>
                <a:lnTo>
                  <a:pt x="668" y="260"/>
                </a:lnTo>
                <a:lnTo>
                  <a:pt x="669" y="256"/>
                </a:lnTo>
                <a:lnTo>
                  <a:pt x="671" y="252"/>
                </a:lnTo>
                <a:lnTo>
                  <a:pt x="675" y="246"/>
                </a:lnTo>
                <a:lnTo>
                  <a:pt x="677" y="240"/>
                </a:lnTo>
                <a:lnTo>
                  <a:pt x="680" y="235"/>
                </a:lnTo>
                <a:lnTo>
                  <a:pt x="681" y="235"/>
                </a:lnTo>
                <a:lnTo>
                  <a:pt x="683" y="230"/>
                </a:lnTo>
                <a:lnTo>
                  <a:pt x="686" y="225"/>
                </a:lnTo>
                <a:lnTo>
                  <a:pt x="689" y="220"/>
                </a:lnTo>
                <a:lnTo>
                  <a:pt x="693" y="213"/>
                </a:lnTo>
                <a:lnTo>
                  <a:pt x="698" y="206"/>
                </a:lnTo>
                <a:lnTo>
                  <a:pt x="700" y="200"/>
                </a:lnTo>
                <a:lnTo>
                  <a:pt x="705" y="190"/>
                </a:lnTo>
                <a:lnTo>
                  <a:pt x="713" y="176"/>
                </a:lnTo>
                <a:lnTo>
                  <a:pt x="721" y="163"/>
                </a:lnTo>
                <a:lnTo>
                  <a:pt x="727" y="153"/>
                </a:lnTo>
                <a:lnTo>
                  <a:pt x="735" y="140"/>
                </a:lnTo>
                <a:lnTo>
                  <a:pt x="736" y="134"/>
                </a:lnTo>
                <a:lnTo>
                  <a:pt x="737" y="130"/>
                </a:lnTo>
                <a:lnTo>
                  <a:pt x="737" y="128"/>
                </a:lnTo>
                <a:lnTo>
                  <a:pt x="735" y="125"/>
                </a:lnTo>
                <a:lnTo>
                  <a:pt x="731" y="122"/>
                </a:lnTo>
                <a:lnTo>
                  <a:pt x="719" y="113"/>
                </a:lnTo>
                <a:lnTo>
                  <a:pt x="714" y="108"/>
                </a:lnTo>
                <a:lnTo>
                  <a:pt x="707" y="102"/>
                </a:lnTo>
                <a:lnTo>
                  <a:pt x="698" y="93"/>
                </a:lnTo>
                <a:lnTo>
                  <a:pt x="689" y="85"/>
                </a:lnTo>
                <a:lnTo>
                  <a:pt x="675" y="71"/>
                </a:lnTo>
                <a:lnTo>
                  <a:pt x="667" y="63"/>
                </a:lnTo>
                <a:lnTo>
                  <a:pt x="666" y="61"/>
                </a:lnTo>
                <a:lnTo>
                  <a:pt x="666" y="57"/>
                </a:lnTo>
                <a:lnTo>
                  <a:pt x="666" y="52"/>
                </a:lnTo>
                <a:lnTo>
                  <a:pt x="666" y="43"/>
                </a:lnTo>
                <a:lnTo>
                  <a:pt x="666" y="34"/>
                </a:lnTo>
                <a:lnTo>
                  <a:pt x="667" y="25"/>
                </a:lnTo>
                <a:lnTo>
                  <a:pt x="668" y="16"/>
                </a:lnTo>
                <a:lnTo>
                  <a:pt x="667" y="10"/>
                </a:lnTo>
                <a:lnTo>
                  <a:pt x="666" y="5"/>
                </a:lnTo>
                <a:lnTo>
                  <a:pt x="1567" y="0"/>
                </a:lnTo>
                <a:lnTo>
                  <a:pt x="1568" y="0"/>
                </a:lnTo>
                <a:lnTo>
                  <a:pt x="1571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800476" y="3711575"/>
            <a:ext cx="3475038" cy="2692400"/>
          </a:xfrm>
          <a:custGeom>
            <a:avLst/>
            <a:gdLst>
              <a:gd name="T0" fmla="*/ 2189 w 2189"/>
              <a:gd name="T1" fmla="*/ 623 h 1696"/>
              <a:gd name="T2" fmla="*/ 1820 w 2189"/>
              <a:gd name="T3" fmla="*/ 955 h 1696"/>
              <a:gd name="T4" fmla="*/ 1164 w 2189"/>
              <a:gd name="T5" fmla="*/ 1147 h 1696"/>
              <a:gd name="T6" fmla="*/ 511 w 2189"/>
              <a:gd name="T7" fmla="*/ 1680 h 1696"/>
              <a:gd name="T8" fmla="*/ 374 w 2189"/>
              <a:gd name="T9" fmla="*/ 1638 h 1696"/>
              <a:gd name="T10" fmla="*/ 368 w 2189"/>
              <a:gd name="T11" fmla="*/ 1611 h 1696"/>
              <a:gd name="T12" fmla="*/ 358 w 2189"/>
              <a:gd name="T13" fmla="*/ 1584 h 1696"/>
              <a:gd name="T14" fmla="*/ 349 w 2189"/>
              <a:gd name="T15" fmla="*/ 1538 h 1696"/>
              <a:gd name="T16" fmla="*/ 344 w 2189"/>
              <a:gd name="T17" fmla="*/ 1488 h 1696"/>
              <a:gd name="T18" fmla="*/ 348 w 2189"/>
              <a:gd name="T19" fmla="*/ 1441 h 1696"/>
              <a:gd name="T20" fmla="*/ 345 w 2189"/>
              <a:gd name="T21" fmla="*/ 1401 h 1696"/>
              <a:gd name="T22" fmla="*/ 343 w 2189"/>
              <a:gd name="T23" fmla="*/ 1366 h 1696"/>
              <a:gd name="T24" fmla="*/ 343 w 2189"/>
              <a:gd name="T25" fmla="*/ 1331 h 1696"/>
              <a:gd name="T26" fmla="*/ 337 w 2189"/>
              <a:gd name="T27" fmla="*/ 1297 h 1696"/>
              <a:gd name="T28" fmla="*/ 322 w 2189"/>
              <a:gd name="T29" fmla="*/ 1247 h 1696"/>
              <a:gd name="T30" fmla="*/ 298 w 2189"/>
              <a:gd name="T31" fmla="*/ 1199 h 1696"/>
              <a:gd name="T32" fmla="*/ 274 w 2189"/>
              <a:gd name="T33" fmla="*/ 1169 h 1696"/>
              <a:gd name="T34" fmla="*/ 247 w 2189"/>
              <a:gd name="T35" fmla="*/ 1140 h 1696"/>
              <a:gd name="T36" fmla="*/ 217 w 2189"/>
              <a:gd name="T37" fmla="*/ 1101 h 1696"/>
              <a:gd name="T38" fmla="*/ 197 w 2189"/>
              <a:gd name="T39" fmla="*/ 1065 h 1696"/>
              <a:gd name="T40" fmla="*/ 174 w 2189"/>
              <a:gd name="T41" fmla="*/ 1052 h 1696"/>
              <a:gd name="T42" fmla="*/ 113 w 2189"/>
              <a:gd name="T43" fmla="*/ 1049 h 1696"/>
              <a:gd name="T44" fmla="*/ 53 w 2189"/>
              <a:gd name="T45" fmla="*/ 1051 h 1696"/>
              <a:gd name="T46" fmla="*/ 7 w 2189"/>
              <a:gd name="T47" fmla="*/ 1034 h 1696"/>
              <a:gd name="T48" fmla="*/ 19 w 2189"/>
              <a:gd name="T49" fmla="*/ 987 h 1696"/>
              <a:gd name="T50" fmla="*/ 10 w 2189"/>
              <a:gd name="T51" fmla="*/ 959 h 1696"/>
              <a:gd name="T52" fmla="*/ 43 w 2189"/>
              <a:gd name="T53" fmla="*/ 928 h 1696"/>
              <a:gd name="T54" fmla="*/ 60 w 2189"/>
              <a:gd name="T55" fmla="*/ 902 h 1696"/>
              <a:gd name="T56" fmla="*/ 90 w 2189"/>
              <a:gd name="T57" fmla="*/ 862 h 1696"/>
              <a:gd name="T58" fmla="*/ 95 w 2189"/>
              <a:gd name="T59" fmla="*/ 809 h 1696"/>
              <a:gd name="T60" fmla="*/ 73 w 2189"/>
              <a:gd name="T61" fmla="*/ 778 h 1696"/>
              <a:gd name="T62" fmla="*/ 83 w 2189"/>
              <a:gd name="T63" fmla="*/ 743 h 1696"/>
              <a:gd name="T64" fmla="*/ 88 w 2189"/>
              <a:gd name="T65" fmla="*/ 698 h 1696"/>
              <a:gd name="T66" fmla="*/ 118 w 2189"/>
              <a:gd name="T67" fmla="*/ 679 h 1696"/>
              <a:gd name="T68" fmla="*/ 122 w 2189"/>
              <a:gd name="T69" fmla="*/ 642 h 1696"/>
              <a:gd name="T70" fmla="*/ 143 w 2189"/>
              <a:gd name="T71" fmla="*/ 598 h 1696"/>
              <a:gd name="T72" fmla="*/ 149 w 2189"/>
              <a:gd name="T73" fmla="*/ 525 h 1696"/>
              <a:gd name="T74" fmla="*/ 179 w 2189"/>
              <a:gd name="T75" fmla="*/ 522 h 1696"/>
              <a:gd name="T76" fmla="*/ 252 w 2189"/>
              <a:gd name="T77" fmla="*/ 530 h 1696"/>
              <a:gd name="T78" fmla="*/ 278 w 2189"/>
              <a:gd name="T79" fmla="*/ 537 h 1696"/>
              <a:gd name="T80" fmla="*/ 302 w 2189"/>
              <a:gd name="T81" fmla="*/ 530 h 1696"/>
              <a:gd name="T82" fmla="*/ 370 w 2189"/>
              <a:gd name="T83" fmla="*/ 517 h 1696"/>
              <a:gd name="T84" fmla="*/ 419 w 2189"/>
              <a:gd name="T85" fmla="*/ 506 h 1696"/>
              <a:gd name="T86" fmla="*/ 529 w 2189"/>
              <a:gd name="T87" fmla="*/ 501 h 1696"/>
              <a:gd name="T88" fmla="*/ 572 w 2189"/>
              <a:gd name="T89" fmla="*/ 455 h 1696"/>
              <a:gd name="T90" fmla="*/ 616 w 2189"/>
              <a:gd name="T91" fmla="*/ 370 h 1696"/>
              <a:gd name="T92" fmla="*/ 636 w 2189"/>
              <a:gd name="T93" fmla="*/ 328 h 1696"/>
              <a:gd name="T94" fmla="*/ 656 w 2189"/>
              <a:gd name="T95" fmla="*/ 282 h 1696"/>
              <a:gd name="T96" fmla="*/ 675 w 2189"/>
              <a:gd name="T97" fmla="*/ 246 h 1696"/>
              <a:gd name="T98" fmla="*/ 689 w 2189"/>
              <a:gd name="T99" fmla="*/ 220 h 1696"/>
              <a:gd name="T100" fmla="*/ 721 w 2189"/>
              <a:gd name="T101" fmla="*/ 163 h 1696"/>
              <a:gd name="T102" fmla="*/ 735 w 2189"/>
              <a:gd name="T103" fmla="*/ 125 h 1696"/>
              <a:gd name="T104" fmla="*/ 689 w 2189"/>
              <a:gd name="T105" fmla="*/ 85 h 1696"/>
              <a:gd name="T106" fmla="*/ 666 w 2189"/>
              <a:gd name="T107" fmla="*/ 43 h 1696"/>
              <a:gd name="T108" fmla="*/ 1567 w 2189"/>
              <a:gd name="T10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89" h="1696">
                <a:moveTo>
                  <a:pt x="1571" y="4"/>
                </a:moveTo>
                <a:lnTo>
                  <a:pt x="1596" y="28"/>
                </a:lnTo>
                <a:lnTo>
                  <a:pt x="1601" y="33"/>
                </a:lnTo>
                <a:lnTo>
                  <a:pt x="1733" y="165"/>
                </a:lnTo>
                <a:lnTo>
                  <a:pt x="1787" y="217"/>
                </a:lnTo>
                <a:lnTo>
                  <a:pt x="2189" y="623"/>
                </a:lnTo>
                <a:lnTo>
                  <a:pt x="2171" y="632"/>
                </a:lnTo>
                <a:lnTo>
                  <a:pt x="2071" y="682"/>
                </a:lnTo>
                <a:lnTo>
                  <a:pt x="1917" y="759"/>
                </a:lnTo>
                <a:lnTo>
                  <a:pt x="1914" y="766"/>
                </a:lnTo>
                <a:lnTo>
                  <a:pt x="1820" y="955"/>
                </a:lnTo>
                <a:lnTo>
                  <a:pt x="1820" y="955"/>
                </a:lnTo>
                <a:lnTo>
                  <a:pt x="1781" y="1030"/>
                </a:lnTo>
                <a:lnTo>
                  <a:pt x="1666" y="1051"/>
                </a:lnTo>
                <a:lnTo>
                  <a:pt x="1647" y="1054"/>
                </a:lnTo>
                <a:lnTo>
                  <a:pt x="1255" y="1124"/>
                </a:lnTo>
                <a:lnTo>
                  <a:pt x="1170" y="1139"/>
                </a:lnTo>
                <a:lnTo>
                  <a:pt x="1164" y="1147"/>
                </a:lnTo>
                <a:lnTo>
                  <a:pt x="1139" y="1185"/>
                </a:lnTo>
                <a:lnTo>
                  <a:pt x="973" y="1429"/>
                </a:lnTo>
                <a:lnTo>
                  <a:pt x="966" y="1438"/>
                </a:lnTo>
                <a:lnTo>
                  <a:pt x="613" y="1696"/>
                </a:lnTo>
                <a:lnTo>
                  <a:pt x="593" y="1693"/>
                </a:lnTo>
                <a:lnTo>
                  <a:pt x="511" y="1680"/>
                </a:lnTo>
                <a:lnTo>
                  <a:pt x="406" y="1663"/>
                </a:lnTo>
                <a:lnTo>
                  <a:pt x="378" y="1659"/>
                </a:lnTo>
                <a:lnTo>
                  <a:pt x="378" y="1652"/>
                </a:lnTo>
                <a:lnTo>
                  <a:pt x="377" y="1649"/>
                </a:lnTo>
                <a:lnTo>
                  <a:pt x="375" y="1643"/>
                </a:lnTo>
                <a:lnTo>
                  <a:pt x="374" y="1638"/>
                </a:lnTo>
                <a:lnTo>
                  <a:pt x="373" y="1633"/>
                </a:lnTo>
                <a:lnTo>
                  <a:pt x="373" y="1629"/>
                </a:lnTo>
                <a:lnTo>
                  <a:pt x="372" y="1626"/>
                </a:lnTo>
                <a:lnTo>
                  <a:pt x="371" y="1621"/>
                </a:lnTo>
                <a:lnTo>
                  <a:pt x="370" y="1617"/>
                </a:lnTo>
                <a:lnTo>
                  <a:pt x="368" y="1611"/>
                </a:lnTo>
                <a:lnTo>
                  <a:pt x="366" y="1608"/>
                </a:lnTo>
                <a:lnTo>
                  <a:pt x="365" y="1605"/>
                </a:lnTo>
                <a:lnTo>
                  <a:pt x="363" y="1599"/>
                </a:lnTo>
                <a:lnTo>
                  <a:pt x="361" y="1594"/>
                </a:lnTo>
                <a:lnTo>
                  <a:pt x="360" y="1589"/>
                </a:lnTo>
                <a:lnTo>
                  <a:pt x="358" y="1584"/>
                </a:lnTo>
                <a:lnTo>
                  <a:pt x="354" y="1577"/>
                </a:lnTo>
                <a:lnTo>
                  <a:pt x="352" y="1569"/>
                </a:lnTo>
                <a:lnTo>
                  <a:pt x="351" y="1562"/>
                </a:lnTo>
                <a:lnTo>
                  <a:pt x="351" y="1554"/>
                </a:lnTo>
                <a:lnTo>
                  <a:pt x="350" y="1547"/>
                </a:lnTo>
                <a:lnTo>
                  <a:pt x="349" y="1538"/>
                </a:lnTo>
                <a:lnTo>
                  <a:pt x="348" y="1531"/>
                </a:lnTo>
                <a:lnTo>
                  <a:pt x="347" y="1523"/>
                </a:lnTo>
                <a:lnTo>
                  <a:pt x="346" y="1514"/>
                </a:lnTo>
                <a:lnTo>
                  <a:pt x="345" y="1505"/>
                </a:lnTo>
                <a:lnTo>
                  <a:pt x="344" y="1495"/>
                </a:lnTo>
                <a:lnTo>
                  <a:pt x="344" y="1488"/>
                </a:lnTo>
                <a:lnTo>
                  <a:pt x="343" y="1480"/>
                </a:lnTo>
                <a:lnTo>
                  <a:pt x="343" y="1470"/>
                </a:lnTo>
                <a:lnTo>
                  <a:pt x="344" y="1461"/>
                </a:lnTo>
                <a:lnTo>
                  <a:pt x="346" y="1455"/>
                </a:lnTo>
                <a:lnTo>
                  <a:pt x="347" y="1448"/>
                </a:lnTo>
                <a:lnTo>
                  <a:pt x="348" y="1441"/>
                </a:lnTo>
                <a:lnTo>
                  <a:pt x="349" y="1430"/>
                </a:lnTo>
                <a:lnTo>
                  <a:pt x="350" y="1425"/>
                </a:lnTo>
                <a:lnTo>
                  <a:pt x="350" y="1420"/>
                </a:lnTo>
                <a:lnTo>
                  <a:pt x="348" y="1415"/>
                </a:lnTo>
                <a:lnTo>
                  <a:pt x="345" y="1409"/>
                </a:lnTo>
                <a:lnTo>
                  <a:pt x="345" y="1401"/>
                </a:lnTo>
                <a:lnTo>
                  <a:pt x="345" y="1395"/>
                </a:lnTo>
                <a:lnTo>
                  <a:pt x="344" y="1390"/>
                </a:lnTo>
                <a:lnTo>
                  <a:pt x="344" y="1385"/>
                </a:lnTo>
                <a:lnTo>
                  <a:pt x="344" y="1378"/>
                </a:lnTo>
                <a:lnTo>
                  <a:pt x="344" y="1372"/>
                </a:lnTo>
                <a:lnTo>
                  <a:pt x="343" y="1366"/>
                </a:lnTo>
                <a:lnTo>
                  <a:pt x="342" y="1357"/>
                </a:lnTo>
                <a:lnTo>
                  <a:pt x="342" y="1349"/>
                </a:lnTo>
                <a:lnTo>
                  <a:pt x="342" y="1344"/>
                </a:lnTo>
                <a:lnTo>
                  <a:pt x="342" y="1339"/>
                </a:lnTo>
                <a:lnTo>
                  <a:pt x="343" y="1333"/>
                </a:lnTo>
                <a:lnTo>
                  <a:pt x="343" y="1331"/>
                </a:lnTo>
                <a:lnTo>
                  <a:pt x="343" y="1324"/>
                </a:lnTo>
                <a:lnTo>
                  <a:pt x="343" y="1317"/>
                </a:lnTo>
                <a:lnTo>
                  <a:pt x="340" y="1309"/>
                </a:lnTo>
                <a:lnTo>
                  <a:pt x="338" y="1304"/>
                </a:lnTo>
                <a:lnTo>
                  <a:pt x="338" y="1302"/>
                </a:lnTo>
                <a:lnTo>
                  <a:pt x="337" y="1297"/>
                </a:lnTo>
                <a:lnTo>
                  <a:pt x="335" y="1289"/>
                </a:lnTo>
                <a:lnTo>
                  <a:pt x="331" y="1280"/>
                </a:lnTo>
                <a:lnTo>
                  <a:pt x="329" y="1274"/>
                </a:lnTo>
                <a:lnTo>
                  <a:pt x="326" y="1264"/>
                </a:lnTo>
                <a:lnTo>
                  <a:pt x="324" y="1256"/>
                </a:lnTo>
                <a:lnTo>
                  <a:pt x="322" y="1247"/>
                </a:lnTo>
                <a:lnTo>
                  <a:pt x="320" y="1239"/>
                </a:lnTo>
                <a:lnTo>
                  <a:pt x="316" y="1230"/>
                </a:lnTo>
                <a:lnTo>
                  <a:pt x="313" y="1223"/>
                </a:lnTo>
                <a:lnTo>
                  <a:pt x="310" y="1216"/>
                </a:lnTo>
                <a:lnTo>
                  <a:pt x="306" y="1211"/>
                </a:lnTo>
                <a:lnTo>
                  <a:pt x="298" y="1199"/>
                </a:lnTo>
                <a:lnTo>
                  <a:pt x="292" y="1191"/>
                </a:lnTo>
                <a:lnTo>
                  <a:pt x="289" y="1186"/>
                </a:lnTo>
                <a:lnTo>
                  <a:pt x="288" y="1185"/>
                </a:lnTo>
                <a:lnTo>
                  <a:pt x="286" y="1181"/>
                </a:lnTo>
                <a:lnTo>
                  <a:pt x="281" y="1176"/>
                </a:lnTo>
                <a:lnTo>
                  <a:pt x="274" y="1169"/>
                </a:lnTo>
                <a:lnTo>
                  <a:pt x="268" y="1163"/>
                </a:lnTo>
                <a:lnTo>
                  <a:pt x="263" y="1158"/>
                </a:lnTo>
                <a:lnTo>
                  <a:pt x="256" y="1150"/>
                </a:lnTo>
                <a:lnTo>
                  <a:pt x="253" y="1145"/>
                </a:lnTo>
                <a:lnTo>
                  <a:pt x="251" y="1143"/>
                </a:lnTo>
                <a:lnTo>
                  <a:pt x="247" y="1140"/>
                </a:lnTo>
                <a:lnTo>
                  <a:pt x="240" y="1133"/>
                </a:lnTo>
                <a:lnTo>
                  <a:pt x="235" y="1130"/>
                </a:lnTo>
                <a:lnTo>
                  <a:pt x="229" y="1126"/>
                </a:lnTo>
                <a:lnTo>
                  <a:pt x="224" y="1119"/>
                </a:lnTo>
                <a:lnTo>
                  <a:pt x="220" y="1109"/>
                </a:lnTo>
                <a:lnTo>
                  <a:pt x="217" y="1101"/>
                </a:lnTo>
                <a:lnTo>
                  <a:pt x="214" y="1093"/>
                </a:lnTo>
                <a:lnTo>
                  <a:pt x="211" y="1085"/>
                </a:lnTo>
                <a:lnTo>
                  <a:pt x="208" y="1080"/>
                </a:lnTo>
                <a:lnTo>
                  <a:pt x="204" y="1074"/>
                </a:lnTo>
                <a:lnTo>
                  <a:pt x="201" y="1069"/>
                </a:lnTo>
                <a:lnTo>
                  <a:pt x="197" y="1065"/>
                </a:lnTo>
                <a:lnTo>
                  <a:pt x="194" y="1059"/>
                </a:lnTo>
                <a:lnTo>
                  <a:pt x="192" y="1056"/>
                </a:lnTo>
                <a:lnTo>
                  <a:pt x="190" y="1055"/>
                </a:lnTo>
                <a:lnTo>
                  <a:pt x="185" y="1054"/>
                </a:lnTo>
                <a:lnTo>
                  <a:pt x="178" y="1053"/>
                </a:lnTo>
                <a:lnTo>
                  <a:pt x="174" y="1052"/>
                </a:lnTo>
                <a:lnTo>
                  <a:pt x="168" y="1051"/>
                </a:lnTo>
                <a:lnTo>
                  <a:pt x="160" y="1050"/>
                </a:lnTo>
                <a:lnTo>
                  <a:pt x="151" y="1050"/>
                </a:lnTo>
                <a:lnTo>
                  <a:pt x="140" y="1049"/>
                </a:lnTo>
                <a:lnTo>
                  <a:pt x="124" y="1048"/>
                </a:lnTo>
                <a:lnTo>
                  <a:pt x="113" y="1049"/>
                </a:lnTo>
                <a:lnTo>
                  <a:pt x="104" y="1050"/>
                </a:lnTo>
                <a:lnTo>
                  <a:pt x="92" y="1051"/>
                </a:lnTo>
                <a:lnTo>
                  <a:pt x="82" y="1051"/>
                </a:lnTo>
                <a:lnTo>
                  <a:pt x="75" y="1050"/>
                </a:lnTo>
                <a:lnTo>
                  <a:pt x="67" y="1051"/>
                </a:lnTo>
                <a:lnTo>
                  <a:pt x="53" y="1051"/>
                </a:lnTo>
                <a:lnTo>
                  <a:pt x="40" y="1050"/>
                </a:lnTo>
                <a:lnTo>
                  <a:pt x="19" y="1049"/>
                </a:lnTo>
                <a:lnTo>
                  <a:pt x="10" y="1048"/>
                </a:lnTo>
                <a:lnTo>
                  <a:pt x="0" y="1047"/>
                </a:lnTo>
                <a:lnTo>
                  <a:pt x="2" y="1044"/>
                </a:lnTo>
                <a:lnTo>
                  <a:pt x="7" y="1034"/>
                </a:lnTo>
                <a:lnTo>
                  <a:pt x="7" y="1025"/>
                </a:lnTo>
                <a:lnTo>
                  <a:pt x="10" y="1018"/>
                </a:lnTo>
                <a:lnTo>
                  <a:pt x="13" y="1009"/>
                </a:lnTo>
                <a:lnTo>
                  <a:pt x="16" y="1002"/>
                </a:lnTo>
                <a:lnTo>
                  <a:pt x="17" y="996"/>
                </a:lnTo>
                <a:lnTo>
                  <a:pt x="19" y="987"/>
                </a:lnTo>
                <a:lnTo>
                  <a:pt x="19" y="983"/>
                </a:lnTo>
                <a:lnTo>
                  <a:pt x="17" y="979"/>
                </a:lnTo>
                <a:lnTo>
                  <a:pt x="13" y="971"/>
                </a:lnTo>
                <a:lnTo>
                  <a:pt x="11" y="967"/>
                </a:lnTo>
                <a:lnTo>
                  <a:pt x="10" y="963"/>
                </a:lnTo>
                <a:lnTo>
                  <a:pt x="10" y="959"/>
                </a:lnTo>
                <a:lnTo>
                  <a:pt x="12" y="953"/>
                </a:lnTo>
                <a:lnTo>
                  <a:pt x="16" y="949"/>
                </a:lnTo>
                <a:lnTo>
                  <a:pt x="23" y="945"/>
                </a:lnTo>
                <a:lnTo>
                  <a:pt x="29" y="940"/>
                </a:lnTo>
                <a:lnTo>
                  <a:pt x="36" y="934"/>
                </a:lnTo>
                <a:lnTo>
                  <a:pt x="43" y="928"/>
                </a:lnTo>
                <a:lnTo>
                  <a:pt x="47" y="923"/>
                </a:lnTo>
                <a:lnTo>
                  <a:pt x="51" y="918"/>
                </a:lnTo>
                <a:lnTo>
                  <a:pt x="52" y="917"/>
                </a:lnTo>
                <a:lnTo>
                  <a:pt x="54" y="913"/>
                </a:lnTo>
                <a:lnTo>
                  <a:pt x="56" y="910"/>
                </a:lnTo>
                <a:lnTo>
                  <a:pt x="60" y="902"/>
                </a:lnTo>
                <a:lnTo>
                  <a:pt x="66" y="896"/>
                </a:lnTo>
                <a:lnTo>
                  <a:pt x="71" y="892"/>
                </a:lnTo>
                <a:lnTo>
                  <a:pt x="75" y="888"/>
                </a:lnTo>
                <a:lnTo>
                  <a:pt x="79" y="882"/>
                </a:lnTo>
                <a:lnTo>
                  <a:pt x="84" y="872"/>
                </a:lnTo>
                <a:lnTo>
                  <a:pt x="90" y="862"/>
                </a:lnTo>
                <a:lnTo>
                  <a:pt x="95" y="851"/>
                </a:lnTo>
                <a:lnTo>
                  <a:pt x="97" y="840"/>
                </a:lnTo>
                <a:lnTo>
                  <a:pt x="99" y="829"/>
                </a:lnTo>
                <a:lnTo>
                  <a:pt x="99" y="822"/>
                </a:lnTo>
                <a:lnTo>
                  <a:pt x="97" y="816"/>
                </a:lnTo>
                <a:lnTo>
                  <a:pt x="95" y="809"/>
                </a:lnTo>
                <a:lnTo>
                  <a:pt x="93" y="805"/>
                </a:lnTo>
                <a:lnTo>
                  <a:pt x="90" y="800"/>
                </a:lnTo>
                <a:lnTo>
                  <a:pt x="88" y="796"/>
                </a:lnTo>
                <a:lnTo>
                  <a:pt x="82" y="790"/>
                </a:lnTo>
                <a:lnTo>
                  <a:pt x="77" y="784"/>
                </a:lnTo>
                <a:lnTo>
                  <a:pt x="73" y="778"/>
                </a:lnTo>
                <a:lnTo>
                  <a:pt x="72" y="772"/>
                </a:lnTo>
                <a:lnTo>
                  <a:pt x="72" y="768"/>
                </a:lnTo>
                <a:lnTo>
                  <a:pt x="76" y="763"/>
                </a:lnTo>
                <a:lnTo>
                  <a:pt x="80" y="756"/>
                </a:lnTo>
                <a:lnTo>
                  <a:pt x="83" y="749"/>
                </a:lnTo>
                <a:lnTo>
                  <a:pt x="83" y="743"/>
                </a:lnTo>
                <a:lnTo>
                  <a:pt x="83" y="737"/>
                </a:lnTo>
                <a:lnTo>
                  <a:pt x="83" y="728"/>
                </a:lnTo>
                <a:lnTo>
                  <a:pt x="84" y="721"/>
                </a:lnTo>
                <a:lnTo>
                  <a:pt x="85" y="710"/>
                </a:lnTo>
                <a:lnTo>
                  <a:pt x="86" y="703"/>
                </a:lnTo>
                <a:lnTo>
                  <a:pt x="88" y="698"/>
                </a:lnTo>
                <a:lnTo>
                  <a:pt x="91" y="692"/>
                </a:lnTo>
                <a:lnTo>
                  <a:pt x="95" y="689"/>
                </a:lnTo>
                <a:lnTo>
                  <a:pt x="101" y="687"/>
                </a:lnTo>
                <a:lnTo>
                  <a:pt x="102" y="686"/>
                </a:lnTo>
                <a:lnTo>
                  <a:pt x="110" y="684"/>
                </a:lnTo>
                <a:lnTo>
                  <a:pt x="118" y="679"/>
                </a:lnTo>
                <a:lnTo>
                  <a:pt x="125" y="673"/>
                </a:lnTo>
                <a:lnTo>
                  <a:pt x="128" y="669"/>
                </a:lnTo>
                <a:lnTo>
                  <a:pt x="129" y="663"/>
                </a:lnTo>
                <a:lnTo>
                  <a:pt x="129" y="656"/>
                </a:lnTo>
                <a:lnTo>
                  <a:pt x="126" y="649"/>
                </a:lnTo>
                <a:lnTo>
                  <a:pt x="122" y="642"/>
                </a:lnTo>
                <a:lnTo>
                  <a:pt x="119" y="635"/>
                </a:lnTo>
                <a:lnTo>
                  <a:pt x="120" y="630"/>
                </a:lnTo>
                <a:lnTo>
                  <a:pt x="124" y="622"/>
                </a:lnTo>
                <a:lnTo>
                  <a:pt x="130" y="613"/>
                </a:lnTo>
                <a:lnTo>
                  <a:pt x="136" y="605"/>
                </a:lnTo>
                <a:lnTo>
                  <a:pt x="143" y="598"/>
                </a:lnTo>
                <a:lnTo>
                  <a:pt x="147" y="589"/>
                </a:lnTo>
                <a:lnTo>
                  <a:pt x="149" y="579"/>
                </a:lnTo>
                <a:lnTo>
                  <a:pt x="149" y="568"/>
                </a:lnTo>
                <a:lnTo>
                  <a:pt x="149" y="556"/>
                </a:lnTo>
                <a:lnTo>
                  <a:pt x="148" y="541"/>
                </a:lnTo>
                <a:lnTo>
                  <a:pt x="149" y="525"/>
                </a:lnTo>
                <a:lnTo>
                  <a:pt x="149" y="519"/>
                </a:lnTo>
                <a:lnTo>
                  <a:pt x="151" y="519"/>
                </a:lnTo>
                <a:lnTo>
                  <a:pt x="161" y="520"/>
                </a:lnTo>
                <a:lnTo>
                  <a:pt x="170" y="520"/>
                </a:lnTo>
                <a:lnTo>
                  <a:pt x="175" y="521"/>
                </a:lnTo>
                <a:lnTo>
                  <a:pt x="179" y="522"/>
                </a:lnTo>
                <a:lnTo>
                  <a:pt x="188" y="525"/>
                </a:lnTo>
                <a:lnTo>
                  <a:pt x="196" y="527"/>
                </a:lnTo>
                <a:lnTo>
                  <a:pt x="211" y="528"/>
                </a:lnTo>
                <a:lnTo>
                  <a:pt x="227" y="528"/>
                </a:lnTo>
                <a:lnTo>
                  <a:pt x="245" y="527"/>
                </a:lnTo>
                <a:lnTo>
                  <a:pt x="252" y="530"/>
                </a:lnTo>
                <a:lnTo>
                  <a:pt x="255" y="535"/>
                </a:lnTo>
                <a:lnTo>
                  <a:pt x="257" y="539"/>
                </a:lnTo>
                <a:lnTo>
                  <a:pt x="263" y="541"/>
                </a:lnTo>
                <a:lnTo>
                  <a:pt x="269" y="540"/>
                </a:lnTo>
                <a:lnTo>
                  <a:pt x="271" y="540"/>
                </a:lnTo>
                <a:lnTo>
                  <a:pt x="278" y="537"/>
                </a:lnTo>
                <a:lnTo>
                  <a:pt x="283" y="534"/>
                </a:lnTo>
                <a:lnTo>
                  <a:pt x="288" y="533"/>
                </a:lnTo>
                <a:lnTo>
                  <a:pt x="294" y="534"/>
                </a:lnTo>
                <a:lnTo>
                  <a:pt x="299" y="535"/>
                </a:lnTo>
                <a:lnTo>
                  <a:pt x="302" y="533"/>
                </a:lnTo>
                <a:lnTo>
                  <a:pt x="302" y="530"/>
                </a:lnTo>
                <a:lnTo>
                  <a:pt x="302" y="525"/>
                </a:lnTo>
                <a:lnTo>
                  <a:pt x="303" y="521"/>
                </a:lnTo>
                <a:lnTo>
                  <a:pt x="308" y="518"/>
                </a:lnTo>
                <a:lnTo>
                  <a:pt x="316" y="518"/>
                </a:lnTo>
                <a:lnTo>
                  <a:pt x="336" y="517"/>
                </a:lnTo>
                <a:lnTo>
                  <a:pt x="370" y="517"/>
                </a:lnTo>
                <a:lnTo>
                  <a:pt x="380" y="517"/>
                </a:lnTo>
                <a:lnTo>
                  <a:pt x="386" y="519"/>
                </a:lnTo>
                <a:lnTo>
                  <a:pt x="402" y="519"/>
                </a:lnTo>
                <a:lnTo>
                  <a:pt x="413" y="518"/>
                </a:lnTo>
                <a:lnTo>
                  <a:pt x="415" y="514"/>
                </a:lnTo>
                <a:lnTo>
                  <a:pt x="419" y="506"/>
                </a:lnTo>
                <a:lnTo>
                  <a:pt x="424" y="497"/>
                </a:lnTo>
                <a:lnTo>
                  <a:pt x="453" y="498"/>
                </a:lnTo>
                <a:lnTo>
                  <a:pt x="468" y="498"/>
                </a:lnTo>
                <a:lnTo>
                  <a:pt x="496" y="500"/>
                </a:lnTo>
                <a:lnTo>
                  <a:pt x="524" y="501"/>
                </a:lnTo>
                <a:lnTo>
                  <a:pt x="529" y="501"/>
                </a:lnTo>
                <a:lnTo>
                  <a:pt x="552" y="502"/>
                </a:lnTo>
                <a:lnTo>
                  <a:pt x="556" y="495"/>
                </a:lnTo>
                <a:lnTo>
                  <a:pt x="557" y="492"/>
                </a:lnTo>
                <a:lnTo>
                  <a:pt x="563" y="480"/>
                </a:lnTo>
                <a:lnTo>
                  <a:pt x="567" y="468"/>
                </a:lnTo>
                <a:lnTo>
                  <a:pt x="572" y="455"/>
                </a:lnTo>
                <a:lnTo>
                  <a:pt x="578" y="443"/>
                </a:lnTo>
                <a:lnTo>
                  <a:pt x="584" y="432"/>
                </a:lnTo>
                <a:lnTo>
                  <a:pt x="590" y="421"/>
                </a:lnTo>
                <a:lnTo>
                  <a:pt x="598" y="406"/>
                </a:lnTo>
                <a:lnTo>
                  <a:pt x="608" y="387"/>
                </a:lnTo>
                <a:lnTo>
                  <a:pt x="616" y="370"/>
                </a:lnTo>
                <a:lnTo>
                  <a:pt x="622" y="357"/>
                </a:lnTo>
                <a:lnTo>
                  <a:pt x="623" y="355"/>
                </a:lnTo>
                <a:lnTo>
                  <a:pt x="625" y="352"/>
                </a:lnTo>
                <a:lnTo>
                  <a:pt x="629" y="345"/>
                </a:lnTo>
                <a:lnTo>
                  <a:pt x="633" y="335"/>
                </a:lnTo>
                <a:lnTo>
                  <a:pt x="636" y="328"/>
                </a:lnTo>
                <a:lnTo>
                  <a:pt x="639" y="320"/>
                </a:lnTo>
                <a:lnTo>
                  <a:pt x="641" y="313"/>
                </a:lnTo>
                <a:lnTo>
                  <a:pt x="644" y="307"/>
                </a:lnTo>
                <a:lnTo>
                  <a:pt x="646" y="303"/>
                </a:lnTo>
                <a:lnTo>
                  <a:pt x="651" y="294"/>
                </a:lnTo>
                <a:lnTo>
                  <a:pt x="656" y="282"/>
                </a:lnTo>
                <a:lnTo>
                  <a:pt x="662" y="270"/>
                </a:lnTo>
                <a:lnTo>
                  <a:pt x="667" y="261"/>
                </a:lnTo>
                <a:lnTo>
                  <a:pt x="668" y="260"/>
                </a:lnTo>
                <a:lnTo>
                  <a:pt x="669" y="256"/>
                </a:lnTo>
                <a:lnTo>
                  <a:pt x="671" y="252"/>
                </a:lnTo>
                <a:lnTo>
                  <a:pt x="675" y="246"/>
                </a:lnTo>
                <a:lnTo>
                  <a:pt x="677" y="240"/>
                </a:lnTo>
                <a:lnTo>
                  <a:pt x="680" y="235"/>
                </a:lnTo>
                <a:lnTo>
                  <a:pt x="681" y="235"/>
                </a:lnTo>
                <a:lnTo>
                  <a:pt x="683" y="230"/>
                </a:lnTo>
                <a:lnTo>
                  <a:pt x="686" y="225"/>
                </a:lnTo>
                <a:lnTo>
                  <a:pt x="689" y="220"/>
                </a:lnTo>
                <a:lnTo>
                  <a:pt x="693" y="213"/>
                </a:lnTo>
                <a:lnTo>
                  <a:pt x="698" y="206"/>
                </a:lnTo>
                <a:lnTo>
                  <a:pt x="700" y="200"/>
                </a:lnTo>
                <a:lnTo>
                  <a:pt x="705" y="190"/>
                </a:lnTo>
                <a:lnTo>
                  <a:pt x="713" y="176"/>
                </a:lnTo>
                <a:lnTo>
                  <a:pt x="721" y="163"/>
                </a:lnTo>
                <a:lnTo>
                  <a:pt x="727" y="153"/>
                </a:lnTo>
                <a:lnTo>
                  <a:pt x="735" y="140"/>
                </a:lnTo>
                <a:lnTo>
                  <a:pt x="736" y="134"/>
                </a:lnTo>
                <a:lnTo>
                  <a:pt x="737" y="130"/>
                </a:lnTo>
                <a:lnTo>
                  <a:pt x="737" y="128"/>
                </a:lnTo>
                <a:lnTo>
                  <a:pt x="735" y="125"/>
                </a:lnTo>
                <a:lnTo>
                  <a:pt x="731" y="122"/>
                </a:lnTo>
                <a:lnTo>
                  <a:pt x="719" y="113"/>
                </a:lnTo>
                <a:lnTo>
                  <a:pt x="714" y="108"/>
                </a:lnTo>
                <a:lnTo>
                  <a:pt x="707" y="102"/>
                </a:lnTo>
                <a:lnTo>
                  <a:pt x="698" y="93"/>
                </a:lnTo>
                <a:lnTo>
                  <a:pt x="689" y="85"/>
                </a:lnTo>
                <a:lnTo>
                  <a:pt x="675" y="71"/>
                </a:lnTo>
                <a:lnTo>
                  <a:pt x="667" y="63"/>
                </a:lnTo>
                <a:lnTo>
                  <a:pt x="666" y="61"/>
                </a:lnTo>
                <a:lnTo>
                  <a:pt x="666" y="57"/>
                </a:lnTo>
                <a:lnTo>
                  <a:pt x="666" y="52"/>
                </a:lnTo>
                <a:lnTo>
                  <a:pt x="666" y="43"/>
                </a:lnTo>
                <a:lnTo>
                  <a:pt x="666" y="34"/>
                </a:lnTo>
                <a:lnTo>
                  <a:pt x="667" y="25"/>
                </a:lnTo>
                <a:lnTo>
                  <a:pt x="668" y="16"/>
                </a:lnTo>
                <a:lnTo>
                  <a:pt x="667" y="10"/>
                </a:lnTo>
                <a:lnTo>
                  <a:pt x="666" y="5"/>
                </a:lnTo>
                <a:lnTo>
                  <a:pt x="1567" y="0"/>
                </a:lnTo>
                <a:lnTo>
                  <a:pt x="1568" y="0"/>
                </a:lnTo>
                <a:lnTo>
                  <a:pt x="1571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591051" y="981075"/>
            <a:ext cx="4368800" cy="2160588"/>
          </a:xfrm>
          <a:custGeom>
            <a:avLst/>
            <a:gdLst>
              <a:gd name="T0" fmla="*/ 62 w 2752"/>
              <a:gd name="T1" fmla="*/ 777 h 1361"/>
              <a:gd name="T2" fmla="*/ 54 w 2752"/>
              <a:gd name="T3" fmla="*/ 756 h 1361"/>
              <a:gd name="T4" fmla="*/ 48 w 2752"/>
              <a:gd name="T5" fmla="*/ 744 h 1361"/>
              <a:gd name="T6" fmla="*/ 61 w 2752"/>
              <a:gd name="T7" fmla="*/ 750 h 1361"/>
              <a:gd name="T8" fmla="*/ 68 w 2752"/>
              <a:gd name="T9" fmla="*/ 745 h 1361"/>
              <a:gd name="T10" fmla="*/ 82 w 2752"/>
              <a:gd name="T11" fmla="*/ 749 h 1361"/>
              <a:gd name="T12" fmla="*/ 104 w 2752"/>
              <a:gd name="T13" fmla="*/ 754 h 1361"/>
              <a:gd name="T14" fmla="*/ 116 w 2752"/>
              <a:gd name="T15" fmla="*/ 727 h 1361"/>
              <a:gd name="T16" fmla="*/ 154 w 2752"/>
              <a:gd name="T17" fmla="*/ 694 h 1361"/>
              <a:gd name="T18" fmla="*/ 190 w 2752"/>
              <a:gd name="T19" fmla="*/ 695 h 1361"/>
              <a:gd name="T20" fmla="*/ 225 w 2752"/>
              <a:gd name="T21" fmla="*/ 689 h 1361"/>
              <a:gd name="T22" fmla="*/ 302 w 2752"/>
              <a:gd name="T23" fmla="*/ 737 h 1361"/>
              <a:gd name="T24" fmla="*/ 373 w 2752"/>
              <a:gd name="T25" fmla="*/ 792 h 1361"/>
              <a:gd name="T26" fmla="*/ 470 w 2752"/>
              <a:gd name="T27" fmla="*/ 827 h 1361"/>
              <a:gd name="T28" fmla="*/ 625 w 2752"/>
              <a:gd name="T29" fmla="*/ 844 h 1361"/>
              <a:gd name="T30" fmla="*/ 677 w 2752"/>
              <a:gd name="T31" fmla="*/ 853 h 1361"/>
              <a:gd name="T32" fmla="*/ 957 w 2752"/>
              <a:gd name="T33" fmla="*/ 739 h 1361"/>
              <a:gd name="T34" fmla="*/ 2337 w 2752"/>
              <a:gd name="T35" fmla="*/ 0 h 1361"/>
              <a:gd name="T36" fmla="*/ 2383 w 2752"/>
              <a:gd name="T37" fmla="*/ 132 h 1361"/>
              <a:gd name="T38" fmla="*/ 2556 w 2752"/>
              <a:gd name="T39" fmla="*/ 716 h 1361"/>
              <a:gd name="T40" fmla="*/ 2499 w 2752"/>
              <a:gd name="T41" fmla="*/ 742 h 1361"/>
              <a:gd name="T42" fmla="*/ 2538 w 2752"/>
              <a:gd name="T43" fmla="*/ 861 h 1361"/>
              <a:gd name="T44" fmla="*/ 2563 w 2752"/>
              <a:gd name="T45" fmla="*/ 868 h 1361"/>
              <a:gd name="T46" fmla="*/ 2621 w 2752"/>
              <a:gd name="T47" fmla="*/ 854 h 1361"/>
              <a:gd name="T48" fmla="*/ 2659 w 2752"/>
              <a:gd name="T49" fmla="*/ 845 h 1361"/>
              <a:gd name="T50" fmla="*/ 2712 w 2752"/>
              <a:gd name="T51" fmla="*/ 832 h 1361"/>
              <a:gd name="T52" fmla="*/ 2730 w 2752"/>
              <a:gd name="T53" fmla="*/ 866 h 1361"/>
              <a:gd name="T54" fmla="*/ 2670 w 2752"/>
              <a:gd name="T55" fmla="*/ 995 h 1361"/>
              <a:gd name="T56" fmla="*/ 2592 w 2752"/>
              <a:gd name="T57" fmla="*/ 1053 h 1361"/>
              <a:gd name="T58" fmla="*/ 1146 w 2752"/>
              <a:gd name="T59" fmla="*/ 1243 h 1361"/>
              <a:gd name="T60" fmla="*/ 419 w 2752"/>
              <a:gd name="T61" fmla="*/ 1011 h 1361"/>
              <a:gd name="T62" fmla="*/ 370 w 2752"/>
              <a:gd name="T63" fmla="*/ 993 h 1361"/>
              <a:gd name="T64" fmla="*/ 328 w 2752"/>
              <a:gd name="T65" fmla="*/ 1004 h 1361"/>
              <a:gd name="T66" fmla="*/ 274 w 2752"/>
              <a:gd name="T67" fmla="*/ 1003 h 1361"/>
              <a:gd name="T68" fmla="*/ 225 w 2752"/>
              <a:gd name="T69" fmla="*/ 973 h 1361"/>
              <a:gd name="T70" fmla="*/ 213 w 2752"/>
              <a:gd name="T71" fmla="*/ 968 h 1361"/>
              <a:gd name="T72" fmla="*/ 212 w 2752"/>
              <a:gd name="T73" fmla="*/ 972 h 1361"/>
              <a:gd name="T74" fmla="*/ 211 w 2752"/>
              <a:gd name="T75" fmla="*/ 978 h 1361"/>
              <a:gd name="T76" fmla="*/ 211 w 2752"/>
              <a:gd name="T77" fmla="*/ 982 h 1361"/>
              <a:gd name="T78" fmla="*/ 203 w 2752"/>
              <a:gd name="T79" fmla="*/ 983 h 1361"/>
              <a:gd name="T80" fmla="*/ 196 w 2752"/>
              <a:gd name="T81" fmla="*/ 983 h 1361"/>
              <a:gd name="T82" fmla="*/ 192 w 2752"/>
              <a:gd name="T83" fmla="*/ 984 h 1361"/>
              <a:gd name="T84" fmla="*/ 164 w 2752"/>
              <a:gd name="T85" fmla="*/ 999 h 1361"/>
              <a:gd name="T86" fmla="*/ 125 w 2752"/>
              <a:gd name="T87" fmla="*/ 972 h 1361"/>
              <a:gd name="T88" fmla="*/ 111 w 2752"/>
              <a:gd name="T89" fmla="*/ 971 h 1361"/>
              <a:gd name="T90" fmla="*/ 80 w 2752"/>
              <a:gd name="T91" fmla="*/ 966 h 1361"/>
              <a:gd name="T92" fmla="*/ 76 w 2752"/>
              <a:gd name="T93" fmla="*/ 952 h 1361"/>
              <a:gd name="T94" fmla="*/ 52 w 2752"/>
              <a:gd name="T95" fmla="*/ 929 h 1361"/>
              <a:gd name="T96" fmla="*/ 30 w 2752"/>
              <a:gd name="T97" fmla="*/ 912 h 1361"/>
              <a:gd name="T98" fmla="*/ 21 w 2752"/>
              <a:gd name="T99" fmla="*/ 891 h 1361"/>
              <a:gd name="T100" fmla="*/ 10 w 2752"/>
              <a:gd name="T101" fmla="*/ 884 h 1361"/>
              <a:gd name="T102" fmla="*/ 7 w 2752"/>
              <a:gd name="T103" fmla="*/ 870 h 1361"/>
              <a:gd name="T104" fmla="*/ 22 w 2752"/>
              <a:gd name="T105" fmla="*/ 867 h 1361"/>
              <a:gd name="T106" fmla="*/ 25 w 2752"/>
              <a:gd name="T107" fmla="*/ 853 h 1361"/>
              <a:gd name="T108" fmla="*/ 39 w 2752"/>
              <a:gd name="T109" fmla="*/ 839 h 1361"/>
              <a:gd name="T110" fmla="*/ 54 w 2752"/>
              <a:gd name="T111" fmla="*/ 831 h 1361"/>
              <a:gd name="T112" fmla="*/ 56 w 2752"/>
              <a:gd name="T113" fmla="*/ 810 h 1361"/>
              <a:gd name="T114" fmla="*/ 64 w 2752"/>
              <a:gd name="T115" fmla="*/ 795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52" h="1361">
                <a:moveTo>
                  <a:pt x="64" y="795"/>
                </a:moveTo>
                <a:lnTo>
                  <a:pt x="64" y="795"/>
                </a:lnTo>
                <a:lnTo>
                  <a:pt x="65" y="793"/>
                </a:lnTo>
                <a:lnTo>
                  <a:pt x="67" y="789"/>
                </a:lnTo>
                <a:lnTo>
                  <a:pt x="67" y="786"/>
                </a:lnTo>
                <a:lnTo>
                  <a:pt x="65" y="780"/>
                </a:lnTo>
                <a:lnTo>
                  <a:pt x="62" y="777"/>
                </a:lnTo>
                <a:lnTo>
                  <a:pt x="58" y="774"/>
                </a:lnTo>
                <a:lnTo>
                  <a:pt x="55" y="770"/>
                </a:lnTo>
                <a:lnTo>
                  <a:pt x="55" y="766"/>
                </a:lnTo>
                <a:lnTo>
                  <a:pt x="56" y="764"/>
                </a:lnTo>
                <a:lnTo>
                  <a:pt x="57" y="760"/>
                </a:lnTo>
                <a:lnTo>
                  <a:pt x="55" y="757"/>
                </a:lnTo>
                <a:lnTo>
                  <a:pt x="54" y="756"/>
                </a:lnTo>
                <a:lnTo>
                  <a:pt x="50" y="754"/>
                </a:lnTo>
                <a:lnTo>
                  <a:pt x="48" y="752"/>
                </a:lnTo>
                <a:lnTo>
                  <a:pt x="45" y="749"/>
                </a:lnTo>
                <a:lnTo>
                  <a:pt x="41" y="746"/>
                </a:lnTo>
                <a:lnTo>
                  <a:pt x="39" y="743"/>
                </a:lnTo>
                <a:lnTo>
                  <a:pt x="40" y="741"/>
                </a:lnTo>
                <a:lnTo>
                  <a:pt x="48" y="744"/>
                </a:lnTo>
                <a:lnTo>
                  <a:pt x="53" y="745"/>
                </a:lnTo>
                <a:lnTo>
                  <a:pt x="56" y="744"/>
                </a:lnTo>
                <a:lnTo>
                  <a:pt x="58" y="743"/>
                </a:lnTo>
                <a:lnTo>
                  <a:pt x="60" y="743"/>
                </a:lnTo>
                <a:lnTo>
                  <a:pt x="61" y="745"/>
                </a:lnTo>
                <a:lnTo>
                  <a:pt x="61" y="747"/>
                </a:lnTo>
                <a:lnTo>
                  <a:pt x="61" y="750"/>
                </a:lnTo>
                <a:lnTo>
                  <a:pt x="63" y="752"/>
                </a:lnTo>
                <a:lnTo>
                  <a:pt x="65" y="752"/>
                </a:lnTo>
                <a:lnTo>
                  <a:pt x="66" y="751"/>
                </a:lnTo>
                <a:lnTo>
                  <a:pt x="65" y="750"/>
                </a:lnTo>
                <a:lnTo>
                  <a:pt x="65" y="748"/>
                </a:lnTo>
                <a:lnTo>
                  <a:pt x="67" y="746"/>
                </a:lnTo>
                <a:lnTo>
                  <a:pt x="68" y="745"/>
                </a:lnTo>
                <a:lnTo>
                  <a:pt x="68" y="743"/>
                </a:lnTo>
                <a:lnTo>
                  <a:pt x="68" y="741"/>
                </a:lnTo>
                <a:lnTo>
                  <a:pt x="69" y="741"/>
                </a:lnTo>
                <a:lnTo>
                  <a:pt x="71" y="741"/>
                </a:lnTo>
                <a:lnTo>
                  <a:pt x="74" y="743"/>
                </a:lnTo>
                <a:lnTo>
                  <a:pt x="77" y="746"/>
                </a:lnTo>
                <a:lnTo>
                  <a:pt x="82" y="749"/>
                </a:lnTo>
                <a:lnTo>
                  <a:pt x="88" y="752"/>
                </a:lnTo>
                <a:lnTo>
                  <a:pt x="93" y="754"/>
                </a:lnTo>
                <a:lnTo>
                  <a:pt x="96" y="756"/>
                </a:lnTo>
                <a:lnTo>
                  <a:pt x="99" y="756"/>
                </a:lnTo>
                <a:lnTo>
                  <a:pt x="101" y="756"/>
                </a:lnTo>
                <a:lnTo>
                  <a:pt x="103" y="756"/>
                </a:lnTo>
                <a:lnTo>
                  <a:pt x="104" y="754"/>
                </a:lnTo>
                <a:lnTo>
                  <a:pt x="104" y="751"/>
                </a:lnTo>
                <a:lnTo>
                  <a:pt x="106" y="748"/>
                </a:lnTo>
                <a:lnTo>
                  <a:pt x="109" y="743"/>
                </a:lnTo>
                <a:lnTo>
                  <a:pt x="110" y="740"/>
                </a:lnTo>
                <a:lnTo>
                  <a:pt x="113" y="735"/>
                </a:lnTo>
                <a:lnTo>
                  <a:pt x="114" y="730"/>
                </a:lnTo>
                <a:lnTo>
                  <a:pt x="116" y="727"/>
                </a:lnTo>
                <a:lnTo>
                  <a:pt x="119" y="723"/>
                </a:lnTo>
                <a:lnTo>
                  <a:pt x="120" y="722"/>
                </a:lnTo>
                <a:lnTo>
                  <a:pt x="124" y="711"/>
                </a:lnTo>
                <a:lnTo>
                  <a:pt x="135" y="698"/>
                </a:lnTo>
                <a:lnTo>
                  <a:pt x="151" y="694"/>
                </a:lnTo>
                <a:lnTo>
                  <a:pt x="154" y="694"/>
                </a:lnTo>
                <a:lnTo>
                  <a:pt x="154" y="694"/>
                </a:lnTo>
                <a:lnTo>
                  <a:pt x="154" y="694"/>
                </a:lnTo>
                <a:lnTo>
                  <a:pt x="163" y="693"/>
                </a:lnTo>
                <a:lnTo>
                  <a:pt x="170" y="693"/>
                </a:lnTo>
                <a:lnTo>
                  <a:pt x="171" y="693"/>
                </a:lnTo>
                <a:lnTo>
                  <a:pt x="188" y="694"/>
                </a:lnTo>
                <a:lnTo>
                  <a:pt x="190" y="695"/>
                </a:lnTo>
                <a:lnTo>
                  <a:pt x="190" y="695"/>
                </a:lnTo>
                <a:lnTo>
                  <a:pt x="190" y="694"/>
                </a:lnTo>
                <a:lnTo>
                  <a:pt x="195" y="695"/>
                </a:lnTo>
                <a:lnTo>
                  <a:pt x="195" y="695"/>
                </a:lnTo>
                <a:lnTo>
                  <a:pt x="197" y="695"/>
                </a:lnTo>
                <a:lnTo>
                  <a:pt x="206" y="698"/>
                </a:lnTo>
                <a:lnTo>
                  <a:pt x="219" y="692"/>
                </a:lnTo>
                <a:lnTo>
                  <a:pt x="225" y="689"/>
                </a:lnTo>
                <a:lnTo>
                  <a:pt x="229" y="689"/>
                </a:lnTo>
                <a:lnTo>
                  <a:pt x="238" y="695"/>
                </a:lnTo>
                <a:lnTo>
                  <a:pt x="271" y="718"/>
                </a:lnTo>
                <a:lnTo>
                  <a:pt x="271" y="718"/>
                </a:lnTo>
                <a:lnTo>
                  <a:pt x="272" y="719"/>
                </a:lnTo>
                <a:lnTo>
                  <a:pt x="276" y="721"/>
                </a:lnTo>
                <a:lnTo>
                  <a:pt x="302" y="737"/>
                </a:lnTo>
                <a:lnTo>
                  <a:pt x="310" y="742"/>
                </a:lnTo>
                <a:lnTo>
                  <a:pt x="329" y="755"/>
                </a:lnTo>
                <a:lnTo>
                  <a:pt x="335" y="759"/>
                </a:lnTo>
                <a:lnTo>
                  <a:pt x="356" y="777"/>
                </a:lnTo>
                <a:lnTo>
                  <a:pt x="356" y="777"/>
                </a:lnTo>
                <a:lnTo>
                  <a:pt x="365" y="785"/>
                </a:lnTo>
                <a:lnTo>
                  <a:pt x="373" y="792"/>
                </a:lnTo>
                <a:lnTo>
                  <a:pt x="387" y="804"/>
                </a:lnTo>
                <a:lnTo>
                  <a:pt x="395" y="809"/>
                </a:lnTo>
                <a:lnTo>
                  <a:pt x="405" y="809"/>
                </a:lnTo>
                <a:lnTo>
                  <a:pt x="439" y="813"/>
                </a:lnTo>
                <a:lnTo>
                  <a:pt x="452" y="816"/>
                </a:lnTo>
                <a:lnTo>
                  <a:pt x="463" y="820"/>
                </a:lnTo>
                <a:lnTo>
                  <a:pt x="470" y="827"/>
                </a:lnTo>
                <a:lnTo>
                  <a:pt x="502" y="830"/>
                </a:lnTo>
                <a:lnTo>
                  <a:pt x="530" y="833"/>
                </a:lnTo>
                <a:lnTo>
                  <a:pt x="566" y="837"/>
                </a:lnTo>
                <a:lnTo>
                  <a:pt x="600" y="841"/>
                </a:lnTo>
                <a:lnTo>
                  <a:pt x="600" y="841"/>
                </a:lnTo>
                <a:lnTo>
                  <a:pt x="615" y="843"/>
                </a:lnTo>
                <a:lnTo>
                  <a:pt x="625" y="844"/>
                </a:lnTo>
                <a:lnTo>
                  <a:pt x="625" y="844"/>
                </a:lnTo>
                <a:lnTo>
                  <a:pt x="635" y="854"/>
                </a:lnTo>
                <a:lnTo>
                  <a:pt x="639" y="852"/>
                </a:lnTo>
                <a:lnTo>
                  <a:pt x="640" y="852"/>
                </a:lnTo>
                <a:lnTo>
                  <a:pt x="649" y="849"/>
                </a:lnTo>
                <a:lnTo>
                  <a:pt x="660" y="850"/>
                </a:lnTo>
                <a:lnTo>
                  <a:pt x="677" y="853"/>
                </a:lnTo>
                <a:lnTo>
                  <a:pt x="724" y="860"/>
                </a:lnTo>
                <a:lnTo>
                  <a:pt x="741" y="862"/>
                </a:lnTo>
                <a:lnTo>
                  <a:pt x="768" y="841"/>
                </a:lnTo>
                <a:lnTo>
                  <a:pt x="768" y="841"/>
                </a:lnTo>
                <a:lnTo>
                  <a:pt x="809" y="819"/>
                </a:lnTo>
                <a:lnTo>
                  <a:pt x="838" y="803"/>
                </a:lnTo>
                <a:lnTo>
                  <a:pt x="957" y="739"/>
                </a:lnTo>
                <a:lnTo>
                  <a:pt x="957" y="739"/>
                </a:lnTo>
                <a:lnTo>
                  <a:pt x="975" y="730"/>
                </a:lnTo>
                <a:lnTo>
                  <a:pt x="997" y="718"/>
                </a:lnTo>
                <a:lnTo>
                  <a:pt x="1178" y="621"/>
                </a:lnTo>
                <a:lnTo>
                  <a:pt x="1248" y="583"/>
                </a:lnTo>
                <a:lnTo>
                  <a:pt x="1533" y="431"/>
                </a:lnTo>
                <a:lnTo>
                  <a:pt x="2337" y="0"/>
                </a:lnTo>
                <a:lnTo>
                  <a:pt x="2341" y="8"/>
                </a:lnTo>
                <a:lnTo>
                  <a:pt x="2342" y="11"/>
                </a:lnTo>
                <a:lnTo>
                  <a:pt x="2343" y="14"/>
                </a:lnTo>
                <a:lnTo>
                  <a:pt x="2348" y="29"/>
                </a:lnTo>
                <a:lnTo>
                  <a:pt x="2351" y="37"/>
                </a:lnTo>
                <a:lnTo>
                  <a:pt x="2361" y="67"/>
                </a:lnTo>
                <a:lnTo>
                  <a:pt x="2383" y="132"/>
                </a:lnTo>
                <a:lnTo>
                  <a:pt x="2484" y="435"/>
                </a:lnTo>
                <a:lnTo>
                  <a:pt x="2504" y="495"/>
                </a:lnTo>
                <a:lnTo>
                  <a:pt x="2557" y="652"/>
                </a:lnTo>
                <a:lnTo>
                  <a:pt x="2569" y="688"/>
                </a:lnTo>
                <a:lnTo>
                  <a:pt x="2571" y="696"/>
                </a:lnTo>
                <a:lnTo>
                  <a:pt x="2577" y="711"/>
                </a:lnTo>
                <a:lnTo>
                  <a:pt x="2556" y="716"/>
                </a:lnTo>
                <a:lnTo>
                  <a:pt x="2528" y="723"/>
                </a:lnTo>
                <a:lnTo>
                  <a:pt x="2521" y="725"/>
                </a:lnTo>
                <a:lnTo>
                  <a:pt x="2509" y="728"/>
                </a:lnTo>
                <a:lnTo>
                  <a:pt x="2500" y="730"/>
                </a:lnTo>
                <a:lnTo>
                  <a:pt x="2495" y="731"/>
                </a:lnTo>
                <a:lnTo>
                  <a:pt x="2497" y="736"/>
                </a:lnTo>
                <a:lnTo>
                  <a:pt x="2499" y="742"/>
                </a:lnTo>
                <a:lnTo>
                  <a:pt x="2499" y="744"/>
                </a:lnTo>
                <a:lnTo>
                  <a:pt x="2503" y="754"/>
                </a:lnTo>
                <a:lnTo>
                  <a:pt x="2516" y="794"/>
                </a:lnTo>
                <a:lnTo>
                  <a:pt x="2519" y="802"/>
                </a:lnTo>
                <a:lnTo>
                  <a:pt x="2523" y="815"/>
                </a:lnTo>
                <a:lnTo>
                  <a:pt x="2532" y="842"/>
                </a:lnTo>
                <a:lnTo>
                  <a:pt x="2538" y="861"/>
                </a:lnTo>
                <a:lnTo>
                  <a:pt x="2542" y="873"/>
                </a:lnTo>
                <a:lnTo>
                  <a:pt x="2543" y="872"/>
                </a:lnTo>
                <a:lnTo>
                  <a:pt x="2548" y="871"/>
                </a:lnTo>
                <a:lnTo>
                  <a:pt x="2550" y="871"/>
                </a:lnTo>
                <a:lnTo>
                  <a:pt x="2552" y="870"/>
                </a:lnTo>
                <a:lnTo>
                  <a:pt x="2554" y="870"/>
                </a:lnTo>
                <a:lnTo>
                  <a:pt x="2563" y="868"/>
                </a:lnTo>
                <a:lnTo>
                  <a:pt x="2572" y="866"/>
                </a:lnTo>
                <a:lnTo>
                  <a:pt x="2577" y="864"/>
                </a:lnTo>
                <a:lnTo>
                  <a:pt x="2587" y="862"/>
                </a:lnTo>
                <a:lnTo>
                  <a:pt x="2600" y="859"/>
                </a:lnTo>
                <a:lnTo>
                  <a:pt x="2601" y="859"/>
                </a:lnTo>
                <a:lnTo>
                  <a:pt x="2601" y="858"/>
                </a:lnTo>
                <a:lnTo>
                  <a:pt x="2621" y="854"/>
                </a:lnTo>
                <a:lnTo>
                  <a:pt x="2626" y="852"/>
                </a:lnTo>
                <a:lnTo>
                  <a:pt x="2630" y="852"/>
                </a:lnTo>
                <a:lnTo>
                  <a:pt x="2637" y="850"/>
                </a:lnTo>
                <a:lnTo>
                  <a:pt x="2639" y="850"/>
                </a:lnTo>
                <a:lnTo>
                  <a:pt x="2644" y="848"/>
                </a:lnTo>
                <a:lnTo>
                  <a:pt x="2653" y="846"/>
                </a:lnTo>
                <a:lnTo>
                  <a:pt x="2659" y="845"/>
                </a:lnTo>
                <a:lnTo>
                  <a:pt x="2660" y="845"/>
                </a:lnTo>
                <a:lnTo>
                  <a:pt x="2660" y="844"/>
                </a:lnTo>
                <a:lnTo>
                  <a:pt x="2665" y="843"/>
                </a:lnTo>
                <a:lnTo>
                  <a:pt x="2675" y="841"/>
                </a:lnTo>
                <a:lnTo>
                  <a:pt x="2686" y="838"/>
                </a:lnTo>
                <a:lnTo>
                  <a:pt x="2693" y="836"/>
                </a:lnTo>
                <a:lnTo>
                  <a:pt x="2712" y="832"/>
                </a:lnTo>
                <a:lnTo>
                  <a:pt x="2714" y="832"/>
                </a:lnTo>
                <a:lnTo>
                  <a:pt x="2716" y="831"/>
                </a:lnTo>
                <a:lnTo>
                  <a:pt x="2720" y="839"/>
                </a:lnTo>
                <a:lnTo>
                  <a:pt x="2720" y="839"/>
                </a:lnTo>
                <a:lnTo>
                  <a:pt x="2724" y="847"/>
                </a:lnTo>
                <a:lnTo>
                  <a:pt x="2728" y="861"/>
                </a:lnTo>
                <a:lnTo>
                  <a:pt x="2730" y="866"/>
                </a:lnTo>
                <a:lnTo>
                  <a:pt x="2733" y="876"/>
                </a:lnTo>
                <a:lnTo>
                  <a:pt x="2736" y="884"/>
                </a:lnTo>
                <a:lnTo>
                  <a:pt x="2752" y="933"/>
                </a:lnTo>
                <a:lnTo>
                  <a:pt x="2733" y="947"/>
                </a:lnTo>
                <a:lnTo>
                  <a:pt x="2696" y="976"/>
                </a:lnTo>
                <a:lnTo>
                  <a:pt x="2691" y="980"/>
                </a:lnTo>
                <a:lnTo>
                  <a:pt x="2670" y="995"/>
                </a:lnTo>
                <a:lnTo>
                  <a:pt x="2648" y="1010"/>
                </a:lnTo>
                <a:lnTo>
                  <a:pt x="2619" y="1010"/>
                </a:lnTo>
                <a:lnTo>
                  <a:pt x="2613" y="1010"/>
                </a:lnTo>
                <a:lnTo>
                  <a:pt x="2609" y="1017"/>
                </a:lnTo>
                <a:lnTo>
                  <a:pt x="2602" y="1032"/>
                </a:lnTo>
                <a:lnTo>
                  <a:pt x="2592" y="1053"/>
                </a:lnTo>
                <a:lnTo>
                  <a:pt x="2592" y="1053"/>
                </a:lnTo>
                <a:lnTo>
                  <a:pt x="2579" y="1064"/>
                </a:lnTo>
                <a:lnTo>
                  <a:pt x="2507" y="1120"/>
                </a:lnTo>
                <a:lnTo>
                  <a:pt x="2458" y="1132"/>
                </a:lnTo>
                <a:lnTo>
                  <a:pt x="2111" y="1216"/>
                </a:lnTo>
                <a:lnTo>
                  <a:pt x="1720" y="1313"/>
                </a:lnTo>
                <a:lnTo>
                  <a:pt x="1528" y="1361"/>
                </a:lnTo>
                <a:lnTo>
                  <a:pt x="1146" y="1243"/>
                </a:lnTo>
                <a:lnTo>
                  <a:pt x="1146" y="1243"/>
                </a:lnTo>
                <a:lnTo>
                  <a:pt x="438" y="1035"/>
                </a:lnTo>
                <a:lnTo>
                  <a:pt x="432" y="1031"/>
                </a:lnTo>
                <a:lnTo>
                  <a:pt x="426" y="1024"/>
                </a:lnTo>
                <a:lnTo>
                  <a:pt x="423" y="1022"/>
                </a:lnTo>
                <a:lnTo>
                  <a:pt x="420" y="1018"/>
                </a:lnTo>
                <a:lnTo>
                  <a:pt x="419" y="1011"/>
                </a:lnTo>
                <a:lnTo>
                  <a:pt x="419" y="1004"/>
                </a:lnTo>
                <a:lnTo>
                  <a:pt x="417" y="998"/>
                </a:lnTo>
                <a:lnTo>
                  <a:pt x="407" y="993"/>
                </a:lnTo>
                <a:lnTo>
                  <a:pt x="396" y="992"/>
                </a:lnTo>
                <a:lnTo>
                  <a:pt x="386" y="993"/>
                </a:lnTo>
                <a:lnTo>
                  <a:pt x="379" y="995"/>
                </a:lnTo>
                <a:lnTo>
                  <a:pt x="370" y="993"/>
                </a:lnTo>
                <a:lnTo>
                  <a:pt x="363" y="993"/>
                </a:lnTo>
                <a:lnTo>
                  <a:pt x="357" y="994"/>
                </a:lnTo>
                <a:lnTo>
                  <a:pt x="347" y="996"/>
                </a:lnTo>
                <a:lnTo>
                  <a:pt x="342" y="997"/>
                </a:lnTo>
                <a:lnTo>
                  <a:pt x="342" y="997"/>
                </a:lnTo>
                <a:lnTo>
                  <a:pt x="335" y="998"/>
                </a:lnTo>
                <a:lnTo>
                  <a:pt x="328" y="1004"/>
                </a:lnTo>
                <a:lnTo>
                  <a:pt x="323" y="1007"/>
                </a:lnTo>
                <a:lnTo>
                  <a:pt x="314" y="1007"/>
                </a:lnTo>
                <a:lnTo>
                  <a:pt x="307" y="1007"/>
                </a:lnTo>
                <a:lnTo>
                  <a:pt x="300" y="1009"/>
                </a:lnTo>
                <a:lnTo>
                  <a:pt x="291" y="1010"/>
                </a:lnTo>
                <a:lnTo>
                  <a:pt x="283" y="1008"/>
                </a:lnTo>
                <a:lnTo>
                  <a:pt x="274" y="1003"/>
                </a:lnTo>
                <a:lnTo>
                  <a:pt x="263" y="998"/>
                </a:lnTo>
                <a:lnTo>
                  <a:pt x="252" y="991"/>
                </a:lnTo>
                <a:lnTo>
                  <a:pt x="248" y="988"/>
                </a:lnTo>
                <a:lnTo>
                  <a:pt x="244" y="985"/>
                </a:lnTo>
                <a:lnTo>
                  <a:pt x="241" y="983"/>
                </a:lnTo>
                <a:lnTo>
                  <a:pt x="235" y="979"/>
                </a:lnTo>
                <a:lnTo>
                  <a:pt x="225" y="973"/>
                </a:lnTo>
                <a:lnTo>
                  <a:pt x="216" y="966"/>
                </a:lnTo>
                <a:lnTo>
                  <a:pt x="216" y="966"/>
                </a:lnTo>
                <a:lnTo>
                  <a:pt x="216" y="966"/>
                </a:lnTo>
                <a:lnTo>
                  <a:pt x="215" y="967"/>
                </a:lnTo>
                <a:lnTo>
                  <a:pt x="215" y="967"/>
                </a:lnTo>
                <a:lnTo>
                  <a:pt x="213" y="968"/>
                </a:lnTo>
                <a:lnTo>
                  <a:pt x="213" y="968"/>
                </a:lnTo>
                <a:lnTo>
                  <a:pt x="213" y="968"/>
                </a:lnTo>
                <a:lnTo>
                  <a:pt x="212" y="969"/>
                </a:lnTo>
                <a:lnTo>
                  <a:pt x="212" y="970"/>
                </a:lnTo>
                <a:lnTo>
                  <a:pt x="213" y="970"/>
                </a:lnTo>
                <a:lnTo>
                  <a:pt x="213" y="970"/>
                </a:lnTo>
                <a:lnTo>
                  <a:pt x="213" y="971"/>
                </a:lnTo>
                <a:lnTo>
                  <a:pt x="212" y="972"/>
                </a:lnTo>
                <a:lnTo>
                  <a:pt x="212" y="972"/>
                </a:lnTo>
                <a:lnTo>
                  <a:pt x="211" y="973"/>
                </a:lnTo>
                <a:lnTo>
                  <a:pt x="212" y="974"/>
                </a:lnTo>
                <a:lnTo>
                  <a:pt x="212" y="975"/>
                </a:lnTo>
                <a:lnTo>
                  <a:pt x="211" y="976"/>
                </a:lnTo>
                <a:lnTo>
                  <a:pt x="211" y="977"/>
                </a:lnTo>
                <a:lnTo>
                  <a:pt x="211" y="978"/>
                </a:lnTo>
                <a:lnTo>
                  <a:pt x="210" y="978"/>
                </a:lnTo>
                <a:lnTo>
                  <a:pt x="210" y="978"/>
                </a:lnTo>
                <a:lnTo>
                  <a:pt x="209" y="979"/>
                </a:lnTo>
                <a:lnTo>
                  <a:pt x="210" y="979"/>
                </a:lnTo>
                <a:lnTo>
                  <a:pt x="210" y="980"/>
                </a:lnTo>
                <a:lnTo>
                  <a:pt x="211" y="981"/>
                </a:lnTo>
                <a:lnTo>
                  <a:pt x="211" y="982"/>
                </a:lnTo>
                <a:lnTo>
                  <a:pt x="209" y="984"/>
                </a:lnTo>
                <a:lnTo>
                  <a:pt x="208" y="985"/>
                </a:lnTo>
                <a:lnTo>
                  <a:pt x="207" y="984"/>
                </a:lnTo>
                <a:lnTo>
                  <a:pt x="206" y="984"/>
                </a:lnTo>
                <a:lnTo>
                  <a:pt x="206" y="984"/>
                </a:lnTo>
                <a:lnTo>
                  <a:pt x="204" y="983"/>
                </a:lnTo>
                <a:lnTo>
                  <a:pt x="203" y="983"/>
                </a:lnTo>
                <a:lnTo>
                  <a:pt x="202" y="983"/>
                </a:lnTo>
                <a:lnTo>
                  <a:pt x="200" y="983"/>
                </a:lnTo>
                <a:lnTo>
                  <a:pt x="199" y="983"/>
                </a:lnTo>
                <a:lnTo>
                  <a:pt x="198" y="983"/>
                </a:lnTo>
                <a:lnTo>
                  <a:pt x="198" y="983"/>
                </a:lnTo>
                <a:lnTo>
                  <a:pt x="197" y="983"/>
                </a:lnTo>
                <a:lnTo>
                  <a:pt x="196" y="983"/>
                </a:lnTo>
                <a:lnTo>
                  <a:pt x="195" y="983"/>
                </a:lnTo>
                <a:lnTo>
                  <a:pt x="195" y="983"/>
                </a:lnTo>
                <a:lnTo>
                  <a:pt x="194" y="982"/>
                </a:lnTo>
                <a:lnTo>
                  <a:pt x="193" y="983"/>
                </a:lnTo>
                <a:lnTo>
                  <a:pt x="193" y="983"/>
                </a:lnTo>
                <a:lnTo>
                  <a:pt x="192" y="984"/>
                </a:lnTo>
                <a:lnTo>
                  <a:pt x="192" y="984"/>
                </a:lnTo>
                <a:lnTo>
                  <a:pt x="188" y="986"/>
                </a:lnTo>
                <a:lnTo>
                  <a:pt x="184" y="988"/>
                </a:lnTo>
                <a:lnTo>
                  <a:pt x="177" y="989"/>
                </a:lnTo>
                <a:lnTo>
                  <a:pt x="175" y="991"/>
                </a:lnTo>
                <a:lnTo>
                  <a:pt x="174" y="995"/>
                </a:lnTo>
                <a:lnTo>
                  <a:pt x="169" y="1000"/>
                </a:lnTo>
                <a:lnTo>
                  <a:pt x="164" y="999"/>
                </a:lnTo>
                <a:lnTo>
                  <a:pt x="155" y="995"/>
                </a:lnTo>
                <a:lnTo>
                  <a:pt x="150" y="992"/>
                </a:lnTo>
                <a:lnTo>
                  <a:pt x="145" y="991"/>
                </a:lnTo>
                <a:lnTo>
                  <a:pt x="137" y="988"/>
                </a:lnTo>
                <a:lnTo>
                  <a:pt x="130" y="983"/>
                </a:lnTo>
                <a:lnTo>
                  <a:pt x="126" y="977"/>
                </a:lnTo>
                <a:lnTo>
                  <a:pt x="125" y="972"/>
                </a:lnTo>
                <a:lnTo>
                  <a:pt x="125" y="967"/>
                </a:lnTo>
                <a:lnTo>
                  <a:pt x="124" y="966"/>
                </a:lnTo>
                <a:lnTo>
                  <a:pt x="123" y="966"/>
                </a:lnTo>
                <a:lnTo>
                  <a:pt x="120" y="965"/>
                </a:lnTo>
                <a:lnTo>
                  <a:pt x="116" y="966"/>
                </a:lnTo>
                <a:lnTo>
                  <a:pt x="113" y="968"/>
                </a:lnTo>
                <a:lnTo>
                  <a:pt x="111" y="971"/>
                </a:lnTo>
                <a:lnTo>
                  <a:pt x="109" y="974"/>
                </a:lnTo>
                <a:lnTo>
                  <a:pt x="106" y="971"/>
                </a:lnTo>
                <a:lnTo>
                  <a:pt x="101" y="968"/>
                </a:lnTo>
                <a:lnTo>
                  <a:pt x="92" y="966"/>
                </a:lnTo>
                <a:lnTo>
                  <a:pt x="86" y="966"/>
                </a:lnTo>
                <a:lnTo>
                  <a:pt x="83" y="966"/>
                </a:lnTo>
                <a:lnTo>
                  <a:pt x="80" y="966"/>
                </a:lnTo>
                <a:lnTo>
                  <a:pt x="79" y="964"/>
                </a:lnTo>
                <a:lnTo>
                  <a:pt x="81" y="961"/>
                </a:lnTo>
                <a:lnTo>
                  <a:pt x="79" y="961"/>
                </a:lnTo>
                <a:lnTo>
                  <a:pt x="78" y="959"/>
                </a:lnTo>
                <a:lnTo>
                  <a:pt x="77" y="957"/>
                </a:lnTo>
                <a:lnTo>
                  <a:pt x="78" y="956"/>
                </a:lnTo>
                <a:lnTo>
                  <a:pt x="76" y="952"/>
                </a:lnTo>
                <a:lnTo>
                  <a:pt x="72" y="943"/>
                </a:lnTo>
                <a:lnTo>
                  <a:pt x="68" y="937"/>
                </a:lnTo>
                <a:lnTo>
                  <a:pt x="61" y="933"/>
                </a:lnTo>
                <a:lnTo>
                  <a:pt x="61" y="933"/>
                </a:lnTo>
                <a:lnTo>
                  <a:pt x="59" y="931"/>
                </a:lnTo>
                <a:lnTo>
                  <a:pt x="57" y="930"/>
                </a:lnTo>
                <a:lnTo>
                  <a:pt x="52" y="929"/>
                </a:lnTo>
                <a:lnTo>
                  <a:pt x="47" y="928"/>
                </a:lnTo>
                <a:lnTo>
                  <a:pt x="43" y="927"/>
                </a:lnTo>
                <a:lnTo>
                  <a:pt x="38" y="924"/>
                </a:lnTo>
                <a:lnTo>
                  <a:pt x="36" y="922"/>
                </a:lnTo>
                <a:lnTo>
                  <a:pt x="36" y="922"/>
                </a:lnTo>
                <a:lnTo>
                  <a:pt x="33" y="918"/>
                </a:lnTo>
                <a:lnTo>
                  <a:pt x="30" y="912"/>
                </a:lnTo>
                <a:lnTo>
                  <a:pt x="28" y="908"/>
                </a:lnTo>
                <a:lnTo>
                  <a:pt x="28" y="905"/>
                </a:lnTo>
                <a:lnTo>
                  <a:pt x="29" y="902"/>
                </a:lnTo>
                <a:lnTo>
                  <a:pt x="29" y="901"/>
                </a:lnTo>
                <a:lnTo>
                  <a:pt x="27" y="900"/>
                </a:lnTo>
                <a:lnTo>
                  <a:pt x="24" y="896"/>
                </a:lnTo>
                <a:lnTo>
                  <a:pt x="21" y="891"/>
                </a:lnTo>
                <a:lnTo>
                  <a:pt x="20" y="888"/>
                </a:lnTo>
                <a:lnTo>
                  <a:pt x="16" y="887"/>
                </a:lnTo>
                <a:lnTo>
                  <a:pt x="12" y="888"/>
                </a:lnTo>
                <a:lnTo>
                  <a:pt x="12" y="887"/>
                </a:lnTo>
                <a:lnTo>
                  <a:pt x="11" y="886"/>
                </a:lnTo>
                <a:lnTo>
                  <a:pt x="10" y="884"/>
                </a:lnTo>
                <a:lnTo>
                  <a:pt x="10" y="884"/>
                </a:lnTo>
                <a:lnTo>
                  <a:pt x="8" y="884"/>
                </a:lnTo>
                <a:lnTo>
                  <a:pt x="5" y="884"/>
                </a:lnTo>
                <a:lnTo>
                  <a:pt x="0" y="881"/>
                </a:lnTo>
                <a:lnTo>
                  <a:pt x="3" y="873"/>
                </a:lnTo>
                <a:lnTo>
                  <a:pt x="6" y="872"/>
                </a:lnTo>
                <a:lnTo>
                  <a:pt x="6" y="871"/>
                </a:lnTo>
                <a:lnTo>
                  <a:pt x="7" y="870"/>
                </a:lnTo>
                <a:lnTo>
                  <a:pt x="8" y="869"/>
                </a:lnTo>
                <a:lnTo>
                  <a:pt x="9" y="868"/>
                </a:lnTo>
                <a:lnTo>
                  <a:pt x="11" y="867"/>
                </a:lnTo>
                <a:lnTo>
                  <a:pt x="11" y="866"/>
                </a:lnTo>
                <a:lnTo>
                  <a:pt x="17" y="868"/>
                </a:lnTo>
                <a:lnTo>
                  <a:pt x="21" y="868"/>
                </a:lnTo>
                <a:lnTo>
                  <a:pt x="22" y="867"/>
                </a:lnTo>
                <a:lnTo>
                  <a:pt x="18" y="864"/>
                </a:lnTo>
                <a:lnTo>
                  <a:pt x="16" y="862"/>
                </a:lnTo>
                <a:lnTo>
                  <a:pt x="18" y="860"/>
                </a:lnTo>
                <a:lnTo>
                  <a:pt x="18" y="858"/>
                </a:lnTo>
                <a:lnTo>
                  <a:pt x="20" y="854"/>
                </a:lnTo>
                <a:lnTo>
                  <a:pt x="23" y="854"/>
                </a:lnTo>
                <a:lnTo>
                  <a:pt x="25" y="853"/>
                </a:lnTo>
                <a:lnTo>
                  <a:pt x="26" y="850"/>
                </a:lnTo>
                <a:lnTo>
                  <a:pt x="28" y="847"/>
                </a:lnTo>
                <a:lnTo>
                  <a:pt x="30" y="844"/>
                </a:lnTo>
                <a:lnTo>
                  <a:pt x="31" y="841"/>
                </a:lnTo>
                <a:lnTo>
                  <a:pt x="32" y="840"/>
                </a:lnTo>
                <a:lnTo>
                  <a:pt x="36" y="840"/>
                </a:lnTo>
                <a:lnTo>
                  <a:pt x="39" y="839"/>
                </a:lnTo>
                <a:lnTo>
                  <a:pt x="42" y="838"/>
                </a:lnTo>
                <a:lnTo>
                  <a:pt x="45" y="839"/>
                </a:lnTo>
                <a:lnTo>
                  <a:pt x="47" y="838"/>
                </a:lnTo>
                <a:lnTo>
                  <a:pt x="50" y="835"/>
                </a:lnTo>
                <a:lnTo>
                  <a:pt x="51" y="835"/>
                </a:lnTo>
                <a:lnTo>
                  <a:pt x="51" y="834"/>
                </a:lnTo>
                <a:lnTo>
                  <a:pt x="54" y="831"/>
                </a:lnTo>
                <a:lnTo>
                  <a:pt x="56" y="829"/>
                </a:lnTo>
                <a:lnTo>
                  <a:pt x="56" y="827"/>
                </a:lnTo>
                <a:lnTo>
                  <a:pt x="57" y="827"/>
                </a:lnTo>
                <a:lnTo>
                  <a:pt x="57" y="823"/>
                </a:lnTo>
                <a:lnTo>
                  <a:pt x="57" y="820"/>
                </a:lnTo>
                <a:lnTo>
                  <a:pt x="56" y="815"/>
                </a:lnTo>
                <a:lnTo>
                  <a:pt x="56" y="810"/>
                </a:lnTo>
                <a:lnTo>
                  <a:pt x="58" y="811"/>
                </a:lnTo>
                <a:lnTo>
                  <a:pt x="60" y="810"/>
                </a:lnTo>
                <a:lnTo>
                  <a:pt x="61" y="808"/>
                </a:lnTo>
                <a:lnTo>
                  <a:pt x="65" y="797"/>
                </a:lnTo>
                <a:lnTo>
                  <a:pt x="64" y="796"/>
                </a:lnTo>
                <a:lnTo>
                  <a:pt x="64" y="796"/>
                </a:lnTo>
                <a:lnTo>
                  <a:pt x="64" y="79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591051" y="981075"/>
            <a:ext cx="4368800" cy="2160588"/>
          </a:xfrm>
          <a:custGeom>
            <a:avLst/>
            <a:gdLst>
              <a:gd name="T0" fmla="*/ 62 w 2752"/>
              <a:gd name="T1" fmla="*/ 777 h 1361"/>
              <a:gd name="T2" fmla="*/ 54 w 2752"/>
              <a:gd name="T3" fmla="*/ 756 h 1361"/>
              <a:gd name="T4" fmla="*/ 48 w 2752"/>
              <a:gd name="T5" fmla="*/ 744 h 1361"/>
              <a:gd name="T6" fmla="*/ 61 w 2752"/>
              <a:gd name="T7" fmla="*/ 750 h 1361"/>
              <a:gd name="T8" fmla="*/ 68 w 2752"/>
              <a:gd name="T9" fmla="*/ 745 h 1361"/>
              <a:gd name="T10" fmla="*/ 82 w 2752"/>
              <a:gd name="T11" fmla="*/ 749 h 1361"/>
              <a:gd name="T12" fmla="*/ 104 w 2752"/>
              <a:gd name="T13" fmla="*/ 754 h 1361"/>
              <a:gd name="T14" fmla="*/ 116 w 2752"/>
              <a:gd name="T15" fmla="*/ 727 h 1361"/>
              <a:gd name="T16" fmla="*/ 154 w 2752"/>
              <a:gd name="T17" fmla="*/ 694 h 1361"/>
              <a:gd name="T18" fmla="*/ 190 w 2752"/>
              <a:gd name="T19" fmla="*/ 695 h 1361"/>
              <a:gd name="T20" fmla="*/ 225 w 2752"/>
              <a:gd name="T21" fmla="*/ 689 h 1361"/>
              <a:gd name="T22" fmla="*/ 302 w 2752"/>
              <a:gd name="T23" fmla="*/ 737 h 1361"/>
              <a:gd name="T24" fmla="*/ 373 w 2752"/>
              <a:gd name="T25" fmla="*/ 792 h 1361"/>
              <a:gd name="T26" fmla="*/ 470 w 2752"/>
              <a:gd name="T27" fmla="*/ 827 h 1361"/>
              <a:gd name="T28" fmla="*/ 625 w 2752"/>
              <a:gd name="T29" fmla="*/ 844 h 1361"/>
              <a:gd name="T30" fmla="*/ 677 w 2752"/>
              <a:gd name="T31" fmla="*/ 853 h 1361"/>
              <a:gd name="T32" fmla="*/ 957 w 2752"/>
              <a:gd name="T33" fmla="*/ 739 h 1361"/>
              <a:gd name="T34" fmla="*/ 2337 w 2752"/>
              <a:gd name="T35" fmla="*/ 0 h 1361"/>
              <a:gd name="T36" fmla="*/ 2383 w 2752"/>
              <a:gd name="T37" fmla="*/ 132 h 1361"/>
              <a:gd name="T38" fmla="*/ 2556 w 2752"/>
              <a:gd name="T39" fmla="*/ 716 h 1361"/>
              <a:gd name="T40" fmla="*/ 2499 w 2752"/>
              <a:gd name="T41" fmla="*/ 742 h 1361"/>
              <a:gd name="T42" fmla="*/ 2538 w 2752"/>
              <a:gd name="T43" fmla="*/ 861 h 1361"/>
              <a:gd name="T44" fmla="*/ 2563 w 2752"/>
              <a:gd name="T45" fmla="*/ 868 h 1361"/>
              <a:gd name="T46" fmla="*/ 2621 w 2752"/>
              <a:gd name="T47" fmla="*/ 854 h 1361"/>
              <a:gd name="T48" fmla="*/ 2659 w 2752"/>
              <a:gd name="T49" fmla="*/ 845 h 1361"/>
              <a:gd name="T50" fmla="*/ 2712 w 2752"/>
              <a:gd name="T51" fmla="*/ 832 h 1361"/>
              <a:gd name="T52" fmla="*/ 2730 w 2752"/>
              <a:gd name="T53" fmla="*/ 866 h 1361"/>
              <a:gd name="T54" fmla="*/ 2670 w 2752"/>
              <a:gd name="T55" fmla="*/ 995 h 1361"/>
              <a:gd name="T56" fmla="*/ 2592 w 2752"/>
              <a:gd name="T57" fmla="*/ 1053 h 1361"/>
              <a:gd name="T58" fmla="*/ 1146 w 2752"/>
              <a:gd name="T59" fmla="*/ 1243 h 1361"/>
              <a:gd name="T60" fmla="*/ 419 w 2752"/>
              <a:gd name="T61" fmla="*/ 1011 h 1361"/>
              <a:gd name="T62" fmla="*/ 370 w 2752"/>
              <a:gd name="T63" fmla="*/ 993 h 1361"/>
              <a:gd name="T64" fmla="*/ 328 w 2752"/>
              <a:gd name="T65" fmla="*/ 1004 h 1361"/>
              <a:gd name="T66" fmla="*/ 274 w 2752"/>
              <a:gd name="T67" fmla="*/ 1003 h 1361"/>
              <a:gd name="T68" fmla="*/ 225 w 2752"/>
              <a:gd name="T69" fmla="*/ 973 h 1361"/>
              <a:gd name="T70" fmla="*/ 213 w 2752"/>
              <a:gd name="T71" fmla="*/ 968 h 1361"/>
              <a:gd name="T72" fmla="*/ 212 w 2752"/>
              <a:gd name="T73" fmla="*/ 972 h 1361"/>
              <a:gd name="T74" fmla="*/ 211 w 2752"/>
              <a:gd name="T75" fmla="*/ 978 h 1361"/>
              <a:gd name="T76" fmla="*/ 211 w 2752"/>
              <a:gd name="T77" fmla="*/ 982 h 1361"/>
              <a:gd name="T78" fmla="*/ 203 w 2752"/>
              <a:gd name="T79" fmla="*/ 983 h 1361"/>
              <a:gd name="T80" fmla="*/ 196 w 2752"/>
              <a:gd name="T81" fmla="*/ 983 h 1361"/>
              <a:gd name="T82" fmla="*/ 192 w 2752"/>
              <a:gd name="T83" fmla="*/ 984 h 1361"/>
              <a:gd name="T84" fmla="*/ 164 w 2752"/>
              <a:gd name="T85" fmla="*/ 999 h 1361"/>
              <a:gd name="T86" fmla="*/ 125 w 2752"/>
              <a:gd name="T87" fmla="*/ 972 h 1361"/>
              <a:gd name="T88" fmla="*/ 111 w 2752"/>
              <a:gd name="T89" fmla="*/ 971 h 1361"/>
              <a:gd name="T90" fmla="*/ 80 w 2752"/>
              <a:gd name="T91" fmla="*/ 966 h 1361"/>
              <a:gd name="T92" fmla="*/ 76 w 2752"/>
              <a:gd name="T93" fmla="*/ 952 h 1361"/>
              <a:gd name="T94" fmla="*/ 52 w 2752"/>
              <a:gd name="T95" fmla="*/ 929 h 1361"/>
              <a:gd name="T96" fmla="*/ 30 w 2752"/>
              <a:gd name="T97" fmla="*/ 912 h 1361"/>
              <a:gd name="T98" fmla="*/ 21 w 2752"/>
              <a:gd name="T99" fmla="*/ 891 h 1361"/>
              <a:gd name="T100" fmla="*/ 10 w 2752"/>
              <a:gd name="T101" fmla="*/ 884 h 1361"/>
              <a:gd name="T102" fmla="*/ 7 w 2752"/>
              <a:gd name="T103" fmla="*/ 870 h 1361"/>
              <a:gd name="T104" fmla="*/ 22 w 2752"/>
              <a:gd name="T105" fmla="*/ 867 h 1361"/>
              <a:gd name="T106" fmla="*/ 25 w 2752"/>
              <a:gd name="T107" fmla="*/ 853 h 1361"/>
              <a:gd name="T108" fmla="*/ 39 w 2752"/>
              <a:gd name="T109" fmla="*/ 839 h 1361"/>
              <a:gd name="T110" fmla="*/ 54 w 2752"/>
              <a:gd name="T111" fmla="*/ 831 h 1361"/>
              <a:gd name="T112" fmla="*/ 56 w 2752"/>
              <a:gd name="T113" fmla="*/ 810 h 1361"/>
              <a:gd name="T114" fmla="*/ 64 w 2752"/>
              <a:gd name="T115" fmla="*/ 795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52" h="1361">
                <a:moveTo>
                  <a:pt x="64" y="795"/>
                </a:moveTo>
                <a:lnTo>
                  <a:pt x="64" y="795"/>
                </a:lnTo>
                <a:lnTo>
                  <a:pt x="65" y="793"/>
                </a:lnTo>
                <a:lnTo>
                  <a:pt x="67" y="789"/>
                </a:lnTo>
                <a:lnTo>
                  <a:pt x="67" y="786"/>
                </a:lnTo>
                <a:lnTo>
                  <a:pt x="65" y="780"/>
                </a:lnTo>
                <a:lnTo>
                  <a:pt x="62" y="777"/>
                </a:lnTo>
                <a:lnTo>
                  <a:pt x="58" y="774"/>
                </a:lnTo>
                <a:lnTo>
                  <a:pt x="55" y="770"/>
                </a:lnTo>
                <a:lnTo>
                  <a:pt x="55" y="766"/>
                </a:lnTo>
                <a:lnTo>
                  <a:pt x="56" y="764"/>
                </a:lnTo>
                <a:lnTo>
                  <a:pt x="57" y="760"/>
                </a:lnTo>
                <a:lnTo>
                  <a:pt x="55" y="757"/>
                </a:lnTo>
                <a:lnTo>
                  <a:pt x="54" y="756"/>
                </a:lnTo>
                <a:lnTo>
                  <a:pt x="50" y="754"/>
                </a:lnTo>
                <a:lnTo>
                  <a:pt x="48" y="752"/>
                </a:lnTo>
                <a:lnTo>
                  <a:pt x="45" y="749"/>
                </a:lnTo>
                <a:lnTo>
                  <a:pt x="41" y="746"/>
                </a:lnTo>
                <a:lnTo>
                  <a:pt x="39" y="743"/>
                </a:lnTo>
                <a:lnTo>
                  <a:pt x="40" y="741"/>
                </a:lnTo>
                <a:lnTo>
                  <a:pt x="48" y="744"/>
                </a:lnTo>
                <a:lnTo>
                  <a:pt x="53" y="745"/>
                </a:lnTo>
                <a:lnTo>
                  <a:pt x="56" y="744"/>
                </a:lnTo>
                <a:lnTo>
                  <a:pt x="58" y="743"/>
                </a:lnTo>
                <a:lnTo>
                  <a:pt x="60" y="743"/>
                </a:lnTo>
                <a:lnTo>
                  <a:pt x="61" y="745"/>
                </a:lnTo>
                <a:lnTo>
                  <a:pt x="61" y="747"/>
                </a:lnTo>
                <a:lnTo>
                  <a:pt x="61" y="750"/>
                </a:lnTo>
                <a:lnTo>
                  <a:pt x="63" y="752"/>
                </a:lnTo>
                <a:lnTo>
                  <a:pt x="65" y="752"/>
                </a:lnTo>
                <a:lnTo>
                  <a:pt x="66" y="751"/>
                </a:lnTo>
                <a:lnTo>
                  <a:pt x="65" y="750"/>
                </a:lnTo>
                <a:lnTo>
                  <a:pt x="65" y="748"/>
                </a:lnTo>
                <a:lnTo>
                  <a:pt x="67" y="746"/>
                </a:lnTo>
                <a:lnTo>
                  <a:pt x="68" y="745"/>
                </a:lnTo>
                <a:lnTo>
                  <a:pt x="68" y="743"/>
                </a:lnTo>
                <a:lnTo>
                  <a:pt x="68" y="741"/>
                </a:lnTo>
                <a:lnTo>
                  <a:pt x="69" y="741"/>
                </a:lnTo>
                <a:lnTo>
                  <a:pt x="71" y="741"/>
                </a:lnTo>
                <a:lnTo>
                  <a:pt x="74" y="743"/>
                </a:lnTo>
                <a:lnTo>
                  <a:pt x="77" y="746"/>
                </a:lnTo>
                <a:lnTo>
                  <a:pt x="82" y="749"/>
                </a:lnTo>
                <a:lnTo>
                  <a:pt x="88" y="752"/>
                </a:lnTo>
                <a:lnTo>
                  <a:pt x="93" y="754"/>
                </a:lnTo>
                <a:lnTo>
                  <a:pt x="96" y="756"/>
                </a:lnTo>
                <a:lnTo>
                  <a:pt x="99" y="756"/>
                </a:lnTo>
                <a:lnTo>
                  <a:pt x="101" y="756"/>
                </a:lnTo>
                <a:lnTo>
                  <a:pt x="103" y="756"/>
                </a:lnTo>
                <a:lnTo>
                  <a:pt x="104" y="754"/>
                </a:lnTo>
                <a:lnTo>
                  <a:pt x="104" y="751"/>
                </a:lnTo>
                <a:lnTo>
                  <a:pt x="106" y="748"/>
                </a:lnTo>
                <a:lnTo>
                  <a:pt x="109" y="743"/>
                </a:lnTo>
                <a:lnTo>
                  <a:pt x="110" y="740"/>
                </a:lnTo>
                <a:lnTo>
                  <a:pt x="113" y="735"/>
                </a:lnTo>
                <a:lnTo>
                  <a:pt x="114" y="730"/>
                </a:lnTo>
                <a:lnTo>
                  <a:pt x="116" y="727"/>
                </a:lnTo>
                <a:lnTo>
                  <a:pt x="119" y="723"/>
                </a:lnTo>
                <a:lnTo>
                  <a:pt x="120" y="722"/>
                </a:lnTo>
                <a:lnTo>
                  <a:pt x="124" y="711"/>
                </a:lnTo>
                <a:lnTo>
                  <a:pt x="135" y="698"/>
                </a:lnTo>
                <a:lnTo>
                  <a:pt x="151" y="694"/>
                </a:lnTo>
                <a:lnTo>
                  <a:pt x="154" y="694"/>
                </a:lnTo>
                <a:lnTo>
                  <a:pt x="154" y="694"/>
                </a:lnTo>
                <a:lnTo>
                  <a:pt x="154" y="694"/>
                </a:lnTo>
                <a:lnTo>
                  <a:pt x="163" y="693"/>
                </a:lnTo>
                <a:lnTo>
                  <a:pt x="170" y="693"/>
                </a:lnTo>
                <a:lnTo>
                  <a:pt x="171" y="693"/>
                </a:lnTo>
                <a:lnTo>
                  <a:pt x="188" y="694"/>
                </a:lnTo>
                <a:lnTo>
                  <a:pt x="190" y="695"/>
                </a:lnTo>
                <a:lnTo>
                  <a:pt x="190" y="695"/>
                </a:lnTo>
                <a:lnTo>
                  <a:pt x="190" y="694"/>
                </a:lnTo>
                <a:lnTo>
                  <a:pt x="195" y="695"/>
                </a:lnTo>
                <a:lnTo>
                  <a:pt x="195" y="695"/>
                </a:lnTo>
                <a:lnTo>
                  <a:pt x="197" y="695"/>
                </a:lnTo>
                <a:lnTo>
                  <a:pt x="206" y="698"/>
                </a:lnTo>
                <a:lnTo>
                  <a:pt x="219" y="692"/>
                </a:lnTo>
                <a:lnTo>
                  <a:pt x="225" y="689"/>
                </a:lnTo>
                <a:lnTo>
                  <a:pt x="229" y="689"/>
                </a:lnTo>
                <a:lnTo>
                  <a:pt x="238" y="695"/>
                </a:lnTo>
                <a:lnTo>
                  <a:pt x="271" y="718"/>
                </a:lnTo>
                <a:lnTo>
                  <a:pt x="271" y="718"/>
                </a:lnTo>
                <a:lnTo>
                  <a:pt x="272" y="719"/>
                </a:lnTo>
                <a:lnTo>
                  <a:pt x="276" y="721"/>
                </a:lnTo>
                <a:lnTo>
                  <a:pt x="302" y="737"/>
                </a:lnTo>
                <a:lnTo>
                  <a:pt x="310" y="742"/>
                </a:lnTo>
                <a:lnTo>
                  <a:pt x="329" y="755"/>
                </a:lnTo>
                <a:lnTo>
                  <a:pt x="335" y="759"/>
                </a:lnTo>
                <a:lnTo>
                  <a:pt x="356" y="777"/>
                </a:lnTo>
                <a:lnTo>
                  <a:pt x="356" y="777"/>
                </a:lnTo>
                <a:lnTo>
                  <a:pt x="365" y="785"/>
                </a:lnTo>
                <a:lnTo>
                  <a:pt x="373" y="792"/>
                </a:lnTo>
                <a:lnTo>
                  <a:pt x="387" y="804"/>
                </a:lnTo>
                <a:lnTo>
                  <a:pt x="395" y="809"/>
                </a:lnTo>
                <a:lnTo>
                  <a:pt x="405" y="809"/>
                </a:lnTo>
                <a:lnTo>
                  <a:pt x="439" y="813"/>
                </a:lnTo>
                <a:lnTo>
                  <a:pt x="452" y="816"/>
                </a:lnTo>
                <a:lnTo>
                  <a:pt x="463" y="820"/>
                </a:lnTo>
                <a:lnTo>
                  <a:pt x="470" y="827"/>
                </a:lnTo>
                <a:lnTo>
                  <a:pt x="502" y="830"/>
                </a:lnTo>
                <a:lnTo>
                  <a:pt x="530" y="833"/>
                </a:lnTo>
                <a:lnTo>
                  <a:pt x="566" y="837"/>
                </a:lnTo>
                <a:lnTo>
                  <a:pt x="600" y="841"/>
                </a:lnTo>
                <a:lnTo>
                  <a:pt x="600" y="841"/>
                </a:lnTo>
                <a:lnTo>
                  <a:pt x="615" y="843"/>
                </a:lnTo>
                <a:lnTo>
                  <a:pt x="625" y="844"/>
                </a:lnTo>
                <a:lnTo>
                  <a:pt x="625" y="844"/>
                </a:lnTo>
                <a:lnTo>
                  <a:pt x="635" y="854"/>
                </a:lnTo>
                <a:lnTo>
                  <a:pt x="639" y="852"/>
                </a:lnTo>
                <a:lnTo>
                  <a:pt x="640" y="852"/>
                </a:lnTo>
                <a:lnTo>
                  <a:pt x="649" y="849"/>
                </a:lnTo>
                <a:lnTo>
                  <a:pt x="660" y="850"/>
                </a:lnTo>
                <a:lnTo>
                  <a:pt x="677" y="853"/>
                </a:lnTo>
                <a:lnTo>
                  <a:pt x="724" y="860"/>
                </a:lnTo>
                <a:lnTo>
                  <a:pt x="741" y="862"/>
                </a:lnTo>
                <a:lnTo>
                  <a:pt x="768" y="841"/>
                </a:lnTo>
                <a:lnTo>
                  <a:pt x="768" y="841"/>
                </a:lnTo>
                <a:lnTo>
                  <a:pt x="809" y="819"/>
                </a:lnTo>
                <a:lnTo>
                  <a:pt x="838" y="803"/>
                </a:lnTo>
                <a:lnTo>
                  <a:pt x="957" y="739"/>
                </a:lnTo>
                <a:lnTo>
                  <a:pt x="957" y="739"/>
                </a:lnTo>
                <a:lnTo>
                  <a:pt x="975" y="730"/>
                </a:lnTo>
                <a:lnTo>
                  <a:pt x="997" y="718"/>
                </a:lnTo>
                <a:lnTo>
                  <a:pt x="1178" y="621"/>
                </a:lnTo>
                <a:lnTo>
                  <a:pt x="1248" y="583"/>
                </a:lnTo>
                <a:lnTo>
                  <a:pt x="1533" y="431"/>
                </a:lnTo>
                <a:lnTo>
                  <a:pt x="2337" y="0"/>
                </a:lnTo>
                <a:lnTo>
                  <a:pt x="2341" y="8"/>
                </a:lnTo>
                <a:lnTo>
                  <a:pt x="2342" y="11"/>
                </a:lnTo>
                <a:lnTo>
                  <a:pt x="2343" y="14"/>
                </a:lnTo>
                <a:lnTo>
                  <a:pt x="2348" y="29"/>
                </a:lnTo>
                <a:lnTo>
                  <a:pt x="2351" y="37"/>
                </a:lnTo>
                <a:lnTo>
                  <a:pt x="2361" y="67"/>
                </a:lnTo>
                <a:lnTo>
                  <a:pt x="2383" y="132"/>
                </a:lnTo>
                <a:lnTo>
                  <a:pt x="2484" y="435"/>
                </a:lnTo>
                <a:lnTo>
                  <a:pt x="2504" y="495"/>
                </a:lnTo>
                <a:lnTo>
                  <a:pt x="2557" y="652"/>
                </a:lnTo>
                <a:lnTo>
                  <a:pt x="2569" y="688"/>
                </a:lnTo>
                <a:lnTo>
                  <a:pt x="2571" y="696"/>
                </a:lnTo>
                <a:lnTo>
                  <a:pt x="2577" y="711"/>
                </a:lnTo>
                <a:lnTo>
                  <a:pt x="2556" y="716"/>
                </a:lnTo>
                <a:lnTo>
                  <a:pt x="2528" y="723"/>
                </a:lnTo>
                <a:lnTo>
                  <a:pt x="2521" y="725"/>
                </a:lnTo>
                <a:lnTo>
                  <a:pt x="2509" y="728"/>
                </a:lnTo>
                <a:lnTo>
                  <a:pt x="2500" y="730"/>
                </a:lnTo>
                <a:lnTo>
                  <a:pt x="2495" y="731"/>
                </a:lnTo>
                <a:lnTo>
                  <a:pt x="2497" y="736"/>
                </a:lnTo>
                <a:lnTo>
                  <a:pt x="2499" y="742"/>
                </a:lnTo>
                <a:lnTo>
                  <a:pt x="2499" y="744"/>
                </a:lnTo>
                <a:lnTo>
                  <a:pt x="2503" y="754"/>
                </a:lnTo>
                <a:lnTo>
                  <a:pt x="2516" y="794"/>
                </a:lnTo>
                <a:lnTo>
                  <a:pt x="2519" y="802"/>
                </a:lnTo>
                <a:lnTo>
                  <a:pt x="2523" y="815"/>
                </a:lnTo>
                <a:lnTo>
                  <a:pt x="2532" y="842"/>
                </a:lnTo>
                <a:lnTo>
                  <a:pt x="2538" y="861"/>
                </a:lnTo>
                <a:lnTo>
                  <a:pt x="2542" y="873"/>
                </a:lnTo>
                <a:lnTo>
                  <a:pt x="2543" y="872"/>
                </a:lnTo>
                <a:lnTo>
                  <a:pt x="2548" y="871"/>
                </a:lnTo>
                <a:lnTo>
                  <a:pt x="2550" y="871"/>
                </a:lnTo>
                <a:lnTo>
                  <a:pt x="2552" y="870"/>
                </a:lnTo>
                <a:lnTo>
                  <a:pt x="2554" y="870"/>
                </a:lnTo>
                <a:lnTo>
                  <a:pt x="2563" y="868"/>
                </a:lnTo>
                <a:lnTo>
                  <a:pt x="2572" y="866"/>
                </a:lnTo>
                <a:lnTo>
                  <a:pt x="2577" y="864"/>
                </a:lnTo>
                <a:lnTo>
                  <a:pt x="2587" y="862"/>
                </a:lnTo>
                <a:lnTo>
                  <a:pt x="2600" y="859"/>
                </a:lnTo>
                <a:lnTo>
                  <a:pt x="2601" y="859"/>
                </a:lnTo>
                <a:lnTo>
                  <a:pt x="2601" y="858"/>
                </a:lnTo>
                <a:lnTo>
                  <a:pt x="2621" y="854"/>
                </a:lnTo>
                <a:lnTo>
                  <a:pt x="2626" y="852"/>
                </a:lnTo>
                <a:lnTo>
                  <a:pt x="2630" y="852"/>
                </a:lnTo>
                <a:lnTo>
                  <a:pt x="2637" y="850"/>
                </a:lnTo>
                <a:lnTo>
                  <a:pt x="2639" y="850"/>
                </a:lnTo>
                <a:lnTo>
                  <a:pt x="2644" y="848"/>
                </a:lnTo>
                <a:lnTo>
                  <a:pt x="2653" y="846"/>
                </a:lnTo>
                <a:lnTo>
                  <a:pt x="2659" y="845"/>
                </a:lnTo>
                <a:lnTo>
                  <a:pt x="2660" y="845"/>
                </a:lnTo>
                <a:lnTo>
                  <a:pt x="2660" y="844"/>
                </a:lnTo>
                <a:lnTo>
                  <a:pt x="2665" y="843"/>
                </a:lnTo>
                <a:lnTo>
                  <a:pt x="2675" y="841"/>
                </a:lnTo>
                <a:lnTo>
                  <a:pt x="2686" y="838"/>
                </a:lnTo>
                <a:lnTo>
                  <a:pt x="2693" y="836"/>
                </a:lnTo>
                <a:lnTo>
                  <a:pt x="2712" y="832"/>
                </a:lnTo>
                <a:lnTo>
                  <a:pt x="2714" y="832"/>
                </a:lnTo>
                <a:lnTo>
                  <a:pt x="2716" y="831"/>
                </a:lnTo>
                <a:lnTo>
                  <a:pt x="2720" y="839"/>
                </a:lnTo>
                <a:lnTo>
                  <a:pt x="2720" y="839"/>
                </a:lnTo>
                <a:lnTo>
                  <a:pt x="2724" y="847"/>
                </a:lnTo>
                <a:lnTo>
                  <a:pt x="2728" y="861"/>
                </a:lnTo>
                <a:lnTo>
                  <a:pt x="2730" y="866"/>
                </a:lnTo>
                <a:lnTo>
                  <a:pt x="2733" y="876"/>
                </a:lnTo>
                <a:lnTo>
                  <a:pt x="2736" y="884"/>
                </a:lnTo>
                <a:lnTo>
                  <a:pt x="2752" y="933"/>
                </a:lnTo>
                <a:lnTo>
                  <a:pt x="2733" y="947"/>
                </a:lnTo>
                <a:lnTo>
                  <a:pt x="2696" y="976"/>
                </a:lnTo>
                <a:lnTo>
                  <a:pt x="2691" y="980"/>
                </a:lnTo>
                <a:lnTo>
                  <a:pt x="2670" y="995"/>
                </a:lnTo>
                <a:lnTo>
                  <a:pt x="2648" y="1010"/>
                </a:lnTo>
                <a:lnTo>
                  <a:pt x="2619" y="1010"/>
                </a:lnTo>
                <a:lnTo>
                  <a:pt x="2613" y="1010"/>
                </a:lnTo>
                <a:lnTo>
                  <a:pt x="2609" y="1017"/>
                </a:lnTo>
                <a:lnTo>
                  <a:pt x="2602" y="1032"/>
                </a:lnTo>
                <a:lnTo>
                  <a:pt x="2592" y="1053"/>
                </a:lnTo>
                <a:lnTo>
                  <a:pt x="2592" y="1053"/>
                </a:lnTo>
                <a:lnTo>
                  <a:pt x="2579" y="1064"/>
                </a:lnTo>
                <a:lnTo>
                  <a:pt x="2507" y="1120"/>
                </a:lnTo>
                <a:lnTo>
                  <a:pt x="2458" y="1132"/>
                </a:lnTo>
                <a:lnTo>
                  <a:pt x="2111" y="1216"/>
                </a:lnTo>
                <a:lnTo>
                  <a:pt x="1720" y="1313"/>
                </a:lnTo>
                <a:lnTo>
                  <a:pt x="1528" y="1361"/>
                </a:lnTo>
                <a:lnTo>
                  <a:pt x="1146" y="1243"/>
                </a:lnTo>
                <a:lnTo>
                  <a:pt x="1146" y="1243"/>
                </a:lnTo>
                <a:lnTo>
                  <a:pt x="438" y="1035"/>
                </a:lnTo>
                <a:lnTo>
                  <a:pt x="432" y="1031"/>
                </a:lnTo>
                <a:lnTo>
                  <a:pt x="426" y="1024"/>
                </a:lnTo>
                <a:lnTo>
                  <a:pt x="423" y="1022"/>
                </a:lnTo>
                <a:lnTo>
                  <a:pt x="420" y="1018"/>
                </a:lnTo>
                <a:lnTo>
                  <a:pt x="419" y="1011"/>
                </a:lnTo>
                <a:lnTo>
                  <a:pt x="419" y="1004"/>
                </a:lnTo>
                <a:lnTo>
                  <a:pt x="417" y="998"/>
                </a:lnTo>
                <a:lnTo>
                  <a:pt x="407" y="993"/>
                </a:lnTo>
                <a:lnTo>
                  <a:pt x="396" y="992"/>
                </a:lnTo>
                <a:lnTo>
                  <a:pt x="386" y="993"/>
                </a:lnTo>
                <a:lnTo>
                  <a:pt x="379" y="995"/>
                </a:lnTo>
                <a:lnTo>
                  <a:pt x="370" y="993"/>
                </a:lnTo>
                <a:lnTo>
                  <a:pt x="363" y="993"/>
                </a:lnTo>
                <a:lnTo>
                  <a:pt x="357" y="994"/>
                </a:lnTo>
                <a:lnTo>
                  <a:pt x="347" y="996"/>
                </a:lnTo>
                <a:lnTo>
                  <a:pt x="342" y="997"/>
                </a:lnTo>
                <a:lnTo>
                  <a:pt x="342" y="997"/>
                </a:lnTo>
                <a:lnTo>
                  <a:pt x="335" y="998"/>
                </a:lnTo>
                <a:lnTo>
                  <a:pt x="328" y="1004"/>
                </a:lnTo>
                <a:lnTo>
                  <a:pt x="323" y="1007"/>
                </a:lnTo>
                <a:lnTo>
                  <a:pt x="314" y="1007"/>
                </a:lnTo>
                <a:lnTo>
                  <a:pt x="307" y="1007"/>
                </a:lnTo>
                <a:lnTo>
                  <a:pt x="300" y="1009"/>
                </a:lnTo>
                <a:lnTo>
                  <a:pt x="291" y="1010"/>
                </a:lnTo>
                <a:lnTo>
                  <a:pt x="283" y="1008"/>
                </a:lnTo>
                <a:lnTo>
                  <a:pt x="274" y="1003"/>
                </a:lnTo>
                <a:lnTo>
                  <a:pt x="263" y="998"/>
                </a:lnTo>
                <a:lnTo>
                  <a:pt x="252" y="991"/>
                </a:lnTo>
                <a:lnTo>
                  <a:pt x="248" y="988"/>
                </a:lnTo>
                <a:lnTo>
                  <a:pt x="244" y="985"/>
                </a:lnTo>
                <a:lnTo>
                  <a:pt x="241" y="983"/>
                </a:lnTo>
                <a:lnTo>
                  <a:pt x="235" y="979"/>
                </a:lnTo>
                <a:lnTo>
                  <a:pt x="225" y="973"/>
                </a:lnTo>
                <a:lnTo>
                  <a:pt x="216" y="966"/>
                </a:lnTo>
                <a:lnTo>
                  <a:pt x="216" y="966"/>
                </a:lnTo>
                <a:lnTo>
                  <a:pt x="216" y="966"/>
                </a:lnTo>
                <a:lnTo>
                  <a:pt x="215" y="967"/>
                </a:lnTo>
                <a:lnTo>
                  <a:pt x="215" y="967"/>
                </a:lnTo>
                <a:lnTo>
                  <a:pt x="213" y="968"/>
                </a:lnTo>
                <a:lnTo>
                  <a:pt x="213" y="968"/>
                </a:lnTo>
                <a:lnTo>
                  <a:pt x="213" y="968"/>
                </a:lnTo>
                <a:lnTo>
                  <a:pt x="212" y="969"/>
                </a:lnTo>
                <a:lnTo>
                  <a:pt x="212" y="970"/>
                </a:lnTo>
                <a:lnTo>
                  <a:pt x="213" y="970"/>
                </a:lnTo>
                <a:lnTo>
                  <a:pt x="213" y="970"/>
                </a:lnTo>
                <a:lnTo>
                  <a:pt x="213" y="971"/>
                </a:lnTo>
                <a:lnTo>
                  <a:pt x="212" y="972"/>
                </a:lnTo>
                <a:lnTo>
                  <a:pt x="212" y="972"/>
                </a:lnTo>
                <a:lnTo>
                  <a:pt x="211" y="973"/>
                </a:lnTo>
                <a:lnTo>
                  <a:pt x="212" y="974"/>
                </a:lnTo>
                <a:lnTo>
                  <a:pt x="212" y="975"/>
                </a:lnTo>
                <a:lnTo>
                  <a:pt x="211" y="976"/>
                </a:lnTo>
                <a:lnTo>
                  <a:pt x="211" y="977"/>
                </a:lnTo>
                <a:lnTo>
                  <a:pt x="211" y="978"/>
                </a:lnTo>
                <a:lnTo>
                  <a:pt x="210" y="978"/>
                </a:lnTo>
                <a:lnTo>
                  <a:pt x="210" y="978"/>
                </a:lnTo>
                <a:lnTo>
                  <a:pt x="209" y="979"/>
                </a:lnTo>
                <a:lnTo>
                  <a:pt x="210" y="979"/>
                </a:lnTo>
                <a:lnTo>
                  <a:pt x="210" y="980"/>
                </a:lnTo>
                <a:lnTo>
                  <a:pt x="211" y="981"/>
                </a:lnTo>
                <a:lnTo>
                  <a:pt x="211" y="982"/>
                </a:lnTo>
                <a:lnTo>
                  <a:pt x="209" y="984"/>
                </a:lnTo>
                <a:lnTo>
                  <a:pt x="208" y="985"/>
                </a:lnTo>
                <a:lnTo>
                  <a:pt x="207" y="984"/>
                </a:lnTo>
                <a:lnTo>
                  <a:pt x="206" y="984"/>
                </a:lnTo>
                <a:lnTo>
                  <a:pt x="206" y="984"/>
                </a:lnTo>
                <a:lnTo>
                  <a:pt x="204" y="983"/>
                </a:lnTo>
                <a:lnTo>
                  <a:pt x="203" y="983"/>
                </a:lnTo>
                <a:lnTo>
                  <a:pt x="202" y="983"/>
                </a:lnTo>
                <a:lnTo>
                  <a:pt x="200" y="983"/>
                </a:lnTo>
                <a:lnTo>
                  <a:pt x="199" y="983"/>
                </a:lnTo>
                <a:lnTo>
                  <a:pt x="198" y="983"/>
                </a:lnTo>
                <a:lnTo>
                  <a:pt x="198" y="983"/>
                </a:lnTo>
                <a:lnTo>
                  <a:pt x="197" y="983"/>
                </a:lnTo>
                <a:lnTo>
                  <a:pt x="196" y="983"/>
                </a:lnTo>
                <a:lnTo>
                  <a:pt x="195" y="983"/>
                </a:lnTo>
                <a:lnTo>
                  <a:pt x="195" y="983"/>
                </a:lnTo>
                <a:lnTo>
                  <a:pt x="194" y="982"/>
                </a:lnTo>
                <a:lnTo>
                  <a:pt x="193" y="983"/>
                </a:lnTo>
                <a:lnTo>
                  <a:pt x="193" y="983"/>
                </a:lnTo>
                <a:lnTo>
                  <a:pt x="192" y="984"/>
                </a:lnTo>
                <a:lnTo>
                  <a:pt x="192" y="984"/>
                </a:lnTo>
                <a:lnTo>
                  <a:pt x="188" y="986"/>
                </a:lnTo>
                <a:lnTo>
                  <a:pt x="184" y="988"/>
                </a:lnTo>
                <a:lnTo>
                  <a:pt x="177" y="989"/>
                </a:lnTo>
                <a:lnTo>
                  <a:pt x="175" y="991"/>
                </a:lnTo>
                <a:lnTo>
                  <a:pt x="174" y="995"/>
                </a:lnTo>
                <a:lnTo>
                  <a:pt x="169" y="1000"/>
                </a:lnTo>
                <a:lnTo>
                  <a:pt x="164" y="999"/>
                </a:lnTo>
                <a:lnTo>
                  <a:pt x="155" y="995"/>
                </a:lnTo>
                <a:lnTo>
                  <a:pt x="150" y="992"/>
                </a:lnTo>
                <a:lnTo>
                  <a:pt x="145" y="991"/>
                </a:lnTo>
                <a:lnTo>
                  <a:pt x="137" y="988"/>
                </a:lnTo>
                <a:lnTo>
                  <a:pt x="130" y="983"/>
                </a:lnTo>
                <a:lnTo>
                  <a:pt x="126" y="977"/>
                </a:lnTo>
                <a:lnTo>
                  <a:pt x="125" y="972"/>
                </a:lnTo>
                <a:lnTo>
                  <a:pt x="125" y="967"/>
                </a:lnTo>
                <a:lnTo>
                  <a:pt x="124" y="966"/>
                </a:lnTo>
                <a:lnTo>
                  <a:pt x="123" y="966"/>
                </a:lnTo>
                <a:lnTo>
                  <a:pt x="120" y="965"/>
                </a:lnTo>
                <a:lnTo>
                  <a:pt x="116" y="966"/>
                </a:lnTo>
                <a:lnTo>
                  <a:pt x="113" y="968"/>
                </a:lnTo>
                <a:lnTo>
                  <a:pt x="111" y="971"/>
                </a:lnTo>
                <a:lnTo>
                  <a:pt x="109" y="974"/>
                </a:lnTo>
                <a:lnTo>
                  <a:pt x="106" y="971"/>
                </a:lnTo>
                <a:lnTo>
                  <a:pt x="101" y="968"/>
                </a:lnTo>
                <a:lnTo>
                  <a:pt x="92" y="966"/>
                </a:lnTo>
                <a:lnTo>
                  <a:pt x="86" y="966"/>
                </a:lnTo>
                <a:lnTo>
                  <a:pt x="83" y="966"/>
                </a:lnTo>
                <a:lnTo>
                  <a:pt x="80" y="966"/>
                </a:lnTo>
                <a:lnTo>
                  <a:pt x="79" y="964"/>
                </a:lnTo>
                <a:lnTo>
                  <a:pt x="81" y="961"/>
                </a:lnTo>
                <a:lnTo>
                  <a:pt x="79" y="961"/>
                </a:lnTo>
                <a:lnTo>
                  <a:pt x="78" y="959"/>
                </a:lnTo>
                <a:lnTo>
                  <a:pt x="77" y="957"/>
                </a:lnTo>
                <a:lnTo>
                  <a:pt x="78" y="956"/>
                </a:lnTo>
                <a:lnTo>
                  <a:pt x="76" y="952"/>
                </a:lnTo>
                <a:lnTo>
                  <a:pt x="72" y="943"/>
                </a:lnTo>
                <a:lnTo>
                  <a:pt x="68" y="937"/>
                </a:lnTo>
                <a:lnTo>
                  <a:pt x="61" y="933"/>
                </a:lnTo>
                <a:lnTo>
                  <a:pt x="61" y="933"/>
                </a:lnTo>
                <a:lnTo>
                  <a:pt x="59" y="931"/>
                </a:lnTo>
                <a:lnTo>
                  <a:pt x="57" y="930"/>
                </a:lnTo>
                <a:lnTo>
                  <a:pt x="52" y="929"/>
                </a:lnTo>
                <a:lnTo>
                  <a:pt x="47" y="928"/>
                </a:lnTo>
                <a:lnTo>
                  <a:pt x="43" y="927"/>
                </a:lnTo>
                <a:lnTo>
                  <a:pt x="38" y="924"/>
                </a:lnTo>
                <a:lnTo>
                  <a:pt x="36" y="922"/>
                </a:lnTo>
                <a:lnTo>
                  <a:pt x="36" y="922"/>
                </a:lnTo>
                <a:lnTo>
                  <a:pt x="33" y="918"/>
                </a:lnTo>
                <a:lnTo>
                  <a:pt x="30" y="912"/>
                </a:lnTo>
                <a:lnTo>
                  <a:pt x="28" y="908"/>
                </a:lnTo>
                <a:lnTo>
                  <a:pt x="28" y="905"/>
                </a:lnTo>
                <a:lnTo>
                  <a:pt x="29" y="902"/>
                </a:lnTo>
                <a:lnTo>
                  <a:pt x="29" y="901"/>
                </a:lnTo>
                <a:lnTo>
                  <a:pt x="27" y="900"/>
                </a:lnTo>
                <a:lnTo>
                  <a:pt x="24" y="896"/>
                </a:lnTo>
                <a:lnTo>
                  <a:pt x="21" y="891"/>
                </a:lnTo>
                <a:lnTo>
                  <a:pt x="20" y="888"/>
                </a:lnTo>
                <a:lnTo>
                  <a:pt x="16" y="887"/>
                </a:lnTo>
                <a:lnTo>
                  <a:pt x="12" y="888"/>
                </a:lnTo>
                <a:lnTo>
                  <a:pt x="12" y="887"/>
                </a:lnTo>
                <a:lnTo>
                  <a:pt x="11" y="886"/>
                </a:lnTo>
                <a:lnTo>
                  <a:pt x="10" y="884"/>
                </a:lnTo>
                <a:lnTo>
                  <a:pt x="10" y="884"/>
                </a:lnTo>
                <a:lnTo>
                  <a:pt x="8" y="884"/>
                </a:lnTo>
                <a:lnTo>
                  <a:pt x="5" y="884"/>
                </a:lnTo>
                <a:lnTo>
                  <a:pt x="0" y="881"/>
                </a:lnTo>
                <a:lnTo>
                  <a:pt x="3" y="873"/>
                </a:lnTo>
                <a:lnTo>
                  <a:pt x="6" y="872"/>
                </a:lnTo>
                <a:lnTo>
                  <a:pt x="6" y="871"/>
                </a:lnTo>
                <a:lnTo>
                  <a:pt x="7" y="870"/>
                </a:lnTo>
                <a:lnTo>
                  <a:pt x="8" y="869"/>
                </a:lnTo>
                <a:lnTo>
                  <a:pt x="9" y="868"/>
                </a:lnTo>
                <a:lnTo>
                  <a:pt x="11" y="867"/>
                </a:lnTo>
                <a:lnTo>
                  <a:pt x="11" y="866"/>
                </a:lnTo>
                <a:lnTo>
                  <a:pt x="17" y="868"/>
                </a:lnTo>
                <a:lnTo>
                  <a:pt x="21" y="868"/>
                </a:lnTo>
                <a:lnTo>
                  <a:pt x="22" y="867"/>
                </a:lnTo>
                <a:lnTo>
                  <a:pt x="18" y="864"/>
                </a:lnTo>
                <a:lnTo>
                  <a:pt x="16" y="862"/>
                </a:lnTo>
                <a:lnTo>
                  <a:pt x="18" y="860"/>
                </a:lnTo>
                <a:lnTo>
                  <a:pt x="18" y="858"/>
                </a:lnTo>
                <a:lnTo>
                  <a:pt x="20" y="854"/>
                </a:lnTo>
                <a:lnTo>
                  <a:pt x="23" y="854"/>
                </a:lnTo>
                <a:lnTo>
                  <a:pt x="25" y="853"/>
                </a:lnTo>
                <a:lnTo>
                  <a:pt x="26" y="850"/>
                </a:lnTo>
                <a:lnTo>
                  <a:pt x="28" y="847"/>
                </a:lnTo>
                <a:lnTo>
                  <a:pt x="30" y="844"/>
                </a:lnTo>
                <a:lnTo>
                  <a:pt x="31" y="841"/>
                </a:lnTo>
                <a:lnTo>
                  <a:pt x="32" y="840"/>
                </a:lnTo>
                <a:lnTo>
                  <a:pt x="36" y="840"/>
                </a:lnTo>
                <a:lnTo>
                  <a:pt x="39" y="839"/>
                </a:lnTo>
                <a:lnTo>
                  <a:pt x="42" y="838"/>
                </a:lnTo>
                <a:lnTo>
                  <a:pt x="45" y="839"/>
                </a:lnTo>
                <a:lnTo>
                  <a:pt x="47" y="838"/>
                </a:lnTo>
                <a:lnTo>
                  <a:pt x="50" y="835"/>
                </a:lnTo>
                <a:lnTo>
                  <a:pt x="51" y="835"/>
                </a:lnTo>
                <a:lnTo>
                  <a:pt x="51" y="834"/>
                </a:lnTo>
                <a:lnTo>
                  <a:pt x="54" y="831"/>
                </a:lnTo>
                <a:lnTo>
                  <a:pt x="56" y="829"/>
                </a:lnTo>
                <a:lnTo>
                  <a:pt x="56" y="827"/>
                </a:lnTo>
                <a:lnTo>
                  <a:pt x="57" y="827"/>
                </a:lnTo>
                <a:lnTo>
                  <a:pt x="57" y="823"/>
                </a:lnTo>
                <a:lnTo>
                  <a:pt x="57" y="820"/>
                </a:lnTo>
                <a:lnTo>
                  <a:pt x="56" y="815"/>
                </a:lnTo>
                <a:lnTo>
                  <a:pt x="56" y="810"/>
                </a:lnTo>
                <a:lnTo>
                  <a:pt x="58" y="811"/>
                </a:lnTo>
                <a:lnTo>
                  <a:pt x="60" y="810"/>
                </a:lnTo>
                <a:lnTo>
                  <a:pt x="61" y="808"/>
                </a:lnTo>
                <a:lnTo>
                  <a:pt x="65" y="797"/>
                </a:lnTo>
                <a:lnTo>
                  <a:pt x="64" y="796"/>
                </a:lnTo>
                <a:lnTo>
                  <a:pt x="64" y="796"/>
                </a:lnTo>
                <a:lnTo>
                  <a:pt x="64" y="79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3792538" y="4049713"/>
            <a:ext cx="1030288" cy="520700"/>
          </a:xfrm>
          <a:custGeom>
            <a:avLst/>
            <a:gdLst>
              <a:gd name="T0" fmla="*/ 5 w 649"/>
              <a:gd name="T1" fmla="*/ 173 h 328"/>
              <a:gd name="T2" fmla="*/ 36 w 649"/>
              <a:gd name="T3" fmla="*/ 158 h 328"/>
              <a:gd name="T4" fmla="*/ 54 w 649"/>
              <a:gd name="T5" fmla="*/ 162 h 328"/>
              <a:gd name="T6" fmla="*/ 65 w 649"/>
              <a:gd name="T7" fmla="*/ 167 h 328"/>
              <a:gd name="T8" fmla="*/ 79 w 649"/>
              <a:gd name="T9" fmla="*/ 171 h 328"/>
              <a:gd name="T10" fmla="*/ 82 w 649"/>
              <a:gd name="T11" fmla="*/ 162 h 328"/>
              <a:gd name="T12" fmla="*/ 83 w 649"/>
              <a:gd name="T13" fmla="*/ 150 h 328"/>
              <a:gd name="T14" fmla="*/ 89 w 649"/>
              <a:gd name="T15" fmla="*/ 137 h 328"/>
              <a:gd name="T16" fmla="*/ 97 w 649"/>
              <a:gd name="T17" fmla="*/ 125 h 328"/>
              <a:gd name="T18" fmla="*/ 96 w 649"/>
              <a:gd name="T19" fmla="*/ 109 h 328"/>
              <a:gd name="T20" fmla="*/ 103 w 649"/>
              <a:gd name="T21" fmla="*/ 94 h 328"/>
              <a:gd name="T22" fmla="*/ 105 w 649"/>
              <a:gd name="T23" fmla="*/ 84 h 328"/>
              <a:gd name="T24" fmla="*/ 126 w 649"/>
              <a:gd name="T25" fmla="*/ 67 h 328"/>
              <a:gd name="T26" fmla="*/ 132 w 649"/>
              <a:gd name="T27" fmla="*/ 58 h 328"/>
              <a:gd name="T28" fmla="*/ 133 w 649"/>
              <a:gd name="T29" fmla="*/ 50 h 328"/>
              <a:gd name="T30" fmla="*/ 133 w 649"/>
              <a:gd name="T31" fmla="*/ 39 h 328"/>
              <a:gd name="T32" fmla="*/ 135 w 649"/>
              <a:gd name="T33" fmla="*/ 8 h 328"/>
              <a:gd name="T34" fmla="*/ 227 w 649"/>
              <a:gd name="T35" fmla="*/ 7 h 328"/>
              <a:gd name="T36" fmla="*/ 255 w 649"/>
              <a:gd name="T37" fmla="*/ 8 h 328"/>
              <a:gd name="T38" fmla="*/ 279 w 649"/>
              <a:gd name="T39" fmla="*/ 12 h 328"/>
              <a:gd name="T40" fmla="*/ 298 w 649"/>
              <a:gd name="T41" fmla="*/ 15 h 328"/>
              <a:gd name="T42" fmla="*/ 309 w 649"/>
              <a:gd name="T43" fmla="*/ 20 h 328"/>
              <a:gd name="T44" fmla="*/ 329 w 649"/>
              <a:gd name="T45" fmla="*/ 22 h 328"/>
              <a:gd name="T46" fmla="*/ 366 w 649"/>
              <a:gd name="T47" fmla="*/ 34 h 328"/>
              <a:gd name="T48" fmla="*/ 377 w 649"/>
              <a:gd name="T49" fmla="*/ 40 h 328"/>
              <a:gd name="T50" fmla="*/ 402 w 649"/>
              <a:gd name="T51" fmla="*/ 52 h 328"/>
              <a:gd name="T52" fmla="*/ 427 w 649"/>
              <a:gd name="T53" fmla="*/ 54 h 328"/>
              <a:gd name="T54" fmla="*/ 436 w 649"/>
              <a:gd name="T55" fmla="*/ 60 h 328"/>
              <a:gd name="T56" fmla="*/ 439 w 649"/>
              <a:gd name="T57" fmla="*/ 71 h 328"/>
              <a:gd name="T58" fmla="*/ 452 w 649"/>
              <a:gd name="T59" fmla="*/ 79 h 328"/>
              <a:gd name="T60" fmla="*/ 456 w 649"/>
              <a:gd name="T61" fmla="*/ 92 h 328"/>
              <a:gd name="T62" fmla="*/ 464 w 649"/>
              <a:gd name="T63" fmla="*/ 87 h 328"/>
              <a:gd name="T64" fmla="*/ 474 w 649"/>
              <a:gd name="T65" fmla="*/ 94 h 328"/>
              <a:gd name="T66" fmla="*/ 489 w 649"/>
              <a:gd name="T67" fmla="*/ 91 h 328"/>
              <a:gd name="T68" fmla="*/ 500 w 649"/>
              <a:gd name="T69" fmla="*/ 91 h 328"/>
              <a:gd name="T70" fmla="*/ 521 w 649"/>
              <a:gd name="T71" fmla="*/ 98 h 328"/>
              <a:gd name="T72" fmla="*/ 530 w 649"/>
              <a:gd name="T73" fmla="*/ 95 h 328"/>
              <a:gd name="T74" fmla="*/ 538 w 649"/>
              <a:gd name="T75" fmla="*/ 96 h 328"/>
              <a:gd name="T76" fmla="*/ 550 w 649"/>
              <a:gd name="T77" fmla="*/ 89 h 328"/>
              <a:gd name="T78" fmla="*/ 562 w 649"/>
              <a:gd name="T79" fmla="*/ 87 h 328"/>
              <a:gd name="T80" fmla="*/ 618 w 649"/>
              <a:gd name="T81" fmla="*/ 92 h 328"/>
              <a:gd name="T82" fmla="*/ 641 w 649"/>
              <a:gd name="T83" fmla="*/ 115 h 328"/>
              <a:gd name="T84" fmla="*/ 627 w 649"/>
              <a:gd name="T85" fmla="*/ 144 h 328"/>
              <a:gd name="T86" fmla="*/ 589 w 649"/>
              <a:gd name="T87" fmla="*/ 219 h 328"/>
              <a:gd name="T88" fmla="*/ 562 w 649"/>
              <a:gd name="T89" fmla="*/ 279 h 328"/>
              <a:gd name="T90" fmla="*/ 501 w 649"/>
              <a:gd name="T91" fmla="*/ 287 h 328"/>
              <a:gd name="T92" fmla="*/ 420 w 649"/>
              <a:gd name="T93" fmla="*/ 301 h 328"/>
              <a:gd name="T94" fmla="*/ 375 w 649"/>
              <a:gd name="T95" fmla="*/ 304 h 328"/>
              <a:gd name="T96" fmla="*/ 307 w 649"/>
              <a:gd name="T97" fmla="*/ 312 h 328"/>
              <a:gd name="T98" fmla="*/ 293 w 649"/>
              <a:gd name="T99" fmla="*/ 320 h 328"/>
              <a:gd name="T100" fmla="*/ 268 w 649"/>
              <a:gd name="T101" fmla="*/ 328 h 328"/>
              <a:gd name="T102" fmla="*/ 232 w 649"/>
              <a:gd name="T103" fmla="*/ 315 h 328"/>
              <a:gd name="T104" fmla="*/ 180 w 649"/>
              <a:gd name="T105" fmla="*/ 308 h 328"/>
              <a:gd name="T106" fmla="*/ 154 w 649"/>
              <a:gd name="T107" fmla="*/ 304 h 328"/>
              <a:gd name="T108" fmla="*/ 113 w 649"/>
              <a:gd name="T109" fmla="*/ 306 h 328"/>
              <a:gd name="T110" fmla="*/ 75 w 649"/>
              <a:gd name="T111" fmla="*/ 285 h 328"/>
              <a:gd name="T112" fmla="*/ 42 w 649"/>
              <a:gd name="T113" fmla="*/ 255 h 328"/>
              <a:gd name="T114" fmla="*/ 10 w 649"/>
              <a:gd name="T115" fmla="*/ 21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9" h="328">
                <a:moveTo>
                  <a:pt x="0" y="196"/>
                </a:moveTo>
                <a:lnTo>
                  <a:pt x="3" y="191"/>
                </a:lnTo>
                <a:lnTo>
                  <a:pt x="4" y="182"/>
                </a:lnTo>
                <a:lnTo>
                  <a:pt x="5" y="177"/>
                </a:lnTo>
                <a:lnTo>
                  <a:pt x="5" y="173"/>
                </a:lnTo>
                <a:lnTo>
                  <a:pt x="11" y="168"/>
                </a:lnTo>
                <a:lnTo>
                  <a:pt x="22" y="166"/>
                </a:lnTo>
                <a:lnTo>
                  <a:pt x="23" y="163"/>
                </a:lnTo>
                <a:lnTo>
                  <a:pt x="26" y="153"/>
                </a:lnTo>
                <a:lnTo>
                  <a:pt x="36" y="158"/>
                </a:lnTo>
                <a:lnTo>
                  <a:pt x="41" y="160"/>
                </a:lnTo>
                <a:lnTo>
                  <a:pt x="43" y="160"/>
                </a:lnTo>
                <a:lnTo>
                  <a:pt x="46" y="162"/>
                </a:lnTo>
                <a:lnTo>
                  <a:pt x="52" y="163"/>
                </a:lnTo>
                <a:lnTo>
                  <a:pt x="54" y="162"/>
                </a:lnTo>
                <a:lnTo>
                  <a:pt x="56" y="162"/>
                </a:lnTo>
                <a:lnTo>
                  <a:pt x="61" y="163"/>
                </a:lnTo>
                <a:lnTo>
                  <a:pt x="63" y="164"/>
                </a:lnTo>
                <a:lnTo>
                  <a:pt x="65" y="166"/>
                </a:lnTo>
                <a:lnTo>
                  <a:pt x="65" y="167"/>
                </a:lnTo>
                <a:lnTo>
                  <a:pt x="68" y="169"/>
                </a:lnTo>
                <a:lnTo>
                  <a:pt x="70" y="170"/>
                </a:lnTo>
                <a:lnTo>
                  <a:pt x="74" y="172"/>
                </a:lnTo>
                <a:lnTo>
                  <a:pt x="76" y="172"/>
                </a:lnTo>
                <a:lnTo>
                  <a:pt x="79" y="171"/>
                </a:lnTo>
                <a:lnTo>
                  <a:pt x="80" y="169"/>
                </a:lnTo>
                <a:lnTo>
                  <a:pt x="81" y="169"/>
                </a:lnTo>
                <a:lnTo>
                  <a:pt x="81" y="167"/>
                </a:lnTo>
                <a:lnTo>
                  <a:pt x="81" y="165"/>
                </a:lnTo>
                <a:lnTo>
                  <a:pt x="82" y="162"/>
                </a:lnTo>
                <a:lnTo>
                  <a:pt x="81" y="157"/>
                </a:lnTo>
                <a:lnTo>
                  <a:pt x="82" y="155"/>
                </a:lnTo>
                <a:lnTo>
                  <a:pt x="82" y="153"/>
                </a:lnTo>
                <a:lnTo>
                  <a:pt x="83" y="152"/>
                </a:lnTo>
                <a:lnTo>
                  <a:pt x="83" y="150"/>
                </a:lnTo>
                <a:lnTo>
                  <a:pt x="84" y="147"/>
                </a:lnTo>
                <a:lnTo>
                  <a:pt x="86" y="143"/>
                </a:lnTo>
                <a:lnTo>
                  <a:pt x="87" y="140"/>
                </a:lnTo>
                <a:lnTo>
                  <a:pt x="88" y="138"/>
                </a:lnTo>
                <a:lnTo>
                  <a:pt x="89" y="137"/>
                </a:lnTo>
                <a:lnTo>
                  <a:pt x="90" y="135"/>
                </a:lnTo>
                <a:lnTo>
                  <a:pt x="92" y="134"/>
                </a:lnTo>
                <a:lnTo>
                  <a:pt x="93" y="132"/>
                </a:lnTo>
                <a:lnTo>
                  <a:pt x="94" y="130"/>
                </a:lnTo>
                <a:lnTo>
                  <a:pt x="97" y="125"/>
                </a:lnTo>
                <a:lnTo>
                  <a:pt x="97" y="123"/>
                </a:lnTo>
                <a:lnTo>
                  <a:pt x="97" y="121"/>
                </a:lnTo>
                <a:lnTo>
                  <a:pt x="97" y="115"/>
                </a:lnTo>
                <a:lnTo>
                  <a:pt x="95" y="110"/>
                </a:lnTo>
                <a:lnTo>
                  <a:pt x="96" y="109"/>
                </a:lnTo>
                <a:lnTo>
                  <a:pt x="96" y="109"/>
                </a:lnTo>
                <a:lnTo>
                  <a:pt x="97" y="107"/>
                </a:lnTo>
                <a:lnTo>
                  <a:pt x="97" y="105"/>
                </a:lnTo>
                <a:lnTo>
                  <a:pt x="98" y="103"/>
                </a:lnTo>
                <a:lnTo>
                  <a:pt x="103" y="94"/>
                </a:lnTo>
                <a:lnTo>
                  <a:pt x="103" y="92"/>
                </a:lnTo>
                <a:lnTo>
                  <a:pt x="100" y="87"/>
                </a:lnTo>
                <a:lnTo>
                  <a:pt x="100" y="85"/>
                </a:lnTo>
                <a:lnTo>
                  <a:pt x="100" y="85"/>
                </a:lnTo>
                <a:lnTo>
                  <a:pt x="105" y="84"/>
                </a:lnTo>
                <a:lnTo>
                  <a:pt x="109" y="84"/>
                </a:lnTo>
                <a:lnTo>
                  <a:pt x="114" y="81"/>
                </a:lnTo>
                <a:lnTo>
                  <a:pt x="121" y="75"/>
                </a:lnTo>
                <a:lnTo>
                  <a:pt x="125" y="70"/>
                </a:lnTo>
                <a:lnTo>
                  <a:pt x="126" y="67"/>
                </a:lnTo>
                <a:lnTo>
                  <a:pt x="126" y="65"/>
                </a:lnTo>
                <a:lnTo>
                  <a:pt x="126" y="62"/>
                </a:lnTo>
                <a:lnTo>
                  <a:pt x="127" y="59"/>
                </a:lnTo>
                <a:lnTo>
                  <a:pt x="130" y="58"/>
                </a:lnTo>
                <a:lnTo>
                  <a:pt x="132" y="58"/>
                </a:lnTo>
                <a:lnTo>
                  <a:pt x="134" y="58"/>
                </a:lnTo>
                <a:lnTo>
                  <a:pt x="136" y="56"/>
                </a:lnTo>
                <a:lnTo>
                  <a:pt x="136" y="52"/>
                </a:lnTo>
                <a:lnTo>
                  <a:pt x="135" y="52"/>
                </a:lnTo>
                <a:lnTo>
                  <a:pt x="133" y="50"/>
                </a:lnTo>
                <a:lnTo>
                  <a:pt x="133" y="50"/>
                </a:lnTo>
                <a:lnTo>
                  <a:pt x="132" y="48"/>
                </a:lnTo>
                <a:lnTo>
                  <a:pt x="132" y="44"/>
                </a:lnTo>
                <a:lnTo>
                  <a:pt x="133" y="42"/>
                </a:lnTo>
                <a:lnTo>
                  <a:pt x="133" y="39"/>
                </a:lnTo>
                <a:lnTo>
                  <a:pt x="134" y="36"/>
                </a:lnTo>
                <a:lnTo>
                  <a:pt x="134" y="22"/>
                </a:lnTo>
                <a:lnTo>
                  <a:pt x="135" y="12"/>
                </a:lnTo>
                <a:lnTo>
                  <a:pt x="135" y="10"/>
                </a:lnTo>
                <a:lnTo>
                  <a:pt x="135" y="8"/>
                </a:lnTo>
                <a:lnTo>
                  <a:pt x="136" y="0"/>
                </a:lnTo>
                <a:lnTo>
                  <a:pt x="179" y="0"/>
                </a:lnTo>
                <a:lnTo>
                  <a:pt x="215" y="2"/>
                </a:lnTo>
                <a:lnTo>
                  <a:pt x="221" y="5"/>
                </a:lnTo>
                <a:lnTo>
                  <a:pt x="227" y="7"/>
                </a:lnTo>
                <a:lnTo>
                  <a:pt x="232" y="9"/>
                </a:lnTo>
                <a:lnTo>
                  <a:pt x="238" y="10"/>
                </a:lnTo>
                <a:lnTo>
                  <a:pt x="243" y="11"/>
                </a:lnTo>
                <a:lnTo>
                  <a:pt x="252" y="9"/>
                </a:lnTo>
                <a:lnTo>
                  <a:pt x="255" y="8"/>
                </a:lnTo>
                <a:lnTo>
                  <a:pt x="259" y="9"/>
                </a:lnTo>
                <a:lnTo>
                  <a:pt x="263" y="11"/>
                </a:lnTo>
                <a:lnTo>
                  <a:pt x="266" y="12"/>
                </a:lnTo>
                <a:lnTo>
                  <a:pt x="270" y="13"/>
                </a:lnTo>
                <a:lnTo>
                  <a:pt x="279" y="12"/>
                </a:lnTo>
                <a:lnTo>
                  <a:pt x="286" y="12"/>
                </a:lnTo>
                <a:lnTo>
                  <a:pt x="288" y="12"/>
                </a:lnTo>
                <a:lnTo>
                  <a:pt x="291" y="12"/>
                </a:lnTo>
                <a:lnTo>
                  <a:pt x="296" y="13"/>
                </a:lnTo>
                <a:lnTo>
                  <a:pt x="298" y="15"/>
                </a:lnTo>
                <a:lnTo>
                  <a:pt x="301" y="18"/>
                </a:lnTo>
                <a:lnTo>
                  <a:pt x="302" y="18"/>
                </a:lnTo>
                <a:lnTo>
                  <a:pt x="304" y="20"/>
                </a:lnTo>
                <a:lnTo>
                  <a:pt x="304" y="21"/>
                </a:lnTo>
                <a:lnTo>
                  <a:pt x="309" y="20"/>
                </a:lnTo>
                <a:lnTo>
                  <a:pt x="313" y="19"/>
                </a:lnTo>
                <a:lnTo>
                  <a:pt x="317" y="18"/>
                </a:lnTo>
                <a:lnTo>
                  <a:pt x="323" y="18"/>
                </a:lnTo>
                <a:lnTo>
                  <a:pt x="326" y="20"/>
                </a:lnTo>
                <a:lnTo>
                  <a:pt x="329" y="22"/>
                </a:lnTo>
                <a:lnTo>
                  <a:pt x="337" y="25"/>
                </a:lnTo>
                <a:lnTo>
                  <a:pt x="345" y="29"/>
                </a:lnTo>
                <a:lnTo>
                  <a:pt x="353" y="31"/>
                </a:lnTo>
                <a:lnTo>
                  <a:pt x="361" y="33"/>
                </a:lnTo>
                <a:lnTo>
                  <a:pt x="366" y="34"/>
                </a:lnTo>
                <a:lnTo>
                  <a:pt x="369" y="34"/>
                </a:lnTo>
                <a:lnTo>
                  <a:pt x="371" y="34"/>
                </a:lnTo>
                <a:lnTo>
                  <a:pt x="373" y="35"/>
                </a:lnTo>
                <a:lnTo>
                  <a:pt x="375" y="37"/>
                </a:lnTo>
                <a:lnTo>
                  <a:pt x="377" y="40"/>
                </a:lnTo>
                <a:lnTo>
                  <a:pt x="380" y="42"/>
                </a:lnTo>
                <a:lnTo>
                  <a:pt x="384" y="44"/>
                </a:lnTo>
                <a:lnTo>
                  <a:pt x="390" y="46"/>
                </a:lnTo>
                <a:lnTo>
                  <a:pt x="397" y="49"/>
                </a:lnTo>
                <a:lnTo>
                  <a:pt x="402" y="52"/>
                </a:lnTo>
                <a:lnTo>
                  <a:pt x="408" y="55"/>
                </a:lnTo>
                <a:lnTo>
                  <a:pt x="413" y="55"/>
                </a:lnTo>
                <a:lnTo>
                  <a:pt x="419" y="55"/>
                </a:lnTo>
                <a:lnTo>
                  <a:pt x="425" y="54"/>
                </a:lnTo>
                <a:lnTo>
                  <a:pt x="427" y="54"/>
                </a:lnTo>
                <a:lnTo>
                  <a:pt x="431" y="55"/>
                </a:lnTo>
                <a:lnTo>
                  <a:pt x="433" y="55"/>
                </a:lnTo>
                <a:lnTo>
                  <a:pt x="434" y="56"/>
                </a:lnTo>
                <a:lnTo>
                  <a:pt x="435" y="57"/>
                </a:lnTo>
                <a:lnTo>
                  <a:pt x="436" y="60"/>
                </a:lnTo>
                <a:lnTo>
                  <a:pt x="435" y="62"/>
                </a:lnTo>
                <a:lnTo>
                  <a:pt x="434" y="64"/>
                </a:lnTo>
                <a:lnTo>
                  <a:pt x="433" y="68"/>
                </a:lnTo>
                <a:lnTo>
                  <a:pt x="434" y="69"/>
                </a:lnTo>
                <a:lnTo>
                  <a:pt x="439" y="71"/>
                </a:lnTo>
                <a:lnTo>
                  <a:pt x="440" y="73"/>
                </a:lnTo>
                <a:lnTo>
                  <a:pt x="443" y="76"/>
                </a:lnTo>
                <a:lnTo>
                  <a:pt x="446" y="78"/>
                </a:lnTo>
                <a:lnTo>
                  <a:pt x="450" y="80"/>
                </a:lnTo>
                <a:lnTo>
                  <a:pt x="452" y="79"/>
                </a:lnTo>
                <a:lnTo>
                  <a:pt x="455" y="79"/>
                </a:lnTo>
                <a:lnTo>
                  <a:pt x="456" y="80"/>
                </a:lnTo>
                <a:lnTo>
                  <a:pt x="456" y="83"/>
                </a:lnTo>
                <a:lnTo>
                  <a:pt x="455" y="88"/>
                </a:lnTo>
                <a:lnTo>
                  <a:pt x="456" y="92"/>
                </a:lnTo>
                <a:lnTo>
                  <a:pt x="459" y="93"/>
                </a:lnTo>
                <a:lnTo>
                  <a:pt x="461" y="92"/>
                </a:lnTo>
                <a:lnTo>
                  <a:pt x="462" y="90"/>
                </a:lnTo>
                <a:lnTo>
                  <a:pt x="463" y="88"/>
                </a:lnTo>
                <a:lnTo>
                  <a:pt x="464" y="87"/>
                </a:lnTo>
                <a:lnTo>
                  <a:pt x="466" y="85"/>
                </a:lnTo>
                <a:lnTo>
                  <a:pt x="469" y="86"/>
                </a:lnTo>
                <a:lnTo>
                  <a:pt x="471" y="87"/>
                </a:lnTo>
                <a:lnTo>
                  <a:pt x="473" y="91"/>
                </a:lnTo>
                <a:lnTo>
                  <a:pt x="474" y="94"/>
                </a:lnTo>
                <a:lnTo>
                  <a:pt x="475" y="96"/>
                </a:lnTo>
                <a:lnTo>
                  <a:pt x="479" y="97"/>
                </a:lnTo>
                <a:lnTo>
                  <a:pt x="482" y="96"/>
                </a:lnTo>
                <a:lnTo>
                  <a:pt x="486" y="94"/>
                </a:lnTo>
                <a:lnTo>
                  <a:pt x="489" y="91"/>
                </a:lnTo>
                <a:lnTo>
                  <a:pt x="488" y="90"/>
                </a:lnTo>
                <a:lnTo>
                  <a:pt x="493" y="89"/>
                </a:lnTo>
                <a:lnTo>
                  <a:pt x="496" y="89"/>
                </a:lnTo>
                <a:lnTo>
                  <a:pt x="498" y="90"/>
                </a:lnTo>
                <a:lnTo>
                  <a:pt x="500" y="91"/>
                </a:lnTo>
                <a:lnTo>
                  <a:pt x="504" y="92"/>
                </a:lnTo>
                <a:lnTo>
                  <a:pt x="509" y="94"/>
                </a:lnTo>
                <a:lnTo>
                  <a:pt x="514" y="96"/>
                </a:lnTo>
                <a:lnTo>
                  <a:pt x="519" y="98"/>
                </a:lnTo>
                <a:lnTo>
                  <a:pt x="521" y="98"/>
                </a:lnTo>
                <a:lnTo>
                  <a:pt x="523" y="96"/>
                </a:lnTo>
                <a:lnTo>
                  <a:pt x="525" y="95"/>
                </a:lnTo>
                <a:lnTo>
                  <a:pt x="526" y="96"/>
                </a:lnTo>
                <a:lnTo>
                  <a:pt x="527" y="96"/>
                </a:lnTo>
                <a:lnTo>
                  <a:pt x="530" y="95"/>
                </a:lnTo>
                <a:lnTo>
                  <a:pt x="530" y="94"/>
                </a:lnTo>
                <a:lnTo>
                  <a:pt x="532" y="94"/>
                </a:lnTo>
                <a:lnTo>
                  <a:pt x="532" y="94"/>
                </a:lnTo>
                <a:lnTo>
                  <a:pt x="537" y="96"/>
                </a:lnTo>
                <a:lnTo>
                  <a:pt x="538" y="96"/>
                </a:lnTo>
                <a:lnTo>
                  <a:pt x="539" y="96"/>
                </a:lnTo>
                <a:lnTo>
                  <a:pt x="542" y="96"/>
                </a:lnTo>
                <a:lnTo>
                  <a:pt x="544" y="94"/>
                </a:lnTo>
                <a:lnTo>
                  <a:pt x="547" y="92"/>
                </a:lnTo>
                <a:lnTo>
                  <a:pt x="550" y="89"/>
                </a:lnTo>
                <a:lnTo>
                  <a:pt x="552" y="87"/>
                </a:lnTo>
                <a:lnTo>
                  <a:pt x="555" y="87"/>
                </a:lnTo>
                <a:lnTo>
                  <a:pt x="559" y="87"/>
                </a:lnTo>
                <a:lnTo>
                  <a:pt x="561" y="87"/>
                </a:lnTo>
                <a:lnTo>
                  <a:pt x="562" y="87"/>
                </a:lnTo>
                <a:lnTo>
                  <a:pt x="568" y="88"/>
                </a:lnTo>
                <a:lnTo>
                  <a:pt x="575" y="88"/>
                </a:lnTo>
                <a:lnTo>
                  <a:pt x="595" y="89"/>
                </a:lnTo>
                <a:lnTo>
                  <a:pt x="606" y="91"/>
                </a:lnTo>
                <a:lnTo>
                  <a:pt x="618" y="92"/>
                </a:lnTo>
                <a:lnTo>
                  <a:pt x="632" y="93"/>
                </a:lnTo>
                <a:lnTo>
                  <a:pt x="649" y="94"/>
                </a:lnTo>
                <a:lnTo>
                  <a:pt x="646" y="100"/>
                </a:lnTo>
                <a:lnTo>
                  <a:pt x="644" y="107"/>
                </a:lnTo>
                <a:lnTo>
                  <a:pt x="641" y="115"/>
                </a:lnTo>
                <a:lnTo>
                  <a:pt x="638" y="122"/>
                </a:lnTo>
                <a:lnTo>
                  <a:pt x="634" y="132"/>
                </a:lnTo>
                <a:lnTo>
                  <a:pt x="630" y="139"/>
                </a:lnTo>
                <a:lnTo>
                  <a:pt x="628" y="142"/>
                </a:lnTo>
                <a:lnTo>
                  <a:pt x="627" y="144"/>
                </a:lnTo>
                <a:lnTo>
                  <a:pt x="621" y="157"/>
                </a:lnTo>
                <a:lnTo>
                  <a:pt x="613" y="174"/>
                </a:lnTo>
                <a:lnTo>
                  <a:pt x="603" y="193"/>
                </a:lnTo>
                <a:lnTo>
                  <a:pt x="595" y="208"/>
                </a:lnTo>
                <a:lnTo>
                  <a:pt x="589" y="219"/>
                </a:lnTo>
                <a:lnTo>
                  <a:pt x="583" y="230"/>
                </a:lnTo>
                <a:lnTo>
                  <a:pt x="577" y="242"/>
                </a:lnTo>
                <a:lnTo>
                  <a:pt x="572" y="255"/>
                </a:lnTo>
                <a:lnTo>
                  <a:pt x="568" y="267"/>
                </a:lnTo>
                <a:lnTo>
                  <a:pt x="562" y="279"/>
                </a:lnTo>
                <a:lnTo>
                  <a:pt x="561" y="282"/>
                </a:lnTo>
                <a:lnTo>
                  <a:pt x="557" y="289"/>
                </a:lnTo>
                <a:lnTo>
                  <a:pt x="534" y="288"/>
                </a:lnTo>
                <a:lnTo>
                  <a:pt x="529" y="288"/>
                </a:lnTo>
                <a:lnTo>
                  <a:pt x="501" y="287"/>
                </a:lnTo>
                <a:lnTo>
                  <a:pt x="473" y="285"/>
                </a:lnTo>
                <a:lnTo>
                  <a:pt x="458" y="285"/>
                </a:lnTo>
                <a:lnTo>
                  <a:pt x="429" y="284"/>
                </a:lnTo>
                <a:lnTo>
                  <a:pt x="424" y="293"/>
                </a:lnTo>
                <a:lnTo>
                  <a:pt x="420" y="301"/>
                </a:lnTo>
                <a:lnTo>
                  <a:pt x="418" y="305"/>
                </a:lnTo>
                <a:lnTo>
                  <a:pt x="407" y="306"/>
                </a:lnTo>
                <a:lnTo>
                  <a:pt x="391" y="306"/>
                </a:lnTo>
                <a:lnTo>
                  <a:pt x="385" y="304"/>
                </a:lnTo>
                <a:lnTo>
                  <a:pt x="375" y="304"/>
                </a:lnTo>
                <a:lnTo>
                  <a:pt x="341" y="304"/>
                </a:lnTo>
                <a:lnTo>
                  <a:pt x="321" y="305"/>
                </a:lnTo>
                <a:lnTo>
                  <a:pt x="313" y="305"/>
                </a:lnTo>
                <a:lnTo>
                  <a:pt x="308" y="308"/>
                </a:lnTo>
                <a:lnTo>
                  <a:pt x="307" y="312"/>
                </a:lnTo>
                <a:lnTo>
                  <a:pt x="307" y="317"/>
                </a:lnTo>
                <a:lnTo>
                  <a:pt x="307" y="320"/>
                </a:lnTo>
                <a:lnTo>
                  <a:pt x="304" y="322"/>
                </a:lnTo>
                <a:lnTo>
                  <a:pt x="299" y="321"/>
                </a:lnTo>
                <a:lnTo>
                  <a:pt x="293" y="320"/>
                </a:lnTo>
                <a:lnTo>
                  <a:pt x="288" y="321"/>
                </a:lnTo>
                <a:lnTo>
                  <a:pt x="283" y="324"/>
                </a:lnTo>
                <a:lnTo>
                  <a:pt x="276" y="327"/>
                </a:lnTo>
                <a:lnTo>
                  <a:pt x="274" y="327"/>
                </a:lnTo>
                <a:lnTo>
                  <a:pt x="268" y="328"/>
                </a:lnTo>
                <a:lnTo>
                  <a:pt x="262" y="326"/>
                </a:lnTo>
                <a:lnTo>
                  <a:pt x="260" y="322"/>
                </a:lnTo>
                <a:lnTo>
                  <a:pt x="257" y="317"/>
                </a:lnTo>
                <a:lnTo>
                  <a:pt x="250" y="314"/>
                </a:lnTo>
                <a:lnTo>
                  <a:pt x="232" y="315"/>
                </a:lnTo>
                <a:lnTo>
                  <a:pt x="216" y="315"/>
                </a:lnTo>
                <a:lnTo>
                  <a:pt x="201" y="314"/>
                </a:lnTo>
                <a:lnTo>
                  <a:pt x="193" y="312"/>
                </a:lnTo>
                <a:lnTo>
                  <a:pt x="184" y="309"/>
                </a:lnTo>
                <a:lnTo>
                  <a:pt x="180" y="308"/>
                </a:lnTo>
                <a:lnTo>
                  <a:pt x="175" y="307"/>
                </a:lnTo>
                <a:lnTo>
                  <a:pt x="166" y="307"/>
                </a:lnTo>
                <a:lnTo>
                  <a:pt x="156" y="306"/>
                </a:lnTo>
                <a:lnTo>
                  <a:pt x="154" y="306"/>
                </a:lnTo>
                <a:lnTo>
                  <a:pt x="154" y="304"/>
                </a:lnTo>
                <a:lnTo>
                  <a:pt x="151" y="304"/>
                </a:lnTo>
                <a:lnTo>
                  <a:pt x="142" y="305"/>
                </a:lnTo>
                <a:lnTo>
                  <a:pt x="132" y="305"/>
                </a:lnTo>
                <a:lnTo>
                  <a:pt x="122" y="306"/>
                </a:lnTo>
                <a:lnTo>
                  <a:pt x="113" y="306"/>
                </a:lnTo>
                <a:lnTo>
                  <a:pt x="102" y="306"/>
                </a:lnTo>
                <a:lnTo>
                  <a:pt x="92" y="303"/>
                </a:lnTo>
                <a:lnTo>
                  <a:pt x="86" y="298"/>
                </a:lnTo>
                <a:lnTo>
                  <a:pt x="81" y="293"/>
                </a:lnTo>
                <a:lnTo>
                  <a:pt x="75" y="285"/>
                </a:lnTo>
                <a:lnTo>
                  <a:pt x="69" y="276"/>
                </a:lnTo>
                <a:lnTo>
                  <a:pt x="63" y="268"/>
                </a:lnTo>
                <a:lnTo>
                  <a:pt x="57" y="265"/>
                </a:lnTo>
                <a:lnTo>
                  <a:pt x="49" y="261"/>
                </a:lnTo>
                <a:lnTo>
                  <a:pt x="42" y="255"/>
                </a:lnTo>
                <a:lnTo>
                  <a:pt x="36" y="249"/>
                </a:lnTo>
                <a:lnTo>
                  <a:pt x="31" y="242"/>
                </a:lnTo>
                <a:lnTo>
                  <a:pt x="25" y="233"/>
                </a:lnTo>
                <a:lnTo>
                  <a:pt x="18" y="222"/>
                </a:lnTo>
                <a:lnTo>
                  <a:pt x="10" y="210"/>
                </a:lnTo>
                <a:lnTo>
                  <a:pt x="2" y="200"/>
                </a:lnTo>
                <a:lnTo>
                  <a:pt x="0" y="19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3792538" y="4049713"/>
            <a:ext cx="1030288" cy="520700"/>
          </a:xfrm>
          <a:custGeom>
            <a:avLst/>
            <a:gdLst>
              <a:gd name="T0" fmla="*/ 5 w 649"/>
              <a:gd name="T1" fmla="*/ 173 h 328"/>
              <a:gd name="T2" fmla="*/ 36 w 649"/>
              <a:gd name="T3" fmla="*/ 158 h 328"/>
              <a:gd name="T4" fmla="*/ 54 w 649"/>
              <a:gd name="T5" fmla="*/ 162 h 328"/>
              <a:gd name="T6" fmla="*/ 65 w 649"/>
              <a:gd name="T7" fmla="*/ 167 h 328"/>
              <a:gd name="T8" fmla="*/ 79 w 649"/>
              <a:gd name="T9" fmla="*/ 171 h 328"/>
              <a:gd name="T10" fmla="*/ 82 w 649"/>
              <a:gd name="T11" fmla="*/ 162 h 328"/>
              <a:gd name="T12" fmla="*/ 83 w 649"/>
              <a:gd name="T13" fmla="*/ 150 h 328"/>
              <a:gd name="T14" fmla="*/ 89 w 649"/>
              <a:gd name="T15" fmla="*/ 137 h 328"/>
              <a:gd name="T16" fmla="*/ 97 w 649"/>
              <a:gd name="T17" fmla="*/ 125 h 328"/>
              <a:gd name="T18" fmla="*/ 96 w 649"/>
              <a:gd name="T19" fmla="*/ 109 h 328"/>
              <a:gd name="T20" fmla="*/ 103 w 649"/>
              <a:gd name="T21" fmla="*/ 94 h 328"/>
              <a:gd name="T22" fmla="*/ 105 w 649"/>
              <a:gd name="T23" fmla="*/ 84 h 328"/>
              <a:gd name="T24" fmla="*/ 126 w 649"/>
              <a:gd name="T25" fmla="*/ 67 h 328"/>
              <a:gd name="T26" fmla="*/ 132 w 649"/>
              <a:gd name="T27" fmla="*/ 58 h 328"/>
              <a:gd name="T28" fmla="*/ 133 w 649"/>
              <a:gd name="T29" fmla="*/ 50 h 328"/>
              <a:gd name="T30" fmla="*/ 133 w 649"/>
              <a:gd name="T31" fmla="*/ 39 h 328"/>
              <a:gd name="T32" fmla="*/ 135 w 649"/>
              <a:gd name="T33" fmla="*/ 8 h 328"/>
              <a:gd name="T34" fmla="*/ 227 w 649"/>
              <a:gd name="T35" fmla="*/ 7 h 328"/>
              <a:gd name="T36" fmla="*/ 255 w 649"/>
              <a:gd name="T37" fmla="*/ 8 h 328"/>
              <a:gd name="T38" fmla="*/ 279 w 649"/>
              <a:gd name="T39" fmla="*/ 12 h 328"/>
              <a:gd name="T40" fmla="*/ 298 w 649"/>
              <a:gd name="T41" fmla="*/ 15 h 328"/>
              <a:gd name="T42" fmla="*/ 309 w 649"/>
              <a:gd name="T43" fmla="*/ 20 h 328"/>
              <a:gd name="T44" fmla="*/ 329 w 649"/>
              <a:gd name="T45" fmla="*/ 22 h 328"/>
              <a:gd name="T46" fmla="*/ 366 w 649"/>
              <a:gd name="T47" fmla="*/ 34 h 328"/>
              <a:gd name="T48" fmla="*/ 377 w 649"/>
              <a:gd name="T49" fmla="*/ 40 h 328"/>
              <a:gd name="T50" fmla="*/ 402 w 649"/>
              <a:gd name="T51" fmla="*/ 52 h 328"/>
              <a:gd name="T52" fmla="*/ 427 w 649"/>
              <a:gd name="T53" fmla="*/ 54 h 328"/>
              <a:gd name="T54" fmla="*/ 436 w 649"/>
              <a:gd name="T55" fmla="*/ 60 h 328"/>
              <a:gd name="T56" fmla="*/ 439 w 649"/>
              <a:gd name="T57" fmla="*/ 71 h 328"/>
              <a:gd name="T58" fmla="*/ 452 w 649"/>
              <a:gd name="T59" fmla="*/ 79 h 328"/>
              <a:gd name="T60" fmla="*/ 456 w 649"/>
              <a:gd name="T61" fmla="*/ 92 h 328"/>
              <a:gd name="T62" fmla="*/ 464 w 649"/>
              <a:gd name="T63" fmla="*/ 87 h 328"/>
              <a:gd name="T64" fmla="*/ 474 w 649"/>
              <a:gd name="T65" fmla="*/ 94 h 328"/>
              <a:gd name="T66" fmla="*/ 489 w 649"/>
              <a:gd name="T67" fmla="*/ 91 h 328"/>
              <a:gd name="T68" fmla="*/ 500 w 649"/>
              <a:gd name="T69" fmla="*/ 91 h 328"/>
              <a:gd name="T70" fmla="*/ 521 w 649"/>
              <a:gd name="T71" fmla="*/ 98 h 328"/>
              <a:gd name="T72" fmla="*/ 530 w 649"/>
              <a:gd name="T73" fmla="*/ 95 h 328"/>
              <a:gd name="T74" fmla="*/ 538 w 649"/>
              <a:gd name="T75" fmla="*/ 96 h 328"/>
              <a:gd name="T76" fmla="*/ 550 w 649"/>
              <a:gd name="T77" fmla="*/ 89 h 328"/>
              <a:gd name="T78" fmla="*/ 562 w 649"/>
              <a:gd name="T79" fmla="*/ 87 h 328"/>
              <a:gd name="T80" fmla="*/ 618 w 649"/>
              <a:gd name="T81" fmla="*/ 92 h 328"/>
              <a:gd name="T82" fmla="*/ 641 w 649"/>
              <a:gd name="T83" fmla="*/ 115 h 328"/>
              <a:gd name="T84" fmla="*/ 627 w 649"/>
              <a:gd name="T85" fmla="*/ 144 h 328"/>
              <a:gd name="T86" fmla="*/ 589 w 649"/>
              <a:gd name="T87" fmla="*/ 219 h 328"/>
              <a:gd name="T88" fmla="*/ 562 w 649"/>
              <a:gd name="T89" fmla="*/ 279 h 328"/>
              <a:gd name="T90" fmla="*/ 501 w 649"/>
              <a:gd name="T91" fmla="*/ 287 h 328"/>
              <a:gd name="T92" fmla="*/ 420 w 649"/>
              <a:gd name="T93" fmla="*/ 301 h 328"/>
              <a:gd name="T94" fmla="*/ 375 w 649"/>
              <a:gd name="T95" fmla="*/ 304 h 328"/>
              <a:gd name="T96" fmla="*/ 307 w 649"/>
              <a:gd name="T97" fmla="*/ 312 h 328"/>
              <a:gd name="T98" fmla="*/ 293 w 649"/>
              <a:gd name="T99" fmla="*/ 320 h 328"/>
              <a:gd name="T100" fmla="*/ 268 w 649"/>
              <a:gd name="T101" fmla="*/ 328 h 328"/>
              <a:gd name="T102" fmla="*/ 232 w 649"/>
              <a:gd name="T103" fmla="*/ 315 h 328"/>
              <a:gd name="T104" fmla="*/ 180 w 649"/>
              <a:gd name="T105" fmla="*/ 308 h 328"/>
              <a:gd name="T106" fmla="*/ 154 w 649"/>
              <a:gd name="T107" fmla="*/ 304 h 328"/>
              <a:gd name="T108" fmla="*/ 113 w 649"/>
              <a:gd name="T109" fmla="*/ 306 h 328"/>
              <a:gd name="T110" fmla="*/ 75 w 649"/>
              <a:gd name="T111" fmla="*/ 285 h 328"/>
              <a:gd name="T112" fmla="*/ 42 w 649"/>
              <a:gd name="T113" fmla="*/ 255 h 328"/>
              <a:gd name="T114" fmla="*/ 10 w 649"/>
              <a:gd name="T115" fmla="*/ 21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9" h="328">
                <a:moveTo>
                  <a:pt x="0" y="196"/>
                </a:moveTo>
                <a:lnTo>
                  <a:pt x="3" y="191"/>
                </a:lnTo>
                <a:lnTo>
                  <a:pt x="4" y="182"/>
                </a:lnTo>
                <a:lnTo>
                  <a:pt x="5" y="177"/>
                </a:lnTo>
                <a:lnTo>
                  <a:pt x="5" y="173"/>
                </a:lnTo>
                <a:lnTo>
                  <a:pt x="11" y="168"/>
                </a:lnTo>
                <a:lnTo>
                  <a:pt x="22" y="166"/>
                </a:lnTo>
                <a:lnTo>
                  <a:pt x="23" y="163"/>
                </a:lnTo>
                <a:lnTo>
                  <a:pt x="26" y="153"/>
                </a:lnTo>
                <a:lnTo>
                  <a:pt x="36" y="158"/>
                </a:lnTo>
                <a:lnTo>
                  <a:pt x="41" y="160"/>
                </a:lnTo>
                <a:lnTo>
                  <a:pt x="43" y="160"/>
                </a:lnTo>
                <a:lnTo>
                  <a:pt x="46" y="162"/>
                </a:lnTo>
                <a:lnTo>
                  <a:pt x="52" y="163"/>
                </a:lnTo>
                <a:lnTo>
                  <a:pt x="54" y="162"/>
                </a:lnTo>
                <a:lnTo>
                  <a:pt x="56" y="162"/>
                </a:lnTo>
                <a:lnTo>
                  <a:pt x="61" y="163"/>
                </a:lnTo>
                <a:lnTo>
                  <a:pt x="63" y="164"/>
                </a:lnTo>
                <a:lnTo>
                  <a:pt x="65" y="166"/>
                </a:lnTo>
                <a:lnTo>
                  <a:pt x="65" y="167"/>
                </a:lnTo>
                <a:lnTo>
                  <a:pt x="68" y="169"/>
                </a:lnTo>
                <a:lnTo>
                  <a:pt x="70" y="170"/>
                </a:lnTo>
                <a:lnTo>
                  <a:pt x="74" y="172"/>
                </a:lnTo>
                <a:lnTo>
                  <a:pt x="76" y="172"/>
                </a:lnTo>
                <a:lnTo>
                  <a:pt x="79" y="171"/>
                </a:lnTo>
                <a:lnTo>
                  <a:pt x="80" y="169"/>
                </a:lnTo>
                <a:lnTo>
                  <a:pt x="81" y="169"/>
                </a:lnTo>
                <a:lnTo>
                  <a:pt x="81" y="167"/>
                </a:lnTo>
                <a:lnTo>
                  <a:pt x="81" y="165"/>
                </a:lnTo>
                <a:lnTo>
                  <a:pt x="82" y="162"/>
                </a:lnTo>
                <a:lnTo>
                  <a:pt x="81" y="157"/>
                </a:lnTo>
                <a:lnTo>
                  <a:pt x="82" y="155"/>
                </a:lnTo>
                <a:lnTo>
                  <a:pt x="82" y="153"/>
                </a:lnTo>
                <a:lnTo>
                  <a:pt x="83" y="152"/>
                </a:lnTo>
                <a:lnTo>
                  <a:pt x="83" y="150"/>
                </a:lnTo>
                <a:lnTo>
                  <a:pt x="84" y="147"/>
                </a:lnTo>
                <a:lnTo>
                  <a:pt x="86" y="143"/>
                </a:lnTo>
                <a:lnTo>
                  <a:pt x="87" y="140"/>
                </a:lnTo>
                <a:lnTo>
                  <a:pt x="88" y="138"/>
                </a:lnTo>
                <a:lnTo>
                  <a:pt x="89" y="137"/>
                </a:lnTo>
                <a:lnTo>
                  <a:pt x="90" y="135"/>
                </a:lnTo>
                <a:lnTo>
                  <a:pt x="92" y="134"/>
                </a:lnTo>
                <a:lnTo>
                  <a:pt x="93" y="132"/>
                </a:lnTo>
                <a:lnTo>
                  <a:pt x="94" y="130"/>
                </a:lnTo>
                <a:lnTo>
                  <a:pt x="97" y="125"/>
                </a:lnTo>
                <a:lnTo>
                  <a:pt x="97" y="123"/>
                </a:lnTo>
                <a:lnTo>
                  <a:pt x="97" y="121"/>
                </a:lnTo>
                <a:lnTo>
                  <a:pt x="97" y="115"/>
                </a:lnTo>
                <a:lnTo>
                  <a:pt x="95" y="110"/>
                </a:lnTo>
                <a:lnTo>
                  <a:pt x="96" y="109"/>
                </a:lnTo>
                <a:lnTo>
                  <a:pt x="96" y="109"/>
                </a:lnTo>
                <a:lnTo>
                  <a:pt x="97" y="107"/>
                </a:lnTo>
                <a:lnTo>
                  <a:pt x="97" y="105"/>
                </a:lnTo>
                <a:lnTo>
                  <a:pt x="98" y="103"/>
                </a:lnTo>
                <a:lnTo>
                  <a:pt x="103" y="94"/>
                </a:lnTo>
                <a:lnTo>
                  <a:pt x="103" y="92"/>
                </a:lnTo>
                <a:lnTo>
                  <a:pt x="100" y="87"/>
                </a:lnTo>
                <a:lnTo>
                  <a:pt x="100" y="85"/>
                </a:lnTo>
                <a:lnTo>
                  <a:pt x="100" y="85"/>
                </a:lnTo>
                <a:lnTo>
                  <a:pt x="105" y="84"/>
                </a:lnTo>
                <a:lnTo>
                  <a:pt x="109" y="84"/>
                </a:lnTo>
                <a:lnTo>
                  <a:pt x="114" y="81"/>
                </a:lnTo>
                <a:lnTo>
                  <a:pt x="121" y="75"/>
                </a:lnTo>
                <a:lnTo>
                  <a:pt x="125" y="70"/>
                </a:lnTo>
                <a:lnTo>
                  <a:pt x="126" y="67"/>
                </a:lnTo>
                <a:lnTo>
                  <a:pt x="126" y="65"/>
                </a:lnTo>
                <a:lnTo>
                  <a:pt x="126" y="62"/>
                </a:lnTo>
                <a:lnTo>
                  <a:pt x="127" y="59"/>
                </a:lnTo>
                <a:lnTo>
                  <a:pt x="130" y="58"/>
                </a:lnTo>
                <a:lnTo>
                  <a:pt x="132" y="58"/>
                </a:lnTo>
                <a:lnTo>
                  <a:pt x="134" y="58"/>
                </a:lnTo>
                <a:lnTo>
                  <a:pt x="136" y="56"/>
                </a:lnTo>
                <a:lnTo>
                  <a:pt x="136" y="52"/>
                </a:lnTo>
                <a:lnTo>
                  <a:pt x="135" y="52"/>
                </a:lnTo>
                <a:lnTo>
                  <a:pt x="133" y="50"/>
                </a:lnTo>
                <a:lnTo>
                  <a:pt x="133" y="50"/>
                </a:lnTo>
                <a:lnTo>
                  <a:pt x="132" y="48"/>
                </a:lnTo>
                <a:lnTo>
                  <a:pt x="132" y="44"/>
                </a:lnTo>
                <a:lnTo>
                  <a:pt x="133" y="42"/>
                </a:lnTo>
                <a:lnTo>
                  <a:pt x="133" y="39"/>
                </a:lnTo>
                <a:lnTo>
                  <a:pt x="134" y="36"/>
                </a:lnTo>
                <a:lnTo>
                  <a:pt x="134" y="22"/>
                </a:lnTo>
                <a:lnTo>
                  <a:pt x="135" y="12"/>
                </a:lnTo>
                <a:lnTo>
                  <a:pt x="135" y="10"/>
                </a:lnTo>
                <a:lnTo>
                  <a:pt x="135" y="8"/>
                </a:lnTo>
                <a:lnTo>
                  <a:pt x="136" y="0"/>
                </a:lnTo>
                <a:lnTo>
                  <a:pt x="179" y="0"/>
                </a:lnTo>
                <a:lnTo>
                  <a:pt x="215" y="2"/>
                </a:lnTo>
                <a:lnTo>
                  <a:pt x="221" y="5"/>
                </a:lnTo>
                <a:lnTo>
                  <a:pt x="227" y="7"/>
                </a:lnTo>
                <a:lnTo>
                  <a:pt x="232" y="9"/>
                </a:lnTo>
                <a:lnTo>
                  <a:pt x="238" y="10"/>
                </a:lnTo>
                <a:lnTo>
                  <a:pt x="243" y="11"/>
                </a:lnTo>
                <a:lnTo>
                  <a:pt x="252" y="9"/>
                </a:lnTo>
                <a:lnTo>
                  <a:pt x="255" y="8"/>
                </a:lnTo>
                <a:lnTo>
                  <a:pt x="259" y="9"/>
                </a:lnTo>
                <a:lnTo>
                  <a:pt x="263" y="11"/>
                </a:lnTo>
                <a:lnTo>
                  <a:pt x="266" y="12"/>
                </a:lnTo>
                <a:lnTo>
                  <a:pt x="270" y="13"/>
                </a:lnTo>
                <a:lnTo>
                  <a:pt x="279" y="12"/>
                </a:lnTo>
                <a:lnTo>
                  <a:pt x="286" y="12"/>
                </a:lnTo>
                <a:lnTo>
                  <a:pt x="288" y="12"/>
                </a:lnTo>
                <a:lnTo>
                  <a:pt x="291" y="12"/>
                </a:lnTo>
                <a:lnTo>
                  <a:pt x="296" y="13"/>
                </a:lnTo>
                <a:lnTo>
                  <a:pt x="298" y="15"/>
                </a:lnTo>
                <a:lnTo>
                  <a:pt x="301" y="18"/>
                </a:lnTo>
                <a:lnTo>
                  <a:pt x="302" y="18"/>
                </a:lnTo>
                <a:lnTo>
                  <a:pt x="304" y="20"/>
                </a:lnTo>
                <a:lnTo>
                  <a:pt x="304" y="21"/>
                </a:lnTo>
                <a:lnTo>
                  <a:pt x="309" y="20"/>
                </a:lnTo>
                <a:lnTo>
                  <a:pt x="313" y="19"/>
                </a:lnTo>
                <a:lnTo>
                  <a:pt x="317" y="18"/>
                </a:lnTo>
                <a:lnTo>
                  <a:pt x="323" y="18"/>
                </a:lnTo>
                <a:lnTo>
                  <a:pt x="326" y="20"/>
                </a:lnTo>
                <a:lnTo>
                  <a:pt x="329" y="22"/>
                </a:lnTo>
                <a:lnTo>
                  <a:pt x="337" y="25"/>
                </a:lnTo>
                <a:lnTo>
                  <a:pt x="345" y="29"/>
                </a:lnTo>
                <a:lnTo>
                  <a:pt x="353" y="31"/>
                </a:lnTo>
                <a:lnTo>
                  <a:pt x="361" y="33"/>
                </a:lnTo>
                <a:lnTo>
                  <a:pt x="366" y="34"/>
                </a:lnTo>
                <a:lnTo>
                  <a:pt x="369" y="34"/>
                </a:lnTo>
                <a:lnTo>
                  <a:pt x="371" y="34"/>
                </a:lnTo>
                <a:lnTo>
                  <a:pt x="373" y="35"/>
                </a:lnTo>
                <a:lnTo>
                  <a:pt x="375" y="37"/>
                </a:lnTo>
                <a:lnTo>
                  <a:pt x="377" y="40"/>
                </a:lnTo>
                <a:lnTo>
                  <a:pt x="380" y="42"/>
                </a:lnTo>
                <a:lnTo>
                  <a:pt x="384" y="44"/>
                </a:lnTo>
                <a:lnTo>
                  <a:pt x="390" y="46"/>
                </a:lnTo>
                <a:lnTo>
                  <a:pt x="397" y="49"/>
                </a:lnTo>
                <a:lnTo>
                  <a:pt x="402" y="52"/>
                </a:lnTo>
                <a:lnTo>
                  <a:pt x="408" y="55"/>
                </a:lnTo>
                <a:lnTo>
                  <a:pt x="413" y="55"/>
                </a:lnTo>
                <a:lnTo>
                  <a:pt x="419" y="55"/>
                </a:lnTo>
                <a:lnTo>
                  <a:pt x="425" y="54"/>
                </a:lnTo>
                <a:lnTo>
                  <a:pt x="427" y="54"/>
                </a:lnTo>
                <a:lnTo>
                  <a:pt x="431" y="55"/>
                </a:lnTo>
                <a:lnTo>
                  <a:pt x="433" y="55"/>
                </a:lnTo>
                <a:lnTo>
                  <a:pt x="434" y="56"/>
                </a:lnTo>
                <a:lnTo>
                  <a:pt x="435" y="57"/>
                </a:lnTo>
                <a:lnTo>
                  <a:pt x="436" y="60"/>
                </a:lnTo>
                <a:lnTo>
                  <a:pt x="435" y="62"/>
                </a:lnTo>
                <a:lnTo>
                  <a:pt x="434" y="64"/>
                </a:lnTo>
                <a:lnTo>
                  <a:pt x="433" y="68"/>
                </a:lnTo>
                <a:lnTo>
                  <a:pt x="434" y="69"/>
                </a:lnTo>
                <a:lnTo>
                  <a:pt x="439" y="71"/>
                </a:lnTo>
                <a:lnTo>
                  <a:pt x="440" y="73"/>
                </a:lnTo>
                <a:lnTo>
                  <a:pt x="443" y="76"/>
                </a:lnTo>
                <a:lnTo>
                  <a:pt x="446" y="78"/>
                </a:lnTo>
                <a:lnTo>
                  <a:pt x="450" y="80"/>
                </a:lnTo>
                <a:lnTo>
                  <a:pt x="452" y="79"/>
                </a:lnTo>
                <a:lnTo>
                  <a:pt x="455" y="79"/>
                </a:lnTo>
                <a:lnTo>
                  <a:pt x="456" y="80"/>
                </a:lnTo>
                <a:lnTo>
                  <a:pt x="456" y="83"/>
                </a:lnTo>
                <a:lnTo>
                  <a:pt x="455" y="88"/>
                </a:lnTo>
                <a:lnTo>
                  <a:pt x="456" y="92"/>
                </a:lnTo>
                <a:lnTo>
                  <a:pt x="459" y="93"/>
                </a:lnTo>
                <a:lnTo>
                  <a:pt x="461" y="92"/>
                </a:lnTo>
                <a:lnTo>
                  <a:pt x="462" y="90"/>
                </a:lnTo>
                <a:lnTo>
                  <a:pt x="463" y="88"/>
                </a:lnTo>
                <a:lnTo>
                  <a:pt x="464" y="87"/>
                </a:lnTo>
                <a:lnTo>
                  <a:pt x="466" y="85"/>
                </a:lnTo>
                <a:lnTo>
                  <a:pt x="469" y="86"/>
                </a:lnTo>
                <a:lnTo>
                  <a:pt x="471" y="87"/>
                </a:lnTo>
                <a:lnTo>
                  <a:pt x="473" y="91"/>
                </a:lnTo>
                <a:lnTo>
                  <a:pt x="474" y="94"/>
                </a:lnTo>
                <a:lnTo>
                  <a:pt x="475" y="96"/>
                </a:lnTo>
                <a:lnTo>
                  <a:pt x="479" y="97"/>
                </a:lnTo>
                <a:lnTo>
                  <a:pt x="482" y="96"/>
                </a:lnTo>
                <a:lnTo>
                  <a:pt x="486" y="94"/>
                </a:lnTo>
                <a:lnTo>
                  <a:pt x="489" y="91"/>
                </a:lnTo>
                <a:lnTo>
                  <a:pt x="488" y="90"/>
                </a:lnTo>
                <a:lnTo>
                  <a:pt x="493" y="89"/>
                </a:lnTo>
                <a:lnTo>
                  <a:pt x="496" y="89"/>
                </a:lnTo>
                <a:lnTo>
                  <a:pt x="498" y="90"/>
                </a:lnTo>
                <a:lnTo>
                  <a:pt x="500" y="91"/>
                </a:lnTo>
                <a:lnTo>
                  <a:pt x="504" y="92"/>
                </a:lnTo>
                <a:lnTo>
                  <a:pt x="509" y="94"/>
                </a:lnTo>
                <a:lnTo>
                  <a:pt x="514" y="96"/>
                </a:lnTo>
                <a:lnTo>
                  <a:pt x="519" y="98"/>
                </a:lnTo>
                <a:lnTo>
                  <a:pt x="521" y="98"/>
                </a:lnTo>
                <a:lnTo>
                  <a:pt x="523" y="96"/>
                </a:lnTo>
                <a:lnTo>
                  <a:pt x="525" y="95"/>
                </a:lnTo>
                <a:lnTo>
                  <a:pt x="526" y="96"/>
                </a:lnTo>
                <a:lnTo>
                  <a:pt x="527" y="96"/>
                </a:lnTo>
                <a:lnTo>
                  <a:pt x="530" y="95"/>
                </a:lnTo>
                <a:lnTo>
                  <a:pt x="530" y="94"/>
                </a:lnTo>
                <a:lnTo>
                  <a:pt x="532" y="94"/>
                </a:lnTo>
                <a:lnTo>
                  <a:pt x="532" y="94"/>
                </a:lnTo>
                <a:lnTo>
                  <a:pt x="537" y="96"/>
                </a:lnTo>
                <a:lnTo>
                  <a:pt x="538" y="96"/>
                </a:lnTo>
                <a:lnTo>
                  <a:pt x="539" y="96"/>
                </a:lnTo>
                <a:lnTo>
                  <a:pt x="542" y="96"/>
                </a:lnTo>
                <a:lnTo>
                  <a:pt x="544" y="94"/>
                </a:lnTo>
                <a:lnTo>
                  <a:pt x="547" y="92"/>
                </a:lnTo>
                <a:lnTo>
                  <a:pt x="550" y="89"/>
                </a:lnTo>
                <a:lnTo>
                  <a:pt x="552" y="87"/>
                </a:lnTo>
                <a:lnTo>
                  <a:pt x="555" y="87"/>
                </a:lnTo>
                <a:lnTo>
                  <a:pt x="559" y="87"/>
                </a:lnTo>
                <a:lnTo>
                  <a:pt x="561" y="87"/>
                </a:lnTo>
                <a:lnTo>
                  <a:pt x="562" y="87"/>
                </a:lnTo>
                <a:lnTo>
                  <a:pt x="568" y="88"/>
                </a:lnTo>
                <a:lnTo>
                  <a:pt x="575" y="88"/>
                </a:lnTo>
                <a:lnTo>
                  <a:pt x="595" y="89"/>
                </a:lnTo>
                <a:lnTo>
                  <a:pt x="606" y="91"/>
                </a:lnTo>
                <a:lnTo>
                  <a:pt x="618" y="92"/>
                </a:lnTo>
                <a:lnTo>
                  <a:pt x="632" y="93"/>
                </a:lnTo>
                <a:lnTo>
                  <a:pt x="649" y="94"/>
                </a:lnTo>
                <a:lnTo>
                  <a:pt x="646" y="100"/>
                </a:lnTo>
                <a:lnTo>
                  <a:pt x="644" y="107"/>
                </a:lnTo>
                <a:lnTo>
                  <a:pt x="641" y="115"/>
                </a:lnTo>
                <a:lnTo>
                  <a:pt x="638" y="122"/>
                </a:lnTo>
                <a:lnTo>
                  <a:pt x="634" y="132"/>
                </a:lnTo>
                <a:lnTo>
                  <a:pt x="630" y="139"/>
                </a:lnTo>
                <a:lnTo>
                  <a:pt x="628" y="142"/>
                </a:lnTo>
                <a:lnTo>
                  <a:pt x="627" y="144"/>
                </a:lnTo>
                <a:lnTo>
                  <a:pt x="621" y="157"/>
                </a:lnTo>
                <a:lnTo>
                  <a:pt x="613" y="174"/>
                </a:lnTo>
                <a:lnTo>
                  <a:pt x="603" y="193"/>
                </a:lnTo>
                <a:lnTo>
                  <a:pt x="595" y="208"/>
                </a:lnTo>
                <a:lnTo>
                  <a:pt x="589" y="219"/>
                </a:lnTo>
                <a:lnTo>
                  <a:pt x="583" y="230"/>
                </a:lnTo>
                <a:lnTo>
                  <a:pt x="577" y="242"/>
                </a:lnTo>
                <a:lnTo>
                  <a:pt x="572" y="255"/>
                </a:lnTo>
                <a:lnTo>
                  <a:pt x="568" y="267"/>
                </a:lnTo>
                <a:lnTo>
                  <a:pt x="562" y="279"/>
                </a:lnTo>
                <a:lnTo>
                  <a:pt x="561" y="282"/>
                </a:lnTo>
                <a:lnTo>
                  <a:pt x="557" y="289"/>
                </a:lnTo>
                <a:lnTo>
                  <a:pt x="534" y="288"/>
                </a:lnTo>
                <a:lnTo>
                  <a:pt x="529" y="288"/>
                </a:lnTo>
                <a:lnTo>
                  <a:pt x="501" y="287"/>
                </a:lnTo>
                <a:lnTo>
                  <a:pt x="473" y="285"/>
                </a:lnTo>
                <a:lnTo>
                  <a:pt x="458" y="285"/>
                </a:lnTo>
                <a:lnTo>
                  <a:pt x="429" y="284"/>
                </a:lnTo>
                <a:lnTo>
                  <a:pt x="424" y="293"/>
                </a:lnTo>
                <a:lnTo>
                  <a:pt x="420" y="301"/>
                </a:lnTo>
                <a:lnTo>
                  <a:pt x="418" y="305"/>
                </a:lnTo>
                <a:lnTo>
                  <a:pt x="407" y="306"/>
                </a:lnTo>
                <a:lnTo>
                  <a:pt x="391" y="306"/>
                </a:lnTo>
                <a:lnTo>
                  <a:pt x="385" y="304"/>
                </a:lnTo>
                <a:lnTo>
                  <a:pt x="375" y="304"/>
                </a:lnTo>
                <a:lnTo>
                  <a:pt x="341" y="304"/>
                </a:lnTo>
                <a:lnTo>
                  <a:pt x="321" y="305"/>
                </a:lnTo>
                <a:lnTo>
                  <a:pt x="313" y="305"/>
                </a:lnTo>
                <a:lnTo>
                  <a:pt x="308" y="308"/>
                </a:lnTo>
                <a:lnTo>
                  <a:pt x="307" y="312"/>
                </a:lnTo>
                <a:lnTo>
                  <a:pt x="307" y="317"/>
                </a:lnTo>
                <a:lnTo>
                  <a:pt x="307" y="320"/>
                </a:lnTo>
                <a:lnTo>
                  <a:pt x="304" y="322"/>
                </a:lnTo>
                <a:lnTo>
                  <a:pt x="299" y="321"/>
                </a:lnTo>
                <a:lnTo>
                  <a:pt x="293" y="320"/>
                </a:lnTo>
                <a:lnTo>
                  <a:pt x="288" y="321"/>
                </a:lnTo>
                <a:lnTo>
                  <a:pt x="283" y="324"/>
                </a:lnTo>
                <a:lnTo>
                  <a:pt x="276" y="327"/>
                </a:lnTo>
                <a:lnTo>
                  <a:pt x="274" y="327"/>
                </a:lnTo>
                <a:lnTo>
                  <a:pt x="268" y="328"/>
                </a:lnTo>
                <a:lnTo>
                  <a:pt x="262" y="326"/>
                </a:lnTo>
                <a:lnTo>
                  <a:pt x="260" y="322"/>
                </a:lnTo>
                <a:lnTo>
                  <a:pt x="257" y="317"/>
                </a:lnTo>
                <a:lnTo>
                  <a:pt x="250" y="314"/>
                </a:lnTo>
                <a:lnTo>
                  <a:pt x="232" y="315"/>
                </a:lnTo>
                <a:lnTo>
                  <a:pt x="216" y="315"/>
                </a:lnTo>
                <a:lnTo>
                  <a:pt x="201" y="314"/>
                </a:lnTo>
                <a:lnTo>
                  <a:pt x="193" y="312"/>
                </a:lnTo>
                <a:lnTo>
                  <a:pt x="184" y="309"/>
                </a:lnTo>
                <a:lnTo>
                  <a:pt x="180" y="308"/>
                </a:lnTo>
                <a:lnTo>
                  <a:pt x="175" y="307"/>
                </a:lnTo>
                <a:lnTo>
                  <a:pt x="166" y="307"/>
                </a:lnTo>
                <a:lnTo>
                  <a:pt x="156" y="306"/>
                </a:lnTo>
                <a:lnTo>
                  <a:pt x="154" y="306"/>
                </a:lnTo>
                <a:lnTo>
                  <a:pt x="154" y="304"/>
                </a:lnTo>
                <a:lnTo>
                  <a:pt x="151" y="304"/>
                </a:lnTo>
                <a:lnTo>
                  <a:pt x="142" y="305"/>
                </a:lnTo>
                <a:lnTo>
                  <a:pt x="132" y="305"/>
                </a:lnTo>
                <a:lnTo>
                  <a:pt x="122" y="306"/>
                </a:lnTo>
                <a:lnTo>
                  <a:pt x="113" y="306"/>
                </a:lnTo>
                <a:lnTo>
                  <a:pt x="102" y="306"/>
                </a:lnTo>
                <a:lnTo>
                  <a:pt x="92" y="303"/>
                </a:lnTo>
                <a:lnTo>
                  <a:pt x="86" y="298"/>
                </a:lnTo>
                <a:lnTo>
                  <a:pt x="81" y="293"/>
                </a:lnTo>
                <a:lnTo>
                  <a:pt x="75" y="285"/>
                </a:lnTo>
                <a:lnTo>
                  <a:pt x="69" y="276"/>
                </a:lnTo>
                <a:lnTo>
                  <a:pt x="63" y="268"/>
                </a:lnTo>
                <a:lnTo>
                  <a:pt x="57" y="265"/>
                </a:lnTo>
                <a:lnTo>
                  <a:pt x="49" y="261"/>
                </a:lnTo>
                <a:lnTo>
                  <a:pt x="42" y="255"/>
                </a:lnTo>
                <a:lnTo>
                  <a:pt x="36" y="249"/>
                </a:lnTo>
                <a:lnTo>
                  <a:pt x="31" y="242"/>
                </a:lnTo>
                <a:lnTo>
                  <a:pt x="25" y="233"/>
                </a:lnTo>
                <a:lnTo>
                  <a:pt x="18" y="222"/>
                </a:lnTo>
                <a:lnTo>
                  <a:pt x="10" y="210"/>
                </a:lnTo>
                <a:lnTo>
                  <a:pt x="2" y="200"/>
                </a:lnTo>
                <a:lnTo>
                  <a:pt x="0" y="19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4529138" y="2462213"/>
            <a:ext cx="2487613" cy="941388"/>
          </a:xfrm>
          <a:custGeom>
            <a:avLst/>
            <a:gdLst>
              <a:gd name="T0" fmla="*/ 322 w 1567"/>
              <a:gd name="T1" fmla="*/ 75 h 593"/>
              <a:gd name="T2" fmla="*/ 367 w 1567"/>
              <a:gd name="T3" fmla="*/ 71 h 593"/>
              <a:gd name="T4" fmla="*/ 409 w 1567"/>
              <a:gd name="T5" fmla="*/ 60 h 593"/>
              <a:gd name="T6" fmla="*/ 458 w 1567"/>
              <a:gd name="T7" fmla="*/ 71 h 593"/>
              <a:gd name="T8" fmla="*/ 477 w 1567"/>
              <a:gd name="T9" fmla="*/ 102 h 593"/>
              <a:gd name="T10" fmla="*/ 920 w 1567"/>
              <a:gd name="T11" fmla="*/ 593 h 593"/>
              <a:gd name="T12" fmla="*/ 715 w 1567"/>
              <a:gd name="T13" fmla="*/ 422 h 593"/>
              <a:gd name="T14" fmla="*/ 668 w 1567"/>
              <a:gd name="T15" fmla="*/ 435 h 593"/>
              <a:gd name="T16" fmla="*/ 610 w 1567"/>
              <a:gd name="T17" fmla="*/ 447 h 593"/>
              <a:gd name="T18" fmla="*/ 575 w 1567"/>
              <a:gd name="T19" fmla="*/ 425 h 593"/>
              <a:gd name="T20" fmla="*/ 543 w 1567"/>
              <a:gd name="T21" fmla="*/ 399 h 593"/>
              <a:gd name="T22" fmla="*/ 490 w 1567"/>
              <a:gd name="T23" fmla="*/ 341 h 593"/>
              <a:gd name="T24" fmla="*/ 435 w 1567"/>
              <a:gd name="T25" fmla="*/ 278 h 593"/>
              <a:gd name="T26" fmla="*/ 516 w 1567"/>
              <a:gd name="T27" fmla="*/ 234 h 593"/>
              <a:gd name="T28" fmla="*/ 431 w 1567"/>
              <a:gd name="T29" fmla="*/ 167 h 593"/>
              <a:gd name="T30" fmla="*/ 376 w 1567"/>
              <a:gd name="T31" fmla="*/ 147 h 593"/>
              <a:gd name="T32" fmla="*/ 270 w 1567"/>
              <a:gd name="T33" fmla="*/ 183 h 593"/>
              <a:gd name="T34" fmla="*/ 156 w 1567"/>
              <a:gd name="T35" fmla="*/ 199 h 593"/>
              <a:gd name="T36" fmla="*/ 142 w 1567"/>
              <a:gd name="T37" fmla="*/ 190 h 593"/>
              <a:gd name="T38" fmla="*/ 133 w 1567"/>
              <a:gd name="T39" fmla="*/ 189 h 593"/>
              <a:gd name="T40" fmla="*/ 120 w 1567"/>
              <a:gd name="T41" fmla="*/ 190 h 593"/>
              <a:gd name="T42" fmla="*/ 109 w 1567"/>
              <a:gd name="T43" fmla="*/ 185 h 593"/>
              <a:gd name="T44" fmla="*/ 102 w 1567"/>
              <a:gd name="T45" fmla="*/ 184 h 593"/>
              <a:gd name="T46" fmla="*/ 98 w 1567"/>
              <a:gd name="T47" fmla="*/ 179 h 593"/>
              <a:gd name="T48" fmla="*/ 100 w 1567"/>
              <a:gd name="T49" fmla="*/ 171 h 593"/>
              <a:gd name="T50" fmla="*/ 81 w 1567"/>
              <a:gd name="T51" fmla="*/ 153 h 593"/>
              <a:gd name="T52" fmla="*/ 66 w 1567"/>
              <a:gd name="T53" fmla="*/ 148 h 593"/>
              <a:gd name="T54" fmla="*/ 66 w 1567"/>
              <a:gd name="T55" fmla="*/ 139 h 593"/>
              <a:gd name="T56" fmla="*/ 61 w 1567"/>
              <a:gd name="T57" fmla="*/ 131 h 593"/>
              <a:gd name="T58" fmla="*/ 51 w 1567"/>
              <a:gd name="T59" fmla="*/ 132 h 593"/>
              <a:gd name="T60" fmla="*/ 43 w 1567"/>
              <a:gd name="T61" fmla="*/ 124 h 593"/>
              <a:gd name="T62" fmla="*/ 29 w 1567"/>
              <a:gd name="T63" fmla="*/ 116 h 593"/>
              <a:gd name="T64" fmla="*/ 16 w 1567"/>
              <a:gd name="T65" fmla="*/ 116 h 593"/>
              <a:gd name="T66" fmla="*/ 11 w 1567"/>
              <a:gd name="T67" fmla="*/ 97 h 593"/>
              <a:gd name="T68" fmla="*/ 2 w 1567"/>
              <a:gd name="T69" fmla="*/ 83 h 593"/>
              <a:gd name="T70" fmla="*/ 16 w 1567"/>
              <a:gd name="T71" fmla="*/ 53 h 593"/>
              <a:gd name="T72" fmla="*/ 37 w 1567"/>
              <a:gd name="T73" fmla="*/ 34 h 593"/>
              <a:gd name="T74" fmla="*/ 49 w 1567"/>
              <a:gd name="T75" fmla="*/ 30 h 593"/>
              <a:gd name="T76" fmla="*/ 75 w 1567"/>
              <a:gd name="T77" fmla="*/ 27 h 593"/>
              <a:gd name="T78" fmla="*/ 84 w 1567"/>
              <a:gd name="T79" fmla="*/ 11 h 593"/>
              <a:gd name="T80" fmla="*/ 111 w 1567"/>
              <a:gd name="T81" fmla="*/ 10 h 593"/>
              <a:gd name="T82" fmla="*/ 118 w 1567"/>
              <a:gd name="T83" fmla="*/ 31 h 593"/>
              <a:gd name="T84" fmla="*/ 145 w 1567"/>
              <a:gd name="T85" fmla="*/ 38 h 593"/>
              <a:gd name="T86" fmla="*/ 162 w 1567"/>
              <a:gd name="T87" fmla="*/ 33 h 593"/>
              <a:gd name="T88" fmla="*/ 176 w 1567"/>
              <a:gd name="T89" fmla="*/ 55 h 593"/>
              <a:gd name="T90" fmla="*/ 213 w 1567"/>
              <a:gd name="T91" fmla="*/ 62 h 593"/>
              <a:gd name="T92" fmla="*/ 231 w 1567"/>
              <a:gd name="T93" fmla="*/ 51 h 593"/>
              <a:gd name="T94" fmla="*/ 235 w 1567"/>
              <a:gd name="T95" fmla="*/ 50 h 593"/>
              <a:gd name="T96" fmla="*/ 241 w 1567"/>
              <a:gd name="T97" fmla="*/ 50 h 593"/>
              <a:gd name="T98" fmla="*/ 247 w 1567"/>
              <a:gd name="T99" fmla="*/ 52 h 593"/>
              <a:gd name="T100" fmla="*/ 248 w 1567"/>
              <a:gd name="T101" fmla="*/ 46 h 593"/>
              <a:gd name="T102" fmla="*/ 251 w 1567"/>
              <a:gd name="T103" fmla="*/ 42 h 593"/>
              <a:gd name="T104" fmla="*/ 252 w 1567"/>
              <a:gd name="T105" fmla="*/ 37 h 593"/>
              <a:gd name="T106" fmla="*/ 252 w 1567"/>
              <a:gd name="T107" fmla="*/ 35 h 593"/>
              <a:gd name="T108" fmla="*/ 274 w 1567"/>
              <a:gd name="T109" fmla="*/ 4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67" h="593">
                <a:moveTo>
                  <a:pt x="287" y="55"/>
                </a:moveTo>
                <a:lnTo>
                  <a:pt x="287" y="55"/>
                </a:lnTo>
                <a:lnTo>
                  <a:pt x="291" y="58"/>
                </a:lnTo>
                <a:lnTo>
                  <a:pt x="302" y="65"/>
                </a:lnTo>
                <a:lnTo>
                  <a:pt x="313" y="70"/>
                </a:lnTo>
                <a:lnTo>
                  <a:pt x="322" y="75"/>
                </a:lnTo>
                <a:lnTo>
                  <a:pt x="330" y="77"/>
                </a:lnTo>
                <a:lnTo>
                  <a:pt x="339" y="76"/>
                </a:lnTo>
                <a:lnTo>
                  <a:pt x="346" y="74"/>
                </a:lnTo>
                <a:lnTo>
                  <a:pt x="353" y="74"/>
                </a:lnTo>
                <a:lnTo>
                  <a:pt x="362" y="74"/>
                </a:lnTo>
                <a:lnTo>
                  <a:pt x="367" y="71"/>
                </a:lnTo>
                <a:lnTo>
                  <a:pt x="374" y="65"/>
                </a:lnTo>
                <a:lnTo>
                  <a:pt x="381" y="64"/>
                </a:lnTo>
                <a:lnTo>
                  <a:pt x="386" y="63"/>
                </a:lnTo>
                <a:lnTo>
                  <a:pt x="396" y="61"/>
                </a:lnTo>
                <a:lnTo>
                  <a:pt x="402" y="60"/>
                </a:lnTo>
                <a:lnTo>
                  <a:pt x="409" y="60"/>
                </a:lnTo>
                <a:lnTo>
                  <a:pt x="418" y="62"/>
                </a:lnTo>
                <a:lnTo>
                  <a:pt x="425" y="60"/>
                </a:lnTo>
                <a:lnTo>
                  <a:pt x="435" y="59"/>
                </a:lnTo>
                <a:lnTo>
                  <a:pt x="446" y="60"/>
                </a:lnTo>
                <a:lnTo>
                  <a:pt x="456" y="65"/>
                </a:lnTo>
                <a:lnTo>
                  <a:pt x="458" y="71"/>
                </a:lnTo>
                <a:lnTo>
                  <a:pt x="458" y="78"/>
                </a:lnTo>
                <a:lnTo>
                  <a:pt x="459" y="85"/>
                </a:lnTo>
                <a:lnTo>
                  <a:pt x="462" y="89"/>
                </a:lnTo>
                <a:lnTo>
                  <a:pt x="465" y="91"/>
                </a:lnTo>
                <a:lnTo>
                  <a:pt x="471" y="98"/>
                </a:lnTo>
                <a:lnTo>
                  <a:pt x="477" y="102"/>
                </a:lnTo>
                <a:lnTo>
                  <a:pt x="1185" y="310"/>
                </a:lnTo>
                <a:lnTo>
                  <a:pt x="1567" y="428"/>
                </a:lnTo>
                <a:lnTo>
                  <a:pt x="1463" y="454"/>
                </a:lnTo>
                <a:lnTo>
                  <a:pt x="1320" y="490"/>
                </a:lnTo>
                <a:lnTo>
                  <a:pt x="928" y="591"/>
                </a:lnTo>
                <a:lnTo>
                  <a:pt x="920" y="593"/>
                </a:lnTo>
                <a:lnTo>
                  <a:pt x="741" y="433"/>
                </a:lnTo>
                <a:lnTo>
                  <a:pt x="731" y="427"/>
                </a:lnTo>
                <a:lnTo>
                  <a:pt x="727" y="422"/>
                </a:lnTo>
                <a:lnTo>
                  <a:pt x="723" y="422"/>
                </a:lnTo>
                <a:lnTo>
                  <a:pt x="719" y="422"/>
                </a:lnTo>
                <a:lnTo>
                  <a:pt x="715" y="422"/>
                </a:lnTo>
                <a:lnTo>
                  <a:pt x="711" y="424"/>
                </a:lnTo>
                <a:lnTo>
                  <a:pt x="706" y="426"/>
                </a:lnTo>
                <a:lnTo>
                  <a:pt x="692" y="429"/>
                </a:lnTo>
                <a:lnTo>
                  <a:pt x="686" y="431"/>
                </a:lnTo>
                <a:lnTo>
                  <a:pt x="676" y="433"/>
                </a:lnTo>
                <a:lnTo>
                  <a:pt x="668" y="435"/>
                </a:lnTo>
                <a:lnTo>
                  <a:pt x="659" y="438"/>
                </a:lnTo>
                <a:lnTo>
                  <a:pt x="649" y="440"/>
                </a:lnTo>
                <a:lnTo>
                  <a:pt x="641" y="442"/>
                </a:lnTo>
                <a:lnTo>
                  <a:pt x="627" y="446"/>
                </a:lnTo>
                <a:lnTo>
                  <a:pt x="617" y="447"/>
                </a:lnTo>
                <a:lnTo>
                  <a:pt x="610" y="447"/>
                </a:lnTo>
                <a:lnTo>
                  <a:pt x="603" y="447"/>
                </a:lnTo>
                <a:lnTo>
                  <a:pt x="596" y="443"/>
                </a:lnTo>
                <a:lnTo>
                  <a:pt x="589" y="437"/>
                </a:lnTo>
                <a:lnTo>
                  <a:pt x="585" y="432"/>
                </a:lnTo>
                <a:lnTo>
                  <a:pt x="581" y="428"/>
                </a:lnTo>
                <a:lnTo>
                  <a:pt x="575" y="425"/>
                </a:lnTo>
                <a:lnTo>
                  <a:pt x="567" y="420"/>
                </a:lnTo>
                <a:lnTo>
                  <a:pt x="560" y="415"/>
                </a:lnTo>
                <a:lnTo>
                  <a:pt x="555" y="412"/>
                </a:lnTo>
                <a:lnTo>
                  <a:pt x="551" y="407"/>
                </a:lnTo>
                <a:lnTo>
                  <a:pt x="546" y="402"/>
                </a:lnTo>
                <a:lnTo>
                  <a:pt x="543" y="399"/>
                </a:lnTo>
                <a:lnTo>
                  <a:pt x="536" y="391"/>
                </a:lnTo>
                <a:lnTo>
                  <a:pt x="523" y="379"/>
                </a:lnTo>
                <a:lnTo>
                  <a:pt x="514" y="370"/>
                </a:lnTo>
                <a:lnTo>
                  <a:pt x="507" y="361"/>
                </a:lnTo>
                <a:lnTo>
                  <a:pt x="497" y="349"/>
                </a:lnTo>
                <a:lnTo>
                  <a:pt x="490" y="341"/>
                </a:lnTo>
                <a:lnTo>
                  <a:pt x="478" y="331"/>
                </a:lnTo>
                <a:lnTo>
                  <a:pt x="454" y="306"/>
                </a:lnTo>
                <a:lnTo>
                  <a:pt x="442" y="295"/>
                </a:lnTo>
                <a:lnTo>
                  <a:pt x="431" y="283"/>
                </a:lnTo>
                <a:lnTo>
                  <a:pt x="431" y="281"/>
                </a:lnTo>
                <a:lnTo>
                  <a:pt x="435" y="278"/>
                </a:lnTo>
                <a:lnTo>
                  <a:pt x="436" y="277"/>
                </a:lnTo>
                <a:lnTo>
                  <a:pt x="446" y="271"/>
                </a:lnTo>
                <a:lnTo>
                  <a:pt x="461" y="262"/>
                </a:lnTo>
                <a:lnTo>
                  <a:pt x="485" y="248"/>
                </a:lnTo>
                <a:lnTo>
                  <a:pt x="507" y="239"/>
                </a:lnTo>
                <a:lnTo>
                  <a:pt x="516" y="234"/>
                </a:lnTo>
                <a:lnTo>
                  <a:pt x="505" y="222"/>
                </a:lnTo>
                <a:lnTo>
                  <a:pt x="488" y="208"/>
                </a:lnTo>
                <a:lnTo>
                  <a:pt x="472" y="194"/>
                </a:lnTo>
                <a:lnTo>
                  <a:pt x="456" y="181"/>
                </a:lnTo>
                <a:lnTo>
                  <a:pt x="447" y="176"/>
                </a:lnTo>
                <a:lnTo>
                  <a:pt x="431" y="167"/>
                </a:lnTo>
                <a:lnTo>
                  <a:pt x="409" y="157"/>
                </a:lnTo>
                <a:lnTo>
                  <a:pt x="407" y="156"/>
                </a:lnTo>
                <a:lnTo>
                  <a:pt x="398" y="152"/>
                </a:lnTo>
                <a:lnTo>
                  <a:pt x="388" y="146"/>
                </a:lnTo>
                <a:lnTo>
                  <a:pt x="383" y="145"/>
                </a:lnTo>
                <a:lnTo>
                  <a:pt x="376" y="147"/>
                </a:lnTo>
                <a:lnTo>
                  <a:pt x="360" y="151"/>
                </a:lnTo>
                <a:lnTo>
                  <a:pt x="345" y="158"/>
                </a:lnTo>
                <a:lnTo>
                  <a:pt x="321" y="171"/>
                </a:lnTo>
                <a:lnTo>
                  <a:pt x="307" y="177"/>
                </a:lnTo>
                <a:lnTo>
                  <a:pt x="292" y="179"/>
                </a:lnTo>
                <a:lnTo>
                  <a:pt x="270" y="183"/>
                </a:lnTo>
                <a:lnTo>
                  <a:pt x="185" y="197"/>
                </a:lnTo>
                <a:lnTo>
                  <a:pt x="185" y="197"/>
                </a:lnTo>
                <a:lnTo>
                  <a:pt x="177" y="199"/>
                </a:lnTo>
                <a:lnTo>
                  <a:pt x="171" y="199"/>
                </a:lnTo>
                <a:lnTo>
                  <a:pt x="163" y="199"/>
                </a:lnTo>
                <a:lnTo>
                  <a:pt x="156" y="199"/>
                </a:lnTo>
                <a:lnTo>
                  <a:pt x="152" y="199"/>
                </a:lnTo>
                <a:lnTo>
                  <a:pt x="149" y="198"/>
                </a:lnTo>
                <a:lnTo>
                  <a:pt x="147" y="196"/>
                </a:lnTo>
                <a:lnTo>
                  <a:pt x="145" y="194"/>
                </a:lnTo>
                <a:lnTo>
                  <a:pt x="143" y="192"/>
                </a:lnTo>
                <a:lnTo>
                  <a:pt x="142" y="190"/>
                </a:lnTo>
                <a:lnTo>
                  <a:pt x="140" y="188"/>
                </a:lnTo>
                <a:lnTo>
                  <a:pt x="139" y="187"/>
                </a:lnTo>
                <a:lnTo>
                  <a:pt x="137" y="187"/>
                </a:lnTo>
                <a:lnTo>
                  <a:pt x="136" y="188"/>
                </a:lnTo>
                <a:lnTo>
                  <a:pt x="134" y="188"/>
                </a:lnTo>
                <a:lnTo>
                  <a:pt x="133" y="189"/>
                </a:lnTo>
                <a:lnTo>
                  <a:pt x="132" y="189"/>
                </a:lnTo>
                <a:lnTo>
                  <a:pt x="131" y="189"/>
                </a:lnTo>
                <a:lnTo>
                  <a:pt x="127" y="188"/>
                </a:lnTo>
                <a:lnTo>
                  <a:pt x="126" y="188"/>
                </a:lnTo>
                <a:lnTo>
                  <a:pt x="124" y="190"/>
                </a:lnTo>
                <a:lnTo>
                  <a:pt x="120" y="190"/>
                </a:lnTo>
                <a:lnTo>
                  <a:pt x="118" y="190"/>
                </a:lnTo>
                <a:lnTo>
                  <a:pt x="116" y="189"/>
                </a:lnTo>
                <a:lnTo>
                  <a:pt x="113" y="188"/>
                </a:lnTo>
                <a:lnTo>
                  <a:pt x="113" y="188"/>
                </a:lnTo>
                <a:lnTo>
                  <a:pt x="111" y="186"/>
                </a:lnTo>
                <a:lnTo>
                  <a:pt x="109" y="185"/>
                </a:lnTo>
                <a:lnTo>
                  <a:pt x="109" y="185"/>
                </a:lnTo>
                <a:lnTo>
                  <a:pt x="106" y="185"/>
                </a:lnTo>
                <a:lnTo>
                  <a:pt x="104" y="185"/>
                </a:lnTo>
                <a:lnTo>
                  <a:pt x="104" y="185"/>
                </a:lnTo>
                <a:lnTo>
                  <a:pt x="103" y="184"/>
                </a:lnTo>
                <a:lnTo>
                  <a:pt x="102" y="184"/>
                </a:lnTo>
                <a:lnTo>
                  <a:pt x="102" y="183"/>
                </a:lnTo>
                <a:lnTo>
                  <a:pt x="102" y="183"/>
                </a:lnTo>
                <a:lnTo>
                  <a:pt x="102" y="183"/>
                </a:lnTo>
                <a:lnTo>
                  <a:pt x="100" y="182"/>
                </a:lnTo>
                <a:lnTo>
                  <a:pt x="98" y="180"/>
                </a:lnTo>
                <a:lnTo>
                  <a:pt x="98" y="179"/>
                </a:lnTo>
                <a:lnTo>
                  <a:pt x="98" y="176"/>
                </a:lnTo>
                <a:lnTo>
                  <a:pt x="99" y="174"/>
                </a:lnTo>
                <a:lnTo>
                  <a:pt x="101" y="174"/>
                </a:lnTo>
                <a:lnTo>
                  <a:pt x="100" y="173"/>
                </a:lnTo>
                <a:lnTo>
                  <a:pt x="100" y="172"/>
                </a:lnTo>
                <a:lnTo>
                  <a:pt x="100" y="171"/>
                </a:lnTo>
                <a:lnTo>
                  <a:pt x="96" y="167"/>
                </a:lnTo>
                <a:lnTo>
                  <a:pt x="88" y="166"/>
                </a:lnTo>
                <a:lnTo>
                  <a:pt x="87" y="164"/>
                </a:lnTo>
                <a:lnTo>
                  <a:pt x="79" y="159"/>
                </a:lnTo>
                <a:lnTo>
                  <a:pt x="80" y="157"/>
                </a:lnTo>
                <a:lnTo>
                  <a:pt x="81" y="153"/>
                </a:lnTo>
                <a:lnTo>
                  <a:pt x="79" y="153"/>
                </a:lnTo>
                <a:lnTo>
                  <a:pt x="77" y="149"/>
                </a:lnTo>
                <a:lnTo>
                  <a:pt x="73" y="147"/>
                </a:lnTo>
                <a:lnTo>
                  <a:pt x="69" y="148"/>
                </a:lnTo>
                <a:lnTo>
                  <a:pt x="69" y="149"/>
                </a:lnTo>
                <a:lnTo>
                  <a:pt x="66" y="148"/>
                </a:lnTo>
                <a:lnTo>
                  <a:pt x="65" y="147"/>
                </a:lnTo>
                <a:lnTo>
                  <a:pt x="65" y="146"/>
                </a:lnTo>
                <a:lnTo>
                  <a:pt x="62" y="144"/>
                </a:lnTo>
                <a:lnTo>
                  <a:pt x="63" y="142"/>
                </a:lnTo>
                <a:lnTo>
                  <a:pt x="65" y="141"/>
                </a:lnTo>
                <a:lnTo>
                  <a:pt x="66" y="139"/>
                </a:lnTo>
                <a:lnTo>
                  <a:pt x="65" y="138"/>
                </a:lnTo>
                <a:lnTo>
                  <a:pt x="66" y="136"/>
                </a:lnTo>
                <a:lnTo>
                  <a:pt x="64" y="135"/>
                </a:lnTo>
                <a:lnTo>
                  <a:pt x="63" y="132"/>
                </a:lnTo>
                <a:lnTo>
                  <a:pt x="62" y="131"/>
                </a:lnTo>
                <a:lnTo>
                  <a:pt x="61" y="131"/>
                </a:lnTo>
                <a:lnTo>
                  <a:pt x="59" y="129"/>
                </a:lnTo>
                <a:lnTo>
                  <a:pt x="57" y="131"/>
                </a:lnTo>
                <a:lnTo>
                  <a:pt x="54" y="131"/>
                </a:lnTo>
                <a:lnTo>
                  <a:pt x="54" y="132"/>
                </a:lnTo>
                <a:lnTo>
                  <a:pt x="52" y="132"/>
                </a:lnTo>
                <a:lnTo>
                  <a:pt x="51" y="132"/>
                </a:lnTo>
                <a:lnTo>
                  <a:pt x="46" y="129"/>
                </a:lnTo>
                <a:lnTo>
                  <a:pt x="45" y="129"/>
                </a:lnTo>
                <a:lnTo>
                  <a:pt x="43" y="128"/>
                </a:lnTo>
                <a:lnTo>
                  <a:pt x="41" y="128"/>
                </a:lnTo>
                <a:lnTo>
                  <a:pt x="41" y="127"/>
                </a:lnTo>
                <a:lnTo>
                  <a:pt x="43" y="124"/>
                </a:lnTo>
                <a:lnTo>
                  <a:pt x="41" y="119"/>
                </a:lnTo>
                <a:lnTo>
                  <a:pt x="39" y="117"/>
                </a:lnTo>
                <a:lnTo>
                  <a:pt x="37" y="117"/>
                </a:lnTo>
                <a:lnTo>
                  <a:pt x="35" y="115"/>
                </a:lnTo>
                <a:lnTo>
                  <a:pt x="29" y="115"/>
                </a:lnTo>
                <a:lnTo>
                  <a:pt x="29" y="116"/>
                </a:lnTo>
                <a:lnTo>
                  <a:pt x="24" y="115"/>
                </a:lnTo>
                <a:lnTo>
                  <a:pt x="22" y="115"/>
                </a:lnTo>
                <a:lnTo>
                  <a:pt x="21" y="115"/>
                </a:lnTo>
                <a:lnTo>
                  <a:pt x="20" y="115"/>
                </a:lnTo>
                <a:lnTo>
                  <a:pt x="18" y="117"/>
                </a:lnTo>
                <a:lnTo>
                  <a:pt x="16" y="116"/>
                </a:lnTo>
                <a:lnTo>
                  <a:pt x="14" y="110"/>
                </a:lnTo>
                <a:lnTo>
                  <a:pt x="14" y="109"/>
                </a:lnTo>
                <a:lnTo>
                  <a:pt x="13" y="106"/>
                </a:lnTo>
                <a:lnTo>
                  <a:pt x="13" y="104"/>
                </a:lnTo>
                <a:lnTo>
                  <a:pt x="13" y="101"/>
                </a:lnTo>
                <a:lnTo>
                  <a:pt x="11" y="97"/>
                </a:lnTo>
                <a:lnTo>
                  <a:pt x="8" y="94"/>
                </a:lnTo>
                <a:lnTo>
                  <a:pt x="4" y="92"/>
                </a:lnTo>
                <a:lnTo>
                  <a:pt x="0" y="89"/>
                </a:lnTo>
                <a:lnTo>
                  <a:pt x="0" y="87"/>
                </a:lnTo>
                <a:lnTo>
                  <a:pt x="2" y="86"/>
                </a:lnTo>
                <a:lnTo>
                  <a:pt x="2" y="83"/>
                </a:lnTo>
                <a:lnTo>
                  <a:pt x="1" y="80"/>
                </a:lnTo>
                <a:lnTo>
                  <a:pt x="1" y="76"/>
                </a:lnTo>
                <a:lnTo>
                  <a:pt x="2" y="72"/>
                </a:lnTo>
                <a:lnTo>
                  <a:pt x="6" y="66"/>
                </a:lnTo>
                <a:lnTo>
                  <a:pt x="10" y="60"/>
                </a:lnTo>
                <a:lnTo>
                  <a:pt x="16" y="53"/>
                </a:lnTo>
                <a:lnTo>
                  <a:pt x="22" y="46"/>
                </a:lnTo>
                <a:lnTo>
                  <a:pt x="27" y="41"/>
                </a:lnTo>
                <a:lnTo>
                  <a:pt x="30" y="37"/>
                </a:lnTo>
                <a:lnTo>
                  <a:pt x="31" y="35"/>
                </a:lnTo>
                <a:lnTo>
                  <a:pt x="34" y="34"/>
                </a:lnTo>
                <a:lnTo>
                  <a:pt x="37" y="34"/>
                </a:lnTo>
                <a:lnTo>
                  <a:pt x="39" y="34"/>
                </a:lnTo>
                <a:lnTo>
                  <a:pt x="41" y="35"/>
                </a:lnTo>
                <a:lnTo>
                  <a:pt x="46" y="36"/>
                </a:lnTo>
                <a:lnTo>
                  <a:pt x="47" y="34"/>
                </a:lnTo>
                <a:lnTo>
                  <a:pt x="47" y="32"/>
                </a:lnTo>
                <a:lnTo>
                  <a:pt x="49" y="30"/>
                </a:lnTo>
                <a:lnTo>
                  <a:pt x="54" y="31"/>
                </a:lnTo>
                <a:lnTo>
                  <a:pt x="61" y="34"/>
                </a:lnTo>
                <a:lnTo>
                  <a:pt x="65" y="35"/>
                </a:lnTo>
                <a:lnTo>
                  <a:pt x="68" y="33"/>
                </a:lnTo>
                <a:lnTo>
                  <a:pt x="70" y="31"/>
                </a:lnTo>
                <a:lnTo>
                  <a:pt x="75" y="27"/>
                </a:lnTo>
                <a:lnTo>
                  <a:pt x="79" y="24"/>
                </a:lnTo>
                <a:lnTo>
                  <a:pt x="82" y="22"/>
                </a:lnTo>
                <a:lnTo>
                  <a:pt x="82" y="21"/>
                </a:lnTo>
                <a:lnTo>
                  <a:pt x="83" y="20"/>
                </a:lnTo>
                <a:lnTo>
                  <a:pt x="83" y="17"/>
                </a:lnTo>
                <a:lnTo>
                  <a:pt x="84" y="11"/>
                </a:lnTo>
                <a:lnTo>
                  <a:pt x="90" y="2"/>
                </a:lnTo>
                <a:lnTo>
                  <a:pt x="96" y="0"/>
                </a:lnTo>
                <a:lnTo>
                  <a:pt x="100" y="0"/>
                </a:lnTo>
                <a:lnTo>
                  <a:pt x="100" y="0"/>
                </a:lnTo>
                <a:lnTo>
                  <a:pt x="107" y="4"/>
                </a:lnTo>
                <a:lnTo>
                  <a:pt x="111" y="10"/>
                </a:lnTo>
                <a:lnTo>
                  <a:pt x="115" y="19"/>
                </a:lnTo>
                <a:lnTo>
                  <a:pt x="116" y="24"/>
                </a:lnTo>
                <a:lnTo>
                  <a:pt x="117" y="26"/>
                </a:lnTo>
                <a:lnTo>
                  <a:pt x="118" y="28"/>
                </a:lnTo>
                <a:lnTo>
                  <a:pt x="120" y="28"/>
                </a:lnTo>
                <a:lnTo>
                  <a:pt x="118" y="31"/>
                </a:lnTo>
                <a:lnTo>
                  <a:pt x="119" y="33"/>
                </a:lnTo>
                <a:lnTo>
                  <a:pt x="122" y="33"/>
                </a:lnTo>
                <a:lnTo>
                  <a:pt x="125" y="33"/>
                </a:lnTo>
                <a:lnTo>
                  <a:pt x="131" y="33"/>
                </a:lnTo>
                <a:lnTo>
                  <a:pt x="140" y="35"/>
                </a:lnTo>
                <a:lnTo>
                  <a:pt x="145" y="38"/>
                </a:lnTo>
                <a:lnTo>
                  <a:pt x="148" y="41"/>
                </a:lnTo>
                <a:lnTo>
                  <a:pt x="150" y="38"/>
                </a:lnTo>
                <a:lnTo>
                  <a:pt x="152" y="35"/>
                </a:lnTo>
                <a:lnTo>
                  <a:pt x="155" y="33"/>
                </a:lnTo>
                <a:lnTo>
                  <a:pt x="159" y="32"/>
                </a:lnTo>
                <a:lnTo>
                  <a:pt x="162" y="33"/>
                </a:lnTo>
                <a:lnTo>
                  <a:pt x="163" y="33"/>
                </a:lnTo>
                <a:lnTo>
                  <a:pt x="164" y="34"/>
                </a:lnTo>
                <a:lnTo>
                  <a:pt x="164" y="39"/>
                </a:lnTo>
                <a:lnTo>
                  <a:pt x="165" y="44"/>
                </a:lnTo>
                <a:lnTo>
                  <a:pt x="169" y="50"/>
                </a:lnTo>
                <a:lnTo>
                  <a:pt x="176" y="55"/>
                </a:lnTo>
                <a:lnTo>
                  <a:pt x="184" y="58"/>
                </a:lnTo>
                <a:lnTo>
                  <a:pt x="189" y="59"/>
                </a:lnTo>
                <a:lnTo>
                  <a:pt x="194" y="62"/>
                </a:lnTo>
                <a:lnTo>
                  <a:pt x="203" y="66"/>
                </a:lnTo>
                <a:lnTo>
                  <a:pt x="208" y="67"/>
                </a:lnTo>
                <a:lnTo>
                  <a:pt x="213" y="62"/>
                </a:lnTo>
                <a:lnTo>
                  <a:pt x="214" y="58"/>
                </a:lnTo>
                <a:lnTo>
                  <a:pt x="216" y="56"/>
                </a:lnTo>
                <a:lnTo>
                  <a:pt x="223" y="55"/>
                </a:lnTo>
                <a:lnTo>
                  <a:pt x="227" y="53"/>
                </a:lnTo>
                <a:lnTo>
                  <a:pt x="231" y="51"/>
                </a:lnTo>
                <a:lnTo>
                  <a:pt x="231" y="51"/>
                </a:lnTo>
                <a:lnTo>
                  <a:pt x="232" y="50"/>
                </a:lnTo>
                <a:lnTo>
                  <a:pt x="232" y="50"/>
                </a:lnTo>
                <a:lnTo>
                  <a:pt x="233" y="49"/>
                </a:lnTo>
                <a:lnTo>
                  <a:pt x="234" y="50"/>
                </a:lnTo>
                <a:lnTo>
                  <a:pt x="234" y="50"/>
                </a:lnTo>
                <a:lnTo>
                  <a:pt x="235" y="50"/>
                </a:lnTo>
                <a:lnTo>
                  <a:pt x="236" y="50"/>
                </a:lnTo>
                <a:lnTo>
                  <a:pt x="237" y="50"/>
                </a:lnTo>
                <a:lnTo>
                  <a:pt x="237" y="50"/>
                </a:lnTo>
                <a:lnTo>
                  <a:pt x="238" y="50"/>
                </a:lnTo>
                <a:lnTo>
                  <a:pt x="239" y="50"/>
                </a:lnTo>
                <a:lnTo>
                  <a:pt x="241" y="50"/>
                </a:lnTo>
                <a:lnTo>
                  <a:pt x="242" y="50"/>
                </a:lnTo>
                <a:lnTo>
                  <a:pt x="243" y="50"/>
                </a:lnTo>
                <a:lnTo>
                  <a:pt x="245" y="51"/>
                </a:lnTo>
                <a:lnTo>
                  <a:pt x="245" y="51"/>
                </a:lnTo>
                <a:lnTo>
                  <a:pt x="246" y="51"/>
                </a:lnTo>
                <a:lnTo>
                  <a:pt x="247" y="52"/>
                </a:lnTo>
                <a:lnTo>
                  <a:pt x="248" y="51"/>
                </a:lnTo>
                <a:lnTo>
                  <a:pt x="250" y="49"/>
                </a:lnTo>
                <a:lnTo>
                  <a:pt x="250" y="48"/>
                </a:lnTo>
                <a:lnTo>
                  <a:pt x="249" y="47"/>
                </a:lnTo>
                <a:lnTo>
                  <a:pt x="249" y="46"/>
                </a:lnTo>
                <a:lnTo>
                  <a:pt x="248" y="46"/>
                </a:lnTo>
                <a:lnTo>
                  <a:pt x="249" y="45"/>
                </a:lnTo>
                <a:lnTo>
                  <a:pt x="249" y="45"/>
                </a:lnTo>
                <a:lnTo>
                  <a:pt x="250" y="45"/>
                </a:lnTo>
                <a:lnTo>
                  <a:pt x="250" y="44"/>
                </a:lnTo>
                <a:lnTo>
                  <a:pt x="250" y="43"/>
                </a:lnTo>
                <a:lnTo>
                  <a:pt x="251" y="42"/>
                </a:lnTo>
                <a:lnTo>
                  <a:pt x="251" y="41"/>
                </a:lnTo>
                <a:lnTo>
                  <a:pt x="250" y="40"/>
                </a:lnTo>
                <a:lnTo>
                  <a:pt x="251" y="39"/>
                </a:lnTo>
                <a:lnTo>
                  <a:pt x="251" y="39"/>
                </a:lnTo>
                <a:lnTo>
                  <a:pt x="252" y="38"/>
                </a:lnTo>
                <a:lnTo>
                  <a:pt x="252" y="37"/>
                </a:lnTo>
                <a:lnTo>
                  <a:pt x="252" y="37"/>
                </a:lnTo>
                <a:lnTo>
                  <a:pt x="251" y="37"/>
                </a:lnTo>
                <a:lnTo>
                  <a:pt x="251" y="36"/>
                </a:lnTo>
                <a:lnTo>
                  <a:pt x="252" y="35"/>
                </a:lnTo>
                <a:lnTo>
                  <a:pt x="252" y="35"/>
                </a:lnTo>
                <a:lnTo>
                  <a:pt x="252" y="35"/>
                </a:lnTo>
                <a:lnTo>
                  <a:pt x="254" y="34"/>
                </a:lnTo>
                <a:lnTo>
                  <a:pt x="254" y="34"/>
                </a:lnTo>
                <a:lnTo>
                  <a:pt x="255" y="33"/>
                </a:lnTo>
                <a:lnTo>
                  <a:pt x="255" y="33"/>
                </a:lnTo>
                <a:lnTo>
                  <a:pt x="264" y="40"/>
                </a:lnTo>
                <a:lnTo>
                  <a:pt x="274" y="46"/>
                </a:lnTo>
                <a:lnTo>
                  <a:pt x="280" y="50"/>
                </a:lnTo>
                <a:lnTo>
                  <a:pt x="283" y="52"/>
                </a:lnTo>
                <a:lnTo>
                  <a:pt x="287" y="5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529138" y="2462213"/>
            <a:ext cx="2487613" cy="941388"/>
          </a:xfrm>
          <a:custGeom>
            <a:avLst/>
            <a:gdLst>
              <a:gd name="T0" fmla="*/ 322 w 1567"/>
              <a:gd name="T1" fmla="*/ 75 h 593"/>
              <a:gd name="T2" fmla="*/ 367 w 1567"/>
              <a:gd name="T3" fmla="*/ 71 h 593"/>
              <a:gd name="T4" fmla="*/ 409 w 1567"/>
              <a:gd name="T5" fmla="*/ 60 h 593"/>
              <a:gd name="T6" fmla="*/ 458 w 1567"/>
              <a:gd name="T7" fmla="*/ 71 h 593"/>
              <a:gd name="T8" fmla="*/ 477 w 1567"/>
              <a:gd name="T9" fmla="*/ 102 h 593"/>
              <a:gd name="T10" fmla="*/ 920 w 1567"/>
              <a:gd name="T11" fmla="*/ 593 h 593"/>
              <a:gd name="T12" fmla="*/ 715 w 1567"/>
              <a:gd name="T13" fmla="*/ 422 h 593"/>
              <a:gd name="T14" fmla="*/ 668 w 1567"/>
              <a:gd name="T15" fmla="*/ 435 h 593"/>
              <a:gd name="T16" fmla="*/ 610 w 1567"/>
              <a:gd name="T17" fmla="*/ 447 h 593"/>
              <a:gd name="T18" fmla="*/ 575 w 1567"/>
              <a:gd name="T19" fmla="*/ 425 h 593"/>
              <a:gd name="T20" fmla="*/ 543 w 1567"/>
              <a:gd name="T21" fmla="*/ 399 h 593"/>
              <a:gd name="T22" fmla="*/ 490 w 1567"/>
              <a:gd name="T23" fmla="*/ 341 h 593"/>
              <a:gd name="T24" fmla="*/ 435 w 1567"/>
              <a:gd name="T25" fmla="*/ 278 h 593"/>
              <a:gd name="T26" fmla="*/ 516 w 1567"/>
              <a:gd name="T27" fmla="*/ 234 h 593"/>
              <a:gd name="T28" fmla="*/ 431 w 1567"/>
              <a:gd name="T29" fmla="*/ 167 h 593"/>
              <a:gd name="T30" fmla="*/ 376 w 1567"/>
              <a:gd name="T31" fmla="*/ 147 h 593"/>
              <a:gd name="T32" fmla="*/ 270 w 1567"/>
              <a:gd name="T33" fmla="*/ 183 h 593"/>
              <a:gd name="T34" fmla="*/ 156 w 1567"/>
              <a:gd name="T35" fmla="*/ 199 h 593"/>
              <a:gd name="T36" fmla="*/ 142 w 1567"/>
              <a:gd name="T37" fmla="*/ 190 h 593"/>
              <a:gd name="T38" fmla="*/ 133 w 1567"/>
              <a:gd name="T39" fmla="*/ 189 h 593"/>
              <a:gd name="T40" fmla="*/ 120 w 1567"/>
              <a:gd name="T41" fmla="*/ 190 h 593"/>
              <a:gd name="T42" fmla="*/ 109 w 1567"/>
              <a:gd name="T43" fmla="*/ 185 h 593"/>
              <a:gd name="T44" fmla="*/ 102 w 1567"/>
              <a:gd name="T45" fmla="*/ 184 h 593"/>
              <a:gd name="T46" fmla="*/ 98 w 1567"/>
              <a:gd name="T47" fmla="*/ 179 h 593"/>
              <a:gd name="T48" fmla="*/ 100 w 1567"/>
              <a:gd name="T49" fmla="*/ 171 h 593"/>
              <a:gd name="T50" fmla="*/ 81 w 1567"/>
              <a:gd name="T51" fmla="*/ 153 h 593"/>
              <a:gd name="T52" fmla="*/ 66 w 1567"/>
              <a:gd name="T53" fmla="*/ 148 h 593"/>
              <a:gd name="T54" fmla="*/ 66 w 1567"/>
              <a:gd name="T55" fmla="*/ 139 h 593"/>
              <a:gd name="T56" fmla="*/ 61 w 1567"/>
              <a:gd name="T57" fmla="*/ 131 h 593"/>
              <a:gd name="T58" fmla="*/ 51 w 1567"/>
              <a:gd name="T59" fmla="*/ 132 h 593"/>
              <a:gd name="T60" fmla="*/ 43 w 1567"/>
              <a:gd name="T61" fmla="*/ 124 h 593"/>
              <a:gd name="T62" fmla="*/ 29 w 1567"/>
              <a:gd name="T63" fmla="*/ 116 h 593"/>
              <a:gd name="T64" fmla="*/ 16 w 1567"/>
              <a:gd name="T65" fmla="*/ 116 h 593"/>
              <a:gd name="T66" fmla="*/ 11 w 1567"/>
              <a:gd name="T67" fmla="*/ 97 h 593"/>
              <a:gd name="T68" fmla="*/ 2 w 1567"/>
              <a:gd name="T69" fmla="*/ 83 h 593"/>
              <a:gd name="T70" fmla="*/ 16 w 1567"/>
              <a:gd name="T71" fmla="*/ 53 h 593"/>
              <a:gd name="T72" fmla="*/ 37 w 1567"/>
              <a:gd name="T73" fmla="*/ 34 h 593"/>
              <a:gd name="T74" fmla="*/ 49 w 1567"/>
              <a:gd name="T75" fmla="*/ 30 h 593"/>
              <a:gd name="T76" fmla="*/ 75 w 1567"/>
              <a:gd name="T77" fmla="*/ 27 h 593"/>
              <a:gd name="T78" fmla="*/ 84 w 1567"/>
              <a:gd name="T79" fmla="*/ 11 h 593"/>
              <a:gd name="T80" fmla="*/ 111 w 1567"/>
              <a:gd name="T81" fmla="*/ 10 h 593"/>
              <a:gd name="T82" fmla="*/ 118 w 1567"/>
              <a:gd name="T83" fmla="*/ 31 h 593"/>
              <a:gd name="T84" fmla="*/ 145 w 1567"/>
              <a:gd name="T85" fmla="*/ 38 h 593"/>
              <a:gd name="T86" fmla="*/ 162 w 1567"/>
              <a:gd name="T87" fmla="*/ 33 h 593"/>
              <a:gd name="T88" fmla="*/ 176 w 1567"/>
              <a:gd name="T89" fmla="*/ 55 h 593"/>
              <a:gd name="T90" fmla="*/ 213 w 1567"/>
              <a:gd name="T91" fmla="*/ 62 h 593"/>
              <a:gd name="T92" fmla="*/ 231 w 1567"/>
              <a:gd name="T93" fmla="*/ 51 h 593"/>
              <a:gd name="T94" fmla="*/ 235 w 1567"/>
              <a:gd name="T95" fmla="*/ 50 h 593"/>
              <a:gd name="T96" fmla="*/ 241 w 1567"/>
              <a:gd name="T97" fmla="*/ 50 h 593"/>
              <a:gd name="T98" fmla="*/ 247 w 1567"/>
              <a:gd name="T99" fmla="*/ 52 h 593"/>
              <a:gd name="T100" fmla="*/ 248 w 1567"/>
              <a:gd name="T101" fmla="*/ 46 h 593"/>
              <a:gd name="T102" fmla="*/ 251 w 1567"/>
              <a:gd name="T103" fmla="*/ 42 h 593"/>
              <a:gd name="T104" fmla="*/ 252 w 1567"/>
              <a:gd name="T105" fmla="*/ 37 h 593"/>
              <a:gd name="T106" fmla="*/ 252 w 1567"/>
              <a:gd name="T107" fmla="*/ 35 h 593"/>
              <a:gd name="T108" fmla="*/ 274 w 1567"/>
              <a:gd name="T109" fmla="*/ 4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67" h="593">
                <a:moveTo>
                  <a:pt x="287" y="55"/>
                </a:moveTo>
                <a:lnTo>
                  <a:pt x="287" y="55"/>
                </a:lnTo>
                <a:lnTo>
                  <a:pt x="291" y="58"/>
                </a:lnTo>
                <a:lnTo>
                  <a:pt x="302" y="65"/>
                </a:lnTo>
                <a:lnTo>
                  <a:pt x="313" y="70"/>
                </a:lnTo>
                <a:lnTo>
                  <a:pt x="322" y="75"/>
                </a:lnTo>
                <a:lnTo>
                  <a:pt x="330" y="77"/>
                </a:lnTo>
                <a:lnTo>
                  <a:pt x="339" y="76"/>
                </a:lnTo>
                <a:lnTo>
                  <a:pt x="346" y="74"/>
                </a:lnTo>
                <a:lnTo>
                  <a:pt x="353" y="74"/>
                </a:lnTo>
                <a:lnTo>
                  <a:pt x="362" y="74"/>
                </a:lnTo>
                <a:lnTo>
                  <a:pt x="367" y="71"/>
                </a:lnTo>
                <a:lnTo>
                  <a:pt x="374" y="65"/>
                </a:lnTo>
                <a:lnTo>
                  <a:pt x="381" y="64"/>
                </a:lnTo>
                <a:lnTo>
                  <a:pt x="386" y="63"/>
                </a:lnTo>
                <a:lnTo>
                  <a:pt x="396" y="61"/>
                </a:lnTo>
                <a:lnTo>
                  <a:pt x="402" y="60"/>
                </a:lnTo>
                <a:lnTo>
                  <a:pt x="409" y="60"/>
                </a:lnTo>
                <a:lnTo>
                  <a:pt x="418" y="62"/>
                </a:lnTo>
                <a:lnTo>
                  <a:pt x="425" y="60"/>
                </a:lnTo>
                <a:lnTo>
                  <a:pt x="435" y="59"/>
                </a:lnTo>
                <a:lnTo>
                  <a:pt x="446" y="60"/>
                </a:lnTo>
                <a:lnTo>
                  <a:pt x="456" y="65"/>
                </a:lnTo>
                <a:lnTo>
                  <a:pt x="458" y="71"/>
                </a:lnTo>
                <a:lnTo>
                  <a:pt x="458" y="78"/>
                </a:lnTo>
                <a:lnTo>
                  <a:pt x="459" y="85"/>
                </a:lnTo>
                <a:lnTo>
                  <a:pt x="462" y="89"/>
                </a:lnTo>
                <a:lnTo>
                  <a:pt x="465" y="91"/>
                </a:lnTo>
                <a:lnTo>
                  <a:pt x="471" y="98"/>
                </a:lnTo>
                <a:lnTo>
                  <a:pt x="477" y="102"/>
                </a:lnTo>
                <a:lnTo>
                  <a:pt x="1185" y="310"/>
                </a:lnTo>
                <a:lnTo>
                  <a:pt x="1567" y="428"/>
                </a:lnTo>
                <a:lnTo>
                  <a:pt x="1463" y="454"/>
                </a:lnTo>
                <a:lnTo>
                  <a:pt x="1320" y="490"/>
                </a:lnTo>
                <a:lnTo>
                  <a:pt x="928" y="591"/>
                </a:lnTo>
                <a:lnTo>
                  <a:pt x="920" y="593"/>
                </a:lnTo>
                <a:lnTo>
                  <a:pt x="741" y="433"/>
                </a:lnTo>
                <a:lnTo>
                  <a:pt x="731" y="427"/>
                </a:lnTo>
                <a:lnTo>
                  <a:pt x="727" y="422"/>
                </a:lnTo>
                <a:lnTo>
                  <a:pt x="723" y="422"/>
                </a:lnTo>
                <a:lnTo>
                  <a:pt x="719" y="422"/>
                </a:lnTo>
                <a:lnTo>
                  <a:pt x="715" y="422"/>
                </a:lnTo>
                <a:lnTo>
                  <a:pt x="711" y="424"/>
                </a:lnTo>
                <a:lnTo>
                  <a:pt x="706" y="426"/>
                </a:lnTo>
                <a:lnTo>
                  <a:pt x="692" y="429"/>
                </a:lnTo>
                <a:lnTo>
                  <a:pt x="686" y="431"/>
                </a:lnTo>
                <a:lnTo>
                  <a:pt x="676" y="433"/>
                </a:lnTo>
                <a:lnTo>
                  <a:pt x="668" y="435"/>
                </a:lnTo>
                <a:lnTo>
                  <a:pt x="659" y="438"/>
                </a:lnTo>
                <a:lnTo>
                  <a:pt x="649" y="440"/>
                </a:lnTo>
                <a:lnTo>
                  <a:pt x="641" y="442"/>
                </a:lnTo>
                <a:lnTo>
                  <a:pt x="627" y="446"/>
                </a:lnTo>
                <a:lnTo>
                  <a:pt x="617" y="447"/>
                </a:lnTo>
                <a:lnTo>
                  <a:pt x="610" y="447"/>
                </a:lnTo>
                <a:lnTo>
                  <a:pt x="603" y="447"/>
                </a:lnTo>
                <a:lnTo>
                  <a:pt x="596" y="443"/>
                </a:lnTo>
                <a:lnTo>
                  <a:pt x="589" y="437"/>
                </a:lnTo>
                <a:lnTo>
                  <a:pt x="585" y="432"/>
                </a:lnTo>
                <a:lnTo>
                  <a:pt x="581" y="428"/>
                </a:lnTo>
                <a:lnTo>
                  <a:pt x="575" y="425"/>
                </a:lnTo>
                <a:lnTo>
                  <a:pt x="567" y="420"/>
                </a:lnTo>
                <a:lnTo>
                  <a:pt x="560" y="415"/>
                </a:lnTo>
                <a:lnTo>
                  <a:pt x="555" y="412"/>
                </a:lnTo>
                <a:lnTo>
                  <a:pt x="551" y="407"/>
                </a:lnTo>
                <a:lnTo>
                  <a:pt x="546" y="402"/>
                </a:lnTo>
                <a:lnTo>
                  <a:pt x="543" y="399"/>
                </a:lnTo>
                <a:lnTo>
                  <a:pt x="536" y="391"/>
                </a:lnTo>
                <a:lnTo>
                  <a:pt x="523" y="379"/>
                </a:lnTo>
                <a:lnTo>
                  <a:pt x="514" y="370"/>
                </a:lnTo>
                <a:lnTo>
                  <a:pt x="507" y="361"/>
                </a:lnTo>
                <a:lnTo>
                  <a:pt x="497" y="349"/>
                </a:lnTo>
                <a:lnTo>
                  <a:pt x="490" y="341"/>
                </a:lnTo>
                <a:lnTo>
                  <a:pt x="478" y="331"/>
                </a:lnTo>
                <a:lnTo>
                  <a:pt x="454" y="306"/>
                </a:lnTo>
                <a:lnTo>
                  <a:pt x="442" y="295"/>
                </a:lnTo>
                <a:lnTo>
                  <a:pt x="431" y="283"/>
                </a:lnTo>
                <a:lnTo>
                  <a:pt x="431" y="281"/>
                </a:lnTo>
                <a:lnTo>
                  <a:pt x="435" y="278"/>
                </a:lnTo>
                <a:lnTo>
                  <a:pt x="436" y="277"/>
                </a:lnTo>
                <a:lnTo>
                  <a:pt x="446" y="271"/>
                </a:lnTo>
                <a:lnTo>
                  <a:pt x="461" y="262"/>
                </a:lnTo>
                <a:lnTo>
                  <a:pt x="485" y="248"/>
                </a:lnTo>
                <a:lnTo>
                  <a:pt x="507" y="239"/>
                </a:lnTo>
                <a:lnTo>
                  <a:pt x="516" y="234"/>
                </a:lnTo>
                <a:lnTo>
                  <a:pt x="505" y="222"/>
                </a:lnTo>
                <a:lnTo>
                  <a:pt x="488" y="208"/>
                </a:lnTo>
                <a:lnTo>
                  <a:pt x="472" y="194"/>
                </a:lnTo>
                <a:lnTo>
                  <a:pt x="456" y="181"/>
                </a:lnTo>
                <a:lnTo>
                  <a:pt x="447" y="176"/>
                </a:lnTo>
                <a:lnTo>
                  <a:pt x="431" y="167"/>
                </a:lnTo>
                <a:lnTo>
                  <a:pt x="409" y="157"/>
                </a:lnTo>
                <a:lnTo>
                  <a:pt x="407" y="156"/>
                </a:lnTo>
                <a:lnTo>
                  <a:pt x="398" y="152"/>
                </a:lnTo>
                <a:lnTo>
                  <a:pt x="388" y="146"/>
                </a:lnTo>
                <a:lnTo>
                  <a:pt x="383" y="145"/>
                </a:lnTo>
                <a:lnTo>
                  <a:pt x="376" y="147"/>
                </a:lnTo>
                <a:lnTo>
                  <a:pt x="360" y="151"/>
                </a:lnTo>
                <a:lnTo>
                  <a:pt x="345" y="158"/>
                </a:lnTo>
                <a:lnTo>
                  <a:pt x="321" y="171"/>
                </a:lnTo>
                <a:lnTo>
                  <a:pt x="307" y="177"/>
                </a:lnTo>
                <a:lnTo>
                  <a:pt x="292" y="179"/>
                </a:lnTo>
                <a:lnTo>
                  <a:pt x="270" y="183"/>
                </a:lnTo>
                <a:lnTo>
                  <a:pt x="185" y="197"/>
                </a:lnTo>
                <a:lnTo>
                  <a:pt x="185" y="197"/>
                </a:lnTo>
                <a:lnTo>
                  <a:pt x="177" y="199"/>
                </a:lnTo>
                <a:lnTo>
                  <a:pt x="171" y="199"/>
                </a:lnTo>
                <a:lnTo>
                  <a:pt x="163" y="199"/>
                </a:lnTo>
                <a:lnTo>
                  <a:pt x="156" y="199"/>
                </a:lnTo>
                <a:lnTo>
                  <a:pt x="152" y="199"/>
                </a:lnTo>
                <a:lnTo>
                  <a:pt x="149" y="198"/>
                </a:lnTo>
                <a:lnTo>
                  <a:pt x="147" y="196"/>
                </a:lnTo>
                <a:lnTo>
                  <a:pt x="145" y="194"/>
                </a:lnTo>
                <a:lnTo>
                  <a:pt x="143" y="192"/>
                </a:lnTo>
                <a:lnTo>
                  <a:pt x="142" y="190"/>
                </a:lnTo>
                <a:lnTo>
                  <a:pt x="140" y="188"/>
                </a:lnTo>
                <a:lnTo>
                  <a:pt x="139" y="187"/>
                </a:lnTo>
                <a:lnTo>
                  <a:pt x="137" y="187"/>
                </a:lnTo>
                <a:lnTo>
                  <a:pt x="136" y="188"/>
                </a:lnTo>
                <a:lnTo>
                  <a:pt x="134" y="188"/>
                </a:lnTo>
                <a:lnTo>
                  <a:pt x="133" y="189"/>
                </a:lnTo>
                <a:lnTo>
                  <a:pt x="132" y="189"/>
                </a:lnTo>
                <a:lnTo>
                  <a:pt x="131" y="189"/>
                </a:lnTo>
                <a:lnTo>
                  <a:pt x="127" y="188"/>
                </a:lnTo>
                <a:lnTo>
                  <a:pt x="126" y="188"/>
                </a:lnTo>
                <a:lnTo>
                  <a:pt x="124" y="190"/>
                </a:lnTo>
                <a:lnTo>
                  <a:pt x="120" y="190"/>
                </a:lnTo>
                <a:lnTo>
                  <a:pt x="118" y="190"/>
                </a:lnTo>
                <a:lnTo>
                  <a:pt x="116" y="189"/>
                </a:lnTo>
                <a:lnTo>
                  <a:pt x="113" y="188"/>
                </a:lnTo>
                <a:lnTo>
                  <a:pt x="113" y="188"/>
                </a:lnTo>
                <a:lnTo>
                  <a:pt x="111" y="186"/>
                </a:lnTo>
                <a:lnTo>
                  <a:pt x="109" y="185"/>
                </a:lnTo>
                <a:lnTo>
                  <a:pt x="109" y="185"/>
                </a:lnTo>
                <a:lnTo>
                  <a:pt x="106" y="185"/>
                </a:lnTo>
                <a:lnTo>
                  <a:pt x="104" y="185"/>
                </a:lnTo>
                <a:lnTo>
                  <a:pt x="104" y="185"/>
                </a:lnTo>
                <a:lnTo>
                  <a:pt x="103" y="184"/>
                </a:lnTo>
                <a:lnTo>
                  <a:pt x="102" y="184"/>
                </a:lnTo>
                <a:lnTo>
                  <a:pt x="102" y="183"/>
                </a:lnTo>
                <a:lnTo>
                  <a:pt x="102" y="183"/>
                </a:lnTo>
                <a:lnTo>
                  <a:pt x="102" y="183"/>
                </a:lnTo>
                <a:lnTo>
                  <a:pt x="100" y="182"/>
                </a:lnTo>
                <a:lnTo>
                  <a:pt x="98" y="180"/>
                </a:lnTo>
                <a:lnTo>
                  <a:pt x="98" y="179"/>
                </a:lnTo>
                <a:lnTo>
                  <a:pt x="98" y="176"/>
                </a:lnTo>
                <a:lnTo>
                  <a:pt x="99" y="174"/>
                </a:lnTo>
                <a:lnTo>
                  <a:pt x="101" y="174"/>
                </a:lnTo>
                <a:lnTo>
                  <a:pt x="100" y="173"/>
                </a:lnTo>
                <a:lnTo>
                  <a:pt x="100" y="172"/>
                </a:lnTo>
                <a:lnTo>
                  <a:pt x="100" y="171"/>
                </a:lnTo>
                <a:lnTo>
                  <a:pt x="96" y="167"/>
                </a:lnTo>
                <a:lnTo>
                  <a:pt x="88" y="166"/>
                </a:lnTo>
                <a:lnTo>
                  <a:pt x="87" y="164"/>
                </a:lnTo>
                <a:lnTo>
                  <a:pt x="79" y="159"/>
                </a:lnTo>
                <a:lnTo>
                  <a:pt x="80" y="157"/>
                </a:lnTo>
                <a:lnTo>
                  <a:pt x="81" y="153"/>
                </a:lnTo>
                <a:lnTo>
                  <a:pt x="79" y="153"/>
                </a:lnTo>
                <a:lnTo>
                  <a:pt x="77" y="149"/>
                </a:lnTo>
                <a:lnTo>
                  <a:pt x="73" y="147"/>
                </a:lnTo>
                <a:lnTo>
                  <a:pt x="69" y="148"/>
                </a:lnTo>
                <a:lnTo>
                  <a:pt x="69" y="149"/>
                </a:lnTo>
                <a:lnTo>
                  <a:pt x="66" y="148"/>
                </a:lnTo>
                <a:lnTo>
                  <a:pt x="65" y="147"/>
                </a:lnTo>
                <a:lnTo>
                  <a:pt x="65" y="146"/>
                </a:lnTo>
                <a:lnTo>
                  <a:pt x="62" y="144"/>
                </a:lnTo>
                <a:lnTo>
                  <a:pt x="63" y="142"/>
                </a:lnTo>
                <a:lnTo>
                  <a:pt x="65" y="141"/>
                </a:lnTo>
                <a:lnTo>
                  <a:pt x="66" y="139"/>
                </a:lnTo>
                <a:lnTo>
                  <a:pt x="65" y="138"/>
                </a:lnTo>
                <a:lnTo>
                  <a:pt x="66" y="136"/>
                </a:lnTo>
                <a:lnTo>
                  <a:pt x="64" y="135"/>
                </a:lnTo>
                <a:lnTo>
                  <a:pt x="63" y="132"/>
                </a:lnTo>
                <a:lnTo>
                  <a:pt x="62" y="131"/>
                </a:lnTo>
                <a:lnTo>
                  <a:pt x="61" y="131"/>
                </a:lnTo>
                <a:lnTo>
                  <a:pt x="59" y="129"/>
                </a:lnTo>
                <a:lnTo>
                  <a:pt x="57" y="131"/>
                </a:lnTo>
                <a:lnTo>
                  <a:pt x="54" y="131"/>
                </a:lnTo>
                <a:lnTo>
                  <a:pt x="54" y="132"/>
                </a:lnTo>
                <a:lnTo>
                  <a:pt x="52" y="132"/>
                </a:lnTo>
                <a:lnTo>
                  <a:pt x="51" y="132"/>
                </a:lnTo>
                <a:lnTo>
                  <a:pt x="46" y="129"/>
                </a:lnTo>
                <a:lnTo>
                  <a:pt x="45" y="129"/>
                </a:lnTo>
                <a:lnTo>
                  <a:pt x="43" y="128"/>
                </a:lnTo>
                <a:lnTo>
                  <a:pt x="41" y="128"/>
                </a:lnTo>
                <a:lnTo>
                  <a:pt x="41" y="127"/>
                </a:lnTo>
                <a:lnTo>
                  <a:pt x="43" y="124"/>
                </a:lnTo>
                <a:lnTo>
                  <a:pt x="41" y="119"/>
                </a:lnTo>
                <a:lnTo>
                  <a:pt x="39" y="117"/>
                </a:lnTo>
                <a:lnTo>
                  <a:pt x="37" y="117"/>
                </a:lnTo>
                <a:lnTo>
                  <a:pt x="35" y="115"/>
                </a:lnTo>
                <a:lnTo>
                  <a:pt x="29" y="115"/>
                </a:lnTo>
                <a:lnTo>
                  <a:pt x="29" y="116"/>
                </a:lnTo>
                <a:lnTo>
                  <a:pt x="24" y="115"/>
                </a:lnTo>
                <a:lnTo>
                  <a:pt x="22" y="115"/>
                </a:lnTo>
                <a:lnTo>
                  <a:pt x="21" y="115"/>
                </a:lnTo>
                <a:lnTo>
                  <a:pt x="20" y="115"/>
                </a:lnTo>
                <a:lnTo>
                  <a:pt x="18" y="117"/>
                </a:lnTo>
                <a:lnTo>
                  <a:pt x="16" y="116"/>
                </a:lnTo>
                <a:lnTo>
                  <a:pt x="14" y="110"/>
                </a:lnTo>
                <a:lnTo>
                  <a:pt x="14" y="109"/>
                </a:lnTo>
                <a:lnTo>
                  <a:pt x="13" y="106"/>
                </a:lnTo>
                <a:lnTo>
                  <a:pt x="13" y="104"/>
                </a:lnTo>
                <a:lnTo>
                  <a:pt x="13" y="101"/>
                </a:lnTo>
                <a:lnTo>
                  <a:pt x="11" y="97"/>
                </a:lnTo>
                <a:lnTo>
                  <a:pt x="8" y="94"/>
                </a:lnTo>
                <a:lnTo>
                  <a:pt x="4" y="92"/>
                </a:lnTo>
                <a:lnTo>
                  <a:pt x="0" y="89"/>
                </a:lnTo>
                <a:lnTo>
                  <a:pt x="0" y="87"/>
                </a:lnTo>
                <a:lnTo>
                  <a:pt x="2" y="86"/>
                </a:lnTo>
                <a:lnTo>
                  <a:pt x="2" y="83"/>
                </a:lnTo>
                <a:lnTo>
                  <a:pt x="1" y="80"/>
                </a:lnTo>
                <a:lnTo>
                  <a:pt x="1" y="76"/>
                </a:lnTo>
                <a:lnTo>
                  <a:pt x="2" y="72"/>
                </a:lnTo>
                <a:lnTo>
                  <a:pt x="6" y="66"/>
                </a:lnTo>
                <a:lnTo>
                  <a:pt x="10" y="60"/>
                </a:lnTo>
                <a:lnTo>
                  <a:pt x="16" y="53"/>
                </a:lnTo>
                <a:lnTo>
                  <a:pt x="22" y="46"/>
                </a:lnTo>
                <a:lnTo>
                  <a:pt x="27" y="41"/>
                </a:lnTo>
                <a:lnTo>
                  <a:pt x="30" y="37"/>
                </a:lnTo>
                <a:lnTo>
                  <a:pt x="31" y="35"/>
                </a:lnTo>
                <a:lnTo>
                  <a:pt x="34" y="34"/>
                </a:lnTo>
                <a:lnTo>
                  <a:pt x="37" y="34"/>
                </a:lnTo>
                <a:lnTo>
                  <a:pt x="39" y="34"/>
                </a:lnTo>
                <a:lnTo>
                  <a:pt x="41" y="35"/>
                </a:lnTo>
                <a:lnTo>
                  <a:pt x="46" y="36"/>
                </a:lnTo>
                <a:lnTo>
                  <a:pt x="47" y="34"/>
                </a:lnTo>
                <a:lnTo>
                  <a:pt x="47" y="32"/>
                </a:lnTo>
                <a:lnTo>
                  <a:pt x="49" y="30"/>
                </a:lnTo>
                <a:lnTo>
                  <a:pt x="54" y="31"/>
                </a:lnTo>
                <a:lnTo>
                  <a:pt x="61" y="34"/>
                </a:lnTo>
                <a:lnTo>
                  <a:pt x="65" y="35"/>
                </a:lnTo>
                <a:lnTo>
                  <a:pt x="68" y="33"/>
                </a:lnTo>
                <a:lnTo>
                  <a:pt x="70" y="31"/>
                </a:lnTo>
                <a:lnTo>
                  <a:pt x="75" y="27"/>
                </a:lnTo>
                <a:lnTo>
                  <a:pt x="79" y="24"/>
                </a:lnTo>
                <a:lnTo>
                  <a:pt x="82" y="22"/>
                </a:lnTo>
                <a:lnTo>
                  <a:pt x="82" y="21"/>
                </a:lnTo>
                <a:lnTo>
                  <a:pt x="83" y="20"/>
                </a:lnTo>
                <a:lnTo>
                  <a:pt x="83" y="17"/>
                </a:lnTo>
                <a:lnTo>
                  <a:pt x="84" y="11"/>
                </a:lnTo>
                <a:lnTo>
                  <a:pt x="90" y="2"/>
                </a:lnTo>
                <a:lnTo>
                  <a:pt x="96" y="0"/>
                </a:lnTo>
                <a:lnTo>
                  <a:pt x="100" y="0"/>
                </a:lnTo>
                <a:lnTo>
                  <a:pt x="100" y="0"/>
                </a:lnTo>
                <a:lnTo>
                  <a:pt x="107" y="4"/>
                </a:lnTo>
                <a:lnTo>
                  <a:pt x="111" y="10"/>
                </a:lnTo>
                <a:lnTo>
                  <a:pt x="115" y="19"/>
                </a:lnTo>
                <a:lnTo>
                  <a:pt x="116" y="24"/>
                </a:lnTo>
                <a:lnTo>
                  <a:pt x="117" y="26"/>
                </a:lnTo>
                <a:lnTo>
                  <a:pt x="118" y="28"/>
                </a:lnTo>
                <a:lnTo>
                  <a:pt x="120" y="28"/>
                </a:lnTo>
                <a:lnTo>
                  <a:pt x="118" y="31"/>
                </a:lnTo>
                <a:lnTo>
                  <a:pt x="119" y="33"/>
                </a:lnTo>
                <a:lnTo>
                  <a:pt x="122" y="33"/>
                </a:lnTo>
                <a:lnTo>
                  <a:pt x="125" y="33"/>
                </a:lnTo>
                <a:lnTo>
                  <a:pt x="131" y="33"/>
                </a:lnTo>
                <a:lnTo>
                  <a:pt x="140" y="35"/>
                </a:lnTo>
                <a:lnTo>
                  <a:pt x="145" y="38"/>
                </a:lnTo>
                <a:lnTo>
                  <a:pt x="148" y="41"/>
                </a:lnTo>
                <a:lnTo>
                  <a:pt x="150" y="38"/>
                </a:lnTo>
                <a:lnTo>
                  <a:pt x="152" y="35"/>
                </a:lnTo>
                <a:lnTo>
                  <a:pt x="155" y="33"/>
                </a:lnTo>
                <a:lnTo>
                  <a:pt x="159" y="32"/>
                </a:lnTo>
                <a:lnTo>
                  <a:pt x="162" y="33"/>
                </a:lnTo>
                <a:lnTo>
                  <a:pt x="163" y="33"/>
                </a:lnTo>
                <a:lnTo>
                  <a:pt x="164" y="34"/>
                </a:lnTo>
                <a:lnTo>
                  <a:pt x="164" y="39"/>
                </a:lnTo>
                <a:lnTo>
                  <a:pt x="165" y="44"/>
                </a:lnTo>
                <a:lnTo>
                  <a:pt x="169" y="50"/>
                </a:lnTo>
                <a:lnTo>
                  <a:pt x="176" y="55"/>
                </a:lnTo>
                <a:lnTo>
                  <a:pt x="184" y="58"/>
                </a:lnTo>
                <a:lnTo>
                  <a:pt x="189" y="59"/>
                </a:lnTo>
                <a:lnTo>
                  <a:pt x="194" y="62"/>
                </a:lnTo>
                <a:lnTo>
                  <a:pt x="203" y="66"/>
                </a:lnTo>
                <a:lnTo>
                  <a:pt x="208" y="67"/>
                </a:lnTo>
                <a:lnTo>
                  <a:pt x="213" y="62"/>
                </a:lnTo>
                <a:lnTo>
                  <a:pt x="214" y="58"/>
                </a:lnTo>
                <a:lnTo>
                  <a:pt x="216" y="56"/>
                </a:lnTo>
                <a:lnTo>
                  <a:pt x="223" y="55"/>
                </a:lnTo>
                <a:lnTo>
                  <a:pt x="227" y="53"/>
                </a:lnTo>
                <a:lnTo>
                  <a:pt x="231" y="51"/>
                </a:lnTo>
                <a:lnTo>
                  <a:pt x="231" y="51"/>
                </a:lnTo>
                <a:lnTo>
                  <a:pt x="232" y="50"/>
                </a:lnTo>
                <a:lnTo>
                  <a:pt x="232" y="50"/>
                </a:lnTo>
                <a:lnTo>
                  <a:pt x="233" y="49"/>
                </a:lnTo>
                <a:lnTo>
                  <a:pt x="234" y="50"/>
                </a:lnTo>
                <a:lnTo>
                  <a:pt x="234" y="50"/>
                </a:lnTo>
                <a:lnTo>
                  <a:pt x="235" y="50"/>
                </a:lnTo>
                <a:lnTo>
                  <a:pt x="236" y="50"/>
                </a:lnTo>
                <a:lnTo>
                  <a:pt x="237" y="50"/>
                </a:lnTo>
                <a:lnTo>
                  <a:pt x="237" y="50"/>
                </a:lnTo>
                <a:lnTo>
                  <a:pt x="238" y="50"/>
                </a:lnTo>
                <a:lnTo>
                  <a:pt x="239" y="50"/>
                </a:lnTo>
                <a:lnTo>
                  <a:pt x="241" y="50"/>
                </a:lnTo>
                <a:lnTo>
                  <a:pt x="242" y="50"/>
                </a:lnTo>
                <a:lnTo>
                  <a:pt x="243" y="50"/>
                </a:lnTo>
                <a:lnTo>
                  <a:pt x="245" y="51"/>
                </a:lnTo>
                <a:lnTo>
                  <a:pt x="245" y="51"/>
                </a:lnTo>
                <a:lnTo>
                  <a:pt x="246" y="51"/>
                </a:lnTo>
                <a:lnTo>
                  <a:pt x="247" y="52"/>
                </a:lnTo>
                <a:lnTo>
                  <a:pt x="248" y="51"/>
                </a:lnTo>
                <a:lnTo>
                  <a:pt x="250" y="49"/>
                </a:lnTo>
                <a:lnTo>
                  <a:pt x="250" y="48"/>
                </a:lnTo>
                <a:lnTo>
                  <a:pt x="249" y="47"/>
                </a:lnTo>
                <a:lnTo>
                  <a:pt x="249" y="46"/>
                </a:lnTo>
                <a:lnTo>
                  <a:pt x="248" y="46"/>
                </a:lnTo>
                <a:lnTo>
                  <a:pt x="249" y="45"/>
                </a:lnTo>
                <a:lnTo>
                  <a:pt x="249" y="45"/>
                </a:lnTo>
                <a:lnTo>
                  <a:pt x="250" y="45"/>
                </a:lnTo>
                <a:lnTo>
                  <a:pt x="250" y="44"/>
                </a:lnTo>
                <a:lnTo>
                  <a:pt x="250" y="43"/>
                </a:lnTo>
                <a:lnTo>
                  <a:pt x="251" y="42"/>
                </a:lnTo>
                <a:lnTo>
                  <a:pt x="251" y="41"/>
                </a:lnTo>
                <a:lnTo>
                  <a:pt x="250" y="40"/>
                </a:lnTo>
                <a:lnTo>
                  <a:pt x="251" y="39"/>
                </a:lnTo>
                <a:lnTo>
                  <a:pt x="251" y="39"/>
                </a:lnTo>
                <a:lnTo>
                  <a:pt x="252" y="38"/>
                </a:lnTo>
                <a:lnTo>
                  <a:pt x="252" y="37"/>
                </a:lnTo>
                <a:lnTo>
                  <a:pt x="252" y="37"/>
                </a:lnTo>
                <a:lnTo>
                  <a:pt x="251" y="37"/>
                </a:lnTo>
                <a:lnTo>
                  <a:pt x="251" y="36"/>
                </a:lnTo>
                <a:lnTo>
                  <a:pt x="252" y="35"/>
                </a:lnTo>
                <a:lnTo>
                  <a:pt x="252" y="35"/>
                </a:lnTo>
                <a:lnTo>
                  <a:pt x="252" y="35"/>
                </a:lnTo>
                <a:lnTo>
                  <a:pt x="254" y="34"/>
                </a:lnTo>
                <a:lnTo>
                  <a:pt x="254" y="34"/>
                </a:lnTo>
                <a:lnTo>
                  <a:pt x="255" y="33"/>
                </a:lnTo>
                <a:lnTo>
                  <a:pt x="255" y="33"/>
                </a:lnTo>
                <a:lnTo>
                  <a:pt x="264" y="40"/>
                </a:lnTo>
                <a:lnTo>
                  <a:pt x="274" y="46"/>
                </a:lnTo>
                <a:lnTo>
                  <a:pt x="280" y="50"/>
                </a:lnTo>
                <a:lnTo>
                  <a:pt x="283" y="52"/>
                </a:lnTo>
                <a:lnTo>
                  <a:pt x="287" y="5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4803776" y="3198813"/>
            <a:ext cx="665163" cy="142875"/>
          </a:xfrm>
          <a:custGeom>
            <a:avLst/>
            <a:gdLst>
              <a:gd name="T0" fmla="*/ 115 w 1024"/>
              <a:gd name="T1" fmla="*/ 0 h 221"/>
              <a:gd name="T2" fmla="*/ 146 w 1024"/>
              <a:gd name="T3" fmla="*/ 152 h 221"/>
              <a:gd name="T4" fmla="*/ 0 w 1024"/>
              <a:gd name="T5" fmla="*/ 218 h 221"/>
              <a:gd name="T6" fmla="*/ 114 w 1024"/>
              <a:gd name="T7" fmla="*/ 68 h 221"/>
              <a:gd name="T8" fmla="*/ 63 w 1024"/>
              <a:gd name="T9" fmla="*/ 128 h 221"/>
              <a:gd name="T10" fmla="*/ 248 w 1024"/>
              <a:gd name="T11" fmla="*/ 60 h 221"/>
              <a:gd name="T12" fmla="*/ 296 w 1024"/>
              <a:gd name="T13" fmla="*/ 56 h 221"/>
              <a:gd name="T14" fmla="*/ 389 w 1024"/>
              <a:gd name="T15" fmla="*/ 56 h 221"/>
              <a:gd name="T16" fmla="*/ 438 w 1024"/>
              <a:gd name="T17" fmla="*/ 218 h 221"/>
              <a:gd name="T18" fmla="*/ 409 w 1024"/>
              <a:gd name="T19" fmla="*/ 95 h 221"/>
              <a:gd name="T20" fmla="*/ 356 w 1024"/>
              <a:gd name="T21" fmla="*/ 91 h 221"/>
              <a:gd name="T22" fmla="*/ 318 w 1024"/>
              <a:gd name="T23" fmla="*/ 218 h 221"/>
              <a:gd name="T24" fmla="*/ 290 w 1024"/>
              <a:gd name="T25" fmla="*/ 80 h 221"/>
              <a:gd name="T26" fmla="*/ 251 w 1024"/>
              <a:gd name="T27" fmla="*/ 136 h 221"/>
              <a:gd name="T28" fmla="*/ 477 w 1024"/>
              <a:gd name="T29" fmla="*/ 218 h 221"/>
              <a:gd name="T30" fmla="*/ 500 w 1024"/>
              <a:gd name="T31" fmla="*/ 82 h 221"/>
              <a:gd name="T32" fmla="*/ 577 w 1024"/>
              <a:gd name="T33" fmla="*/ 64 h 221"/>
              <a:gd name="T34" fmla="*/ 677 w 1024"/>
              <a:gd name="T35" fmla="*/ 69 h 221"/>
              <a:gd name="T36" fmla="*/ 664 w 1024"/>
              <a:gd name="T37" fmla="*/ 218 h 221"/>
              <a:gd name="T38" fmla="*/ 651 w 1024"/>
              <a:gd name="T39" fmla="*/ 84 h 221"/>
              <a:gd name="T40" fmla="*/ 597 w 1024"/>
              <a:gd name="T41" fmla="*/ 126 h 221"/>
              <a:gd name="T42" fmla="*/ 570 w 1024"/>
              <a:gd name="T43" fmla="*/ 115 h 221"/>
              <a:gd name="T44" fmla="*/ 521 w 1024"/>
              <a:gd name="T45" fmla="*/ 86 h 221"/>
              <a:gd name="T46" fmla="*/ 503 w 1024"/>
              <a:gd name="T47" fmla="*/ 218 h 221"/>
              <a:gd name="T48" fmla="*/ 803 w 1024"/>
              <a:gd name="T49" fmla="*/ 216 h 221"/>
              <a:gd name="T50" fmla="*/ 719 w 1024"/>
              <a:gd name="T51" fmla="*/ 176 h 221"/>
              <a:gd name="T52" fmla="*/ 758 w 1024"/>
              <a:gd name="T53" fmla="*/ 131 h 221"/>
              <a:gd name="T54" fmla="*/ 829 w 1024"/>
              <a:gd name="T55" fmla="*/ 111 h 221"/>
              <a:gd name="T56" fmla="*/ 763 w 1024"/>
              <a:gd name="T57" fmla="*/ 85 h 221"/>
              <a:gd name="T58" fmla="*/ 736 w 1024"/>
              <a:gd name="T59" fmla="*/ 78 h 221"/>
              <a:gd name="T60" fmla="*/ 828 w 1024"/>
              <a:gd name="T61" fmla="*/ 61 h 221"/>
              <a:gd name="T62" fmla="*/ 856 w 1024"/>
              <a:gd name="T63" fmla="*/ 116 h 221"/>
              <a:gd name="T64" fmla="*/ 865 w 1024"/>
              <a:gd name="T65" fmla="*/ 218 h 221"/>
              <a:gd name="T66" fmla="*/ 829 w 1024"/>
              <a:gd name="T67" fmla="*/ 139 h 221"/>
              <a:gd name="T68" fmla="*/ 752 w 1024"/>
              <a:gd name="T69" fmla="*/ 163 h 221"/>
              <a:gd name="T70" fmla="*/ 780 w 1024"/>
              <a:gd name="T71" fmla="*/ 200 h 221"/>
              <a:gd name="T72" fmla="*/ 829 w 1024"/>
              <a:gd name="T73" fmla="*/ 148 h 221"/>
              <a:gd name="T74" fmla="*/ 896 w 1024"/>
              <a:gd name="T75" fmla="*/ 60 h 221"/>
              <a:gd name="T76" fmla="*/ 971 w 1024"/>
              <a:gd name="T77" fmla="*/ 56 h 221"/>
              <a:gd name="T78" fmla="*/ 1023 w 1024"/>
              <a:gd name="T79" fmla="*/ 95 h 221"/>
              <a:gd name="T80" fmla="*/ 998 w 1024"/>
              <a:gd name="T81" fmla="*/ 218 h 221"/>
              <a:gd name="T82" fmla="*/ 984 w 1024"/>
              <a:gd name="T83" fmla="*/ 84 h 221"/>
              <a:gd name="T84" fmla="*/ 923 w 1024"/>
              <a:gd name="T85" fmla="*/ 13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24" h="221">
                <a:moveTo>
                  <a:pt x="0" y="218"/>
                </a:moveTo>
                <a:lnTo>
                  <a:pt x="84" y="0"/>
                </a:lnTo>
                <a:lnTo>
                  <a:pt x="115" y="0"/>
                </a:lnTo>
                <a:lnTo>
                  <a:pt x="204" y="218"/>
                </a:lnTo>
                <a:lnTo>
                  <a:pt x="171" y="218"/>
                </a:lnTo>
                <a:lnTo>
                  <a:pt x="146" y="152"/>
                </a:lnTo>
                <a:lnTo>
                  <a:pt x="55" y="152"/>
                </a:lnTo>
                <a:lnTo>
                  <a:pt x="31" y="218"/>
                </a:lnTo>
                <a:lnTo>
                  <a:pt x="0" y="218"/>
                </a:lnTo>
                <a:moveTo>
                  <a:pt x="63" y="128"/>
                </a:moveTo>
                <a:lnTo>
                  <a:pt x="137" y="128"/>
                </a:lnTo>
                <a:lnTo>
                  <a:pt x="114" y="68"/>
                </a:lnTo>
                <a:cubicBezTo>
                  <a:pt x="107" y="50"/>
                  <a:pt x="102" y="35"/>
                  <a:pt x="99" y="23"/>
                </a:cubicBezTo>
                <a:cubicBezTo>
                  <a:pt x="96" y="37"/>
                  <a:pt x="92" y="51"/>
                  <a:pt x="87" y="64"/>
                </a:cubicBezTo>
                <a:lnTo>
                  <a:pt x="63" y="128"/>
                </a:lnTo>
                <a:moveTo>
                  <a:pt x="225" y="218"/>
                </a:moveTo>
                <a:lnTo>
                  <a:pt x="225" y="60"/>
                </a:lnTo>
                <a:lnTo>
                  <a:pt x="248" y="60"/>
                </a:lnTo>
                <a:lnTo>
                  <a:pt x="248" y="82"/>
                </a:lnTo>
                <a:cubicBezTo>
                  <a:pt x="253" y="74"/>
                  <a:pt x="260" y="68"/>
                  <a:pt x="268" y="63"/>
                </a:cubicBezTo>
                <a:cubicBezTo>
                  <a:pt x="276" y="59"/>
                  <a:pt x="286" y="56"/>
                  <a:pt x="296" y="56"/>
                </a:cubicBezTo>
                <a:cubicBezTo>
                  <a:pt x="308" y="56"/>
                  <a:pt x="318" y="59"/>
                  <a:pt x="325" y="64"/>
                </a:cubicBezTo>
                <a:cubicBezTo>
                  <a:pt x="332" y="69"/>
                  <a:pt x="338" y="75"/>
                  <a:pt x="341" y="84"/>
                </a:cubicBezTo>
                <a:cubicBezTo>
                  <a:pt x="353" y="66"/>
                  <a:pt x="369" y="56"/>
                  <a:pt x="389" y="56"/>
                </a:cubicBezTo>
                <a:cubicBezTo>
                  <a:pt x="405" y="56"/>
                  <a:pt x="417" y="61"/>
                  <a:pt x="426" y="69"/>
                </a:cubicBezTo>
                <a:cubicBezTo>
                  <a:pt x="434" y="78"/>
                  <a:pt x="438" y="91"/>
                  <a:pt x="438" y="109"/>
                </a:cubicBezTo>
                <a:lnTo>
                  <a:pt x="438" y="218"/>
                </a:lnTo>
                <a:lnTo>
                  <a:pt x="412" y="218"/>
                </a:lnTo>
                <a:lnTo>
                  <a:pt x="412" y="118"/>
                </a:lnTo>
                <a:cubicBezTo>
                  <a:pt x="412" y="108"/>
                  <a:pt x="411" y="100"/>
                  <a:pt x="409" y="95"/>
                </a:cubicBezTo>
                <a:cubicBezTo>
                  <a:pt x="407" y="91"/>
                  <a:pt x="404" y="87"/>
                  <a:pt x="400" y="84"/>
                </a:cubicBezTo>
                <a:cubicBezTo>
                  <a:pt x="395" y="81"/>
                  <a:pt x="390" y="80"/>
                  <a:pt x="384" y="80"/>
                </a:cubicBezTo>
                <a:cubicBezTo>
                  <a:pt x="372" y="80"/>
                  <a:pt x="363" y="83"/>
                  <a:pt x="356" y="91"/>
                </a:cubicBezTo>
                <a:cubicBezTo>
                  <a:pt x="349" y="98"/>
                  <a:pt x="345" y="110"/>
                  <a:pt x="345" y="126"/>
                </a:cubicBezTo>
                <a:lnTo>
                  <a:pt x="345" y="218"/>
                </a:lnTo>
                <a:lnTo>
                  <a:pt x="318" y="218"/>
                </a:lnTo>
                <a:lnTo>
                  <a:pt x="318" y="115"/>
                </a:lnTo>
                <a:cubicBezTo>
                  <a:pt x="318" y="103"/>
                  <a:pt x="316" y="94"/>
                  <a:pt x="312" y="88"/>
                </a:cubicBezTo>
                <a:cubicBezTo>
                  <a:pt x="307" y="83"/>
                  <a:pt x="300" y="80"/>
                  <a:pt x="290" y="80"/>
                </a:cubicBezTo>
                <a:cubicBezTo>
                  <a:pt x="283" y="80"/>
                  <a:pt x="276" y="82"/>
                  <a:pt x="269" y="86"/>
                </a:cubicBezTo>
                <a:cubicBezTo>
                  <a:pt x="263" y="89"/>
                  <a:pt x="258" y="95"/>
                  <a:pt x="256" y="103"/>
                </a:cubicBezTo>
                <a:cubicBezTo>
                  <a:pt x="253" y="111"/>
                  <a:pt x="251" y="121"/>
                  <a:pt x="251" y="136"/>
                </a:cubicBezTo>
                <a:lnTo>
                  <a:pt x="251" y="218"/>
                </a:lnTo>
                <a:lnTo>
                  <a:pt x="225" y="218"/>
                </a:lnTo>
                <a:moveTo>
                  <a:pt x="477" y="218"/>
                </a:moveTo>
                <a:lnTo>
                  <a:pt x="477" y="60"/>
                </a:lnTo>
                <a:lnTo>
                  <a:pt x="500" y="60"/>
                </a:lnTo>
                <a:lnTo>
                  <a:pt x="500" y="82"/>
                </a:lnTo>
                <a:cubicBezTo>
                  <a:pt x="505" y="74"/>
                  <a:pt x="512" y="68"/>
                  <a:pt x="520" y="63"/>
                </a:cubicBezTo>
                <a:cubicBezTo>
                  <a:pt x="528" y="59"/>
                  <a:pt x="538" y="56"/>
                  <a:pt x="548" y="56"/>
                </a:cubicBezTo>
                <a:cubicBezTo>
                  <a:pt x="560" y="56"/>
                  <a:pt x="569" y="59"/>
                  <a:pt x="577" y="64"/>
                </a:cubicBezTo>
                <a:cubicBezTo>
                  <a:pt x="584" y="69"/>
                  <a:pt x="590" y="75"/>
                  <a:pt x="593" y="84"/>
                </a:cubicBezTo>
                <a:cubicBezTo>
                  <a:pt x="605" y="66"/>
                  <a:pt x="621" y="56"/>
                  <a:pt x="641" y="56"/>
                </a:cubicBezTo>
                <a:cubicBezTo>
                  <a:pt x="657" y="56"/>
                  <a:pt x="669" y="61"/>
                  <a:pt x="677" y="69"/>
                </a:cubicBezTo>
                <a:cubicBezTo>
                  <a:pt x="686" y="78"/>
                  <a:pt x="690" y="91"/>
                  <a:pt x="690" y="109"/>
                </a:cubicBezTo>
                <a:lnTo>
                  <a:pt x="690" y="218"/>
                </a:lnTo>
                <a:lnTo>
                  <a:pt x="664" y="218"/>
                </a:lnTo>
                <a:lnTo>
                  <a:pt x="664" y="118"/>
                </a:lnTo>
                <a:cubicBezTo>
                  <a:pt x="664" y="108"/>
                  <a:pt x="663" y="100"/>
                  <a:pt x="661" y="95"/>
                </a:cubicBezTo>
                <a:cubicBezTo>
                  <a:pt x="659" y="91"/>
                  <a:pt x="656" y="87"/>
                  <a:pt x="651" y="84"/>
                </a:cubicBezTo>
                <a:cubicBezTo>
                  <a:pt x="647" y="81"/>
                  <a:pt x="642" y="80"/>
                  <a:pt x="635" y="80"/>
                </a:cubicBezTo>
                <a:cubicBezTo>
                  <a:pt x="624" y="80"/>
                  <a:pt x="615" y="83"/>
                  <a:pt x="608" y="91"/>
                </a:cubicBezTo>
                <a:cubicBezTo>
                  <a:pt x="601" y="98"/>
                  <a:pt x="597" y="110"/>
                  <a:pt x="597" y="126"/>
                </a:cubicBezTo>
                <a:lnTo>
                  <a:pt x="597" y="218"/>
                </a:lnTo>
                <a:lnTo>
                  <a:pt x="570" y="218"/>
                </a:lnTo>
                <a:lnTo>
                  <a:pt x="570" y="115"/>
                </a:lnTo>
                <a:cubicBezTo>
                  <a:pt x="570" y="103"/>
                  <a:pt x="568" y="94"/>
                  <a:pt x="564" y="88"/>
                </a:cubicBezTo>
                <a:cubicBezTo>
                  <a:pt x="559" y="83"/>
                  <a:pt x="552" y="80"/>
                  <a:pt x="542" y="80"/>
                </a:cubicBezTo>
                <a:cubicBezTo>
                  <a:pt x="535" y="80"/>
                  <a:pt x="528" y="82"/>
                  <a:pt x="521" y="86"/>
                </a:cubicBezTo>
                <a:cubicBezTo>
                  <a:pt x="515" y="89"/>
                  <a:pt x="510" y="95"/>
                  <a:pt x="508" y="103"/>
                </a:cubicBezTo>
                <a:cubicBezTo>
                  <a:pt x="505" y="111"/>
                  <a:pt x="503" y="121"/>
                  <a:pt x="503" y="136"/>
                </a:cubicBezTo>
                <a:lnTo>
                  <a:pt x="503" y="218"/>
                </a:lnTo>
                <a:lnTo>
                  <a:pt x="477" y="218"/>
                </a:lnTo>
                <a:moveTo>
                  <a:pt x="831" y="198"/>
                </a:moveTo>
                <a:cubicBezTo>
                  <a:pt x="821" y="207"/>
                  <a:pt x="812" y="213"/>
                  <a:pt x="803" y="216"/>
                </a:cubicBezTo>
                <a:cubicBezTo>
                  <a:pt x="794" y="219"/>
                  <a:pt x="784" y="221"/>
                  <a:pt x="773" y="221"/>
                </a:cubicBezTo>
                <a:cubicBezTo>
                  <a:pt x="756" y="221"/>
                  <a:pt x="743" y="217"/>
                  <a:pt x="733" y="208"/>
                </a:cubicBezTo>
                <a:cubicBezTo>
                  <a:pt x="724" y="200"/>
                  <a:pt x="719" y="189"/>
                  <a:pt x="719" y="176"/>
                </a:cubicBezTo>
                <a:cubicBezTo>
                  <a:pt x="719" y="168"/>
                  <a:pt x="721" y="161"/>
                  <a:pt x="725" y="155"/>
                </a:cubicBezTo>
                <a:cubicBezTo>
                  <a:pt x="728" y="149"/>
                  <a:pt x="733" y="143"/>
                  <a:pt x="738" y="140"/>
                </a:cubicBezTo>
                <a:cubicBezTo>
                  <a:pt x="744" y="136"/>
                  <a:pt x="751" y="133"/>
                  <a:pt x="758" y="131"/>
                </a:cubicBezTo>
                <a:cubicBezTo>
                  <a:pt x="763" y="129"/>
                  <a:pt x="771" y="128"/>
                  <a:pt x="781" y="127"/>
                </a:cubicBezTo>
                <a:cubicBezTo>
                  <a:pt x="803" y="124"/>
                  <a:pt x="819" y="121"/>
                  <a:pt x="829" y="118"/>
                </a:cubicBezTo>
                <a:cubicBezTo>
                  <a:pt x="829" y="114"/>
                  <a:pt x="829" y="112"/>
                  <a:pt x="829" y="111"/>
                </a:cubicBezTo>
                <a:cubicBezTo>
                  <a:pt x="829" y="100"/>
                  <a:pt x="827" y="92"/>
                  <a:pt x="822" y="88"/>
                </a:cubicBezTo>
                <a:cubicBezTo>
                  <a:pt x="815" y="82"/>
                  <a:pt x="805" y="79"/>
                  <a:pt x="791" y="79"/>
                </a:cubicBezTo>
                <a:cubicBezTo>
                  <a:pt x="779" y="79"/>
                  <a:pt x="769" y="81"/>
                  <a:pt x="763" y="85"/>
                </a:cubicBezTo>
                <a:cubicBezTo>
                  <a:pt x="757" y="90"/>
                  <a:pt x="753" y="97"/>
                  <a:pt x="750" y="109"/>
                </a:cubicBezTo>
                <a:lnTo>
                  <a:pt x="724" y="105"/>
                </a:lnTo>
                <a:cubicBezTo>
                  <a:pt x="726" y="94"/>
                  <a:pt x="730" y="85"/>
                  <a:pt x="736" y="78"/>
                </a:cubicBezTo>
                <a:cubicBezTo>
                  <a:pt x="741" y="71"/>
                  <a:pt x="749" y="66"/>
                  <a:pt x="759" y="62"/>
                </a:cubicBezTo>
                <a:cubicBezTo>
                  <a:pt x="770" y="58"/>
                  <a:pt x="782" y="56"/>
                  <a:pt x="795" y="56"/>
                </a:cubicBezTo>
                <a:cubicBezTo>
                  <a:pt x="809" y="56"/>
                  <a:pt x="819" y="58"/>
                  <a:pt x="828" y="61"/>
                </a:cubicBezTo>
                <a:cubicBezTo>
                  <a:pt x="836" y="64"/>
                  <a:pt x="842" y="68"/>
                  <a:pt x="846" y="73"/>
                </a:cubicBezTo>
                <a:cubicBezTo>
                  <a:pt x="850" y="78"/>
                  <a:pt x="853" y="84"/>
                  <a:pt x="855" y="91"/>
                </a:cubicBezTo>
                <a:cubicBezTo>
                  <a:pt x="856" y="96"/>
                  <a:pt x="856" y="104"/>
                  <a:pt x="856" y="116"/>
                </a:cubicBezTo>
                <a:lnTo>
                  <a:pt x="856" y="152"/>
                </a:lnTo>
                <a:cubicBezTo>
                  <a:pt x="856" y="176"/>
                  <a:pt x="857" y="192"/>
                  <a:pt x="858" y="199"/>
                </a:cubicBezTo>
                <a:cubicBezTo>
                  <a:pt x="859" y="205"/>
                  <a:pt x="861" y="212"/>
                  <a:pt x="865" y="218"/>
                </a:cubicBezTo>
                <a:lnTo>
                  <a:pt x="837" y="218"/>
                </a:lnTo>
                <a:cubicBezTo>
                  <a:pt x="834" y="212"/>
                  <a:pt x="832" y="206"/>
                  <a:pt x="831" y="198"/>
                </a:cubicBezTo>
                <a:moveTo>
                  <a:pt x="829" y="139"/>
                </a:moveTo>
                <a:cubicBezTo>
                  <a:pt x="819" y="142"/>
                  <a:pt x="805" y="146"/>
                  <a:pt x="785" y="149"/>
                </a:cubicBezTo>
                <a:cubicBezTo>
                  <a:pt x="774" y="150"/>
                  <a:pt x="767" y="152"/>
                  <a:pt x="762" y="154"/>
                </a:cubicBezTo>
                <a:cubicBezTo>
                  <a:pt x="758" y="156"/>
                  <a:pt x="754" y="159"/>
                  <a:pt x="752" y="163"/>
                </a:cubicBezTo>
                <a:cubicBezTo>
                  <a:pt x="749" y="166"/>
                  <a:pt x="748" y="171"/>
                  <a:pt x="748" y="175"/>
                </a:cubicBezTo>
                <a:cubicBezTo>
                  <a:pt x="748" y="182"/>
                  <a:pt x="751" y="188"/>
                  <a:pt x="756" y="193"/>
                </a:cubicBezTo>
                <a:cubicBezTo>
                  <a:pt x="761" y="198"/>
                  <a:pt x="769" y="200"/>
                  <a:pt x="780" y="200"/>
                </a:cubicBezTo>
                <a:cubicBezTo>
                  <a:pt x="790" y="200"/>
                  <a:pt x="799" y="198"/>
                  <a:pt x="807" y="193"/>
                </a:cubicBezTo>
                <a:cubicBezTo>
                  <a:pt x="815" y="189"/>
                  <a:pt x="821" y="183"/>
                  <a:pt x="825" y="175"/>
                </a:cubicBezTo>
                <a:cubicBezTo>
                  <a:pt x="828" y="169"/>
                  <a:pt x="829" y="160"/>
                  <a:pt x="829" y="148"/>
                </a:cubicBezTo>
                <a:lnTo>
                  <a:pt x="829" y="139"/>
                </a:lnTo>
                <a:moveTo>
                  <a:pt x="896" y="218"/>
                </a:moveTo>
                <a:lnTo>
                  <a:pt x="896" y="60"/>
                </a:lnTo>
                <a:lnTo>
                  <a:pt x="920" y="60"/>
                </a:lnTo>
                <a:lnTo>
                  <a:pt x="920" y="82"/>
                </a:lnTo>
                <a:cubicBezTo>
                  <a:pt x="932" y="65"/>
                  <a:pt x="949" y="56"/>
                  <a:pt x="971" y="56"/>
                </a:cubicBezTo>
                <a:cubicBezTo>
                  <a:pt x="980" y="56"/>
                  <a:pt x="989" y="58"/>
                  <a:pt x="997" y="62"/>
                </a:cubicBezTo>
                <a:cubicBezTo>
                  <a:pt x="1005" y="65"/>
                  <a:pt x="1011" y="69"/>
                  <a:pt x="1015" y="75"/>
                </a:cubicBezTo>
                <a:cubicBezTo>
                  <a:pt x="1019" y="81"/>
                  <a:pt x="1021" y="87"/>
                  <a:pt x="1023" y="95"/>
                </a:cubicBezTo>
                <a:cubicBezTo>
                  <a:pt x="1024" y="100"/>
                  <a:pt x="1024" y="108"/>
                  <a:pt x="1024" y="121"/>
                </a:cubicBezTo>
                <a:lnTo>
                  <a:pt x="1024" y="218"/>
                </a:lnTo>
                <a:lnTo>
                  <a:pt x="998" y="218"/>
                </a:lnTo>
                <a:lnTo>
                  <a:pt x="998" y="122"/>
                </a:lnTo>
                <a:cubicBezTo>
                  <a:pt x="998" y="111"/>
                  <a:pt x="997" y="103"/>
                  <a:pt x="995" y="97"/>
                </a:cubicBezTo>
                <a:cubicBezTo>
                  <a:pt x="993" y="92"/>
                  <a:pt x="989" y="88"/>
                  <a:pt x="984" y="84"/>
                </a:cubicBezTo>
                <a:cubicBezTo>
                  <a:pt x="978" y="81"/>
                  <a:pt x="972" y="80"/>
                  <a:pt x="965" y="80"/>
                </a:cubicBezTo>
                <a:cubicBezTo>
                  <a:pt x="954" y="80"/>
                  <a:pt x="944" y="83"/>
                  <a:pt x="936" y="90"/>
                </a:cubicBezTo>
                <a:cubicBezTo>
                  <a:pt x="927" y="98"/>
                  <a:pt x="923" y="111"/>
                  <a:pt x="923" y="132"/>
                </a:cubicBezTo>
                <a:lnTo>
                  <a:pt x="923" y="218"/>
                </a:lnTo>
                <a:lnTo>
                  <a:pt x="896" y="21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3397251" y="5516563"/>
            <a:ext cx="887413" cy="180975"/>
          </a:xfrm>
          <a:custGeom>
            <a:avLst/>
            <a:gdLst>
              <a:gd name="T0" fmla="*/ 115 w 1365"/>
              <a:gd name="T1" fmla="*/ 0 h 278"/>
              <a:gd name="T2" fmla="*/ 146 w 1365"/>
              <a:gd name="T3" fmla="*/ 152 h 278"/>
              <a:gd name="T4" fmla="*/ 0 w 1365"/>
              <a:gd name="T5" fmla="*/ 218 h 278"/>
              <a:gd name="T6" fmla="*/ 114 w 1365"/>
              <a:gd name="T7" fmla="*/ 68 h 278"/>
              <a:gd name="T8" fmla="*/ 63 w 1365"/>
              <a:gd name="T9" fmla="*/ 129 h 278"/>
              <a:gd name="T10" fmla="*/ 251 w 1365"/>
              <a:gd name="T11" fmla="*/ 0 h 278"/>
              <a:gd name="T12" fmla="*/ 340 w 1365"/>
              <a:gd name="T13" fmla="*/ 218 h 278"/>
              <a:gd name="T14" fmla="*/ 544 w 1365"/>
              <a:gd name="T15" fmla="*/ 218 h 278"/>
              <a:gd name="T16" fmla="*/ 395 w 1365"/>
              <a:gd name="T17" fmla="*/ 152 h 278"/>
              <a:gd name="T18" fmla="*/ 403 w 1365"/>
              <a:gd name="T19" fmla="*/ 129 h 278"/>
              <a:gd name="T20" fmla="*/ 439 w 1365"/>
              <a:gd name="T21" fmla="*/ 23 h 278"/>
              <a:gd name="T22" fmla="*/ 665 w 1365"/>
              <a:gd name="T23" fmla="*/ 278 h 278"/>
              <a:gd name="T24" fmla="*/ 624 w 1365"/>
              <a:gd name="T25" fmla="*/ 222 h 278"/>
              <a:gd name="T26" fmla="*/ 563 w 1365"/>
              <a:gd name="T27" fmla="*/ 95 h 278"/>
              <a:gd name="T28" fmla="*/ 668 w 1365"/>
              <a:gd name="T29" fmla="*/ 82 h 278"/>
              <a:gd name="T30" fmla="*/ 692 w 1365"/>
              <a:gd name="T31" fmla="*/ 278 h 278"/>
              <a:gd name="T32" fmla="*/ 595 w 1365"/>
              <a:gd name="T33" fmla="*/ 184 h 278"/>
              <a:gd name="T34" fmla="*/ 668 w 1365"/>
              <a:gd name="T35" fmla="*/ 141 h 278"/>
              <a:gd name="T36" fmla="*/ 595 w 1365"/>
              <a:gd name="T37" fmla="*/ 93 h 278"/>
              <a:gd name="T38" fmla="*/ 807 w 1365"/>
              <a:gd name="T39" fmla="*/ 216 h 278"/>
              <a:gd name="T40" fmla="*/ 723 w 1365"/>
              <a:gd name="T41" fmla="*/ 176 h 278"/>
              <a:gd name="T42" fmla="*/ 762 w 1365"/>
              <a:gd name="T43" fmla="*/ 131 h 278"/>
              <a:gd name="T44" fmla="*/ 833 w 1365"/>
              <a:gd name="T45" fmla="*/ 111 h 278"/>
              <a:gd name="T46" fmla="*/ 767 w 1365"/>
              <a:gd name="T47" fmla="*/ 86 h 278"/>
              <a:gd name="T48" fmla="*/ 740 w 1365"/>
              <a:gd name="T49" fmla="*/ 78 h 278"/>
              <a:gd name="T50" fmla="*/ 832 w 1365"/>
              <a:gd name="T51" fmla="*/ 62 h 278"/>
              <a:gd name="T52" fmla="*/ 860 w 1365"/>
              <a:gd name="T53" fmla="*/ 116 h 278"/>
              <a:gd name="T54" fmla="*/ 869 w 1365"/>
              <a:gd name="T55" fmla="*/ 218 h 278"/>
              <a:gd name="T56" fmla="*/ 833 w 1365"/>
              <a:gd name="T57" fmla="*/ 139 h 278"/>
              <a:gd name="T58" fmla="*/ 756 w 1365"/>
              <a:gd name="T59" fmla="*/ 163 h 278"/>
              <a:gd name="T60" fmla="*/ 784 w 1365"/>
              <a:gd name="T61" fmla="*/ 201 h 278"/>
              <a:gd name="T62" fmla="*/ 833 w 1365"/>
              <a:gd name="T63" fmla="*/ 149 h 278"/>
              <a:gd name="T64" fmla="*/ 900 w 1365"/>
              <a:gd name="T65" fmla="*/ 218 h 278"/>
              <a:gd name="T66" fmla="*/ 927 w 1365"/>
              <a:gd name="T67" fmla="*/ 78 h 278"/>
              <a:gd name="T68" fmla="*/ 1019 w 1365"/>
              <a:gd name="T69" fmla="*/ 79 h 278"/>
              <a:gd name="T70" fmla="*/ 1017 w 1365"/>
              <a:gd name="T71" fmla="*/ 199 h 278"/>
              <a:gd name="T72" fmla="*/ 925 w 1365"/>
              <a:gd name="T73" fmla="*/ 218 h 278"/>
              <a:gd name="T74" fmla="*/ 967 w 1365"/>
              <a:gd name="T75" fmla="*/ 200 h 278"/>
              <a:gd name="T76" fmla="*/ 997 w 1365"/>
              <a:gd name="T77" fmla="*/ 94 h 278"/>
              <a:gd name="T78" fmla="*/ 925 w 1365"/>
              <a:gd name="T79" fmla="*/ 138 h 278"/>
              <a:gd name="T80" fmla="*/ 1113 w 1365"/>
              <a:gd name="T81" fmla="*/ 222 h 278"/>
              <a:gd name="T82" fmla="*/ 1065 w 1365"/>
              <a:gd name="T83" fmla="*/ 155 h 278"/>
              <a:gd name="T84" fmla="*/ 1121 w 1365"/>
              <a:gd name="T85" fmla="*/ 127 h 278"/>
              <a:gd name="T86" fmla="*/ 1162 w 1365"/>
              <a:gd name="T87" fmla="*/ 88 h 278"/>
              <a:gd name="T88" fmla="*/ 1090 w 1365"/>
              <a:gd name="T89" fmla="*/ 109 h 278"/>
              <a:gd name="T90" fmla="*/ 1099 w 1365"/>
              <a:gd name="T91" fmla="*/ 62 h 278"/>
              <a:gd name="T92" fmla="*/ 1186 w 1365"/>
              <a:gd name="T93" fmla="*/ 74 h 278"/>
              <a:gd name="T94" fmla="*/ 1196 w 1365"/>
              <a:gd name="T95" fmla="*/ 152 h 278"/>
              <a:gd name="T96" fmla="*/ 1177 w 1365"/>
              <a:gd name="T97" fmla="*/ 218 h 278"/>
              <a:gd name="T98" fmla="*/ 1125 w 1365"/>
              <a:gd name="T99" fmla="*/ 149 h 278"/>
              <a:gd name="T100" fmla="*/ 1088 w 1365"/>
              <a:gd name="T101" fmla="*/ 176 h 278"/>
              <a:gd name="T102" fmla="*/ 1147 w 1365"/>
              <a:gd name="T103" fmla="*/ 194 h 278"/>
              <a:gd name="T104" fmla="*/ 1169 w 1365"/>
              <a:gd name="T105" fmla="*/ 139 h 278"/>
              <a:gd name="T106" fmla="*/ 1263 w 1365"/>
              <a:gd name="T107" fmla="*/ 0 h 278"/>
              <a:gd name="T108" fmla="*/ 1341 w 1365"/>
              <a:gd name="T109" fmla="*/ 64 h 278"/>
              <a:gd name="T110" fmla="*/ 1365 w 1365"/>
              <a:gd name="T111" fmla="*/ 218 h 278"/>
              <a:gd name="T112" fmla="*/ 1329 w 1365"/>
              <a:gd name="T113" fmla="*/ 89 h 278"/>
              <a:gd name="T114" fmla="*/ 1268 w 1365"/>
              <a:gd name="T115" fmla="*/ 103 h 278"/>
              <a:gd name="T116" fmla="*/ 1236 w 1365"/>
              <a:gd name="T117" fmla="*/ 21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65" h="278">
                <a:moveTo>
                  <a:pt x="0" y="218"/>
                </a:moveTo>
                <a:lnTo>
                  <a:pt x="84" y="0"/>
                </a:lnTo>
                <a:lnTo>
                  <a:pt x="115" y="0"/>
                </a:lnTo>
                <a:lnTo>
                  <a:pt x="204" y="218"/>
                </a:lnTo>
                <a:lnTo>
                  <a:pt x="171" y="218"/>
                </a:lnTo>
                <a:lnTo>
                  <a:pt x="146" y="152"/>
                </a:lnTo>
                <a:lnTo>
                  <a:pt x="55" y="152"/>
                </a:lnTo>
                <a:lnTo>
                  <a:pt x="31" y="218"/>
                </a:lnTo>
                <a:lnTo>
                  <a:pt x="0" y="218"/>
                </a:lnTo>
                <a:moveTo>
                  <a:pt x="63" y="129"/>
                </a:moveTo>
                <a:lnTo>
                  <a:pt x="137" y="129"/>
                </a:lnTo>
                <a:lnTo>
                  <a:pt x="114" y="68"/>
                </a:lnTo>
                <a:cubicBezTo>
                  <a:pt x="107" y="50"/>
                  <a:pt x="102" y="35"/>
                  <a:pt x="99" y="23"/>
                </a:cubicBezTo>
                <a:cubicBezTo>
                  <a:pt x="96" y="37"/>
                  <a:pt x="92" y="51"/>
                  <a:pt x="87" y="65"/>
                </a:cubicBezTo>
                <a:lnTo>
                  <a:pt x="63" y="129"/>
                </a:lnTo>
                <a:moveTo>
                  <a:pt x="224" y="218"/>
                </a:moveTo>
                <a:lnTo>
                  <a:pt x="224" y="0"/>
                </a:lnTo>
                <a:lnTo>
                  <a:pt x="251" y="0"/>
                </a:lnTo>
                <a:lnTo>
                  <a:pt x="251" y="218"/>
                </a:lnTo>
                <a:lnTo>
                  <a:pt x="224" y="218"/>
                </a:lnTo>
                <a:moveTo>
                  <a:pt x="340" y="218"/>
                </a:moveTo>
                <a:lnTo>
                  <a:pt x="424" y="0"/>
                </a:lnTo>
                <a:lnTo>
                  <a:pt x="455" y="0"/>
                </a:lnTo>
                <a:lnTo>
                  <a:pt x="544" y="218"/>
                </a:lnTo>
                <a:lnTo>
                  <a:pt x="511" y="218"/>
                </a:lnTo>
                <a:lnTo>
                  <a:pt x="486" y="152"/>
                </a:lnTo>
                <a:lnTo>
                  <a:pt x="395" y="152"/>
                </a:lnTo>
                <a:lnTo>
                  <a:pt x="371" y="218"/>
                </a:lnTo>
                <a:lnTo>
                  <a:pt x="340" y="218"/>
                </a:lnTo>
                <a:moveTo>
                  <a:pt x="403" y="129"/>
                </a:moveTo>
                <a:lnTo>
                  <a:pt x="477" y="129"/>
                </a:lnTo>
                <a:lnTo>
                  <a:pt x="454" y="68"/>
                </a:lnTo>
                <a:cubicBezTo>
                  <a:pt x="447" y="50"/>
                  <a:pt x="442" y="35"/>
                  <a:pt x="439" y="23"/>
                </a:cubicBezTo>
                <a:cubicBezTo>
                  <a:pt x="436" y="37"/>
                  <a:pt x="432" y="51"/>
                  <a:pt x="427" y="65"/>
                </a:cubicBezTo>
                <a:lnTo>
                  <a:pt x="403" y="129"/>
                </a:lnTo>
                <a:moveTo>
                  <a:pt x="665" y="278"/>
                </a:moveTo>
                <a:lnTo>
                  <a:pt x="665" y="201"/>
                </a:lnTo>
                <a:cubicBezTo>
                  <a:pt x="661" y="207"/>
                  <a:pt x="655" y="212"/>
                  <a:pt x="648" y="216"/>
                </a:cubicBezTo>
                <a:cubicBezTo>
                  <a:pt x="640" y="220"/>
                  <a:pt x="632" y="222"/>
                  <a:pt x="624" y="222"/>
                </a:cubicBezTo>
                <a:cubicBezTo>
                  <a:pt x="605" y="222"/>
                  <a:pt x="589" y="214"/>
                  <a:pt x="575" y="199"/>
                </a:cubicBezTo>
                <a:cubicBezTo>
                  <a:pt x="562" y="184"/>
                  <a:pt x="555" y="164"/>
                  <a:pt x="555" y="138"/>
                </a:cubicBezTo>
                <a:cubicBezTo>
                  <a:pt x="555" y="122"/>
                  <a:pt x="558" y="108"/>
                  <a:pt x="563" y="95"/>
                </a:cubicBezTo>
                <a:cubicBezTo>
                  <a:pt x="569" y="83"/>
                  <a:pt x="577" y="73"/>
                  <a:pt x="587" y="67"/>
                </a:cubicBezTo>
                <a:cubicBezTo>
                  <a:pt x="598" y="60"/>
                  <a:pt x="609" y="57"/>
                  <a:pt x="622" y="57"/>
                </a:cubicBezTo>
                <a:cubicBezTo>
                  <a:pt x="641" y="57"/>
                  <a:pt x="657" y="65"/>
                  <a:pt x="668" y="82"/>
                </a:cubicBezTo>
                <a:lnTo>
                  <a:pt x="668" y="60"/>
                </a:lnTo>
                <a:lnTo>
                  <a:pt x="692" y="60"/>
                </a:lnTo>
                <a:lnTo>
                  <a:pt x="692" y="278"/>
                </a:lnTo>
                <a:lnTo>
                  <a:pt x="665" y="278"/>
                </a:lnTo>
                <a:moveTo>
                  <a:pt x="583" y="139"/>
                </a:moveTo>
                <a:cubicBezTo>
                  <a:pt x="583" y="159"/>
                  <a:pt x="587" y="174"/>
                  <a:pt x="595" y="184"/>
                </a:cubicBezTo>
                <a:cubicBezTo>
                  <a:pt x="604" y="195"/>
                  <a:pt x="614" y="200"/>
                  <a:pt x="626" y="200"/>
                </a:cubicBezTo>
                <a:cubicBezTo>
                  <a:pt x="637" y="200"/>
                  <a:pt x="647" y="195"/>
                  <a:pt x="655" y="185"/>
                </a:cubicBezTo>
                <a:cubicBezTo>
                  <a:pt x="664" y="176"/>
                  <a:pt x="668" y="161"/>
                  <a:pt x="668" y="141"/>
                </a:cubicBezTo>
                <a:cubicBezTo>
                  <a:pt x="668" y="120"/>
                  <a:pt x="663" y="104"/>
                  <a:pt x="655" y="94"/>
                </a:cubicBezTo>
                <a:cubicBezTo>
                  <a:pt x="646" y="83"/>
                  <a:pt x="636" y="78"/>
                  <a:pt x="624" y="78"/>
                </a:cubicBezTo>
                <a:cubicBezTo>
                  <a:pt x="613" y="78"/>
                  <a:pt x="603" y="83"/>
                  <a:pt x="595" y="93"/>
                </a:cubicBezTo>
                <a:cubicBezTo>
                  <a:pt x="587" y="103"/>
                  <a:pt x="583" y="118"/>
                  <a:pt x="583" y="139"/>
                </a:cubicBezTo>
                <a:moveTo>
                  <a:pt x="835" y="199"/>
                </a:moveTo>
                <a:cubicBezTo>
                  <a:pt x="825" y="207"/>
                  <a:pt x="816" y="213"/>
                  <a:pt x="807" y="216"/>
                </a:cubicBezTo>
                <a:cubicBezTo>
                  <a:pt x="798" y="220"/>
                  <a:pt x="788" y="222"/>
                  <a:pt x="777" y="222"/>
                </a:cubicBezTo>
                <a:cubicBezTo>
                  <a:pt x="760" y="222"/>
                  <a:pt x="747" y="217"/>
                  <a:pt x="737" y="209"/>
                </a:cubicBezTo>
                <a:cubicBezTo>
                  <a:pt x="728" y="200"/>
                  <a:pt x="723" y="190"/>
                  <a:pt x="723" y="176"/>
                </a:cubicBezTo>
                <a:cubicBezTo>
                  <a:pt x="723" y="169"/>
                  <a:pt x="725" y="162"/>
                  <a:pt x="729" y="155"/>
                </a:cubicBezTo>
                <a:cubicBezTo>
                  <a:pt x="732" y="149"/>
                  <a:pt x="737" y="144"/>
                  <a:pt x="743" y="140"/>
                </a:cubicBezTo>
                <a:cubicBezTo>
                  <a:pt x="748" y="136"/>
                  <a:pt x="755" y="133"/>
                  <a:pt x="762" y="131"/>
                </a:cubicBezTo>
                <a:cubicBezTo>
                  <a:pt x="767" y="130"/>
                  <a:pt x="775" y="129"/>
                  <a:pt x="785" y="127"/>
                </a:cubicBezTo>
                <a:cubicBezTo>
                  <a:pt x="807" y="125"/>
                  <a:pt x="823" y="122"/>
                  <a:pt x="833" y="118"/>
                </a:cubicBezTo>
                <a:cubicBezTo>
                  <a:pt x="833" y="114"/>
                  <a:pt x="833" y="112"/>
                  <a:pt x="833" y="111"/>
                </a:cubicBezTo>
                <a:cubicBezTo>
                  <a:pt x="833" y="100"/>
                  <a:pt x="831" y="92"/>
                  <a:pt x="826" y="88"/>
                </a:cubicBezTo>
                <a:cubicBezTo>
                  <a:pt x="819" y="82"/>
                  <a:pt x="809" y="79"/>
                  <a:pt x="795" y="79"/>
                </a:cubicBezTo>
                <a:cubicBezTo>
                  <a:pt x="783" y="79"/>
                  <a:pt x="773" y="81"/>
                  <a:pt x="767" y="86"/>
                </a:cubicBezTo>
                <a:cubicBezTo>
                  <a:pt x="761" y="90"/>
                  <a:pt x="757" y="98"/>
                  <a:pt x="754" y="109"/>
                </a:cubicBezTo>
                <a:lnTo>
                  <a:pt x="728" y="105"/>
                </a:lnTo>
                <a:cubicBezTo>
                  <a:pt x="730" y="94"/>
                  <a:pt x="734" y="85"/>
                  <a:pt x="740" y="78"/>
                </a:cubicBezTo>
                <a:cubicBezTo>
                  <a:pt x="745" y="71"/>
                  <a:pt x="753" y="66"/>
                  <a:pt x="763" y="62"/>
                </a:cubicBezTo>
                <a:cubicBezTo>
                  <a:pt x="774" y="59"/>
                  <a:pt x="786" y="57"/>
                  <a:pt x="799" y="57"/>
                </a:cubicBezTo>
                <a:cubicBezTo>
                  <a:pt x="813" y="57"/>
                  <a:pt x="824" y="58"/>
                  <a:pt x="832" y="62"/>
                </a:cubicBezTo>
                <a:cubicBezTo>
                  <a:pt x="840" y="65"/>
                  <a:pt x="847" y="69"/>
                  <a:pt x="850" y="74"/>
                </a:cubicBezTo>
                <a:cubicBezTo>
                  <a:pt x="854" y="78"/>
                  <a:pt x="857" y="84"/>
                  <a:pt x="859" y="92"/>
                </a:cubicBezTo>
                <a:cubicBezTo>
                  <a:pt x="860" y="96"/>
                  <a:pt x="860" y="105"/>
                  <a:pt x="860" y="116"/>
                </a:cubicBezTo>
                <a:lnTo>
                  <a:pt x="860" y="152"/>
                </a:lnTo>
                <a:cubicBezTo>
                  <a:pt x="860" y="177"/>
                  <a:pt x="861" y="193"/>
                  <a:pt x="862" y="199"/>
                </a:cubicBezTo>
                <a:cubicBezTo>
                  <a:pt x="863" y="206"/>
                  <a:pt x="865" y="212"/>
                  <a:pt x="869" y="218"/>
                </a:cubicBezTo>
                <a:lnTo>
                  <a:pt x="841" y="218"/>
                </a:lnTo>
                <a:cubicBezTo>
                  <a:pt x="838" y="212"/>
                  <a:pt x="836" y="206"/>
                  <a:pt x="835" y="199"/>
                </a:cubicBezTo>
                <a:moveTo>
                  <a:pt x="833" y="139"/>
                </a:moveTo>
                <a:cubicBezTo>
                  <a:pt x="823" y="143"/>
                  <a:pt x="809" y="146"/>
                  <a:pt x="790" y="149"/>
                </a:cubicBezTo>
                <a:cubicBezTo>
                  <a:pt x="779" y="151"/>
                  <a:pt x="771" y="152"/>
                  <a:pt x="766" y="154"/>
                </a:cubicBezTo>
                <a:cubicBezTo>
                  <a:pt x="762" y="156"/>
                  <a:pt x="758" y="159"/>
                  <a:pt x="756" y="163"/>
                </a:cubicBezTo>
                <a:cubicBezTo>
                  <a:pt x="753" y="167"/>
                  <a:pt x="752" y="171"/>
                  <a:pt x="752" y="176"/>
                </a:cubicBezTo>
                <a:cubicBezTo>
                  <a:pt x="752" y="183"/>
                  <a:pt x="755" y="189"/>
                  <a:pt x="760" y="194"/>
                </a:cubicBezTo>
                <a:cubicBezTo>
                  <a:pt x="765" y="198"/>
                  <a:pt x="773" y="201"/>
                  <a:pt x="784" y="201"/>
                </a:cubicBezTo>
                <a:cubicBezTo>
                  <a:pt x="794" y="201"/>
                  <a:pt x="803" y="198"/>
                  <a:pt x="811" y="194"/>
                </a:cubicBezTo>
                <a:cubicBezTo>
                  <a:pt x="819" y="189"/>
                  <a:pt x="825" y="183"/>
                  <a:pt x="829" y="175"/>
                </a:cubicBezTo>
                <a:cubicBezTo>
                  <a:pt x="832" y="169"/>
                  <a:pt x="833" y="161"/>
                  <a:pt x="833" y="149"/>
                </a:cubicBezTo>
                <a:lnTo>
                  <a:pt x="833" y="139"/>
                </a:lnTo>
                <a:moveTo>
                  <a:pt x="925" y="218"/>
                </a:moveTo>
                <a:lnTo>
                  <a:pt x="900" y="218"/>
                </a:lnTo>
                <a:lnTo>
                  <a:pt x="900" y="0"/>
                </a:lnTo>
                <a:lnTo>
                  <a:pt x="927" y="0"/>
                </a:lnTo>
                <a:lnTo>
                  <a:pt x="927" y="78"/>
                </a:lnTo>
                <a:cubicBezTo>
                  <a:pt x="938" y="64"/>
                  <a:pt x="953" y="57"/>
                  <a:pt x="970" y="57"/>
                </a:cubicBezTo>
                <a:cubicBezTo>
                  <a:pt x="980" y="57"/>
                  <a:pt x="989" y="59"/>
                  <a:pt x="998" y="63"/>
                </a:cubicBezTo>
                <a:cubicBezTo>
                  <a:pt x="1006" y="67"/>
                  <a:pt x="1014" y="72"/>
                  <a:pt x="1019" y="79"/>
                </a:cubicBezTo>
                <a:cubicBezTo>
                  <a:pt x="1025" y="86"/>
                  <a:pt x="1029" y="95"/>
                  <a:pt x="1032" y="105"/>
                </a:cubicBezTo>
                <a:cubicBezTo>
                  <a:pt x="1035" y="115"/>
                  <a:pt x="1037" y="125"/>
                  <a:pt x="1037" y="137"/>
                </a:cubicBezTo>
                <a:cubicBezTo>
                  <a:pt x="1037" y="164"/>
                  <a:pt x="1030" y="185"/>
                  <a:pt x="1017" y="199"/>
                </a:cubicBezTo>
                <a:cubicBezTo>
                  <a:pt x="1004" y="214"/>
                  <a:pt x="988" y="222"/>
                  <a:pt x="969" y="222"/>
                </a:cubicBezTo>
                <a:cubicBezTo>
                  <a:pt x="950" y="222"/>
                  <a:pt x="936" y="214"/>
                  <a:pt x="925" y="198"/>
                </a:cubicBezTo>
                <a:lnTo>
                  <a:pt x="925" y="218"/>
                </a:lnTo>
                <a:moveTo>
                  <a:pt x="925" y="138"/>
                </a:moveTo>
                <a:cubicBezTo>
                  <a:pt x="925" y="157"/>
                  <a:pt x="927" y="171"/>
                  <a:pt x="933" y="179"/>
                </a:cubicBezTo>
                <a:cubicBezTo>
                  <a:pt x="941" y="193"/>
                  <a:pt x="952" y="200"/>
                  <a:pt x="967" y="200"/>
                </a:cubicBezTo>
                <a:cubicBezTo>
                  <a:pt x="978" y="200"/>
                  <a:pt x="988" y="195"/>
                  <a:pt x="997" y="184"/>
                </a:cubicBezTo>
                <a:cubicBezTo>
                  <a:pt x="1005" y="174"/>
                  <a:pt x="1010" y="159"/>
                  <a:pt x="1010" y="139"/>
                </a:cubicBezTo>
                <a:cubicBezTo>
                  <a:pt x="1010" y="119"/>
                  <a:pt x="1006" y="103"/>
                  <a:pt x="997" y="94"/>
                </a:cubicBezTo>
                <a:cubicBezTo>
                  <a:pt x="989" y="84"/>
                  <a:pt x="979" y="79"/>
                  <a:pt x="968" y="79"/>
                </a:cubicBezTo>
                <a:cubicBezTo>
                  <a:pt x="956" y="79"/>
                  <a:pt x="946" y="84"/>
                  <a:pt x="938" y="94"/>
                </a:cubicBezTo>
                <a:cubicBezTo>
                  <a:pt x="929" y="104"/>
                  <a:pt x="925" y="119"/>
                  <a:pt x="925" y="138"/>
                </a:cubicBezTo>
                <a:moveTo>
                  <a:pt x="1171" y="199"/>
                </a:moveTo>
                <a:cubicBezTo>
                  <a:pt x="1161" y="207"/>
                  <a:pt x="1152" y="213"/>
                  <a:pt x="1143" y="216"/>
                </a:cubicBezTo>
                <a:cubicBezTo>
                  <a:pt x="1134" y="220"/>
                  <a:pt x="1124" y="222"/>
                  <a:pt x="1113" y="222"/>
                </a:cubicBezTo>
                <a:cubicBezTo>
                  <a:pt x="1096" y="222"/>
                  <a:pt x="1083" y="217"/>
                  <a:pt x="1073" y="209"/>
                </a:cubicBezTo>
                <a:cubicBezTo>
                  <a:pt x="1064" y="200"/>
                  <a:pt x="1059" y="190"/>
                  <a:pt x="1059" y="176"/>
                </a:cubicBezTo>
                <a:cubicBezTo>
                  <a:pt x="1059" y="169"/>
                  <a:pt x="1061" y="162"/>
                  <a:pt x="1065" y="155"/>
                </a:cubicBezTo>
                <a:cubicBezTo>
                  <a:pt x="1068" y="149"/>
                  <a:pt x="1073" y="144"/>
                  <a:pt x="1078" y="140"/>
                </a:cubicBezTo>
                <a:cubicBezTo>
                  <a:pt x="1084" y="136"/>
                  <a:pt x="1091" y="133"/>
                  <a:pt x="1098" y="131"/>
                </a:cubicBezTo>
                <a:cubicBezTo>
                  <a:pt x="1103" y="130"/>
                  <a:pt x="1111" y="129"/>
                  <a:pt x="1121" y="127"/>
                </a:cubicBezTo>
                <a:cubicBezTo>
                  <a:pt x="1143" y="125"/>
                  <a:pt x="1159" y="122"/>
                  <a:pt x="1169" y="118"/>
                </a:cubicBezTo>
                <a:cubicBezTo>
                  <a:pt x="1169" y="114"/>
                  <a:pt x="1169" y="112"/>
                  <a:pt x="1169" y="111"/>
                </a:cubicBezTo>
                <a:cubicBezTo>
                  <a:pt x="1169" y="100"/>
                  <a:pt x="1167" y="92"/>
                  <a:pt x="1162" y="88"/>
                </a:cubicBezTo>
                <a:cubicBezTo>
                  <a:pt x="1155" y="82"/>
                  <a:pt x="1145" y="79"/>
                  <a:pt x="1131" y="79"/>
                </a:cubicBezTo>
                <a:cubicBezTo>
                  <a:pt x="1119" y="79"/>
                  <a:pt x="1109" y="81"/>
                  <a:pt x="1103" y="86"/>
                </a:cubicBezTo>
                <a:cubicBezTo>
                  <a:pt x="1097" y="90"/>
                  <a:pt x="1093" y="98"/>
                  <a:pt x="1090" y="109"/>
                </a:cubicBezTo>
                <a:lnTo>
                  <a:pt x="1064" y="105"/>
                </a:lnTo>
                <a:cubicBezTo>
                  <a:pt x="1066" y="94"/>
                  <a:pt x="1070" y="85"/>
                  <a:pt x="1076" y="78"/>
                </a:cubicBezTo>
                <a:cubicBezTo>
                  <a:pt x="1081" y="71"/>
                  <a:pt x="1089" y="66"/>
                  <a:pt x="1099" y="62"/>
                </a:cubicBezTo>
                <a:cubicBezTo>
                  <a:pt x="1110" y="59"/>
                  <a:pt x="1122" y="57"/>
                  <a:pt x="1135" y="57"/>
                </a:cubicBezTo>
                <a:cubicBezTo>
                  <a:pt x="1149" y="57"/>
                  <a:pt x="1159" y="58"/>
                  <a:pt x="1168" y="62"/>
                </a:cubicBezTo>
                <a:cubicBezTo>
                  <a:pt x="1176" y="65"/>
                  <a:pt x="1182" y="69"/>
                  <a:pt x="1186" y="74"/>
                </a:cubicBezTo>
                <a:cubicBezTo>
                  <a:pt x="1190" y="78"/>
                  <a:pt x="1193" y="84"/>
                  <a:pt x="1195" y="92"/>
                </a:cubicBezTo>
                <a:cubicBezTo>
                  <a:pt x="1196" y="96"/>
                  <a:pt x="1196" y="105"/>
                  <a:pt x="1196" y="116"/>
                </a:cubicBezTo>
                <a:lnTo>
                  <a:pt x="1196" y="152"/>
                </a:lnTo>
                <a:cubicBezTo>
                  <a:pt x="1196" y="177"/>
                  <a:pt x="1197" y="193"/>
                  <a:pt x="1198" y="199"/>
                </a:cubicBezTo>
                <a:cubicBezTo>
                  <a:pt x="1199" y="206"/>
                  <a:pt x="1201" y="212"/>
                  <a:pt x="1205" y="218"/>
                </a:cubicBezTo>
                <a:lnTo>
                  <a:pt x="1177" y="218"/>
                </a:lnTo>
                <a:cubicBezTo>
                  <a:pt x="1174" y="212"/>
                  <a:pt x="1172" y="206"/>
                  <a:pt x="1171" y="199"/>
                </a:cubicBezTo>
                <a:moveTo>
                  <a:pt x="1169" y="139"/>
                </a:moveTo>
                <a:cubicBezTo>
                  <a:pt x="1159" y="143"/>
                  <a:pt x="1145" y="146"/>
                  <a:pt x="1125" y="149"/>
                </a:cubicBezTo>
                <a:cubicBezTo>
                  <a:pt x="1114" y="151"/>
                  <a:pt x="1107" y="152"/>
                  <a:pt x="1102" y="154"/>
                </a:cubicBezTo>
                <a:cubicBezTo>
                  <a:pt x="1098" y="156"/>
                  <a:pt x="1094" y="159"/>
                  <a:pt x="1092" y="163"/>
                </a:cubicBezTo>
                <a:cubicBezTo>
                  <a:pt x="1089" y="167"/>
                  <a:pt x="1088" y="171"/>
                  <a:pt x="1088" y="176"/>
                </a:cubicBezTo>
                <a:cubicBezTo>
                  <a:pt x="1088" y="183"/>
                  <a:pt x="1091" y="189"/>
                  <a:pt x="1096" y="194"/>
                </a:cubicBezTo>
                <a:cubicBezTo>
                  <a:pt x="1101" y="198"/>
                  <a:pt x="1109" y="201"/>
                  <a:pt x="1120" y="201"/>
                </a:cubicBezTo>
                <a:cubicBezTo>
                  <a:pt x="1130" y="201"/>
                  <a:pt x="1139" y="198"/>
                  <a:pt x="1147" y="194"/>
                </a:cubicBezTo>
                <a:cubicBezTo>
                  <a:pt x="1155" y="189"/>
                  <a:pt x="1161" y="183"/>
                  <a:pt x="1165" y="175"/>
                </a:cubicBezTo>
                <a:cubicBezTo>
                  <a:pt x="1168" y="169"/>
                  <a:pt x="1169" y="161"/>
                  <a:pt x="1169" y="149"/>
                </a:cubicBezTo>
                <a:lnTo>
                  <a:pt x="1169" y="139"/>
                </a:lnTo>
                <a:moveTo>
                  <a:pt x="1236" y="218"/>
                </a:moveTo>
                <a:lnTo>
                  <a:pt x="1236" y="0"/>
                </a:lnTo>
                <a:lnTo>
                  <a:pt x="1263" y="0"/>
                </a:lnTo>
                <a:lnTo>
                  <a:pt x="1263" y="79"/>
                </a:lnTo>
                <a:cubicBezTo>
                  <a:pt x="1276" y="64"/>
                  <a:pt x="1291" y="57"/>
                  <a:pt x="1310" y="57"/>
                </a:cubicBezTo>
                <a:cubicBezTo>
                  <a:pt x="1322" y="57"/>
                  <a:pt x="1332" y="59"/>
                  <a:pt x="1341" y="64"/>
                </a:cubicBezTo>
                <a:cubicBezTo>
                  <a:pt x="1349" y="68"/>
                  <a:pt x="1355" y="75"/>
                  <a:pt x="1359" y="83"/>
                </a:cubicBezTo>
                <a:cubicBezTo>
                  <a:pt x="1363" y="91"/>
                  <a:pt x="1365" y="103"/>
                  <a:pt x="1365" y="118"/>
                </a:cubicBezTo>
                <a:lnTo>
                  <a:pt x="1365" y="218"/>
                </a:lnTo>
                <a:lnTo>
                  <a:pt x="1338" y="218"/>
                </a:lnTo>
                <a:lnTo>
                  <a:pt x="1338" y="118"/>
                </a:lnTo>
                <a:cubicBezTo>
                  <a:pt x="1338" y="105"/>
                  <a:pt x="1335" y="95"/>
                  <a:pt x="1329" y="89"/>
                </a:cubicBezTo>
                <a:cubicBezTo>
                  <a:pt x="1324" y="83"/>
                  <a:pt x="1315" y="80"/>
                  <a:pt x="1305" y="80"/>
                </a:cubicBezTo>
                <a:cubicBezTo>
                  <a:pt x="1297" y="80"/>
                  <a:pt x="1289" y="82"/>
                  <a:pt x="1282" y="86"/>
                </a:cubicBezTo>
                <a:cubicBezTo>
                  <a:pt x="1275" y="90"/>
                  <a:pt x="1271" y="96"/>
                  <a:pt x="1268" y="103"/>
                </a:cubicBezTo>
                <a:cubicBezTo>
                  <a:pt x="1265" y="110"/>
                  <a:pt x="1263" y="119"/>
                  <a:pt x="1263" y="132"/>
                </a:cubicBezTo>
                <a:lnTo>
                  <a:pt x="1263" y="218"/>
                </a:lnTo>
                <a:lnTo>
                  <a:pt x="1236" y="21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4051301" y="3775075"/>
            <a:ext cx="747713" cy="144463"/>
          </a:xfrm>
          <a:custGeom>
            <a:avLst/>
            <a:gdLst>
              <a:gd name="T0" fmla="*/ 114 w 1147"/>
              <a:gd name="T1" fmla="*/ 0 h 221"/>
              <a:gd name="T2" fmla="*/ 145 w 1147"/>
              <a:gd name="T3" fmla="*/ 151 h 221"/>
              <a:gd name="T4" fmla="*/ 0 w 1147"/>
              <a:gd name="T5" fmla="*/ 217 h 221"/>
              <a:gd name="T6" fmla="*/ 114 w 1147"/>
              <a:gd name="T7" fmla="*/ 68 h 221"/>
              <a:gd name="T8" fmla="*/ 63 w 1147"/>
              <a:gd name="T9" fmla="*/ 128 h 221"/>
              <a:gd name="T10" fmla="*/ 250 w 1147"/>
              <a:gd name="T11" fmla="*/ 0 h 221"/>
              <a:gd name="T12" fmla="*/ 378 w 1147"/>
              <a:gd name="T13" fmla="*/ 217 h 221"/>
              <a:gd name="T14" fmla="*/ 407 w 1147"/>
              <a:gd name="T15" fmla="*/ 108 h 221"/>
              <a:gd name="T16" fmla="*/ 463 w 1147"/>
              <a:gd name="T17" fmla="*/ 88 h 221"/>
              <a:gd name="T18" fmla="*/ 443 w 1147"/>
              <a:gd name="T19" fmla="*/ 107 h 221"/>
              <a:gd name="T20" fmla="*/ 378 w 1147"/>
              <a:gd name="T21" fmla="*/ 217 h 221"/>
              <a:gd name="T22" fmla="*/ 625 w 1147"/>
              <a:gd name="T23" fmla="*/ 221 h 221"/>
              <a:gd name="T24" fmla="*/ 576 w 1147"/>
              <a:gd name="T25" fmla="*/ 155 h 221"/>
              <a:gd name="T26" fmla="*/ 633 w 1147"/>
              <a:gd name="T27" fmla="*/ 126 h 221"/>
              <a:gd name="T28" fmla="*/ 673 w 1147"/>
              <a:gd name="T29" fmla="*/ 87 h 221"/>
              <a:gd name="T30" fmla="*/ 602 w 1147"/>
              <a:gd name="T31" fmla="*/ 108 h 221"/>
              <a:gd name="T32" fmla="*/ 611 w 1147"/>
              <a:gd name="T33" fmla="*/ 62 h 221"/>
              <a:gd name="T34" fmla="*/ 698 w 1147"/>
              <a:gd name="T35" fmla="*/ 73 h 221"/>
              <a:gd name="T36" fmla="*/ 708 w 1147"/>
              <a:gd name="T37" fmla="*/ 151 h 221"/>
              <a:gd name="T38" fmla="*/ 688 w 1147"/>
              <a:gd name="T39" fmla="*/ 217 h 221"/>
              <a:gd name="T40" fmla="*/ 637 w 1147"/>
              <a:gd name="T41" fmla="*/ 148 h 221"/>
              <a:gd name="T42" fmla="*/ 600 w 1147"/>
              <a:gd name="T43" fmla="*/ 175 h 221"/>
              <a:gd name="T44" fmla="*/ 659 w 1147"/>
              <a:gd name="T45" fmla="*/ 193 h 221"/>
              <a:gd name="T46" fmla="*/ 681 w 1147"/>
              <a:gd name="T47" fmla="*/ 138 h 221"/>
              <a:gd name="T48" fmla="*/ 772 w 1147"/>
              <a:gd name="T49" fmla="*/ 60 h 221"/>
              <a:gd name="T50" fmla="*/ 806 w 1147"/>
              <a:gd name="T51" fmla="*/ 56 h 221"/>
              <a:gd name="T52" fmla="*/ 805 w 1147"/>
              <a:gd name="T53" fmla="*/ 84 h 221"/>
              <a:gd name="T54" fmla="*/ 775 w 1147"/>
              <a:gd name="T55" fmla="*/ 135 h 221"/>
              <a:gd name="T56" fmla="*/ 951 w 1147"/>
              <a:gd name="T57" fmla="*/ 198 h 221"/>
              <a:gd name="T58" fmla="*/ 853 w 1147"/>
              <a:gd name="T59" fmla="*/ 208 h 221"/>
              <a:gd name="T60" fmla="*/ 858 w 1147"/>
              <a:gd name="T61" fmla="*/ 139 h 221"/>
              <a:gd name="T62" fmla="*/ 949 w 1147"/>
              <a:gd name="T63" fmla="*/ 117 h 221"/>
              <a:gd name="T64" fmla="*/ 911 w 1147"/>
              <a:gd name="T65" fmla="*/ 78 h 221"/>
              <a:gd name="T66" fmla="*/ 844 w 1147"/>
              <a:gd name="T67" fmla="*/ 105 h 221"/>
              <a:gd name="T68" fmla="*/ 915 w 1147"/>
              <a:gd name="T69" fmla="*/ 56 h 221"/>
              <a:gd name="T70" fmla="*/ 974 w 1147"/>
              <a:gd name="T71" fmla="*/ 91 h 221"/>
              <a:gd name="T72" fmla="*/ 977 w 1147"/>
              <a:gd name="T73" fmla="*/ 198 h 221"/>
              <a:gd name="T74" fmla="*/ 951 w 1147"/>
              <a:gd name="T75" fmla="*/ 198 h 221"/>
              <a:gd name="T76" fmla="*/ 882 w 1147"/>
              <a:gd name="T77" fmla="*/ 154 h 221"/>
              <a:gd name="T78" fmla="*/ 876 w 1147"/>
              <a:gd name="T79" fmla="*/ 193 h 221"/>
              <a:gd name="T80" fmla="*/ 944 w 1147"/>
              <a:gd name="T81" fmla="*/ 175 h 221"/>
              <a:gd name="T82" fmla="*/ 1016 w 1147"/>
              <a:gd name="T83" fmla="*/ 217 h 221"/>
              <a:gd name="T84" fmla="*/ 1043 w 1147"/>
              <a:gd name="T85" fmla="*/ 124 h 221"/>
              <a:gd name="T86" fmla="*/ 1080 w 1147"/>
              <a:gd name="T87" fmla="*/ 118 h 221"/>
              <a:gd name="T88" fmla="*/ 1062 w 1147"/>
              <a:gd name="T89" fmla="*/ 137 h 221"/>
              <a:gd name="T90" fmla="*/ 1016 w 1147"/>
              <a:gd name="T91" fmla="*/ 21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7" h="221">
                <a:moveTo>
                  <a:pt x="0" y="217"/>
                </a:moveTo>
                <a:lnTo>
                  <a:pt x="83" y="0"/>
                </a:lnTo>
                <a:lnTo>
                  <a:pt x="114" y="0"/>
                </a:lnTo>
                <a:lnTo>
                  <a:pt x="203" y="217"/>
                </a:lnTo>
                <a:lnTo>
                  <a:pt x="171" y="217"/>
                </a:lnTo>
                <a:lnTo>
                  <a:pt x="145" y="151"/>
                </a:lnTo>
                <a:lnTo>
                  <a:pt x="54" y="151"/>
                </a:lnTo>
                <a:lnTo>
                  <a:pt x="30" y="217"/>
                </a:lnTo>
                <a:lnTo>
                  <a:pt x="0" y="217"/>
                </a:lnTo>
                <a:moveTo>
                  <a:pt x="63" y="128"/>
                </a:moveTo>
                <a:lnTo>
                  <a:pt x="136" y="128"/>
                </a:lnTo>
                <a:lnTo>
                  <a:pt x="114" y="68"/>
                </a:lnTo>
                <a:cubicBezTo>
                  <a:pt x="107" y="49"/>
                  <a:pt x="102" y="34"/>
                  <a:pt x="98" y="23"/>
                </a:cubicBezTo>
                <a:cubicBezTo>
                  <a:pt x="95" y="37"/>
                  <a:pt x="92" y="50"/>
                  <a:pt x="87" y="64"/>
                </a:cubicBezTo>
                <a:lnTo>
                  <a:pt x="63" y="128"/>
                </a:lnTo>
                <a:moveTo>
                  <a:pt x="224" y="217"/>
                </a:moveTo>
                <a:lnTo>
                  <a:pt x="224" y="0"/>
                </a:lnTo>
                <a:lnTo>
                  <a:pt x="250" y="0"/>
                </a:lnTo>
                <a:lnTo>
                  <a:pt x="250" y="217"/>
                </a:lnTo>
                <a:lnTo>
                  <a:pt x="224" y="217"/>
                </a:lnTo>
                <a:moveTo>
                  <a:pt x="378" y="217"/>
                </a:moveTo>
                <a:lnTo>
                  <a:pt x="378" y="0"/>
                </a:lnTo>
                <a:lnTo>
                  <a:pt x="407" y="0"/>
                </a:lnTo>
                <a:lnTo>
                  <a:pt x="407" y="108"/>
                </a:lnTo>
                <a:lnTo>
                  <a:pt x="515" y="0"/>
                </a:lnTo>
                <a:lnTo>
                  <a:pt x="554" y="0"/>
                </a:lnTo>
                <a:lnTo>
                  <a:pt x="463" y="88"/>
                </a:lnTo>
                <a:lnTo>
                  <a:pt x="558" y="217"/>
                </a:lnTo>
                <a:lnTo>
                  <a:pt x="520" y="217"/>
                </a:lnTo>
                <a:lnTo>
                  <a:pt x="443" y="107"/>
                </a:lnTo>
                <a:lnTo>
                  <a:pt x="407" y="142"/>
                </a:lnTo>
                <a:lnTo>
                  <a:pt x="407" y="217"/>
                </a:lnTo>
                <a:lnTo>
                  <a:pt x="378" y="217"/>
                </a:lnTo>
                <a:moveTo>
                  <a:pt x="683" y="198"/>
                </a:moveTo>
                <a:cubicBezTo>
                  <a:pt x="673" y="206"/>
                  <a:pt x="664" y="212"/>
                  <a:pt x="654" y="216"/>
                </a:cubicBezTo>
                <a:cubicBezTo>
                  <a:pt x="645" y="219"/>
                  <a:pt x="635" y="221"/>
                  <a:pt x="625" y="221"/>
                </a:cubicBezTo>
                <a:cubicBezTo>
                  <a:pt x="608" y="221"/>
                  <a:pt x="594" y="217"/>
                  <a:pt x="585" y="208"/>
                </a:cubicBezTo>
                <a:cubicBezTo>
                  <a:pt x="576" y="200"/>
                  <a:pt x="571" y="189"/>
                  <a:pt x="571" y="176"/>
                </a:cubicBezTo>
                <a:cubicBezTo>
                  <a:pt x="571" y="168"/>
                  <a:pt x="573" y="161"/>
                  <a:pt x="576" y="155"/>
                </a:cubicBezTo>
                <a:cubicBezTo>
                  <a:pt x="580" y="148"/>
                  <a:pt x="585" y="143"/>
                  <a:pt x="590" y="139"/>
                </a:cubicBezTo>
                <a:cubicBezTo>
                  <a:pt x="596" y="135"/>
                  <a:pt x="602" y="132"/>
                  <a:pt x="609" y="131"/>
                </a:cubicBezTo>
                <a:cubicBezTo>
                  <a:pt x="615" y="129"/>
                  <a:pt x="623" y="128"/>
                  <a:pt x="633" y="126"/>
                </a:cubicBezTo>
                <a:cubicBezTo>
                  <a:pt x="655" y="124"/>
                  <a:pt x="671" y="121"/>
                  <a:pt x="681" y="117"/>
                </a:cubicBezTo>
                <a:cubicBezTo>
                  <a:pt x="681" y="114"/>
                  <a:pt x="681" y="111"/>
                  <a:pt x="681" y="110"/>
                </a:cubicBezTo>
                <a:cubicBezTo>
                  <a:pt x="681" y="99"/>
                  <a:pt x="678" y="92"/>
                  <a:pt x="673" y="87"/>
                </a:cubicBezTo>
                <a:cubicBezTo>
                  <a:pt x="667" y="81"/>
                  <a:pt x="656" y="78"/>
                  <a:pt x="643" y="78"/>
                </a:cubicBezTo>
                <a:cubicBezTo>
                  <a:pt x="630" y="78"/>
                  <a:pt x="621" y="80"/>
                  <a:pt x="615" y="85"/>
                </a:cubicBezTo>
                <a:cubicBezTo>
                  <a:pt x="609" y="89"/>
                  <a:pt x="605" y="97"/>
                  <a:pt x="602" y="108"/>
                </a:cubicBezTo>
                <a:lnTo>
                  <a:pt x="576" y="105"/>
                </a:lnTo>
                <a:cubicBezTo>
                  <a:pt x="578" y="94"/>
                  <a:pt x="582" y="84"/>
                  <a:pt x="587" y="78"/>
                </a:cubicBezTo>
                <a:cubicBezTo>
                  <a:pt x="593" y="71"/>
                  <a:pt x="601" y="65"/>
                  <a:pt x="611" y="62"/>
                </a:cubicBezTo>
                <a:cubicBezTo>
                  <a:pt x="621" y="58"/>
                  <a:pt x="633" y="56"/>
                  <a:pt x="647" y="56"/>
                </a:cubicBezTo>
                <a:cubicBezTo>
                  <a:pt x="660" y="56"/>
                  <a:pt x="671" y="58"/>
                  <a:pt x="680" y="61"/>
                </a:cubicBezTo>
                <a:cubicBezTo>
                  <a:pt x="688" y="64"/>
                  <a:pt x="694" y="68"/>
                  <a:pt x="698" y="73"/>
                </a:cubicBezTo>
                <a:cubicBezTo>
                  <a:pt x="702" y="78"/>
                  <a:pt x="705" y="84"/>
                  <a:pt x="706" y="91"/>
                </a:cubicBezTo>
                <a:cubicBezTo>
                  <a:pt x="707" y="96"/>
                  <a:pt x="708" y="104"/>
                  <a:pt x="708" y="116"/>
                </a:cubicBezTo>
                <a:lnTo>
                  <a:pt x="708" y="151"/>
                </a:lnTo>
                <a:cubicBezTo>
                  <a:pt x="708" y="176"/>
                  <a:pt x="708" y="192"/>
                  <a:pt x="710" y="198"/>
                </a:cubicBezTo>
                <a:cubicBezTo>
                  <a:pt x="711" y="205"/>
                  <a:pt x="713" y="211"/>
                  <a:pt x="716" y="217"/>
                </a:cubicBezTo>
                <a:lnTo>
                  <a:pt x="688" y="217"/>
                </a:lnTo>
                <a:cubicBezTo>
                  <a:pt x="686" y="212"/>
                  <a:pt x="684" y="205"/>
                  <a:pt x="683" y="198"/>
                </a:cubicBezTo>
                <a:moveTo>
                  <a:pt x="681" y="138"/>
                </a:moveTo>
                <a:cubicBezTo>
                  <a:pt x="671" y="142"/>
                  <a:pt x="657" y="146"/>
                  <a:pt x="637" y="148"/>
                </a:cubicBezTo>
                <a:cubicBezTo>
                  <a:pt x="626" y="150"/>
                  <a:pt x="618" y="152"/>
                  <a:pt x="614" y="154"/>
                </a:cubicBezTo>
                <a:cubicBezTo>
                  <a:pt x="609" y="156"/>
                  <a:pt x="606" y="159"/>
                  <a:pt x="603" y="162"/>
                </a:cubicBezTo>
                <a:cubicBezTo>
                  <a:pt x="601" y="166"/>
                  <a:pt x="600" y="170"/>
                  <a:pt x="600" y="175"/>
                </a:cubicBezTo>
                <a:cubicBezTo>
                  <a:pt x="600" y="182"/>
                  <a:pt x="602" y="188"/>
                  <a:pt x="608" y="193"/>
                </a:cubicBezTo>
                <a:cubicBezTo>
                  <a:pt x="613" y="198"/>
                  <a:pt x="621" y="200"/>
                  <a:pt x="631" y="200"/>
                </a:cubicBezTo>
                <a:cubicBezTo>
                  <a:pt x="642" y="200"/>
                  <a:pt x="651" y="198"/>
                  <a:pt x="659" y="193"/>
                </a:cubicBezTo>
                <a:cubicBezTo>
                  <a:pt x="667" y="189"/>
                  <a:pt x="673" y="183"/>
                  <a:pt x="677" y="175"/>
                </a:cubicBezTo>
                <a:cubicBezTo>
                  <a:pt x="679" y="169"/>
                  <a:pt x="681" y="160"/>
                  <a:pt x="681" y="148"/>
                </a:cubicBezTo>
                <a:lnTo>
                  <a:pt x="681" y="138"/>
                </a:lnTo>
                <a:moveTo>
                  <a:pt x="748" y="217"/>
                </a:moveTo>
                <a:lnTo>
                  <a:pt x="748" y="60"/>
                </a:lnTo>
                <a:lnTo>
                  <a:pt x="772" y="60"/>
                </a:lnTo>
                <a:lnTo>
                  <a:pt x="772" y="84"/>
                </a:lnTo>
                <a:cubicBezTo>
                  <a:pt x="778" y="72"/>
                  <a:pt x="784" y="65"/>
                  <a:pt x="789" y="62"/>
                </a:cubicBezTo>
                <a:cubicBezTo>
                  <a:pt x="794" y="58"/>
                  <a:pt x="800" y="56"/>
                  <a:pt x="806" y="56"/>
                </a:cubicBezTo>
                <a:cubicBezTo>
                  <a:pt x="815" y="56"/>
                  <a:pt x="824" y="59"/>
                  <a:pt x="833" y="65"/>
                </a:cubicBezTo>
                <a:lnTo>
                  <a:pt x="824" y="90"/>
                </a:lnTo>
                <a:cubicBezTo>
                  <a:pt x="818" y="86"/>
                  <a:pt x="811" y="84"/>
                  <a:pt x="805" y="84"/>
                </a:cubicBezTo>
                <a:cubicBezTo>
                  <a:pt x="799" y="84"/>
                  <a:pt x="794" y="86"/>
                  <a:pt x="789" y="89"/>
                </a:cubicBezTo>
                <a:cubicBezTo>
                  <a:pt x="784" y="93"/>
                  <a:pt x="781" y="97"/>
                  <a:pt x="779" y="104"/>
                </a:cubicBezTo>
                <a:cubicBezTo>
                  <a:pt x="776" y="113"/>
                  <a:pt x="775" y="124"/>
                  <a:pt x="775" y="135"/>
                </a:cubicBezTo>
                <a:lnTo>
                  <a:pt x="775" y="217"/>
                </a:lnTo>
                <a:lnTo>
                  <a:pt x="748" y="217"/>
                </a:lnTo>
                <a:moveTo>
                  <a:pt x="951" y="198"/>
                </a:moveTo>
                <a:cubicBezTo>
                  <a:pt x="941" y="206"/>
                  <a:pt x="932" y="212"/>
                  <a:pt x="922" y="216"/>
                </a:cubicBezTo>
                <a:cubicBezTo>
                  <a:pt x="913" y="219"/>
                  <a:pt x="903" y="221"/>
                  <a:pt x="893" y="221"/>
                </a:cubicBezTo>
                <a:cubicBezTo>
                  <a:pt x="876" y="221"/>
                  <a:pt x="862" y="217"/>
                  <a:pt x="853" y="208"/>
                </a:cubicBezTo>
                <a:cubicBezTo>
                  <a:pt x="844" y="200"/>
                  <a:pt x="839" y="189"/>
                  <a:pt x="839" y="176"/>
                </a:cubicBezTo>
                <a:cubicBezTo>
                  <a:pt x="839" y="168"/>
                  <a:pt x="841" y="161"/>
                  <a:pt x="844" y="155"/>
                </a:cubicBezTo>
                <a:cubicBezTo>
                  <a:pt x="848" y="148"/>
                  <a:pt x="852" y="143"/>
                  <a:pt x="858" y="139"/>
                </a:cubicBezTo>
                <a:cubicBezTo>
                  <a:pt x="864" y="135"/>
                  <a:pt x="870" y="132"/>
                  <a:pt x="877" y="131"/>
                </a:cubicBezTo>
                <a:cubicBezTo>
                  <a:pt x="883" y="129"/>
                  <a:pt x="891" y="128"/>
                  <a:pt x="901" y="126"/>
                </a:cubicBezTo>
                <a:cubicBezTo>
                  <a:pt x="923" y="124"/>
                  <a:pt x="939" y="121"/>
                  <a:pt x="949" y="117"/>
                </a:cubicBezTo>
                <a:cubicBezTo>
                  <a:pt x="949" y="114"/>
                  <a:pt x="949" y="111"/>
                  <a:pt x="949" y="110"/>
                </a:cubicBezTo>
                <a:cubicBezTo>
                  <a:pt x="949" y="99"/>
                  <a:pt x="946" y="92"/>
                  <a:pt x="941" y="87"/>
                </a:cubicBezTo>
                <a:cubicBezTo>
                  <a:pt x="934" y="81"/>
                  <a:pt x="924" y="78"/>
                  <a:pt x="911" y="78"/>
                </a:cubicBezTo>
                <a:cubicBezTo>
                  <a:pt x="898" y="78"/>
                  <a:pt x="889" y="80"/>
                  <a:pt x="883" y="85"/>
                </a:cubicBezTo>
                <a:cubicBezTo>
                  <a:pt x="877" y="89"/>
                  <a:pt x="873" y="97"/>
                  <a:pt x="870" y="108"/>
                </a:cubicBezTo>
                <a:lnTo>
                  <a:pt x="844" y="105"/>
                </a:lnTo>
                <a:cubicBezTo>
                  <a:pt x="846" y="94"/>
                  <a:pt x="850" y="84"/>
                  <a:pt x="855" y="78"/>
                </a:cubicBezTo>
                <a:cubicBezTo>
                  <a:pt x="861" y="71"/>
                  <a:pt x="869" y="65"/>
                  <a:pt x="879" y="62"/>
                </a:cubicBezTo>
                <a:cubicBezTo>
                  <a:pt x="889" y="58"/>
                  <a:pt x="901" y="56"/>
                  <a:pt x="915" y="56"/>
                </a:cubicBezTo>
                <a:cubicBezTo>
                  <a:pt x="928" y="56"/>
                  <a:pt x="939" y="58"/>
                  <a:pt x="948" y="61"/>
                </a:cubicBezTo>
                <a:cubicBezTo>
                  <a:pt x="956" y="64"/>
                  <a:pt x="962" y="68"/>
                  <a:pt x="966" y="73"/>
                </a:cubicBezTo>
                <a:cubicBezTo>
                  <a:pt x="970" y="78"/>
                  <a:pt x="973" y="84"/>
                  <a:pt x="974" y="91"/>
                </a:cubicBezTo>
                <a:cubicBezTo>
                  <a:pt x="975" y="96"/>
                  <a:pt x="976" y="104"/>
                  <a:pt x="976" y="116"/>
                </a:cubicBezTo>
                <a:lnTo>
                  <a:pt x="976" y="151"/>
                </a:lnTo>
                <a:cubicBezTo>
                  <a:pt x="976" y="176"/>
                  <a:pt x="976" y="192"/>
                  <a:pt x="977" y="198"/>
                </a:cubicBezTo>
                <a:cubicBezTo>
                  <a:pt x="979" y="205"/>
                  <a:pt x="981" y="211"/>
                  <a:pt x="984" y="217"/>
                </a:cubicBezTo>
                <a:lnTo>
                  <a:pt x="956" y="217"/>
                </a:lnTo>
                <a:cubicBezTo>
                  <a:pt x="954" y="212"/>
                  <a:pt x="952" y="205"/>
                  <a:pt x="951" y="198"/>
                </a:cubicBezTo>
                <a:moveTo>
                  <a:pt x="949" y="138"/>
                </a:moveTo>
                <a:cubicBezTo>
                  <a:pt x="939" y="142"/>
                  <a:pt x="925" y="146"/>
                  <a:pt x="905" y="148"/>
                </a:cubicBezTo>
                <a:cubicBezTo>
                  <a:pt x="894" y="150"/>
                  <a:pt x="886" y="152"/>
                  <a:pt x="882" y="154"/>
                </a:cubicBezTo>
                <a:cubicBezTo>
                  <a:pt x="877" y="156"/>
                  <a:pt x="874" y="159"/>
                  <a:pt x="871" y="162"/>
                </a:cubicBezTo>
                <a:cubicBezTo>
                  <a:pt x="869" y="166"/>
                  <a:pt x="868" y="170"/>
                  <a:pt x="868" y="175"/>
                </a:cubicBezTo>
                <a:cubicBezTo>
                  <a:pt x="868" y="182"/>
                  <a:pt x="870" y="188"/>
                  <a:pt x="876" y="193"/>
                </a:cubicBezTo>
                <a:cubicBezTo>
                  <a:pt x="881" y="198"/>
                  <a:pt x="889" y="200"/>
                  <a:pt x="899" y="200"/>
                </a:cubicBezTo>
                <a:cubicBezTo>
                  <a:pt x="910" y="200"/>
                  <a:pt x="919" y="198"/>
                  <a:pt x="927" y="193"/>
                </a:cubicBezTo>
                <a:cubicBezTo>
                  <a:pt x="935" y="189"/>
                  <a:pt x="941" y="183"/>
                  <a:pt x="944" y="175"/>
                </a:cubicBezTo>
                <a:cubicBezTo>
                  <a:pt x="947" y="169"/>
                  <a:pt x="949" y="160"/>
                  <a:pt x="949" y="148"/>
                </a:cubicBezTo>
                <a:lnTo>
                  <a:pt x="949" y="138"/>
                </a:lnTo>
                <a:moveTo>
                  <a:pt x="1016" y="217"/>
                </a:moveTo>
                <a:lnTo>
                  <a:pt x="1016" y="0"/>
                </a:lnTo>
                <a:lnTo>
                  <a:pt x="1043" y="0"/>
                </a:lnTo>
                <a:lnTo>
                  <a:pt x="1043" y="124"/>
                </a:lnTo>
                <a:lnTo>
                  <a:pt x="1106" y="60"/>
                </a:lnTo>
                <a:lnTo>
                  <a:pt x="1141" y="60"/>
                </a:lnTo>
                <a:lnTo>
                  <a:pt x="1080" y="118"/>
                </a:lnTo>
                <a:lnTo>
                  <a:pt x="1147" y="217"/>
                </a:lnTo>
                <a:lnTo>
                  <a:pt x="1114" y="217"/>
                </a:lnTo>
                <a:lnTo>
                  <a:pt x="1062" y="137"/>
                </a:lnTo>
                <a:lnTo>
                  <a:pt x="1043" y="155"/>
                </a:lnTo>
                <a:lnTo>
                  <a:pt x="1043" y="217"/>
                </a:lnTo>
                <a:lnTo>
                  <a:pt x="1016" y="217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5172076" y="4813300"/>
            <a:ext cx="501650" cy="142875"/>
          </a:xfrm>
          <a:custGeom>
            <a:avLst/>
            <a:gdLst>
              <a:gd name="T0" fmla="*/ 0 w 773"/>
              <a:gd name="T1" fmla="*/ 0 h 221"/>
              <a:gd name="T2" fmla="*/ 95 w 773"/>
              <a:gd name="T3" fmla="*/ 154 h 221"/>
              <a:gd name="T4" fmla="*/ 117 w 773"/>
              <a:gd name="T5" fmla="*/ 151 h 221"/>
              <a:gd name="T6" fmla="*/ 207 w 773"/>
              <a:gd name="T7" fmla="*/ 0 h 221"/>
              <a:gd name="T8" fmla="*/ 180 w 773"/>
              <a:gd name="T9" fmla="*/ 217 h 221"/>
              <a:gd name="T10" fmla="*/ 116 w 773"/>
              <a:gd name="T11" fmla="*/ 217 h 221"/>
              <a:gd name="T12" fmla="*/ 27 w 773"/>
              <a:gd name="T13" fmla="*/ 32 h 221"/>
              <a:gd name="T14" fmla="*/ 0 w 773"/>
              <a:gd name="T15" fmla="*/ 217 h 221"/>
              <a:gd name="T16" fmla="*/ 323 w 773"/>
              <a:gd name="T17" fmla="*/ 216 h 221"/>
              <a:gd name="T18" fmla="*/ 254 w 773"/>
              <a:gd name="T19" fmla="*/ 208 h 221"/>
              <a:gd name="T20" fmla="*/ 245 w 773"/>
              <a:gd name="T21" fmla="*/ 155 h 221"/>
              <a:gd name="T22" fmla="*/ 278 w 773"/>
              <a:gd name="T23" fmla="*/ 131 h 221"/>
              <a:gd name="T24" fmla="*/ 350 w 773"/>
              <a:gd name="T25" fmla="*/ 117 h 221"/>
              <a:gd name="T26" fmla="*/ 342 w 773"/>
              <a:gd name="T27" fmla="*/ 87 h 221"/>
              <a:gd name="T28" fmla="*/ 284 w 773"/>
              <a:gd name="T29" fmla="*/ 85 h 221"/>
              <a:gd name="T30" fmla="*/ 245 w 773"/>
              <a:gd name="T31" fmla="*/ 105 h 221"/>
              <a:gd name="T32" fmla="*/ 280 w 773"/>
              <a:gd name="T33" fmla="*/ 62 h 221"/>
              <a:gd name="T34" fmla="*/ 349 w 773"/>
              <a:gd name="T35" fmla="*/ 61 h 221"/>
              <a:gd name="T36" fmla="*/ 375 w 773"/>
              <a:gd name="T37" fmla="*/ 91 h 221"/>
              <a:gd name="T38" fmla="*/ 377 w 773"/>
              <a:gd name="T39" fmla="*/ 151 h 221"/>
              <a:gd name="T40" fmla="*/ 385 w 773"/>
              <a:gd name="T41" fmla="*/ 217 h 221"/>
              <a:gd name="T42" fmla="*/ 352 w 773"/>
              <a:gd name="T43" fmla="*/ 198 h 221"/>
              <a:gd name="T44" fmla="*/ 306 w 773"/>
              <a:gd name="T45" fmla="*/ 148 h 221"/>
              <a:gd name="T46" fmla="*/ 272 w 773"/>
              <a:gd name="T47" fmla="*/ 162 h 221"/>
              <a:gd name="T48" fmla="*/ 277 w 773"/>
              <a:gd name="T49" fmla="*/ 193 h 221"/>
              <a:gd name="T50" fmla="*/ 328 w 773"/>
              <a:gd name="T51" fmla="*/ 193 h 221"/>
              <a:gd name="T52" fmla="*/ 350 w 773"/>
              <a:gd name="T53" fmla="*/ 148 h 221"/>
              <a:gd name="T54" fmla="*/ 417 w 773"/>
              <a:gd name="T55" fmla="*/ 77 h 221"/>
              <a:gd name="T56" fmla="*/ 410 w 773"/>
              <a:gd name="T57" fmla="*/ 0 h 221"/>
              <a:gd name="T58" fmla="*/ 441 w 773"/>
              <a:gd name="T59" fmla="*/ 36 h 221"/>
              <a:gd name="T60" fmla="*/ 417 w 773"/>
              <a:gd name="T61" fmla="*/ 77 h 221"/>
              <a:gd name="T62" fmla="*/ 551 w 773"/>
              <a:gd name="T63" fmla="*/ 216 h 221"/>
              <a:gd name="T64" fmla="*/ 482 w 773"/>
              <a:gd name="T65" fmla="*/ 208 h 221"/>
              <a:gd name="T66" fmla="*/ 473 w 773"/>
              <a:gd name="T67" fmla="*/ 155 h 221"/>
              <a:gd name="T68" fmla="*/ 506 w 773"/>
              <a:gd name="T69" fmla="*/ 131 h 221"/>
              <a:gd name="T70" fmla="*/ 578 w 773"/>
              <a:gd name="T71" fmla="*/ 117 h 221"/>
              <a:gd name="T72" fmla="*/ 570 w 773"/>
              <a:gd name="T73" fmla="*/ 87 h 221"/>
              <a:gd name="T74" fmla="*/ 512 w 773"/>
              <a:gd name="T75" fmla="*/ 85 h 221"/>
              <a:gd name="T76" fmla="*/ 473 w 773"/>
              <a:gd name="T77" fmla="*/ 105 h 221"/>
              <a:gd name="T78" fmla="*/ 508 w 773"/>
              <a:gd name="T79" fmla="*/ 62 h 221"/>
              <a:gd name="T80" fmla="*/ 577 w 773"/>
              <a:gd name="T81" fmla="*/ 61 h 221"/>
              <a:gd name="T82" fmla="*/ 603 w 773"/>
              <a:gd name="T83" fmla="*/ 91 h 221"/>
              <a:gd name="T84" fmla="*/ 605 w 773"/>
              <a:gd name="T85" fmla="*/ 151 h 221"/>
              <a:gd name="T86" fmla="*/ 613 w 773"/>
              <a:gd name="T87" fmla="*/ 217 h 221"/>
              <a:gd name="T88" fmla="*/ 580 w 773"/>
              <a:gd name="T89" fmla="*/ 198 h 221"/>
              <a:gd name="T90" fmla="*/ 534 w 773"/>
              <a:gd name="T91" fmla="*/ 148 h 221"/>
              <a:gd name="T92" fmla="*/ 500 w 773"/>
              <a:gd name="T93" fmla="*/ 162 h 221"/>
              <a:gd name="T94" fmla="*/ 505 w 773"/>
              <a:gd name="T95" fmla="*/ 193 h 221"/>
              <a:gd name="T96" fmla="*/ 556 w 773"/>
              <a:gd name="T97" fmla="*/ 193 h 221"/>
              <a:gd name="T98" fmla="*/ 578 w 773"/>
              <a:gd name="T99" fmla="*/ 148 h 221"/>
              <a:gd name="T100" fmla="*/ 645 w 773"/>
              <a:gd name="T101" fmla="*/ 217 h 221"/>
              <a:gd name="T102" fmla="*/ 669 w 773"/>
              <a:gd name="T103" fmla="*/ 60 h 221"/>
              <a:gd name="T104" fmla="*/ 719 w 773"/>
              <a:gd name="T105" fmla="*/ 56 h 221"/>
              <a:gd name="T106" fmla="*/ 763 w 773"/>
              <a:gd name="T107" fmla="*/ 75 h 221"/>
              <a:gd name="T108" fmla="*/ 773 w 773"/>
              <a:gd name="T109" fmla="*/ 120 h 221"/>
              <a:gd name="T110" fmla="*/ 746 w 773"/>
              <a:gd name="T111" fmla="*/ 217 h 221"/>
              <a:gd name="T112" fmla="*/ 743 w 773"/>
              <a:gd name="T113" fmla="*/ 97 h 221"/>
              <a:gd name="T114" fmla="*/ 714 w 773"/>
              <a:gd name="T115" fmla="*/ 79 h 221"/>
              <a:gd name="T116" fmla="*/ 672 w 773"/>
              <a:gd name="T117" fmla="*/ 131 h 221"/>
              <a:gd name="T118" fmla="*/ 645 w 773"/>
              <a:gd name="T119" fmla="*/ 21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3" h="221">
                <a:moveTo>
                  <a:pt x="0" y="217"/>
                </a:moveTo>
                <a:lnTo>
                  <a:pt x="0" y="0"/>
                </a:lnTo>
                <a:lnTo>
                  <a:pt x="43" y="0"/>
                </a:lnTo>
                <a:lnTo>
                  <a:pt x="95" y="154"/>
                </a:lnTo>
                <a:cubicBezTo>
                  <a:pt x="99" y="168"/>
                  <a:pt x="103" y="179"/>
                  <a:pt x="105" y="186"/>
                </a:cubicBezTo>
                <a:cubicBezTo>
                  <a:pt x="107" y="178"/>
                  <a:pt x="111" y="167"/>
                  <a:pt x="117" y="151"/>
                </a:cubicBezTo>
                <a:lnTo>
                  <a:pt x="169" y="0"/>
                </a:lnTo>
                <a:lnTo>
                  <a:pt x="207" y="0"/>
                </a:lnTo>
                <a:lnTo>
                  <a:pt x="207" y="217"/>
                </a:lnTo>
                <a:lnTo>
                  <a:pt x="180" y="217"/>
                </a:lnTo>
                <a:lnTo>
                  <a:pt x="180" y="35"/>
                </a:lnTo>
                <a:lnTo>
                  <a:pt x="116" y="217"/>
                </a:lnTo>
                <a:lnTo>
                  <a:pt x="90" y="217"/>
                </a:lnTo>
                <a:lnTo>
                  <a:pt x="27" y="32"/>
                </a:lnTo>
                <a:lnTo>
                  <a:pt x="27" y="217"/>
                </a:lnTo>
                <a:lnTo>
                  <a:pt x="0" y="217"/>
                </a:lnTo>
                <a:moveTo>
                  <a:pt x="352" y="198"/>
                </a:moveTo>
                <a:cubicBezTo>
                  <a:pt x="342" y="206"/>
                  <a:pt x="333" y="212"/>
                  <a:pt x="323" y="216"/>
                </a:cubicBezTo>
                <a:cubicBezTo>
                  <a:pt x="314" y="219"/>
                  <a:pt x="304" y="221"/>
                  <a:pt x="294" y="221"/>
                </a:cubicBezTo>
                <a:cubicBezTo>
                  <a:pt x="277" y="221"/>
                  <a:pt x="263" y="217"/>
                  <a:pt x="254" y="208"/>
                </a:cubicBezTo>
                <a:cubicBezTo>
                  <a:pt x="245" y="200"/>
                  <a:pt x="240" y="189"/>
                  <a:pt x="240" y="176"/>
                </a:cubicBezTo>
                <a:cubicBezTo>
                  <a:pt x="240" y="168"/>
                  <a:pt x="242" y="161"/>
                  <a:pt x="245" y="155"/>
                </a:cubicBezTo>
                <a:cubicBezTo>
                  <a:pt x="249" y="148"/>
                  <a:pt x="253" y="143"/>
                  <a:pt x="259" y="139"/>
                </a:cubicBezTo>
                <a:cubicBezTo>
                  <a:pt x="265" y="135"/>
                  <a:pt x="271" y="133"/>
                  <a:pt x="278" y="131"/>
                </a:cubicBezTo>
                <a:cubicBezTo>
                  <a:pt x="284" y="129"/>
                  <a:pt x="292" y="128"/>
                  <a:pt x="302" y="127"/>
                </a:cubicBezTo>
                <a:cubicBezTo>
                  <a:pt x="324" y="124"/>
                  <a:pt x="340" y="121"/>
                  <a:pt x="350" y="117"/>
                </a:cubicBezTo>
                <a:cubicBezTo>
                  <a:pt x="350" y="114"/>
                  <a:pt x="350" y="111"/>
                  <a:pt x="350" y="110"/>
                </a:cubicBezTo>
                <a:cubicBezTo>
                  <a:pt x="350" y="99"/>
                  <a:pt x="347" y="92"/>
                  <a:pt x="342" y="87"/>
                </a:cubicBezTo>
                <a:cubicBezTo>
                  <a:pt x="336" y="81"/>
                  <a:pt x="325" y="78"/>
                  <a:pt x="312" y="78"/>
                </a:cubicBezTo>
                <a:cubicBezTo>
                  <a:pt x="299" y="78"/>
                  <a:pt x="290" y="81"/>
                  <a:pt x="284" y="85"/>
                </a:cubicBezTo>
                <a:cubicBezTo>
                  <a:pt x="278" y="89"/>
                  <a:pt x="274" y="97"/>
                  <a:pt x="271" y="108"/>
                </a:cubicBezTo>
                <a:lnTo>
                  <a:pt x="245" y="105"/>
                </a:lnTo>
                <a:cubicBezTo>
                  <a:pt x="247" y="94"/>
                  <a:pt x="251" y="85"/>
                  <a:pt x="256" y="78"/>
                </a:cubicBezTo>
                <a:cubicBezTo>
                  <a:pt x="262" y="71"/>
                  <a:pt x="270" y="65"/>
                  <a:pt x="280" y="62"/>
                </a:cubicBezTo>
                <a:cubicBezTo>
                  <a:pt x="290" y="58"/>
                  <a:pt x="302" y="56"/>
                  <a:pt x="316" y="56"/>
                </a:cubicBezTo>
                <a:cubicBezTo>
                  <a:pt x="329" y="56"/>
                  <a:pt x="340" y="58"/>
                  <a:pt x="349" y="61"/>
                </a:cubicBezTo>
                <a:cubicBezTo>
                  <a:pt x="357" y="64"/>
                  <a:pt x="363" y="68"/>
                  <a:pt x="367" y="73"/>
                </a:cubicBezTo>
                <a:cubicBezTo>
                  <a:pt x="371" y="78"/>
                  <a:pt x="374" y="84"/>
                  <a:pt x="375" y="91"/>
                </a:cubicBezTo>
                <a:cubicBezTo>
                  <a:pt x="376" y="96"/>
                  <a:pt x="377" y="104"/>
                  <a:pt x="377" y="116"/>
                </a:cubicBezTo>
                <a:lnTo>
                  <a:pt x="377" y="151"/>
                </a:lnTo>
                <a:cubicBezTo>
                  <a:pt x="377" y="176"/>
                  <a:pt x="377" y="192"/>
                  <a:pt x="378" y="198"/>
                </a:cubicBezTo>
                <a:cubicBezTo>
                  <a:pt x="380" y="205"/>
                  <a:pt x="382" y="211"/>
                  <a:pt x="385" y="217"/>
                </a:cubicBezTo>
                <a:lnTo>
                  <a:pt x="357" y="217"/>
                </a:lnTo>
                <a:cubicBezTo>
                  <a:pt x="355" y="212"/>
                  <a:pt x="353" y="205"/>
                  <a:pt x="352" y="198"/>
                </a:cubicBezTo>
                <a:moveTo>
                  <a:pt x="350" y="138"/>
                </a:moveTo>
                <a:cubicBezTo>
                  <a:pt x="340" y="142"/>
                  <a:pt x="326" y="146"/>
                  <a:pt x="306" y="148"/>
                </a:cubicBezTo>
                <a:cubicBezTo>
                  <a:pt x="295" y="150"/>
                  <a:pt x="287" y="152"/>
                  <a:pt x="283" y="154"/>
                </a:cubicBezTo>
                <a:cubicBezTo>
                  <a:pt x="278" y="156"/>
                  <a:pt x="275" y="159"/>
                  <a:pt x="272" y="162"/>
                </a:cubicBezTo>
                <a:cubicBezTo>
                  <a:pt x="270" y="166"/>
                  <a:pt x="269" y="170"/>
                  <a:pt x="269" y="175"/>
                </a:cubicBezTo>
                <a:cubicBezTo>
                  <a:pt x="269" y="182"/>
                  <a:pt x="271" y="188"/>
                  <a:pt x="277" y="193"/>
                </a:cubicBezTo>
                <a:cubicBezTo>
                  <a:pt x="282" y="198"/>
                  <a:pt x="290" y="200"/>
                  <a:pt x="300" y="200"/>
                </a:cubicBezTo>
                <a:cubicBezTo>
                  <a:pt x="311" y="200"/>
                  <a:pt x="320" y="198"/>
                  <a:pt x="328" y="193"/>
                </a:cubicBezTo>
                <a:cubicBezTo>
                  <a:pt x="336" y="189"/>
                  <a:pt x="342" y="183"/>
                  <a:pt x="345" y="175"/>
                </a:cubicBezTo>
                <a:cubicBezTo>
                  <a:pt x="348" y="169"/>
                  <a:pt x="350" y="160"/>
                  <a:pt x="350" y="148"/>
                </a:cubicBezTo>
                <a:lnTo>
                  <a:pt x="350" y="138"/>
                </a:lnTo>
                <a:moveTo>
                  <a:pt x="417" y="77"/>
                </a:moveTo>
                <a:lnTo>
                  <a:pt x="410" y="36"/>
                </a:lnTo>
                <a:lnTo>
                  <a:pt x="410" y="0"/>
                </a:lnTo>
                <a:lnTo>
                  <a:pt x="441" y="0"/>
                </a:lnTo>
                <a:lnTo>
                  <a:pt x="441" y="36"/>
                </a:lnTo>
                <a:lnTo>
                  <a:pt x="434" y="77"/>
                </a:lnTo>
                <a:lnTo>
                  <a:pt x="417" y="77"/>
                </a:lnTo>
                <a:moveTo>
                  <a:pt x="580" y="198"/>
                </a:moveTo>
                <a:cubicBezTo>
                  <a:pt x="570" y="206"/>
                  <a:pt x="561" y="212"/>
                  <a:pt x="551" y="216"/>
                </a:cubicBezTo>
                <a:cubicBezTo>
                  <a:pt x="542" y="219"/>
                  <a:pt x="532" y="221"/>
                  <a:pt x="522" y="221"/>
                </a:cubicBezTo>
                <a:cubicBezTo>
                  <a:pt x="505" y="221"/>
                  <a:pt x="491" y="217"/>
                  <a:pt x="482" y="208"/>
                </a:cubicBezTo>
                <a:cubicBezTo>
                  <a:pt x="473" y="200"/>
                  <a:pt x="468" y="189"/>
                  <a:pt x="468" y="176"/>
                </a:cubicBezTo>
                <a:cubicBezTo>
                  <a:pt x="468" y="168"/>
                  <a:pt x="470" y="161"/>
                  <a:pt x="473" y="155"/>
                </a:cubicBezTo>
                <a:cubicBezTo>
                  <a:pt x="477" y="148"/>
                  <a:pt x="481" y="143"/>
                  <a:pt x="487" y="139"/>
                </a:cubicBezTo>
                <a:cubicBezTo>
                  <a:pt x="493" y="135"/>
                  <a:pt x="499" y="133"/>
                  <a:pt x="506" y="131"/>
                </a:cubicBezTo>
                <a:cubicBezTo>
                  <a:pt x="512" y="129"/>
                  <a:pt x="519" y="128"/>
                  <a:pt x="530" y="127"/>
                </a:cubicBezTo>
                <a:cubicBezTo>
                  <a:pt x="552" y="124"/>
                  <a:pt x="568" y="121"/>
                  <a:pt x="578" y="117"/>
                </a:cubicBezTo>
                <a:cubicBezTo>
                  <a:pt x="578" y="114"/>
                  <a:pt x="578" y="111"/>
                  <a:pt x="578" y="110"/>
                </a:cubicBezTo>
                <a:cubicBezTo>
                  <a:pt x="578" y="99"/>
                  <a:pt x="575" y="92"/>
                  <a:pt x="570" y="87"/>
                </a:cubicBezTo>
                <a:cubicBezTo>
                  <a:pt x="563" y="81"/>
                  <a:pt x="553" y="78"/>
                  <a:pt x="540" y="78"/>
                </a:cubicBezTo>
                <a:cubicBezTo>
                  <a:pt x="527" y="78"/>
                  <a:pt x="518" y="81"/>
                  <a:pt x="512" y="85"/>
                </a:cubicBezTo>
                <a:cubicBezTo>
                  <a:pt x="506" y="89"/>
                  <a:pt x="502" y="97"/>
                  <a:pt x="499" y="108"/>
                </a:cubicBezTo>
                <a:lnTo>
                  <a:pt x="473" y="105"/>
                </a:lnTo>
                <a:cubicBezTo>
                  <a:pt x="475" y="94"/>
                  <a:pt x="479" y="85"/>
                  <a:pt x="484" y="78"/>
                </a:cubicBezTo>
                <a:cubicBezTo>
                  <a:pt x="490" y="71"/>
                  <a:pt x="498" y="65"/>
                  <a:pt x="508" y="62"/>
                </a:cubicBezTo>
                <a:cubicBezTo>
                  <a:pt x="518" y="58"/>
                  <a:pt x="530" y="56"/>
                  <a:pt x="544" y="56"/>
                </a:cubicBezTo>
                <a:cubicBezTo>
                  <a:pt x="557" y="56"/>
                  <a:pt x="568" y="58"/>
                  <a:pt x="577" y="61"/>
                </a:cubicBezTo>
                <a:cubicBezTo>
                  <a:pt x="585" y="64"/>
                  <a:pt x="591" y="68"/>
                  <a:pt x="595" y="73"/>
                </a:cubicBezTo>
                <a:cubicBezTo>
                  <a:pt x="599" y="78"/>
                  <a:pt x="602" y="84"/>
                  <a:pt x="603" y="91"/>
                </a:cubicBezTo>
                <a:cubicBezTo>
                  <a:pt x="604" y="96"/>
                  <a:pt x="605" y="104"/>
                  <a:pt x="605" y="116"/>
                </a:cubicBezTo>
                <a:lnTo>
                  <a:pt x="605" y="151"/>
                </a:lnTo>
                <a:cubicBezTo>
                  <a:pt x="605" y="176"/>
                  <a:pt x="605" y="192"/>
                  <a:pt x="606" y="198"/>
                </a:cubicBezTo>
                <a:cubicBezTo>
                  <a:pt x="608" y="205"/>
                  <a:pt x="610" y="211"/>
                  <a:pt x="613" y="217"/>
                </a:cubicBezTo>
                <a:lnTo>
                  <a:pt x="585" y="217"/>
                </a:lnTo>
                <a:cubicBezTo>
                  <a:pt x="582" y="212"/>
                  <a:pt x="581" y="205"/>
                  <a:pt x="580" y="198"/>
                </a:cubicBezTo>
                <a:moveTo>
                  <a:pt x="578" y="138"/>
                </a:moveTo>
                <a:cubicBezTo>
                  <a:pt x="568" y="142"/>
                  <a:pt x="553" y="146"/>
                  <a:pt x="534" y="148"/>
                </a:cubicBezTo>
                <a:cubicBezTo>
                  <a:pt x="523" y="150"/>
                  <a:pt x="515" y="152"/>
                  <a:pt x="511" y="154"/>
                </a:cubicBezTo>
                <a:cubicBezTo>
                  <a:pt x="506" y="156"/>
                  <a:pt x="503" y="159"/>
                  <a:pt x="500" y="162"/>
                </a:cubicBezTo>
                <a:cubicBezTo>
                  <a:pt x="498" y="166"/>
                  <a:pt x="497" y="170"/>
                  <a:pt x="497" y="175"/>
                </a:cubicBezTo>
                <a:cubicBezTo>
                  <a:pt x="497" y="182"/>
                  <a:pt x="499" y="188"/>
                  <a:pt x="505" y="193"/>
                </a:cubicBezTo>
                <a:cubicBezTo>
                  <a:pt x="510" y="198"/>
                  <a:pt x="518" y="200"/>
                  <a:pt x="528" y="200"/>
                </a:cubicBezTo>
                <a:cubicBezTo>
                  <a:pt x="539" y="200"/>
                  <a:pt x="548" y="198"/>
                  <a:pt x="556" y="193"/>
                </a:cubicBezTo>
                <a:cubicBezTo>
                  <a:pt x="564" y="189"/>
                  <a:pt x="570" y="183"/>
                  <a:pt x="573" y="175"/>
                </a:cubicBezTo>
                <a:cubicBezTo>
                  <a:pt x="576" y="169"/>
                  <a:pt x="578" y="160"/>
                  <a:pt x="578" y="148"/>
                </a:cubicBezTo>
                <a:lnTo>
                  <a:pt x="578" y="138"/>
                </a:lnTo>
                <a:moveTo>
                  <a:pt x="645" y="217"/>
                </a:moveTo>
                <a:lnTo>
                  <a:pt x="645" y="60"/>
                </a:lnTo>
                <a:lnTo>
                  <a:pt x="669" y="60"/>
                </a:lnTo>
                <a:lnTo>
                  <a:pt x="669" y="82"/>
                </a:lnTo>
                <a:cubicBezTo>
                  <a:pt x="681" y="65"/>
                  <a:pt x="697" y="56"/>
                  <a:pt x="719" y="56"/>
                </a:cubicBezTo>
                <a:cubicBezTo>
                  <a:pt x="729" y="56"/>
                  <a:pt x="737" y="58"/>
                  <a:pt x="745" y="61"/>
                </a:cubicBezTo>
                <a:cubicBezTo>
                  <a:pt x="753" y="65"/>
                  <a:pt x="759" y="69"/>
                  <a:pt x="763" y="75"/>
                </a:cubicBezTo>
                <a:cubicBezTo>
                  <a:pt x="767" y="80"/>
                  <a:pt x="770" y="87"/>
                  <a:pt x="772" y="94"/>
                </a:cubicBezTo>
                <a:cubicBezTo>
                  <a:pt x="773" y="99"/>
                  <a:pt x="773" y="108"/>
                  <a:pt x="773" y="120"/>
                </a:cubicBezTo>
                <a:lnTo>
                  <a:pt x="773" y="217"/>
                </a:lnTo>
                <a:lnTo>
                  <a:pt x="746" y="217"/>
                </a:lnTo>
                <a:lnTo>
                  <a:pt x="746" y="121"/>
                </a:lnTo>
                <a:cubicBezTo>
                  <a:pt x="746" y="111"/>
                  <a:pt x="745" y="102"/>
                  <a:pt x="743" y="97"/>
                </a:cubicBezTo>
                <a:cubicBezTo>
                  <a:pt x="741" y="92"/>
                  <a:pt x="738" y="87"/>
                  <a:pt x="732" y="84"/>
                </a:cubicBezTo>
                <a:cubicBezTo>
                  <a:pt x="727" y="81"/>
                  <a:pt x="721" y="79"/>
                  <a:pt x="714" y="79"/>
                </a:cubicBezTo>
                <a:cubicBezTo>
                  <a:pt x="702" y="79"/>
                  <a:pt x="692" y="83"/>
                  <a:pt x="684" y="90"/>
                </a:cubicBezTo>
                <a:cubicBezTo>
                  <a:pt x="676" y="97"/>
                  <a:pt x="672" y="111"/>
                  <a:pt x="672" y="131"/>
                </a:cubicBezTo>
                <a:lnTo>
                  <a:pt x="672" y="217"/>
                </a:lnTo>
                <a:lnTo>
                  <a:pt x="645" y="217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3881438" y="4244975"/>
            <a:ext cx="801688" cy="146050"/>
          </a:xfrm>
          <a:custGeom>
            <a:avLst/>
            <a:gdLst>
              <a:gd name="T0" fmla="*/ 115 w 1233"/>
              <a:gd name="T1" fmla="*/ 3 h 224"/>
              <a:gd name="T2" fmla="*/ 146 w 1233"/>
              <a:gd name="T3" fmla="*/ 155 h 224"/>
              <a:gd name="T4" fmla="*/ 0 w 1233"/>
              <a:gd name="T5" fmla="*/ 221 h 224"/>
              <a:gd name="T6" fmla="*/ 114 w 1233"/>
              <a:gd name="T7" fmla="*/ 71 h 224"/>
              <a:gd name="T8" fmla="*/ 63 w 1233"/>
              <a:gd name="T9" fmla="*/ 132 h 224"/>
              <a:gd name="T10" fmla="*/ 267 w 1233"/>
              <a:gd name="T11" fmla="*/ 223 h 224"/>
              <a:gd name="T12" fmla="*/ 230 w 1233"/>
              <a:gd name="T13" fmla="*/ 175 h 224"/>
              <a:gd name="T14" fmla="*/ 210 w 1233"/>
              <a:gd name="T15" fmla="*/ 63 h 224"/>
              <a:gd name="T16" fmla="*/ 256 w 1233"/>
              <a:gd name="T17" fmla="*/ 8 h 224"/>
              <a:gd name="T18" fmla="*/ 283 w 1233"/>
              <a:gd name="T19" fmla="*/ 84 h 224"/>
              <a:gd name="T20" fmla="*/ 258 w 1233"/>
              <a:gd name="T21" fmla="*/ 191 h 224"/>
              <a:gd name="T22" fmla="*/ 283 w 1233"/>
              <a:gd name="T23" fmla="*/ 197 h 224"/>
              <a:gd name="T24" fmla="*/ 376 w 1233"/>
              <a:gd name="T25" fmla="*/ 29 h 224"/>
              <a:gd name="T26" fmla="*/ 548 w 1233"/>
              <a:gd name="T27" fmla="*/ 29 h 224"/>
              <a:gd name="T28" fmla="*/ 447 w 1233"/>
              <a:gd name="T29" fmla="*/ 221 h 224"/>
              <a:gd name="T30" fmla="*/ 589 w 1233"/>
              <a:gd name="T31" fmla="*/ 224 h 224"/>
              <a:gd name="T32" fmla="*/ 541 w 1233"/>
              <a:gd name="T33" fmla="*/ 158 h 224"/>
              <a:gd name="T34" fmla="*/ 598 w 1233"/>
              <a:gd name="T35" fmla="*/ 130 h 224"/>
              <a:gd name="T36" fmla="*/ 638 w 1233"/>
              <a:gd name="T37" fmla="*/ 91 h 224"/>
              <a:gd name="T38" fmla="*/ 566 w 1233"/>
              <a:gd name="T39" fmla="*/ 112 h 224"/>
              <a:gd name="T40" fmla="*/ 575 w 1233"/>
              <a:gd name="T41" fmla="*/ 65 h 224"/>
              <a:gd name="T42" fmla="*/ 663 w 1233"/>
              <a:gd name="T43" fmla="*/ 76 h 224"/>
              <a:gd name="T44" fmla="*/ 672 w 1233"/>
              <a:gd name="T45" fmla="*/ 155 h 224"/>
              <a:gd name="T46" fmla="*/ 653 w 1233"/>
              <a:gd name="T47" fmla="*/ 221 h 224"/>
              <a:gd name="T48" fmla="*/ 602 w 1233"/>
              <a:gd name="T49" fmla="*/ 152 h 224"/>
              <a:gd name="T50" fmla="*/ 564 w 1233"/>
              <a:gd name="T51" fmla="*/ 179 h 224"/>
              <a:gd name="T52" fmla="*/ 623 w 1233"/>
              <a:gd name="T53" fmla="*/ 197 h 224"/>
              <a:gd name="T54" fmla="*/ 645 w 1233"/>
              <a:gd name="T55" fmla="*/ 142 h 224"/>
              <a:gd name="T56" fmla="*/ 695 w 1233"/>
              <a:gd name="T57" fmla="*/ 84 h 224"/>
              <a:gd name="T58" fmla="*/ 719 w 1233"/>
              <a:gd name="T59" fmla="*/ 47 h 224"/>
              <a:gd name="T60" fmla="*/ 763 w 1233"/>
              <a:gd name="T61" fmla="*/ 0 h 224"/>
              <a:gd name="T62" fmla="*/ 768 w 1233"/>
              <a:gd name="T63" fmla="*/ 24 h 224"/>
              <a:gd name="T64" fmla="*/ 745 w 1233"/>
              <a:gd name="T65" fmla="*/ 63 h 224"/>
              <a:gd name="T66" fmla="*/ 745 w 1233"/>
              <a:gd name="T67" fmla="*/ 84 h 224"/>
              <a:gd name="T68" fmla="*/ 801 w 1233"/>
              <a:gd name="T69" fmla="*/ 34 h 224"/>
              <a:gd name="T70" fmla="*/ 827 w 1233"/>
              <a:gd name="T71" fmla="*/ 34 h 224"/>
              <a:gd name="T72" fmla="*/ 801 w 1233"/>
              <a:gd name="T73" fmla="*/ 63 h 224"/>
              <a:gd name="T74" fmla="*/ 801 w 1233"/>
              <a:gd name="T75" fmla="*/ 221 h 224"/>
              <a:gd name="T76" fmla="*/ 895 w 1233"/>
              <a:gd name="T77" fmla="*/ 3 h 224"/>
              <a:gd name="T78" fmla="*/ 1039 w 1233"/>
              <a:gd name="T79" fmla="*/ 201 h 224"/>
              <a:gd name="T80" fmla="*/ 941 w 1233"/>
              <a:gd name="T81" fmla="*/ 212 h 224"/>
              <a:gd name="T82" fmla="*/ 946 w 1233"/>
              <a:gd name="T83" fmla="*/ 143 h 224"/>
              <a:gd name="T84" fmla="*/ 1037 w 1233"/>
              <a:gd name="T85" fmla="*/ 121 h 224"/>
              <a:gd name="T86" fmla="*/ 999 w 1233"/>
              <a:gd name="T87" fmla="*/ 82 h 224"/>
              <a:gd name="T88" fmla="*/ 932 w 1233"/>
              <a:gd name="T89" fmla="*/ 108 h 224"/>
              <a:gd name="T90" fmla="*/ 1003 w 1233"/>
              <a:gd name="T91" fmla="*/ 60 h 224"/>
              <a:gd name="T92" fmla="*/ 1063 w 1233"/>
              <a:gd name="T93" fmla="*/ 95 h 224"/>
              <a:gd name="T94" fmla="*/ 1066 w 1233"/>
              <a:gd name="T95" fmla="*/ 202 h 224"/>
              <a:gd name="T96" fmla="*/ 1039 w 1233"/>
              <a:gd name="T97" fmla="*/ 201 h 224"/>
              <a:gd name="T98" fmla="*/ 970 w 1233"/>
              <a:gd name="T99" fmla="*/ 157 h 224"/>
              <a:gd name="T100" fmla="*/ 964 w 1233"/>
              <a:gd name="T101" fmla="*/ 196 h 224"/>
              <a:gd name="T102" fmla="*/ 1033 w 1233"/>
              <a:gd name="T103" fmla="*/ 178 h 224"/>
              <a:gd name="T104" fmla="*/ 1104 w 1233"/>
              <a:gd name="T105" fmla="*/ 221 h 224"/>
              <a:gd name="T106" fmla="*/ 1131 w 1233"/>
              <a:gd name="T107" fmla="*/ 81 h 224"/>
              <a:gd name="T108" fmla="*/ 1227 w 1233"/>
              <a:gd name="T109" fmla="*/ 86 h 224"/>
              <a:gd name="T110" fmla="*/ 1206 w 1233"/>
              <a:gd name="T111" fmla="*/ 221 h 224"/>
              <a:gd name="T112" fmla="*/ 1173 w 1233"/>
              <a:gd name="T113" fmla="*/ 83 h 224"/>
              <a:gd name="T114" fmla="*/ 1131 w 1233"/>
              <a:gd name="T115" fmla="*/ 13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33" h="224">
                <a:moveTo>
                  <a:pt x="0" y="221"/>
                </a:moveTo>
                <a:lnTo>
                  <a:pt x="84" y="3"/>
                </a:lnTo>
                <a:lnTo>
                  <a:pt x="115" y="3"/>
                </a:lnTo>
                <a:lnTo>
                  <a:pt x="204" y="221"/>
                </a:lnTo>
                <a:lnTo>
                  <a:pt x="171" y="221"/>
                </a:lnTo>
                <a:lnTo>
                  <a:pt x="146" y="155"/>
                </a:lnTo>
                <a:lnTo>
                  <a:pt x="55" y="155"/>
                </a:lnTo>
                <a:lnTo>
                  <a:pt x="31" y="221"/>
                </a:lnTo>
                <a:lnTo>
                  <a:pt x="0" y="221"/>
                </a:lnTo>
                <a:moveTo>
                  <a:pt x="63" y="132"/>
                </a:moveTo>
                <a:lnTo>
                  <a:pt x="137" y="132"/>
                </a:lnTo>
                <a:lnTo>
                  <a:pt x="114" y="71"/>
                </a:lnTo>
                <a:cubicBezTo>
                  <a:pt x="107" y="53"/>
                  <a:pt x="102" y="38"/>
                  <a:pt x="99" y="26"/>
                </a:cubicBezTo>
                <a:cubicBezTo>
                  <a:pt x="96" y="40"/>
                  <a:pt x="92" y="54"/>
                  <a:pt x="87" y="68"/>
                </a:cubicBezTo>
                <a:lnTo>
                  <a:pt x="63" y="132"/>
                </a:lnTo>
                <a:moveTo>
                  <a:pt x="283" y="197"/>
                </a:moveTo>
                <a:lnTo>
                  <a:pt x="287" y="221"/>
                </a:lnTo>
                <a:cubicBezTo>
                  <a:pt x="279" y="222"/>
                  <a:pt x="273" y="223"/>
                  <a:pt x="267" y="223"/>
                </a:cubicBezTo>
                <a:cubicBezTo>
                  <a:pt x="257" y="223"/>
                  <a:pt x="249" y="221"/>
                  <a:pt x="244" y="218"/>
                </a:cubicBezTo>
                <a:cubicBezTo>
                  <a:pt x="239" y="215"/>
                  <a:pt x="235" y="211"/>
                  <a:pt x="233" y="206"/>
                </a:cubicBezTo>
                <a:cubicBezTo>
                  <a:pt x="231" y="201"/>
                  <a:pt x="230" y="191"/>
                  <a:pt x="230" y="175"/>
                </a:cubicBezTo>
                <a:lnTo>
                  <a:pt x="230" y="84"/>
                </a:lnTo>
                <a:lnTo>
                  <a:pt x="210" y="84"/>
                </a:lnTo>
                <a:lnTo>
                  <a:pt x="210" y="63"/>
                </a:lnTo>
                <a:lnTo>
                  <a:pt x="230" y="63"/>
                </a:lnTo>
                <a:lnTo>
                  <a:pt x="230" y="24"/>
                </a:lnTo>
                <a:lnTo>
                  <a:pt x="256" y="8"/>
                </a:lnTo>
                <a:lnTo>
                  <a:pt x="256" y="63"/>
                </a:lnTo>
                <a:lnTo>
                  <a:pt x="283" y="63"/>
                </a:lnTo>
                <a:lnTo>
                  <a:pt x="283" y="84"/>
                </a:lnTo>
                <a:lnTo>
                  <a:pt x="256" y="84"/>
                </a:lnTo>
                <a:lnTo>
                  <a:pt x="256" y="176"/>
                </a:lnTo>
                <a:cubicBezTo>
                  <a:pt x="256" y="184"/>
                  <a:pt x="257" y="189"/>
                  <a:pt x="258" y="191"/>
                </a:cubicBezTo>
                <a:cubicBezTo>
                  <a:pt x="258" y="193"/>
                  <a:pt x="260" y="195"/>
                  <a:pt x="262" y="196"/>
                </a:cubicBezTo>
                <a:cubicBezTo>
                  <a:pt x="264" y="197"/>
                  <a:pt x="267" y="198"/>
                  <a:pt x="271" y="198"/>
                </a:cubicBezTo>
                <a:cubicBezTo>
                  <a:pt x="274" y="198"/>
                  <a:pt x="278" y="198"/>
                  <a:pt x="283" y="197"/>
                </a:cubicBezTo>
                <a:moveTo>
                  <a:pt x="447" y="221"/>
                </a:moveTo>
                <a:lnTo>
                  <a:pt x="447" y="29"/>
                </a:lnTo>
                <a:lnTo>
                  <a:pt x="376" y="29"/>
                </a:lnTo>
                <a:lnTo>
                  <a:pt x="376" y="3"/>
                </a:lnTo>
                <a:lnTo>
                  <a:pt x="548" y="3"/>
                </a:lnTo>
                <a:lnTo>
                  <a:pt x="548" y="29"/>
                </a:lnTo>
                <a:lnTo>
                  <a:pt x="476" y="29"/>
                </a:lnTo>
                <a:lnTo>
                  <a:pt x="476" y="221"/>
                </a:lnTo>
                <a:lnTo>
                  <a:pt x="447" y="221"/>
                </a:lnTo>
                <a:moveTo>
                  <a:pt x="647" y="201"/>
                </a:moveTo>
                <a:cubicBezTo>
                  <a:pt x="638" y="210"/>
                  <a:pt x="628" y="216"/>
                  <a:pt x="619" y="219"/>
                </a:cubicBezTo>
                <a:cubicBezTo>
                  <a:pt x="610" y="223"/>
                  <a:pt x="600" y="224"/>
                  <a:pt x="589" y="224"/>
                </a:cubicBezTo>
                <a:cubicBezTo>
                  <a:pt x="572" y="224"/>
                  <a:pt x="559" y="220"/>
                  <a:pt x="549" y="212"/>
                </a:cubicBezTo>
                <a:cubicBezTo>
                  <a:pt x="540" y="203"/>
                  <a:pt x="536" y="192"/>
                  <a:pt x="536" y="179"/>
                </a:cubicBezTo>
                <a:cubicBezTo>
                  <a:pt x="536" y="172"/>
                  <a:pt x="537" y="165"/>
                  <a:pt x="541" y="158"/>
                </a:cubicBezTo>
                <a:cubicBezTo>
                  <a:pt x="544" y="152"/>
                  <a:pt x="549" y="147"/>
                  <a:pt x="555" y="143"/>
                </a:cubicBezTo>
                <a:cubicBezTo>
                  <a:pt x="560" y="139"/>
                  <a:pt x="567" y="136"/>
                  <a:pt x="574" y="134"/>
                </a:cubicBezTo>
                <a:cubicBezTo>
                  <a:pt x="579" y="133"/>
                  <a:pt x="587" y="131"/>
                  <a:pt x="598" y="130"/>
                </a:cubicBezTo>
                <a:cubicBezTo>
                  <a:pt x="619" y="127"/>
                  <a:pt x="635" y="124"/>
                  <a:pt x="645" y="121"/>
                </a:cubicBezTo>
                <a:cubicBezTo>
                  <a:pt x="645" y="117"/>
                  <a:pt x="645" y="115"/>
                  <a:pt x="645" y="114"/>
                </a:cubicBezTo>
                <a:cubicBezTo>
                  <a:pt x="645" y="103"/>
                  <a:pt x="643" y="95"/>
                  <a:pt x="638" y="91"/>
                </a:cubicBezTo>
                <a:cubicBezTo>
                  <a:pt x="631" y="85"/>
                  <a:pt x="621" y="82"/>
                  <a:pt x="607" y="82"/>
                </a:cubicBezTo>
                <a:cubicBezTo>
                  <a:pt x="595" y="82"/>
                  <a:pt x="586" y="84"/>
                  <a:pt x="580" y="88"/>
                </a:cubicBezTo>
                <a:cubicBezTo>
                  <a:pt x="574" y="93"/>
                  <a:pt x="569" y="101"/>
                  <a:pt x="566" y="112"/>
                </a:cubicBezTo>
                <a:lnTo>
                  <a:pt x="540" y="108"/>
                </a:lnTo>
                <a:cubicBezTo>
                  <a:pt x="542" y="97"/>
                  <a:pt x="546" y="88"/>
                  <a:pt x="552" y="81"/>
                </a:cubicBezTo>
                <a:cubicBezTo>
                  <a:pt x="557" y="74"/>
                  <a:pt x="565" y="69"/>
                  <a:pt x="575" y="65"/>
                </a:cubicBezTo>
                <a:cubicBezTo>
                  <a:pt x="586" y="62"/>
                  <a:pt x="598" y="60"/>
                  <a:pt x="611" y="60"/>
                </a:cubicBezTo>
                <a:cubicBezTo>
                  <a:pt x="625" y="60"/>
                  <a:pt x="636" y="61"/>
                  <a:pt x="644" y="64"/>
                </a:cubicBezTo>
                <a:cubicBezTo>
                  <a:pt x="652" y="68"/>
                  <a:pt x="659" y="72"/>
                  <a:pt x="663" y="76"/>
                </a:cubicBezTo>
                <a:cubicBezTo>
                  <a:pt x="667" y="81"/>
                  <a:pt x="669" y="87"/>
                  <a:pt x="671" y="95"/>
                </a:cubicBezTo>
                <a:cubicBezTo>
                  <a:pt x="672" y="99"/>
                  <a:pt x="672" y="107"/>
                  <a:pt x="672" y="119"/>
                </a:cubicBezTo>
                <a:lnTo>
                  <a:pt x="672" y="155"/>
                </a:lnTo>
                <a:cubicBezTo>
                  <a:pt x="672" y="180"/>
                  <a:pt x="673" y="195"/>
                  <a:pt x="674" y="202"/>
                </a:cubicBezTo>
                <a:cubicBezTo>
                  <a:pt x="675" y="209"/>
                  <a:pt x="677" y="215"/>
                  <a:pt x="681" y="221"/>
                </a:cubicBezTo>
                <a:lnTo>
                  <a:pt x="653" y="221"/>
                </a:lnTo>
                <a:cubicBezTo>
                  <a:pt x="650" y="215"/>
                  <a:pt x="648" y="209"/>
                  <a:pt x="647" y="201"/>
                </a:cubicBezTo>
                <a:moveTo>
                  <a:pt x="645" y="142"/>
                </a:moveTo>
                <a:cubicBezTo>
                  <a:pt x="635" y="146"/>
                  <a:pt x="621" y="149"/>
                  <a:pt x="602" y="152"/>
                </a:cubicBezTo>
                <a:cubicBezTo>
                  <a:pt x="591" y="153"/>
                  <a:pt x="583" y="155"/>
                  <a:pt x="578" y="157"/>
                </a:cubicBezTo>
                <a:cubicBezTo>
                  <a:pt x="574" y="159"/>
                  <a:pt x="570" y="162"/>
                  <a:pt x="568" y="166"/>
                </a:cubicBezTo>
                <a:cubicBezTo>
                  <a:pt x="565" y="170"/>
                  <a:pt x="564" y="174"/>
                  <a:pt x="564" y="179"/>
                </a:cubicBezTo>
                <a:cubicBezTo>
                  <a:pt x="564" y="186"/>
                  <a:pt x="567" y="192"/>
                  <a:pt x="572" y="196"/>
                </a:cubicBezTo>
                <a:cubicBezTo>
                  <a:pt x="577" y="201"/>
                  <a:pt x="585" y="204"/>
                  <a:pt x="596" y="204"/>
                </a:cubicBezTo>
                <a:cubicBezTo>
                  <a:pt x="606" y="204"/>
                  <a:pt x="615" y="201"/>
                  <a:pt x="623" y="197"/>
                </a:cubicBezTo>
                <a:cubicBezTo>
                  <a:pt x="631" y="192"/>
                  <a:pt x="637" y="186"/>
                  <a:pt x="641" y="178"/>
                </a:cubicBezTo>
                <a:cubicBezTo>
                  <a:pt x="644" y="172"/>
                  <a:pt x="645" y="163"/>
                  <a:pt x="645" y="152"/>
                </a:cubicBezTo>
                <a:lnTo>
                  <a:pt x="645" y="142"/>
                </a:lnTo>
                <a:moveTo>
                  <a:pt x="719" y="221"/>
                </a:moveTo>
                <a:lnTo>
                  <a:pt x="719" y="84"/>
                </a:lnTo>
                <a:lnTo>
                  <a:pt x="695" y="84"/>
                </a:lnTo>
                <a:lnTo>
                  <a:pt x="695" y="63"/>
                </a:lnTo>
                <a:lnTo>
                  <a:pt x="719" y="63"/>
                </a:lnTo>
                <a:lnTo>
                  <a:pt x="719" y="47"/>
                </a:lnTo>
                <a:cubicBezTo>
                  <a:pt x="719" y="36"/>
                  <a:pt x="720" y="28"/>
                  <a:pt x="722" y="23"/>
                </a:cubicBezTo>
                <a:cubicBezTo>
                  <a:pt x="724" y="16"/>
                  <a:pt x="729" y="10"/>
                  <a:pt x="735" y="6"/>
                </a:cubicBezTo>
                <a:cubicBezTo>
                  <a:pt x="742" y="2"/>
                  <a:pt x="751" y="0"/>
                  <a:pt x="763" y="0"/>
                </a:cubicBezTo>
                <a:cubicBezTo>
                  <a:pt x="770" y="0"/>
                  <a:pt x="778" y="1"/>
                  <a:pt x="787" y="2"/>
                </a:cubicBezTo>
                <a:lnTo>
                  <a:pt x="783" y="26"/>
                </a:lnTo>
                <a:cubicBezTo>
                  <a:pt x="778" y="25"/>
                  <a:pt x="773" y="24"/>
                  <a:pt x="768" y="24"/>
                </a:cubicBezTo>
                <a:cubicBezTo>
                  <a:pt x="760" y="24"/>
                  <a:pt x="754" y="26"/>
                  <a:pt x="751" y="29"/>
                </a:cubicBezTo>
                <a:cubicBezTo>
                  <a:pt x="747" y="33"/>
                  <a:pt x="745" y="39"/>
                  <a:pt x="745" y="49"/>
                </a:cubicBezTo>
                <a:lnTo>
                  <a:pt x="745" y="63"/>
                </a:lnTo>
                <a:lnTo>
                  <a:pt x="776" y="63"/>
                </a:lnTo>
                <a:lnTo>
                  <a:pt x="776" y="84"/>
                </a:lnTo>
                <a:lnTo>
                  <a:pt x="745" y="84"/>
                </a:lnTo>
                <a:lnTo>
                  <a:pt x="745" y="221"/>
                </a:lnTo>
                <a:lnTo>
                  <a:pt x="719" y="221"/>
                </a:lnTo>
                <a:moveTo>
                  <a:pt x="801" y="34"/>
                </a:moveTo>
                <a:lnTo>
                  <a:pt x="801" y="3"/>
                </a:lnTo>
                <a:lnTo>
                  <a:pt x="827" y="3"/>
                </a:lnTo>
                <a:lnTo>
                  <a:pt x="827" y="34"/>
                </a:lnTo>
                <a:lnTo>
                  <a:pt x="801" y="34"/>
                </a:lnTo>
                <a:moveTo>
                  <a:pt x="801" y="221"/>
                </a:moveTo>
                <a:lnTo>
                  <a:pt x="801" y="63"/>
                </a:lnTo>
                <a:lnTo>
                  <a:pt x="827" y="63"/>
                </a:lnTo>
                <a:lnTo>
                  <a:pt x="827" y="221"/>
                </a:lnTo>
                <a:lnTo>
                  <a:pt x="801" y="221"/>
                </a:lnTo>
                <a:moveTo>
                  <a:pt x="868" y="221"/>
                </a:moveTo>
                <a:lnTo>
                  <a:pt x="868" y="3"/>
                </a:lnTo>
                <a:lnTo>
                  <a:pt x="895" y="3"/>
                </a:lnTo>
                <a:lnTo>
                  <a:pt x="895" y="221"/>
                </a:lnTo>
                <a:lnTo>
                  <a:pt x="868" y="221"/>
                </a:lnTo>
                <a:moveTo>
                  <a:pt x="1039" y="201"/>
                </a:moveTo>
                <a:cubicBezTo>
                  <a:pt x="1029" y="210"/>
                  <a:pt x="1020" y="216"/>
                  <a:pt x="1011" y="219"/>
                </a:cubicBezTo>
                <a:cubicBezTo>
                  <a:pt x="1002" y="223"/>
                  <a:pt x="992" y="224"/>
                  <a:pt x="981" y="224"/>
                </a:cubicBezTo>
                <a:cubicBezTo>
                  <a:pt x="964" y="224"/>
                  <a:pt x="951" y="220"/>
                  <a:pt x="941" y="212"/>
                </a:cubicBezTo>
                <a:cubicBezTo>
                  <a:pt x="932" y="203"/>
                  <a:pt x="927" y="192"/>
                  <a:pt x="927" y="179"/>
                </a:cubicBezTo>
                <a:cubicBezTo>
                  <a:pt x="927" y="172"/>
                  <a:pt x="929" y="165"/>
                  <a:pt x="933" y="158"/>
                </a:cubicBezTo>
                <a:cubicBezTo>
                  <a:pt x="936" y="152"/>
                  <a:pt x="941" y="147"/>
                  <a:pt x="946" y="143"/>
                </a:cubicBezTo>
                <a:cubicBezTo>
                  <a:pt x="952" y="139"/>
                  <a:pt x="959" y="136"/>
                  <a:pt x="966" y="134"/>
                </a:cubicBezTo>
                <a:cubicBezTo>
                  <a:pt x="971" y="133"/>
                  <a:pt x="979" y="131"/>
                  <a:pt x="989" y="130"/>
                </a:cubicBezTo>
                <a:cubicBezTo>
                  <a:pt x="1011" y="127"/>
                  <a:pt x="1027" y="124"/>
                  <a:pt x="1037" y="121"/>
                </a:cubicBezTo>
                <a:cubicBezTo>
                  <a:pt x="1037" y="117"/>
                  <a:pt x="1037" y="115"/>
                  <a:pt x="1037" y="114"/>
                </a:cubicBezTo>
                <a:cubicBezTo>
                  <a:pt x="1037" y="103"/>
                  <a:pt x="1035" y="95"/>
                  <a:pt x="1030" y="91"/>
                </a:cubicBezTo>
                <a:cubicBezTo>
                  <a:pt x="1023" y="85"/>
                  <a:pt x="1013" y="82"/>
                  <a:pt x="999" y="82"/>
                </a:cubicBezTo>
                <a:cubicBezTo>
                  <a:pt x="987" y="82"/>
                  <a:pt x="977" y="84"/>
                  <a:pt x="971" y="88"/>
                </a:cubicBezTo>
                <a:cubicBezTo>
                  <a:pt x="965" y="93"/>
                  <a:pt x="961" y="101"/>
                  <a:pt x="958" y="112"/>
                </a:cubicBezTo>
                <a:lnTo>
                  <a:pt x="932" y="108"/>
                </a:lnTo>
                <a:cubicBezTo>
                  <a:pt x="934" y="97"/>
                  <a:pt x="938" y="88"/>
                  <a:pt x="944" y="81"/>
                </a:cubicBezTo>
                <a:cubicBezTo>
                  <a:pt x="949" y="74"/>
                  <a:pt x="957" y="69"/>
                  <a:pt x="967" y="65"/>
                </a:cubicBezTo>
                <a:cubicBezTo>
                  <a:pt x="978" y="62"/>
                  <a:pt x="990" y="60"/>
                  <a:pt x="1003" y="60"/>
                </a:cubicBezTo>
                <a:cubicBezTo>
                  <a:pt x="1017" y="60"/>
                  <a:pt x="1027" y="61"/>
                  <a:pt x="1036" y="64"/>
                </a:cubicBezTo>
                <a:cubicBezTo>
                  <a:pt x="1044" y="68"/>
                  <a:pt x="1050" y="72"/>
                  <a:pt x="1054" y="76"/>
                </a:cubicBezTo>
                <a:cubicBezTo>
                  <a:pt x="1058" y="81"/>
                  <a:pt x="1061" y="87"/>
                  <a:pt x="1063" y="95"/>
                </a:cubicBezTo>
                <a:cubicBezTo>
                  <a:pt x="1064" y="99"/>
                  <a:pt x="1064" y="107"/>
                  <a:pt x="1064" y="119"/>
                </a:cubicBezTo>
                <a:lnTo>
                  <a:pt x="1064" y="155"/>
                </a:lnTo>
                <a:cubicBezTo>
                  <a:pt x="1064" y="180"/>
                  <a:pt x="1065" y="195"/>
                  <a:pt x="1066" y="202"/>
                </a:cubicBezTo>
                <a:cubicBezTo>
                  <a:pt x="1067" y="209"/>
                  <a:pt x="1069" y="215"/>
                  <a:pt x="1073" y="221"/>
                </a:cubicBezTo>
                <a:lnTo>
                  <a:pt x="1045" y="221"/>
                </a:lnTo>
                <a:cubicBezTo>
                  <a:pt x="1042" y="215"/>
                  <a:pt x="1040" y="209"/>
                  <a:pt x="1039" y="201"/>
                </a:cubicBezTo>
                <a:moveTo>
                  <a:pt x="1037" y="142"/>
                </a:moveTo>
                <a:cubicBezTo>
                  <a:pt x="1027" y="146"/>
                  <a:pt x="1013" y="149"/>
                  <a:pt x="993" y="152"/>
                </a:cubicBezTo>
                <a:cubicBezTo>
                  <a:pt x="982" y="153"/>
                  <a:pt x="975" y="155"/>
                  <a:pt x="970" y="157"/>
                </a:cubicBezTo>
                <a:cubicBezTo>
                  <a:pt x="966" y="159"/>
                  <a:pt x="962" y="162"/>
                  <a:pt x="960" y="166"/>
                </a:cubicBezTo>
                <a:cubicBezTo>
                  <a:pt x="957" y="170"/>
                  <a:pt x="956" y="174"/>
                  <a:pt x="956" y="179"/>
                </a:cubicBezTo>
                <a:cubicBezTo>
                  <a:pt x="956" y="186"/>
                  <a:pt x="959" y="192"/>
                  <a:pt x="964" y="196"/>
                </a:cubicBezTo>
                <a:cubicBezTo>
                  <a:pt x="969" y="201"/>
                  <a:pt x="977" y="204"/>
                  <a:pt x="988" y="204"/>
                </a:cubicBezTo>
                <a:cubicBezTo>
                  <a:pt x="998" y="204"/>
                  <a:pt x="1007" y="201"/>
                  <a:pt x="1015" y="197"/>
                </a:cubicBezTo>
                <a:cubicBezTo>
                  <a:pt x="1023" y="192"/>
                  <a:pt x="1029" y="186"/>
                  <a:pt x="1033" y="178"/>
                </a:cubicBezTo>
                <a:cubicBezTo>
                  <a:pt x="1036" y="172"/>
                  <a:pt x="1037" y="163"/>
                  <a:pt x="1037" y="152"/>
                </a:cubicBezTo>
                <a:lnTo>
                  <a:pt x="1037" y="142"/>
                </a:lnTo>
                <a:moveTo>
                  <a:pt x="1104" y="221"/>
                </a:moveTo>
                <a:lnTo>
                  <a:pt x="1104" y="3"/>
                </a:lnTo>
                <a:lnTo>
                  <a:pt x="1131" y="3"/>
                </a:lnTo>
                <a:lnTo>
                  <a:pt x="1131" y="81"/>
                </a:lnTo>
                <a:cubicBezTo>
                  <a:pt x="1144" y="67"/>
                  <a:pt x="1159" y="60"/>
                  <a:pt x="1178" y="60"/>
                </a:cubicBezTo>
                <a:cubicBezTo>
                  <a:pt x="1190" y="60"/>
                  <a:pt x="1200" y="62"/>
                  <a:pt x="1209" y="67"/>
                </a:cubicBezTo>
                <a:cubicBezTo>
                  <a:pt x="1217" y="71"/>
                  <a:pt x="1224" y="78"/>
                  <a:pt x="1227" y="86"/>
                </a:cubicBezTo>
                <a:cubicBezTo>
                  <a:pt x="1231" y="94"/>
                  <a:pt x="1233" y="106"/>
                  <a:pt x="1233" y="121"/>
                </a:cubicBezTo>
                <a:lnTo>
                  <a:pt x="1233" y="221"/>
                </a:lnTo>
                <a:lnTo>
                  <a:pt x="1206" y="221"/>
                </a:lnTo>
                <a:lnTo>
                  <a:pt x="1206" y="121"/>
                </a:lnTo>
                <a:cubicBezTo>
                  <a:pt x="1206" y="108"/>
                  <a:pt x="1203" y="98"/>
                  <a:pt x="1197" y="92"/>
                </a:cubicBezTo>
                <a:cubicBezTo>
                  <a:pt x="1192" y="86"/>
                  <a:pt x="1183" y="83"/>
                  <a:pt x="1173" y="83"/>
                </a:cubicBezTo>
                <a:cubicBezTo>
                  <a:pt x="1165" y="83"/>
                  <a:pt x="1157" y="85"/>
                  <a:pt x="1151" y="89"/>
                </a:cubicBezTo>
                <a:cubicBezTo>
                  <a:pt x="1144" y="93"/>
                  <a:pt x="1139" y="99"/>
                  <a:pt x="1136" y="106"/>
                </a:cubicBezTo>
                <a:cubicBezTo>
                  <a:pt x="1133" y="113"/>
                  <a:pt x="1131" y="122"/>
                  <a:pt x="1131" y="135"/>
                </a:cubicBezTo>
                <a:lnTo>
                  <a:pt x="1131" y="221"/>
                </a:lnTo>
                <a:lnTo>
                  <a:pt x="1104" y="22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3965576" y="3194050"/>
            <a:ext cx="688975" cy="142875"/>
          </a:xfrm>
          <a:custGeom>
            <a:avLst/>
            <a:gdLst>
              <a:gd name="T0" fmla="*/ 43 w 1057"/>
              <a:gd name="T1" fmla="*/ 0 h 221"/>
              <a:gd name="T2" fmla="*/ 117 w 1057"/>
              <a:gd name="T3" fmla="*/ 151 h 221"/>
              <a:gd name="T4" fmla="*/ 207 w 1057"/>
              <a:gd name="T5" fmla="*/ 217 h 221"/>
              <a:gd name="T6" fmla="*/ 116 w 1057"/>
              <a:gd name="T7" fmla="*/ 217 h 221"/>
              <a:gd name="T8" fmla="*/ 28 w 1057"/>
              <a:gd name="T9" fmla="*/ 217 h 221"/>
              <a:gd name="T10" fmla="*/ 324 w 1057"/>
              <a:gd name="T11" fmla="*/ 216 h 221"/>
              <a:gd name="T12" fmla="*/ 240 w 1057"/>
              <a:gd name="T13" fmla="*/ 176 h 221"/>
              <a:gd name="T14" fmla="*/ 278 w 1057"/>
              <a:gd name="T15" fmla="*/ 131 h 221"/>
              <a:gd name="T16" fmla="*/ 350 w 1057"/>
              <a:gd name="T17" fmla="*/ 110 h 221"/>
              <a:gd name="T18" fmla="*/ 284 w 1057"/>
              <a:gd name="T19" fmla="*/ 85 h 221"/>
              <a:gd name="T20" fmla="*/ 257 w 1057"/>
              <a:gd name="T21" fmla="*/ 78 h 221"/>
              <a:gd name="T22" fmla="*/ 349 w 1057"/>
              <a:gd name="T23" fmla="*/ 61 h 221"/>
              <a:gd name="T24" fmla="*/ 377 w 1057"/>
              <a:gd name="T25" fmla="*/ 116 h 221"/>
              <a:gd name="T26" fmla="*/ 385 w 1057"/>
              <a:gd name="T27" fmla="*/ 217 h 221"/>
              <a:gd name="T28" fmla="*/ 350 w 1057"/>
              <a:gd name="T29" fmla="*/ 138 h 221"/>
              <a:gd name="T30" fmla="*/ 272 w 1057"/>
              <a:gd name="T31" fmla="*/ 162 h 221"/>
              <a:gd name="T32" fmla="*/ 300 w 1057"/>
              <a:gd name="T33" fmla="*/ 200 h 221"/>
              <a:gd name="T34" fmla="*/ 350 w 1057"/>
              <a:gd name="T35" fmla="*/ 148 h 221"/>
              <a:gd name="T36" fmla="*/ 519 w 1057"/>
              <a:gd name="T37" fmla="*/ 197 h 221"/>
              <a:gd name="T38" fmla="*/ 416 w 1057"/>
              <a:gd name="T39" fmla="*/ 181 h 221"/>
              <a:gd name="T40" fmla="*/ 439 w 1057"/>
              <a:gd name="T41" fmla="*/ 66 h 221"/>
              <a:gd name="T42" fmla="*/ 518 w 1057"/>
              <a:gd name="T43" fmla="*/ 78 h 221"/>
              <a:gd name="T44" fmla="*/ 544 w 1057"/>
              <a:gd name="T45" fmla="*/ 217 h 221"/>
              <a:gd name="T46" fmla="*/ 448 w 1057"/>
              <a:gd name="T47" fmla="*/ 184 h 221"/>
              <a:gd name="T48" fmla="*/ 520 w 1057"/>
              <a:gd name="T49" fmla="*/ 141 h 221"/>
              <a:gd name="T50" fmla="*/ 447 w 1057"/>
              <a:gd name="T51" fmla="*/ 93 h 221"/>
              <a:gd name="T52" fmla="*/ 659 w 1057"/>
              <a:gd name="T53" fmla="*/ 216 h 221"/>
              <a:gd name="T54" fmla="*/ 576 w 1057"/>
              <a:gd name="T55" fmla="*/ 176 h 221"/>
              <a:gd name="T56" fmla="*/ 614 w 1057"/>
              <a:gd name="T57" fmla="*/ 131 h 221"/>
              <a:gd name="T58" fmla="*/ 686 w 1057"/>
              <a:gd name="T59" fmla="*/ 110 h 221"/>
              <a:gd name="T60" fmla="*/ 620 w 1057"/>
              <a:gd name="T61" fmla="*/ 85 h 221"/>
              <a:gd name="T62" fmla="*/ 592 w 1057"/>
              <a:gd name="T63" fmla="*/ 78 h 221"/>
              <a:gd name="T64" fmla="*/ 685 w 1057"/>
              <a:gd name="T65" fmla="*/ 61 h 221"/>
              <a:gd name="T66" fmla="*/ 713 w 1057"/>
              <a:gd name="T67" fmla="*/ 116 h 221"/>
              <a:gd name="T68" fmla="*/ 721 w 1057"/>
              <a:gd name="T69" fmla="*/ 217 h 221"/>
              <a:gd name="T70" fmla="*/ 686 w 1057"/>
              <a:gd name="T71" fmla="*/ 138 h 221"/>
              <a:gd name="T72" fmla="*/ 608 w 1057"/>
              <a:gd name="T73" fmla="*/ 162 h 221"/>
              <a:gd name="T74" fmla="*/ 636 w 1057"/>
              <a:gd name="T75" fmla="*/ 200 h 221"/>
              <a:gd name="T76" fmla="*/ 686 w 1057"/>
              <a:gd name="T77" fmla="*/ 148 h 221"/>
              <a:gd name="T78" fmla="*/ 753 w 1057"/>
              <a:gd name="T79" fmla="*/ 217 h 221"/>
              <a:gd name="T80" fmla="*/ 780 w 1057"/>
              <a:gd name="T81" fmla="*/ 77 h 221"/>
              <a:gd name="T82" fmla="*/ 872 w 1057"/>
              <a:gd name="T83" fmla="*/ 78 h 221"/>
              <a:gd name="T84" fmla="*/ 870 w 1057"/>
              <a:gd name="T85" fmla="*/ 199 h 221"/>
              <a:gd name="T86" fmla="*/ 778 w 1057"/>
              <a:gd name="T87" fmla="*/ 217 h 221"/>
              <a:gd name="T88" fmla="*/ 819 w 1057"/>
              <a:gd name="T89" fmla="*/ 199 h 221"/>
              <a:gd name="T90" fmla="*/ 850 w 1057"/>
              <a:gd name="T91" fmla="*/ 93 h 221"/>
              <a:gd name="T92" fmla="*/ 777 w 1057"/>
              <a:gd name="T93" fmla="*/ 137 h 221"/>
              <a:gd name="T94" fmla="*/ 966 w 1057"/>
              <a:gd name="T95" fmla="*/ 221 h 221"/>
              <a:gd name="T96" fmla="*/ 917 w 1057"/>
              <a:gd name="T97" fmla="*/ 155 h 221"/>
              <a:gd name="T98" fmla="*/ 974 w 1057"/>
              <a:gd name="T99" fmla="*/ 127 h 221"/>
              <a:gd name="T100" fmla="*/ 1014 w 1057"/>
              <a:gd name="T101" fmla="*/ 87 h 221"/>
              <a:gd name="T102" fmla="*/ 943 w 1057"/>
              <a:gd name="T103" fmla="*/ 108 h 221"/>
              <a:gd name="T104" fmla="*/ 952 w 1057"/>
              <a:gd name="T105" fmla="*/ 62 h 221"/>
              <a:gd name="T106" fmla="*/ 1039 w 1057"/>
              <a:gd name="T107" fmla="*/ 73 h 221"/>
              <a:gd name="T108" fmla="*/ 1049 w 1057"/>
              <a:gd name="T109" fmla="*/ 151 h 221"/>
              <a:gd name="T110" fmla="*/ 1029 w 1057"/>
              <a:gd name="T111" fmla="*/ 217 h 221"/>
              <a:gd name="T112" fmla="*/ 978 w 1057"/>
              <a:gd name="T113" fmla="*/ 148 h 221"/>
              <a:gd name="T114" fmla="*/ 941 w 1057"/>
              <a:gd name="T115" fmla="*/ 175 h 221"/>
              <a:gd name="T116" fmla="*/ 1000 w 1057"/>
              <a:gd name="T117" fmla="*/ 193 h 221"/>
              <a:gd name="T118" fmla="*/ 1022 w 1057"/>
              <a:gd name="T119" fmla="*/ 138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57" h="221">
                <a:moveTo>
                  <a:pt x="0" y="217"/>
                </a:moveTo>
                <a:lnTo>
                  <a:pt x="0" y="0"/>
                </a:lnTo>
                <a:lnTo>
                  <a:pt x="43" y="0"/>
                </a:lnTo>
                <a:lnTo>
                  <a:pt x="95" y="154"/>
                </a:lnTo>
                <a:cubicBezTo>
                  <a:pt x="99" y="168"/>
                  <a:pt x="103" y="179"/>
                  <a:pt x="105" y="186"/>
                </a:cubicBezTo>
                <a:cubicBezTo>
                  <a:pt x="108" y="178"/>
                  <a:pt x="111" y="166"/>
                  <a:pt x="117" y="151"/>
                </a:cubicBezTo>
                <a:lnTo>
                  <a:pt x="169" y="0"/>
                </a:lnTo>
                <a:lnTo>
                  <a:pt x="207" y="0"/>
                </a:lnTo>
                <a:lnTo>
                  <a:pt x="207" y="217"/>
                </a:lnTo>
                <a:lnTo>
                  <a:pt x="180" y="217"/>
                </a:lnTo>
                <a:lnTo>
                  <a:pt x="180" y="35"/>
                </a:lnTo>
                <a:lnTo>
                  <a:pt x="116" y="217"/>
                </a:lnTo>
                <a:lnTo>
                  <a:pt x="91" y="217"/>
                </a:lnTo>
                <a:lnTo>
                  <a:pt x="28" y="32"/>
                </a:lnTo>
                <a:lnTo>
                  <a:pt x="28" y="217"/>
                </a:lnTo>
                <a:lnTo>
                  <a:pt x="0" y="217"/>
                </a:lnTo>
                <a:moveTo>
                  <a:pt x="352" y="198"/>
                </a:moveTo>
                <a:cubicBezTo>
                  <a:pt x="342" y="206"/>
                  <a:pt x="333" y="212"/>
                  <a:pt x="324" y="216"/>
                </a:cubicBezTo>
                <a:cubicBezTo>
                  <a:pt x="314" y="219"/>
                  <a:pt x="305" y="221"/>
                  <a:pt x="294" y="221"/>
                </a:cubicBezTo>
                <a:cubicBezTo>
                  <a:pt x="277" y="221"/>
                  <a:pt x="263" y="217"/>
                  <a:pt x="254" y="208"/>
                </a:cubicBezTo>
                <a:cubicBezTo>
                  <a:pt x="245" y="200"/>
                  <a:pt x="240" y="189"/>
                  <a:pt x="240" y="176"/>
                </a:cubicBezTo>
                <a:cubicBezTo>
                  <a:pt x="240" y="168"/>
                  <a:pt x="242" y="161"/>
                  <a:pt x="245" y="155"/>
                </a:cubicBezTo>
                <a:cubicBezTo>
                  <a:pt x="249" y="148"/>
                  <a:pt x="254" y="143"/>
                  <a:pt x="259" y="139"/>
                </a:cubicBezTo>
                <a:cubicBezTo>
                  <a:pt x="265" y="135"/>
                  <a:pt x="271" y="132"/>
                  <a:pt x="278" y="131"/>
                </a:cubicBezTo>
                <a:cubicBezTo>
                  <a:pt x="284" y="129"/>
                  <a:pt x="292" y="128"/>
                  <a:pt x="302" y="127"/>
                </a:cubicBezTo>
                <a:cubicBezTo>
                  <a:pt x="324" y="124"/>
                  <a:pt x="340" y="121"/>
                  <a:pt x="350" y="117"/>
                </a:cubicBezTo>
                <a:cubicBezTo>
                  <a:pt x="350" y="114"/>
                  <a:pt x="350" y="111"/>
                  <a:pt x="350" y="110"/>
                </a:cubicBezTo>
                <a:cubicBezTo>
                  <a:pt x="350" y="99"/>
                  <a:pt x="347" y="92"/>
                  <a:pt x="342" y="87"/>
                </a:cubicBezTo>
                <a:cubicBezTo>
                  <a:pt x="336" y="81"/>
                  <a:pt x="325" y="78"/>
                  <a:pt x="312" y="78"/>
                </a:cubicBezTo>
                <a:cubicBezTo>
                  <a:pt x="299" y="78"/>
                  <a:pt x="290" y="80"/>
                  <a:pt x="284" y="85"/>
                </a:cubicBezTo>
                <a:cubicBezTo>
                  <a:pt x="278" y="89"/>
                  <a:pt x="274" y="97"/>
                  <a:pt x="271" y="108"/>
                </a:cubicBezTo>
                <a:lnTo>
                  <a:pt x="245" y="105"/>
                </a:lnTo>
                <a:cubicBezTo>
                  <a:pt x="247" y="94"/>
                  <a:pt x="251" y="84"/>
                  <a:pt x="257" y="78"/>
                </a:cubicBezTo>
                <a:cubicBezTo>
                  <a:pt x="262" y="71"/>
                  <a:pt x="270" y="65"/>
                  <a:pt x="280" y="62"/>
                </a:cubicBezTo>
                <a:cubicBezTo>
                  <a:pt x="290" y="58"/>
                  <a:pt x="302" y="56"/>
                  <a:pt x="316" y="56"/>
                </a:cubicBezTo>
                <a:cubicBezTo>
                  <a:pt x="329" y="56"/>
                  <a:pt x="340" y="58"/>
                  <a:pt x="349" y="61"/>
                </a:cubicBezTo>
                <a:cubicBezTo>
                  <a:pt x="357" y="64"/>
                  <a:pt x="363" y="68"/>
                  <a:pt x="367" y="73"/>
                </a:cubicBezTo>
                <a:cubicBezTo>
                  <a:pt x="371" y="78"/>
                  <a:pt x="374" y="84"/>
                  <a:pt x="376" y="91"/>
                </a:cubicBezTo>
                <a:cubicBezTo>
                  <a:pt x="376" y="96"/>
                  <a:pt x="377" y="104"/>
                  <a:pt x="377" y="116"/>
                </a:cubicBezTo>
                <a:lnTo>
                  <a:pt x="377" y="151"/>
                </a:lnTo>
                <a:cubicBezTo>
                  <a:pt x="377" y="176"/>
                  <a:pt x="377" y="192"/>
                  <a:pt x="379" y="198"/>
                </a:cubicBezTo>
                <a:cubicBezTo>
                  <a:pt x="380" y="205"/>
                  <a:pt x="382" y="211"/>
                  <a:pt x="385" y="217"/>
                </a:cubicBezTo>
                <a:lnTo>
                  <a:pt x="357" y="217"/>
                </a:lnTo>
                <a:cubicBezTo>
                  <a:pt x="355" y="212"/>
                  <a:pt x="353" y="205"/>
                  <a:pt x="352" y="198"/>
                </a:cubicBezTo>
                <a:moveTo>
                  <a:pt x="350" y="138"/>
                </a:moveTo>
                <a:cubicBezTo>
                  <a:pt x="340" y="142"/>
                  <a:pt x="326" y="146"/>
                  <a:pt x="306" y="148"/>
                </a:cubicBezTo>
                <a:cubicBezTo>
                  <a:pt x="295" y="150"/>
                  <a:pt x="287" y="152"/>
                  <a:pt x="283" y="154"/>
                </a:cubicBezTo>
                <a:cubicBezTo>
                  <a:pt x="278" y="156"/>
                  <a:pt x="275" y="159"/>
                  <a:pt x="272" y="162"/>
                </a:cubicBezTo>
                <a:cubicBezTo>
                  <a:pt x="270" y="166"/>
                  <a:pt x="269" y="170"/>
                  <a:pt x="269" y="175"/>
                </a:cubicBezTo>
                <a:cubicBezTo>
                  <a:pt x="269" y="182"/>
                  <a:pt x="271" y="188"/>
                  <a:pt x="277" y="193"/>
                </a:cubicBezTo>
                <a:cubicBezTo>
                  <a:pt x="282" y="198"/>
                  <a:pt x="290" y="200"/>
                  <a:pt x="300" y="200"/>
                </a:cubicBezTo>
                <a:cubicBezTo>
                  <a:pt x="311" y="200"/>
                  <a:pt x="320" y="198"/>
                  <a:pt x="328" y="193"/>
                </a:cubicBezTo>
                <a:cubicBezTo>
                  <a:pt x="336" y="189"/>
                  <a:pt x="342" y="183"/>
                  <a:pt x="346" y="175"/>
                </a:cubicBezTo>
                <a:cubicBezTo>
                  <a:pt x="348" y="169"/>
                  <a:pt x="350" y="160"/>
                  <a:pt x="350" y="148"/>
                </a:cubicBezTo>
                <a:lnTo>
                  <a:pt x="350" y="138"/>
                </a:lnTo>
                <a:moveTo>
                  <a:pt x="519" y="217"/>
                </a:moveTo>
                <a:lnTo>
                  <a:pt x="519" y="197"/>
                </a:lnTo>
                <a:cubicBezTo>
                  <a:pt x="509" y="213"/>
                  <a:pt x="495" y="221"/>
                  <a:pt x="475" y="221"/>
                </a:cubicBezTo>
                <a:cubicBezTo>
                  <a:pt x="463" y="221"/>
                  <a:pt x="451" y="217"/>
                  <a:pt x="441" y="210"/>
                </a:cubicBezTo>
                <a:cubicBezTo>
                  <a:pt x="430" y="204"/>
                  <a:pt x="422" y="194"/>
                  <a:pt x="416" y="181"/>
                </a:cubicBezTo>
                <a:cubicBezTo>
                  <a:pt x="410" y="169"/>
                  <a:pt x="408" y="155"/>
                  <a:pt x="408" y="139"/>
                </a:cubicBezTo>
                <a:cubicBezTo>
                  <a:pt x="408" y="123"/>
                  <a:pt x="410" y="109"/>
                  <a:pt x="415" y="96"/>
                </a:cubicBezTo>
                <a:cubicBezTo>
                  <a:pt x="421" y="83"/>
                  <a:pt x="429" y="73"/>
                  <a:pt x="439" y="66"/>
                </a:cubicBezTo>
                <a:cubicBezTo>
                  <a:pt x="450" y="60"/>
                  <a:pt x="461" y="56"/>
                  <a:pt x="474" y="56"/>
                </a:cubicBezTo>
                <a:cubicBezTo>
                  <a:pt x="484" y="56"/>
                  <a:pt x="492" y="58"/>
                  <a:pt x="500" y="62"/>
                </a:cubicBezTo>
                <a:cubicBezTo>
                  <a:pt x="507" y="66"/>
                  <a:pt x="513" y="71"/>
                  <a:pt x="518" y="78"/>
                </a:cubicBezTo>
                <a:lnTo>
                  <a:pt x="518" y="0"/>
                </a:lnTo>
                <a:lnTo>
                  <a:pt x="544" y="0"/>
                </a:lnTo>
                <a:lnTo>
                  <a:pt x="544" y="217"/>
                </a:lnTo>
                <a:lnTo>
                  <a:pt x="519" y="217"/>
                </a:lnTo>
                <a:moveTo>
                  <a:pt x="435" y="139"/>
                </a:moveTo>
                <a:cubicBezTo>
                  <a:pt x="435" y="159"/>
                  <a:pt x="439" y="174"/>
                  <a:pt x="448" y="184"/>
                </a:cubicBezTo>
                <a:cubicBezTo>
                  <a:pt x="456" y="194"/>
                  <a:pt x="466" y="199"/>
                  <a:pt x="478" y="199"/>
                </a:cubicBezTo>
                <a:cubicBezTo>
                  <a:pt x="490" y="199"/>
                  <a:pt x="499" y="194"/>
                  <a:pt x="508" y="185"/>
                </a:cubicBezTo>
                <a:cubicBezTo>
                  <a:pt x="516" y="175"/>
                  <a:pt x="520" y="160"/>
                  <a:pt x="520" y="141"/>
                </a:cubicBezTo>
                <a:cubicBezTo>
                  <a:pt x="520" y="119"/>
                  <a:pt x="516" y="103"/>
                  <a:pt x="507" y="93"/>
                </a:cubicBezTo>
                <a:cubicBezTo>
                  <a:pt x="499" y="83"/>
                  <a:pt x="489" y="78"/>
                  <a:pt x="477" y="78"/>
                </a:cubicBezTo>
                <a:cubicBezTo>
                  <a:pt x="465" y="78"/>
                  <a:pt x="455" y="83"/>
                  <a:pt x="447" y="93"/>
                </a:cubicBezTo>
                <a:cubicBezTo>
                  <a:pt x="439" y="103"/>
                  <a:pt x="435" y="118"/>
                  <a:pt x="435" y="139"/>
                </a:cubicBezTo>
                <a:moveTo>
                  <a:pt x="688" y="198"/>
                </a:moveTo>
                <a:cubicBezTo>
                  <a:pt x="678" y="206"/>
                  <a:pt x="669" y="212"/>
                  <a:pt x="659" y="216"/>
                </a:cubicBezTo>
                <a:cubicBezTo>
                  <a:pt x="650" y="219"/>
                  <a:pt x="640" y="221"/>
                  <a:pt x="630" y="221"/>
                </a:cubicBezTo>
                <a:cubicBezTo>
                  <a:pt x="613" y="221"/>
                  <a:pt x="599" y="217"/>
                  <a:pt x="590" y="208"/>
                </a:cubicBezTo>
                <a:cubicBezTo>
                  <a:pt x="581" y="200"/>
                  <a:pt x="576" y="189"/>
                  <a:pt x="576" y="176"/>
                </a:cubicBezTo>
                <a:cubicBezTo>
                  <a:pt x="576" y="168"/>
                  <a:pt x="578" y="161"/>
                  <a:pt x="581" y="155"/>
                </a:cubicBezTo>
                <a:cubicBezTo>
                  <a:pt x="585" y="148"/>
                  <a:pt x="589" y="143"/>
                  <a:pt x="595" y="139"/>
                </a:cubicBezTo>
                <a:cubicBezTo>
                  <a:pt x="601" y="135"/>
                  <a:pt x="607" y="132"/>
                  <a:pt x="614" y="131"/>
                </a:cubicBezTo>
                <a:cubicBezTo>
                  <a:pt x="620" y="129"/>
                  <a:pt x="628" y="128"/>
                  <a:pt x="638" y="127"/>
                </a:cubicBezTo>
                <a:cubicBezTo>
                  <a:pt x="660" y="124"/>
                  <a:pt x="676" y="121"/>
                  <a:pt x="686" y="117"/>
                </a:cubicBezTo>
                <a:cubicBezTo>
                  <a:pt x="686" y="114"/>
                  <a:pt x="686" y="111"/>
                  <a:pt x="686" y="110"/>
                </a:cubicBezTo>
                <a:cubicBezTo>
                  <a:pt x="686" y="99"/>
                  <a:pt x="683" y="92"/>
                  <a:pt x="678" y="87"/>
                </a:cubicBezTo>
                <a:cubicBezTo>
                  <a:pt x="672" y="81"/>
                  <a:pt x="661" y="78"/>
                  <a:pt x="648" y="78"/>
                </a:cubicBezTo>
                <a:cubicBezTo>
                  <a:pt x="635" y="78"/>
                  <a:pt x="626" y="80"/>
                  <a:pt x="620" y="85"/>
                </a:cubicBezTo>
                <a:cubicBezTo>
                  <a:pt x="614" y="89"/>
                  <a:pt x="610" y="97"/>
                  <a:pt x="607" y="108"/>
                </a:cubicBezTo>
                <a:lnTo>
                  <a:pt x="581" y="105"/>
                </a:lnTo>
                <a:cubicBezTo>
                  <a:pt x="583" y="94"/>
                  <a:pt x="587" y="84"/>
                  <a:pt x="592" y="78"/>
                </a:cubicBezTo>
                <a:cubicBezTo>
                  <a:pt x="598" y="71"/>
                  <a:pt x="606" y="65"/>
                  <a:pt x="616" y="62"/>
                </a:cubicBezTo>
                <a:cubicBezTo>
                  <a:pt x="626" y="58"/>
                  <a:pt x="638" y="56"/>
                  <a:pt x="652" y="56"/>
                </a:cubicBezTo>
                <a:cubicBezTo>
                  <a:pt x="665" y="56"/>
                  <a:pt x="676" y="58"/>
                  <a:pt x="685" y="61"/>
                </a:cubicBezTo>
                <a:cubicBezTo>
                  <a:pt x="693" y="64"/>
                  <a:pt x="699" y="68"/>
                  <a:pt x="703" y="73"/>
                </a:cubicBezTo>
                <a:cubicBezTo>
                  <a:pt x="707" y="78"/>
                  <a:pt x="710" y="84"/>
                  <a:pt x="711" y="91"/>
                </a:cubicBezTo>
                <a:cubicBezTo>
                  <a:pt x="712" y="96"/>
                  <a:pt x="713" y="104"/>
                  <a:pt x="713" y="116"/>
                </a:cubicBezTo>
                <a:lnTo>
                  <a:pt x="713" y="151"/>
                </a:lnTo>
                <a:cubicBezTo>
                  <a:pt x="713" y="176"/>
                  <a:pt x="713" y="192"/>
                  <a:pt x="714" y="198"/>
                </a:cubicBezTo>
                <a:cubicBezTo>
                  <a:pt x="716" y="205"/>
                  <a:pt x="718" y="211"/>
                  <a:pt x="721" y="217"/>
                </a:cubicBezTo>
                <a:lnTo>
                  <a:pt x="693" y="217"/>
                </a:lnTo>
                <a:cubicBezTo>
                  <a:pt x="691" y="212"/>
                  <a:pt x="689" y="205"/>
                  <a:pt x="688" y="198"/>
                </a:cubicBezTo>
                <a:moveTo>
                  <a:pt x="686" y="138"/>
                </a:moveTo>
                <a:cubicBezTo>
                  <a:pt x="676" y="142"/>
                  <a:pt x="662" y="146"/>
                  <a:pt x="642" y="148"/>
                </a:cubicBezTo>
                <a:cubicBezTo>
                  <a:pt x="631" y="150"/>
                  <a:pt x="623" y="152"/>
                  <a:pt x="619" y="154"/>
                </a:cubicBezTo>
                <a:cubicBezTo>
                  <a:pt x="614" y="156"/>
                  <a:pt x="611" y="159"/>
                  <a:pt x="608" y="162"/>
                </a:cubicBezTo>
                <a:cubicBezTo>
                  <a:pt x="606" y="166"/>
                  <a:pt x="605" y="170"/>
                  <a:pt x="605" y="175"/>
                </a:cubicBezTo>
                <a:cubicBezTo>
                  <a:pt x="605" y="182"/>
                  <a:pt x="607" y="188"/>
                  <a:pt x="613" y="193"/>
                </a:cubicBezTo>
                <a:cubicBezTo>
                  <a:pt x="618" y="198"/>
                  <a:pt x="626" y="200"/>
                  <a:pt x="636" y="200"/>
                </a:cubicBezTo>
                <a:cubicBezTo>
                  <a:pt x="647" y="200"/>
                  <a:pt x="656" y="198"/>
                  <a:pt x="664" y="193"/>
                </a:cubicBezTo>
                <a:cubicBezTo>
                  <a:pt x="672" y="189"/>
                  <a:pt x="678" y="183"/>
                  <a:pt x="681" y="175"/>
                </a:cubicBezTo>
                <a:cubicBezTo>
                  <a:pt x="684" y="169"/>
                  <a:pt x="686" y="160"/>
                  <a:pt x="686" y="148"/>
                </a:cubicBezTo>
                <a:lnTo>
                  <a:pt x="686" y="138"/>
                </a:lnTo>
                <a:moveTo>
                  <a:pt x="778" y="217"/>
                </a:moveTo>
                <a:lnTo>
                  <a:pt x="753" y="217"/>
                </a:lnTo>
                <a:lnTo>
                  <a:pt x="753" y="0"/>
                </a:lnTo>
                <a:lnTo>
                  <a:pt x="780" y="0"/>
                </a:lnTo>
                <a:lnTo>
                  <a:pt x="780" y="77"/>
                </a:lnTo>
                <a:cubicBezTo>
                  <a:pt x="791" y="63"/>
                  <a:pt x="805" y="56"/>
                  <a:pt x="823" y="56"/>
                </a:cubicBezTo>
                <a:cubicBezTo>
                  <a:pt x="833" y="56"/>
                  <a:pt x="842" y="58"/>
                  <a:pt x="850" y="62"/>
                </a:cubicBezTo>
                <a:cubicBezTo>
                  <a:pt x="859" y="66"/>
                  <a:pt x="866" y="71"/>
                  <a:pt x="872" y="78"/>
                </a:cubicBezTo>
                <a:cubicBezTo>
                  <a:pt x="877" y="86"/>
                  <a:pt x="882" y="94"/>
                  <a:pt x="885" y="104"/>
                </a:cubicBezTo>
                <a:cubicBezTo>
                  <a:pt x="888" y="114"/>
                  <a:pt x="890" y="125"/>
                  <a:pt x="890" y="136"/>
                </a:cubicBezTo>
                <a:cubicBezTo>
                  <a:pt x="890" y="163"/>
                  <a:pt x="883" y="184"/>
                  <a:pt x="870" y="199"/>
                </a:cubicBezTo>
                <a:cubicBezTo>
                  <a:pt x="856" y="214"/>
                  <a:pt x="840" y="221"/>
                  <a:pt x="822" y="221"/>
                </a:cubicBezTo>
                <a:cubicBezTo>
                  <a:pt x="803" y="221"/>
                  <a:pt x="788" y="213"/>
                  <a:pt x="778" y="198"/>
                </a:cubicBezTo>
                <a:lnTo>
                  <a:pt x="778" y="217"/>
                </a:lnTo>
                <a:moveTo>
                  <a:pt x="777" y="137"/>
                </a:moveTo>
                <a:cubicBezTo>
                  <a:pt x="777" y="156"/>
                  <a:pt x="780" y="170"/>
                  <a:pt x="785" y="178"/>
                </a:cubicBezTo>
                <a:cubicBezTo>
                  <a:pt x="794" y="192"/>
                  <a:pt x="805" y="199"/>
                  <a:pt x="819" y="199"/>
                </a:cubicBezTo>
                <a:cubicBezTo>
                  <a:pt x="831" y="199"/>
                  <a:pt x="841" y="194"/>
                  <a:pt x="850" y="184"/>
                </a:cubicBezTo>
                <a:cubicBezTo>
                  <a:pt x="858" y="174"/>
                  <a:pt x="862" y="158"/>
                  <a:pt x="862" y="138"/>
                </a:cubicBezTo>
                <a:cubicBezTo>
                  <a:pt x="862" y="118"/>
                  <a:pt x="858" y="103"/>
                  <a:pt x="850" y="93"/>
                </a:cubicBezTo>
                <a:cubicBezTo>
                  <a:pt x="842" y="83"/>
                  <a:pt x="832" y="78"/>
                  <a:pt x="820" y="78"/>
                </a:cubicBezTo>
                <a:cubicBezTo>
                  <a:pt x="809" y="78"/>
                  <a:pt x="799" y="83"/>
                  <a:pt x="790" y="93"/>
                </a:cubicBezTo>
                <a:cubicBezTo>
                  <a:pt x="782" y="103"/>
                  <a:pt x="777" y="118"/>
                  <a:pt x="777" y="137"/>
                </a:cubicBezTo>
                <a:moveTo>
                  <a:pt x="1024" y="198"/>
                </a:moveTo>
                <a:cubicBezTo>
                  <a:pt x="1014" y="206"/>
                  <a:pt x="1004" y="212"/>
                  <a:pt x="995" y="216"/>
                </a:cubicBezTo>
                <a:cubicBezTo>
                  <a:pt x="986" y="219"/>
                  <a:pt x="976" y="221"/>
                  <a:pt x="966" y="221"/>
                </a:cubicBezTo>
                <a:cubicBezTo>
                  <a:pt x="949" y="221"/>
                  <a:pt x="935" y="217"/>
                  <a:pt x="926" y="208"/>
                </a:cubicBezTo>
                <a:cubicBezTo>
                  <a:pt x="917" y="200"/>
                  <a:pt x="912" y="189"/>
                  <a:pt x="912" y="176"/>
                </a:cubicBezTo>
                <a:cubicBezTo>
                  <a:pt x="912" y="168"/>
                  <a:pt x="914" y="161"/>
                  <a:pt x="917" y="155"/>
                </a:cubicBezTo>
                <a:cubicBezTo>
                  <a:pt x="921" y="148"/>
                  <a:pt x="925" y="143"/>
                  <a:pt x="931" y="139"/>
                </a:cubicBezTo>
                <a:cubicBezTo>
                  <a:pt x="937" y="135"/>
                  <a:pt x="943" y="132"/>
                  <a:pt x="950" y="131"/>
                </a:cubicBezTo>
                <a:cubicBezTo>
                  <a:pt x="956" y="129"/>
                  <a:pt x="963" y="128"/>
                  <a:pt x="974" y="127"/>
                </a:cubicBezTo>
                <a:cubicBezTo>
                  <a:pt x="996" y="124"/>
                  <a:pt x="1012" y="121"/>
                  <a:pt x="1022" y="117"/>
                </a:cubicBezTo>
                <a:cubicBezTo>
                  <a:pt x="1022" y="114"/>
                  <a:pt x="1022" y="111"/>
                  <a:pt x="1022" y="110"/>
                </a:cubicBezTo>
                <a:cubicBezTo>
                  <a:pt x="1022" y="99"/>
                  <a:pt x="1019" y="92"/>
                  <a:pt x="1014" y="87"/>
                </a:cubicBezTo>
                <a:cubicBezTo>
                  <a:pt x="1007" y="81"/>
                  <a:pt x="997" y="78"/>
                  <a:pt x="984" y="78"/>
                </a:cubicBezTo>
                <a:cubicBezTo>
                  <a:pt x="971" y="78"/>
                  <a:pt x="962" y="80"/>
                  <a:pt x="956" y="85"/>
                </a:cubicBezTo>
                <a:cubicBezTo>
                  <a:pt x="950" y="89"/>
                  <a:pt x="946" y="97"/>
                  <a:pt x="943" y="108"/>
                </a:cubicBezTo>
                <a:lnTo>
                  <a:pt x="917" y="105"/>
                </a:lnTo>
                <a:cubicBezTo>
                  <a:pt x="919" y="94"/>
                  <a:pt x="923" y="84"/>
                  <a:pt x="928" y="78"/>
                </a:cubicBezTo>
                <a:cubicBezTo>
                  <a:pt x="934" y="71"/>
                  <a:pt x="942" y="65"/>
                  <a:pt x="952" y="62"/>
                </a:cubicBezTo>
                <a:cubicBezTo>
                  <a:pt x="962" y="58"/>
                  <a:pt x="974" y="56"/>
                  <a:pt x="988" y="56"/>
                </a:cubicBezTo>
                <a:cubicBezTo>
                  <a:pt x="1001" y="56"/>
                  <a:pt x="1012" y="58"/>
                  <a:pt x="1021" y="61"/>
                </a:cubicBezTo>
                <a:cubicBezTo>
                  <a:pt x="1029" y="64"/>
                  <a:pt x="1035" y="68"/>
                  <a:pt x="1039" y="73"/>
                </a:cubicBezTo>
                <a:cubicBezTo>
                  <a:pt x="1043" y="78"/>
                  <a:pt x="1046" y="84"/>
                  <a:pt x="1047" y="91"/>
                </a:cubicBezTo>
                <a:cubicBezTo>
                  <a:pt x="1048" y="96"/>
                  <a:pt x="1049" y="104"/>
                  <a:pt x="1049" y="116"/>
                </a:cubicBezTo>
                <a:lnTo>
                  <a:pt x="1049" y="151"/>
                </a:lnTo>
                <a:cubicBezTo>
                  <a:pt x="1049" y="176"/>
                  <a:pt x="1049" y="192"/>
                  <a:pt x="1050" y="198"/>
                </a:cubicBezTo>
                <a:cubicBezTo>
                  <a:pt x="1052" y="205"/>
                  <a:pt x="1054" y="211"/>
                  <a:pt x="1057" y="217"/>
                </a:cubicBezTo>
                <a:lnTo>
                  <a:pt x="1029" y="217"/>
                </a:lnTo>
                <a:cubicBezTo>
                  <a:pt x="1026" y="212"/>
                  <a:pt x="1025" y="205"/>
                  <a:pt x="1024" y="198"/>
                </a:cubicBezTo>
                <a:moveTo>
                  <a:pt x="1022" y="138"/>
                </a:moveTo>
                <a:cubicBezTo>
                  <a:pt x="1012" y="142"/>
                  <a:pt x="997" y="146"/>
                  <a:pt x="978" y="148"/>
                </a:cubicBezTo>
                <a:cubicBezTo>
                  <a:pt x="967" y="150"/>
                  <a:pt x="959" y="152"/>
                  <a:pt x="955" y="154"/>
                </a:cubicBezTo>
                <a:cubicBezTo>
                  <a:pt x="950" y="156"/>
                  <a:pt x="947" y="159"/>
                  <a:pt x="944" y="162"/>
                </a:cubicBezTo>
                <a:cubicBezTo>
                  <a:pt x="942" y="166"/>
                  <a:pt x="941" y="170"/>
                  <a:pt x="941" y="175"/>
                </a:cubicBezTo>
                <a:cubicBezTo>
                  <a:pt x="941" y="182"/>
                  <a:pt x="943" y="188"/>
                  <a:pt x="949" y="193"/>
                </a:cubicBezTo>
                <a:cubicBezTo>
                  <a:pt x="954" y="198"/>
                  <a:pt x="962" y="200"/>
                  <a:pt x="972" y="200"/>
                </a:cubicBezTo>
                <a:cubicBezTo>
                  <a:pt x="983" y="200"/>
                  <a:pt x="992" y="198"/>
                  <a:pt x="1000" y="193"/>
                </a:cubicBezTo>
                <a:cubicBezTo>
                  <a:pt x="1008" y="189"/>
                  <a:pt x="1014" y="183"/>
                  <a:pt x="1017" y="175"/>
                </a:cubicBezTo>
                <a:cubicBezTo>
                  <a:pt x="1020" y="169"/>
                  <a:pt x="1022" y="160"/>
                  <a:pt x="1022" y="148"/>
                </a:cubicBezTo>
                <a:lnTo>
                  <a:pt x="1022" y="13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3889376" y="2662238"/>
            <a:ext cx="728663" cy="180975"/>
          </a:xfrm>
          <a:custGeom>
            <a:avLst/>
            <a:gdLst>
              <a:gd name="T0" fmla="*/ 115 w 1121"/>
              <a:gd name="T1" fmla="*/ 0 h 278"/>
              <a:gd name="T2" fmla="*/ 146 w 1121"/>
              <a:gd name="T3" fmla="*/ 152 h 278"/>
              <a:gd name="T4" fmla="*/ 0 w 1121"/>
              <a:gd name="T5" fmla="*/ 217 h 278"/>
              <a:gd name="T6" fmla="*/ 114 w 1121"/>
              <a:gd name="T7" fmla="*/ 68 h 278"/>
              <a:gd name="T8" fmla="*/ 63 w 1121"/>
              <a:gd name="T9" fmla="*/ 128 h 278"/>
              <a:gd name="T10" fmla="*/ 251 w 1121"/>
              <a:gd name="T11" fmla="*/ 0 h 278"/>
              <a:gd name="T12" fmla="*/ 379 w 1121"/>
              <a:gd name="T13" fmla="*/ 217 h 278"/>
              <a:gd name="T14" fmla="*/ 501 w 1121"/>
              <a:gd name="T15" fmla="*/ 6 h 278"/>
              <a:gd name="T16" fmla="*/ 525 w 1121"/>
              <a:gd name="T17" fmla="*/ 82 h 278"/>
              <a:gd name="T18" fmla="*/ 543 w 1121"/>
              <a:gd name="T19" fmla="*/ 154 h 278"/>
              <a:gd name="T20" fmla="*/ 497 w 1121"/>
              <a:gd name="T21" fmla="*/ 214 h 278"/>
              <a:gd name="T22" fmla="*/ 408 w 1121"/>
              <a:gd name="T23" fmla="*/ 91 h 278"/>
              <a:gd name="T24" fmla="*/ 499 w 1121"/>
              <a:gd name="T25" fmla="*/ 78 h 278"/>
              <a:gd name="T26" fmla="*/ 484 w 1121"/>
              <a:gd name="T27" fmla="*/ 29 h 278"/>
              <a:gd name="T28" fmla="*/ 408 w 1121"/>
              <a:gd name="T29" fmla="*/ 91 h 278"/>
              <a:gd name="T30" fmla="*/ 481 w 1121"/>
              <a:gd name="T31" fmla="*/ 191 h 278"/>
              <a:gd name="T32" fmla="*/ 513 w 1121"/>
              <a:gd name="T33" fmla="*/ 154 h 278"/>
              <a:gd name="T34" fmla="*/ 458 w 1121"/>
              <a:gd name="T35" fmla="*/ 117 h 278"/>
              <a:gd name="T36" fmla="*/ 683 w 1121"/>
              <a:gd name="T37" fmla="*/ 198 h 278"/>
              <a:gd name="T38" fmla="*/ 586 w 1121"/>
              <a:gd name="T39" fmla="*/ 208 h 278"/>
              <a:gd name="T40" fmla="*/ 591 w 1121"/>
              <a:gd name="T41" fmla="*/ 139 h 278"/>
              <a:gd name="T42" fmla="*/ 681 w 1121"/>
              <a:gd name="T43" fmla="*/ 117 h 278"/>
              <a:gd name="T44" fmla="*/ 643 w 1121"/>
              <a:gd name="T45" fmla="*/ 78 h 278"/>
              <a:gd name="T46" fmla="*/ 576 w 1121"/>
              <a:gd name="T47" fmla="*/ 105 h 278"/>
              <a:gd name="T48" fmla="*/ 647 w 1121"/>
              <a:gd name="T49" fmla="*/ 56 h 278"/>
              <a:gd name="T50" fmla="*/ 707 w 1121"/>
              <a:gd name="T51" fmla="*/ 91 h 278"/>
              <a:gd name="T52" fmla="*/ 710 w 1121"/>
              <a:gd name="T53" fmla="*/ 198 h 278"/>
              <a:gd name="T54" fmla="*/ 683 w 1121"/>
              <a:gd name="T55" fmla="*/ 198 h 278"/>
              <a:gd name="T56" fmla="*/ 614 w 1121"/>
              <a:gd name="T57" fmla="*/ 154 h 278"/>
              <a:gd name="T58" fmla="*/ 608 w 1121"/>
              <a:gd name="T59" fmla="*/ 193 h 278"/>
              <a:gd name="T60" fmla="*/ 677 w 1121"/>
              <a:gd name="T61" fmla="*/ 175 h 278"/>
              <a:gd name="T62" fmla="*/ 748 w 1121"/>
              <a:gd name="T63" fmla="*/ 217 h 278"/>
              <a:gd name="T64" fmla="*/ 775 w 1121"/>
              <a:gd name="T65" fmla="*/ 217 h 278"/>
              <a:gd name="T66" fmla="*/ 917 w 1121"/>
              <a:gd name="T67" fmla="*/ 201 h 278"/>
              <a:gd name="T68" fmla="*/ 827 w 1121"/>
              <a:gd name="T69" fmla="*/ 199 h 278"/>
              <a:gd name="T70" fmla="*/ 839 w 1121"/>
              <a:gd name="T71" fmla="*/ 66 h 278"/>
              <a:gd name="T72" fmla="*/ 920 w 1121"/>
              <a:gd name="T73" fmla="*/ 60 h 278"/>
              <a:gd name="T74" fmla="*/ 917 w 1121"/>
              <a:gd name="T75" fmla="*/ 278 h 278"/>
              <a:gd name="T76" fmla="*/ 878 w 1121"/>
              <a:gd name="T77" fmla="*/ 199 h 278"/>
              <a:gd name="T78" fmla="*/ 907 w 1121"/>
              <a:gd name="T79" fmla="*/ 93 h 278"/>
              <a:gd name="T80" fmla="*/ 835 w 1121"/>
              <a:gd name="T81" fmla="*/ 138 h 278"/>
              <a:gd name="T82" fmla="*/ 1029 w 1121"/>
              <a:gd name="T83" fmla="*/ 221 h 278"/>
              <a:gd name="T84" fmla="*/ 981 w 1121"/>
              <a:gd name="T85" fmla="*/ 155 h 278"/>
              <a:gd name="T86" fmla="*/ 1038 w 1121"/>
              <a:gd name="T87" fmla="*/ 127 h 278"/>
              <a:gd name="T88" fmla="*/ 1078 w 1121"/>
              <a:gd name="T89" fmla="*/ 87 h 278"/>
              <a:gd name="T90" fmla="*/ 1006 w 1121"/>
              <a:gd name="T91" fmla="*/ 108 h 278"/>
              <a:gd name="T92" fmla="*/ 1015 w 1121"/>
              <a:gd name="T93" fmla="*/ 62 h 278"/>
              <a:gd name="T94" fmla="*/ 1103 w 1121"/>
              <a:gd name="T95" fmla="*/ 73 h 278"/>
              <a:gd name="T96" fmla="*/ 1112 w 1121"/>
              <a:gd name="T97" fmla="*/ 151 h 278"/>
              <a:gd name="T98" fmla="*/ 1093 w 1121"/>
              <a:gd name="T99" fmla="*/ 217 h 278"/>
              <a:gd name="T100" fmla="*/ 1042 w 1121"/>
              <a:gd name="T101" fmla="*/ 148 h 278"/>
              <a:gd name="T102" fmla="*/ 1004 w 1121"/>
              <a:gd name="T103" fmla="*/ 175 h 278"/>
              <a:gd name="T104" fmla="*/ 1063 w 1121"/>
              <a:gd name="T105" fmla="*/ 193 h 278"/>
              <a:gd name="T106" fmla="*/ 1085 w 1121"/>
              <a:gd name="T107" fmla="*/ 13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1" h="278">
                <a:moveTo>
                  <a:pt x="0" y="217"/>
                </a:moveTo>
                <a:lnTo>
                  <a:pt x="84" y="0"/>
                </a:lnTo>
                <a:lnTo>
                  <a:pt x="115" y="0"/>
                </a:lnTo>
                <a:lnTo>
                  <a:pt x="204" y="217"/>
                </a:lnTo>
                <a:lnTo>
                  <a:pt x="171" y="217"/>
                </a:lnTo>
                <a:lnTo>
                  <a:pt x="146" y="152"/>
                </a:lnTo>
                <a:lnTo>
                  <a:pt x="55" y="152"/>
                </a:lnTo>
                <a:lnTo>
                  <a:pt x="31" y="217"/>
                </a:lnTo>
                <a:lnTo>
                  <a:pt x="0" y="217"/>
                </a:lnTo>
                <a:moveTo>
                  <a:pt x="63" y="128"/>
                </a:moveTo>
                <a:lnTo>
                  <a:pt x="137" y="128"/>
                </a:lnTo>
                <a:lnTo>
                  <a:pt x="114" y="68"/>
                </a:lnTo>
                <a:cubicBezTo>
                  <a:pt x="107" y="50"/>
                  <a:pt x="102" y="34"/>
                  <a:pt x="99" y="23"/>
                </a:cubicBezTo>
                <a:cubicBezTo>
                  <a:pt x="96" y="37"/>
                  <a:pt x="92" y="50"/>
                  <a:pt x="87" y="64"/>
                </a:cubicBezTo>
                <a:lnTo>
                  <a:pt x="63" y="128"/>
                </a:lnTo>
                <a:moveTo>
                  <a:pt x="224" y="217"/>
                </a:moveTo>
                <a:lnTo>
                  <a:pt x="224" y="0"/>
                </a:lnTo>
                <a:lnTo>
                  <a:pt x="251" y="0"/>
                </a:lnTo>
                <a:lnTo>
                  <a:pt x="251" y="217"/>
                </a:lnTo>
                <a:lnTo>
                  <a:pt x="224" y="217"/>
                </a:lnTo>
                <a:moveTo>
                  <a:pt x="379" y="217"/>
                </a:moveTo>
                <a:lnTo>
                  <a:pt x="379" y="0"/>
                </a:lnTo>
                <a:lnTo>
                  <a:pt x="461" y="0"/>
                </a:lnTo>
                <a:cubicBezTo>
                  <a:pt x="477" y="0"/>
                  <a:pt x="490" y="2"/>
                  <a:pt x="501" y="6"/>
                </a:cubicBezTo>
                <a:cubicBezTo>
                  <a:pt x="511" y="11"/>
                  <a:pt x="518" y="18"/>
                  <a:pt x="524" y="27"/>
                </a:cubicBezTo>
                <a:cubicBezTo>
                  <a:pt x="530" y="36"/>
                  <a:pt x="533" y="45"/>
                  <a:pt x="533" y="55"/>
                </a:cubicBezTo>
                <a:cubicBezTo>
                  <a:pt x="533" y="65"/>
                  <a:pt x="530" y="74"/>
                  <a:pt x="525" y="82"/>
                </a:cubicBezTo>
                <a:cubicBezTo>
                  <a:pt x="520" y="90"/>
                  <a:pt x="512" y="97"/>
                  <a:pt x="502" y="102"/>
                </a:cubicBezTo>
                <a:cubicBezTo>
                  <a:pt x="515" y="105"/>
                  <a:pt x="526" y="112"/>
                  <a:pt x="533" y="121"/>
                </a:cubicBezTo>
                <a:cubicBezTo>
                  <a:pt x="540" y="131"/>
                  <a:pt x="543" y="142"/>
                  <a:pt x="543" y="154"/>
                </a:cubicBezTo>
                <a:cubicBezTo>
                  <a:pt x="543" y="165"/>
                  <a:pt x="541" y="174"/>
                  <a:pt x="537" y="183"/>
                </a:cubicBezTo>
                <a:cubicBezTo>
                  <a:pt x="532" y="191"/>
                  <a:pt x="527" y="198"/>
                  <a:pt x="521" y="203"/>
                </a:cubicBezTo>
                <a:cubicBezTo>
                  <a:pt x="514" y="208"/>
                  <a:pt x="507" y="211"/>
                  <a:pt x="497" y="214"/>
                </a:cubicBezTo>
                <a:cubicBezTo>
                  <a:pt x="487" y="216"/>
                  <a:pt x="476" y="217"/>
                  <a:pt x="462" y="217"/>
                </a:cubicBezTo>
                <a:lnTo>
                  <a:pt x="379" y="217"/>
                </a:lnTo>
                <a:moveTo>
                  <a:pt x="408" y="91"/>
                </a:moveTo>
                <a:lnTo>
                  <a:pt x="455" y="91"/>
                </a:lnTo>
                <a:cubicBezTo>
                  <a:pt x="468" y="91"/>
                  <a:pt x="477" y="90"/>
                  <a:pt x="482" y="89"/>
                </a:cubicBezTo>
                <a:cubicBezTo>
                  <a:pt x="490" y="87"/>
                  <a:pt x="495" y="83"/>
                  <a:pt x="499" y="78"/>
                </a:cubicBezTo>
                <a:cubicBezTo>
                  <a:pt x="502" y="73"/>
                  <a:pt x="504" y="67"/>
                  <a:pt x="504" y="59"/>
                </a:cubicBezTo>
                <a:cubicBezTo>
                  <a:pt x="504" y="52"/>
                  <a:pt x="503" y="45"/>
                  <a:pt x="499" y="40"/>
                </a:cubicBezTo>
                <a:cubicBezTo>
                  <a:pt x="496" y="34"/>
                  <a:pt x="491" y="31"/>
                  <a:pt x="484" y="29"/>
                </a:cubicBezTo>
                <a:cubicBezTo>
                  <a:pt x="478" y="27"/>
                  <a:pt x="467" y="26"/>
                  <a:pt x="451" y="26"/>
                </a:cubicBezTo>
                <a:lnTo>
                  <a:pt x="408" y="26"/>
                </a:lnTo>
                <a:lnTo>
                  <a:pt x="408" y="91"/>
                </a:lnTo>
                <a:moveTo>
                  <a:pt x="408" y="192"/>
                </a:moveTo>
                <a:lnTo>
                  <a:pt x="462" y="192"/>
                </a:lnTo>
                <a:cubicBezTo>
                  <a:pt x="471" y="192"/>
                  <a:pt x="478" y="191"/>
                  <a:pt x="481" y="191"/>
                </a:cubicBezTo>
                <a:cubicBezTo>
                  <a:pt x="488" y="189"/>
                  <a:pt x="494" y="188"/>
                  <a:pt x="498" y="185"/>
                </a:cubicBezTo>
                <a:cubicBezTo>
                  <a:pt x="503" y="182"/>
                  <a:pt x="506" y="178"/>
                  <a:pt x="509" y="173"/>
                </a:cubicBezTo>
                <a:cubicBezTo>
                  <a:pt x="512" y="167"/>
                  <a:pt x="513" y="161"/>
                  <a:pt x="513" y="154"/>
                </a:cubicBezTo>
                <a:cubicBezTo>
                  <a:pt x="513" y="146"/>
                  <a:pt x="511" y="139"/>
                  <a:pt x="507" y="133"/>
                </a:cubicBezTo>
                <a:cubicBezTo>
                  <a:pt x="503" y="127"/>
                  <a:pt x="497" y="123"/>
                  <a:pt x="490" y="121"/>
                </a:cubicBezTo>
                <a:cubicBezTo>
                  <a:pt x="482" y="118"/>
                  <a:pt x="472" y="117"/>
                  <a:pt x="458" y="117"/>
                </a:cubicBezTo>
                <a:lnTo>
                  <a:pt x="408" y="117"/>
                </a:lnTo>
                <a:lnTo>
                  <a:pt x="408" y="192"/>
                </a:lnTo>
                <a:moveTo>
                  <a:pt x="683" y="198"/>
                </a:moveTo>
                <a:cubicBezTo>
                  <a:pt x="674" y="206"/>
                  <a:pt x="664" y="212"/>
                  <a:pt x="655" y="216"/>
                </a:cubicBezTo>
                <a:cubicBezTo>
                  <a:pt x="646" y="219"/>
                  <a:pt x="636" y="221"/>
                  <a:pt x="625" y="221"/>
                </a:cubicBezTo>
                <a:cubicBezTo>
                  <a:pt x="608" y="221"/>
                  <a:pt x="595" y="217"/>
                  <a:pt x="586" y="208"/>
                </a:cubicBezTo>
                <a:cubicBezTo>
                  <a:pt x="576" y="200"/>
                  <a:pt x="572" y="189"/>
                  <a:pt x="572" y="176"/>
                </a:cubicBezTo>
                <a:cubicBezTo>
                  <a:pt x="572" y="168"/>
                  <a:pt x="573" y="161"/>
                  <a:pt x="577" y="155"/>
                </a:cubicBezTo>
                <a:cubicBezTo>
                  <a:pt x="580" y="148"/>
                  <a:pt x="585" y="143"/>
                  <a:pt x="591" y="139"/>
                </a:cubicBezTo>
                <a:cubicBezTo>
                  <a:pt x="596" y="135"/>
                  <a:pt x="603" y="133"/>
                  <a:pt x="610" y="131"/>
                </a:cubicBezTo>
                <a:cubicBezTo>
                  <a:pt x="615" y="129"/>
                  <a:pt x="623" y="128"/>
                  <a:pt x="634" y="127"/>
                </a:cubicBezTo>
                <a:cubicBezTo>
                  <a:pt x="655" y="124"/>
                  <a:pt x="671" y="121"/>
                  <a:pt x="681" y="117"/>
                </a:cubicBezTo>
                <a:cubicBezTo>
                  <a:pt x="681" y="114"/>
                  <a:pt x="681" y="111"/>
                  <a:pt x="681" y="110"/>
                </a:cubicBezTo>
                <a:cubicBezTo>
                  <a:pt x="681" y="100"/>
                  <a:pt x="679" y="92"/>
                  <a:pt x="674" y="87"/>
                </a:cubicBezTo>
                <a:cubicBezTo>
                  <a:pt x="667" y="81"/>
                  <a:pt x="657" y="78"/>
                  <a:pt x="643" y="78"/>
                </a:cubicBezTo>
                <a:cubicBezTo>
                  <a:pt x="631" y="78"/>
                  <a:pt x="622" y="81"/>
                  <a:pt x="616" y="85"/>
                </a:cubicBezTo>
                <a:cubicBezTo>
                  <a:pt x="610" y="89"/>
                  <a:pt x="605" y="97"/>
                  <a:pt x="602" y="108"/>
                </a:cubicBezTo>
                <a:lnTo>
                  <a:pt x="576" y="105"/>
                </a:lnTo>
                <a:cubicBezTo>
                  <a:pt x="579" y="94"/>
                  <a:pt x="582" y="85"/>
                  <a:pt x="588" y="78"/>
                </a:cubicBezTo>
                <a:cubicBezTo>
                  <a:pt x="593" y="71"/>
                  <a:pt x="601" y="66"/>
                  <a:pt x="612" y="62"/>
                </a:cubicBezTo>
                <a:cubicBezTo>
                  <a:pt x="622" y="58"/>
                  <a:pt x="634" y="56"/>
                  <a:pt x="647" y="56"/>
                </a:cubicBezTo>
                <a:cubicBezTo>
                  <a:pt x="661" y="56"/>
                  <a:pt x="672" y="58"/>
                  <a:pt x="680" y="61"/>
                </a:cubicBezTo>
                <a:cubicBezTo>
                  <a:pt x="688" y="64"/>
                  <a:pt x="695" y="68"/>
                  <a:pt x="699" y="73"/>
                </a:cubicBezTo>
                <a:cubicBezTo>
                  <a:pt x="703" y="78"/>
                  <a:pt x="705" y="84"/>
                  <a:pt x="707" y="91"/>
                </a:cubicBezTo>
                <a:cubicBezTo>
                  <a:pt x="708" y="96"/>
                  <a:pt x="708" y="104"/>
                  <a:pt x="708" y="116"/>
                </a:cubicBezTo>
                <a:lnTo>
                  <a:pt x="708" y="151"/>
                </a:lnTo>
                <a:cubicBezTo>
                  <a:pt x="708" y="176"/>
                  <a:pt x="709" y="192"/>
                  <a:pt x="710" y="198"/>
                </a:cubicBezTo>
                <a:cubicBezTo>
                  <a:pt x="711" y="205"/>
                  <a:pt x="713" y="211"/>
                  <a:pt x="717" y="217"/>
                </a:cubicBezTo>
                <a:lnTo>
                  <a:pt x="689" y="217"/>
                </a:lnTo>
                <a:cubicBezTo>
                  <a:pt x="686" y="212"/>
                  <a:pt x="684" y="205"/>
                  <a:pt x="683" y="198"/>
                </a:cubicBezTo>
                <a:moveTo>
                  <a:pt x="681" y="138"/>
                </a:moveTo>
                <a:cubicBezTo>
                  <a:pt x="672" y="142"/>
                  <a:pt x="657" y="146"/>
                  <a:pt x="638" y="148"/>
                </a:cubicBezTo>
                <a:cubicBezTo>
                  <a:pt x="627" y="150"/>
                  <a:pt x="619" y="152"/>
                  <a:pt x="614" y="154"/>
                </a:cubicBezTo>
                <a:cubicBezTo>
                  <a:pt x="610" y="156"/>
                  <a:pt x="606" y="159"/>
                  <a:pt x="604" y="162"/>
                </a:cubicBezTo>
                <a:cubicBezTo>
                  <a:pt x="601" y="166"/>
                  <a:pt x="600" y="170"/>
                  <a:pt x="600" y="175"/>
                </a:cubicBezTo>
                <a:cubicBezTo>
                  <a:pt x="600" y="182"/>
                  <a:pt x="603" y="188"/>
                  <a:pt x="608" y="193"/>
                </a:cubicBezTo>
                <a:cubicBezTo>
                  <a:pt x="614" y="198"/>
                  <a:pt x="621" y="200"/>
                  <a:pt x="632" y="200"/>
                </a:cubicBezTo>
                <a:cubicBezTo>
                  <a:pt x="642" y="200"/>
                  <a:pt x="651" y="198"/>
                  <a:pt x="659" y="193"/>
                </a:cubicBezTo>
                <a:cubicBezTo>
                  <a:pt x="667" y="189"/>
                  <a:pt x="673" y="183"/>
                  <a:pt x="677" y="175"/>
                </a:cubicBezTo>
                <a:cubicBezTo>
                  <a:pt x="680" y="169"/>
                  <a:pt x="681" y="160"/>
                  <a:pt x="681" y="148"/>
                </a:cubicBezTo>
                <a:lnTo>
                  <a:pt x="681" y="138"/>
                </a:lnTo>
                <a:moveTo>
                  <a:pt x="748" y="217"/>
                </a:moveTo>
                <a:lnTo>
                  <a:pt x="748" y="0"/>
                </a:lnTo>
                <a:lnTo>
                  <a:pt x="775" y="0"/>
                </a:lnTo>
                <a:lnTo>
                  <a:pt x="775" y="217"/>
                </a:lnTo>
                <a:lnTo>
                  <a:pt x="748" y="217"/>
                </a:lnTo>
                <a:moveTo>
                  <a:pt x="917" y="278"/>
                </a:moveTo>
                <a:lnTo>
                  <a:pt x="917" y="201"/>
                </a:lnTo>
                <a:cubicBezTo>
                  <a:pt x="913" y="206"/>
                  <a:pt x="907" y="211"/>
                  <a:pt x="900" y="215"/>
                </a:cubicBezTo>
                <a:cubicBezTo>
                  <a:pt x="892" y="219"/>
                  <a:pt x="884" y="221"/>
                  <a:pt x="876" y="221"/>
                </a:cubicBezTo>
                <a:cubicBezTo>
                  <a:pt x="857" y="221"/>
                  <a:pt x="841" y="213"/>
                  <a:pt x="827" y="199"/>
                </a:cubicBezTo>
                <a:cubicBezTo>
                  <a:pt x="814" y="184"/>
                  <a:pt x="807" y="163"/>
                  <a:pt x="807" y="137"/>
                </a:cubicBezTo>
                <a:cubicBezTo>
                  <a:pt x="807" y="121"/>
                  <a:pt x="810" y="107"/>
                  <a:pt x="815" y="95"/>
                </a:cubicBezTo>
                <a:cubicBezTo>
                  <a:pt x="821" y="82"/>
                  <a:pt x="829" y="72"/>
                  <a:pt x="839" y="66"/>
                </a:cubicBezTo>
                <a:cubicBezTo>
                  <a:pt x="850" y="59"/>
                  <a:pt x="861" y="56"/>
                  <a:pt x="874" y="56"/>
                </a:cubicBezTo>
                <a:cubicBezTo>
                  <a:pt x="893" y="56"/>
                  <a:pt x="909" y="64"/>
                  <a:pt x="920" y="81"/>
                </a:cubicBezTo>
                <a:lnTo>
                  <a:pt x="920" y="60"/>
                </a:lnTo>
                <a:lnTo>
                  <a:pt x="944" y="60"/>
                </a:lnTo>
                <a:lnTo>
                  <a:pt x="944" y="278"/>
                </a:lnTo>
                <a:lnTo>
                  <a:pt x="917" y="278"/>
                </a:lnTo>
                <a:moveTo>
                  <a:pt x="835" y="138"/>
                </a:moveTo>
                <a:cubicBezTo>
                  <a:pt x="835" y="158"/>
                  <a:pt x="839" y="174"/>
                  <a:pt x="847" y="184"/>
                </a:cubicBezTo>
                <a:cubicBezTo>
                  <a:pt x="856" y="194"/>
                  <a:pt x="866" y="199"/>
                  <a:pt x="878" y="199"/>
                </a:cubicBezTo>
                <a:cubicBezTo>
                  <a:pt x="889" y="199"/>
                  <a:pt x="899" y="194"/>
                  <a:pt x="907" y="185"/>
                </a:cubicBezTo>
                <a:cubicBezTo>
                  <a:pt x="916" y="175"/>
                  <a:pt x="920" y="160"/>
                  <a:pt x="920" y="141"/>
                </a:cubicBezTo>
                <a:cubicBezTo>
                  <a:pt x="920" y="120"/>
                  <a:pt x="915" y="104"/>
                  <a:pt x="907" y="93"/>
                </a:cubicBezTo>
                <a:cubicBezTo>
                  <a:pt x="898" y="83"/>
                  <a:pt x="888" y="77"/>
                  <a:pt x="876" y="77"/>
                </a:cubicBezTo>
                <a:cubicBezTo>
                  <a:pt x="865" y="77"/>
                  <a:pt x="855" y="82"/>
                  <a:pt x="847" y="92"/>
                </a:cubicBezTo>
                <a:cubicBezTo>
                  <a:pt x="839" y="102"/>
                  <a:pt x="835" y="117"/>
                  <a:pt x="835" y="138"/>
                </a:cubicBezTo>
                <a:moveTo>
                  <a:pt x="1087" y="198"/>
                </a:moveTo>
                <a:cubicBezTo>
                  <a:pt x="1077" y="206"/>
                  <a:pt x="1068" y="212"/>
                  <a:pt x="1059" y="216"/>
                </a:cubicBezTo>
                <a:cubicBezTo>
                  <a:pt x="1050" y="219"/>
                  <a:pt x="1040" y="221"/>
                  <a:pt x="1029" y="221"/>
                </a:cubicBezTo>
                <a:cubicBezTo>
                  <a:pt x="1012" y="221"/>
                  <a:pt x="999" y="217"/>
                  <a:pt x="989" y="208"/>
                </a:cubicBezTo>
                <a:cubicBezTo>
                  <a:pt x="980" y="200"/>
                  <a:pt x="975" y="189"/>
                  <a:pt x="975" y="176"/>
                </a:cubicBezTo>
                <a:cubicBezTo>
                  <a:pt x="975" y="168"/>
                  <a:pt x="977" y="161"/>
                  <a:pt x="981" y="155"/>
                </a:cubicBezTo>
                <a:cubicBezTo>
                  <a:pt x="984" y="148"/>
                  <a:pt x="989" y="143"/>
                  <a:pt x="995" y="139"/>
                </a:cubicBezTo>
                <a:cubicBezTo>
                  <a:pt x="1000" y="135"/>
                  <a:pt x="1007" y="133"/>
                  <a:pt x="1014" y="131"/>
                </a:cubicBezTo>
                <a:cubicBezTo>
                  <a:pt x="1019" y="129"/>
                  <a:pt x="1027" y="128"/>
                  <a:pt x="1038" y="127"/>
                </a:cubicBezTo>
                <a:cubicBezTo>
                  <a:pt x="1059" y="124"/>
                  <a:pt x="1075" y="121"/>
                  <a:pt x="1085" y="117"/>
                </a:cubicBezTo>
                <a:cubicBezTo>
                  <a:pt x="1085" y="114"/>
                  <a:pt x="1085" y="111"/>
                  <a:pt x="1085" y="110"/>
                </a:cubicBezTo>
                <a:cubicBezTo>
                  <a:pt x="1085" y="100"/>
                  <a:pt x="1083" y="92"/>
                  <a:pt x="1078" y="87"/>
                </a:cubicBezTo>
                <a:cubicBezTo>
                  <a:pt x="1071" y="81"/>
                  <a:pt x="1061" y="78"/>
                  <a:pt x="1047" y="78"/>
                </a:cubicBezTo>
                <a:cubicBezTo>
                  <a:pt x="1035" y="78"/>
                  <a:pt x="1025" y="81"/>
                  <a:pt x="1019" y="85"/>
                </a:cubicBezTo>
                <a:cubicBezTo>
                  <a:pt x="1014" y="89"/>
                  <a:pt x="1009" y="97"/>
                  <a:pt x="1006" y="108"/>
                </a:cubicBezTo>
                <a:lnTo>
                  <a:pt x="980" y="105"/>
                </a:lnTo>
                <a:cubicBezTo>
                  <a:pt x="982" y="94"/>
                  <a:pt x="986" y="85"/>
                  <a:pt x="992" y="78"/>
                </a:cubicBezTo>
                <a:cubicBezTo>
                  <a:pt x="997" y="71"/>
                  <a:pt x="1005" y="66"/>
                  <a:pt x="1015" y="62"/>
                </a:cubicBezTo>
                <a:cubicBezTo>
                  <a:pt x="1026" y="58"/>
                  <a:pt x="1038" y="56"/>
                  <a:pt x="1051" y="56"/>
                </a:cubicBezTo>
                <a:cubicBezTo>
                  <a:pt x="1065" y="56"/>
                  <a:pt x="1076" y="58"/>
                  <a:pt x="1084" y="61"/>
                </a:cubicBezTo>
                <a:cubicBezTo>
                  <a:pt x="1092" y="64"/>
                  <a:pt x="1099" y="68"/>
                  <a:pt x="1103" y="73"/>
                </a:cubicBezTo>
                <a:cubicBezTo>
                  <a:pt x="1106" y="78"/>
                  <a:pt x="1109" y="84"/>
                  <a:pt x="1111" y="91"/>
                </a:cubicBezTo>
                <a:cubicBezTo>
                  <a:pt x="1112" y="96"/>
                  <a:pt x="1112" y="104"/>
                  <a:pt x="1112" y="116"/>
                </a:cubicBezTo>
                <a:lnTo>
                  <a:pt x="1112" y="151"/>
                </a:lnTo>
                <a:cubicBezTo>
                  <a:pt x="1112" y="176"/>
                  <a:pt x="1113" y="192"/>
                  <a:pt x="1114" y="198"/>
                </a:cubicBezTo>
                <a:cubicBezTo>
                  <a:pt x="1115" y="205"/>
                  <a:pt x="1117" y="211"/>
                  <a:pt x="1121" y="217"/>
                </a:cubicBezTo>
                <a:lnTo>
                  <a:pt x="1093" y="217"/>
                </a:lnTo>
                <a:cubicBezTo>
                  <a:pt x="1090" y="212"/>
                  <a:pt x="1088" y="205"/>
                  <a:pt x="1087" y="198"/>
                </a:cubicBezTo>
                <a:moveTo>
                  <a:pt x="1085" y="138"/>
                </a:moveTo>
                <a:cubicBezTo>
                  <a:pt x="1075" y="142"/>
                  <a:pt x="1061" y="146"/>
                  <a:pt x="1042" y="148"/>
                </a:cubicBezTo>
                <a:cubicBezTo>
                  <a:pt x="1031" y="150"/>
                  <a:pt x="1023" y="152"/>
                  <a:pt x="1018" y="154"/>
                </a:cubicBezTo>
                <a:cubicBezTo>
                  <a:pt x="1014" y="156"/>
                  <a:pt x="1010" y="159"/>
                  <a:pt x="1008" y="162"/>
                </a:cubicBezTo>
                <a:cubicBezTo>
                  <a:pt x="1005" y="166"/>
                  <a:pt x="1004" y="170"/>
                  <a:pt x="1004" y="175"/>
                </a:cubicBezTo>
                <a:cubicBezTo>
                  <a:pt x="1004" y="182"/>
                  <a:pt x="1007" y="188"/>
                  <a:pt x="1012" y="193"/>
                </a:cubicBezTo>
                <a:cubicBezTo>
                  <a:pt x="1017" y="198"/>
                  <a:pt x="1025" y="200"/>
                  <a:pt x="1036" y="200"/>
                </a:cubicBezTo>
                <a:cubicBezTo>
                  <a:pt x="1046" y="200"/>
                  <a:pt x="1055" y="198"/>
                  <a:pt x="1063" y="193"/>
                </a:cubicBezTo>
                <a:cubicBezTo>
                  <a:pt x="1071" y="189"/>
                  <a:pt x="1077" y="183"/>
                  <a:pt x="1081" y="175"/>
                </a:cubicBezTo>
                <a:cubicBezTo>
                  <a:pt x="1084" y="169"/>
                  <a:pt x="1085" y="160"/>
                  <a:pt x="1085" y="148"/>
                </a:cubicBezTo>
                <a:lnTo>
                  <a:pt x="1085" y="13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4257676" y="1976438"/>
            <a:ext cx="350838" cy="144463"/>
          </a:xfrm>
          <a:custGeom>
            <a:avLst/>
            <a:gdLst>
              <a:gd name="T0" fmla="*/ 0 w 538"/>
              <a:gd name="T1" fmla="*/ 0 h 222"/>
              <a:gd name="T2" fmla="*/ 28 w 538"/>
              <a:gd name="T3" fmla="*/ 218 h 222"/>
              <a:gd name="T4" fmla="*/ 75 w 538"/>
              <a:gd name="T5" fmla="*/ 218 h 222"/>
              <a:gd name="T6" fmla="*/ 99 w 538"/>
              <a:gd name="T7" fmla="*/ 60 h 222"/>
              <a:gd name="T8" fmla="*/ 116 w 538"/>
              <a:gd name="T9" fmla="*/ 62 h 222"/>
              <a:gd name="T10" fmla="*/ 161 w 538"/>
              <a:gd name="T11" fmla="*/ 65 h 222"/>
              <a:gd name="T12" fmla="*/ 132 w 538"/>
              <a:gd name="T13" fmla="*/ 84 h 222"/>
              <a:gd name="T14" fmla="*/ 106 w 538"/>
              <a:gd name="T15" fmla="*/ 104 h 222"/>
              <a:gd name="T16" fmla="*/ 102 w 538"/>
              <a:gd name="T17" fmla="*/ 218 h 222"/>
              <a:gd name="T18" fmla="*/ 200 w 538"/>
              <a:gd name="T19" fmla="*/ 218 h 222"/>
              <a:gd name="T20" fmla="*/ 175 w 538"/>
              <a:gd name="T21" fmla="*/ 0 h 222"/>
              <a:gd name="T22" fmla="*/ 202 w 538"/>
              <a:gd name="T23" fmla="*/ 78 h 222"/>
              <a:gd name="T24" fmla="*/ 273 w 538"/>
              <a:gd name="T25" fmla="*/ 63 h 222"/>
              <a:gd name="T26" fmla="*/ 307 w 538"/>
              <a:gd name="T27" fmla="*/ 105 h 222"/>
              <a:gd name="T28" fmla="*/ 292 w 538"/>
              <a:gd name="T29" fmla="*/ 199 h 222"/>
              <a:gd name="T30" fmla="*/ 200 w 538"/>
              <a:gd name="T31" fmla="*/ 198 h 222"/>
              <a:gd name="T32" fmla="*/ 200 w 538"/>
              <a:gd name="T33" fmla="*/ 138 h 222"/>
              <a:gd name="T34" fmla="*/ 241 w 538"/>
              <a:gd name="T35" fmla="*/ 200 h 222"/>
              <a:gd name="T36" fmla="*/ 284 w 538"/>
              <a:gd name="T37" fmla="*/ 139 h 222"/>
              <a:gd name="T38" fmla="*/ 243 w 538"/>
              <a:gd name="T39" fmla="*/ 79 h 222"/>
              <a:gd name="T40" fmla="*/ 200 w 538"/>
              <a:gd name="T41" fmla="*/ 138 h 222"/>
              <a:gd name="T42" fmla="*/ 343 w 538"/>
              <a:gd name="T43" fmla="*/ 0 h 222"/>
              <a:gd name="T44" fmla="*/ 370 w 538"/>
              <a:gd name="T45" fmla="*/ 31 h 222"/>
              <a:gd name="T46" fmla="*/ 343 w 538"/>
              <a:gd name="T47" fmla="*/ 218 h 222"/>
              <a:gd name="T48" fmla="*/ 370 w 538"/>
              <a:gd name="T49" fmla="*/ 60 h 222"/>
              <a:gd name="T50" fmla="*/ 343 w 538"/>
              <a:gd name="T51" fmla="*/ 218 h 222"/>
              <a:gd name="T52" fmla="*/ 513 w 538"/>
              <a:gd name="T53" fmla="*/ 198 h 222"/>
              <a:gd name="T54" fmla="*/ 435 w 538"/>
              <a:gd name="T55" fmla="*/ 211 h 222"/>
              <a:gd name="T56" fmla="*/ 402 w 538"/>
              <a:gd name="T57" fmla="*/ 139 h 222"/>
              <a:gd name="T58" fmla="*/ 433 w 538"/>
              <a:gd name="T59" fmla="*/ 67 h 222"/>
              <a:gd name="T60" fmla="*/ 494 w 538"/>
              <a:gd name="T61" fmla="*/ 63 h 222"/>
              <a:gd name="T62" fmla="*/ 512 w 538"/>
              <a:gd name="T63" fmla="*/ 0 h 222"/>
              <a:gd name="T64" fmla="*/ 538 w 538"/>
              <a:gd name="T65" fmla="*/ 218 h 222"/>
              <a:gd name="T66" fmla="*/ 429 w 538"/>
              <a:gd name="T67" fmla="*/ 139 h 222"/>
              <a:gd name="T68" fmla="*/ 472 w 538"/>
              <a:gd name="T69" fmla="*/ 200 h 222"/>
              <a:gd name="T70" fmla="*/ 514 w 538"/>
              <a:gd name="T71" fmla="*/ 142 h 222"/>
              <a:gd name="T72" fmla="*/ 471 w 538"/>
              <a:gd name="T73" fmla="*/ 79 h 222"/>
              <a:gd name="T74" fmla="*/ 429 w 538"/>
              <a:gd name="T75" fmla="*/ 13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" h="222">
                <a:moveTo>
                  <a:pt x="0" y="218"/>
                </a:moveTo>
                <a:lnTo>
                  <a:pt x="0" y="0"/>
                </a:lnTo>
                <a:lnTo>
                  <a:pt x="28" y="0"/>
                </a:lnTo>
                <a:lnTo>
                  <a:pt x="28" y="218"/>
                </a:lnTo>
                <a:lnTo>
                  <a:pt x="0" y="218"/>
                </a:lnTo>
                <a:moveTo>
                  <a:pt x="75" y="218"/>
                </a:moveTo>
                <a:lnTo>
                  <a:pt x="75" y="60"/>
                </a:lnTo>
                <a:lnTo>
                  <a:pt x="99" y="60"/>
                </a:lnTo>
                <a:lnTo>
                  <a:pt x="99" y="84"/>
                </a:lnTo>
                <a:cubicBezTo>
                  <a:pt x="105" y="73"/>
                  <a:pt x="111" y="66"/>
                  <a:pt x="116" y="62"/>
                </a:cubicBezTo>
                <a:cubicBezTo>
                  <a:pt x="121" y="59"/>
                  <a:pt x="127" y="57"/>
                  <a:pt x="133" y="57"/>
                </a:cubicBezTo>
                <a:cubicBezTo>
                  <a:pt x="142" y="57"/>
                  <a:pt x="151" y="60"/>
                  <a:pt x="161" y="65"/>
                </a:cubicBezTo>
                <a:lnTo>
                  <a:pt x="151" y="90"/>
                </a:lnTo>
                <a:cubicBezTo>
                  <a:pt x="145" y="86"/>
                  <a:pt x="138" y="84"/>
                  <a:pt x="132" y="84"/>
                </a:cubicBezTo>
                <a:cubicBezTo>
                  <a:pt x="126" y="84"/>
                  <a:pt x="121" y="86"/>
                  <a:pt x="116" y="90"/>
                </a:cubicBezTo>
                <a:cubicBezTo>
                  <a:pt x="111" y="93"/>
                  <a:pt x="108" y="98"/>
                  <a:pt x="106" y="104"/>
                </a:cubicBezTo>
                <a:cubicBezTo>
                  <a:pt x="103" y="114"/>
                  <a:pt x="102" y="124"/>
                  <a:pt x="102" y="135"/>
                </a:cubicBezTo>
                <a:lnTo>
                  <a:pt x="102" y="218"/>
                </a:lnTo>
                <a:lnTo>
                  <a:pt x="75" y="218"/>
                </a:lnTo>
                <a:moveTo>
                  <a:pt x="200" y="218"/>
                </a:moveTo>
                <a:lnTo>
                  <a:pt x="175" y="218"/>
                </a:lnTo>
                <a:lnTo>
                  <a:pt x="175" y="0"/>
                </a:lnTo>
                <a:lnTo>
                  <a:pt x="202" y="0"/>
                </a:lnTo>
                <a:lnTo>
                  <a:pt x="202" y="78"/>
                </a:lnTo>
                <a:cubicBezTo>
                  <a:pt x="213" y="64"/>
                  <a:pt x="227" y="57"/>
                  <a:pt x="245" y="57"/>
                </a:cubicBezTo>
                <a:cubicBezTo>
                  <a:pt x="255" y="57"/>
                  <a:pt x="264" y="59"/>
                  <a:pt x="273" y="63"/>
                </a:cubicBezTo>
                <a:cubicBezTo>
                  <a:pt x="281" y="67"/>
                  <a:pt x="288" y="72"/>
                  <a:pt x="294" y="79"/>
                </a:cubicBezTo>
                <a:cubicBezTo>
                  <a:pt x="299" y="86"/>
                  <a:pt x="304" y="95"/>
                  <a:pt x="307" y="105"/>
                </a:cubicBezTo>
                <a:cubicBezTo>
                  <a:pt x="310" y="115"/>
                  <a:pt x="312" y="125"/>
                  <a:pt x="312" y="137"/>
                </a:cubicBezTo>
                <a:cubicBezTo>
                  <a:pt x="312" y="164"/>
                  <a:pt x="305" y="185"/>
                  <a:pt x="292" y="199"/>
                </a:cubicBezTo>
                <a:cubicBezTo>
                  <a:pt x="278" y="214"/>
                  <a:pt x="262" y="222"/>
                  <a:pt x="244" y="222"/>
                </a:cubicBezTo>
                <a:cubicBezTo>
                  <a:pt x="225" y="222"/>
                  <a:pt x="210" y="214"/>
                  <a:pt x="200" y="198"/>
                </a:cubicBezTo>
                <a:lnTo>
                  <a:pt x="200" y="218"/>
                </a:lnTo>
                <a:moveTo>
                  <a:pt x="200" y="138"/>
                </a:moveTo>
                <a:cubicBezTo>
                  <a:pt x="200" y="157"/>
                  <a:pt x="202" y="171"/>
                  <a:pt x="207" y="179"/>
                </a:cubicBezTo>
                <a:cubicBezTo>
                  <a:pt x="216" y="193"/>
                  <a:pt x="227" y="200"/>
                  <a:pt x="241" y="200"/>
                </a:cubicBezTo>
                <a:cubicBezTo>
                  <a:pt x="253" y="200"/>
                  <a:pt x="263" y="194"/>
                  <a:pt x="272" y="184"/>
                </a:cubicBezTo>
                <a:cubicBezTo>
                  <a:pt x="280" y="174"/>
                  <a:pt x="284" y="159"/>
                  <a:pt x="284" y="139"/>
                </a:cubicBezTo>
                <a:cubicBezTo>
                  <a:pt x="284" y="118"/>
                  <a:pt x="280" y="103"/>
                  <a:pt x="272" y="93"/>
                </a:cubicBezTo>
                <a:cubicBezTo>
                  <a:pt x="264" y="84"/>
                  <a:pt x="254" y="79"/>
                  <a:pt x="243" y="79"/>
                </a:cubicBezTo>
                <a:cubicBezTo>
                  <a:pt x="231" y="79"/>
                  <a:pt x="221" y="84"/>
                  <a:pt x="212" y="94"/>
                </a:cubicBezTo>
                <a:cubicBezTo>
                  <a:pt x="204" y="104"/>
                  <a:pt x="200" y="119"/>
                  <a:pt x="200" y="138"/>
                </a:cubicBezTo>
                <a:moveTo>
                  <a:pt x="343" y="31"/>
                </a:moveTo>
                <a:lnTo>
                  <a:pt x="343" y="0"/>
                </a:lnTo>
                <a:lnTo>
                  <a:pt x="370" y="0"/>
                </a:lnTo>
                <a:lnTo>
                  <a:pt x="370" y="31"/>
                </a:lnTo>
                <a:lnTo>
                  <a:pt x="343" y="31"/>
                </a:lnTo>
                <a:moveTo>
                  <a:pt x="343" y="218"/>
                </a:moveTo>
                <a:lnTo>
                  <a:pt x="343" y="60"/>
                </a:lnTo>
                <a:lnTo>
                  <a:pt x="370" y="60"/>
                </a:lnTo>
                <a:lnTo>
                  <a:pt x="370" y="218"/>
                </a:lnTo>
                <a:lnTo>
                  <a:pt x="343" y="218"/>
                </a:lnTo>
                <a:moveTo>
                  <a:pt x="513" y="218"/>
                </a:moveTo>
                <a:lnTo>
                  <a:pt x="513" y="198"/>
                </a:lnTo>
                <a:cubicBezTo>
                  <a:pt x="503" y="214"/>
                  <a:pt x="489" y="222"/>
                  <a:pt x="469" y="222"/>
                </a:cubicBezTo>
                <a:cubicBezTo>
                  <a:pt x="457" y="222"/>
                  <a:pt x="445" y="218"/>
                  <a:pt x="435" y="211"/>
                </a:cubicBezTo>
                <a:cubicBezTo>
                  <a:pt x="424" y="204"/>
                  <a:pt x="416" y="195"/>
                  <a:pt x="410" y="182"/>
                </a:cubicBezTo>
                <a:cubicBezTo>
                  <a:pt x="404" y="170"/>
                  <a:pt x="402" y="155"/>
                  <a:pt x="402" y="139"/>
                </a:cubicBezTo>
                <a:cubicBezTo>
                  <a:pt x="402" y="124"/>
                  <a:pt x="404" y="109"/>
                  <a:pt x="409" y="96"/>
                </a:cubicBezTo>
                <a:cubicBezTo>
                  <a:pt x="415" y="84"/>
                  <a:pt x="423" y="74"/>
                  <a:pt x="433" y="67"/>
                </a:cubicBezTo>
                <a:cubicBezTo>
                  <a:pt x="443" y="60"/>
                  <a:pt x="455" y="57"/>
                  <a:pt x="468" y="57"/>
                </a:cubicBezTo>
                <a:cubicBezTo>
                  <a:pt x="478" y="57"/>
                  <a:pt x="486" y="59"/>
                  <a:pt x="494" y="63"/>
                </a:cubicBezTo>
                <a:cubicBezTo>
                  <a:pt x="501" y="67"/>
                  <a:pt x="507" y="72"/>
                  <a:pt x="512" y="78"/>
                </a:cubicBezTo>
                <a:lnTo>
                  <a:pt x="512" y="0"/>
                </a:lnTo>
                <a:lnTo>
                  <a:pt x="538" y="0"/>
                </a:lnTo>
                <a:lnTo>
                  <a:pt x="538" y="218"/>
                </a:lnTo>
                <a:lnTo>
                  <a:pt x="513" y="218"/>
                </a:lnTo>
                <a:moveTo>
                  <a:pt x="429" y="139"/>
                </a:moveTo>
                <a:cubicBezTo>
                  <a:pt x="429" y="159"/>
                  <a:pt x="433" y="175"/>
                  <a:pt x="442" y="185"/>
                </a:cubicBezTo>
                <a:cubicBezTo>
                  <a:pt x="450" y="195"/>
                  <a:pt x="460" y="200"/>
                  <a:pt x="472" y="200"/>
                </a:cubicBezTo>
                <a:cubicBezTo>
                  <a:pt x="484" y="200"/>
                  <a:pt x="493" y="195"/>
                  <a:pt x="502" y="185"/>
                </a:cubicBezTo>
                <a:cubicBezTo>
                  <a:pt x="510" y="176"/>
                  <a:pt x="514" y="161"/>
                  <a:pt x="514" y="142"/>
                </a:cubicBezTo>
                <a:cubicBezTo>
                  <a:pt x="514" y="120"/>
                  <a:pt x="510" y="104"/>
                  <a:pt x="501" y="94"/>
                </a:cubicBezTo>
                <a:cubicBezTo>
                  <a:pt x="493" y="84"/>
                  <a:pt x="483" y="79"/>
                  <a:pt x="471" y="79"/>
                </a:cubicBezTo>
                <a:cubicBezTo>
                  <a:pt x="459" y="79"/>
                  <a:pt x="449" y="84"/>
                  <a:pt x="441" y="93"/>
                </a:cubicBezTo>
                <a:cubicBezTo>
                  <a:pt x="433" y="103"/>
                  <a:pt x="429" y="118"/>
                  <a:pt x="429" y="139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4048126" y="2263775"/>
            <a:ext cx="536575" cy="182563"/>
          </a:xfrm>
          <a:custGeom>
            <a:avLst/>
            <a:gdLst>
              <a:gd name="T0" fmla="*/ 83 w 824"/>
              <a:gd name="T1" fmla="*/ 0 h 281"/>
              <a:gd name="T2" fmla="*/ 203 w 824"/>
              <a:gd name="T3" fmla="*/ 217 h 281"/>
              <a:gd name="T4" fmla="*/ 145 w 824"/>
              <a:gd name="T5" fmla="*/ 151 h 281"/>
              <a:gd name="T6" fmla="*/ 30 w 824"/>
              <a:gd name="T7" fmla="*/ 217 h 281"/>
              <a:gd name="T8" fmla="*/ 62 w 824"/>
              <a:gd name="T9" fmla="*/ 128 h 281"/>
              <a:gd name="T10" fmla="*/ 113 w 824"/>
              <a:gd name="T11" fmla="*/ 68 h 281"/>
              <a:gd name="T12" fmla="*/ 86 w 824"/>
              <a:gd name="T13" fmla="*/ 64 h 281"/>
              <a:gd name="T14" fmla="*/ 224 w 824"/>
              <a:gd name="T15" fmla="*/ 31 h 281"/>
              <a:gd name="T16" fmla="*/ 251 w 824"/>
              <a:gd name="T17" fmla="*/ 0 h 281"/>
              <a:gd name="T18" fmla="*/ 224 w 824"/>
              <a:gd name="T19" fmla="*/ 31 h 281"/>
              <a:gd name="T20" fmla="*/ 195 w 824"/>
              <a:gd name="T21" fmla="*/ 256 h 281"/>
              <a:gd name="T22" fmla="*/ 220 w 824"/>
              <a:gd name="T23" fmla="*/ 252 h 281"/>
              <a:gd name="T24" fmla="*/ 224 w 824"/>
              <a:gd name="T25" fmla="*/ 60 h 281"/>
              <a:gd name="T26" fmla="*/ 251 w 824"/>
              <a:gd name="T27" fmla="*/ 226 h 281"/>
              <a:gd name="T28" fmla="*/ 211 w 824"/>
              <a:gd name="T29" fmla="*/ 281 h 281"/>
              <a:gd name="T30" fmla="*/ 291 w 824"/>
              <a:gd name="T31" fmla="*/ 217 h 281"/>
              <a:gd name="T32" fmla="*/ 318 w 824"/>
              <a:gd name="T33" fmla="*/ 0 h 281"/>
              <a:gd name="T34" fmla="*/ 291 w 824"/>
              <a:gd name="T35" fmla="*/ 217 h 281"/>
              <a:gd name="T36" fmla="*/ 374 w 824"/>
              <a:gd name="T37" fmla="*/ 74 h 281"/>
              <a:gd name="T38" fmla="*/ 477 w 824"/>
              <a:gd name="T39" fmla="*/ 77 h 281"/>
              <a:gd name="T40" fmla="*/ 489 w 824"/>
              <a:gd name="T41" fmla="*/ 184 h 281"/>
              <a:gd name="T42" fmla="*/ 424 w 824"/>
              <a:gd name="T43" fmla="*/ 221 h 281"/>
              <a:gd name="T44" fmla="*/ 350 w 824"/>
              <a:gd name="T45" fmla="*/ 139 h 281"/>
              <a:gd name="T46" fmla="*/ 391 w 824"/>
              <a:gd name="T47" fmla="*/ 184 h 281"/>
              <a:gd name="T48" fmla="*/ 457 w 824"/>
              <a:gd name="T49" fmla="*/ 184 h 281"/>
              <a:gd name="T50" fmla="*/ 457 w 824"/>
              <a:gd name="T51" fmla="*/ 93 h 281"/>
              <a:gd name="T52" fmla="*/ 391 w 824"/>
              <a:gd name="T53" fmla="*/ 93 h 281"/>
              <a:gd name="T54" fmla="*/ 631 w 824"/>
              <a:gd name="T55" fmla="*/ 217 h 281"/>
              <a:gd name="T56" fmla="*/ 581 w 824"/>
              <a:gd name="T57" fmla="*/ 221 h 281"/>
              <a:gd name="T58" fmla="*/ 537 w 824"/>
              <a:gd name="T59" fmla="*/ 202 h 281"/>
              <a:gd name="T60" fmla="*/ 527 w 824"/>
              <a:gd name="T61" fmla="*/ 157 h 281"/>
              <a:gd name="T62" fmla="*/ 554 w 824"/>
              <a:gd name="T63" fmla="*/ 60 h 281"/>
              <a:gd name="T64" fmla="*/ 556 w 824"/>
              <a:gd name="T65" fmla="*/ 175 h 281"/>
              <a:gd name="T66" fmla="*/ 587 w 824"/>
              <a:gd name="T67" fmla="*/ 198 h 281"/>
              <a:gd name="T68" fmla="*/ 624 w 824"/>
              <a:gd name="T69" fmla="*/ 175 h 281"/>
              <a:gd name="T70" fmla="*/ 628 w 824"/>
              <a:gd name="T71" fmla="*/ 60 h 281"/>
              <a:gd name="T72" fmla="*/ 655 w 824"/>
              <a:gd name="T73" fmla="*/ 217 h 281"/>
              <a:gd name="T74" fmla="*/ 696 w 824"/>
              <a:gd name="T75" fmla="*/ 217 h 281"/>
              <a:gd name="T76" fmla="*/ 720 w 824"/>
              <a:gd name="T77" fmla="*/ 60 h 281"/>
              <a:gd name="T78" fmla="*/ 770 w 824"/>
              <a:gd name="T79" fmla="*/ 56 h 281"/>
              <a:gd name="T80" fmla="*/ 814 w 824"/>
              <a:gd name="T81" fmla="*/ 75 h 281"/>
              <a:gd name="T82" fmla="*/ 824 w 824"/>
              <a:gd name="T83" fmla="*/ 120 h 281"/>
              <a:gd name="T84" fmla="*/ 797 w 824"/>
              <a:gd name="T85" fmla="*/ 217 h 281"/>
              <a:gd name="T86" fmla="*/ 794 w 824"/>
              <a:gd name="T87" fmla="*/ 97 h 281"/>
              <a:gd name="T88" fmla="*/ 764 w 824"/>
              <a:gd name="T89" fmla="*/ 79 h 281"/>
              <a:gd name="T90" fmla="*/ 723 w 824"/>
              <a:gd name="T91" fmla="*/ 131 h 281"/>
              <a:gd name="T92" fmla="*/ 696 w 824"/>
              <a:gd name="T93" fmla="*/ 2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4" h="281">
                <a:moveTo>
                  <a:pt x="0" y="217"/>
                </a:moveTo>
                <a:lnTo>
                  <a:pt x="83" y="0"/>
                </a:lnTo>
                <a:lnTo>
                  <a:pt x="114" y="0"/>
                </a:lnTo>
                <a:lnTo>
                  <a:pt x="203" y="217"/>
                </a:lnTo>
                <a:lnTo>
                  <a:pt x="170" y="217"/>
                </a:lnTo>
                <a:lnTo>
                  <a:pt x="145" y="151"/>
                </a:lnTo>
                <a:lnTo>
                  <a:pt x="54" y="151"/>
                </a:lnTo>
                <a:lnTo>
                  <a:pt x="30" y="217"/>
                </a:lnTo>
                <a:lnTo>
                  <a:pt x="0" y="217"/>
                </a:lnTo>
                <a:moveTo>
                  <a:pt x="62" y="128"/>
                </a:moveTo>
                <a:lnTo>
                  <a:pt x="136" y="128"/>
                </a:lnTo>
                <a:lnTo>
                  <a:pt x="113" y="68"/>
                </a:lnTo>
                <a:cubicBezTo>
                  <a:pt x="106" y="49"/>
                  <a:pt x="101" y="34"/>
                  <a:pt x="98" y="23"/>
                </a:cubicBezTo>
                <a:cubicBezTo>
                  <a:pt x="95" y="37"/>
                  <a:pt x="91" y="50"/>
                  <a:pt x="86" y="64"/>
                </a:cubicBezTo>
                <a:lnTo>
                  <a:pt x="62" y="128"/>
                </a:lnTo>
                <a:moveTo>
                  <a:pt x="224" y="31"/>
                </a:moveTo>
                <a:lnTo>
                  <a:pt x="224" y="0"/>
                </a:lnTo>
                <a:lnTo>
                  <a:pt x="251" y="0"/>
                </a:lnTo>
                <a:lnTo>
                  <a:pt x="251" y="31"/>
                </a:lnTo>
                <a:lnTo>
                  <a:pt x="224" y="31"/>
                </a:lnTo>
                <a:moveTo>
                  <a:pt x="190" y="278"/>
                </a:moveTo>
                <a:lnTo>
                  <a:pt x="195" y="256"/>
                </a:lnTo>
                <a:cubicBezTo>
                  <a:pt x="200" y="257"/>
                  <a:pt x="205" y="258"/>
                  <a:pt x="208" y="258"/>
                </a:cubicBezTo>
                <a:cubicBezTo>
                  <a:pt x="213" y="258"/>
                  <a:pt x="217" y="256"/>
                  <a:pt x="220" y="252"/>
                </a:cubicBezTo>
                <a:cubicBezTo>
                  <a:pt x="223" y="249"/>
                  <a:pt x="224" y="240"/>
                  <a:pt x="224" y="225"/>
                </a:cubicBezTo>
                <a:lnTo>
                  <a:pt x="224" y="60"/>
                </a:lnTo>
                <a:lnTo>
                  <a:pt x="251" y="60"/>
                </a:lnTo>
                <a:lnTo>
                  <a:pt x="251" y="226"/>
                </a:lnTo>
                <a:cubicBezTo>
                  <a:pt x="251" y="245"/>
                  <a:pt x="248" y="259"/>
                  <a:pt x="243" y="266"/>
                </a:cubicBezTo>
                <a:cubicBezTo>
                  <a:pt x="237" y="276"/>
                  <a:pt x="226" y="281"/>
                  <a:pt x="211" y="281"/>
                </a:cubicBezTo>
                <a:cubicBezTo>
                  <a:pt x="204" y="281"/>
                  <a:pt x="197" y="280"/>
                  <a:pt x="190" y="278"/>
                </a:cubicBezTo>
                <a:moveTo>
                  <a:pt x="291" y="217"/>
                </a:moveTo>
                <a:lnTo>
                  <a:pt x="291" y="0"/>
                </a:lnTo>
                <a:lnTo>
                  <a:pt x="318" y="0"/>
                </a:lnTo>
                <a:lnTo>
                  <a:pt x="318" y="217"/>
                </a:lnTo>
                <a:lnTo>
                  <a:pt x="291" y="217"/>
                </a:lnTo>
                <a:moveTo>
                  <a:pt x="350" y="139"/>
                </a:moveTo>
                <a:cubicBezTo>
                  <a:pt x="350" y="109"/>
                  <a:pt x="358" y="88"/>
                  <a:pt x="374" y="74"/>
                </a:cubicBezTo>
                <a:cubicBezTo>
                  <a:pt x="388" y="62"/>
                  <a:pt x="404" y="56"/>
                  <a:pt x="424" y="56"/>
                </a:cubicBezTo>
                <a:cubicBezTo>
                  <a:pt x="446" y="56"/>
                  <a:pt x="463" y="63"/>
                  <a:pt x="477" y="77"/>
                </a:cubicBezTo>
                <a:cubicBezTo>
                  <a:pt x="491" y="92"/>
                  <a:pt x="498" y="111"/>
                  <a:pt x="498" y="136"/>
                </a:cubicBezTo>
                <a:cubicBezTo>
                  <a:pt x="498" y="157"/>
                  <a:pt x="495" y="173"/>
                  <a:pt x="489" y="184"/>
                </a:cubicBezTo>
                <a:cubicBezTo>
                  <a:pt x="482" y="196"/>
                  <a:pt x="474" y="205"/>
                  <a:pt x="462" y="211"/>
                </a:cubicBezTo>
                <a:cubicBezTo>
                  <a:pt x="450" y="218"/>
                  <a:pt x="438" y="221"/>
                  <a:pt x="424" y="221"/>
                </a:cubicBezTo>
                <a:cubicBezTo>
                  <a:pt x="402" y="221"/>
                  <a:pt x="384" y="214"/>
                  <a:pt x="370" y="200"/>
                </a:cubicBezTo>
                <a:cubicBezTo>
                  <a:pt x="357" y="186"/>
                  <a:pt x="350" y="165"/>
                  <a:pt x="350" y="139"/>
                </a:cubicBezTo>
                <a:moveTo>
                  <a:pt x="377" y="139"/>
                </a:moveTo>
                <a:cubicBezTo>
                  <a:pt x="377" y="159"/>
                  <a:pt x="382" y="174"/>
                  <a:pt x="391" y="184"/>
                </a:cubicBezTo>
                <a:cubicBezTo>
                  <a:pt x="399" y="194"/>
                  <a:pt x="411" y="199"/>
                  <a:pt x="424" y="199"/>
                </a:cubicBezTo>
                <a:cubicBezTo>
                  <a:pt x="437" y="199"/>
                  <a:pt x="448" y="194"/>
                  <a:pt x="457" y="184"/>
                </a:cubicBezTo>
                <a:cubicBezTo>
                  <a:pt x="466" y="174"/>
                  <a:pt x="470" y="158"/>
                  <a:pt x="470" y="138"/>
                </a:cubicBezTo>
                <a:cubicBezTo>
                  <a:pt x="470" y="118"/>
                  <a:pt x="466" y="103"/>
                  <a:pt x="457" y="93"/>
                </a:cubicBezTo>
                <a:cubicBezTo>
                  <a:pt x="448" y="83"/>
                  <a:pt x="437" y="78"/>
                  <a:pt x="424" y="78"/>
                </a:cubicBezTo>
                <a:cubicBezTo>
                  <a:pt x="411" y="78"/>
                  <a:pt x="399" y="83"/>
                  <a:pt x="391" y="93"/>
                </a:cubicBezTo>
                <a:cubicBezTo>
                  <a:pt x="382" y="103"/>
                  <a:pt x="377" y="118"/>
                  <a:pt x="377" y="139"/>
                </a:cubicBezTo>
                <a:moveTo>
                  <a:pt x="631" y="217"/>
                </a:moveTo>
                <a:lnTo>
                  <a:pt x="631" y="194"/>
                </a:lnTo>
                <a:cubicBezTo>
                  <a:pt x="619" y="212"/>
                  <a:pt x="602" y="221"/>
                  <a:pt x="581" y="221"/>
                </a:cubicBezTo>
                <a:cubicBezTo>
                  <a:pt x="572" y="221"/>
                  <a:pt x="563" y="219"/>
                  <a:pt x="555" y="216"/>
                </a:cubicBezTo>
                <a:cubicBezTo>
                  <a:pt x="547" y="212"/>
                  <a:pt x="541" y="208"/>
                  <a:pt x="537" y="202"/>
                </a:cubicBezTo>
                <a:cubicBezTo>
                  <a:pt x="533" y="197"/>
                  <a:pt x="531" y="190"/>
                  <a:pt x="529" y="182"/>
                </a:cubicBezTo>
                <a:cubicBezTo>
                  <a:pt x="528" y="177"/>
                  <a:pt x="527" y="169"/>
                  <a:pt x="527" y="157"/>
                </a:cubicBezTo>
                <a:lnTo>
                  <a:pt x="527" y="60"/>
                </a:lnTo>
                <a:lnTo>
                  <a:pt x="554" y="60"/>
                </a:lnTo>
                <a:lnTo>
                  <a:pt x="554" y="147"/>
                </a:lnTo>
                <a:cubicBezTo>
                  <a:pt x="554" y="161"/>
                  <a:pt x="555" y="170"/>
                  <a:pt x="556" y="175"/>
                </a:cubicBezTo>
                <a:cubicBezTo>
                  <a:pt x="557" y="182"/>
                  <a:pt x="561" y="188"/>
                  <a:pt x="566" y="192"/>
                </a:cubicBezTo>
                <a:cubicBezTo>
                  <a:pt x="572" y="196"/>
                  <a:pt x="579" y="198"/>
                  <a:pt x="587" y="198"/>
                </a:cubicBezTo>
                <a:cubicBezTo>
                  <a:pt x="595" y="198"/>
                  <a:pt x="602" y="196"/>
                  <a:pt x="609" y="192"/>
                </a:cubicBezTo>
                <a:cubicBezTo>
                  <a:pt x="616" y="188"/>
                  <a:pt x="621" y="182"/>
                  <a:pt x="624" y="175"/>
                </a:cubicBezTo>
                <a:cubicBezTo>
                  <a:pt x="627" y="168"/>
                  <a:pt x="628" y="158"/>
                  <a:pt x="628" y="144"/>
                </a:cubicBezTo>
                <a:lnTo>
                  <a:pt x="628" y="60"/>
                </a:lnTo>
                <a:lnTo>
                  <a:pt x="655" y="60"/>
                </a:lnTo>
                <a:lnTo>
                  <a:pt x="655" y="217"/>
                </a:lnTo>
                <a:lnTo>
                  <a:pt x="631" y="217"/>
                </a:lnTo>
                <a:moveTo>
                  <a:pt x="696" y="217"/>
                </a:moveTo>
                <a:lnTo>
                  <a:pt x="696" y="60"/>
                </a:lnTo>
                <a:lnTo>
                  <a:pt x="720" y="60"/>
                </a:lnTo>
                <a:lnTo>
                  <a:pt x="720" y="82"/>
                </a:lnTo>
                <a:cubicBezTo>
                  <a:pt x="731" y="65"/>
                  <a:pt x="748" y="56"/>
                  <a:pt x="770" y="56"/>
                </a:cubicBezTo>
                <a:cubicBezTo>
                  <a:pt x="780" y="56"/>
                  <a:pt x="788" y="58"/>
                  <a:pt x="796" y="61"/>
                </a:cubicBezTo>
                <a:cubicBezTo>
                  <a:pt x="804" y="65"/>
                  <a:pt x="810" y="69"/>
                  <a:pt x="814" y="75"/>
                </a:cubicBezTo>
                <a:cubicBezTo>
                  <a:pt x="818" y="80"/>
                  <a:pt x="821" y="87"/>
                  <a:pt x="822" y="94"/>
                </a:cubicBezTo>
                <a:cubicBezTo>
                  <a:pt x="823" y="99"/>
                  <a:pt x="824" y="108"/>
                  <a:pt x="824" y="120"/>
                </a:cubicBezTo>
                <a:lnTo>
                  <a:pt x="824" y="217"/>
                </a:lnTo>
                <a:lnTo>
                  <a:pt x="797" y="217"/>
                </a:lnTo>
                <a:lnTo>
                  <a:pt x="797" y="121"/>
                </a:lnTo>
                <a:cubicBezTo>
                  <a:pt x="797" y="111"/>
                  <a:pt x="796" y="102"/>
                  <a:pt x="794" y="97"/>
                </a:cubicBezTo>
                <a:cubicBezTo>
                  <a:pt x="792" y="92"/>
                  <a:pt x="788" y="87"/>
                  <a:pt x="783" y="84"/>
                </a:cubicBezTo>
                <a:cubicBezTo>
                  <a:pt x="778" y="81"/>
                  <a:pt x="772" y="79"/>
                  <a:pt x="764" y="79"/>
                </a:cubicBezTo>
                <a:cubicBezTo>
                  <a:pt x="753" y="79"/>
                  <a:pt x="743" y="83"/>
                  <a:pt x="735" y="90"/>
                </a:cubicBezTo>
                <a:cubicBezTo>
                  <a:pt x="727" y="97"/>
                  <a:pt x="723" y="111"/>
                  <a:pt x="723" y="131"/>
                </a:cubicBezTo>
                <a:lnTo>
                  <a:pt x="723" y="217"/>
                </a:lnTo>
                <a:lnTo>
                  <a:pt x="696" y="217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6778626" y="2182813"/>
            <a:ext cx="831850" cy="182563"/>
          </a:xfrm>
          <a:custGeom>
            <a:avLst/>
            <a:gdLst>
              <a:gd name="T0" fmla="*/ 115 w 1279"/>
              <a:gd name="T1" fmla="*/ 3 h 281"/>
              <a:gd name="T2" fmla="*/ 146 w 1279"/>
              <a:gd name="T3" fmla="*/ 155 h 281"/>
              <a:gd name="T4" fmla="*/ 0 w 1279"/>
              <a:gd name="T5" fmla="*/ 221 h 281"/>
              <a:gd name="T6" fmla="*/ 114 w 1279"/>
              <a:gd name="T7" fmla="*/ 71 h 281"/>
              <a:gd name="T8" fmla="*/ 63 w 1279"/>
              <a:gd name="T9" fmla="*/ 132 h 281"/>
              <a:gd name="T10" fmla="*/ 251 w 1279"/>
              <a:gd name="T11" fmla="*/ 3 h 281"/>
              <a:gd name="T12" fmla="*/ 379 w 1279"/>
              <a:gd name="T13" fmla="*/ 221 h 281"/>
              <a:gd name="T14" fmla="*/ 474 w 1279"/>
              <a:gd name="T15" fmla="*/ 157 h 281"/>
              <a:gd name="T16" fmla="*/ 548 w 1279"/>
              <a:gd name="T17" fmla="*/ 3 h 281"/>
              <a:gd name="T18" fmla="*/ 559 w 1279"/>
              <a:gd name="T19" fmla="*/ 221 h 281"/>
              <a:gd name="T20" fmla="*/ 470 w 1279"/>
              <a:gd name="T21" fmla="*/ 221 h 281"/>
              <a:gd name="T22" fmla="*/ 379 w 1279"/>
              <a:gd name="T23" fmla="*/ 221 h 281"/>
              <a:gd name="T24" fmla="*/ 673 w 1279"/>
              <a:gd name="T25" fmla="*/ 225 h 281"/>
              <a:gd name="T26" fmla="*/ 625 w 1279"/>
              <a:gd name="T27" fmla="*/ 158 h 281"/>
              <a:gd name="T28" fmla="*/ 681 w 1279"/>
              <a:gd name="T29" fmla="*/ 130 h 281"/>
              <a:gd name="T30" fmla="*/ 722 w 1279"/>
              <a:gd name="T31" fmla="*/ 91 h 281"/>
              <a:gd name="T32" fmla="*/ 650 w 1279"/>
              <a:gd name="T33" fmla="*/ 112 h 281"/>
              <a:gd name="T34" fmla="*/ 659 w 1279"/>
              <a:gd name="T35" fmla="*/ 65 h 281"/>
              <a:gd name="T36" fmla="*/ 746 w 1279"/>
              <a:gd name="T37" fmla="*/ 77 h 281"/>
              <a:gd name="T38" fmla="*/ 756 w 1279"/>
              <a:gd name="T39" fmla="*/ 155 h 281"/>
              <a:gd name="T40" fmla="*/ 737 w 1279"/>
              <a:gd name="T41" fmla="*/ 221 h 281"/>
              <a:gd name="T42" fmla="*/ 685 w 1279"/>
              <a:gd name="T43" fmla="*/ 152 h 281"/>
              <a:gd name="T44" fmla="*/ 648 w 1279"/>
              <a:gd name="T45" fmla="*/ 179 h 281"/>
              <a:gd name="T46" fmla="*/ 707 w 1279"/>
              <a:gd name="T47" fmla="*/ 197 h 281"/>
              <a:gd name="T48" fmla="*/ 729 w 1279"/>
              <a:gd name="T49" fmla="*/ 142 h 281"/>
              <a:gd name="T50" fmla="*/ 779 w 1279"/>
              <a:gd name="T51" fmla="*/ 84 h 281"/>
              <a:gd name="T52" fmla="*/ 803 w 1279"/>
              <a:gd name="T53" fmla="*/ 47 h 281"/>
              <a:gd name="T54" fmla="*/ 846 w 1279"/>
              <a:gd name="T55" fmla="*/ 0 h 281"/>
              <a:gd name="T56" fmla="*/ 852 w 1279"/>
              <a:gd name="T57" fmla="*/ 24 h 281"/>
              <a:gd name="T58" fmla="*/ 829 w 1279"/>
              <a:gd name="T59" fmla="*/ 63 h 281"/>
              <a:gd name="T60" fmla="*/ 829 w 1279"/>
              <a:gd name="T61" fmla="*/ 84 h 281"/>
              <a:gd name="T62" fmla="*/ 884 w 1279"/>
              <a:gd name="T63" fmla="*/ 221 h 281"/>
              <a:gd name="T64" fmla="*/ 908 w 1279"/>
              <a:gd name="T65" fmla="*/ 87 h 281"/>
              <a:gd name="T66" fmla="*/ 970 w 1279"/>
              <a:gd name="T67" fmla="*/ 68 h 281"/>
              <a:gd name="T68" fmla="*/ 925 w 1279"/>
              <a:gd name="T69" fmla="*/ 93 h 281"/>
              <a:gd name="T70" fmla="*/ 911 w 1279"/>
              <a:gd name="T71" fmla="*/ 221 h 281"/>
              <a:gd name="T72" fmla="*/ 1059 w 1279"/>
              <a:gd name="T73" fmla="*/ 219 h 281"/>
              <a:gd name="T74" fmla="*/ 975 w 1279"/>
              <a:gd name="T75" fmla="*/ 179 h 281"/>
              <a:gd name="T76" fmla="*/ 1014 w 1279"/>
              <a:gd name="T77" fmla="*/ 134 h 281"/>
              <a:gd name="T78" fmla="*/ 1085 w 1279"/>
              <a:gd name="T79" fmla="*/ 114 h 281"/>
              <a:gd name="T80" fmla="*/ 1019 w 1279"/>
              <a:gd name="T81" fmla="*/ 89 h 281"/>
              <a:gd name="T82" fmla="*/ 992 w 1279"/>
              <a:gd name="T83" fmla="*/ 81 h 281"/>
              <a:gd name="T84" fmla="*/ 1084 w 1279"/>
              <a:gd name="T85" fmla="*/ 65 h 281"/>
              <a:gd name="T86" fmla="*/ 1112 w 1279"/>
              <a:gd name="T87" fmla="*/ 119 h 281"/>
              <a:gd name="T88" fmla="*/ 1120 w 1279"/>
              <a:gd name="T89" fmla="*/ 221 h 281"/>
              <a:gd name="T90" fmla="*/ 1085 w 1279"/>
              <a:gd name="T91" fmla="*/ 142 h 281"/>
              <a:gd name="T92" fmla="*/ 1007 w 1279"/>
              <a:gd name="T93" fmla="*/ 166 h 281"/>
              <a:gd name="T94" fmla="*/ 1036 w 1279"/>
              <a:gd name="T95" fmla="*/ 204 h 281"/>
              <a:gd name="T96" fmla="*/ 1085 w 1279"/>
              <a:gd name="T97" fmla="*/ 152 h 281"/>
              <a:gd name="T98" fmla="*/ 1253 w 1279"/>
              <a:gd name="T99" fmla="*/ 204 h 281"/>
              <a:gd name="T100" fmla="*/ 1163 w 1279"/>
              <a:gd name="T101" fmla="*/ 202 h 281"/>
              <a:gd name="T102" fmla="*/ 1175 w 1279"/>
              <a:gd name="T103" fmla="*/ 70 h 281"/>
              <a:gd name="T104" fmla="*/ 1255 w 1279"/>
              <a:gd name="T105" fmla="*/ 63 h 281"/>
              <a:gd name="T106" fmla="*/ 1253 w 1279"/>
              <a:gd name="T107" fmla="*/ 281 h 281"/>
              <a:gd name="T108" fmla="*/ 1214 w 1279"/>
              <a:gd name="T109" fmla="*/ 203 h 281"/>
              <a:gd name="T110" fmla="*/ 1242 w 1279"/>
              <a:gd name="T111" fmla="*/ 97 h 281"/>
              <a:gd name="T112" fmla="*/ 1170 w 1279"/>
              <a:gd name="T113" fmla="*/ 14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79" h="281">
                <a:moveTo>
                  <a:pt x="0" y="221"/>
                </a:moveTo>
                <a:lnTo>
                  <a:pt x="84" y="3"/>
                </a:lnTo>
                <a:lnTo>
                  <a:pt x="115" y="3"/>
                </a:lnTo>
                <a:lnTo>
                  <a:pt x="204" y="221"/>
                </a:lnTo>
                <a:lnTo>
                  <a:pt x="171" y="221"/>
                </a:lnTo>
                <a:lnTo>
                  <a:pt x="146" y="155"/>
                </a:lnTo>
                <a:lnTo>
                  <a:pt x="55" y="155"/>
                </a:lnTo>
                <a:lnTo>
                  <a:pt x="31" y="221"/>
                </a:lnTo>
                <a:lnTo>
                  <a:pt x="0" y="221"/>
                </a:lnTo>
                <a:moveTo>
                  <a:pt x="63" y="132"/>
                </a:moveTo>
                <a:lnTo>
                  <a:pt x="137" y="132"/>
                </a:lnTo>
                <a:lnTo>
                  <a:pt x="114" y="71"/>
                </a:lnTo>
                <a:cubicBezTo>
                  <a:pt x="107" y="53"/>
                  <a:pt x="102" y="38"/>
                  <a:pt x="98" y="26"/>
                </a:cubicBezTo>
                <a:cubicBezTo>
                  <a:pt x="96" y="40"/>
                  <a:pt x="92" y="54"/>
                  <a:pt x="87" y="68"/>
                </a:cubicBezTo>
                <a:lnTo>
                  <a:pt x="63" y="132"/>
                </a:lnTo>
                <a:moveTo>
                  <a:pt x="224" y="221"/>
                </a:moveTo>
                <a:lnTo>
                  <a:pt x="224" y="3"/>
                </a:lnTo>
                <a:lnTo>
                  <a:pt x="251" y="3"/>
                </a:lnTo>
                <a:lnTo>
                  <a:pt x="251" y="221"/>
                </a:lnTo>
                <a:lnTo>
                  <a:pt x="224" y="221"/>
                </a:lnTo>
                <a:moveTo>
                  <a:pt x="379" y="221"/>
                </a:moveTo>
                <a:lnTo>
                  <a:pt x="379" y="3"/>
                </a:lnTo>
                <a:lnTo>
                  <a:pt x="422" y="3"/>
                </a:lnTo>
                <a:lnTo>
                  <a:pt x="474" y="157"/>
                </a:lnTo>
                <a:cubicBezTo>
                  <a:pt x="479" y="172"/>
                  <a:pt x="482" y="183"/>
                  <a:pt x="484" y="190"/>
                </a:cubicBezTo>
                <a:cubicBezTo>
                  <a:pt x="487" y="182"/>
                  <a:pt x="491" y="170"/>
                  <a:pt x="496" y="155"/>
                </a:cubicBezTo>
                <a:lnTo>
                  <a:pt x="548" y="3"/>
                </a:lnTo>
                <a:lnTo>
                  <a:pt x="587" y="3"/>
                </a:lnTo>
                <a:lnTo>
                  <a:pt x="587" y="221"/>
                </a:lnTo>
                <a:lnTo>
                  <a:pt x="559" y="221"/>
                </a:lnTo>
                <a:lnTo>
                  <a:pt x="559" y="39"/>
                </a:lnTo>
                <a:lnTo>
                  <a:pt x="496" y="221"/>
                </a:lnTo>
                <a:lnTo>
                  <a:pt x="470" y="221"/>
                </a:lnTo>
                <a:lnTo>
                  <a:pt x="407" y="36"/>
                </a:lnTo>
                <a:lnTo>
                  <a:pt x="407" y="221"/>
                </a:lnTo>
                <a:lnTo>
                  <a:pt x="379" y="221"/>
                </a:lnTo>
                <a:moveTo>
                  <a:pt x="731" y="202"/>
                </a:moveTo>
                <a:cubicBezTo>
                  <a:pt x="721" y="210"/>
                  <a:pt x="712" y="216"/>
                  <a:pt x="703" y="219"/>
                </a:cubicBezTo>
                <a:cubicBezTo>
                  <a:pt x="694" y="223"/>
                  <a:pt x="684" y="225"/>
                  <a:pt x="673" y="225"/>
                </a:cubicBezTo>
                <a:cubicBezTo>
                  <a:pt x="656" y="225"/>
                  <a:pt x="643" y="220"/>
                  <a:pt x="633" y="212"/>
                </a:cubicBezTo>
                <a:cubicBezTo>
                  <a:pt x="624" y="203"/>
                  <a:pt x="619" y="193"/>
                  <a:pt x="619" y="179"/>
                </a:cubicBezTo>
                <a:cubicBezTo>
                  <a:pt x="619" y="172"/>
                  <a:pt x="621" y="165"/>
                  <a:pt x="625" y="158"/>
                </a:cubicBezTo>
                <a:cubicBezTo>
                  <a:pt x="628" y="152"/>
                  <a:pt x="633" y="147"/>
                  <a:pt x="638" y="143"/>
                </a:cubicBezTo>
                <a:cubicBezTo>
                  <a:pt x="644" y="139"/>
                  <a:pt x="651" y="136"/>
                  <a:pt x="658" y="134"/>
                </a:cubicBezTo>
                <a:cubicBezTo>
                  <a:pt x="663" y="133"/>
                  <a:pt x="671" y="131"/>
                  <a:pt x="681" y="130"/>
                </a:cubicBezTo>
                <a:cubicBezTo>
                  <a:pt x="703" y="128"/>
                  <a:pt x="719" y="125"/>
                  <a:pt x="729" y="121"/>
                </a:cubicBezTo>
                <a:cubicBezTo>
                  <a:pt x="729" y="117"/>
                  <a:pt x="729" y="115"/>
                  <a:pt x="729" y="114"/>
                </a:cubicBezTo>
                <a:cubicBezTo>
                  <a:pt x="729" y="103"/>
                  <a:pt x="727" y="95"/>
                  <a:pt x="722" y="91"/>
                </a:cubicBezTo>
                <a:cubicBezTo>
                  <a:pt x="715" y="85"/>
                  <a:pt x="705" y="82"/>
                  <a:pt x="691" y="82"/>
                </a:cubicBezTo>
                <a:cubicBezTo>
                  <a:pt x="679" y="82"/>
                  <a:pt x="669" y="84"/>
                  <a:pt x="663" y="89"/>
                </a:cubicBezTo>
                <a:cubicBezTo>
                  <a:pt x="657" y="93"/>
                  <a:pt x="653" y="101"/>
                  <a:pt x="650" y="112"/>
                </a:cubicBezTo>
                <a:lnTo>
                  <a:pt x="624" y="108"/>
                </a:lnTo>
                <a:cubicBezTo>
                  <a:pt x="626" y="97"/>
                  <a:pt x="630" y="88"/>
                  <a:pt x="636" y="81"/>
                </a:cubicBezTo>
                <a:cubicBezTo>
                  <a:pt x="641" y="74"/>
                  <a:pt x="649" y="69"/>
                  <a:pt x="659" y="65"/>
                </a:cubicBezTo>
                <a:cubicBezTo>
                  <a:pt x="670" y="62"/>
                  <a:pt x="681" y="60"/>
                  <a:pt x="695" y="60"/>
                </a:cubicBezTo>
                <a:cubicBezTo>
                  <a:pt x="708" y="60"/>
                  <a:pt x="719" y="61"/>
                  <a:pt x="728" y="65"/>
                </a:cubicBezTo>
                <a:cubicBezTo>
                  <a:pt x="736" y="68"/>
                  <a:pt x="742" y="72"/>
                  <a:pt x="746" y="77"/>
                </a:cubicBezTo>
                <a:cubicBezTo>
                  <a:pt x="750" y="81"/>
                  <a:pt x="753" y="87"/>
                  <a:pt x="755" y="95"/>
                </a:cubicBezTo>
                <a:cubicBezTo>
                  <a:pt x="756" y="99"/>
                  <a:pt x="756" y="107"/>
                  <a:pt x="756" y="119"/>
                </a:cubicBezTo>
                <a:lnTo>
                  <a:pt x="756" y="155"/>
                </a:lnTo>
                <a:cubicBezTo>
                  <a:pt x="756" y="180"/>
                  <a:pt x="757" y="195"/>
                  <a:pt x="758" y="202"/>
                </a:cubicBezTo>
                <a:cubicBezTo>
                  <a:pt x="759" y="209"/>
                  <a:pt x="761" y="215"/>
                  <a:pt x="764" y="221"/>
                </a:cubicBezTo>
                <a:lnTo>
                  <a:pt x="737" y="221"/>
                </a:lnTo>
                <a:cubicBezTo>
                  <a:pt x="734" y="215"/>
                  <a:pt x="732" y="209"/>
                  <a:pt x="731" y="202"/>
                </a:cubicBezTo>
                <a:moveTo>
                  <a:pt x="729" y="142"/>
                </a:moveTo>
                <a:cubicBezTo>
                  <a:pt x="719" y="146"/>
                  <a:pt x="705" y="149"/>
                  <a:pt x="685" y="152"/>
                </a:cubicBezTo>
                <a:cubicBezTo>
                  <a:pt x="674" y="154"/>
                  <a:pt x="667" y="155"/>
                  <a:pt x="662" y="157"/>
                </a:cubicBezTo>
                <a:cubicBezTo>
                  <a:pt x="658" y="159"/>
                  <a:pt x="654" y="162"/>
                  <a:pt x="652" y="166"/>
                </a:cubicBezTo>
                <a:cubicBezTo>
                  <a:pt x="649" y="170"/>
                  <a:pt x="648" y="174"/>
                  <a:pt x="648" y="179"/>
                </a:cubicBezTo>
                <a:cubicBezTo>
                  <a:pt x="648" y="186"/>
                  <a:pt x="651" y="192"/>
                  <a:pt x="656" y="196"/>
                </a:cubicBezTo>
                <a:cubicBezTo>
                  <a:pt x="661" y="201"/>
                  <a:pt x="669" y="204"/>
                  <a:pt x="680" y="204"/>
                </a:cubicBezTo>
                <a:cubicBezTo>
                  <a:pt x="690" y="204"/>
                  <a:pt x="699" y="201"/>
                  <a:pt x="707" y="197"/>
                </a:cubicBezTo>
                <a:cubicBezTo>
                  <a:pt x="715" y="192"/>
                  <a:pt x="721" y="186"/>
                  <a:pt x="725" y="178"/>
                </a:cubicBezTo>
                <a:cubicBezTo>
                  <a:pt x="728" y="172"/>
                  <a:pt x="729" y="163"/>
                  <a:pt x="729" y="152"/>
                </a:cubicBezTo>
                <a:lnTo>
                  <a:pt x="729" y="142"/>
                </a:lnTo>
                <a:moveTo>
                  <a:pt x="803" y="221"/>
                </a:moveTo>
                <a:lnTo>
                  <a:pt x="803" y="84"/>
                </a:lnTo>
                <a:lnTo>
                  <a:pt x="779" y="84"/>
                </a:lnTo>
                <a:lnTo>
                  <a:pt x="779" y="63"/>
                </a:lnTo>
                <a:lnTo>
                  <a:pt x="803" y="63"/>
                </a:lnTo>
                <a:lnTo>
                  <a:pt x="803" y="47"/>
                </a:lnTo>
                <a:cubicBezTo>
                  <a:pt x="803" y="36"/>
                  <a:pt x="804" y="28"/>
                  <a:pt x="806" y="23"/>
                </a:cubicBezTo>
                <a:cubicBezTo>
                  <a:pt x="808" y="16"/>
                  <a:pt x="813" y="10"/>
                  <a:pt x="819" y="6"/>
                </a:cubicBezTo>
                <a:cubicBezTo>
                  <a:pt x="826" y="2"/>
                  <a:pt x="835" y="0"/>
                  <a:pt x="846" y="0"/>
                </a:cubicBezTo>
                <a:cubicBezTo>
                  <a:pt x="854" y="0"/>
                  <a:pt x="862" y="1"/>
                  <a:pt x="871" y="2"/>
                </a:cubicBezTo>
                <a:lnTo>
                  <a:pt x="867" y="26"/>
                </a:lnTo>
                <a:cubicBezTo>
                  <a:pt x="862" y="25"/>
                  <a:pt x="857" y="24"/>
                  <a:pt x="852" y="24"/>
                </a:cubicBezTo>
                <a:cubicBezTo>
                  <a:pt x="843" y="24"/>
                  <a:pt x="838" y="26"/>
                  <a:pt x="834" y="29"/>
                </a:cubicBezTo>
                <a:cubicBezTo>
                  <a:pt x="831" y="33"/>
                  <a:pt x="829" y="39"/>
                  <a:pt x="829" y="49"/>
                </a:cubicBezTo>
                <a:lnTo>
                  <a:pt x="829" y="63"/>
                </a:lnTo>
                <a:lnTo>
                  <a:pt x="860" y="63"/>
                </a:lnTo>
                <a:lnTo>
                  <a:pt x="860" y="84"/>
                </a:lnTo>
                <a:lnTo>
                  <a:pt x="829" y="84"/>
                </a:lnTo>
                <a:lnTo>
                  <a:pt x="829" y="221"/>
                </a:lnTo>
                <a:lnTo>
                  <a:pt x="803" y="221"/>
                </a:lnTo>
                <a:moveTo>
                  <a:pt x="884" y="221"/>
                </a:moveTo>
                <a:lnTo>
                  <a:pt x="884" y="63"/>
                </a:lnTo>
                <a:lnTo>
                  <a:pt x="908" y="63"/>
                </a:lnTo>
                <a:lnTo>
                  <a:pt x="908" y="87"/>
                </a:lnTo>
                <a:cubicBezTo>
                  <a:pt x="914" y="76"/>
                  <a:pt x="920" y="69"/>
                  <a:pt x="925" y="65"/>
                </a:cubicBezTo>
                <a:cubicBezTo>
                  <a:pt x="930" y="62"/>
                  <a:pt x="936" y="60"/>
                  <a:pt x="942" y="60"/>
                </a:cubicBezTo>
                <a:cubicBezTo>
                  <a:pt x="951" y="60"/>
                  <a:pt x="960" y="63"/>
                  <a:pt x="970" y="68"/>
                </a:cubicBezTo>
                <a:lnTo>
                  <a:pt x="960" y="93"/>
                </a:lnTo>
                <a:cubicBezTo>
                  <a:pt x="954" y="89"/>
                  <a:pt x="947" y="87"/>
                  <a:pt x="941" y="87"/>
                </a:cubicBezTo>
                <a:cubicBezTo>
                  <a:pt x="935" y="87"/>
                  <a:pt x="930" y="89"/>
                  <a:pt x="925" y="93"/>
                </a:cubicBezTo>
                <a:cubicBezTo>
                  <a:pt x="921" y="96"/>
                  <a:pt x="917" y="101"/>
                  <a:pt x="915" y="107"/>
                </a:cubicBezTo>
                <a:cubicBezTo>
                  <a:pt x="912" y="117"/>
                  <a:pt x="911" y="127"/>
                  <a:pt x="911" y="138"/>
                </a:cubicBezTo>
                <a:lnTo>
                  <a:pt x="911" y="221"/>
                </a:lnTo>
                <a:lnTo>
                  <a:pt x="884" y="221"/>
                </a:lnTo>
                <a:moveTo>
                  <a:pt x="1087" y="202"/>
                </a:moveTo>
                <a:cubicBezTo>
                  <a:pt x="1077" y="210"/>
                  <a:pt x="1068" y="216"/>
                  <a:pt x="1059" y="219"/>
                </a:cubicBezTo>
                <a:cubicBezTo>
                  <a:pt x="1049" y="223"/>
                  <a:pt x="1040" y="225"/>
                  <a:pt x="1029" y="225"/>
                </a:cubicBezTo>
                <a:cubicBezTo>
                  <a:pt x="1012" y="225"/>
                  <a:pt x="999" y="220"/>
                  <a:pt x="989" y="212"/>
                </a:cubicBezTo>
                <a:cubicBezTo>
                  <a:pt x="980" y="203"/>
                  <a:pt x="975" y="193"/>
                  <a:pt x="975" y="179"/>
                </a:cubicBezTo>
                <a:cubicBezTo>
                  <a:pt x="975" y="172"/>
                  <a:pt x="977" y="165"/>
                  <a:pt x="981" y="158"/>
                </a:cubicBezTo>
                <a:cubicBezTo>
                  <a:pt x="984" y="152"/>
                  <a:pt x="989" y="147"/>
                  <a:pt x="994" y="143"/>
                </a:cubicBezTo>
                <a:cubicBezTo>
                  <a:pt x="1000" y="139"/>
                  <a:pt x="1006" y="136"/>
                  <a:pt x="1014" y="134"/>
                </a:cubicBezTo>
                <a:cubicBezTo>
                  <a:pt x="1019" y="133"/>
                  <a:pt x="1027" y="131"/>
                  <a:pt x="1037" y="130"/>
                </a:cubicBezTo>
                <a:cubicBezTo>
                  <a:pt x="1059" y="128"/>
                  <a:pt x="1075" y="125"/>
                  <a:pt x="1085" y="121"/>
                </a:cubicBezTo>
                <a:cubicBezTo>
                  <a:pt x="1085" y="117"/>
                  <a:pt x="1085" y="115"/>
                  <a:pt x="1085" y="114"/>
                </a:cubicBezTo>
                <a:cubicBezTo>
                  <a:pt x="1085" y="103"/>
                  <a:pt x="1083" y="95"/>
                  <a:pt x="1078" y="91"/>
                </a:cubicBezTo>
                <a:cubicBezTo>
                  <a:pt x="1071" y="85"/>
                  <a:pt x="1061" y="82"/>
                  <a:pt x="1047" y="82"/>
                </a:cubicBezTo>
                <a:cubicBezTo>
                  <a:pt x="1035" y="82"/>
                  <a:pt x="1025" y="84"/>
                  <a:pt x="1019" y="89"/>
                </a:cubicBezTo>
                <a:cubicBezTo>
                  <a:pt x="1013" y="93"/>
                  <a:pt x="1009" y="101"/>
                  <a:pt x="1006" y="112"/>
                </a:cubicBezTo>
                <a:lnTo>
                  <a:pt x="980" y="108"/>
                </a:lnTo>
                <a:cubicBezTo>
                  <a:pt x="982" y="97"/>
                  <a:pt x="986" y="88"/>
                  <a:pt x="992" y="81"/>
                </a:cubicBezTo>
                <a:cubicBezTo>
                  <a:pt x="997" y="74"/>
                  <a:pt x="1005" y="69"/>
                  <a:pt x="1015" y="65"/>
                </a:cubicBezTo>
                <a:cubicBezTo>
                  <a:pt x="1025" y="62"/>
                  <a:pt x="1037" y="60"/>
                  <a:pt x="1051" y="60"/>
                </a:cubicBezTo>
                <a:cubicBezTo>
                  <a:pt x="1064" y="60"/>
                  <a:pt x="1075" y="61"/>
                  <a:pt x="1084" y="65"/>
                </a:cubicBezTo>
                <a:cubicBezTo>
                  <a:pt x="1092" y="68"/>
                  <a:pt x="1098" y="72"/>
                  <a:pt x="1102" y="77"/>
                </a:cubicBezTo>
                <a:cubicBezTo>
                  <a:pt x="1106" y="81"/>
                  <a:pt x="1109" y="87"/>
                  <a:pt x="1111" y="95"/>
                </a:cubicBezTo>
                <a:cubicBezTo>
                  <a:pt x="1111" y="99"/>
                  <a:pt x="1112" y="107"/>
                  <a:pt x="1112" y="119"/>
                </a:cubicBezTo>
                <a:lnTo>
                  <a:pt x="1112" y="155"/>
                </a:lnTo>
                <a:cubicBezTo>
                  <a:pt x="1112" y="180"/>
                  <a:pt x="1113" y="195"/>
                  <a:pt x="1114" y="202"/>
                </a:cubicBezTo>
                <a:cubicBezTo>
                  <a:pt x="1115" y="209"/>
                  <a:pt x="1117" y="215"/>
                  <a:pt x="1120" y="221"/>
                </a:cubicBezTo>
                <a:lnTo>
                  <a:pt x="1092" y="221"/>
                </a:lnTo>
                <a:cubicBezTo>
                  <a:pt x="1090" y="215"/>
                  <a:pt x="1088" y="209"/>
                  <a:pt x="1087" y="202"/>
                </a:cubicBezTo>
                <a:moveTo>
                  <a:pt x="1085" y="142"/>
                </a:moveTo>
                <a:cubicBezTo>
                  <a:pt x="1075" y="146"/>
                  <a:pt x="1061" y="149"/>
                  <a:pt x="1041" y="152"/>
                </a:cubicBezTo>
                <a:cubicBezTo>
                  <a:pt x="1030" y="154"/>
                  <a:pt x="1023" y="155"/>
                  <a:pt x="1018" y="157"/>
                </a:cubicBezTo>
                <a:cubicBezTo>
                  <a:pt x="1013" y="159"/>
                  <a:pt x="1010" y="162"/>
                  <a:pt x="1007" y="166"/>
                </a:cubicBezTo>
                <a:cubicBezTo>
                  <a:pt x="1005" y="170"/>
                  <a:pt x="1004" y="174"/>
                  <a:pt x="1004" y="179"/>
                </a:cubicBezTo>
                <a:cubicBezTo>
                  <a:pt x="1004" y="186"/>
                  <a:pt x="1006" y="192"/>
                  <a:pt x="1012" y="196"/>
                </a:cubicBezTo>
                <a:cubicBezTo>
                  <a:pt x="1017" y="201"/>
                  <a:pt x="1025" y="204"/>
                  <a:pt x="1036" y="204"/>
                </a:cubicBezTo>
                <a:cubicBezTo>
                  <a:pt x="1046" y="204"/>
                  <a:pt x="1055" y="201"/>
                  <a:pt x="1063" y="197"/>
                </a:cubicBezTo>
                <a:cubicBezTo>
                  <a:pt x="1071" y="192"/>
                  <a:pt x="1077" y="186"/>
                  <a:pt x="1081" y="178"/>
                </a:cubicBezTo>
                <a:cubicBezTo>
                  <a:pt x="1083" y="172"/>
                  <a:pt x="1085" y="163"/>
                  <a:pt x="1085" y="152"/>
                </a:cubicBezTo>
                <a:lnTo>
                  <a:pt x="1085" y="142"/>
                </a:lnTo>
                <a:moveTo>
                  <a:pt x="1253" y="281"/>
                </a:moveTo>
                <a:lnTo>
                  <a:pt x="1253" y="204"/>
                </a:lnTo>
                <a:cubicBezTo>
                  <a:pt x="1249" y="210"/>
                  <a:pt x="1243" y="215"/>
                  <a:pt x="1235" y="219"/>
                </a:cubicBezTo>
                <a:cubicBezTo>
                  <a:pt x="1228" y="223"/>
                  <a:pt x="1220" y="225"/>
                  <a:pt x="1211" y="225"/>
                </a:cubicBezTo>
                <a:cubicBezTo>
                  <a:pt x="1193" y="225"/>
                  <a:pt x="1177" y="217"/>
                  <a:pt x="1163" y="202"/>
                </a:cubicBezTo>
                <a:cubicBezTo>
                  <a:pt x="1150" y="187"/>
                  <a:pt x="1143" y="167"/>
                  <a:pt x="1143" y="141"/>
                </a:cubicBezTo>
                <a:cubicBezTo>
                  <a:pt x="1143" y="125"/>
                  <a:pt x="1146" y="111"/>
                  <a:pt x="1151" y="98"/>
                </a:cubicBezTo>
                <a:cubicBezTo>
                  <a:pt x="1157" y="86"/>
                  <a:pt x="1165" y="76"/>
                  <a:pt x="1175" y="70"/>
                </a:cubicBezTo>
                <a:cubicBezTo>
                  <a:pt x="1185" y="63"/>
                  <a:pt x="1197" y="60"/>
                  <a:pt x="1209" y="60"/>
                </a:cubicBezTo>
                <a:cubicBezTo>
                  <a:pt x="1229" y="60"/>
                  <a:pt x="1244" y="68"/>
                  <a:pt x="1255" y="84"/>
                </a:cubicBezTo>
                <a:lnTo>
                  <a:pt x="1255" y="63"/>
                </a:lnTo>
                <a:lnTo>
                  <a:pt x="1279" y="63"/>
                </a:lnTo>
                <a:lnTo>
                  <a:pt x="1279" y="281"/>
                </a:lnTo>
                <a:lnTo>
                  <a:pt x="1253" y="281"/>
                </a:lnTo>
                <a:moveTo>
                  <a:pt x="1170" y="142"/>
                </a:moveTo>
                <a:cubicBezTo>
                  <a:pt x="1170" y="162"/>
                  <a:pt x="1175" y="177"/>
                  <a:pt x="1183" y="187"/>
                </a:cubicBezTo>
                <a:cubicBezTo>
                  <a:pt x="1192" y="197"/>
                  <a:pt x="1202" y="203"/>
                  <a:pt x="1214" y="203"/>
                </a:cubicBezTo>
                <a:cubicBezTo>
                  <a:pt x="1225" y="203"/>
                  <a:pt x="1235" y="198"/>
                  <a:pt x="1243" y="188"/>
                </a:cubicBezTo>
                <a:cubicBezTo>
                  <a:pt x="1251" y="178"/>
                  <a:pt x="1255" y="164"/>
                  <a:pt x="1255" y="144"/>
                </a:cubicBezTo>
                <a:cubicBezTo>
                  <a:pt x="1255" y="123"/>
                  <a:pt x="1251" y="107"/>
                  <a:pt x="1242" y="97"/>
                </a:cubicBezTo>
                <a:cubicBezTo>
                  <a:pt x="1234" y="86"/>
                  <a:pt x="1224" y="81"/>
                  <a:pt x="1212" y="81"/>
                </a:cubicBezTo>
                <a:cubicBezTo>
                  <a:pt x="1200" y="81"/>
                  <a:pt x="1191" y="86"/>
                  <a:pt x="1182" y="96"/>
                </a:cubicBezTo>
                <a:cubicBezTo>
                  <a:pt x="1174" y="105"/>
                  <a:pt x="1170" y="121"/>
                  <a:pt x="1170" y="142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5376863" y="2889250"/>
            <a:ext cx="788988" cy="180975"/>
          </a:xfrm>
          <a:custGeom>
            <a:avLst/>
            <a:gdLst>
              <a:gd name="T0" fmla="*/ 115 w 1212"/>
              <a:gd name="T1" fmla="*/ 0 h 278"/>
              <a:gd name="T2" fmla="*/ 146 w 1212"/>
              <a:gd name="T3" fmla="*/ 151 h 278"/>
              <a:gd name="T4" fmla="*/ 0 w 1212"/>
              <a:gd name="T5" fmla="*/ 217 h 278"/>
              <a:gd name="T6" fmla="*/ 114 w 1212"/>
              <a:gd name="T7" fmla="*/ 68 h 278"/>
              <a:gd name="T8" fmla="*/ 63 w 1212"/>
              <a:gd name="T9" fmla="*/ 128 h 278"/>
              <a:gd name="T10" fmla="*/ 311 w 1212"/>
              <a:gd name="T11" fmla="*/ 80 h 278"/>
              <a:gd name="T12" fmla="*/ 216 w 1212"/>
              <a:gd name="T13" fmla="*/ 60 h 278"/>
              <a:gd name="T14" fmla="*/ 260 w 1212"/>
              <a:gd name="T15" fmla="*/ 177 h 278"/>
              <a:gd name="T16" fmla="*/ 350 w 1212"/>
              <a:gd name="T17" fmla="*/ 194 h 278"/>
              <a:gd name="T18" fmla="*/ 443 w 1212"/>
              <a:gd name="T19" fmla="*/ 217 h 278"/>
              <a:gd name="T20" fmla="*/ 577 w 1212"/>
              <a:gd name="T21" fmla="*/ 25 h 278"/>
              <a:gd name="T22" fmla="*/ 611 w 1212"/>
              <a:gd name="T23" fmla="*/ 0 h 278"/>
              <a:gd name="T24" fmla="*/ 476 w 1212"/>
              <a:gd name="T25" fmla="*/ 192 h 278"/>
              <a:gd name="T26" fmla="*/ 443 w 1212"/>
              <a:gd name="T27" fmla="*/ 217 h 278"/>
              <a:gd name="T28" fmla="*/ 685 w 1212"/>
              <a:gd name="T29" fmla="*/ 221 h 278"/>
              <a:gd name="T30" fmla="*/ 637 w 1212"/>
              <a:gd name="T31" fmla="*/ 155 h 278"/>
              <a:gd name="T32" fmla="*/ 693 w 1212"/>
              <a:gd name="T33" fmla="*/ 126 h 278"/>
              <a:gd name="T34" fmla="*/ 734 w 1212"/>
              <a:gd name="T35" fmla="*/ 87 h 278"/>
              <a:gd name="T36" fmla="*/ 662 w 1212"/>
              <a:gd name="T37" fmla="*/ 108 h 278"/>
              <a:gd name="T38" fmla="*/ 671 w 1212"/>
              <a:gd name="T39" fmla="*/ 62 h 278"/>
              <a:gd name="T40" fmla="*/ 758 w 1212"/>
              <a:gd name="T41" fmla="*/ 73 h 278"/>
              <a:gd name="T42" fmla="*/ 768 w 1212"/>
              <a:gd name="T43" fmla="*/ 151 h 278"/>
              <a:gd name="T44" fmla="*/ 749 w 1212"/>
              <a:gd name="T45" fmla="*/ 217 h 278"/>
              <a:gd name="T46" fmla="*/ 697 w 1212"/>
              <a:gd name="T47" fmla="*/ 148 h 278"/>
              <a:gd name="T48" fmla="*/ 660 w 1212"/>
              <a:gd name="T49" fmla="*/ 175 h 278"/>
              <a:gd name="T50" fmla="*/ 719 w 1212"/>
              <a:gd name="T51" fmla="*/ 193 h 278"/>
              <a:gd name="T52" fmla="*/ 741 w 1212"/>
              <a:gd name="T53" fmla="*/ 138 h 278"/>
              <a:gd name="T54" fmla="*/ 832 w 1212"/>
              <a:gd name="T55" fmla="*/ 60 h 278"/>
              <a:gd name="T56" fmla="*/ 866 w 1212"/>
              <a:gd name="T57" fmla="*/ 56 h 278"/>
              <a:gd name="T58" fmla="*/ 865 w 1212"/>
              <a:gd name="T59" fmla="*/ 84 h 278"/>
              <a:gd name="T60" fmla="*/ 835 w 1212"/>
              <a:gd name="T61" fmla="*/ 135 h 278"/>
              <a:gd name="T62" fmla="*/ 1009 w 1212"/>
              <a:gd name="T63" fmla="*/ 278 h 278"/>
              <a:gd name="T64" fmla="*/ 968 w 1212"/>
              <a:gd name="T65" fmla="*/ 221 h 278"/>
              <a:gd name="T66" fmla="*/ 907 w 1212"/>
              <a:gd name="T67" fmla="*/ 94 h 278"/>
              <a:gd name="T68" fmla="*/ 1012 w 1212"/>
              <a:gd name="T69" fmla="*/ 81 h 278"/>
              <a:gd name="T70" fmla="*/ 1036 w 1212"/>
              <a:gd name="T71" fmla="*/ 278 h 278"/>
              <a:gd name="T72" fmla="*/ 939 w 1212"/>
              <a:gd name="T73" fmla="*/ 184 h 278"/>
              <a:gd name="T74" fmla="*/ 1012 w 1212"/>
              <a:gd name="T75" fmla="*/ 140 h 278"/>
              <a:gd name="T76" fmla="*/ 939 w 1212"/>
              <a:gd name="T77" fmla="*/ 92 h 278"/>
              <a:gd name="T78" fmla="*/ 1151 w 1212"/>
              <a:gd name="T79" fmla="*/ 216 h 278"/>
              <a:gd name="T80" fmla="*/ 1067 w 1212"/>
              <a:gd name="T81" fmla="*/ 176 h 278"/>
              <a:gd name="T82" fmla="*/ 1106 w 1212"/>
              <a:gd name="T83" fmla="*/ 130 h 278"/>
              <a:gd name="T84" fmla="*/ 1177 w 1212"/>
              <a:gd name="T85" fmla="*/ 110 h 278"/>
              <a:gd name="T86" fmla="*/ 1111 w 1212"/>
              <a:gd name="T87" fmla="*/ 85 h 278"/>
              <a:gd name="T88" fmla="*/ 1084 w 1212"/>
              <a:gd name="T89" fmla="*/ 77 h 278"/>
              <a:gd name="T90" fmla="*/ 1176 w 1212"/>
              <a:gd name="T91" fmla="*/ 61 h 278"/>
              <a:gd name="T92" fmla="*/ 1204 w 1212"/>
              <a:gd name="T93" fmla="*/ 116 h 278"/>
              <a:gd name="T94" fmla="*/ 1212 w 1212"/>
              <a:gd name="T95" fmla="*/ 217 h 278"/>
              <a:gd name="T96" fmla="*/ 1177 w 1212"/>
              <a:gd name="T97" fmla="*/ 138 h 278"/>
              <a:gd name="T98" fmla="*/ 1100 w 1212"/>
              <a:gd name="T99" fmla="*/ 162 h 278"/>
              <a:gd name="T100" fmla="*/ 1128 w 1212"/>
              <a:gd name="T101" fmla="*/ 200 h 278"/>
              <a:gd name="T102" fmla="*/ 1177 w 1212"/>
              <a:gd name="T103" fmla="*/ 14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2" h="278">
                <a:moveTo>
                  <a:pt x="0" y="217"/>
                </a:moveTo>
                <a:lnTo>
                  <a:pt x="84" y="0"/>
                </a:lnTo>
                <a:lnTo>
                  <a:pt x="115" y="0"/>
                </a:lnTo>
                <a:lnTo>
                  <a:pt x="204" y="217"/>
                </a:lnTo>
                <a:lnTo>
                  <a:pt x="171" y="217"/>
                </a:lnTo>
                <a:lnTo>
                  <a:pt x="146" y="151"/>
                </a:lnTo>
                <a:lnTo>
                  <a:pt x="55" y="151"/>
                </a:lnTo>
                <a:lnTo>
                  <a:pt x="31" y="217"/>
                </a:lnTo>
                <a:lnTo>
                  <a:pt x="0" y="217"/>
                </a:lnTo>
                <a:moveTo>
                  <a:pt x="63" y="128"/>
                </a:moveTo>
                <a:lnTo>
                  <a:pt x="137" y="128"/>
                </a:lnTo>
                <a:lnTo>
                  <a:pt x="114" y="68"/>
                </a:lnTo>
                <a:cubicBezTo>
                  <a:pt x="107" y="49"/>
                  <a:pt x="102" y="34"/>
                  <a:pt x="99" y="23"/>
                </a:cubicBezTo>
                <a:cubicBezTo>
                  <a:pt x="96" y="36"/>
                  <a:pt x="92" y="50"/>
                  <a:pt x="87" y="64"/>
                </a:cubicBezTo>
                <a:lnTo>
                  <a:pt x="63" y="128"/>
                </a:lnTo>
                <a:moveTo>
                  <a:pt x="210" y="217"/>
                </a:moveTo>
                <a:lnTo>
                  <a:pt x="210" y="196"/>
                </a:lnTo>
                <a:lnTo>
                  <a:pt x="311" y="80"/>
                </a:lnTo>
                <a:cubicBezTo>
                  <a:pt x="299" y="81"/>
                  <a:pt x="289" y="81"/>
                  <a:pt x="281" y="81"/>
                </a:cubicBezTo>
                <a:lnTo>
                  <a:pt x="216" y="81"/>
                </a:lnTo>
                <a:lnTo>
                  <a:pt x="216" y="60"/>
                </a:lnTo>
                <a:lnTo>
                  <a:pt x="345" y="60"/>
                </a:lnTo>
                <a:lnTo>
                  <a:pt x="345" y="77"/>
                </a:lnTo>
                <a:lnTo>
                  <a:pt x="260" y="177"/>
                </a:lnTo>
                <a:lnTo>
                  <a:pt x="243" y="196"/>
                </a:lnTo>
                <a:cubicBezTo>
                  <a:pt x="255" y="195"/>
                  <a:pt x="267" y="194"/>
                  <a:pt x="277" y="194"/>
                </a:cubicBezTo>
                <a:lnTo>
                  <a:pt x="350" y="194"/>
                </a:lnTo>
                <a:lnTo>
                  <a:pt x="350" y="217"/>
                </a:lnTo>
                <a:lnTo>
                  <a:pt x="210" y="217"/>
                </a:lnTo>
                <a:moveTo>
                  <a:pt x="443" y="217"/>
                </a:moveTo>
                <a:lnTo>
                  <a:pt x="443" y="190"/>
                </a:lnTo>
                <a:lnTo>
                  <a:pt x="554" y="51"/>
                </a:lnTo>
                <a:cubicBezTo>
                  <a:pt x="562" y="41"/>
                  <a:pt x="569" y="33"/>
                  <a:pt x="577" y="25"/>
                </a:cubicBezTo>
                <a:lnTo>
                  <a:pt x="455" y="25"/>
                </a:lnTo>
                <a:lnTo>
                  <a:pt x="455" y="0"/>
                </a:lnTo>
                <a:lnTo>
                  <a:pt x="611" y="0"/>
                </a:lnTo>
                <a:lnTo>
                  <a:pt x="611" y="25"/>
                </a:lnTo>
                <a:lnTo>
                  <a:pt x="489" y="176"/>
                </a:lnTo>
                <a:lnTo>
                  <a:pt x="476" y="192"/>
                </a:lnTo>
                <a:lnTo>
                  <a:pt x="615" y="192"/>
                </a:lnTo>
                <a:lnTo>
                  <a:pt x="615" y="217"/>
                </a:lnTo>
                <a:lnTo>
                  <a:pt x="443" y="217"/>
                </a:lnTo>
                <a:moveTo>
                  <a:pt x="743" y="198"/>
                </a:moveTo>
                <a:cubicBezTo>
                  <a:pt x="733" y="206"/>
                  <a:pt x="724" y="212"/>
                  <a:pt x="715" y="216"/>
                </a:cubicBezTo>
                <a:cubicBezTo>
                  <a:pt x="706" y="219"/>
                  <a:pt x="696" y="221"/>
                  <a:pt x="685" y="221"/>
                </a:cubicBezTo>
                <a:cubicBezTo>
                  <a:pt x="668" y="221"/>
                  <a:pt x="655" y="217"/>
                  <a:pt x="645" y="208"/>
                </a:cubicBezTo>
                <a:cubicBezTo>
                  <a:pt x="636" y="200"/>
                  <a:pt x="631" y="189"/>
                  <a:pt x="631" y="176"/>
                </a:cubicBezTo>
                <a:cubicBezTo>
                  <a:pt x="631" y="168"/>
                  <a:pt x="633" y="161"/>
                  <a:pt x="637" y="155"/>
                </a:cubicBezTo>
                <a:cubicBezTo>
                  <a:pt x="640" y="148"/>
                  <a:pt x="645" y="143"/>
                  <a:pt x="651" y="139"/>
                </a:cubicBezTo>
                <a:cubicBezTo>
                  <a:pt x="656" y="135"/>
                  <a:pt x="663" y="132"/>
                  <a:pt x="670" y="130"/>
                </a:cubicBezTo>
                <a:cubicBezTo>
                  <a:pt x="675" y="129"/>
                  <a:pt x="683" y="128"/>
                  <a:pt x="693" y="126"/>
                </a:cubicBezTo>
                <a:cubicBezTo>
                  <a:pt x="715" y="124"/>
                  <a:pt x="731" y="121"/>
                  <a:pt x="741" y="117"/>
                </a:cubicBezTo>
                <a:cubicBezTo>
                  <a:pt x="741" y="114"/>
                  <a:pt x="741" y="111"/>
                  <a:pt x="741" y="110"/>
                </a:cubicBezTo>
                <a:cubicBezTo>
                  <a:pt x="741" y="99"/>
                  <a:pt x="739" y="92"/>
                  <a:pt x="734" y="87"/>
                </a:cubicBezTo>
                <a:cubicBezTo>
                  <a:pt x="727" y="81"/>
                  <a:pt x="717" y="78"/>
                  <a:pt x="703" y="78"/>
                </a:cubicBezTo>
                <a:cubicBezTo>
                  <a:pt x="691" y="78"/>
                  <a:pt x="681" y="80"/>
                  <a:pt x="675" y="85"/>
                </a:cubicBezTo>
                <a:cubicBezTo>
                  <a:pt x="669" y="89"/>
                  <a:pt x="665" y="97"/>
                  <a:pt x="662" y="108"/>
                </a:cubicBezTo>
                <a:lnTo>
                  <a:pt x="636" y="105"/>
                </a:lnTo>
                <a:cubicBezTo>
                  <a:pt x="638" y="93"/>
                  <a:pt x="642" y="84"/>
                  <a:pt x="648" y="77"/>
                </a:cubicBezTo>
                <a:cubicBezTo>
                  <a:pt x="653" y="71"/>
                  <a:pt x="661" y="65"/>
                  <a:pt x="671" y="62"/>
                </a:cubicBezTo>
                <a:cubicBezTo>
                  <a:pt x="682" y="58"/>
                  <a:pt x="694" y="56"/>
                  <a:pt x="707" y="56"/>
                </a:cubicBezTo>
                <a:cubicBezTo>
                  <a:pt x="721" y="56"/>
                  <a:pt x="732" y="58"/>
                  <a:pt x="740" y="61"/>
                </a:cubicBezTo>
                <a:cubicBezTo>
                  <a:pt x="748" y="64"/>
                  <a:pt x="755" y="68"/>
                  <a:pt x="758" y="73"/>
                </a:cubicBezTo>
                <a:cubicBezTo>
                  <a:pt x="762" y="78"/>
                  <a:pt x="765" y="84"/>
                  <a:pt x="767" y="91"/>
                </a:cubicBezTo>
                <a:cubicBezTo>
                  <a:pt x="768" y="95"/>
                  <a:pt x="768" y="104"/>
                  <a:pt x="768" y="116"/>
                </a:cubicBezTo>
                <a:lnTo>
                  <a:pt x="768" y="151"/>
                </a:lnTo>
                <a:cubicBezTo>
                  <a:pt x="768" y="176"/>
                  <a:pt x="769" y="192"/>
                  <a:pt x="770" y="198"/>
                </a:cubicBezTo>
                <a:cubicBezTo>
                  <a:pt x="771" y="205"/>
                  <a:pt x="773" y="211"/>
                  <a:pt x="777" y="217"/>
                </a:cubicBezTo>
                <a:lnTo>
                  <a:pt x="749" y="217"/>
                </a:lnTo>
                <a:cubicBezTo>
                  <a:pt x="746" y="212"/>
                  <a:pt x="744" y="205"/>
                  <a:pt x="743" y="198"/>
                </a:cubicBezTo>
                <a:moveTo>
                  <a:pt x="741" y="138"/>
                </a:moveTo>
                <a:cubicBezTo>
                  <a:pt x="731" y="142"/>
                  <a:pt x="717" y="145"/>
                  <a:pt x="697" y="148"/>
                </a:cubicBezTo>
                <a:cubicBezTo>
                  <a:pt x="686" y="150"/>
                  <a:pt x="679" y="152"/>
                  <a:pt x="674" y="154"/>
                </a:cubicBezTo>
                <a:cubicBezTo>
                  <a:pt x="670" y="156"/>
                  <a:pt x="666" y="158"/>
                  <a:pt x="664" y="162"/>
                </a:cubicBezTo>
                <a:cubicBezTo>
                  <a:pt x="661" y="166"/>
                  <a:pt x="660" y="170"/>
                  <a:pt x="660" y="175"/>
                </a:cubicBezTo>
                <a:cubicBezTo>
                  <a:pt x="660" y="182"/>
                  <a:pt x="663" y="188"/>
                  <a:pt x="668" y="193"/>
                </a:cubicBezTo>
                <a:cubicBezTo>
                  <a:pt x="673" y="197"/>
                  <a:pt x="681" y="200"/>
                  <a:pt x="692" y="200"/>
                </a:cubicBezTo>
                <a:cubicBezTo>
                  <a:pt x="702" y="200"/>
                  <a:pt x="711" y="198"/>
                  <a:pt x="719" y="193"/>
                </a:cubicBezTo>
                <a:cubicBezTo>
                  <a:pt x="727" y="189"/>
                  <a:pt x="733" y="182"/>
                  <a:pt x="737" y="175"/>
                </a:cubicBezTo>
                <a:cubicBezTo>
                  <a:pt x="740" y="169"/>
                  <a:pt x="741" y="160"/>
                  <a:pt x="741" y="148"/>
                </a:cubicBezTo>
                <a:lnTo>
                  <a:pt x="741" y="138"/>
                </a:lnTo>
                <a:moveTo>
                  <a:pt x="808" y="217"/>
                </a:moveTo>
                <a:lnTo>
                  <a:pt x="808" y="60"/>
                </a:lnTo>
                <a:lnTo>
                  <a:pt x="832" y="60"/>
                </a:lnTo>
                <a:lnTo>
                  <a:pt x="832" y="83"/>
                </a:lnTo>
                <a:cubicBezTo>
                  <a:pt x="838" y="72"/>
                  <a:pt x="844" y="65"/>
                  <a:pt x="849" y="61"/>
                </a:cubicBezTo>
                <a:cubicBezTo>
                  <a:pt x="854" y="58"/>
                  <a:pt x="860" y="56"/>
                  <a:pt x="866" y="56"/>
                </a:cubicBezTo>
                <a:cubicBezTo>
                  <a:pt x="875" y="56"/>
                  <a:pt x="884" y="59"/>
                  <a:pt x="894" y="65"/>
                </a:cubicBezTo>
                <a:lnTo>
                  <a:pt x="885" y="89"/>
                </a:lnTo>
                <a:cubicBezTo>
                  <a:pt x="878" y="86"/>
                  <a:pt x="872" y="84"/>
                  <a:pt x="865" y="84"/>
                </a:cubicBezTo>
                <a:cubicBezTo>
                  <a:pt x="859" y="84"/>
                  <a:pt x="854" y="85"/>
                  <a:pt x="849" y="89"/>
                </a:cubicBezTo>
                <a:cubicBezTo>
                  <a:pt x="845" y="92"/>
                  <a:pt x="841" y="97"/>
                  <a:pt x="839" y="104"/>
                </a:cubicBezTo>
                <a:cubicBezTo>
                  <a:pt x="836" y="113"/>
                  <a:pt x="835" y="123"/>
                  <a:pt x="835" y="135"/>
                </a:cubicBezTo>
                <a:lnTo>
                  <a:pt x="835" y="217"/>
                </a:lnTo>
                <a:lnTo>
                  <a:pt x="808" y="217"/>
                </a:lnTo>
                <a:moveTo>
                  <a:pt x="1009" y="278"/>
                </a:moveTo>
                <a:lnTo>
                  <a:pt x="1009" y="200"/>
                </a:lnTo>
                <a:cubicBezTo>
                  <a:pt x="1005" y="206"/>
                  <a:pt x="999" y="211"/>
                  <a:pt x="991" y="215"/>
                </a:cubicBezTo>
                <a:cubicBezTo>
                  <a:pt x="984" y="219"/>
                  <a:pt x="976" y="221"/>
                  <a:pt x="968" y="221"/>
                </a:cubicBezTo>
                <a:cubicBezTo>
                  <a:pt x="949" y="221"/>
                  <a:pt x="933" y="213"/>
                  <a:pt x="919" y="198"/>
                </a:cubicBezTo>
                <a:cubicBezTo>
                  <a:pt x="906" y="183"/>
                  <a:pt x="899" y="163"/>
                  <a:pt x="899" y="137"/>
                </a:cubicBezTo>
                <a:cubicBezTo>
                  <a:pt x="899" y="121"/>
                  <a:pt x="902" y="107"/>
                  <a:pt x="907" y="94"/>
                </a:cubicBezTo>
                <a:cubicBezTo>
                  <a:pt x="913" y="82"/>
                  <a:pt x="921" y="72"/>
                  <a:pt x="931" y="66"/>
                </a:cubicBezTo>
                <a:cubicBezTo>
                  <a:pt x="942" y="59"/>
                  <a:pt x="953" y="56"/>
                  <a:pt x="966" y="56"/>
                </a:cubicBezTo>
                <a:cubicBezTo>
                  <a:pt x="985" y="56"/>
                  <a:pt x="1000" y="64"/>
                  <a:pt x="1012" y="81"/>
                </a:cubicBezTo>
                <a:lnTo>
                  <a:pt x="1012" y="60"/>
                </a:lnTo>
                <a:lnTo>
                  <a:pt x="1036" y="60"/>
                </a:lnTo>
                <a:lnTo>
                  <a:pt x="1036" y="278"/>
                </a:lnTo>
                <a:lnTo>
                  <a:pt x="1009" y="278"/>
                </a:lnTo>
                <a:moveTo>
                  <a:pt x="927" y="138"/>
                </a:moveTo>
                <a:cubicBezTo>
                  <a:pt x="927" y="158"/>
                  <a:pt x="931" y="173"/>
                  <a:pt x="939" y="184"/>
                </a:cubicBezTo>
                <a:cubicBezTo>
                  <a:pt x="948" y="194"/>
                  <a:pt x="958" y="199"/>
                  <a:pt x="970" y="199"/>
                </a:cubicBezTo>
                <a:cubicBezTo>
                  <a:pt x="981" y="199"/>
                  <a:pt x="991" y="194"/>
                  <a:pt x="999" y="184"/>
                </a:cubicBezTo>
                <a:cubicBezTo>
                  <a:pt x="1007" y="175"/>
                  <a:pt x="1012" y="160"/>
                  <a:pt x="1012" y="140"/>
                </a:cubicBezTo>
                <a:cubicBezTo>
                  <a:pt x="1012" y="119"/>
                  <a:pt x="1007" y="104"/>
                  <a:pt x="999" y="93"/>
                </a:cubicBezTo>
                <a:cubicBezTo>
                  <a:pt x="990" y="82"/>
                  <a:pt x="980" y="77"/>
                  <a:pt x="968" y="77"/>
                </a:cubicBezTo>
                <a:cubicBezTo>
                  <a:pt x="957" y="77"/>
                  <a:pt x="947" y="82"/>
                  <a:pt x="939" y="92"/>
                </a:cubicBezTo>
                <a:cubicBezTo>
                  <a:pt x="931" y="102"/>
                  <a:pt x="927" y="117"/>
                  <a:pt x="927" y="138"/>
                </a:cubicBezTo>
                <a:moveTo>
                  <a:pt x="1179" y="198"/>
                </a:moveTo>
                <a:cubicBezTo>
                  <a:pt x="1169" y="206"/>
                  <a:pt x="1160" y="212"/>
                  <a:pt x="1151" y="216"/>
                </a:cubicBezTo>
                <a:cubicBezTo>
                  <a:pt x="1142" y="219"/>
                  <a:pt x="1132" y="221"/>
                  <a:pt x="1121" y="221"/>
                </a:cubicBezTo>
                <a:cubicBezTo>
                  <a:pt x="1104" y="221"/>
                  <a:pt x="1091" y="217"/>
                  <a:pt x="1081" y="208"/>
                </a:cubicBezTo>
                <a:cubicBezTo>
                  <a:pt x="1072" y="200"/>
                  <a:pt x="1067" y="189"/>
                  <a:pt x="1067" y="176"/>
                </a:cubicBezTo>
                <a:cubicBezTo>
                  <a:pt x="1067" y="168"/>
                  <a:pt x="1069" y="161"/>
                  <a:pt x="1073" y="155"/>
                </a:cubicBezTo>
                <a:cubicBezTo>
                  <a:pt x="1076" y="148"/>
                  <a:pt x="1081" y="143"/>
                  <a:pt x="1086" y="139"/>
                </a:cubicBezTo>
                <a:cubicBezTo>
                  <a:pt x="1092" y="135"/>
                  <a:pt x="1098" y="132"/>
                  <a:pt x="1106" y="130"/>
                </a:cubicBezTo>
                <a:cubicBezTo>
                  <a:pt x="1111" y="129"/>
                  <a:pt x="1119" y="128"/>
                  <a:pt x="1129" y="126"/>
                </a:cubicBezTo>
                <a:cubicBezTo>
                  <a:pt x="1151" y="124"/>
                  <a:pt x="1167" y="121"/>
                  <a:pt x="1177" y="117"/>
                </a:cubicBezTo>
                <a:cubicBezTo>
                  <a:pt x="1177" y="114"/>
                  <a:pt x="1177" y="111"/>
                  <a:pt x="1177" y="110"/>
                </a:cubicBezTo>
                <a:cubicBezTo>
                  <a:pt x="1177" y="99"/>
                  <a:pt x="1175" y="92"/>
                  <a:pt x="1170" y="87"/>
                </a:cubicBezTo>
                <a:cubicBezTo>
                  <a:pt x="1163" y="81"/>
                  <a:pt x="1153" y="78"/>
                  <a:pt x="1139" y="78"/>
                </a:cubicBezTo>
                <a:cubicBezTo>
                  <a:pt x="1127" y="78"/>
                  <a:pt x="1117" y="80"/>
                  <a:pt x="1111" y="85"/>
                </a:cubicBezTo>
                <a:cubicBezTo>
                  <a:pt x="1105" y="89"/>
                  <a:pt x="1101" y="97"/>
                  <a:pt x="1098" y="108"/>
                </a:cubicBezTo>
                <a:lnTo>
                  <a:pt x="1072" y="105"/>
                </a:lnTo>
                <a:cubicBezTo>
                  <a:pt x="1074" y="93"/>
                  <a:pt x="1078" y="84"/>
                  <a:pt x="1084" y="77"/>
                </a:cubicBezTo>
                <a:cubicBezTo>
                  <a:pt x="1089" y="71"/>
                  <a:pt x="1097" y="65"/>
                  <a:pt x="1107" y="62"/>
                </a:cubicBezTo>
                <a:cubicBezTo>
                  <a:pt x="1118" y="58"/>
                  <a:pt x="1129" y="56"/>
                  <a:pt x="1143" y="56"/>
                </a:cubicBezTo>
                <a:cubicBezTo>
                  <a:pt x="1156" y="56"/>
                  <a:pt x="1167" y="58"/>
                  <a:pt x="1176" y="61"/>
                </a:cubicBezTo>
                <a:cubicBezTo>
                  <a:pt x="1184" y="64"/>
                  <a:pt x="1190" y="68"/>
                  <a:pt x="1194" y="73"/>
                </a:cubicBezTo>
                <a:cubicBezTo>
                  <a:pt x="1198" y="78"/>
                  <a:pt x="1201" y="84"/>
                  <a:pt x="1203" y="91"/>
                </a:cubicBezTo>
                <a:cubicBezTo>
                  <a:pt x="1204" y="95"/>
                  <a:pt x="1204" y="104"/>
                  <a:pt x="1204" y="116"/>
                </a:cubicBezTo>
                <a:lnTo>
                  <a:pt x="1204" y="151"/>
                </a:lnTo>
                <a:cubicBezTo>
                  <a:pt x="1204" y="176"/>
                  <a:pt x="1205" y="192"/>
                  <a:pt x="1206" y="198"/>
                </a:cubicBezTo>
                <a:cubicBezTo>
                  <a:pt x="1207" y="205"/>
                  <a:pt x="1209" y="211"/>
                  <a:pt x="1212" y="217"/>
                </a:cubicBezTo>
                <a:lnTo>
                  <a:pt x="1185" y="217"/>
                </a:lnTo>
                <a:cubicBezTo>
                  <a:pt x="1182" y="212"/>
                  <a:pt x="1180" y="205"/>
                  <a:pt x="1179" y="198"/>
                </a:cubicBezTo>
                <a:moveTo>
                  <a:pt x="1177" y="138"/>
                </a:moveTo>
                <a:cubicBezTo>
                  <a:pt x="1167" y="142"/>
                  <a:pt x="1153" y="145"/>
                  <a:pt x="1133" y="148"/>
                </a:cubicBezTo>
                <a:cubicBezTo>
                  <a:pt x="1122" y="150"/>
                  <a:pt x="1115" y="152"/>
                  <a:pt x="1110" y="154"/>
                </a:cubicBezTo>
                <a:cubicBezTo>
                  <a:pt x="1106" y="156"/>
                  <a:pt x="1102" y="158"/>
                  <a:pt x="1100" y="162"/>
                </a:cubicBezTo>
                <a:cubicBezTo>
                  <a:pt x="1097" y="166"/>
                  <a:pt x="1096" y="170"/>
                  <a:pt x="1096" y="175"/>
                </a:cubicBezTo>
                <a:cubicBezTo>
                  <a:pt x="1096" y="182"/>
                  <a:pt x="1099" y="188"/>
                  <a:pt x="1104" y="193"/>
                </a:cubicBezTo>
                <a:cubicBezTo>
                  <a:pt x="1109" y="197"/>
                  <a:pt x="1117" y="200"/>
                  <a:pt x="1128" y="200"/>
                </a:cubicBezTo>
                <a:cubicBezTo>
                  <a:pt x="1138" y="200"/>
                  <a:pt x="1147" y="198"/>
                  <a:pt x="1155" y="193"/>
                </a:cubicBezTo>
                <a:cubicBezTo>
                  <a:pt x="1163" y="189"/>
                  <a:pt x="1169" y="182"/>
                  <a:pt x="1173" y="175"/>
                </a:cubicBezTo>
                <a:cubicBezTo>
                  <a:pt x="1176" y="169"/>
                  <a:pt x="1177" y="160"/>
                  <a:pt x="1177" y="148"/>
                </a:cubicBezTo>
                <a:lnTo>
                  <a:pt x="1177" y="13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UNHCR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Edouard Legoupil</dc:creator>
  <cp:lastModifiedBy>Edouard Legoupil</cp:lastModifiedBy>
  <cp:revision>4</cp:revision>
  <dcterms:created xsi:type="dcterms:W3CDTF">2016-04-11T10:11:24Z</dcterms:created>
  <dcterms:modified xsi:type="dcterms:W3CDTF">2016-04-11T13:04:20Z</dcterms:modified>
</cp:coreProperties>
</file>