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3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B49A1-F296-4981-80A9-3A89BDE1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566AC-95F7-4164-ADDB-EE376AA67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DD358-213D-437F-B1E0-C18935C9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4B6A3-713A-4238-AC24-2A137299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30395-BB58-4034-AE9E-9FDC278B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76596-FDC6-4236-9D2F-F832DF25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336B4-F9D0-466C-83B5-8AD3A2D79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7C0FC-006B-4CB3-BFA5-838BD60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21D61-BEFA-4D5F-B74F-DB7D0774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E45B6-92FF-405D-844C-8D9690C6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0D4D7-6AD0-4FFD-A41A-9386A59C0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FE90B-EFCC-442E-91E8-ADE19AAE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52BCA-B3DB-408F-A4DC-E935B048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8CB07-E7E0-46F5-B2F6-356D56E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F0F97-EEE6-4327-A0F3-7A14DF02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7576-6652-4FEA-B7B3-E451A2DD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6DE9B-8269-4B71-B609-79AF2EA9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6E2D2-4A72-47B8-B047-44D55F17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198E7-D53A-4AAB-90ED-BC09BEC0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1B411-F21F-4A27-839E-87AE5D20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7D93E-410D-4EF6-A038-C19C3D5D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418B3-A340-40DA-9161-04851D16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64F14-CB22-49AE-8678-58DB721F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86DD9-ADE7-4699-B6F2-83B0511E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3F7E3-3A8C-4F6B-889B-346E142D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4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B8743-A2C5-4099-89A6-A7B87446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FFB4-F15D-4D02-8665-C971588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0E6E5-7529-44B8-8ECF-7DA11925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74999-CB89-42FB-8C30-E4D586E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64BCC-EB75-417F-BB60-C0E7336C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8B859-7083-4741-B8D0-F13D730F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50AB4-A819-4329-ADA5-03B3188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5B5F9-1331-4090-823E-48D9A79D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207B9-BD42-4299-B40B-8160CF3F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90CD40-6BA5-4500-91D7-839C1858C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0309C-6856-4882-9445-4DDE4F0DF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3C79EC-30D6-4FB6-926E-C68737B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42E46D-3AFD-42CD-A685-98262D6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D06371-30A3-4D9A-86C5-1B39F88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3C1C4-3D5E-4023-8A1D-2E2F6D4D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EA8C5-C9A3-49E2-B6A7-808030F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55AB3-7DA8-4441-ABA4-BF271A66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CB83A6-036F-41D9-8574-85E81B10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AC137C-A27B-4883-8DAC-2FE27DC3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422148-D608-4CDD-AAF2-12692A2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3197C-A658-4674-9EF1-12428988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D827-30CC-464A-8B80-50966BE2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951B2-BB56-49F5-8FBB-F9916B1A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A7A6D-3697-41A6-95F0-8E7E5DC23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A1C0F-9B2E-4B33-B503-8EC52F6C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4FC0F-B50E-41CD-A486-ADAF17EE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F4DD-36C4-41B1-A7F4-F33F082D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1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937F-ADE6-4F0E-BB3E-3C2E747C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D27FD-97DA-47BB-92C6-77613D001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23053-44B9-460C-BF75-99DE72B2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FE2F0-D039-470C-B113-CBF945CF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D9E3A-422C-41B0-ADFD-C538706E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DFC42-C15C-4AA5-A402-2932B975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0E7C2-3E13-46FC-A69A-13E5B160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F6052-A81E-49F7-8DE4-3E3CD5D4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CC17D-27CE-4CC3-A639-B7F09FDD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FAFE-9551-49BB-8460-C8BDF468042A}" type="datetimeFigureOut">
              <a:rPr lang="zh-CN" altLang="en-US" smtClean="0"/>
              <a:t>2021/7/11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FD60A-8B8B-4752-8AB2-9F2F4D526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D6332-3984-4270-9177-FC685982B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A8C9-32CA-40D7-BBB4-80F3B72EB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5">
            <a:extLst>
              <a:ext uri="{FF2B5EF4-FFF2-40B4-BE49-F238E27FC236}">
                <a16:creationId xmlns:a16="http://schemas.microsoft.com/office/drawing/2014/main" id="{9E26901F-9587-4DF3-A755-76578D34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6" y="1441450"/>
            <a:ext cx="361950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E5183B99-9BAA-407F-A998-C19BD525D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6" y="1441450"/>
            <a:ext cx="361950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FC08852-1BAC-4906-9902-67B7C357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1550987"/>
            <a:ext cx="1333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FED8F88B-07D9-4C09-BC74-5CB02155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2209800"/>
            <a:ext cx="360363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6546205-0696-4ABB-9FB2-D207EA65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2209800"/>
            <a:ext cx="360363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89CAE46-0395-47FA-B53A-B913A09E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319337"/>
            <a:ext cx="1333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8524DCCD-C2CC-45BE-866B-2423A858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6" y="2209800"/>
            <a:ext cx="360363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BD968650-1016-46A7-87F6-E81CA4680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6" y="2209800"/>
            <a:ext cx="360363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3E34F93-1246-4361-8C91-5D1DA583D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6" y="2319337"/>
            <a:ext cx="1905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E3D556B0-7FB2-4809-81E7-FC6964EA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3067050"/>
            <a:ext cx="360363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2ADDDAF8-94FC-4106-9795-66EC918B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3067050"/>
            <a:ext cx="360363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5F3F0ED-AA49-419E-99F4-D4B5D7AE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176587"/>
            <a:ext cx="1333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5436E781-CCE5-4837-AB5D-6FBDBADE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6" y="3067050"/>
            <a:ext cx="361950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F18BCA87-9D7E-46EA-9F11-67D621AE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6" y="3067050"/>
            <a:ext cx="361950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461C9C3D-4098-434C-AE73-51D9650A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6" y="3176587"/>
            <a:ext cx="13493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6008F3C-CD95-4F35-8A92-42E39BAA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3067050"/>
            <a:ext cx="360363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5AFAB916-7827-4C7C-A8A3-6B5A5A15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3067050"/>
            <a:ext cx="360363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182A9482-5697-476E-A3DF-D690EC79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6" y="3176587"/>
            <a:ext cx="1333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C4F1A825-F69F-45B0-AB6D-066AC050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067050"/>
            <a:ext cx="360363" cy="361950"/>
          </a:xfrm>
          <a:prstGeom prst="ellipse">
            <a:avLst/>
          </a:prstGeom>
          <a:solidFill>
            <a:srgbClr val="FF66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4706F7C4-95E1-40DE-9FC3-C9334076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067050"/>
            <a:ext cx="360363" cy="361950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22ACBB5-F135-416B-A78F-0F43A87F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176587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E2F74BE3-7783-4564-A844-2E5B51615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1" y="1803400"/>
            <a:ext cx="811213" cy="4064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2B6EC9A2-7E11-4489-8717-61B315136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751" y="1803400"/>
            <a:ext cx="857250" cy="4064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A0E30D47-D2EA-46FA-8ABE-9E6C325F3451}"/>
              </a:ext>
            </a:extLst>
          </p:cNvPr>
          <p:cNvSpPr>
            <a:spLocks/>
          </p:cNvSpPr>
          <p:nvPr/>
        </p:nvSpPr>
        <p:spPr bwMode="auto">
          <a:xfrm>
            <a:off x="2420938" y="2571750"/>
            <a:ext cx="811213" cy="495300"/>
          </a:xfrm>
          <a:custGeom>
            <a:avLst/>
            <a:gdLst>
              <a:gd name="T0" fmla="*/ 511 w 511"/>
              <a:gd name="T1" fmla="*/ 312 h 312"/>
              <a:gd name="T2" fmla="*/ 255 w 511"/>
              <a:gd name="T3" fmla="*/ 0 h 312"/>
              <a:gd name="T4" fmla="*/ 0 w 511"/>
              <a:gd name="T5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1" h="312">
                <a:moveTo>
                  <a:pt x="511" y="312"/>
                </a:moveTo>
                <a:lnTo>
                  <a:pt x="255" y="0"/>
                </a:lnTo>
                <a:lnTo>
                  <a:pt x="0" y="312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35617011-7F92-4509-AD85-8B851D0302E5}"/>
              </a:ext>
            </a:extLst>
          </p:cNvPr>
          <p:cNvSpPr>
            <a:spLocks/>
          </p:cNvSpPr>
          <p:nvPr/>
        </p:nvSpPr>
        <p:spPr bwMode="auto">
          <a:xfrm>
            <a:off x="4043363" y="2571750"/>
            <a:ext cx="812800" cy="495300"/>
          </a:xfrm>
          <a:custGeom>
            <a:avLst/>
            <a:gdLst>
              <a:gd name="T0" fmla="*/ 512 w 512"/>
              <a:gd name="T1" fmla="*/ 312 h 312"/>
              <a:gd name="T2" fmla="*/ 284 w 512"/>
              <a:gd name="T3" fmla="*/ 0 h 312"/>
              <a:gd name="T4" fmla="*/ 0 w 512"/>
              <a:gd name="T5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312">
                <a:moveTo>
                  <a:pt x="512" y="312"/>
                </a:moveTo>
                <a:lnTo>
                  <a:pt x="284" y="0"/>
                </a:lnTo>
                <a:lnTo>
                  <a:pt x="0" y="312"/>
                </a:lnTo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59308DB-02AD-4149-830D-8844E1ED4B5E}"/>
              </a:ext>
            </a:extLst>
          </p:cNvPr>
          <p:cNvCxnSpPr/>
          <p:nvPr/>
        </p:nvCxnSpPr>
        <p:spPr>
          <a:xfrm>
            <a:off x="7164593" y="1172584"/>
            <a:ext cx="0" cy="360381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01B468C-F337-41A0-9688-EC1D7A2422A7}"/>
              </a:ext>
            </a:extLst>
          </p:cNvPr>
          <p:cNvCxnSpPr/>
          <p:nvPr/>
        </p:nvCxnSpPr>
        <p:spPr>
          <a:xfrm>
            <a:off x="8003689" y="1160575"/>
            <a:ext cx="0" cy="360381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2E0C4E9-C415-4555-B9AE-547E3E5C55F2}"/>
              </a:ext>
            </a:extLst>
          </p:cNvPr>
          <p:cNvGrpSpPr/>
          <p:nvPr/>
        </p:nvGrpSpPr>
        <p:grpSpPr>
          <a:xfrm>
            <a:off x="7362882" y="1160575"/>
            <a:ext cx="361950" cy="361950"/>
            <a:chOff x="3789363" y="5054600"/>
            <a:chExt cx="361950" cy="361950"/>
          </a:xfrm>
        </p:grpSpPr>
        <p:sp>
          <p:nvSpPr>
            <p:cNvPr id="123" name="Oval 5">
              <a:extLst>
                <a:ext uri="{FF2B5EF4-FFF2-40B4-BE49-F238E27FC236}">
                  <a16:creationId xmlns:a16="http://schemas.microsoft.com/office/drawing/2014/main" id="{22E0F877-278C-4ED1-B835-DCC6E9E9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5054600"/>
              <a:ext cx="361950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6">
              <a:extLst>
                <a:ext uri="{FF2B5EF4-FFF2-40B4-BE49-F238E27FC236}">
                  <a16:creationId xmlns:a16="http://schemas.microsoft.com/office/drawing/2014/main" id="{30004874-7F98-4CD2-8D6A-C0214E50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5054600"/>
              <a:ext cx="361950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7">
              <a:extLst>
                <a:ext uri="{FF2B5EF4-FFF2-40B4-BE49-F238E27FC236}">
                  <a16:creationId xmlns:a16="http://schemas.microsoft.com/office/drawing/2014/main" id="{BC5366A7-3A08-4243-8585-4C15B243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5164137"/>
              <a:ext cx="1333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D07FD8B-D7D6-4286-BBD7-473707FA7087}"/>
              </a:ext>
            </a:extLst>
          </p:cNvPr>
          <p:cNvGrpSpPr/>
          <p:nvPr/>
        </p:nvGrpSpPr>
        <p:grpSpPr>
          <a:xfrm>
            <a:off x="9292048" y="1172584"/>
            <a:ext cx="361950" cy="361950"/>
            <a:chOff x="3789363" y="5054600"/>
            <a:chExt cx="361950" cy="361950"/>
          </a:xfrm>
        </p:grpSpPr>
        <p:sp>
          <p:nvSpPr>
            <p:cNvPr id="129" name="Oval 5">
              <a:extLst>
                <a:ext uri="{FF2B5EF4-FFF2-40B4-BE49-F238E27FC236}">
                  <a16:creationId xmlns:a16="http://schemas.microsoft.com/office/drawing/2014/main" id="{E0DB5BE7-96FA-4EA7-B889-ED2C6138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5054600"/>
              <a:ext cx="361950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Oval 6">
              <a:extLst>
                <a:ext uri="{FF2B5EF4-FFF2-40B4-BE49-F238E27FC236}">
                  <a16:creationId xmlns:a16="http://schemas.microsoft.com/office/drawing/2014/main" id="{3F11FAC6-24E5-49D0-AB2F-043B2E1E0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363" y="5054600"/>
              <a:ext cx="361950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7">
              <a:extLst>
                <a:ext uri="{FF2B5EF4-FFF2-40B4-BE49-F238E27FC236}">
                  <a16:creationId xmlns:a16="http://schemas.microsoft.com/office/drawing/2014/main" id="{87BE6F21-7D2B-4017-894D-31870CB7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350" y="5164137"/>
              <a:ext cx="1333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06ED190-FCBB-4BD3-A1C5-A6DF10EF163E}"/>
              </a:ext>
            </a:extLst>
          </p:cNvPr>
          <p:cNvGrpSpPr/>
          <p:nvPr/>
        </p:nvGrpSpPr>
        <p:grpSpPr>
          <a:xfrm>
            <a:off x="7362882" y="1160575"/>
            <a:ext cx="361950" cy="361950"/>
            <a:chOff x="3722688" y="5766025"/>
            <a:chExt cx="361950" cy="361950"/>
          </a:xfrm>
        </p:grpSpPr>
        <p:sp>
          <p:nvSpPr>
            <p:cNvPr id="144" name="Oval 5">
              <a:extLst>
                <a:ext uri="{FF2B5EF4-FFF2-40B4-BE49-F238E27FC236}">
                  <a16:creationId xmlns:a16="http://schemas.microsoft.com/office/drawing/2014/main" id="{E30AB0E6-E122-476D-9999-374129452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5766025"/>
              <a:ext cx="361950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46" name="Rectangle 7">
              <a:extLst>
                <a:ext uri="{FF2B5EF4-FFF2-40B4-BE49-F238E27FC236}">
                  <a16:creationId xmlns:a16="http://schemas.microsoft.com/office/drawing/2014/main" id="{5B65888D-ED26-4EF2-9C32-EBC654ED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675" y="5875562"/>
              <a:ext cx="6572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6457724-0301-4BD3-9D56-A975B7232D45}"/>
              </a:ext>
            </a:extLst>
          </p:cNvPr>
          <p:cNvGrpSpPr/>
          <p:nvPr/>
        </p:nvGrpSpPr>
        <p:grpSpPr>
          <a:xfrm>
            <a:off x="7402411" y="1741487"/>
            <a:ext cx="360363" cy="361950"/>
            <a:chOff x="4673227" y="5474391"/>
            <a:chExt cx="360363" cy="361950"/>
          </a:xfrm>
        </p:grpSpPr>
        <p:sp>
          <p:nvSpPr>
            <p:cNvPr id="150" name="Oval 11">
              <a:extLst>
                <a:ext uri="{FF2B5EF4-FFF2-40B4-BE49-F238E27FC236}">
                  <a16:creationId xmlns:a16="http://schemas.microsoft.com/office/drawing/2014/main" id="{9F5D5A6A-11E9-4E56-A40D-0CF02F10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227" y="5474391"/>
              <a:ext cx="360363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3">
              <a:extLst>
                <a:ext uri="{FF2B5EF4-FFF2-40B4-BE49-F238E27FC236}">
                  <a16:creationId xmlns:a16="http://schemas.microsoft.com/office/drawing/2014/main" id="{56BA3B62-98F2-4DB3-975E-89B1F322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877" y="5583928"/>
              <a:ext cx="1905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47802BFA-95D5-401C-887A-E1AB59397CB0}"/>
              </a:ext>
            </a:extLst>
          </p:cNvPr>
          <p:cNvGrpSpPr/>
          <p:nvPr/>
        </p:nvGrpSpPr>
        <p:grpSpPr>
          <a:xfrm>
            <a:off x="9293635" y="1741487"/>
            <a:ext cx="360363" cy="361950"/>
            <a:chOff x="3793230" y="5126038"/>
            <a:chExt cx="360363" cy="361950"/>
          </a:xfrm>
        </p:grpSpPr>
        <p:sp>
          <p:nvSpPr>
            <p:cNvPr id="155" name="Oval 8">
              <a:extLst>
                <a:ext uri="{FF2B5EF4-FFF2-40B4-BE49-F238E27FC236}">
                  <a16:creationId xmlns:a16="http://schemas.microsoft.com/office/drawing/2014/main" id="{D6F1E7E7-1317-47E3-8491-F1EE5319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30" y="5126038"/>
              <a:ext cx="360363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0">
              <a:extLst>
                <a:ext uri="{FF2B5EF4-FFF2-40B4-BE49-F238E27FC236}">
                  <a16:creationId xmlns:a16="http://schemas.microsoft.com/office/drawing/2014/main" id="{853AF0D8-EEF9-494A-86E2-87C146AB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630" y="5235575"/>
              <a:ext cx="13335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F01391EB-EA7D-4B9A-A8C7-BAB7B7C5E230}"/>
              </a:ext>
            </a:extLst>
          </p:cNvPr>
          <p:cNvGrpSpPr/>
          <p:nvPr/>
        </p:nvGrpSpPr>
        <p:grpSpPr>
          <a:xfrm>
            <a:off x="7386945" y="1741487"/>
            <a:ext cx="360363" cy="361950"/>
            <a:chOff x="2281238" y="4595420"/>
            <a:chExt cx="360363" cy="361950"/>
          </a:xfrm>
        </p:grpSpPr>
        <p:sp>
          <p:nvSpPr>
            <p:cNvPr id="167" name="Oval 14">
              <a:extLst>
                <a:ext uri="{FF2B5EF4-FFF2-40B4-BE49-F238E27FC236}">
                  <a16:creationId xmlns:a16="http://schemas.microsoft.com/office/drawing/2014/main" id="{70E50B43-F01C-48D1-89C2-0C54BCE8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238" y="4595420"/>
              <a:ext cx="360363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5">
              <a:extLst>
                <a:ext uri="{FF2B5EF4-FFF2-40B4-BE49-F238E27FC236}">
                  <a16:creationId xmlns:a16="http://schemas.microsoft.com/office/drawing/2014/main" id="{0323D09D-B2A6-42F4-B378-584E9904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238" y="4595420"/>
              <a:ext cx="360363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">
              <a:extLst>
                <a:ext uri="{FF2B5EF4-FFF2-40B4-BE49-F238E27FC236}">
                  <a16:creationId xmlns:a16="http://schemas.microsoft.com/office/drawing/2014/main" id="{44B185BC-96C2-4852-990A-E24D6D8E3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4704957"/>
              <a:ext cx="1333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2BF999A9-8B52-4007-8F82-B69736FA1279}"/>
              </a:ext>
            </a:extLst>
          </p:cNvPr>
          <p:cNvGrpSpPr/>
          <p:nvPr/>
        </p:nvGrpSpPr>
        <p:grpSpPr>
          <a:xfrm>
            <a:off x="7420975" y="2468170"/>
            <a:ext cx="361950" cy="361950"/>
            <a:chOff x="3321051" y="4781157"/>
            <a:chExt cx="361950" cy="361950"/>
          </a:xfrm>
        </p:grpSpPr>
        <p:sp>
          <p:nvSpPr>
            <p:cNvPr id="171" name="Oval 17">
              <a:extLst>
                <a:ext uri="{FF2B5EF4-FFF2-40B4-BE49-F238E27FC236}">
                  <a16:creationId xmlns:a16="http://schemas.microsoft.com/office/drawing/2014/main" id="{4C619E1C-5BF0-40D2-BE08-3D0F15838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051" y="4781157"/>
              <a:ext cx="361950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Oval 18">
              <a:extLst>
                <a:ext uri="{FF2B5EF4-FFF2-40B4-BE49-F238E27FC236}">
                  <a16:creationId xmlns:a16="http://schemas.microsoft.com/office/drawing/2014/main" id="{980B1A7E-8FCF-4F33-84FE-C0D216F96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051" y="4781157"/>
              <a:ext cx="361950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04DF32FB-4889-4548-9FC7-EE43A413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4890694"/>
              <a:ext cx="134938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C4871A96-9C04-4394-9B8E-2F4377493262}"/>
              </a:ext>
            </a:extLst>
          </p:cNvPr>
          <p:cNvGrpSpPr/>
          <p:nvPr/>
        </p:nvGrpSpPr>
        <p:grpSpPr>
          <a:xfrm>
            <a:off x="9292048" y="2310390"/>
            <a:ext cx="360363" cy="361950"/>
            <a:chOff x="3416301" y="4945063"/>
            <a:chExt cx="360363" cy="361950"/>
          </a:xfrm>
        </p:grpSpPr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1901E9E2-9F17-459F-84FE-92DE690AF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1" y="4945063"/>
              <a:ext cx="360363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12">
              <a:extLst>
                <a:ext uri="{FF2B5EF4-FFF2-40B4-BE49-F238E27FC236}">
                  <a16:creationId xmlns:a16="http://schemas.microsoft.com/office/drawing/2014/main" id="{E71014A4-8D53-46D8-B290-2657C5A5D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301" y="4945063"/>
              <a:ext cx="360363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3">
              <a:extLst>
                <a:ext uri="{FF2B5EF4-FFF2-40B4-BE49-F238E27FC236}">
                  <a16:creationId xmlns:a16="http://schemas.microsoft.com/office/drawing/2014/main" id="{B40668DE-0840-4173-AB3F-9DEF2685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1" y="5054600"/>
              <a:ext cx="190500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223236CB-0D0A-4791-9D0B-DB9F9555BC23}"/>
              </a:ext>
            </a:extLst>
          </p:cNvPr>
          <p:cNvGrpSpPr/>
          <p:nvPr/>
        </p:nvGrpSpPr>
        <p:grpSpPr>
          <a:xfrm>
            <a:off x="7410667" y="2468170"/>
            <a:ext cx="360363" cy="361950"/>
            <a:chOff x="3969544" y="4409103"/>
            <a:chExt cx="360363" cy="361950"/>
          </a:xfrm>
        </p:grpSpPr>
        <p:sp>
          <p:nvSpPr>
            <p:cNvPr id="179" name="Oval 20">
              <a:extLst>
                <a:ext uri="{FF2B5EF4-FFF2-40B4-BE49-F238E27FC236}">
                  <a16:creationId xmlns:a16="http://schemas.microsoft.com/office/drawing/2014/main" id="{D7828DC8-5CE2-4041-97B2-7FA7B7A8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544" y="4409103"/>
              <a:ext cx="360363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Oval 21">
              <a:extLst>
                <a:ext uri="{FF2B5EF4-FFF2-40B4-BE49-F238E27FC236}">
                  <a16:creationId xmlns:a16="http://schemas.microsoft.com/office/drawing/2014/main" id="{B98E6D3E-5B3F-4862-A9CF-D860D4CD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544" y="4409103"/>
              <a:ext cx="360363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22">
              <a:extLst>
                <a:ext uri="{FF2B5EF4-FFF2-40B4-BE49-F238E27FC236}">
                  <a16:creationId xmlns:a16="http://schemas.microsoft.com/office/drawing/2014/main" id="{3833D699-9DF3-48C0-B686-2B41E37E0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944" y="4518640"/>
              <a:ext cx="1333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F485D17-CC05-4B02-8706-14474A4086E0}"/>
              </a:ext>
            </a:extLst>
          </p:cNvPr>
          <p:cNvGrpSpPr/>
          <p:nvPr/>
        </p:nvGrpSpPr>
        <p:grpSpPr>
          <a:xfrm>
            <a:off x="7418696" y="3194853"/>
            <a:ext cx="360363" cy="361950"/>
            <a:chOff x="4675981" y="4956810"/>
            <a:chExt cx="360363" cy="361950"/>
          </a:xfrm>
        </p:grpSpPr>
        <p:sp>
          <p:nvSpPr>
            <p:cNvPr id="183" name="Oval 23">
              <a:extLst>
                <a:ext uri="{FF2B5EF4-FFF2-40B4-BE49-F238E27FC236}">
                  <a16:creationId xmlns:a16="http://schemas.microsoft.com/office/drawing/2014/main" id="{30A5113C-D643-4314-BDEF-E3EE6F2C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981" y="4956810"/>
              <a:ext cx="360363" cy="361950"/>
            </a:xfrm>
            <a:prstGeom prst="ellipse">
              <a:avLst/>
            </a:prstGeom>
            <a:solidFill>
              <a:srgbClr val="FF66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24">
              <a:extLst>
                <a:ext uri="{FF2B5EF4-FFF2-40B4-BE49-F238E27FC236}">
                  <a16:creationId xmlns:a16="http://schemas.microsoft.com/office/drawing/2014/main" id="{43283627-E81E-48F6-A0F1-F77526A0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981" y="4956810"/>
              <a:ext cx="360363" cy="3619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5">
              <a:extLst>
                <a:ext uri="{FF2B5EF4-FFF2-40B4-BE49-F238E27FC236}">
                  <a16:creationId xmlns:a16="http://schemas.microsoft.com/office/drawing/2014/main" id="{2E8A414B-E5DD-4766-8D78-5130D09D2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631" y="5066347"/>
              <a:ext cx="1905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338 -0.083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00221 -0.0796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0017 -0.1060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59308DB-02AD-4149-830D-8844E1ED4B5E}"/>
              </a:ext>
            </a:extLst>
          </p:cNvPr>
          <p:cNvCxnSpPr/>
          <p:nvPr/>
        </p:nvCxnSpPr>
        <p:spPr>
          <a:xfrm>
            <a:off x="7164593" y="1172584"/>
            <a:ext cx="0" cy="360381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01B468C-F337-41A0-9688-EC1D7A2422A7}"/>
              </a:ext>
            </a:extLst>
          </p:cNvPr>
          <p:cNvCxnSpPr/>
          <p:nvPr/>
        </p:nvCxnSpPr>
        <p:spPr>
          <a:xfrm>
            <a:off x="8003689" y="1160575"/>
            <a:ext cx="0" cy="360381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6ED3081-1C69-4285-82CB-90537737AFCD}"/>
              </a:ext>
            </a:extLst>
          </p:cNvPr>
          <p:cNvSpPr/>
          <p:nvPr/>
        </p:nvSpPr>
        <p:spPr>
          <a:xfrm>
            <a:off x="2460708" y="1340597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69DC17E-11DC-4F42-A9EC-AC5325A5BF04}"/>
              </a:ext>
            </a:extLst>
          </p:cNvPr>
          <p:cNvSpPr/>
          <p:nvPr/>
        </p:nvSpPr>
        <p:spPr>
          <a:xfrm>
            <a:off x="1570615" y="2370137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8D0E4E4-142E-42DA-89C6-5DDAD83E6FD5}"/>
              </a:ext>
            </a:extLst>
          </p:cNvPr>
          <p:cNvSpPr/>
          <p:nvPr/>
        </p:nvSpPr>
        <p:spPr>
          <a:xfrm>
            <a:off x="3673735" y="1832291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6B3BEF52-7C0C-4D3C-A6CE-2F6A99B6F71F}"/>
              </a:ext>
            </a:extLst>
          </p:cNvPr>
          <p:cNvSpPr/>
          <p:nvPr/>
        </p:nvSpPr>
        <p:spPr>
          <a:xfrm>
            <a:off x="2954562" y="2559945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4BEFE3A-7917-48BE-956B-2DE99CF8F4AF}"/>
              </a:ext>
            </a:extLst>
          </p:cNvPr>
          <p:cNvSpPr/>
          <p:nvPr/>
        </p:nvSpPr>
        <p:spPr>
          <a:xfrm>
            <a:off x="4069975" y="2832940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9006641-2E5D-481D-97F0-A00646F40D15}"/>
              </a:ext>
            </a:extLst>
          </p:cNvPr>
          <p:cNvSpPr/>
          <p:nvPr/>
        </p:nvSpPr>
        <p:spPr>
          <a:xfrm>
            <a:off x="3475615" y="3607490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E649A90-AB60-40DC-8377-D7AC79ED156F}"/>
              </a:ext>
            </a:extLst>
          </p:cNvPr>
          <p:cNvSpPr/>
          <p:nvPr/>
        </p:nvSpPr>
        <p:spPr>
          <a:xfrm>
            <a:off x="2350497" y="3703320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169739-05A9-4E62-B257-7C187F94B249}"/>
              </a:ext>
            </a:extLst>
          </p:cNvPr>
          <p:cNvCxnSpPr>
            <a:stCxn id="2" idx="3"/>
            <a:endCxn id="67" idx="0"/>
          </p:cNvCxnSpPr>
          <p:nvPr/>
        </p:nvCxnSpPr>
        <p:spPr>
          <a:xfrm flipH="1">
            <a:off x="1768735" y="1678809"/>
            <a:ext cx="750001" cy="691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468E4E1-BA7E-4CFE-8891-C2B4F14F25BB}"/>
              </a:ext>
            </a:extLst>
          </p:cNvPr>
          <p:cNvCxnSpPr>
            <a:cxnSpLocks/>
            <a:stCxn id="2" idx="5"/>
            <a:endCxn id="68" idx="1"/>
          </p:cNvCxnSpPr>
          <p:nvPr/>
        </p:nvCxnSpPr>
        <p:spPr>
          <a:xfrm>
            <a:off x="2798920" y="1678809"/>
            <a:ext cx="932843" cy="211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D89C58B-05CA-43A9-97B9-FFB9AC5E9815}"/>
              </a:ext>
            </a:extLst>
          </p:cNvPr>
          <p:cNvCxnSpPr>
            <a:cxnSpLocks/>
            <a:stCxn id="69" idx="7"/>
          </p:cNvCxnSpPr>
          <p:nvPr/>
        </p:nvCxnSpPr>
        <p:spPr>
          <a:xfrm flipV="1">
            <a:off x="3292774" y="2159243"/>
            <a:ext cx="401879" cy="458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CBF0BB-24E5-468F-A1EB-DD6ADEBEE3D0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1966855" y="2568257"/>
            <a:ext cx="987707" cy="189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EA9CA22-06BC-41AB-A188-E7FDF03117E0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011947" y="2170503"/>
            <a:ext cx="116056" cy="720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141D6A7-62DD-433F-9ED1-85B3B60ED9FE}"/>
              </a:ext>
            </a:extLst>
          </p:cNvPr>
          <p:cNvCxnSpPr>
            <a:cxnSpLocks/>
            <a:stCxn id="71" idx="7"/>
            <a:endCxn id="70" idx="4"/>
          </p:cNvCxnSpPr>
          <p:nvPr/>
        </p:nvCxnSpPr>
        <p:spPr>
          <a:xfrm flipV="1">
            <a:off x="3813827" y="3229180"/>
            <a:ext cx="454268" cy="436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220C38A-50EA-4273-987A-3AC737EB6830}"/>
              </a:ext>
            </a:extLst>
          </p:cNvPr>
          <p:cNvCxnSpPr>
            <a:cxnSpLocks/>
            <a:stCxn id="72" idx="1"/>
            <a:endCxn id="67" idx="4"/>
          </p:cNvCxnSpPr>
          <p:nvPr/>
        </p:nvCxnSpPr>
        <p:spPr>
          <a:xfrm flipH="1" flipV="1">
            <a:off x="1768735" y="2766377"/>
            <a:ext cx="639790" cy="994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856E2A7-C03A-4390-A4D9-0E9B5C49ECF9}"/>
              </a:ext>
            </a:extLst>
          </p:cNvPr>
          <p:cNvSpPr/>
          <p:nvPr/>
        </p:nvSpPr>
        <p:spPr>
          <a:xfrm>
            <a:off x="7386021" y="1174993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003040E-3275-48DE-9053-AF6353FAB9BC}"/>
              </a:ext>
            </a:extLst>
          </p:cNvPr>
          <p:cNvSpPr/>
          <p:nvPr/>
        </p:nvSpPr>
        <p:spPr>
          <a:xfrm>
            <a:off x="8423236" y="1191615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9DA3627D-BA76-429B-A095-F88397A247CF}"/>
              </a:ext>
            </a:extLst>
          </p:cNvPr>
          <p:cNvSpPr/>
          <p:nvPr/>
        </p:nvSpPr>
        <p:spPr>
          <a:xfrm>
            <a:off x="7386020" y="1172584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68EFE98F-05CB-4F5F-B5E4-295199FA5F2F}"/>
              </a:ext>
            </a:extLst>
          </p:cNvPr>
          <p:cNvSpPr/>
          <p:nvPr/>
        </p:nvSpPr>
        <p:spPr>
          <a:xfrm>
            <a:off x="7386020" y="1731811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FCEDE1D3-BDFF-4F7F-9F16-10E6C9C8E186}"/>
              </a:ext>
            </a:extLst>
          </p:cNvPr>
          <p:cNvSpPr/>
          <p:nvPr/>
        </p:nvSpPr>
        <p:spPr>
          <a:xfrm>
            <a:off x="8430763" y="1726301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C78E8DF-8DB5-48DC-A8B2-891BB73A27CC}"/>
              </a:ext>
            </a:extLst>
          </p:cNvPr>
          <p:cNvSpPr/>
          <p:nvPr/>
        </p:nvSpPr>
        <p:spPr>
          <a:xfrm>
            <a:off x="7378496" y="1726301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9A6956A-45AB-4838-A2DD-2B3A9CCC31B9}"/>
              </a:ext>
            </a:extLst>
          </p:cNvPr>
          <p:cNvSpPr/>
          <p:nvPr/>
        </p:nvSpPr>
        <p:spPr>
          <a:xfrm>
            <a:off x="7386020" y="2332615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578D0A85-46D4-44B9-9E8E-CBF2451853DD}"/>
              </a:ext>
            </a:extLst>
          </p:cNvPr>
          <p:cNvSpPr/>
          <p:nvPr/>
        </p:nvSpPr>
        <p:spPr>
          <a:xfrm>
            <a:off x="8430763" y="2317580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E346227E-BFEC-44F1-8AB1-CCB7DE05994B}"/>
              </a:ext>
            </a:extLst>
          </p:cNvPr>
          <p:cNvSpPr/>
          <p:nvPr/>
        </p:nvSpPr>
        <p:spPr>
          <a:xfrm>
            <a:off x="7395320" y="2327105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4E1F0EE-9ED5-4B83-BF19-88AAE70D9584}"/>
              </a:ext>
            </a:extLst>
          </p:cNvPr>
          <p:cNvSpPr/>
          <p:nvPr/>
        </p:nvSpPr>
        <p:spPr>
          <a:xfrm>
            <a:off x="8431322" y="2931719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68BEA58-FD59-4040-A47B-940925EBDAC6}"/>
              </a:ext>
            </a:extLst>
          </p:cNvPr>
          <p:cNvSpPr/>
          <p:nvPr/>
        </p:nvSpPr>
        <p:spPr>
          <a:xfrm>
            <a:off x="8429912" y="3545858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8058DCC-B7CD-4393-AD01-EAF698587662}"/>
              </a:ext>
            </a:extLst>
          </p:cNvPr>
          <p:cNvSpPr/>
          <p:nvPr/>
        </p:nvSpPr>
        <p:spPr>
          <a:xfrm>
            <a:off x="8422385" y="4159997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6BB409D-08F1-4A49-B2FC-AC71C04BC2D8}"/>
              </a:ext>
            </a:extLst>
          </p:cNvPr>
          <p:cNvSpPr/>
          <p:nvPr/>
        </p:nvSpPr>
        <p:spPr>
          <a:xfrm>
            <a:off x="7381985" y="1170884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A082F9E-800B-4778-BB97-4431143CF1AD}"/>
              </a:ext>
            </a:extLst>
          </p:cNvPr>
          <p:cNvSpPr/>
          <p:nvPr/>
        </p:nvSpPr>
        <p:spPr>
          <a:xfrm>
            <a:off x="8429912" y="4774136"/>
            <a:ext cx="396240" cy="39624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4.79167E-6 -0.0819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00066 -0.0851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4.79167E-6 -0.087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3" grpId="0" animBg="1"/>
      <p:bldP spid="104" grpId="0" animBg="1"/>
      <p:bldP spid="104" grpId="1" animBg="1"/>
      <p:bldP spid="105" grpId="0" animBg="1"/>
      <p:bldP spid="105" grpId="1" animBg="1"/>
      <p:bldP spid="105" grpId="2" animBg="1"/>
      <p:bldP spid="106" grpId="0" animBg="1"/>
      <p:bldP spid="107" grpId="0" animBg="1"/>
      <p:bldP spid="107" grpId="1" animBg="1"/>
      <p:bldP spid="107" grpId="2" animBg="1"/>
      <p:bldP spid="109" grpId="0" animBg="1"/>
      <p:bldP spid="109" grpId="1" animBg="1"/>
      <p:bldP spid="109" grpId="2" animBg="1"/>
      <p:bldP spid="110" grpId="0" animBg="1"/>
      <p:bldP spid="111" grpId="0" animBg="1"/>
      <p:bldP spid="111" grpId="1" animBg="1"/>
      <p:bldP spid="112" grpId="0" animBg="1"/>
      <p:bldP spid="113" grpId="0" animBg="1"/>
      <p:bldP spid="114" grpId="0" animBg="1"/>
      <p:bldP spid="115" grpId="0" animBg="1"/>
      <p:bldP spid="115" grpId="1" animBg="1"/>
      <p:bldP spid="1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38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星宇</dc:creator>
  <cp:lastModifiedBy>星宇</cp:lastModifiedBy>
  <cp:revision>13</cp:revision>
  <dcterms:created xsi:type="dcterms:W3CDTF">2021-07-11T15:46:55Z</dcterms:created>
  <dcterms:modified xsi:type="dcterms:W3CDTF">2021-07-13T17:40:45Z</dcterms:modified>
</cp:coreProperties>
</file>