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44221" y="9264231"/>
            <a:ext cx="8267533" cy="7895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82" y="1619088"/>
            <a:ext cx="2940914" cy="7895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347" y="2079914"/>
            <a:ext cx="15816295" cy="63295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2386805"/>
            <a:ext cx="16602559" cy="6618242"/>
            <a:chOff x="857247" y="2386805"/>
            <a:chExt cx="16602559" cy="66182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2386805"/>
              <a:ext cx="16602559" cy="66182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42802" y="8671840"/>
            <a:ext cx="8811050" cy="409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783" y="3357921"/>
            <a:ext cx="16220148" cy="4402005"/>
            <a:chOff x="1032783" y="3357921"/>
            <a:chExt cx="16220148" cy="44020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783" y="3357921"/>
              <a:ext cx="16220148" cy="44020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9396" y="7892769"/>
            <a:ext cx="4631517" cy="4096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0462" y="3625204"/>
            <a:ext cx="15504791" cy="3759494"/>
            <a:chOff x="1390462" y="3625204"/>
            <a:chExt cx="15504791" cy="37594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462" y="3625204"/>
              <a:ext cx="15504791" cy="37594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44934" y="3794059"/>
            <a:ext cx="1768915" cy="497555"/>
            <a:chOff x="12044934" y="3794059"/>
            <a:chExt cx="1768915" cy="497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4934" y="3794059"/>
              <a:ext cx="1768915" cy="4975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29396" y="7892769"/>
            <a:ext cx="4631517" cy="409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83220" y="2614346"/>
            <a:ext cx="12319275" cy="6098041"/>
            <a:chOff x="2983220" y="2614346"/>
            <a:chExt cx="12319275" cy="6098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220" y="2614346"/>
              <a:ext cx="12319275" cy="60980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95202" y="8619402"/>
            <a:ext cx="1757393" cy="409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5798" y="2581842"/>
            <a:ext cx="15191565" cy="5122031"/>
            <a:chOff x="1215798" y="2581842"/>
            <a:chExt cx="15191565" cy="51220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798" y="2581842"/>
              <a:ext cx="15191565" cy="5122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68257" y="4341456"/>
            <a:ext cx="4758744" cy="350655"/>
            <a:chOff x="10868257" y="4341456"/>
            <a:chExt cx="4758744" cy="3506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8257" y="4341456"/>
              <a:ext cx="4758744" cy="3506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58734" y="6758699"/>
            <a:ext cx="4758744" cy="840412"/>
            <a:chOff x="10858734" y="6758699"/>
            <a:chExt cx="4758744" cy="8404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8734" y="6758699"/>
              <a:ext cx="4758744" cy="8404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667" y="3453129"/>
            <a:ext cx="16044381" cy="4031739"/>
            <a:chOff x="1120667" y="3453129"/>
            <a:chExt cx="16044381" cy="40317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667" y="3453129"/>
              <a:ext cx="16044381" cy="4031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12571" y="6283653"/>
            <a:ext cx="4426234" cy="326153"/>
            <a:chOff x="12412571" y="6283653"/>
            <a:chExt cx="4426234" cy="3261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2571" y="6283653"/>
              <a:ext cx="4426234" cy="3261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0" y="717452"/>
            <a:ext cx="2022144" cy="18520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833" y="664148"/>
            <a:ext cx="1545561" cy="19070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993" y="3196912"/>
            <a:ext cx="16246225" cy="17175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1993" y="5068120"/>
            <a:ext cx="12611149" cy="11291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251" y="6461708"/>
            <a:ext cx="16124301" cy="17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2324" y="3559330"/>
            <a:ext cx="7840648" cy="362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3232" y="2447165"/>
            <a:ext cx="2206235" cy="10936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1" y="745080"/>
            <a:ext cx="1974526" cy="17977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7344" y="3625518"/>
            <a:ext cx="8801196" cy="11238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3232" y="4746994"/>
            <a:ext cx="4715739" cy="109369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3708" y="7993813"/>
            <a:ext cx="1363768" cy="12168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24660" y="5891251"/>
            <a:ext cx="6845454" cy="10936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53232" y="7003432"/>
            <a:ext cx="2976377" cy="10936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3832" y="1986504"/>
            <a:ext cx="1465581" cy="19146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3832" y="3098605"/>
            <a:ext cx="1545562" cy="19146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2494" y="4232338"/>
            <a:ext cx="1541219" cy="19146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2494" y="5369738"/>
            <a:ext cx="1555791" cy="19146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2494" y="6513548"/>
            <a:ext cx="1537191" cy="19146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2494" y="7619252"/>
            <a:ext cx="1545562" cy="1914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35206" y="3216617"/>
            <a:ext cx="11657348" cy="4457968"/>
            <a:chOff x="3235206" y="3216617"/>
            <a:chExt cx="11657348" cy="4457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206" y="3216617"/>
              <a:ext cx="11657348" cy="44579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735557"/>
            <a:ext cx="3161716" cy="17977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2" y="661614"/>
            <a:ext cx="1465581" cy="1914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2369" y="3550604"/>
            <a:ext cx="16260977" cy="3275030"/>
            <a:chOff x="1012369" y="3550604"/>
            <a:chExt cx="16260977" cy="32750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369" y="3550604"/>
              <a:ext cx="16260977" cy="327503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13259989" cy="1654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1614"/>
            <a:ext cx="1545561" cy="19146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56919" y="6967671"/>
            <a:ext cx="4631517" cy="409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7880" y="4198851"/>
            <a:ext cx="9962490" cy="3737994"/>
            <a:chOff x="3847880" y="4198851"/>
            <a:chExt cx="9962490" cy="37379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7880" y="4198851"/>
              <a:ext cx="9962490" cy="37379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13259989" cy="1654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1614"/>
            <a:ext cx="1545561" cy="19146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1983" y="2585883"/>
            <a:ext cx="16238273" cy="1123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85512" y="3684635"/>
            <a:ext cx="9917500" cy="4295136"/>
            <a:chOff x="3885512" y="3684635"/>
            <a:chExt cx="9917500" cy="42951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5512" y="3684635"/>
              <a:ext cx="9917500" cy="42951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13259989" cy="1654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1614"/>
            <a:ext cx="1545561" cy="19146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5251" y="2486327"/>
            <a:ext cx="1934073" cy="1216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87465" y="7246921"/>
            <a:ext cx="12455203" cy="1006813"/>
            <a:chOff x="3287465" y="7246921"/>
            <a:chExt cx="12455203" cy="1006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3287465" y="7246921"/>
              <a:ext cx="12455203" cy="10068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7097503" cy="1654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1614"/>
            <a:ext cx="1541218" cy="19146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5251" y="2486327"/>
            <a:ext cx="1934073" cy="12072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4051" y="3221641"/>
            <a:ext cx="6380415" cy="11235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4051" y="3827127"/>
            <a:ext cx="8590444" cy="11235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2400" y="4580766"/>
            <a:ext cx="1972168" cy="12072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1203" y="5316079"/>
            <a:ext cx="10098492" cy="11235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8275" y="6511913"/>
            <a:ext cx="15263825" cy="1123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595" y="2983222"/>
            <a:ext cx="9562962" cy="5360875"/>
            <a:chOff x="901595" y="2983222"/>
            <a:chExt cx="9562962" cy="53608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595" y="2983222"/>
              <a:ext cx="9562962" cy="53608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64485" y="3337060"/>
            <a:ext cx="4807576" cy="1086329"/>
            <a:chOff x="11464485" y="3337060"/>
            <a:chExt cx="4807576" cy="10863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4485" y="3337060"/>
              <a:ext cx="4807576" cy="1086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17562" y="7357794"/>
            <a:ext cx="3750642" cy="1266228"/>
            <a:chOff x="12217562" y="7357794"/>
            <a:chExt cx="3750642" cy="12662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7562" y="7357794"/>
              <a:ext cx="3750642" cy="12662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65633" y="4900680"/>
            <a:ext cx="4054499" cy="1730063"/>
            <a:chOff x="12065633" y="4900680"/>
            <a:chExt cx="4054499" cy="17300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5633" y="4900680"/>
              <a:ext cx="4054499" cy="17300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0862" y="890367"/>
            <a:ext cx="10335438" cy="1654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3833" y="668910"/>
            <a:ext cx="1555790" cy="18927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4857" y="2573337"/>
            <a:ext cx="6889873" cy="11235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34845" y="4074820"/>
            <a:ext cx="6666130" cy="11235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34845" y="6589106"/>
            <a:ext cx="7034387" cy="11235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25158" y="3904333"/>
            <a:ext cx="585450" cy="7571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9700" y="3896967"/>
            <a:ext cx="544752" cy="7925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41333" y="3267265"/>
            <a:ext cx="13397487" cy="4339587"/>
            <a:chOff x="2241333" y="3267265"/>
            <a:chExt cx="13397487" cy="43395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333" y="3267265"/>
              <a:ext cx="13397487" cy="43395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0862" y="890367"/>
            <a:ext cx="4501476" cy="16549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33" y="664148"/>
            <a:ext cx="1537190" cy="1907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9396" y="7892769"/>
            <a:ext cx="4631517" cy="409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2023-10-30T21:26:08Z</dcterms:created>
  <dcterms:modified xsi:type="dcterms:W3CDTF">2023-10-30T21:26:08Z</dcterms:modified>
</cp:coreProperties>
</file>