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86800" cy="30279975"/>
  <p:notesSz cx="20929600" cy="29819600"/>
  <p:defaultTextStyle>
    <a:defPPr>
      <a:defRPr lang="ko-KR"/>
    </a:defPPr>
    <a:lvl1pPr algn="l" defTabSz="2951163" rtl="0" eaLnBrk="0" fontAlgn="base" hangingPunct="0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1474788" indent="-1017588" algn="l" defTabSz="2951163" rtl="0" eaLnBrk="0" fontAlgn="base" hangingPunct="0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2951163" indent="-2036763" algn="l" defTabSz="2951163" rtl="0" eaLnBrk="0" fontAlgn="base" hangingPunct="0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4427538" indent="-3055938" algn="l" defTabSz="2951163" rtl="0" eaLnBrk="0" fontAlgn="base" hangingPunct="0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5903913" indent="-4075113" algn="l" defTabSz="2951163" rtl="0" eaLnBrk="0" fontAlgn="base" hangingPunct="0">
      <a:spcBef>
        <a:spcPct val="0"/>
      </a:spcBef>
      <a:spcAft>
        <a:spcPct val="0"/>
      </a:spcAft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58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2046" y="-13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C69D8-2F2A-414D-8B8B-D2C73389D0AF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106D5-7103-48C8-BD50-A09FF76146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9ACFA-1678-47F7-B9C6-A370E76FF0F0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5AC33-F980-4E08-8F40-302B768BB8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85BD7-C495-43BF-9C7D-0308C0D8A3BE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16BC6-D820-4C5D-9745-AF67030B67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4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6F528-B0C2-43F2-9148-179F0B5CD8A3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1444B-E088-4039-9AF6-FEC54A31B1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0DBA1-4BF1-46FF-A02F-706B83D199E5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2D26B-D348-4577-A0C8-B4C9C26081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4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DCDFD-A3B3-4BE2-BC59-2334A9FDCAA1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1042D-320F-41FD-A565-514E45B064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F22BB-C42D-4645-BA7D-A5A296E29B51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E45F7-A9EB-4A8F-8E5B-E171A744E2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69CA9-6B2E-4474-94BE-3AE2F615D120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3A407-ECF8-4DCC-8D1F-2856ABDF67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0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F7F6D-3005-4098-A68A-D6CDE93B8344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DF53-547B-43FB-BD15-102BEC68AC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1E25-A72C-4CE5-9FAC-372233B17D72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C9FBD-401C-4A45-95BB-E180FE71DD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0DA60-6110-433D-9EAC-C92B07CACB4C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6B111-F608-4E3C-9D2D-78263CE31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069975" y="1212850"/>
            <a:ext cx="192468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069975" y="7065963"/>
            <a:ext cx="19246850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975" y="28065413"/>
            <a:ext cx="4989513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 defTabSz="2952323" eaLnBrk="1" fontAlgn="auto" latinLnBrk="1" hangingPunct="1">
              <a:spcBef>
                <a:spcPts val="0"/>
              </a:spcBef>
              <a:spcAft>
                <a:spcPts val="0"/>
              </a:spcAft>
              <a:defRPr kumimoji="0" sz="3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23F94C-C11A-4D7C-8830-52AEBA72859C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07263" y="28065413"/>
            <a:ext cx="6772275" cy="1611312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 defTabSz="2952323" eaLnBrk="1" fontAlgn="auto" latinLnBrk="1" hangingPunct="1">
              <a:spcBef>
                <a:spcPts val="0"/>
              </a:spcBef>
              <a:spcAft>
                <a:spcPts val="0"/>
              </a:spcAft>
              <a:defRPr kumimoji="0" sz="3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27313" y="28065413"/>
            <a:ext cx="4989512" cy="1611312"/>
          </a:xfrm>
          <a:prstGeom prst="rect">
            <a:avLst/>
          </a:prstGeom>
        </p:spPr>
        <p:txBody>
          <a:bodyPr vert="horz" wrap="square" lIns="295232" tIns="147616" rIns="295232" bIns="147616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39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3B7A860-1E3D-4087-947E-AC15F822BC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1163" rtl="0" eaLnBrk="0" fontAlgn="base" latinLnBrk="1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1163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defTabSz="2951163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defTabSz="2951163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defTabSz="2951163" rtl="0" eaLnBrk="0" fontAlgn="base" latinLnBrk="1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defTabSz="2951163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defTabSz="2951163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defTabSz="2951163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defTabSz="2951163" rtl="0" fontAlgn="base" latinLnBrk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1106488" indent="-1106488" algn="l" defTabSz="29511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11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50" indent="-736600" algn="l" defTabSz="29511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725" indent="-736600" algn="l" defTabSz="29511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100" indent="-736600" algn="l" defTabSz="29511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6550025" y="1495425"/>
            <a:ext cx="13501688" cy="1357313"/>
          </a:xfrm>
        </p:spPr>
        <p:txBody>
          <a:bodyPr/>
          <a:lstStyle/>
          <a:p>
            <a:pPr eaLnBrk="1" hangingPunct="1"/>
            <a:r>
              <a:rPr lang="ko-KR" altLang="en-US" sz="6500" b="1" smtClean="0">
                <a:solidFill>
                  <a:srgbClr val="FF0000"/>
                </a:solidFill>
              </a:rPr>
              <a:t>제목을 입력하세요</a:t>
            </a:r>
            <a:r>
              <a:rPr lang="en-US" altLang="ko-KR" sz="6500" b="1" smtClean="0">
                <a:solidFill>
                  <a:srgbClr val="FF0000"/>
                </a:solidFill>
              </a:rPr>
              <a:t>. </a:t>
            </a:r>
            <a:r>
              <a:rPr lang="ko-KR" altLang="en-US" sz="6500" b="1" smtClean="0">
                <a:solidFill>
                  <a:srgbClr val="FF0000"/>
                </a:solidFill>
              </a:rPr>
              <a:t>폰트</a:t>
            </a:r>
            <a:r>
              <a:rPr lang="en-US" altLang="ko-KR" sz="6500" b="1" smtClean="0">
                <a:solidFill>
                  <a:srgbClr val="FF0000"/>
                </a:solidFill>
              </a:rPr>
              <a:t>65</a:t>
            </a:r>
            <a:endParaRPr lang="ko-KR" altLang="en-US" sz="6500" b="1" smtClean="0">
              <a:solidFill>
                <a:srgbClr val="FF0000"/>
              </a:solidFill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10693400" y="4129088"/>
            <a:ext cx="134794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10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9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7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4000" b="1"/>
              <a:t>학과 </a:t>
            </a:r>
            <a:r>
              <a:rPr kumimoji="0" lang="ko-KR" altLang="en-US" sz="4000" b="1">
                <a:solidFill>
                  <a:srgbClr val="FF0000"/>
                </a:solidFill>
              </a:rPr>
              <a:t>학과명입력</a:t>
            </a:r>
            <a:r>
              <a:rPr kumimoji="0" lang="ko-KR" altLang="en-US" sz="4000" b="1"/>
              <a:t>              지도교수 </a:t>
            </a:r>
            <a:r>
              <a:rPr kumimoji="0" lang="ko-KR" altLang="en-US" sz="4000" b="1">
                <a:solidFill>
                  <a:srgbClr val="FF0000"/>
                </a:solidFill>
              </a:rPr>
              <a:t>교수명</a:t>
            </a:r>
            <a:endParaRPr kumimoji="0" lang="en-US" altLang="ko-KR" sz="4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4000" b="1"/>
              <a:t>팀원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endParaRPr kumimoji="0" lang="en-US" altLang="ko-KR" sz="40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>
                <a:solidFill>
                  <a:srgbClr val="FF0000"/>
                </a:solidFill>
              </a:rPr>
              <a:t>      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r>
              <a:rPr kumimoji="0" lang="en-US" altLang="ko-KR" sz="4000" b="1">
                <a:solidFill>
                  <a:srgbClr val="FF0000"/>
                </a:solidFill>
              </a:rPr>
              <a:t>, </a:t>
            </a:r>
            <a:r>
              <a:rPr kumimoji="0" lang="ko-KR" altLang="en-US" sz="4000" b="1">
                <a:solidFill>
                  <a:srgbClr val="FF0000"/>
                </a:solidFill>
              </a:rPr>
              <a:t>팀원명</a:t>
            </a:r>
            <a:endParaRPr kumimoji="0" lang="en-US" altLang="ko-KR" sz="4000" b="1">
              <a:solidFill>
                <a:srgbClr val="FF0000"/>
              </a:solidFill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3406775" y="12226925"/>
            <a:ext cx="15573375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10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9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7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29511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800" b="1">
                <a:solidFill>
                  <a:srgbClr val="FF0000"/>
                </a:solidFill>
              </a:rPr>
              <a:t>※ </a:t>
            </a:r>
            <a:r>
              <a:rPr kumimoji="0" lang="ko-KR" altLang="en-US" sz="5800" b="1">
                <a:solidFill>
                  <a:srgbClr val="FF0000"/>
                </a:solidFill>
              </a:rPr>
              <a:t>이 슬라이드에 작업해주시면 됩니다</a:t>
            </a:r>
            <a:r>
              <a:rPr kumimoji="0" lang="en-US" altLang="ko-KR" sz="5800" b="1">
                <a:solidFill>
                  <a:srgbClr val="FF0000"/>
                </a:solidFill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800" b="1">
                <a:solidFill>
                  <a:srgbClr val="FF0000"/>
                </a:solidFill>
              </a:rPr>
              <a:t>※ </a:t>
            </a:r>
            <a:r>
              <a:rPr kumimoji="0" lang="ko-KR" altLang="en-US" sz="5800" b="1">
                <a:solidFill>
                  <a:srgbClr val="FF0000"/>
                </a:solidFill>
              </a:rPr>
              <a:t>폰트는 </a:t>
            </a:r>
            <a:r>
              <a:rPr kumimoji="0" lang="en-US" altLang="ko-KR" sz="5800" b="1">
                <a:solidFill>
                  <a:srgbClr val="FF0000"/>
                </a:solidFill>
              </a:rPr>
              <a:t>‘</a:t>
            </a:r>
            <a:r>
              <a:rPr kumimoji="0" lang="ko-KR" altLang="en-US" sz="5800" b="1">
                <a:solidFill>
                  <a:srgbClr val="FF0000"/>
                </a:solidFill>
              </a:rPr>
              <a:t>맑은 고딕</a:t>
            </a:r>
            <a:r>
              <a:rPr kumimoji="0" lang="en-US" altLang="ko-KR" sz="5800" b="1">
                <a:solidFill>
                  <a:srgbClr val="FF0000"/>
                </a:solidFill>
              </a:rPr>
              <a:t>’</a:t>
            </a:r>
            <a:r>
              <a:rPr kumimoji="0" lang="ko-KR" altLang="en-US" sz="5800" b="1">
                <a:solidFill>
                  <a:srgbClr val="FF0000"/>
                </a:solidFill>
              </a:rPr>
              <a:t>을 사용해주세요</a:t>
            </a:r>
            <a:r>
              <a:rPr kumimoji="0" lang="en-US" altLang="ko-KR" sz="5800" b="1">
                <a:solidFill>
                  <a:srgbClr val="FF000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800" b="1">
                <a:solidFill>
                  <a:srgbClr val="FF0000"/>
                </a:solidFill>
              </a:rPr>
              <a:t>※ </a:t>
            </a:r>
            <a:r>
              <a:rPr kumimoji="0" lang="ko-KR" altLang="en-US" sz="5800" b="1">
                <a:solidFill>
                  <a:srgbClr val="FF0000"/>
                </a:solidFill>
              </a:rPr>
              <a:t>폰트사이즈는 제목 </a:t>
            </a:r>
            <a:r>
              <a:rPr kumimoji="0" lang="en-US" altLang="ko-KR" sz="5800" b="1">
                <a:solidFill>
                  <a:srgbClr val="FF0000"/>
                </a:solidFill>
              </a:rPr>
              <a:t>65, </a:t>
            </a:r>
            <a:r>
              <a:rPr kumimoji="0" lang="ko-KR" altLang="en-US" sz="5800" b="1">
                <a:solidFill>
                  <a:srgbClr val="FF0000"/>
                </a:solidFill>
              </a:rPr>
              <a:t>팀 정보는 </a:t>
            </a:r>
            <a:r>
              <a:rPr kumimoji="0" lang="en-US" altLang="ko-KR" sz="5800" b="1">
                <a:solidFill>
                  <a:srgbClr val="FF0000"/>
                </a:solidFill>
              </a:rPr>
              <a:t>40</a:t>
            </a:r>
            <a:r>
              <a:rPr kumimoji="0" lang="ko-KR" altLang="en-US" sz="5800" b="1">
                <a:solidFill>
                  <a:srgbClr val="FF0000"/>
                </a:solidFill>
              </a:rPr>
              <a:t>입니다</a:t>
            </a:r>
            <a:r>
              <a:rPr kumimoji="0" lang="en-US" altLang="ko-KR" sz="5800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50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맑은 고딕</vt:lpstr>
      <vt:lpstr>Office 테마</vt:lpstr>
      <vt:lpstr>제목을 입력하세요. 폰트65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leemin</dc:creator>
  <cp:lastModifiedBy>박정순</cp:lastModifiedBy>
  <cp:revision>19</cp:revision>
  <dcterms:created xsi:type="dcterms:W3CDTF">2017-05-12T00:22:14Z</dcterms:created>
  <dcterms:modified xsi:type="dcterms:W3CDTF">2018-08-23T02:28:19Z</dcterms:modified>
</cp:coreProperties>
</file>