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6800" cy="302799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6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9" d="100"/>
          <a:sy n="19" d="100"/>
        </p:scale>
        <p:origin x="2310" y="10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5800" b="0" strike="noStrike" spc="-1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5800" b="0" strike="noStrike" spc="-1">
              <a:solidFill>
                <a:srgbClr val="000000"/>
              </a:solidFill>
              <a:latin typeface="굴림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5800" b="0" strike="noStrike" spc="-1">
              <a:solidFill>
                <a:srgbClr val="000000"/>
              </a:solidFill>
              <a:latin typeface="굴림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619740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576920" y="7085160"/>
            <a:ext cx="619740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084640" y="7085160"/>
            <a:ext cx="619740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619740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576920" y="16258320"/>
            <a:ext cx="619740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4084640" y="16258320"/>
            <a:ext cx="619740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5800" b="0" strike="noStrike" spc="-1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5800" b="0" strike="noStrike" spc="-1">
              <a:solidFill>
                <a:srgbClr val="000000"/>
              </a:solidFill>
              <a:latin typeface="굴림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5800" b="0" strike="noStrike" spc="-1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5800" b="0" strike="noStrike" spc="-1">
              <a:solidFill>
                <a:srgbClr val="000000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4160" y="9406440"/>
            <a:ext cx="18178560" cy="3008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5800" b="0" strike="noStrike" spc="-1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5800" b="0" strike="noStrike" spc="-1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5800" b="0" strike="noStrike" spc="-1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103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4160" y="9406440"/>
            <a:ext cx="18178560" cy="6490080"/>
          </a:xfrm>
          <a:prstGeom prst="rect">
            <a:avLst/>
          </a:prstGeom>
        </p:spPr>
        <p:txBody>
          <a:bodyPr lIns="295200" tIns="147600" rIns="295200" bIns="147600" anchor="ctr"/>
          <a:lstStyle/>
          <a:p>
            <a:pPr algn="ctr">
              <a:lnSpc>
                <a:spcPct val="100000"/>
              </a:lnSpc>
            </a:pPr>
            <a:r>
              <a:rPr lang="ko-KR" sz="142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ko-KR" sz="14200" b="0" strike="noStrike" spc="-1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069920" y="28065240"/>
            <a:ext cx="4989240" cy="1611000"/>
          </a:xfrm>
          <a:prstGeom prst="rect">
            <a:avLst/>
          </a:prstGeom>
        </p:spPr>
        <p:txBody>
          <a:bodyPr lIns="295200" tIns="147600" rIns="295200" bIns="147600" anchor="ctr"/>
          <a:lstStyle/>
          <a:p>
            <a:pPr>
              <a:lnSpc>
                <a:spcPct val="100000"/>
              </a:lnSpc>
            </a:pPr>
            <a:fld id="{52541EDA-D59D-4C2F-B8D6-60CF796B2692}" type="datetime">
              <a:rPr lang="en-US" sz="3900" b="0" strike="noStrike" spc="-1">
                <a:solidFill>
                  <a:srgbClr val="8B8B8B"/>
                </a:solidFill>
                <a:latin typeface="맑은 고딕"/>
              </a:rPr>
              <a:t>8/30/2019</a:t>
            </a:fld>
            <a:endParaRPr lang="en-US" sz="3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307280" y="28065240"/>
            <a:ext cx="6771960" cy="1611000"/>
          </a:xfrm>
          <a:prstGeom prst="rect">
            <a:avLst/>
          </a:prstGeom>
        </p:spPr>
        <p:txBody>
          <a:bodyPr lIns="295200" tIns="147600" rIns="295200" bIns="147600"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327360" y="28065240"/>
            <a:ext cx="4989240" cy="1611000"/>
          </a:xfrm>
          <a:prstGeom prst="rect">
            <a:avLst/>
          </a:prstGeom>
        </p:spPr>
        <p:txBody>
          <a:bodyPr lIns="295200" tIns="147600" rIns="295200" bIns="147600" anchor="ctr"/>
          <a:lstStyle/>
          <a:p>
            <a:pPr algn="r">
              <a:lnSpc>
                <a:spcPct val="100000"/>
              </a:lnSpc>
            </a:pPr>
            <a:fld id="{41C5370C-8638-422E-9D56-805498720ACC}" type="slidenum">
              <a:rPr lang="en-US" sz="3900" b="0" strike="noStrike" spc="-1">
                <a:solidFill>
                  <a:srgbClr val="898989"/>
                </a:solidFill>
                <a:latin typeface="맑은 고딕"/>
                <a:ea typeface="맑은 고딕"/>
              </a:rPr>
              <a:t>‹#›</a:t>
            </a:fld>
            <a:endParaRPr lang="en-US" sz="3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0300" b="0" strike="noStrike" spc="-1">
                <a:solidFill>
                  <a:srgbClr val="000000"/>
                </a:solidFill>
                <a:latin typeface="맑은 고딕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7700" b="0" strike="noStrike" spc="-1">
                <a:solidFill>
                  <a:srgbClr val="000000"/>
                </a:solidFill>
                <a:latin typeface="맑은 고딕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6500" b="0" strike="noStrike" spc="-1">
                <a:solidFill>
                  <a:srgbClr val="000000"/>
                </a:solidFill>
                <a:latin typeface="맑은 고딕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6500" b="0" strike="noStrike" spc="-1">
                <a:solidFill>
                  <a:srgbClr val="000000"/>
                </a:solidFill>
                <a:latin typeface="맑은 고딕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550200" y="1495440"/>
            <a:ext cx="13501440" cy="1356840"/>
          </a:xfrm>
          <a:prstGeom prst="rect">
            <a:avLst/>
          </a:prstGeom>
          <a:noFill/>
          <a:ln>
            <a:noFill/>
          </a:ln>
        </p:spPr>
        <p:txBody>
          <a:bodyPr lIns="295200" tIns="147600" rIns="295200" bIns="147600" anchor="ctr"/>
          <a:lstStyle/>
          <a:p>
            <a:pPr algn="ctr">
              <a:lnSpc>
                <a:spcPct val="100000"/>
              </a:lnSpc>
            </a:pPr>
            <a:r>
              <a:rPr lang="en-US" altLang="ko-KR" sz="6500" b="1" strike="noStrike" spc="-1" dirty="0">
                <a:solidFill>
                  <a:srgbClr val="FF0000"/>
                </a:solidFill>
                <a:latin typeface="맑은 고딕"/>
              </a:rPr>
              <a:t>Reinforcement Selfie Drone</a:t>
            </a:r>
            <a:endParaRPr lang="ko-KR" sz="65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0693440" y="4129200"/>
            <a:ext cx="1347912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학과</a:t>
            </a:r>
            <a:r>
              <a:rPr lang="en-US" sz="4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4000" b="1" strike="noStrike" spc="-1" dirty="0" err="1">
                <a:solidFill>
                  <a:srgbClr val="FF0000"/>
                </a:solidFill>
                <a:latin typeface="맑은 고딕"/>
                <a:ea typeface="맑은 고딕"/>
              </a:rPr>
              <a:t>전자공학부</a:t>
            </a:r>
            <a:r>
              <a:rPr lang="en-US" sz="4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           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지도교수</a:t>
            </a:r>
            <a:r>
              <a:rPr lang="en-US" sz="4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4000" b="1" strike="noStrike" spc="-1" dirty="0" err="1">
                <a:solidFill>
                  <a:srgbClr val="FF0000"/>
                </a:solidFill>
                <a:latin typeface="맑은 고딕"/>
                <a:ea typeface="맑은 고딕"/>
              </a:rPr>
              <a:t>남해운</a:t>
            </a:r>
            <a:r>
              <a:rPr lang="en-US" sz="4000" b="1" strike="noStrike" spc="-1" dirty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sz="4000" b="1" strike="noStrike" spc="-1" dirty="0" err="1">
                <a:solidFill>
                  <a:srgbClr val="FF0000"/>
                </a:solidFill>
                <a:latin typeface="맑은 고딕"/>
                <a:ea typeface="맑은 고딕"/>
              </a:rPr>
              <a:t>교수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팀원</a:t>
            </a:r>
            <a:r>
              <a:rPr lang="en-US" sz="40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4000" b="1" strike="noStrike" spc="-1" dirty="0" err="1">
                <a:solidFill>
                  <a:srgbClr val="FF0000"/>
                </a:solidFill>
                <a:latin typeface="맑은 고딕"/>
                <a:ea typeface="맑은 고딕"/>
              </a:rPr>
              <a:t>황인재</a:t>
            </a:r>
            <a:r>
              <a:rPr lang="en-US" sz="4000" b="1" strike="noStrike" spc="-1" dirty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sz="4000" b="1" strike="noStrike" spc="-1" dirty="0" err="1">
                <a:solidFill>
                  <a:srgbClr val="FF0000"/>
                </a:solidFill>
                <a:latin typeface="맑은 고딕"/>
                <a:ea typeface="맑은 고딕"/>
              </a:rPr>
              <a:t>이진성</a:t>
            </a:r>
            <a:r>
              <a:rPr lang="en-US" sz="4000" b="1" strike="noStrike" spc="-1" dirty="0">
                <a:solidFill>
                  <a:srgbClr val="FF0000"/>
                </a:solidFill>
                <a:latin typeface="맑은 고딕"/>
                <a:ea typeface="맑은 고딕"/>
              </a:rPr>
              <a:t> 외 몇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406680" y="12227040"/>
            <a:ext cx="15572880" cy="36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800" b="1" strike="noStrike" spc="-1">
                <a:solidFill>
                  <a:srgbClr val="FF0000"/>
                </a:solidFill>
                <a:latin typeface="맑은 고딕"/>
                <a:ea typeface="맑은 고딕"/>
              </a:rPr>
              <a:t>※ 이 슬라이드에 작업해주시면 됩니다. </a:t>
            </a:r>
            <a:endParaRPr lang="en-US" sz="5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1" strike="noStrike" spc="-1">
                <a:solidFill>
                  <a:srgbClr val="FF0000"/>
                </a:solidFill>
                <a:latin typeface="맑은 고딕"/>
                <a:ea typeface="맑은 고딕"/>
              </a:rPr>
              <a:t>※ 폰트는 ‘맑은 고딕’을 사용해주세요.</a:t>
            </a:r>
            <a:endParaRPr lang="en-US" sz="5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1" strike="noStrike" spc="-1">
                <a:solidFill>
                  <a:srgbClr val="FF0000"/>
                </a:solidFill>
                <a:latin typeface="맑은 고딕"/>
                <a:ea typeface="맑은 고딕"/>
              </a:rPr>
              <a:t>※ 폰트사이즈는 제목 65, 팀 정보는 40입니다.</a:t>
            </a:r>
            <a:endParaRPr lang="en-US" sz="5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38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leemin</dc:creator>
  <dc:description/>
  <cp:lastModifiedBy>Injae Hwang</cp:lastModifiedBy>
  <cp:revision>22</cp:revision>
  <dcterms:created xsi:type="dcterms:W3CDTF">2017-05-12T00:22:14Z</dcterms:created>
  <dcterms:modified xsi:type="dcterms:W3CDTF">2019-08-29T21:18:29Z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