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6800" cy="302799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7692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08464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57692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08464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4160" y="9406440"/>
            <a:ext cx="18178560" cy="3008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58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295200" rIns="295200" tIns="147600" bIns="147600" anchor="ctr"/>
          <a:p>
            <a:pPr algn="ctr">
              <a:lnSpc>
                <a:spcPct val="100000"/>
              </a:lnSpc>
            </a:pPr>
            <a:r>
              <a:rPr b="0" lang="ko-KR" sz="142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142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069920" y="28065240"/>
            <a:ext cx="4989240" cy="1611000"/>
          </a:xfrm>
          <a:prstGeom prst="rect">
            <a:avLst/>
          </a:prstGeom>
        </p:spPr>
        <p:txBody>
          <a:bodyPr lIns="295200" rIns="295200" tIns="147600" bIns="147600" anchor="ctr"/>
          <a:p>
            <a:pPr>
              <a:lnSpc>
                <a:spcPct val="100000"/>
              </a:lnSpc>
            </a:pPr>
            <a:fld id="{52541EDA-D59D-4C2F-B8D6-60CF796B2692}" type="datetime">
              <a:rPr b="0" lang="en-US" sz="3900" spc="-1" strike="noStrike">
                <a:solidFill>
                  <a:srgbClr val="8b8b8b"/>
                </a:solidFill>
                <a:latin typeface="맑은 고딕"/>
              </a:rPr>
              <a:t>8/30/19</a:t>
            </a:fld>
            <a:endParaRPr b="0" lang="en-US" sz="3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307280" y="28065240"/>
            <a:ext cx="6771960" cy="1611000"/>
          </a:xfrm>
          <a:prstGeom prst="rect">
            <a:avLst/>
          </a:prstGeom>
        </p:spPr>
        <p:txBody>
          <a:bodyPr lIns="295200" rIns="295200" tIns="147600" bIns="1476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327360" y="28065240"/>
            <a:ext cx="4989240" cy="1611000"/>
          </a:xfrm>
          <a:prstGeom prst="rect">
            <a:avLst/>
          </a:prstGeom>
        </p:spPr>
        <p:txBody>
          <a:bodyPr lIns="295200" rIns="295200" tIns="147600" bIns="147600" anchor="ctr"/>
          <a:p>
            <a:pPr algn="r">
              <a:lnSpc>
                <a:spcPct val="100000"/>
              </a:lnSpc>
            </a:pPr>
            <a:fld id="{41C5370C-8638-422E-9D56-805498720ACC}" type="slidenum">
              <a:rPr b="0" lang="en-US" sz="3900" spc="-1" strike="noStrike">
                <a:solidFill>
                  <a:srgbClr val="898989"/>
                </a:solidFill>
                <a:latin typeface="맑은 고딕"/>
                <a:ea typeface="맑은 고딕"/>
              </a:rPr>
              <a:t>&lt;number&gt;</a:t>
            </a:fld>
            <a:endParaRPr b="0" lang="en-US" sz="3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03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103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77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77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65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65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65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65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550200" y="1495440"/>
            <a:ext cx="13501440" cy="1356840"/>
          </a:xfrm>
          <a:prstGeom prst="rect">
            <a:avLst/>
          </a:prstGeom>
          <a:noFill/>
          <a:ln>
            <a:noFill/>
          </a:ln>
        </p:spPr>
        <p:txBody>
          <a:bodyPr lIns="295200" rIns="295200" tIns="147600" bIns="147600" anchor="ctr"/>
          <a:p>
            <a:pPr algn="ctr">
              <a:lnSpc>
                <a:spcPct val="100000"/>
              </a:lnSpc>
            </a:pPr>
            <a:r>
              <a:rPr b="1" lang="ko-KR" sz="6500" spc="-1" strike="noStrike">
                <a:solidFill>
                  <a:srgbClr val="ff0000"/>
                </a:solidFill>
                <a:latin typeface="맑은 고딕"/>
              </a:rPr>
              <a:t>제목을 입력하세요</a:t>
            </a:r>
            <a:r>
              <a:rPr b="1" lang="ko-KR" sz="6500" spc="-1" strike="noStrike">
                <a:solidFill>
                  <a:srgbClr val="ff0000"/>
                </a:solidFill>
                <a:latin typeface="맑은 고딕"/>
              </a:rPr>
              <a:t>. </a:t>
            </a:r>
            <a:r>
              <a:rPr b="1" lang="ko-KR" sz="6500" spc="-1" strike="noStrike">
                <a:solidFill>
                  <a:srgbClr val="ff0000"/>
                </a:solidFill>
                <a:latin typeface="맑은 고딕"/>
              </a:rPr>
              <a:t>폰트</a:t>
            </a:r>
            <a:r>
              <a:rPr b="1" lang="ko-KR" sz="6500" spc="-1" strike="noStrike">
                <a:solidFill>
                  <a:srgbClr val="ff0000"/>
                </a:solidFill>
                <a:latin typeface="맑은 고딕"/>
              </a:rPr>
              <a:t>65</a:t>
            </a:r>
            <a:endParaRPr b="0" lang="ko-KR" sz="6500" spc="-1" strike="noStrike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0693440" y="4129200"/>
            <a:ext cx="134791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학과 </a:t>
            </a:r>
            <a:r>
              <a:rPr b="1" lang="en-US" sz="4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전자공학부</a:t>
            </a: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지도교수 </a:t>
            </a:r>
            <a:r>
              <a:rPr b="1" lang="en-US" sz="4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남해운 교수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팀원 </a:t>
            </a:r>
            <a:r>
              <a:rPr b="1" lang="en-US" sz="4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황인재 이진성 외 몇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406680" y="12227040"/>
            <a:ext cx="15572880" cy="36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이 슬라이드에 작업해주시면 됩니다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 </a:t>
            </a:r>
            <a:endParaRPr b="0" lang="en-US" sz="5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폰트는 ‘맑은 고딕’을 사용해주세요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b="0" lang="en-US" sz="5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폰트사이즈는 제목 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65, 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팀 정보는 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40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입니다</a:t>
            </a:r>
            <a:r>
              <a:rPr b="1" lang="en-US" sz="5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b="0" lang="en-US" sz="5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Application>LibreOffice/6.0.7.3$Linux_X86_64 LibreOffice_project/00m0$Build-3</Application>
  <Words>50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2017-05-12T00:22:14Z</dcterms:created>
  <dc:creator>leemin</dc:creator>
  <dc:description/>
  <dc:language>en-US</dc:language>
  <cp:lastModifiedBy/>
  <dcterms:modified xsi:type="dcterms:W3CDTF">2019-08-30T14:18:05Z</dcterms:modified>
  <cp:revision>21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