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D5DFD-4B17-CBBE-756F-A0869C9E2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931" y="2404531"/>
            <a:ext cx="8503207" cy="1646302"/>
          </a:xfrm>
        </p:spPr>
        <p:txBody>
          <a:bodyPr/>
          <a:lstStyle/>
          <a:p>
            <a:r>
              <a:rPr lang="zh-CN" altLang="en-US" dirty="0"/>
              <a:t>高频实验 </a:t>
            </a:r>
            <a:r>
              <a:rPr lang="en-US" altLang="zh-CN" dirty="0"/>
              <a:t>– </a:t>
            </a:r>
            <a:r>
              <a:rPr lang="zh-CN" altLang="en-US" dirty="0"/>
              <a:t>串并联谐振回路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84B5A2D-842E-9CF1-3729-6657DC626A3C}"/>
              </a:ext>
            </a:extLst>
          </p:cNvPr>
          <p:cNvSpPr txBox="1">
            <a:spLocks/>
          </p:cNvSpPr>
          <p:nvPr/>
        </p:nvSpPr>
        <p:spPr>
          <a:xfrm>
            <a:off x="1045470" y="417094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dirty="0"/>
              <a:t>一联</a:t>
            </a:r>
          </a:p>
        </p:txBody>
      </p:sp>
    </p:spTree>
    <p:extLst>
      <p:ext uri="{BB962C8B-B14F-4D97-AF65-F5344CB8AC3E}">
        <p14:creationId xmlns:p14="http://schemas.microsoft.com/office/powerpoint/2010/main" val="327073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02B38-8609-0FBA-6742-BFEFCF6E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相频 </a:t>
            </a:r>
            <a:r>
              <a:rPr lang="en-US" altLang="zh-CN" dirty="0"/>
              <a:t>– </a:t>
            </a:r>
            <a:r>
              <a:rPr lang="zh-CN" altLang="en-US" dirty="0"/>
              <a:t>并联谐振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5044A8-9F20-F24B-16CC-6A3AA62E6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172" y="1572126"/>
            <a:ext cx="5407176" cy="25169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8F8E3B-5E79-90A2-FC8D-2D9043648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760" y="4362791"/>
            <a:ext cx="3424989" cy="233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E4E32-AE19-406E-81F9-5EED5C12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问题讨论</a:t>
            </a:r>
            <a:br>
              <a:rPr lang="en-US" altLang="zh-CN" dirty="0"/>
            </a:br>
            <a:r>
              <a:rPr lang="zh-CN" altLang="en-US" dirty="0"/>
              <a:t>一、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（为什么串联谐振的相位与并联谐振的相位图是近乎一样？）：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4D762-BF7E-F4EE-51AC-8D306CD6C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从理论课教学来讲两者不应该是正好相反的吗？但是研究相频曲线首先需要设定好研究什么的相频特性（电流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or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电压），为了使得结论的归纳性更好，取串联谐振回路的相角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Ф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是指回路电流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与信号源电动势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的相位差，当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超前与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Ф &gt; 0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，此时回路阻抗为容性，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 &lt; w0;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并联谐振回路的相角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Ф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是指回路端电压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与信号源电流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的相位差，当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超前于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Ф &gt; 0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，此时回路阻抗为感性，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 &lt; w0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。从这个角度分析，实际上两者测得的相图即使一样，也不一定是错误的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374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E4E32-AE19-406E-81F9-5EED5C12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2774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问题讨论</a:t>
            </a:r>
            <a:br>
              <a:rPr lang="en-US" altLang="zh-CN" dirty="0"/>
            </a:br>
            <a:r>
              <a:rPr lang="zh-CN" altLang="en-US" sz="3100" dirty="0"/>
              <a:t>二、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zh-CN" sz="2700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为什么考虑示波器输入电阻电容后，在中心频率后还有一个相位突变？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）：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4D762-BF7E-F4EE-51AC-8D306CD6C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楷体" panose="02010609060101010101" pitchFamily="49" charset="-122"/>
              <a:buChar char="-"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应该是这边可以看成接入了一个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移相器或者接入了另一个谐振网络（从幅频的双峰也可以推测），使得原来稳定的相位继续发生变化。在串联谐振网络的仿真中我也发现如果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Rw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，则相频图会发生变化（类似于接入一级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移相器，受其影响）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B273D0-08BD-ECEB-A259-AA6F0B94C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15" y="4100975"/>
            <a:ext cx="3840906" cy="265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4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E4E32-AE19-406E-81F9-5EED5C12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2774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问题讨论</a:t>
            </a:r>
            <a:br>
              <a:rPr lang="en-US" altLang="zh-CN" dirty="0"/>
            </a:br>
            <a:r>
              <a:rPr lang="zh-CN" altLang="en-US" sz="3100" dirty="0"/>
              <a:t>三、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zh-CN" sz="2700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为什么考虑示波器输入电阻电容后，在中心频率后还有一个相位突变？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）：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4D762-BF7E-F4EE-51AC-8D306CD6C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楷体" panose="02010609060101010101" pitchFamily="49" charset="-122"/>
              <a:buChar char="-"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应该是这边可以看成接入了一个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移相器或者接入了另一个谐振网络（从幅频的双峰也可以推测），使得原来稳定的相位继续发生变化。在串联谐振网络的仿真中我也发现如果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Rw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，则相频图会发生变化（类似于接入一级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移相器，受其影响）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B273D0-08BD-ECEB-A259-AA6F0B94C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15" y="4100975"/>
            <a:ext cx="3840906" cy="265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2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65A8B-90FD-CA21-4B50-FAADEAC2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6B303-1D37-DDDD-7AD6-60735F66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1. </a:t>
            </a:r>
            <a:r>
              <a:rPr lang="zh-CN" altLang="en-US" sz="2400" dirty="0"/>
              <a:t>测得 </a:t>
            </a:r>
            <a:r>
              <a:rPr lang="en-US" altLang="zh-CN" sz="2400" dirty="0"/>
              <a:t>LC </a:t>
            </a:r>
            <a:r>
              <a:rPr lang="zh-CN" altLang="en-US" sz="2400" dirty="0"/>
              <a:t>串联、并联谐振回路的谐振频率、通频带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 </a:t>
            </a:r>
            <a:r>
              <a:rPr lang="en-US" altLang="zh-CN" sz="2400" dirty="0"/>
              <a:t>2. </a:t>
            </a:r>
            <a:r>
              <a:rPr lang="zh-CN" altLang="en-US" sz="2400" dirty="0"/>
              <a:t>逐点法测量并绘制 </a:t>
            </a:r>
            <a:r>
              <a:rPr lang="en-US" altLang="zh-CN" sz="2400" dirty="0"/>
              <a:t>LC </a:t>
            </a:r>
            <a:r>
              <a:rPr lang="zh-CN" altLang="en-US" sz="2400" dirty="0"/>
              <a:t>串联、并联谐振回路的幅频特性曲线、记录数据表格 （使用对数坐标，参考模电章节）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3. </a:t>
            </a:r>
            <a:r>
              <a:rPr lang="zh-CN" altLang="en-US" sz="2400" dirty="0"/>
              <a:t>定性绘制并分析 </a:t>
            </a:r>
            <a:r>
              <a:rPr lang="en-US" altLang="zh-CN" sz="2400" dirty="0"/>
              <a:t>LC </a:t>
            </a:r>
            <a:r>
              <a:rPr lang="zh-CN" altLang="en-US" sz="2400" dirty="0"/>
              <a:t>串联、并联谐振扥回路的相频特性曲线 </a:t>
            </a:r>
          </a:p>
        </p:txBody>
      </p:sp>
    </p:spTree>
    <p:extLst>
      <p:ext uri="{BB962C8B-B14F-4D97-AF65-F5344CB8AC3E}">
        <p14:creationId xmlns:p14="http://schemas.microsoft.com/office/powerpoint/2010/main" val="201760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F2FC3-FF91-0E4F-91DE-A3C4D823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实验原理图分析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9D593B3-F658-C876-FF36-69A085A7C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" t="5825" r="24977" b="67367"/>
          <a:stretch/>
        </p:blipFill>
        <p:spPr bwMode="auto">
          <a:xfrm>
            <a:off x="2166626" y="2171032"/>
            <a:ext cx="5882124" cy="30367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2949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8228B-B831-22D0-C931-738DF02E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前期仿真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AD82E1-E1E6-7A0F-869D-A73955493A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18652"/>
            <a:ext cx="4104343" cy="23742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AE6D3F3-154A-5C41-9549-906D8BFD5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126" y="1371600"/>
            <a:ext cx="3771427" cy="22006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036D92-557C-D323-E22C-F132727B1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76" y="4064945"/>
            <a:ext cx="4464792" cy="21834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C2C8BC-56D1-0C49-8CD6-8EEA61C38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008" y="4000777"/>
            <a:ext cx="4193967" cy="200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8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7B55D-44BA-A82C-09E7-A522BA6F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实验分析 </a:t>
            </a:r>
            <a:r>
              <a:rPr lang="en-US" altLang="zh-CN" dirty="0"/>
              <a:t>– </a:t>
            </a:r>
            <a:r>
              <a:rPr lang="zh-CN" altLang="en-US" dirty="0"/>
              <a:t>串联谐振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68F6307-3631-DC13-B1F5-745C8E9FC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14368"/>
            <a:ext cx="7746143" cy="43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7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49264-4C3D-7D94-CB07-493AC8BA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76B1D9-1626-0444-B673-2653EE5C2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59833"/>
                <a:ext cx="8596668" cy="4581530"/>
              </a:xfrm>
            </p:spPr>
            <p:txBody>
              <a:bodyPr>
                <a:normAutofit fontScale="92500"/>
              </a:bodyPr>
              <a:lstStyle/>
              <a:p>
                <a:pPr marL="342900" lvl="0" indent="-342900" algn="just">
                  <a:lnSpc>
                    <a:spcPct val="150000"/>
                  </a:lnSpc>
                  <a:buFont typeface="楷体" panose="02010609060101010101" pitchFamily="49" charset="-122"/>
                  <a:buChar char="-"/>
                </a:pPr>
                <a:r>
                  <a:rPr lang="zh-CN" altLang="zh-CN" sz="19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观察实际实验数据可以得出，串联谐振的中心频率为</a:t>
                </a:r>
                <a:r>
                  <a:rPr lang="en-US" altLang="zh-CN" sz="19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12M</a:t>
                </a:r>
                <a:r>
                  <a:rPr lang="zh-CN" altLang="zh-CN" sz="19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，而我们通过实际算得的</a:t>
                </a:r>
                <a:r>
                  <a:rPr lang="en-US" altLang="zh-CN" sz="19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10.7M</a:t>
                </a:r>
                <a:r>
                  <a:rPr lang="zh-CN" altLang="zh-CN" sz="19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有一定偏差，结合理论课提到的示波器输入电容，我们通过仿真发现视示波器输入电容为</a:t>
                </a:r>
                <a:r>
                  <a:rPr lang="en-US" altLang="zh-CN" sz="19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55pF</a:t>
                </a:r>
                <a:r>
                  <a:rPr lang="zh-CN" altLang="zh-CN" sz="19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，仿真得到的中心频率为</a:t>
                </a:r>
                <a:r>
                  <a:rPr lang="en-US" altLang="zh-CN" sz="19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11.8M</a:t>
                </a:r>
                <a:r>
                  <a:rPr lang="zh-CN" altLang="zh-CN" sz="19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，故实际测量误差可以通过此来解释。</a:t>
                </a:r>
                <a:endParaRPr lang="zh-CN" altLang="zh-CN" sz="19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楷体" panose="02010609060101010101" pitchFamily="49" charset="-122"/>
                  <a:buChar char="-"/>
                </a:pPr>
                <a:r>
                  <a:rPr lang="zh-CN" altLang="zh-CN" sz="1900" b="1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观察串联谐振的幅频特性曲线，可以看出其并不是与理论课一样的完全对称曲线，其在低频段滚降较慢，高频段衰减较快。</a:t>
                </a:r>
                <a:r>
                  <a:rPr lang="zh-CN" altLang="zh-CN" sz="19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这个现象可以这样解释：电容、电感相对数值不对等的原因，我们通过谐振中心频率的计算公式</a:t>
                </a:r>
                <a14:m>
                  <m:oMath xmlns:m="http://schemas.openxmlformats.org/officeDocument/2006/math">
                    <m:r>
                      <a:rPr lang="en-US" altLang="zh-CN" sz="1900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900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9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900" i="1" kern="10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900" i="1" kern="10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1900" i="1" kern="10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lang="zh-CN" altLang="zh-CN" sz="19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900" i="1" kern="100">
                                <a:effectLst/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19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9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可以看出电容电感数值同时改变，中心频率可能不会变，但电感。电容的取值显然会影响谐振特性；而电路原理图中的电感为</a:t>
                </a:r>
                <a:r>
                  <a:rPr lang="en-US" altLang="zh-CN" sz="19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2.2uH</a:t>
                </a:r>
                <a:r>
                  <a:rPr lang="zh-CN" altLang="zh-CN" sz="19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可以说是较大的电感，而串联谐振网络在高频段是感性，而电路呈现的感性较强，故高频段衰减较快</a:t>
                </a:r>
                <a:endParaRPr lang="zh-CN" altLang="zh-CN" sz="19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76B1D9-1626-0444-B673-2653EE5C2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59833"/>
                <a:ext cx="8596668" cy="4581530"/>
              </a:xfrm>
              <a:blipFill>
                <a:blip r:embed="rId2"/>
                <a:stretch>
                  <a:fillRect r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12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64455-7E0E-3CE7-94E2-AA8F7422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实验分析 </a:t>
            </a:r>
            <a:r>
              <a:rPr lang="en-US" altLang="zh-CN" dirty="0"/>
              <a:t>– </a:t>
            </a:r>
            <a:r>
              <a:rPr lang="zh-CN" altLang="en-US" dirty="0"/>
              <a:t>并联谐振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92F2A43-5A5E-3E63-7A6C-4F11F540B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93516"/>
            <a:ext cx="8303555" cy="41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8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8B0F8-9DB2-86B3-161E-CB5D8FE0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B4B8C7-1B72-5128-FED0-A259B7C46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99411"/>
                <a:ext cx="8596668" cy="4741951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测量并联谐振幅频特性的过程中，我们并没有直接设计好很好的测量参数，由于我们刚开始设置的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RW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800" kern="100" dirty="0" err="1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Vopp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不合适，同时信号发生器不能产生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30M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以上的信号，所以我们无法测量其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BW0.1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，也就不无法计算矩形系数，所以我们对</a:t>
                </a:r>
                <a:r>
                  <a:rPr lang="en-US" altLang="zh-CN" sz="1800" b="1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RW</a:t>
                </a:r>
                <a:r>
                  <a:rPr lang="zh-CN" altLang="zh-CN" sz="1800" b="1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800" b="1" kern="100" dirty="0" err="1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Vopp</a:t>
                </a:r>
                <a:r>
                  <a:rPr lang="zh-CN" altLang="zh-CN" sz="1800" b="1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进行一定的数值调整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，并重新进行实验，得到上述的结果。</a:t>
                </a:r>
                <a:endParaRPr lang="en-US" altLang="zh-CN" sz="1800" kern="100" dirty="0">
                  <a:effectLst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观察并联谐振的幅频特性曲线，可以看出其并不是与理论课一样的完全对称曲线，其在低频段滚降比较快，高频段衰减较慢。</a:t>
                </a:r>
                <a:r>
                  <a:rPr lang="zh-CN" altLang="zh-CN" sz="1800" b="1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这个实验现象可以用两个角度来解释：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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实验图像可以看作是对称的幅频特性曲线，加了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HPF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（可以从电路原理图等效出高通滤波器），从而使得呈现低频衰减较快的图像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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电容、电感相对数值不对等的原因，我们通过谐振中心频率的计算公式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可以看出电容电感数值同时改变，中心频率可能不会变，而电路原理图中的电感为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2.2uH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可以说是较大的电感，而并联谐振网络在低频段是感性，而电路呈现的感性较强，故低频段衰减较快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B4B8C7-1B72-5128-FED0-A259B7C46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99411"/>
                <a:ext cx="8596668" cy="4741951"/>
              </a:xfrm>
              <a:blipFill>
                <a:blip r:embed="rId2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2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5B0D5-9AB5-697A-735C-11AB7054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相频分析 </a:t>
            </a:r>
            <a:r>
              <a:rPr lang="en-US" altLang="zh-CN" dirty="0"/>
              <a:t>– </a:t>
            </a:r>
            <a:r>
              <a:rPr lang="zh-CN" altLang="en-US" dirty="0"/>
              <a:t>串联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4E9A4D2-95B3-1847-BF79-EAC72171E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381" y="1270000"/>
            <a:ext cx="5176619" cy="26015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C7D0F0-6922-204B-D17C-0632CE9F9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690" y="4074693"/>
            <a:ext cx="3751247" cy="261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0009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868</Words>
  <Application>Microsoft Office PowerPoint</Application>
  <PresentationFormat>宽屏</PresentationFormat>
  <Paragraphs>24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楷体</vt:lpstr>
      <vt:lpstr>Arial</vt:lpstr>
      <vt:lpstr>Cambria Math</vt:lpstr>
      <vt:lpstr>Times New Roman</vt:lpstr>
      <vt:lpstr>Trebuchet MS</vt:lpstr>
      <vt:lpstr>Wingdings 3</vt:lpstr>
      <vt:lpstr>平面</vt:lpstr>
      <vt:lpstr>高频实验 – 串并联谐振回路</vt:lpstr>
      <vt:lpstr>实验目标</vt:lpstr>
      <vt:lpstr>实验原理图分析</vt:lpstr>
      <vt:lpstr>前期仿真</vt:lpstr>
      <vt:lpstr>实验分析 – 串联谐振</vt:lpstr>
      <vt:lpstr>分析</vt:lpstr>
      <vt:lpstr>实验分析 – 并联谐振</vt:lpstr>
      <vt:lpstr>分析</vt:lpstr>
      <vt:lpstr>相频分析 – 串联</vt:lpstr>
      <vt:lpstr>相频 – 并联谐振</vt:lpstr>
      <vt:lpstr>问题讨论 一、（为什么串联谐振的相位与并联谐振的相位图是近乎一样？）：</vt:lpstr>
      <vt:lpstr>问题讨论 二、（为什么考虑示波器输入电阻电容后，在中心频率后还有一个相位突变？）：</vt:lpstr>
      <vt:lpstr>问题讨论 三、（为什么考虑示波器输入电阻电容后，在中心频率后还有一个相位突变？）：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高频实验 – 串并联谐振回路</dc:title>
  <dc:creator>许 凯文</dc:creator>
  <cp:lastModifiedBy>许 凯文</cp:lastModifiedBy>
  <cp:revision>14</cp:revision>
  <dcterms:created xsi:type="dcterms:W3CDTF">2023-04-16T15:28:27Z</dcterms:created>
  <dcterms:modified xsi:type="dcterms:W3CDTF">2023-04-16T16:25:22Z</dcterms:modified>
</cp:coreProperties>
</file>