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6" r:id="rId4"/>
    <p:sldId id="257" r:id="rId5"/>
    <p:sldId id="262" r:id="rId6"/>
    <p:sldId id="259" r:id="rId7"/>
    <p:sldId id="263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6D8E8-5546-6247-A771-1EFACD112A4D}" type="doc">
      <dgm:prSet loTypeId="urn:microsoft.com/office/officeart/2005/8/layout/radial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A08A11-D8DF-0841-8F73-AB041CC50F65}">
      <dgm:prSet phldrT="[文本]"/>
      <dgm:spPr>
        <a:solidFill>
          <a:srgbClr val="008000">
            <a:alpha val="50000"/>
          </a:srgbClr>
        </a:solidFill>
      </dgm:spPr>
      <dgm:t>
        <a:bodyPr/>
        <a:lstStyle/>
        <a:p>
          <a:r>
            <a:rPr lang="en-US" altLang="zh-CN" dirty="0" err="1" smtClean="0">
              <a:solidFill>
                <a:srgbClr val="FFFFFF"/>
              </a:solidFill>
            </a:rPr>
            <a:t>XJava</a:t>
          </a:r>
          <a:endParaRPr lang="zh-CN" altLang="en-US" dirty="0">
            <a:solidFill>
              <a:srgbClr val="FFFFFF"/>
            </a:solidFill>
          </a:endParaRPr>
        </a:p>
      </dgm:t>
    </dgm:pt>
    <dgm:pt modelId="{A131F873-7756-1944-9304-7315E330589D}" type="parTrans" cxnId="{5E7E3873-0FE6-F640-968B-22B0564DC027}">
      <dgm:prSet/>
      <dgm:spPr/>
      <dgm:t>
        <a:bodyPr/>
        <a:lstStyle/>
        <a:p>
          <a:endParaRPr lang="zh-CN" altLang="en-US"/>
        </a:p>
      </dgm:t>
    </dgm:pt>
    <dgm:pt modelId="{131044BB-4EF9-8F46-819F-BBD0DB771749}" type="sibTrans" cxnId="{5E7E3873-0FE6-F640-968B-22B0564DC027}">
      <dgm:prSet/>
      <dgm:spPr/>
      <dgm:t>
        <a:bodyPr/>
        <a:lstStyle/>
        <a:p>
          <a:endParaRPr lang="zh-CN" altLang="en-US"/>
        </a:p>
      </dgm:t>
    </dgm:pt>
    <dgm:pt modelId="{379C5E39-FBF1-8F45-A309-7AD40A5FBB3C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en-US" altLang="en-US" sz="1200" dirty="0" err="1" smtClean="0"/>
            <a:t>DataSourceGroup</a:t>
          </a:r>
          <a:endParaRPr lang="zh-CN" altLang="en-US" sz="1200" dirty="0"/>
        </a:p>
      </dgm:t>
    </dgm:pt>
    <dgm:pt modelId="{3B6FFDC6-944E-E048-9AA6-01B456B2E0CA}" type="parTrans" cxnId="{28F57EC5-8E6A-7C48-A3B4-B170A4E9745A}">
      <dgm:prSet/>
      <dgm:spPr/>
      <dgm:t>
        <a:bodyPr/>
        <a:lstStyle/>
        <a:p>
          <a:endParaRPr lang="zh-CN" altLang="en-US"/>
        </a:p>
      </dgm:t>
    </dgm:pt>
    <dgm:pt modelId="{B0EE196C-18D9-5245-9F35-AC64DF764A6A}" type="sibTrans" cxnId="{28F57EC5-8E6A-7C48-A3B4-B170A4E9745A}">
      <dgm:prSet/>
      <dgm:spPr/>
      <dgm:t>
        <a:bodyPr/>
        <a:lstStyle/>
        <a:p>
          <a:endParaRPr lang="zh-CN" altLang="en-US"/>
        </a:p>
      </dgm:t>
    </dgm:pt>
    <dgm:pt modelId="{7AD87FA0-3B2B-6344-9776-BBE53DE1D653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altLang="zh-CN" sz="1200" dirty="0" smtClean="0"/>
            <a:t>XSQL</a:t>
          </a:r>
        </a:p>
      </dgm:t>
    </dgm:pt>
    <dgm:pt modelId="{A6861EAE-6ED8-3B4D-97C6-6FD3F3D84B83}" type="parTrans" cxnId="{3FA8ABB6-2959-B647-B92F-5CCD66AB96BD}">
      <dgm:prSet/>
      <dgm:spPr/>
      <dgm:t>
        <a:bodyPr/>
        <a:lstStyle/>
        <a:p>
          <a:endParaRPr lang="zh-CN" altLang="en-US"/>
        </a:p>
      </dgm:t>
    </dgm:pt>
    <dgm:pt modelId="{47F485AB-4E64-7D43-A415-DC2923C0CB21}" type="sibTrans" cxnId="{3FA8ABB6-2959-B647-B92F-5CCD66AB96BD}">
      <dgm:prSet/>
      <dgm:spPr/>
      <dgm:t>
        <a:bodyPr/>
        <a:lstStyle/>
        <a:p>
          <a:endParaRPr lang="zh-CN" altLang="en-US"/>
        </a:p>
      </dgm:t>
    </dgm:pt>
    <dgm:pt modelId="{932A31E6-E8D4-614D-A307-735F586A5B2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48000"/>
          </a:schemeClr>
        </a:solidFill>
      </dgm:spPr>
      <dgm:t>
        <a:bodyPr/>
        <a:lstStyle/>
        <a:p>
          <a:r>
            <a:rPr lang="en-US" altLang="zh-CN" sz="1200" dirty="0" smtClean="0"/>
            <a:t>Job </a:t>
          </a:r>
          <a:r>
            <a:rPr lang="en-US" altLang="zh-CN" sz="1200" dirty="0" err="1" smtClean="0"/>
            <a:t>TPool</a:t>
          </a:r>
          <a:endParaRPr lang="zh-CN" altLang="en-US" sz="1200" dirty="0"/>
        </a:p>
      </dgm:t>
    </dgm:pt>
    <dgm:pt modelId="{1F7A3A65-9EF8-4F4A-BEC1-8C4C8CC51A0F}" type="parTrans" cxnId="{7604AA0C-DEC7-C140-9A86-CC9E9D296769}">
      <dgm:prSet/>
      <dgm:spPr/>
      <dgm:t>
        <a:bodyPr/>
        <a:lstStyle/>
        <a:p>
          <a:endParaRPr lang="zh-CN" altLang="en-US"/>
        </a:p>
      </dgm:t>
    </dgm:pt>
    <dgm:pt modelId="{DC009CC0-5320-CE4C-BAB4-13AFCF9AF8A8}" type="sibTrans" cxnId="{7604AA0C-DEC7-C140-9A86-CC9E9D296769}">
      <dgm:prSet/>
      <dgm:spPr/>
      <dgm:t>
        <a:bodyPr/>
        <a:lstStyle/>
        <a:p>
          <a:endParaRPr lang="zh-CN" altLang="en-US"/>
        </a:p>
      </dgm:t>
    </dgm:pt>
    <dgm:pt modelId="{04A785B7-A339-9D43-B8AE-D4D32E19AF9C}">
      <dgm:prSet phldrT="[文本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48000"/>
          </a:schemeClr>
        </a:solidFill>
      </dgm:spPr>
      <dgm:t>
        <a:bodyPr/>
        <a:lstStyle/>
        <a:p>
          <a:r>
            <a:rPr lang="en-US" altLang="en-US" sz="1200" dirty="0" err="1" smtClean="0"/>
            <a:t>ServerSocket</a:t>
          </a:r>
          <a:endParaRPr lang="zh-CN" altLang="en-US" sz="1200" dirty="0"/>
        </a:p>
      </dgm:t>
    </dgm:pt>
    <dgm:pt modelId="{715CEE40-4C72-374E-9186-E5B064C2FB51}" type="parTrans" cxnId="{580947A1-FEF5-AD42-9089-EB0719E873D1}">
      <dgm:prSet/>
      <dgm:spPr/>
      <dgm:t>
        <a:bodyPr/>
        <a:lstStyle/>
        <a:p>
          <a:endParaRPr lang="zh-CN" altLang="en-US"/>
        </a:p>
      </dgm:t>
    </dgm:pt>
    <dgm:pt modelId="{B14E27F4-6A6D-0B46-AAD8-ED478EC2A287}" type="sibTrans" cxnId="{580947A1-FEF5-AD42-9089-EB0719E873D1}">
      <dgm:prSet/>
      <dgm:spPr/>
      <dgm:t>
        <a:bodyPr/>
        <a:lstStyle/>
        <a:p>
          <a:endParaRPr lang="zh-CN" altLang="en-US"/>
        </a:p>
      </dgm:t>
    </dgm:pt>
    <dgm:pt modelId="{18263BE2-8891-B044-87E6-34C26EDCD822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en-US" altLang="zh-CN" sz="1200" dirty="0" err="1" smtClean="0"/>
            <a:t>XHttp</a:t>
          </a:r>
          <a:endParaRPr lang="zh-CN" altLang="en-US" sz="1200" dirty="0"/>
        </a:p>
      </dgm:t>
    </dgm:pt>
    <dgm:pt modelId="{9C202E7B-DCC9-8442-9BF1-462EEFA23F8E}" type="parTrans" cxnId="{E3B8E409-CA15-4C46-A013-B8EC333F2548}">
      <dgm:prSet/>
      <dgm:spPr/>
      <dgm:t>
        <a:bodyPr/>
        <a:lstStyle/>
        <a:p>
          <a:endParaRPr lang="zh-CN" altLang="en-US"/>
        </a:p>
      </dgm:t>
    </dgm:pt>
    <dgm:pt modelId="{9700EFBE-37F9-9840-A15F-F7C4F0931513}" type="sibTrans" cxnId="{E3B8E409-CA15-4C46-A013-B8EC333F2548}">
      <dgm:prSet/>
      <dgm:spPr/>
      <dgm:t>
        <a:bodyPr/>
        <a:lstStyle/>
        <a:p>
          <a:endParaRPr lang="zh-CN" altLang="en-US"/>
        </a:p>
      </dgm:t>
    </dgm:pt>
    <dgm:pt modelId="{67772BF8-3170-C54C-BED8-8D08C8E47837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</dgm:spPr>
      <dgm:t>
        <a:bodyPr/>
        <a:lstStyle/>
        <a:p>
          <a:r>
            <a:rPr lang="en-US" altLang="zh-CN" sz="1200" dirty="0" err="1" smtClean="0"/>
            <a:t>XSQLGroup</a:t>
          </a:r>
          <a:endParaRPr lang="en-US" altLang="zh-CN" sz="1200" dirty="0" smtClean="0"/>
        </a:p>
      </dgm:t>
    </dgm:pt>
    <dgm:pt modelId="{99467ACE-0127-7542-B652-9501DEC2C3BB}" type="parTrans" cxnId="{50DD42C7-32D4-4F42-8819-6CAFD1E25015}">
      <dgm:prSet/>
      <dgm:spPr/>
      <dgm:t>
        <a:bodyPr/>
        <a:lstStyle/>
        <a:p>
          <a:endParaRPr lang="zh-CN" altLang="en-US"/>
        </a:p>
      </dgm:t>
    </dgm:pt>
    <dgm:pt modelId="{3DBF26C7-08FF-3B4D-BF92-6C6CE586FC01}" type="sibTrans" cxnId="{50DD42C7-32D4-4F42-8819-6CAFD1E25015}">
      <dgm:prSet/>
      <dgm:spPr/>
      <dgm:t>
        <a:bodyPr/>
        <a:lstStyle/>
        <a:p>
          <a:endParaRPr lang="zh-CN" altLang="en-US"/>
        </a:p>
      </dgm:t>
    </dgm:pt>
    <dgm:pt modelId="{94F6A75C-C8C9-734E-B33A-8770355AB731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alpha val="52000"/>
          </a:schemeClr>
        </a:solidFill>
      </dgm:spPr>
      <dgm:t>
        <a:bodyPr/>
        <a:lstStyle/>
        <a:p>
          <a:r>
            <a:rPr lang="en-US" altLang="en-US" sz="1200" dirty="0" err="1" smtClean="0"/>
            <a:t>XWebService</a:t>
          </a:r>
          <a:endParaRPr lang="zh-CN" altLang="en-US" sz="1200" dirty="0"/>
        </a:p>
      </dgm:t>
    </dgm:pt>
    <dgm:pt modelId="{D0B12507-D603-F84E-90DB-8D50E7D3AFAA}" type="parTrans" cxnId="{FF5FA831-45C3-824D-8521-261477F56899}">
      <dgm:prSet/>
      <dgm:spPr/>
      <dgm:t>
        <a:bodyPr/>
        <a:lstStyle/>
        <a:p>
          <a:endParaRPr lang="zh-CN" altLang="en-US"/>
        </a:p>
      </dgm:t>
    </dgm:pt>
    <dgm:pt modelId="{A2697A12-8C3D-3342-B9D5-AE5D8A1F7D21}" type="sibTrans" cxnId="{FF5FA831-45C3-824D-8521-261477F56899}">
      <dgm:prSet/>
      <dgm:spPr/>
      <dgm:t>
        <a:bodyPr/>
        <a:lstStyle/>
        <a:p>
          <a:endParaRPr lang="zh-CN" altLang="en-US"/>
        </a:p>
      </dgm:t>
    </dgm:pt>
    <dgm:pt modelId="{45025AAE-31F6-A740-8F9A-4F0455830F25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</dgm:spPr>
      <dgm:t>
        <a:bodyPr/>
        <a:lstStyle/>
        <a:p>
          <a:r>
            <a:rPr lang="en-US" altLang="zh-CN" sz="1200" dirty="0" err="1" smtClean="0"/>
            <a:t>Solr</a:t>
          </a:r>
          <a:r>
            <a:rPr lang="en-US" altLang="zh-CN" sz="1200" dirty="0" smtClean="0"/>
            <a:t> </a:t>
          </a:r>
          <a:r>
            <a:rPr lang="en-US" altLang="zh-CN" sz="1200" dirty="0" err="1" smtClean="0"/>
            <a:t>Squery</a:t>
          </a:r>
          <a:endParaRPr lang="zh-CN" altLang="en-US" sz="1200" dirty="0"/>
        </a:p>
      </dgm:t>
    </dgm:pt>
    <dgm:pt modelId="{0EFF5A5B-3CA6-A646-80A8-903CB917747C}" type="parTrans" cxnId="{4244343D-B493-D749-9BA9-0A1F2B839B45}">
      <dgm:prSet/>
      <dgm:spPr/>
      <dgm:t>
        <a:bodyPr/>
        <a:lstStyle/>
        <a:p>
          <a:endParaRPr lang="zh-CN" altLang="en-US"/>
        </a:p>
      </dgm:t>
    </dgm:pt>
    <dgm:pt modelId="{8793DC79-3EFC-4B4C-8490-250B0C352587}" type="sibTrans" cxnId="{4244343D-B493-D749-9BA9-0A1F2B839B45}">
      <dgm:prSet/>
      <dgm:spPr/>
      <dgm:t>
        <a:bodyPr/>
        <a:lstStyle/>
        <a:p>
          <a:endParaRPr lang="zh-CN" altLang="en-US"/>
        </a:p>
      </dgm:t>
    </dgm:pt>
    <dgm:pt modelId="{15ADA061-73FC-8844-AEBF-268A17B5A162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48000"/>
          </a:schemeClr>
        </a:solidFill>
      </dgm:spPr>
      <dgm:t>
        <a:bodyPr/>
        <a:lstStyle/>
        <a:p>
          <a:r>
            <a:rPr lang="en-US" altLang="en-US" sz="1200" dirty="0" smtClean="0"/>
            <a:t>Report</a:t>
          </a:r>
        </a:p>
        <a:p>
          <a:r>
            <a:rPr lang="en-US" altLang="en-US" sz="1200" dirty="0" err="1" smtClean="0"/>
            <a:t>Rtemplate</a:t>
          </a:r>
          <a:endParaRPr lang="zh-CN" altLang="en-US" sz="1200" dirty="0"/>
        </a:p>
      </dgm:t>
    </dgm:pt>
    <dgm:pt modelId="{4D4A3AAE-554D-444E-B5C6-1DE6DD8C357A}" type="parTrans" cxnId="{80894FAC-BBB5-414F-B3E3-22CC81BF54B1}">
      <dgm:prSet/>
      <dgm:spPr/>
      <dgm:t>
        <a:bodyPr/>
        <a:lstStyle/>
        <a:p>
          <a:endParaRPr lang="zh-CN" altLang="en-US"/>
        </a:p>
      </dgm:t>
    </dgm:pt>
    <dgm:pt modelId="{72BEA2CE-661D-E347-9FF8-41FA27A8B1A5}" type="sibTrans" cxnId="{80894FAC-BBB5-414F-B3E3-22CC81BF54B1}">
      <dgm:prSet/>
      <dgm:spPr/>
      <dgm:t>
        <a:bodyPr/>
        <a:lstStyle/>
        <a:p>
          <a:endParaRPr lang="zh-CN" altLang="en-US"/>
        </a:p>
      </dgm:t>
    </dgm:pt>
    <dgm:pt modelId="{05C4B8D0-B971-E047-8FC1-DDB30BDF0F0F}">
      <dgm:prSet phldrT="[文本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</dgm:spPr>
      <dgm:t>
        <a:bodyPr/>
        <a:lstStyle/>
        <a:p>
          <a:r>
            <a:rPr lang="mr-IN" altLang="zh-CN" sz="1200" dirty="0" smtClean="0"/>
            <a:t>…</a:t>
          </a:r>
          <a:endParaRPr lang="zh-CN" altLang="en-US" sz="1200" dirty="0"/>
        </a:p>
      </dgm:t>
    </dgm:pt>
    <dgm:pt modelId="{4CF57479-3B8A-AA45-930C-72145DDDB907}" type="parTrans" cxnId="{363C437C-0791-964D-9F17-A855765CF733}">
      <dgm:prSet/>
      <dgm:spPr/>
      <dgm:t>
        <a:bodyPr/>
        <a:lstStyle/>
        <a:p>
          <a:endParaRPr lang="zh-CN" altLang="en-US"/>
        </a:p>
      </dgm:t>
    </dgm:pt>
    <dgm:pt modelId="{23C8E18A-D4CC-DA44-8F38-293CBF662D52}" type="sibTrans" cxnId="{363C437C-0791-964D-9F17-A855765CF733}">
      <dgm:prSet/>
      <dgm:spPr/>
      <dgm:t>
        <a:bodyPr/>
        <a:lstStyle/>
        <a:p>
          <a:endParaRPr lang="zh-CN" altLang="en-US"/>
        </a:p>
      </dgm:t>
    </dgm:pt>
    <dgm:pt modelId="{F7AB9B63-7CB2-E045-B733-0F22FF6543F4}" type="pres">
      <dgm:prSet presAssocID="{F0C6D8E8-5546-6247-A771-1EFACD112A4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AF25EB-CBF5-714F-BFA4-6C652A9DBFBC}" type="pres">
      <dgm:prSet presAssocID="{F0C6D8E8-5546-6247-A771-1EFACD112A4D}" presName="radial" presStyleCnt="0">
        <dgm:presLayoutVars>
          <dgm:animLvl val="ctr"/>
        </dgm:presLayoutVars>
      </dgm:prSet>
      <dgm:spPr/>
    </dgm:pt>
    <dgm:pt modelId="{9689607A-F5E1-0F4E-9D78-051C5C2F4A2D}" type="pres">
      <dgm:prSet presAssocID="{7FA08A11-D8DF-0841-8F73-AB041CC50F65}" presName="centerShape" presStyleLbl="vennNode1" presStyleIdx="0" presStyleCnt="11" custLinFactNeighborY="465"/>
      <dgm:spPr/>
      <dgm:t>
        <a:bodyPr/>
        <a:lstStyle/>
        <a:p>
          <a:endParaRPr lang="zh-CN" altLang="en-US"/>
        </a:p>
      </dgm:t>
    </dgm:pt>
    <dgm:pt modelId="{B60FE3DD-FCF8-A248-A7FB-2BFA58175BD9}" type="pres">
      <dgm:prSet presAssocID="{379C5E39-FBF1-8F45-A309-7AD40A5FBB3C}" presName="node" presStyleLbl="venn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528EF0-C7A7-E34B-9E51-0D8D192AFDF5}" type="pres">
      <dgm:prSet presAssocID="{7AD87FA0-3B2B-6344-9776-BBE53DE1D653}" presName="node" presStyleLbl="venn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1F6DA7-6424-3245-9232-4D864AD59A05}" type="pres">
      <dgm:prSet presAssocID="{67772BF8-3170-C54C-BED8-8D08C8E47837}" presName="node" presStyleLbl="venn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9E3354-B201-7C46-8D0C-D98E466397A8}" type="pres">
      <dgm:prSet presAssocID="{932A31E6-E8D4-614D-A307-735F586A5B24}" presName="node" presStyleLbl="venn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D7BAFE-FC45-BD49-AB11-16A43057DBB6}" type="pres">
      <dgm:prSet presAssocID="{04A785B7-A339-9D43-B8AE-D4D32E19AF9C}" presName="node" presStyleLbl="venn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17DBB4-F3C2-9C49-9A05-4831E941D72F}" type="pres">
      <dgm:prSet presAssocID="{18263BE2-8891-B044-87E6-34C26EDCD822}" presName="node" presStyleLbl="venn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CD81EF-1DD6-AE4E-A990-D1334F550CFE}" type="pres">
      <dgm:prSet presAssocID="{94F6A75C-C8C9-734E-B33A-8770355AB731}" presName="node" presStyleLbl="venn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544362-5F5A-6F40-9671-001E4E6CFE33}" type="pres">
      <dgm:prSet presAssocID="{45025AAE-31F6-A740-8F9A-4F0455830F25}" presName="node" presStyleLbl="venn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785CD-8431-C74A-8905-9F9504410B34}" type="pres">
      <dgm:prSet presAssocID="{15ADA061-73FC-8844-AEBF-268A17B5A162}" presName="node" presStyleLbl="venn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3B4ED-1682-C741-944F-0CC6198DBDEB}" type="pres">
      <dgm:prSet presAssocID="{05C4B8D0-B971-E047-8FC1-DDB30BDF0F0F}" presName="node" presStyleLbl="venn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44343D-B493-D749-9BA9-0A1F2B839B45}" srcId="{7FA08A11-D8DF-0841-8F73-AB041CC50F65}" destId="{45025AAE-31F6-A740-8F9A-4F0455830F25}" srcOrd="7" destOrd="0" parTransId="{0EFF5A5B-3CA6-A646-80A8-903CB917747C}" sibTransId="{8793DC79-3EFC-4B4C-8490-250B0C352587}"/>
    <dgm:cxn modelId="{17C585E0-6FC7-0B42-A4D4-18F89A284E18}" type="presOf" srcId="{15ADA061-73FC-8844-AEBF-268A17B5A162}" destId="{4B3785CD-8431-C74A-8905-9F9504410B34}" srcOrd="0" destOrd="0" presId="urn:microsoft.com/office/officeart/2005/8/layout/radial3"/>
    <dgm:cxn modelId="{28F57EC5-8E6A-7C48-A3B4-B170A4E9745A}" srcId="{7FA08A11-D8DF-0841-8F73-AB041CC50F65}" destId="{379C5E39-FBF1-8F45-A309-7AD40A5FBB3C}" srcOrd="0" destOrd="0" parTransId="{3B6FFDC6-944E-E048-9AA6-01B456B2E0CA}" sibTransId="{B0EE196C-18D9-5245-9F35-AC64DF764A6A}"/>
    <dgm:cxn modelId="{FEE2BDDD-F0AC-D648-A500-19DB6CAF0247}" type="presOf" srcId="{7AD87FA0-3B2B-6344-9776-BBE53DE1D653}" destId="{AD528EF0-C7A7-E34B-9E51-0D8D192AFDF5}" srcOrd="0" destOrd="0" presId="urn:microsoft.com/office/officeart/2005/8/layout/radial3"/>
    <dgm:cxn modelId="{BBC2EACC-5E34-E040-BFA2-FA98CD956B6C}" type="presOf" srcId="{04A785B7-A339-9D43-B8AE-D4D32E19AF9C}" destId="{15D7BAFE-FC45-BD49-AB11-16A43057DBB6}" srcOrd="0" destOrd="0" presId="urn:microsoft.com/office/officeart/2005/8/layout/radial3"/>
    <dgm:cxn modelId="{3FA8ABB6-2959-B647-B92F-5CCD66AB96BD}" srcId="{7FA08A11-D8DF-0841-8F73-AB041CC50F65}" destId="{7AD87FA0-3B2B-6344-9776-BBE53DE1D653}" srcOrd="1" destOrd="0" parTransId="{A6861EAE-6ED8-3B4D-97C6-6FD3F3D84B83}" sibTransId="{47F485AB-4E64-7D43-A415-DC2923C0CB21}"/>
    <dgm:cxn modelId="{4BADF467-0E0E-E741-8451-3D6FD5E2CC4B}" type="presOf" srcId="{45025AAE-31F6-A740-8F9A-4F0455830F25}" destId="{C7544362-5F5A-6F40-9671-001E4E6CFE33}" srcOrd="0" destOrd="0" presId="urn:microsoft.com/office/officeart/2005/8/layout/radial3"/>
    <dgm:cxn modelId="{50DD42C7-32D4-4F42-8819-6CAFD1E25015}" srcId="{7FA08A11-D8DF-0841-8F73-AB041CC50F65}" destId="{67772BF8-3170-C54C-BED8-8D08C8E47837}" srcOrd="2" destOrd="0" parTransId="{99467ACE-0127-7542-B652-9501DEC2C3BB}" sibTransId="{3DBF26C7-08FF-3B4D-BF92-6C6CE586FC01}"/>
    <dgm:cxn modelId="{80894FAC-BBB5-414F-B3E3-22CC81BF54B1}" srcId="{7FA08A11-D8DF-0841-8F73-AB041CC50F65}" destId="{15ADA061-73FC-8844-AEBF-268A17B5A162}" srcOrd="8" destOrd="0" parTransId="{4D4A3AAE-554D-444E-B5C6-1DE6DD8C357A}" sibTransId="{72BEA2CE-661D-E347-9FF8-41FA27A8B1A5}"/>
    <dgm:cxn modelId="{363C437C-0791-964D-9F17-A855765CF733}" srcId="{7FA08A11-D8DF-0841-8F73-AB041CC50F65}" destId="{05C4B8D0-B971-E047-8FC1-DDB30BDF0F0F}" srcOrd="9" destOrd="0" parTransId="{4CF57479-3B8A-AA45-930C-72145DDDB907}" sibTransId="{23C8E18A-D4CC-DA44-8F38-293CBF662D52}"/>
    <dgm:cxn modelId="{5E7E3873-0FE6-F640-968B-22B0564DC027}" srcId="{F0C6D8E8-5546-6247-A771-1EFACD112A4D}" destId="{7FA08A11-D8DF-0841-8F73-AB041CC50F65}" srcOrd="0" destOrd="0" parTransId="{A131F873-7756-1944-9304-7315E330589D}" sibTransId="{131044BB-4EF9-8F46-819F-BBD0DB771749}"/>
    <dgm:cxn modelId="{3D533CCC-C74A-414A-9695-C9A9368F84BC}" type="presOf" srcId="{18263BE2-8891-B044-87E6-34C26EDCD822}" destId="{0A17DBB4-F3C2-9C49-9A05-4831E941D72F}" srcOrd="0" destOrd="0" presId="urn:microsoft.com/office/officeart/2005/8/layout/radial3"/>
    <dgm:cxn modelId="{E3B8E409-CA15-4C46-A013-B8EC333F2548}" srcId="{7FA08A11-D8DF-0841-8F73-AB041CC50F65}" destId="{18263BE2-8891-B044-87E6-34C26EDCD822}" srcOrd="5" destOrd="0" parTransId="{9C202E7B-DCC9-8442-9BF1-462EEFA23F8E}" sibTransId="{9700EFBE-37F9-9840-A15F-F7C4F0931513}"/>
    <dgm:cxn modelId="{9526E741-1DCF-BD47-BD6C-D36A126A882A}" type="presOf" srcId="{932A31E6-E8D4-614D-A307-735F586A5B24}" destId="{459E3354-B201-7C46-8D0C-D98E466397A8}" srcOrd="0" destOrd="0" presId="urn:microsoft.com/office/officeart/2005/8/layout/radial3"/>
    <dgm:cxn modelId="{AEA6DCA2-0013-2F44-A207-A2C34DFF2682}" type="presOf" srcId="{379C5E39-FBF1-8F45-A309-7AD40A5FBB3C}" destId="{B60FE3DD-FCF8-A248-A7FB-2BFA58175BD9}" srcOrd="0" destOrd="0" presId="urn:microsoft.com/office/officeart/2005/8/layout/radial3"/>
    <dgm:cxn modelId="{FF5FA831-45C3-824D-8521-261477F56899}" srcId="{7FA08A11-D8DF-0841-8F73-AB041CC50F65}" destId="{94F6A75C-C8C9-734E-B33A-8770355AB731}" srcOrd="6" destOrd="0" parTransId="{D0B12507-D603-F84E-90DB-8D50E7D3AFAA}" sibTransId="{A2697A12-8C3D-3342-B9D5-AE5D8A1F7D21}"/>
    <dgm:cxn modelId="{47CECE3B-713C-EB49-81B8-EC150EF707BE}" type="presOf" srcId="{67772BF8-3170-C54C-BED8-8D08C8E47837}" destId="{D31F6DA7-6424-3245-9232-4D864AD59A05}" srcOrd="0" destOrd="0" presId="urn:microsoft.com/office/officeart/2005/8/layout/radial3"/>
    <dgm:cxn modelId="{7604AA0C-DEC7-C140-9A86-CC9E9D296769}" srcId="{7FA08A11-D8DF-0841-8F73-AB041CC50F65}" destId="{932A31E6-E8D4-614D-A307-735F586A5B24}" srcOrd="3" destOrd="0" parTransId="{1F7A3A65-9EF8-4F4A-BEC1-8C4C8CC51A0F}" sibTransId="{DC009CC0-5320-CE4C-BAB4-13AFCF9AF8A8}"/>
    <dgm:cxn modelId="{7CCEA1B8-A6A6-4D49-A61F-9E407FF9CC39}" type="presOf" srcId="{05C4B8D0-B971-E047-8FC1-DDB30BDF0F0F}" destId="{6173B4ED-1682-C741-944F-0CC6198DBDEB}" srcOrd="0" destOrd="0" presId="urn:microsoft.com/office/officeart/2005/8/layout/radial3"/>
    <dgm:cxn modelId="{580947A1-FEF5-AD42-9089-EB0719E873D1}" srcId="{7FA08A11-D8DF-0841-8F73-AB041CC50F65}" destId="{04A785B7-A339-9D43-B8AE-D4D32E19AF9C}" srcOrd="4" destOrd="0" parTransId="{715CEE40-4C72-374E-9186-E5B064C2FB51}" sibTransId="{B14E27F4-6A6D-0B46-AAD8-ED478EC2A287}"/>
    <dgm:cxn modelId="{0A91E121-7D9C-CE4D-83DE-90A215B7FA4A}" type="presOf" srcId="{7FA08A11-D8DF-0841-8F73-AB041CC50F65}" destId="{9689607A-F5E1-0F4E-9D78-051C5C2F4A2D}" srcOrd="0" destOrd="0" presId="urn:microsoft.com/office/officeart/2005/8/layout/radial3"/>
    <dgm:cxn modelId="{E3CBE8DB-A1D9-6046-95A7-8E012836DEC5}" type="presOf" srcId="{F0C6D8E8-5546-6247-A771-1EFACD112A4D}" destId="{F7AB9B63-7CB2-E045-B733-0F22FF6543F4}" srcOrd="0" destOrd="0" presId="urn:microsoft.com/office/officeart/2005/8/layout/radial3"/>
    <dgm:cxn modelId="{FA271A58-20A8-4B47-A534-9A308E784A19}" type="presOf" srcId="{94F6A75C-C8C9-734E-B33A-8770355AB731}" destId="{FDCD81EF-1DD6-AE4E-A990-D1334F550CFE}" srcOrd="0" destOrd="0" presId="urn:microsoft.com/office/officeart/2005/8/layout/radial3"/>
    <dgm:cxn modelId="{12E5D1C0-D85B-0A46-8AAD-2AF17854818A}" type="presParOf" srcId="{F7AB9B63-7CB2-E045-B733-0F22FF6543F4}" destId="{B5AF25EB-CBF5-714F-BFA4-6C652A9DBFBC}" srcOrd="0" destOrd="0" presId="urn:microsoft.com/office/officeart/2005/8/layout/radial3"/>
    <dgm:cxn modelId="{44B9AD01-C272-EF41-B573-A80B4D185225}" type="presParOf" srcId="{B5AF25EB-CBF5-714F-BFA4-6C652A9DBFBC}" destId="{9689607A-F5E1-0F4E-9D78-051C5C2F4A2D}" srcOrd="0" destOrd="0" presId="urn:microsoft.com/office/officeart/2005/8/layout/radial3"/>
    <dgm:cxn modelId="{8FBDDFD3-E037-2442-B431-42B832D32CBD}" type="presParOf" srcId="{B5AF25EB-CBF5-714F-BFA4-6C652A9DBFBC}" destId="{B60FE3DD-FCF8-A248-A7FB-2BFA58175BD9}" srcOrd="1" destOrd="0" presId="urn:microsoft.com/office/officeart/2005/8/layout/radial3"/>
    <dgm:cxn modelId="{EC4101FB-4984-9C44-906B-66EB9C93FC57}" type="presParOf" srcId="{B5AF25EB-CBF5-714F-BFA4-6C652A9DBFBC}" destId="{AD528EF0-C7A7-E34B-9E51-0D8D192AFDF5}" srcOrd="2" destOrd="0" presId="urn:microsoft.com/office/officeart/2005/8/layout/radial3"/>
    <dgm:cxn modelId="{2B95B17C-7438-D84E-8853-3C62CDB9167C}" type="presParOf" srcId="{B5AF25EB-CBF5-714F-BFA4-6C652A9DBFBC}" destId="{D31F6DA7-6424-3245-9232-4D864AD59A05}" srcOrd="3" destOrd="0" presId="urn:microsoft.com/office/officeart/2005/8/layout/radial3"/>
    <dgm:cxn modelId="{845D86F5-2EB2-A843-89A8-AE43F78F17E7}" type="presParOf" srcId="{B5AF25EB-CBF5-714F-BFA4-6C652A9DBFBC}" destId="{459E3354-B201-7C46-8D0C-D98E466397A8}" srcOrd="4" destOrd="0" presId="urn:microsoft.com/office/officeart/2005/8/layout/radial3"/>
    <dgm:cxn modelId="{4BDE2215-EDE2-3648-9B5B-51B24584743B}" type="presParOf" srcId="{B5AF25EB-CBF5-714F-BFA4-6C652A9DBFBC}" destId="{15D7BAFE-FC45-BD49-AB11-16A43057DBB6}" srcOrd="5" destOrd="0" presId="urn:microsoft.com/office/officeart/2005/8/layout/radial3"/>
    <dgm:cxn modelId="{ADA88EAE-7CE7-D248-AFA7-19B7E4F09B9D}" type="presParOf" srcId="{B5AF25EB-CBF5-714F-BFA4-6C652A9DBFBC}" destId="{0A17DBB4-F3C2-9C49-9A05-4831E941D72F}" srcOrd="6" destOrd="0" presId="urn:microsoft.com/office/officeart/2005/8/layout/radial3"/>
    <dgm:cxn modelId="{EC1A2116-D19D-A141-8F1E-DC633444DCA3}" type="presParOf" srcId="{B5AF25EB-CBF5-714F-BFA4-6C652A9DBFBC}" destId="{FDCD81EF-1DD6-AE4E-A990-D1334F550CFE}" srcOrd="7" destOrd="0" presId="urn:microsoft.com/office/officeart/2005/8/layout/radial3"/>
    <dgm:cxn modelId="{01898810-40E1-B846-AF58-4FD68AB8FFA7}" type="presParOf" srcId="{B5AF25EB-CBF5-714F-BFA4-6C652A9DBFBC}" destId="{C7544362-5F5A-6F40-9671-001E4E6CFE33}" srcOrd="8" destOrd="0" presId="urn:microsoft.com/office/officeart/2005/8/layout/radial3"/>
    <dgm:cxn modelId="{6B369D81-29C6-4642-B79D-28C34F5784F9}" type="presParOf" srcId="{B5AF25EB-CBF5-714F-BFA4-6C652A9DBFBC}" destId="{4B3785CD-8431-C74A-8905-9F9504410B34}" srcOrd="9" destOrd="0" presId="urn:microsoft.com/office/officeart/2005/8/layout/radial3"/>
    <dgm:cxn modelId="{D51C42C0-E410-3146-A8F9-06E03CC19EDA}" type="presParOf" srcId="{B5AF25EB-CBF5-714F-BFA4-6C652A9DBFBC}" destId="{6173B4ED-1682-C741-944F-0CC6198DBDEB}" srcOrd="1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9607A-F5E1-0F4E-9D78-051C5C2F4A2D}">
      <dsp:nvSpPr>
        <dsp:cNvPr id="0" name=""/>
        <dsp:cNvSpPr/>
      </dsp:nvSpPr>
      <dsp:spPr>
        <a:xfrm>
          <a:off x="1920875" y="918527"/>
          <a:ext cx="2254249" cy="2254249"/>
        </a:xfrm>
        <a:prstGeom prst="ellipse">
          <a:avLst/>
        </a:prstGeom>
        <a:solidFill>
          <a:srgbClr val="008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>
              <a:solidFill>
                <a:srgbClr val="FFFFFF"/>
              </a:solidFill>
            </a:rPr>
            <a:t>XJava</a:t>
          </a:r>
          <a:endParaRPr lang="zh-CN" altLang="en-US" sz="4100" kern="1200" dirty="0">
            <a:solidFill>
              <a:srgbClr val="FFFFFF"/>
            </a:solidFill>
          </a:endParaRPr>
        </a:p>
      </dsp:txBody>
      <dsp:txXfrm>
        <a:off x="2251002" y="1248654"/>
        <a:ext cx="1593995" cy="1593995"/>
      </dsp:txXfrm>
    </dsp:sp>
    <dsp:sp modelId="{B60FE3DD-FCF8-A248-A7FB-2BFA58175BD9}">
      <dsp:nvSpPr>
        <dsp:cNvPr id="0" name=""/>
        <dsp:cNvSpPr/>
      </dsp:nvSpPr>
      <dsp:spPr>
        <a:xfrm>
          <a:off x="2484437" y="402"/>
          <a:ext cx="1127124" cy="1127124"/>
        </a:xfrm>
        <a:prstGeom prst="ellipse">
          <a:avLst/>
        </a:prstGeom>
        <a:solidFill>
          <a:schemeClr val="accent2">
            <a:alpha val="50000"/>
          </a:schemeClr>
        </a:solidFill>
        <a:ln w="635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DataSourceGroup</a:t>
          </a:r>
          <a:endParaRPr lang="zh-CN" altLang="en-US" sz="1200" kern="1200" dirty="0"/>
        </a:p>
      </dsp:txBody>
      <dsp:txXfrm>
        <a:off x="2649500" y="165465"/>
        <a:ext cx="796998" cy="796998"/>
      </dsp:txXfrm>
    </dsp:sp>
    <dsp:sp modelId="{AD528EF0-C7A7-E34B-9E51-0D8D192AFDF5}">
      <dsp:nvSpPr>
        <dsp:cNvPr id="0" name=""/>
        <dsp:cNvSpPr/>
      </dsp:nvSpPr>
      <dsp:spPr>
        <a:xfrm>
          <a:off x="3347326" y="280772"/>
          <a:ext cx="1127124" cy="1127124"/>
        </a:xfrm>
        <a:prstGeom prst="ellipse">
          <a:avLst/>
        </a:prstGeom>
        <a:solidFill>
          <a:schemeClr val="accent3">
            <a:alpha val="50000"/>
          </a:schemeClr>
        </a:solidFill>
        <a:ln w="635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XSQL</a:t>
          </a:r>
        </a:p>
      </dsp:txBody>
      <dsp:txXfrm>
        <a:off x="3512389" y="445835"/>
        <a:ext cx="796998" cy="796998"/>
      </dsp:txXfrm>
    </dsp:sp>
    <dsp:sp modelId="{D31F6DA7-6424-3245-9232-4D864AD59A05}">
      <dsp:nvSpPr>
        <dsp:cNvPr id="0" name=""/>
        <dsp:cNvSpPr/>
      </dsp:nvSpPr>
      <dsp:spPr>
        <a:xfrm>
          <a:off x="3880621" y="1014789"/>
          <a:ext cx="1127124" cy="1127124"/>
        </a:xfrm>
        <a:prstGeom prst="ellipse">
          <a:avLst/>
        </a:prstGeom>
        <a:solidFill>
          <a:schemeClr val="accent4">
            <a:alpha val="50000"/>
          </a:schemeClr>
        </a:solidFill>
        <a:ln w="635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XSQLGroup</a:t>
          </a:r>
          <a:endParaRPr lang="en-US" altLang="zh-CN" sz="1200" kern="1200" dirty="0" smtClean="0"/>
        </a:p>
      </dsp:txBody>
      <dsp:txXfrm>
        <a:off x="4045684" y="1179852"/>
        <a:ext cx="796998" cy="796998"/>
      </dsp:txXfrm>
    </dsp:sp>
    <dsp:sp modelId="{459E3354-B201-7C46-8D0C-D98E466397A8}">
      <dsp:nvSpPr>
        <dsp:cNvPr id="0" name=""/>
        <dsp:cNvSpPr/>
      </dsp:nvSpPr>
      <dsp:spPr>
        <a:xfrm>
          <a:off x="3880621" y="1922085"/>
          <a:ext cx="1127124" cy="1127124"/>
        </a:xfrm>
        <a:prstGeom prst="ellipse">
          <a:avLst/>
        </a:prstGeom>
        <a:solidFill>
          <a:schemeClr val="accent1">
            <a:alpha val="48000"/>
          </a:schemeClr>
        </a:solidFill>
        <a:ln w="635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Job </a:t>
          </a:r>
          <a:r>
            <a:rPr lang="en-US" altLang="zh-CN" sz="1200" kern="1200" dirty="0" err="1" smtClean="0"/>
            <a:t>TPool</a:t>
          </a:r>
          <a:endParaRPr lang="zh-CN" altLang="en-US" sz="1200" kern="1200" dirty="0"/>
        </a:p>
      </dsp:txBody>
      <dsp:txXfrm>
        <a:off x="4045684" y="2087148"/>
        <a:ext cx="796998" cy="796998"/>
      </dsp:txXfrm>
    </dsp:sp>
    <dsp:sp modelId="{15D7BAFE-FC45-BD49-AB11-16A43057DBB6}">
      <dsp:nvSpPr>
        <dsp:cNvPr id="0" name=""/>
        <dsp:cNvSpPr/>
      </dsp:nvSpPr>
      <dsp:spPr>
        <a:xfrm>
          <a:off x="3347326" y="2656102"/>
          <a:ext cx="1127124" cy="1127124"/>
        </a:xfrm>
        <a:prstGeom prst="ellipse">
          <a:avLst/>
        </a:prstGeom>
        <a:solidFill>
          <a:schemeClr val="accent6">
            <a:alpha val="48000"/>
          </a:schemeClr>
        </a:solidFill>
        <a:ln w="635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ServerSocket</a:t>
          </a:r>
          <a:endParaRPr lang="zh-CN" altLang="en-US" sz="1200" kern="1200" dirty="0"/>
        </a:p>
      </dsp:txBody>
      <dsp:txXfrm>
        <a:off x="3512389" y="2821165"/>
        <a:ext cx="796998" cy="796998"/>
      </dsp:txXfrm>
    </dsp:sp>
    <dsp:sp modelId="{0A17DBB4-F3C2-9C49-9A05-4831E941D72F}">
      <dsp:nvSpPr>
        <dsp:cNvPr id="0" name=""/>
        <dsp:cNvSpPr/>
      </dsp:nvSpPr>
      <dsp:spPr>
        <a:xfrm>
          <a:off x="2484437" y="2936472"/>
          <a:ext cx="1127124" cy="1127124"/>
        </a:xfrm>
        <a:prstGeom prst="ellipse">
          <a:avLst/>
        </a:prstGeom>
        <a:solidFill>
          <a:schemeClr val="accent2">
            <a:alpha val="50000"/>
          </a:schemeClr>
        </a:solidFill>
        <a:ln w="635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XHttp</a:t>
          </a:r>
          <a:endParaRPr lang="zh-CN" altLang="en-US" sz="1200" kern="1200" dirty="0"/>
        </a:p>
      </dsp:txBody>
      <dsp:txXfrm>
        <a:off x="2649500" y="3101535"/>
        <a:ext cx="796998" cy="796998"/>
      </dsp:txXfrm>
    </dsp:sp>
    <dsp:sp modelId="{FDCD81EF-1DD6-AE4E-A990-D1334F550CFE}">
      <dsp:nvSpPr>
        <dsp:cNvPr id="0" name=""/>
        <dsp:cNvSpPr/>
      </dsp:nvSpPr>
      <dsp:spPr>
        <a:xfrm>
          <a:off x="1621548" y="2656102"/>
          <a:ext cx="1127124" cy="1127124"/>
        </a:xfrm>
        <a:prstGeom prst="ellipse">
          <a:avLst/>
        </a:prstGeom>
        <a:solidFill>
          <a:schemeClr val="accent3">
            <a:alpha val="52000"/>
          </a:schemeClr>
        </a:solidFill>
        <a:ln w="635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XWebService</a:t>
          </a:r>
          <a:endParaRPr lang="zh-CN" altLang="en-US" sz="1200" kern="1200" dirty="0"/>
        </a:p>
      </dsp:txBody>
      <dsp:txXfrm>
        <a:off x="1786611" y="2821165"/>
        <a:ext cx="796998" cy="796998"/>
      </dsp:txXfrm>
    </dsp:sp>
    <dsp:sp modelId="{C7544362-5F5A-6F40-9671-001E4E6CFE33}">
      <dsp:nvSpPr>
        <dsp:cNvPr id="0" name=""/>
        <dsp:cNvSpPr/>
      </dsp:nvSpPr>
      <dsp:spPr>
        <a:xfrm>
          <a:off x="1088253" y="1922085"/>
          <a:ext cx="1127124" cy="1127124"/>
        </a:xfrm>
        <a:prstGeom prst="ellipse">
          <a:avLst/>
        </a:prstGeom>
        <a:solidFill>
          <a:schemeClr val="accent4">
            <a:alpha val="50000"/>
          </a:schemeClr>
        </a:solidFill>
        <a:ln w="635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Solr</a:t>
          </a:r>
          <a:r>
            <a:rPr lang="en-US" altLang="zh-CN" sz="1200" kern="1200" dirty="0" smtClean="0"/>
            <a:t> </a:t>
          </a:r>
          <a:r>
            <a:rPr lang="en-US" altLang="zh-CN" sz="1200" kern="1200" dirty="0" err="1" smtClean="0"/>
            <a:t>Squery</a:t>
          </a:r>
          <a:endParaRPr lang="zh-CN" altLang="en-US" sz="1200" kern="1200" dirty="0"/>
        </a:p>
      </dsp:txBody>
      <dsp:txXfrm>
        <a:off x="1253316" y="2087148"/>
        <a:ext cx="796998" cy="796998"/>
      </dsp:txXfrm>
    </dsp:sp>
    <dsp:sp modelId="{4B3785CD-8431-C74A-8905-9F9504410B34}">
      <dsp:nvSpPr>
        <dsp:cNvPr id="0" name=""/>
        <dsp:cNvSpPr/>
      </dsp:nvSpPr>
      <dsp:spPr>
        <a:xfrm>
          <a:off x="1088253" y="1014789"/>
          <a:ext cx="1127124" cy="1127124"/>
        </a:xfrm>
        <a:prstGeom prst="ellipse">
          <a:avLst/>
        </a:prstGeom>
        <a:solidFill>
          <a:schemeClr val="accent1">
            <a:alpha val="48000"/>
          </a:schemeClr>
        </a:solidFill>
        <a:ln w="635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Report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Rtemplate</a:t>
          </a:r>
          <a:endParaRPr lang="zh-CN" altLang="en-US" sz="1200" kern="1200" dirty="0"/>
        </a:p>
      </dsp:txBody>
      <dsp:txXfrm>
        <a:off x="1253316" y="1179852"/>
        <a:ext cx="796998" cy="796998"/>
      </dsp:txXfrm>
    </dsp:sp>
    <dsp:sp modelId="{6173B4ED-1682-C741-944F-0CC6198DBDEB}">
      <dsp:nvSpPr>
        <dsp:cNvPr id="0" name=""/>
        <dsp:cNvSpPr/>
      </dsp:nvSpPr>
      <dsp:spPr>
        <a:xfrm>
          <a:off x="1621548" y="280772"/>
          <a:ext cx="1127124" cy="1127124"/>
        </a:xfrm>
        <a:prstGeom prst="ellipse">
          <a:avLst/>
        </a:prstGeom>
        <a:solidFill>
          <a:schemeClr val="accent6">
            <a:alpha val="50000"/>
          </a:schemeClr>
        </a:solidFill>
        <a:ln w="635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r-IN" altLang="zh-CN" sz="1200" kern="1200" dirty="0" smtClean="0"/>
            <a:t>…</a:t>
          </a:r>
          <a:endParaRPr lang="zh-CN" altLang="en-US" sz="1200" kern="1200" dirty="0"/>
        </a:p>
      </dsp:txBody>
      <dsp:txXfrm>
        <a:off x="1786611" y="445835"/>
        <a:ext cx="796998" cy="796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C840-82C5-A942-A9D6-3B88F9374173}" type="datetimeFigureOut">
              <a:rPr kumimoji="1" lang="zh-CN" altLang="en-US" smtClean="0"/>
              <a:t>17/5/5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299C-8454-0B43-8BF5-2DB483CF65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862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Spring、</a:t>
            </a:r>
            <a:r>
              <a:rPr kumimoji="1" lang="en-US" altLang="zh-CN" dirty="0" err="1" smtClean="0"/>
              <a:t>Hibernate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Struts</a:t>
            </a:r>
            <a:r>
              <a:rPr kumimoji="1" lang="en-US" altLang="en-US" dirty="0" err="1" smtClean="0"/>
              <a:t>、Android、XCode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299C-8454-0B43-8BF5-2DB483CF657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47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299C-8454-0B43-8BF5-2DB483CF657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34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17/5/5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17/5/5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17/5/5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17/5/5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17/5/5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17/5/5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17/5/5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17/5/5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17/5/5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17/5/5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17/5/5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17/5/5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XJava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 err="1"/>
              <a:t>XML描述、定义、</a:t>
            </a:r>
            <a:r>
              <a:rPr kumimoji="1" lang="en-US" altLang="en-US" dirty="0" err="1" smtClean="0"/>
              <a:t>控制、执行Java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54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zh-CN" dirty="0" err="1" smtClean="0"/>
              <a:t>XJava</a:t>
            </a:r>
            <a:r>
              <a:rPr kumimoji="1" lang="zh-CN" altLang="en-US" dirty="0" smtClean="0"/>
              <a:t>插件：</a:t>
            </a:r>
            <a:r>
              <a:rPr lang="en-US" altLang="en-US" sz="4800" dirty="0" err="1" smtClean="0"/>
              <a:t>RTemplate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由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模板文件 </a:t>
            </a:r>
            <a:r>
              <a:rPr kumimoji="1" lang="en-US" altLang="zh-CN" dirty="0"/>
              <a:t>+ XML</a:t>
            </a:r>
            <a:r>
              <a:rPr kumimoji="1" lang="zh-CN" altLang="en-US" dirty="0"/>
              <a:t>配置文件即可定义一张报表。无须编写代码，实现快速、高效、简单的开发报表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07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的关系</a:t>
            </a:r>
            <a:endParaRPr kumimoji="1" lang="zh-CN" altLang="en-US" dirty="0"/>
          </a:p>
        </p:txBody>
      </p:sp>
      <p:pic>
        <p:nvPicPr>
          <p:cNvPr id="7" name="图片 6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8" y="3038490"/>
            <a:ext cx="3245885" cy="2507319"/>
          </a:xfrm>
          <a:prstGeom prst="rect">
            <a:avLst/>
          </a:prstGeom>
        </p:spPr>
      </p:pic>
      <p:pic>
        <p:nvPicPr>
          <p:cNvPr id="8" name="图片 7" descr="未标题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23" y="2655584"/>
            <a:ext cx="5381623" cy="348839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64899" y="4069058"/>
            <a:ext cx="5136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</a:rPr>
              <a:t>+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6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XJava</a:t>
            </a:r>
            <a:r>
              <a:rPr kumimoji="1" lang="en-US" altLang="en-US" dirty="0" err="1" smtClean="0"/>
              <a:t>汽车</a:t>
            </a:r>
            <a:r>
              <a:rPr kumimoji="1" lang="en-US" altLang="en-US" dirty="0" err="1" smtClean="0"/>
              <a:t>底</a:t>
            </a:r>
            <a:r>
              <a:rPr kumimoji="1" lang="en-US" altLang="en-US" dirty="0" err="1" smtClean="0"/>
              <a:t>盘</a:t>
            </a:r>
            <a:endParaRPr kumimoji="1" lang="zh-CN" altLang="en-US" dirty="0"/>
          </a:p>
        </p:txBody>
      </p:sp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90" y="2956542"/>
            <a:ext cx="4491905" cy="336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7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XJava</a:t>
            </a:r>
            <a:r>
              <a:rPr kumimoji="1" lang="en-US" altLang="en-US" dirty="0" err="1" smtClean="0"/>
              <a:t>能做什么</a:t>
            </a:r>
            <a:r>
              <a:rPr kumimoji="1" lang="en-US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描述：</a:t>
            </a:r>
            <a:endParaRPr kumimoji="1" lang="en-US" altLang="zh-CN" dirty="0" smtClean="0"/>
          </a:p>
          <a:p>
            <a:pPr lvl="1"/>
            <a:r>
              <a:rPr kumimoji="1" lang="en-US" altLang="en-US" dirty="0" smtClean="0"/>
              <a:t>描述应用程序的特性，如参数配置。</a:t>
            </a:r>
            <a:endParaRPr kumimoji="1" lang="en-US" altLang="zh-CN" dirty="0" smtClean="0"/>
          </a:p>
          <a:p>
            <a:r>
              <a:rPr kumimoji="1" lang="en-US" altLang="en-US" dirty="0" smtClean="0"/>
              <a:t>定义：</a:t>
            </a:r>
          </a:p>
          <a:p>
            <a:pPr lvl="1"/>
            <a:r>
              <a:rPr kumimoji="1" lang="zh-CN" altLang="en-US" dirty="0" smtClean="0"/>
              <a:t>实例化</a:t>
            </a:r>
            <a:r>
              <a:rPr kumimoji="1" lang="en-US" altLang="en-US" dirty="0" smtClean="0"/>
              <a:t>对象</a:t>
            </a:r>
            <a:r>
              <a:rPr kumimoji="1" lang="zh-CN" altLang="en-US" dirty="0" smtClean="0"/>
              <a:t>，定义变量</a:t>
            </a:r>
            <a:r>
              <a:rPr kumimoji="1" lang="en-US" altLang="zh-CN" dirty="0" smtClean="0"/>
              <a:t>。</a:t>
            </a:r>
            <a:endParaRPr kumimoji="1" lang="en-US" altLang="en-US" dirty="0" smtClean="0"/>
          </a:p>
          <a:p>
            <a:r>
              <a:rPr kumimoji="1" lang="en-US" altLang="en-US" dirty="0" smtClean="0"/>
              <a:t>控制：</a:t>
            </a:r>
          </a:p>
          <a:p>
            <a:pPr lvl="1"/>
            <a:r>
              <a:rPr kumimoji="1" lang="en-US" altLang="en-US" dirty="0" smtClean="0"/>
              <a:t>控制对象间的关系及执行逻辑。</a:t>
            </a:r>
            <a:endParaRPr kumimoji="1" lang="en-US" altLang="en-US" dirty="0"/>
          </a:p>
          <a:p>
            <a:r>
              <a:rPr kumimoji="1" lang="en-US" altLang="en-US" dirty="0" smtClean="0"/>
              <a:t>执行：</a:t>
            </a:r>
          </a:p>
          <a:p>
            <a:pPr lvl="1"/>
            <a:r>
              <a:rPr kumimoji="1" lang="en-US" altLang="en-US" dirty="0" err="1" smtClean="0"/>
              <a:t>执行Java方法</a:t>
            </a:r>
            <a:r>
              <a:rPr kumimoji="1" lang="en-US" altLang="en-US" dirty="0" smtClean="0"/>
              <a:t>。</a:t>
            </a: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04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XJava</a:t>
            </a:r>
            <a:r>
              <a:rPr kumimoji="1" lang="zh-CN" altLang="en-US" dirty="0" smtClean="0"/>
              <a:t>哪些技术融合过？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3834462" cy="3388658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AWT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Swing</a:t>
            </a:r>
          </a:p>
          <a:p>
            <a:r>
              <a:rPr kumimoji="1" lang="en-US" altLang="zh-CN" dirty="0" smtClean="0"/>
              <a:t>C3P0</a:t>
            </a:r>
            <a:r>
              <a:rPr kumimoji="1" lang="zh-CN" altLang="en-US" dirty="0" smtClean="0"/>
              <a:t>、</a:t>
            </a:r>
            <a:r>
              <a:rPr lang="en-US" altLang="zh-CN" dirty="0" err="1" smtClean="0"/>
              <a:t>Proxool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Druid</a:t>
            </a:r>
            <a:endParaRPr lang="en-US" altLang="zh-CN" dirty="0"/>
          </a:p>
          <a:p>
            <a:r>
              <a:rPr lang="en-US" altLang="zh-CN" dirty="0" smtClean="0"/>
              <a:t>SQLite</a:t>
            </a:r>
            <a:endParaRPr kumimoji="1" lang="en-US" altLang="zh-CN" dirty="0" smtClean="0"/>
          </a:p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LDAP</a:t>
            </a:r>
          </a:p>
          <a:p>
            <a:r>
              <a:rPr kumimoji="1" lang="en-US" altLang="zh-CN" dirty="0" smtClean="0"/>
              <a:t>Berkeley</a:t>
            </a:r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95163" y="3033937"/>
            <a:ext cx="3834462" cy="3388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/>
              <a:t>Solr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HBase</a:t>
            </a:r>
            <a:endParaRPr kumimoji="1" lang="en-US" altLang="zh-CN" dirty="0" smtClean="0"/>
          </a:p>
          <a:p>
            <a:r>
              <a:rPr kumimoji="1" lang="en-US" altLang="zh-CN" dirty="0" smtClean="0"/>
              <a:t>Kettle</a:t>
            </a:r>
          </a:p>
          <a:p>
            <a:r>
              <a:rPr kumimoji="1" lang="en-US" altLang="zh-CN" dirty="0" smtClean="0"/>
              <a:t>Restful</a:t>
            </a:r>
            <a:endParaRPr kumimoji="1" lang="en-US" altLang="zh-CN" dirty="0"/>
          </a:p>
          <a:p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XJava</a:t>
            </a:r>
            <a:r>
              <a:rPr kumimoji="1" lang="zh-CN" altLang="en-US" smtClean="0"/>
              <a:t>的三个系统标记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&lt;import&gt;</a:t>
            </a:r>
          </a:p>
          <a:p>
            <a:pPr lvl="1"/>
            <a:r>
              <a:rPr kumimoji="1" lang="zh-CN" altLang="en-US" dirty="0" smtClean="0"/>
              <a:t>引用类名，定义标记的含义。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&lt;constructor&gt;</a:t>
            </a:r>
          </a:p>
          <a:p>
            <a:pPr lvl="1"/>
            <a:r>
              <a:rPr kumimoji="1" lang="zh-CN" altLang="en-US" dirty="0" smtClean="0"/>
              <a:t>构造有初始参数的对象。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&lt;call&gt;</a:t>
            </a:r>
          </a:p>
          <a:p>
            <a:pPr lvl="1"/>
            <a:r>
              <a:rPr kumimoji="1" lang="zh-CN" altLang="en-US" dirty="0" smtClean="0"/>
              <a:t>执行方法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其它标记均由你来定义。可类比为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插件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684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273502243"/>
              </p:ext>
            </p:extLst>
          </p:nvPr>
        </p:nvGraphicFramePr>
        <p:xfrm>
          <a:off x="1524000" y="25576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</p:spPr>
        <p:txBody>
          <a:bodyPr/>
          <a:lstStyle/>
          <a:p>
            <a:r>
              <a:rPr kumimoji="1" lang="en-US" altLang="zh-CN" dirty="0" err="1" smtClean="0"/>
              <a:t>XJava</a:t>
            </a:r>
            <a:r>
              <a:rPr kumimoji="1" lang="zh-CN" altLang="en-US" dirty="0" smtClean="0"/>
              <a:t>的插件体系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09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XJava</a:t>
            </a:r>
            <a:r>
              <a:rPr kumimoji="1" lang="zh-CN" altLang="en-US" dirty="0" smtClean="0"/>
              <a:t>插件：</a:t>
            </a:r>
            <a:r>
              <a:rPr kumimoji="1" lang="en-US" altLang="zh-CN" dirty="0" smtClean="0"/>
              <a:t>XSQL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XSQL</a:t>
            </a:r>
            <a:r>
              <a:rPr kumimoji="1" lang="zh-CN" altLang="en-US" dirty="0"/>
              <a:t>支持普通</a:t>
            </a:r>
            <a:r>
              <a:rPr kumimoji="1" lang="en-US" altLang="zh-CN" dirty="0"/>
              <a:t>SQL</a:t>
            </a:r>
            <a:r>
              <a:rPr kumimoji="1" lang="zh-CN" altLang="en-US" dirty="0"/>
              <a:t>、高级</a:t>
            </a:r>
            <a:r>
              <a:rPr kumimoji="1" lang="en-US" altLang="zh-CN" dirty="0"/>
              <a:t>SQL</a:t>
            </a:r>
            <a:r>
              <a:rPr kumimoji="1" lang="zh-CN" altLang="en-US" dirty="0"/>
              <a:t>、动态</a:t>
            </a:r>
            <a:r>
              <a:rPr kumimoji="1" lang="en-US" altLang="zh-CN" dirty="0"/>
              <a:t>SQL</a:t>
            </a:r>
            <a:r>
              <a:rPr kumimoji="1" lang="zh-CN" altLang="en-US" dirty="0"/>
              <a:t>、存储过程、应用层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触发器和数据库与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对象映射的持久层轻量级框架。与</a:t>
            </a:r>
            <a:r>
              <a:rPr kumimoji="1" lang="en-US" altLang="zh-CN" dirty="0" err="1"/>
              <a:t>XJava</a:t>
            </a:r>
            <a:r>
              <a:rPr kumimoji="1" lang="zh-CN" altLang="en-US" dirty="0"/>
              <a:t>融合，用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文件保存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语句配置信息，构建</a:t>
            </a:r>
            <a:r>
              <a:rPr kumimoji="1" lang="en-US" altLang="zh-CN" dirty="0"/>
              <a:t>SQL</a:t>
            </a:r>
            <a:r>
              <a:rPr kumimoji="1" lang="zh-CN" altLang="en-US" dirty="0"/>
              <a:t>对象</a:t>
            </a:r>
            <a:r>
              <a:rPr kumimoji="1" lang="zh-CN" altLang="en-US" dirty="0" smtClean="0"/>
              <a:t>池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XSQLGroup</a:t>
            </a:r>
            <a:r>
              <a:rPr lang="zh-CN" altLang="en-US" dirty="0" smtClean="0"/>
              <a:t>组合一组</a:t>
            </a:r>
            <a:r>
              <a:rPr lang="en-US" altLang="zh-CN" dirty="0"/>
              <a:t>XSQL</a:t>
            </a:r>
            <a:r>
              <a:rPr lang="zh-CN" altLang="en-US" dirty="0"/>
              <a:t>，有顺序，有参数关联的执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轻量级</a:t>
            </a:r>
            <a:r>
              <a:rPr kumimoji="1" lang="en-US" altLang="zh-CN" dirty="0" smtClean="0"/>
              <a:t>ETL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支持组嵌套；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支持跨多种类数据库的事务回滚；</a:t>
            </a:r>
            <a:endParaRPr kumimoji="1" lang="en-US" altLang="zh-CN" dirty="0" smtClean="0"/>
          </a:p>
          <a:p>
            <a:pPr lvl="1"/>
            <a:r>
              <a:rPr kumimoji="1" lang="en-US" altLang="en-US" dirty="0" err="1" smtClean="0"/>
              <a:t>支持SQL与</a:t>
            </a:r>
            <a:r>
              <a:rPr kumimoji="1" lang="en-US" altLang="en-US" dirty="0" err="1"/>
              <a:t>Java</a:t>
            </a:r>
            <a:r>
              <a:rPr kumimoji="1" lang="en-US" altLang="en-US" dirty="0" err="1"/>
              <a:t>程序</a:t>
            </a:r>
            <a:r>
              <a:rPr kumimoji="1" lang="zh-CN" altLang="en-US" dirty="0"/>
              <a:t>穿插执</a:t>
            </a:r>
            <a:r>
              <a:rPr kumimoji="1" lang="zh-CN" altLang="en-US" dirty="0" smtClean="0"/>
              <a:t>行；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执行速度快</a:t>
            </a:r>
            <a:r>
              <a:rPr kumimoji="1" lang="en-US" altLang="zh-CN" dirty="0"/>
              <a:t>、</a:t>
            </a:r>
            <a:r>
              <a:rPr kumimoji="1" lang="zh-CN" altLang="en-US" dirty="0" smtClean="0"/>
              <a:t>支持多线程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集合可当做数据库查询结果集来用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65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XJava</a:t>
            </a:r>
            <a:r>
              <a:rPr kumimoji="1" lang="zh-CN" altLang="en-US" dirty="0" smtClean="0"/>
              <a:t>插件：</a:t>
            </a:r>
            <a:r>
              <a:rPr lang="en-US" altLang="zh-CN" dirty="0" err="1" smtClean="0"/>
              <a:t>ServerSocket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客户端请求数据</a:t>
            </a:r>
            <a:r>
              <a:rPr kumimoji="1" lang="zh-CN" altLang="en-US" dirty="0"/>
              <a:t>、服务端响应数据均为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对象，无须格式转换（如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报文的转换工作）。 大大降低了开发成本，使两个物理分离的程序或服务间的访问如同一个程序一样的操作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  <a:p>
            <a:r>
              <a:rPr kumimoji="1" lang="zh-CN" altLang="en-US" dirty="0" smtClean="0"/>
              <a:t>数据通讯均通过浮动</a:t>
            </a:r>
            <a:r>
              <a:rPr kumimoji="1" lang="zh-CN" altLang="en-US" dirty="0"/>
              <a:t>的临时端口，高频访问时不会造成主端口</a:t>
            </a:r>
            <a:r>
              <a:rPr kumimoji="1" lang="en-US" altLang="zh-CN" dirty="0"/>
              <a:t>1721</a:t>
            </a:r>
            <a:r>
              <a:rPr kumimoji="1" lang="zh-CN" altLang="en-US" dirty="0"/>
              <a:t>的拥塞瓶颈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  <a:p>
            <a:r>
              <a:rPr kumimoji="1" lang="zh-CN" altLang="en-US" dirty="0" smtClean="0"/>
              <a:t>支持免密登陆 </a:t>
            </a:r>
            <a:r>
              <a:rPr kumimoji="1" lang="zh-CN" altLang="en-US" dirty="0"/>
              <a:t>或 密码验证登陆，并且密码验证规则可自行定义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  <a:p>
            <a:r>
              <a:rPr kumimoji="1" lang="zh-CN" altLang="en-US" dirty="0" smtClean="0"/>
              <a:t>支持自定义</a:t>
            </a:r>
            <a:r>
              <a:rPr kumimoji="1" lang="zh-CN" altLang="en-US" dirty="0"/>
              <a:t>事件，程序或服务间的事件。默认为</a:t>
            </a:r>
            <a:r>
              <a:rPr kumimoji="1" lang="en-US" altLang="zh-CN" dirty="0" err="1"/>
              <a:t>XJava</a:t>
            </a:r>
            <a:r>
              <a:rPr kumimoji="1" lang="zh-CN" altLang="en-US" dirty="0"/>
              <a:t>事件处理机制，即 内存共享模式 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  <a:p>
            <a:r>
              <a:rPr kumimoji="1" lang="zh-CN" altLang="en-US" dirty="0" smtClean="0"/>
              <a:t>数据通讯</a:t>
            </a:r>
            <a:r>
              <a:rPr kumimoji="1" lang="zh-CN" altLang="en-US" dirty="0"/>
              <a:t>的浮动端口，超时自动关闭功能。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8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529</TotalTime>
  <Words>330</Words>
  <Application>Microsoft Macintosh PowerPoint</Application>
  <PresentationFormat>全屏显示(4:3)</PresentationFormat>
  <Paragraphs>70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天空</vt:lpstr>
      <vt:lpstr>XJava</vt:lpstr>
      <vt:lpstr>Java与XML的关系</vt:lpstr>
      <vt:lpstr>XJava汽车底盘</vt:lpstr>
      <vt:lpstr>XJava能做什么？</vt:lpstr>
      <vt:lpstr>XJava哪些技术融合过？</vt:lpstr>
      <vt:lpstr>XJava的三个系统标记</vt:lpstr>
      <vt:lpstr>XJava的插件体系</vt:lpstr>
      <vt:lpstr>XJava插件：XSQL</vt:lpstr>
      <vt:lpstr>XJava插件：ServerSocket</vt:lpstr>
      <vt:lpstr>XJava插件：RTemplate</vt:lpstr>
    </vt:vector>
  </TitlesOfParts>
  <Company>HY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XJava</dc:title>
  <dc:creator>  ZhengWei(HY)</dc:creator>
  <cp:lastModifiedBy>  ZhengWei(HY)</cp:lastModifiedBy>
  <cp:revision>78</cp:revision>
  <dcterms:created xsi:type="dcterms:W3CDTF">2017-05-03T12:34:23Z</dcterms:created>
  <dcterms:modified xsi:type="dcterms:W3CDTF">2017-05-05T06:43:14Z</dcterms:modified>
</cp:coreProperties>
</file>