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60" r:id="rId6"/>
    <p:sldId id="262" r:id="rId7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05A6-7BD5-4DA7-8B4C-D2938C070C1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10ABE-9276-40EF-869A-B85940146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9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0ABE-9276-40EF-869A-B859401463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7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0ABE-9276-40EF-869A-B859401463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4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altLang="zh-CN"/>
              <a:t>9/27/2023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1.20.84/cdcu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wmf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0B24CE-B450-2CAD-9EC8-A992894D6E50}"/>
              </a:ext>
            </a:extLst>
          </p:cNvPr>
          <p:cNvSpPr/>
          <p:nvPr/>
        </p:nvSpPr>
        <p:spPr bwMode="auto">
          <a:xfrm>
            <a:off x="946" y="0"/>
            <a:ext cx="12179053" cy="68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FD4CD0-5CCA-D34C-E698-409EE5D41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数据中台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定时任务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DEC87F-B8D8-0E42-540B-F1CC5A70B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升级说明</a:t>
            </a:r>
          </a:p>
        </p:txBody>
      </p:sp>
    </p:spTree>
    <p:extLst>
      <p:ext uri="{BB962C8B-B14F-4D97-AF65-F5344CB8AC3E}">
        <p14:creationId xmlns:p14="http://schemas.microsoft.com/office/powerpoint/2010/main" val="4465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040936" name="矩形 442040935"/>
          <p:cNvSpPr/>
          <p:nvPr/>
        </p:nvSpPr>
        <p:spPr bwMode="auto">
          <a:xfrm>
            <a:off x="946" y="0"/>
            <a:ext cx="12179053" cy="68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94741160" name="矩形 1494741159"/>
          <p:cNvSpPr/>
          <p:nvPr/>
        </p:nvSpPr>
        <p:spPr bwMode="auto">
          <a:xfrm>
            <a:off x="-2773" y="2774"/>
            <a:ext cx="6083999" cy="68524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job </a:t>
            </a:r>
            <a:r>
              <a:rPr lang="en-US" altLang="zh-CN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JOB_QueryAttendanceRecordPerPersonToday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JOB_QueryAttendanceRecordPerPersonToday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定时查询当天人员的考勤并推送个人（只接收自己的）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intervalType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"this.$</a:t>
            </a:r>
            <a:r>
              <a:rPr lang="en-US" altLang="zh-CN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IntervalType_Day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intervalLen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intervalLen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startTime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2018-11-25 21:00:00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startTime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cloudServer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"CServer_10_1_50_76" </a:t>
            </a:r>
            <a:r>
              <a:rPr lang="en-US" altLang="zh-CN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xid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attendenceWorkArrangeService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xid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queryAttendanceRecordPerPersonToday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 &lt;/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job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F5661F-34F9-2D22-2091-05EAE229AA83}"/>
              </a:ext>
            </a:extLst>
          </p:cNvPr>
          <p:cNvSpPr txBox="1"/>
          <p:nvPr/>
        </p:nvSpPr>
        <p:spPr>
          <a:xfrm>
            <a:off x="5398899" y="424389"/>
            <a:ext cx="135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以前</a:t>
            </a:r>
            <a:r>
              <a:rPr lang="en-US" altLang="zh-CN" sz="2000" b="1" dirty="0"/>
              <a:t>  </a:t>
            </a:r>
            <a:r>
              <a:rPr lang="zh-CN" altLang="en-US" sz="2000" b="1" dirty="0">
                <a:solidFill>
                  <a:schemeClr val="bg1"/>
                </a:solidFill>
              </a:rPr>
              <a:t>现在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510523-C68F-768C-DD37-F2C03757D3D2}"/>
              </a:ext>
            </a:extLst>
          </p:cNvPr>
          <p:cNvSpPr txBox="1"/>
          <p:nvPr/>
        </p:nvSpPr>
        <p:spPr>
          <a:xfrm>
            <a:off x="5184002" y="824499"/>
            <a:ext cx="161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Java</a:t>
            </a:r>
            <a:r>
              <a:rPr lang="zh-CN" altLang="en-US" sz="1400" dirty="0"/>
              <a:t>开发   </a:t>
            </a:r>
            <a:r>
              <a:rPr lang="zh-CN" altLang="en-US" sz="1400" dirty="0">
                <a:solidFill>
                  <a:schemeClr val="bg1"/>
                </a:solidFill>
              </a:rPr>
              <a:t>零开发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464196-2542-C367-4BB1-FDD1C12A7625}"/>
              </a:ext>
            </a:extLst>
          </p:cNvPr>
          <p:cNvSpPr txBox="1"/>
          <p:nvPr/>
        </p:nvSpPr>
        <p:spPr bwMode="auto">
          <a:xfrm>
            <a:off x="7459580" y="5043291"/>
            <a:ext cx="366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登录地址：</a:t>
            </a:r>
            <a:r>
              <a:rPr lang="en-US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http://10.1.20.84/cdcui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D58B6-7259-D6AF-036B-8AED4E3F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20" y="2002521"/>
            <a:ext cx="5339196" cy="2847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040936" name="矩形 442040935"/>
          <p:cNvSpPr/>
          <p:nvPr/>
        </p:nvSpPr>
        <p:spPr bwMode="auto">
          <a:xfrm>
            <a:off x="946" y="0"/>
            <a:ext cx="12179053" cy="68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494741160" name="矩形 1494741159"/>
          <p:cNvSpPr/>
          <p:nvPr/>
        </p:nvSpPr>
        <p:spPr bwMode="auto">
          <a:xfrm>
            <a:off x="-2773" y="2774"/>
            <a:ext cx="6083999" cy="68524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altLang="zh-CN" sz="12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F5661F-34F9-2D22-2091-05EAE229AA83}"/>
              </a:ext>
            </a:extLst>
          </p:cNvPr>
          <p:cNvSpPr txBox="1"/>
          <p:nvPr/>
        </p:nvSpPr>
        <p:spPr>
          <a:xfrm>
            <a:off x="5398899" y="424389"/>
            <a:ext cx="135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以前</a:t>
            </a:r>
            <a:r>
              <a:rPr lang="en-US" altLang="zh-CN" sz="2000" b="1" dirty="0"/>
              <a:t>  </a:t>
            </a:r>
            <a:r>
              <a:rPr lang="zh-CN" altLang="en-US" sz="2000" b="1" dirty="0">
                <a:solidFill>
                  <a:schemeClr val="bg1"/>
                </a:solidFill>
              </a:rPr>
              <a:t>现在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510523-C68F-768C-DD37-F2C03757D3D2}"/>
              </a:ext>
            </a:extLst>
          </p:cNvPr>
          <p:cNvSpPr txBox="1"/>
          <p:nvPr/>
        </p:nvSpPr>
        <p:spPr>
          <a:xfrm>
            <a:off x="4978883" y="824499"/>
            <a:ext cx="233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Git</a:t>
            </a:r>
            <a:r>
              <a:rPr lang="zh-CN" altLang="en-US" sz="1400" dirty="0"/>
              <a:t>开发账号   </a:t>
            </a:r>
            <a:r>
              <a:rPr lang="en-US" altLang="zh-CN" sz="1400" dirty="0" err="1">
                <a:solidFill>
                  <a:schemeClr val="bg1"/>
                </a:solidFill>
              </a:rPr>
              <a:t>Brp</a:t>
            </a:r>
            <a:r>
              <a:rPr lang="zh-CN" altLang="en-US" sz="1400" dirty="0">
                <a:solidFill>
                  <a:schemeClr val="bg1"/>
                </a:solidFill>
              </a:rPr>
              <a:t>企业账号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B420FC-0B29-FD3E-2FD5-00290433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66" y="1922987"/>
            <a:ext cx="4458074" cy="33803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25B3CAE-C38C-5AF4-7391-11650A6FB3DF}"/>
              </a:ext>
            </a:extLst>
          </p:cNvPr>
          <p:cNvSpPr txBox="1"/>
          <p:nvPr/>
        </p:nvSpPr>
        <p:spPr>
          <a:xfrm>
            <a:off x="7708960" y="5537679"/>
            <a:ext cx="3224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请使用</a:t>
            </a:r>
            <a:r>
              <a:rPr lang="en-US" altLang="zh-CN" dirty="0" err="1">
                <a:solidFill>
                  <a:schemeClr val="bg1"/>
                </a:solidFill>
              </a:rPr>
              <a:t>Brp</a:t>
            </a:r>
            <a:r>
              <a:rPr lang="zh-CN" altLang="en-US" dirty="0">
                <a:solidFill>
                  <a:schemeClr val="bg1"/>
                </a:solidFill>
              </a:rPr>
              <a:t>企业个人账号登录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已迁移</a:t>
            </a:r>
            <a:r>
              <a:rPr lang="en-US" altLang="zh-CN" sz="2000" dirty="0">
                <a:solidFill>
                  <a:srgbClr val="FFC000"/>
                </a:solidFill>
              </a:rPr>
              <a:t>170</a:t>
            </a:r>
            <a:r>
              <a:rPr lang="zh-CN" altLang="en-US" dirty="0">
                <a:solidFill>
                  <a:schemeClr val="bg1"/>
                </a:solidFill>
              </a:rPr>
              <a:t>个定时任务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6A2AD4-60C0-47AF-6D63-3964E144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41" y="1922987"/>
            <a:ext cx="5626636" cy="34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040936" name="矩形 442040935"/>
          <p:cNvSpPr/>
          <p:nvPr/>
        </p:nvSpPr>
        <p:spPr bwMode="auto">
          <a:xfrm>
            <a:off x="946" y="0"/>
            <a:ext cx="12179053" cy="68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494741160" name="矩形 1494741159"/>
          <p:cNvSpPr/>
          <p:nvPr/>
        </p:nvSpPr>
        <p:spPr bwMode="auto">
          <a:xfrm>
            <a:off x="-2773" y="2774"/>
            <a:ext cx="6083999" cy="68524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altLang="zh-CN" sz="12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F5661F-34F9-2D22-2091-05EAE229AA83}"/>
              </a:ext>
            </a:extLst>
          </p:cNvPr>
          <p:cNvSpPr txBox="1"/>
          <p:nvPr/>
        </p:nvSpPr>
        <p:spPr>
          <a:xfrm>
            <a:off x="5398899" y="424389"/>
            <a:ext cx="135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以前</a:t>
            </a:r>
            <a:r>
              <a:rPr lang="en-US" altLang="zh-CN" sz="2000" b="1" dirty="0"/>
              <a:t>  </a:t>
            </a:r>
            <a:r>
              <a:rPr lang="zh-CN" altLang="en-US" sz="2000" b="1" dirty="0">
                <a:solidFill>
                  <a:schemeClr val="bg1"/>
                </a:solidFill>
              </a:rPr>
              <a:t>现在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510523-C68F-768C-DD37-F2C03757D3D2}"/>
              </a:ext>
            </a:extLst>
          </p:cNvPr>
          <p:cNvSpPr txBox="1"/>
          <p:nvPr/>
        </p:nvSpPr>
        <p:spPr>
          <a:xfrm>
            <a:off x="5237008" y="824499"/>
            <a:ext cx="233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部署升级  </a:t>
            </a:r>
            <a:r>
              <a:rPr lang="zh-CN" altLang="en-US" sz="1400" dirty="0">
                <a:solidFill>
                  <a:schemeClr val="bg1"/>
                </a:solidFill>
              </a:rPr>
              <a:t>即时生效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B81F50-D6F7-530C-6104-2F92139CB6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73" y="3538919"/>
            <a:ext cx="940651" cy="9406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8C5FE1-C802-84C1-EA66-29BA73609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54" y="1507011"/>
            <a:ext cx="891367" cy="6105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1088D3-1F10-9517-D7FA-A1D71D75F6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38" y="2525973"/>
            <a:ext cx="604525" cy="604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5EEF3D-A3E1-2578-D852-66DE1008E2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33" y="4887991"/>
            <a:ext cx="676930" cy="6708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CAB1BE-F046-698F-EE04-019E025ED669}"/>
              </a:ext>
            </a:extLst>
          </p:cNvPr>
          <p:cNvSpPr txBox="1"/>
          <p:nvPr/>
        </p:nvSpPr>
        <p:spPr>
          <a:xfrm>
            <a:off x="1749832" y="1629511"/>
            <a:ext cx="892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开发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提交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发布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热部署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BB7E5E8-7AF1-E34A-AD39-7C1CCA4243E4}"/>
              </a:ext>
            </a:extLst>
          </p:cNvPr>
          <p:cNvCxnSpPr>
            <a:cxnSpLocks/>
          </p:cNvCxnSpPr>
          <p:nvPr/>
        </p:nvCxnSpPr>
        <p:spPr>
          <a:xfrm>
            <a:off x="2686106" y="1697541"/>
            <a:ext cx="0" cy="362528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07A3B75-C5CA-F800-DB9A-FC9DDA17E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016941"/>
              </p:ext>
            </p:extLst>
          </p:nvPr>
        </p:nvGraphicFramePr>
        <p:xfrm>
          <a:off x="7529911" y="2288873"/>
          <a:ext cx="3201403" cy="259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10031400" imgH="8126640" progId="Photoshop.Image.13">
                  <p:embed/>
                </p:oleObj>
              </mc:Choice>
              <mc:Fallback>
                <p:oleObj name="Image" r:id="rId6" imgW="10031400" imgH="8126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9911" y="2288873"/>
                        <a:ext cx="3201403" cy="2599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C6D6B2A-AF0B-49CD-CA4B-D19FF0F8AB61}"/>
              </a:ext>
            </a:extLst>
          </p:cNvPr>
          <p:cNvSpPr txBox="1"/>
          <p:nvPr/>
        </p:nvSpPr>
        <p:spPr>
          <a:xfrm>
            <a:off x="7951517" y="503873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鼠标点点    一键生效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8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040936" name="矩形 442040935"/>
          <p:cNvSpPr/>
          <p:nvPr/>
        </p:nvSpPr>
        <p:spPr bwMode="auto">
          <a:xfrm>
            <a:off x="946" y="0"/>
            <a:ext cx="12179053" cy="68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/>
              <a:t>xsso.png</a:t>
            </a:r>
            <a:endParaRPr lang="zh-CN" altLang="en-US" dirty="0"/>
          </a:p>
        </p:txBody>
      </p:sp>
      <p:sp>
        <p:nvSpPr>
          <p:cNvPr id="1494741160" name="矩形 1494741159"/>
          <p:cNvSpPr/>
          <p:nvPr/>
        </p:nvSpPr>
        <p:spPr bwMode="auto">
          <a:xfrm>
            <a:off x="-2773" y="2774"/>
            <a:ext cx="6083999" cy="68524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altLang="zh-CN" sz="12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F5661F-34F9-2D22-2091-05EAE229AA83}"/>
              </a:ext>
            </a:extLst>
          </p:cNvPr>
          <p:cNvSpPr txBox="1"/>
          <p:nvPr/>
        </p:nvSpPr>
        <p:spPr>
          <a:xfrm>
            <a:off x="5398899" y="424389"/>
            <a:ext cx="135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以前</a:t>
            </a:r>
            <a:r>
              <a:rPr lang="en-US" altLang="zh-CN" sz="2000" b="1" dirty="0"/>
              <a:t>  </a:t>
            </a:r>
            <a:r>
              <a:rPr lang="zh-CN" altLang="en-US" sz="2000" b="1" dirty="0">
                <a:solidFill>
                  <a:schemeClr val="bg1"/>
                </a:solidFill>
              </a:rPr>
              <a:t>现在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510523-C68F-768C-DD37-F2C03757D3D2}"/>
              </a:ext>
            </a:extLst>
          </p:cNvPr>
          <p:cNvSpPr txBox="1"/>
          <p:nvPr/>
        </p:nvSpPr>
        <p:spPr>
          <a:xfrm>
            <a:off x="5237008" y="824499"/>
            <a:ext cx="233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开发者用  </a:t>
            </a:r>
            <a:r>
              <a:rPr lang="zh-CN" altLang="en-US" sz="1400" dirty="0">
                <a:solidFill>
                  <a:schemeClr val="bg1"/>
                </a:solidFill>
              </a:rPr>
              <a:t>扩大用户群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57B40A-65A4-46B4-3385-BB109A743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22" y="2636110"/>
            <a:ext cx="1363503" cy="12212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6CD4839-1831-5910-1799-6B170944814D}"/>
              </a:ext>
            </a:extLst>
          </p:cNvPr>
          <p:cNvSpPr txBox="1"/>
          <p:nvPr/>
        </p:nvSpPr>
        <p:spPr bwMode="auto">
          <a:xfrm>
            <a:off x="2474789" y="3952700"/>
            <a:ext cx="99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开发者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DD839B5-8753-F087-4435-55447E3FB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72" y="1954001"/>
            <a:ext cx="4136906" cy="275362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35FBB51-AFE7-49C8-9E8D-87A4765B1BD7}"/>
              </a:ext>
            </a:extLst>
          </p:cNvPr>
          <p:cNvSpPr txBox="1"/>
          <p:nvPr/>
        </p:nvSpPr>
        <p:spPr bwMode="auto">
          <a:xfrm>
            <a:off x="7459579" y="4879496"/>
            <a:ext cx="344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开发、维护、用户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客户等</a:t>
            </a:r>
          </a:p>
        </p:txBody>
      </p:sp>
    </p:spTree>
    <p:extLst>
      <p:ext uri="{BB962C8B-B14F-4D97-AF65-F5344CB8AC3E}">
        <p14:creationId xmlns:p14="http://schemas.microsoft.com/office/powerpoint/2010/main" val="131182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040936" name="矩形 442040935"/>
          <p:cNvSpPr/>
          <p:nvPr/>
        </p:nvSpPr>
        <p:spPr bwMode="auto">
          <a:xfrm>
            <a:off x="946" y="0"/>
            <a:ext cx="12179053" cy="68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8A525E08-3460-E8B9-7200-010B7A02D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79" y="693405"/>
            <a:ext cx="9887215" cy="380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谢谢！</a:t>
            </a:r>
            <a:endParaRPr lang="en-US" altLang="zh-CN" sz="8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咨询疑问请联系郑伟、韩万里</a:t>
            </a:r>
            <a:endParaRPr lang="en-US" altLang="zh-CN" sz="36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31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192</Words>
  <Application>Microsoft Office PowerPoint</Application>
  <DocSecurity>0</DocSecurity>
  <PresentationFormat>宽屏</PresentationFormat>
  <Paragraphs>45</Paragraphs>
  <Slides>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华文行楷</vt:lpstr>
      <vt:lpstr>Arial</vt:lpstr>
      <vt:lpstr>Consolas</vt:lpstr>
      <vt:lpstr>Office Theme</vt:lpstr>
      <vt:lpstr>Adobe Photoshop Image</vt:lpstr>
      <vt:lpstr>数据中台-定时任务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 H</dc:creator>
  <cp:keywords/>
  <dc:description/>
  <cp:lastModifiedBy>Y H</cp:lastModifiedBy>
  <cp:revision>46</cp:revision>
  <dcterms:modified xsi:type="dcterms:W3CDTF">2023-09-27T04:30:28Z</dcterms:modified>
  <cp:category/>
  <dc:identifier/>
  <cp:contentStatus/>
  <dc:language/>
  <cp:version/>
</cp:coreProperties>
</file>