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ctrTitle"/>
          </p:nvPr>
        </p:nvSpPr>
        <p:spPr>
          <a:xfrm>
            <a:off x="1828800" y="2465387"/>
            <a:ext cx="10972800" cy="1828800"/>
          </a:xfrm>
        </p:spPr>
        <p:txBody>
          <a:bodyPr/>
          <a:lstStyle/>
          <a:p>
            <a:pPr>
              <a:defRPr b="1">
                <a:solidFill>
                  <a:srgbClr val="FFFFFF"/>
                </a:solidFill>
                <a:latin typeface="Montserrat"/>
              </a:defRPr>
            </a:pPr>
            <a:r>
              <a:t>Transformers Movie Franchise: A Journey Through Time</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The Transformers: The Movie (1986)</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The Transformers: The Movie (1986) is an animated science fiction action film based on the Transformers television series. The movie is set in 2005, 20 years after the TV series' second season, and features a new storyline with a host of iconic characters. The film's voice cast includes Eric Idle, Judd Nelson, Leonard Nimoy, Casey Kasem, Robert Stack, Lionel Stander, John Moschitta Jr., Scatman Crothers, Peter Cullen, Frank Welker, and Orson Welles, who died 10 months before the film's release, in his final film role.</a:t>
            </a:r>
          </a:p>
          <a:p>
            <a:pPr>
              <a:spcBef>
                <a:spcPts val="0"/>
              </a:spcBef>
              <a:spcAft>
                <a:spcPts val="0"/>
              </a:spcAft>
            </a:pPr>
          </a:p>
          <a:p>
            <a:pPr>
              <a:spcBef>
                <a:spcPts val="0"/>
              </a:spcBef>
              <a:spcAft>
                <a:spcPts val="0"/>
              </a:spcAft>
            </a:pPr>
            <a:r>
              <a:rPr sz="1600">
                <a:solidFill>
                  <a:srgbClr val="FFFFFF"/>
                </a:solidFill>
                <a:latin typeface="Karla"/>
              </a:rPr>
              <a:t>The movie's plot revolves around a Decepticon assault on Autobot City, which results in a deadly one-on-one duel between Optimus Prime and Megatron. Although Optimus Prime emerges victorious, he sustains fatal injuries in the encounter. With Megatron gravely injured, the Decepticons are forced to retreat, saving the Autobots. However, the Autobots are soon hunted across the galaxy by Unicron, a planet-sized Transformer who intends to consume Cybertron. Unicron transfigures Megatron into the enslaved Galvatron, who becomes a key player in the movie's thrilling climax.</a:t>
            </a:r>
          </a:p>
          <a:p>
            <a:pPr>
              <a:spcBef>
                <a:spcPts val="0"/>
              </a:spcBef>
              <a:spcAft>
                <a:spcPts val="0"/>
              </a:spcAft>
            </a:pPr>
          </a:p>
          <a:p>
            <a:pPr>
              <a:spcBef>
                <a:spcPts val="0"/>
              </a:spcBef>
              <a:spcAft>
                <a:spcPts val="0"/>
              </a:spcAft>
            </a:pPr>
            <a:r>
              <a:rPr sz="1600">
                <a:solidFill>
                  <a:srgbClr val="FFFFFF"/>
                </a:solidFill>
                <a:latin typeface="Karla"/>
              </a:rPr>
              <a:t>The Transformers: The Movie (1986) was released in North America on August 8, 1986, and in the United Kingdom on December 12, 1986. The movie's soundtrack comprises electronic music composed by Vince DiCola and songs from rock and heavy metal acts including Stan Bush and "Weird Al" Yankovic. Despite receiving generally negative reviews for its plot and violent deaths, the movie has gained a cult following over the years, with fans praising the animation, voice acting, and score.</a:t>
            </a:r>
          </a:p>
          <a:p>
            <a:pPr>
              <a:spcBef>
                <a:spcPts val="0"/>
              </a:spcBef>
              <a:spcAft>
                <a:spcPts val="0"/>
              </a:spcAft>
            </a:pPr>
          </a:p>
          <a:p>
            <a:pPr>
              <a:spcBef>
                <a:spcPts val="0"/>
              </a:spcBef>
              <a:spcAft>
                <a:spcPts val="0"/>
              </a:spcAft>
            </a:pPr>
            <a:r>
              <a:rPr sz="1600">
                <a:solidFill>
                  <a:srgbClr val="FFFFFF"/>
                </a:solidFill>
                <a:latin typeface="Karla"/>
              </a:rPr>
              <a:t>The movie's release was a significant moment in Transformers history, as it marked the end of an era for the franchise. Hasbro's exclusively toy-focused agenda demanded a product refresh, leading to the on-screen death of many prominent starring characters. The deaths of many established characters, especially Optimus Prime, inadvertently upset the young audience, prompting a letter-writing campaign from upset viewers of the film. Despite this, the movie remains a beloved classic among Transformers fans, and its impact on the franchise is still felt to this day.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Conclusion</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Transformers: The Last Knight, the fifth film in the Transformers series, was released in 2017 and directed by Michael Bay. The film follows Cade Yeager, played by Mark Wahlberg, who is given a talisman by a dying Transformer knight and is soon recruited by an eccentric British professor to save the world from the impending threat of Unicron. The film received negative reviews from critics and grossed $605.4 million worldwide, but still resulted in a loss for Paramount due to its high production budget and marketing costs.</a:t>
            </a:r>
          </a:p>
          <a:p>
            <a:pPr>
              <a:spcBef>
                <a:spcPts val="0"/>
              </a:spcBef>
              <a:spcAft>
                <a:spcPts val="0"/>
              </a:spcAft>
            </a:pPr>
          </a:p>
          <a:p>
            <a:pPr>
              <a:spcBef>
                <a:spcPts val="0"/>
              </a:spcBef>
              <a:spcAft>
                <a:spcPts val="0"/>
              </a:spcAft>
            </a:pPr>
            <a:r>
              <a:rPr sz="1600">
                <a:solidFill>
                  <a:srgbClr val="FFFFFF"/>
                </a:solidFill>
                <a:latin typeface="Karla"/>
              </a:rPr>
              <a:t>The Transformers franchise has a long and complex history, with various iterations and continuities across different media. The original Transformers cartoon, which aired from 1984 to 1987, was followed by a number of spin-offs and reboots, including Transformers: Generation 2, Beast Wars and Beast Machines, and Transformers: Animated. In 2010, Hasbro created the Aligned Universe, an attempt to unify all Transformers media into one continuity. This continuity includes the Transformers: Prime television series, the Rescue Bots TV series, and the Transformers: Robots in Disguise series, as well as various video games and novels.</a:t>
            </a:r>
          </a:p>
          <a:p>
            <a:pPr>
              <a:spcBef>
                <a:spcPts val="0"/>
              </a:spcBef>
              <a:spcAft>
                <a:spcPts val="0"/>
              </a:spcAft>
            </a:pPr>
          </a:p>
          <a:p>
            <a:pPr>
              <a:spcBef>
                <a:spcPts val="0"/>
              </a:spcBef>
              <a:spcAft>
                <a:spcPts val="0"/>
              </a:spcAft>
            </a:pPr>
            <a:r>
              <a:rPr sz="1600">
                <a:solidFill>
                  <a:srgbClr val="FFFFFF"/>
                </a:solidFill>
                <a:latin typeface="Karla"/>
              </a:rPr>
              <a:t>The Transformers franchise has also been adapted into various toy lines, including Transformers: Generations, Transformers: Rescue Bots, and Transformers Go!. These toy lines often serve as the basis for the accompanying media, with the toys and media sharing a common continuity. The Aligned Universe, for example, is based on the Transformers: Generations toy line.</a:t>
            </a:r>
          </a:p>
          <a:p>
            <a:pPr>
              <a:spcBef>
                <a:spcPts val="0"/>
              </a:spcBef>
              <a:spcAft>
                <a:spcPts val="0"/>
              </a:spcAft>
            </a:pPr>
          </a:p>
          <a:p>
            <a:pPr>
              <a:spcBef>
                <a:spcPts val="0"/>
              </a:spcBef>
              <a:spcAft>
                <a:spcPts val="0"/>
              </a:spcAft>
            </a:pPr>
            <a:r>
              <a:rPr sz="1600">
                <a:solidFill>
                  <a:srgbClr val="FFFFFF"/>
                </a:solidFill>
                <a:latin typeface="Karla"/>
              </a:rPr>
              <a:t>In addition to the Aligned Universe, Hasbro has also collaborated with other franchises to create crossover stories and media. In 2018, a Star Trek and Transformers crossover was released, featuring characters and story elements from both franchises. These crossovers allow Hasbro to expand the Transformers universe and appeal to fans of other popular franchises.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Introduction to Transformers</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The Transformers franchise began in 1984 with the release of transforming mecha toys from Takara's Diaclone and Micro Change toylines, rebranded for Western markets. The primary concept of Generation One, the first animated television series and comic book series, is that the Autobots and Decepticons crash-land on Earth before awakening in 1985, with Cybertron hurtling through the Neutral zone as an effect of the war. The franchise has since expanded to include various toy lines, animated series, comic books, video games, and films, generating over $25 billion in revenue as of 2011.</a:t>
            </a:r>
          </a:p>
          <a:p>
            <a:pPr>
              <a:spcBef>
                <a:spcPts val="0"/>
              </a:spcBef>
              <a:spcAft>
                <a:spcPts val="0"/>
              </a:spcAft>
            </a:pPr>
          </a:p>
          <a:p>
            <a:pPr>
              <a:spcBef>
                <a:spcPts val="0"/>
              </a:spcBef>
              <a:spcAft>
                <a:spcPts val="0"/>
              </a:spcAft>
            </a:pPr>
            <a:r>
              <a:rPr sz="1600">
                <a:solidFill>
                  <a:srgbClr val="FFFFFF"/>
                </a:solidFill>
                <a:latin typeface="Karla"/>
              </a:rPr>
              <a:t>The Transformers franchise is known for its heroic Autobots and villainous Decepticons, two alien robot factions at war that can transform into other forms, such as vehicles and animals. The franchise encompasses various continuities, including Generation 1, Generation 2, Beast Wars, the Unicron Trilogy, the live-action film series, and the Aligned Continuity. Each continuity features different characters, storylines, and themes, with some continuities rebooting or replacing previous ones.</a:t>
            </a:r>
          </a:p>
          <a:p>
            <a:pPr>
              <a:spcBef>
                <a:spcPts val="0"/>
              </a:spcBef>
              <a:spcAft>
                <a:spcPts val="0"/>
              </a:spcAft>
            </a:pPr>
          </a:p>
          <a:p>
            <a:pPr>
              <a:spcBef>
                <a:spcPts val="0"/>
              </a:spcBef>
              <a:spcAft>
                <a:spcPts val="0"/>
              </a:spcAft>
            </a:pPr>
            <a:r>
              <a:rPr sz="1600">
                <a:solidFill>
                  <a:srgbClr val="FFFFFF"/>
                </a:solidFill>
                <a:latin typeface="Karla"/>
              </a:rPr>
              <a:t>One notable continuity is the Aligned Continuity, which was created by Hasbro in an attempt to unify every Transformers media into one continuity. The Aligned Continuity includes the toy lines Transformers: Generations, Transformers: Rescue Bots, and Transformers Go!, as well as the television series Transformers: Prime, Transformers: Rescue Bots, Transformers: Rescue Bots Academy, Transformers: Go!, and Transformers: Robots in Disguise. The Aligned Continuity also includes various video games, novels, and comic books, although these often contradict each other due to creative differences, miscommunications, and constant team changes.</a:t>
            </a:r>
          </a:p>
          <a:p>
            <a:pPr>
              <a:spcBef>
                <a:spcPts val="0"/>
              </a:spcBef>
              <a:spcAft>
                <a:spcPts val="0"/>
              </a:spcAft>
            </a:pPr>
          </a:p>
          <a:p>
            <a:pPr>
              <a:spcBef>
                <a:spcPts val="0"/>
              </a:spcBef>
              <a:spcAft>
                <a:spcPts val="0"/>
              </a:spcAft>
            </a:pPr>
            <a:r>
              <a:rPr sz="1600">
                <a:solidFill>
                  <a:srgbClr val="FFFFFF"/>
                </a:solidFill>
                <a:latin typeface="Karla"/>
              </a:rPr>
              <a:t>Despite the various continuities and reboots, the Transformers franchise remains a popular and influential media franchise, with a dedicated fan base and a wide range of merchandise and adaptations. The franchise's themes of transformation, conflict, and heroism continue to resonate with audiences, making it a enduring and successful franchise for over three decades.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Transformers Media Franchise</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The Transformers media franchise, produced by Hasbro and Takara Tomy, primarily follows the heroic Autobots and the villainous Decepticons, two alien robot factions at war that can transform into other forms, such as vehicles and animals. The franchise encompasses toys, animation, comic books, video games, and films. It began in 1984 with the Transformers toy line and the animated television series The Transformers, which are further divided into Japanese, British, and Canadian spin-offs. The franchise has been rebooted multiple times, with Generation 1 characters being reimagined in comics from Dreamwave Productions, IDW Publishing, and Skybound Entertainment.</a:t>
            </a:r>
          </a:p>
          <a:p>
            <a:pPr>
              <a:spcBef>
                <a:spcPts val="0"/>
              </a:spcBef>
              <a:spcAft>
                <a:spcPts val="0"/>
              </a:spcAft>
            </a:pPr>
          </a:p>
          <a:p>
            <a:pPr>
              <a:spcBef>
                <a:spcPts val="0"/>
              </a:spcBef>
              <a:spcAft>
                <a:spcPts val="0"/>
              </a:spcAft>
            </a:pPr>
            <a:r>
              <a:rPr sz="1600">
                <a:solidFill>
                  <a:srgbClr val="FFFFFF"/>
                </a:solidFill>
                <a:latin typeface="Karla"/>
              </a:rPr>
              <a:t>In addition to the Generation 1 continuity, there have been other incarnations of the story based on different toy lines. The Robots in Disguise series was followed by the "Unicron Trilogy," which includes the animated series Armada, Energon, and Cybertron. The Transformers: Animated series merged concepts from the G1 continuity, the 2007 live-action film, and the "Unicron Trilogy." The Aligned Continuity was established in the 2010s to mitigate the wave of reboots, and Transformers: Cyberverse debuted in 2018, once again distinct from previous incarnations.</a:t>
            </a:r>
          </a:p>
          <a:p>
            <a:pPr>
              <a:spcBef>
                <a:spcPts val="0"/>
              </a:spcBef>
              <a:spcAft>
                <a:spcPts val="0"/>
              </a:spcAft>
            </a:pPr>
          </a:p>
          <a:p>
            <a:pPr>
              <a:spcBef>
                <a:spcPts val="0"/>
              </a:spcBef>
              <a:spcAft>
                <a:spcPts val="0"/>
              </a:spcAft>
            </a:pPr>
            <a:r>
              <a:rPr sz="1600">
                <a:solidFill>
                  <a:srgbClr val="FFFFFF"/>
                </a:solidFill>
                <a:latin typeface="Karla"/>
              </a:rPr>
              <a:t>The Transformers franchise has also incorporated other properties, such as Tonka's GoBots, which became the intellectual property of Hasbro after their buyout of Tonka in 1991. The universe depicted in the animated series Challenge of the GoBots and the follow-up film GoBots: Battle of the Rock Lords was retroactively established as an alternate universe within the Transformers multiverse.</a:t>
            </a:r>
          </a:p>
          <a:p>
            <a:pPr>
              <a:spcBef>
                <a:spcPts val="0"/>
              </a:spcBef>
              <a:spcAft>
                <a:spcPts val="0"/>
              </a:spcAft>
            </a:pPr>
          </a:p>
          <a:p>
            <a:pPr>
              <a:spcBef>
                <a:spcPts val="0"/>
              </a:spcBef>
              <a:spcAft>
                <a:spcPts val="0"/>
              </a:spcAft>
            </a:pPr>
            <a:r>
              <a:rPr sz="1600">
                <a:solidFill>
                  <a:srgbClr val="FFFFFF"/>
                </a:solidFill>
                <a:latin typeface="Karla"/>
              </a:rPr>
              <a:t>The Transformers franchise has been a commercial success, generating more than ¥2 trillion ($25 billion) in revenue as of 2011, making it one of the highest-grossing media franchises of all time. It has spawned a live-action film series, which started in 2007, and various animated series, such as Transformers: BotBots and Transformers: EarthSpark. The franchise's enduring popularity can be attributed to its engaging storylines, memorable characters, and innovative toy line.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Transformers Film Series</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Transformers One is an upcoming American animated science fiction action film based on the Transformers toyline by Hasbro. The film is directed by Josh Cooley and written by Andrew Barrer, Gabriel Ferrari, and Steve Desmond. It is described as an "origin story" set on the planet Cybertron and will center on the relationship between Optimus Prime and Megatron. The film was announced in August 2017, and by April 2020, Cooley had been hired to direct. The title and voice cast were revealed in April 2023, while Industrial Light &amp; Magic provided animation. Transformers One is scheduled to be theatrically released in the United States on September 13, 2024, by Paramount Pictures.</a:t>
            </a:r>
          </a:p>
          <a:p>
            <a:pPr>
              <a:spcBef>
                <a:spcPts val="0"/>
              </a:spcBef>
              <a:spcAft>
                <a:spcPts val="0"/>
              </a:spcAft>
            </a:pPr>
          </a:p>
          <a:p>
            <a:pPr>
              <a:spcBef>
                <a:spcPts val="0"/>
              </a:spcBef>
              <a:spcAft>
                <a:spcPts val="0"/>
              </a:spcAft>
            </a:pPr>
            <a:r>
              <a:rPr sz="1600">
                <a:solidFill>
                  <a:srgbClr val="FFFFFF"/>
                </a:solidFill>
                <a:latin typeface="Karla"/>
              </a:rPr>
              <a:t>The film features an ensemble voice cast including Chris Hemsworth as Optimus Prime, Brian Tyree Henry as Megatron, Scarlett Johansson, Keegan-Michael Key, Jon Hamm, and Laurence Fishburne. The story is set on the planet Cybertron and will explore the relationship between Optimus Prime and Megatron before they became leaders of the Autobots and Decepticons, respectively. The film is expected to delve into the origins of the Transformers and their creator, Primus.</a:t>
            </a:r>
          </a:p>
          <a:p>
            <a:pPr>
              <a:spcBef>
                <a:spcPts val="0"/>
              </a:spcBef>
              <a:spcAft>
                <a:spcPts val="0"/>
              </a:spcAft>
            </a:pPr>
          </a:p>
          <a:p>
            <a:pPr>
              <a:spcBef>
                <a:spcPts val="0"/>
              </a:spcBef>
              <a:spcAft>
                <a:spcPts val="0"/>
              </a:spcAft>
            </a:pPr>
            <a:r>
              <a:rPr sz="1600">
                <a:solidFill>
                  <a:srgbClr val="FFFFFF"/>
                </a:solidFill>
                <a:latin typeface="Karla"/>
              </a:rPr>
              <a:t>The Transformers franchise has a long history of animated series and films, with the original animated series airing from 1984 to 1987. The franchise has also seen several live-action films, with the first one released in 2007. The live-action films have received mixed reviews, with criticism aimed at the repeated formulaic plots, sophomoric and toilet humor, female character objectification, clichéd and controversial characterizations, racial and cultural stereotypes, overuse of MacGuffins, product placement, long running times, and excessive retroactive continuity changes. However, the animated series and films have generally received positive reviews, with praise for their action sequences, voice acting, and storylines.</a:t>
            </a:r>
          </a:p>
          <a:p>
            <a:pPr>
              <a:spcBef>
                <a:spcPts val="0"/>
              </a:spcBef>
              <a:spcAft>
                <a:spcPts val="0"/>
              </a:spcAft>
            </a:pPr>
          </a:p>
          <a:p>
            <a:pPr>
              <a:spcBef>
                <a:spcPts val="0"/>
              </a:spcBef>
              <a:spcAft>
                <a:spcPts val="0"/>
              </a:spcAft>
            </a:pPr>
            <a:r>
              <a:rPr sz="1600">
                <a:solidFill>
                  <a:srgbClr val="FFFFFF"/>
                </a:solidFill>
                <a:latin typeface="Karla"/>
              </a:rPr>
              <a:t>Transformers One is an exciting addition to the Transformers franchise, offering fans an origin story set on the planet Cybertron. With an all-star voice cast and a talented director at the helm, the film promises to explore the relationship between Optimus Prime and Megatron in a way that has never been seen before. While the live-action films have received mixed reviews, the animated series and films have generally been well-received, and Transformers One is expected to continue this trend. Fans of the franchise are eagerly awaiting the film's release in September 2024.</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Transformers: Rise of the Beasts (2023)</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Transformers: Rise of the Beasts (2023) is the latest installment in the Transformers film series, serving as a standalone sequel to Bumblebee (2018) and a prequel to Transformers (2007). Directed by Steven Caple Jr., the film is primarily influenced by the Beast Wars sub-franchise and features a new set of characters, including the Maximals and the Terrorcons. The film is set in 1994 and follows ex-military electronics expert Noah Diaz and artifact researcher Elena Wallace as they help the Autobots and the Maximals protect an artifact known as the Transwarp Key from the villainous Terrorcons.</a:t>
            </a:r>
          </a:p>
          <a:p>
            <a:pPr>
              <a:spcBef>
                <a:spcPts val="0"/>
              </a:spcBef>
              <a:spcAft>
                <a:spcPts val="0"/>
              </a:spcAft>
            </a:pPr>
          </a:p>
          <a:p>
            <a:pPr>
              <a:spcBef>
                <a:spcPts val="0"/>
              </a:spcBef>
              <a:spcAft>
                <a:spcPts val="0"/>
              </a:spcAft>
            </a:pPr>
            <a:r>
              <a:rPr sz="1600">
                <a:solidFill>
                  <a:srgbClr val="FFFFFF"/>
                </a:solidFill>
                <a:latin typeface="Karla"/>
              </a:rPr>
              <a:t>The film features an ensemble cast, including Anthony Ramos and Dominique Fishback as the human leads, and Ron Perlman, Peter Dinklage, Michelle Yeoh, Pete Davidson, Liza Koshy, Michaela Jaé Rodriguez, Colman Domingo, Cristo Fernández, and Tongayi Chirisa as the voice talents of the various Transformers characters. The film also marks the return of franchise regulars Peter Cullen, John DiMaggio, and David Sobolov. Principal photography took place from June to October 2021, with filming locations including Los Angeles, Peru, Montreal, and New York City.</a:t>
            </a:r>
          </a:p>
          <a:p>
            <a:pPr>
              <a:spcBef>
                <a:spcPts val="0"/>
              </a:spcBef>
              <a:spcAft>
                <a:spcPts val="0"/>
              </a:spcAft>
            </a:pPr>
          </a:p>
          <a:p>
            <a:pPr>
              <a:spcBef>
                <a:spcPts val="0"/>
              </a:spcBef>
              <a:spcAft>
                <a:spcPts val="0"/>
              </a:spcAft>
            </a:pPr>
            <a:r>
              <a:rPr sz="1600">
                <a:solidFill>
                  <a:srgbClr val="FFFFFF"/>
                </a:solidFill>
                <a:latin typeface="Karla"/>
              </a:rPr>
              <a:t>Despite receiving mixed reviews from critics, Transformers: Rise of the Beasts was a financial disappointment, grossing $439 million worldwide against a production budget of $195-200 million, and failing to break-even in its theatrical run. However, two sequels are in development, and an animated prequel, Transformers One, is scheduled to be released on September 13, 2024. The prequel will be a feature-length animated film starring Chris Hemsworth and Brian Tyree Henry as younger versions of Optimus Prime and Megatron, with Industrial Light &amp; Magic providing the animation.</a:t>
            </a:r>
          </a:p>
          <a:p>
            <a:pPr>
              <a:spcBef>
                <a:spcPts val="0"/>
              </a:spcBef>
              <a:spcAft>
                <a:spcPts val="0"/>
              </a:spcAft>
            </a:pPr>
          </a:p>
          <a:p>
            <a:pPr>
              <a:spcBef>
                <a:spcPts val="0"/>
              </a:spcBef>
              <a:spcAft>
                <a:spcPts val="0"/>
              </a:spcAft>
            </a:pPr>
            <a:r>
              <a:rPr sz="1600">
                <a:solidFill>
                  <a:srgbClr val="FFFFFF"/>
                </a:solidFill>
                <a:latin typeface="Karla"/>
              </a:rPr>
              <a:t>In conclusion, Transformers: Rise of the Beasts (2023) is the latest addition to the Transformers film series, featuring a new set of characters and a thrilling storyline. Despite its mixed reception and financial disappointment, the franchise is set to continue with two sequels and an animated prequel. With its impressive cast and stunning visual effects, Transformers: Rise of the Beasts is a must-watch for fans of the series and action films alike.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Transformers: The Last Knight (2017)</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Transformers: The Last Knight is the fifth installment in the live-action Transformers film series, directed by Michael Bay and written by Art Marcum, Matt Holloway, and Ken Nolan. The film follows the events of Transformers: Age of Extinction and sees the return of Mark Wahlberg as Cade Yeager, an inventor and ally to the Autobots. The story revolves around Cade being gifted a talisman by a dying Transformer knight, which leads him to Merlin's staff, buried in a Cybertronian spacecraft under the sea. With the help of a university professor, Viviane Wembly, Cade must retrieve the staff to save the world from the impending threat of Unicron.</a:t>
            </a:r>
          </a:p>
          <a:p>
            <a:pPr>
              <a:spcBef>
                <a:spcPts val="0"/>
              </a:spcBef>
              <a:spcAft>
                <a:spcPts val="0"/>
              </a:spcAft>
            </a:pPr>
          </a:p>
          <a:p>
            <a:pPr>
              <a:spcBef>
                <a:spcPts val="0"/>
              </a:spcBef>
              <a:spcAft>
                <a:spcPts val="0"/>
              </a:spcAft>
            </a:pPr>
            <a:r>
              <a:rPr sz="1600">
                <a:solidFill>
                  <a:srgbClr val="FFFFFF"/>
                </a:solidFill>
                <a:latin typeface="Karla"/>
              </a:rPr>
              <a:t>The film features an ensemble voice cast, including Peter Cullen as Optimus Prime, Josh Duhamel as Colonel William Lennox, Stanley Tucci as Merlin, and Anthony Hopkins as Sir Edmund Burton. The human cast is joined by a host of new Transformers, including Bumblebee, Hot Rod, Cogman, and the Knights of Iacon. The film's visual effects were once again handled by Industrial Light &amp; Magic, with Steve Jablonsky returning to compose the score.</a:t>
            </a:r>
          </a:p>
          <a:p>
            <a:pPr>
              <a:spcBef>
                <a:spcPts val="0"/>
              </a:spcBef>
              <a:spcAft>
                <a:spcPts val="0"/>
              </a:spcAft>
            </a:pPr>
          </a:p>
          <a:p>
            <a:pPr>
              <a:spcBef>
                <a:spcPts val="0"/>
              </a:spcBef>
              <a:spcAft>
                <a:spcPts val="0"/>
              </a:spcAft>
            </a:pPr>
            <a:r>
              <a:rPr sz="1600">
                <a:solidFill>
                  <a:srgbClr val="FFFFFF"/>
                </a:solidFill>
                <a:latin typeface="Karla"/>
              </a:rPr>
              <a:t>Despite receiving negative reviews from critics, Transformers: The Last Knight was a box office success, grossing over $605 million worldwide. However, it was a financial disappointment for Paramount Pictures, losing the studio an estimated $100 million on the theatrical release with marketing and distribution costs factored in. The film was followed by a prequel, Bumblebee, which was released in December 2018 to positive reviews.</a:t>
            </a:r>
          </a:p>
          <a:p>
            <a:pPr>
              <a:spcBef>
                <a:spcPts val="0"/>
              </a:spcBef>
              <a:spcAft>
                <a:spcPts val="0"/>
              </a:spcAft>
            </a:pPr>
          </a:p>
          <a:p>
            <a:pPr>
              <a:spcBef>
                <a:spcPts val="0"/>
              </a:spcBef>
              <a:spcAft>
                <a:spcPts val="0"/>
              </a:spcAft>
            </a:pPr>
            <a:r>
              <a:rPr sz="1600">
                <a:solidFill>
                  <a:srgbClr val="FFFFFF"/>
                </a:solidFill>
                <a:latin typeface="Karla"/>
              </a:rPr>
              <a:t>In conclusion, Transformers: The Last Knight is a thrilling addition to the Transformers film series, with stunning visual effects, an epic score, and a talented voice cast. While the film received mixed reviews from critics, it was a box office success and paved the way for the successful prequel, Bumblebee.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Transformers One (Upcoming)</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Transformers One is an upcoming animated science fiction action film that serves as the eighth installment in the Transformers film series. Directed by Josh Cooley and written by Andrew Barrer, Gabriel Ferrari, and Steve Desmond, the film is set on the planet Cybertron and explores the relationship between Optimus Prime and Megatron. The ensemble voice cast includes Chris Hemsworth as Optimus Prime, Brian Tyree Henry as Megatron, Scarlett Johansson as Elita-One, Keegan-Michael Key as Bumblebee, Jon Hamm as Sentinel Prime, and Laurence Fishburne as Alpha Trion.</a:t>
            </a:r>
          </a:p>
          <a:p>
            <a:pPr>
              <a:spcBef>
                <a:spcPts val="0"/>
              </a:spcBef>
              <a:spcAft>
                <a:spcPts val="0"/>
              </a:spcAft>
            </a:pPr>
          </a:p>
          <a:p>
            <a:pPr>
              <a:spcBef>
                <a:spcPts val="0"/>
              </a:spcBef>
              <a:spcAft>
                <a:spcPts val="0"/>
              </a:spcAft>
            </a:pPr>
            <a:r>
              <a:rPr sz="1600">
                <a:solidFill>
                  <a:srgbClr val="FFFFFF"/>
                </a:solidFill>
                <a:latin typeface="Karla"/>
              </a:rPr>
              <a:t>The film was first conceived in 2015, when Paramount Pictures tasked Akiva Goldsman with setting up a writer's room to create ideas for potential future Transformers films. Andrew Barrer and Gabriel Ferrari, who were part of the writer's room, came up with the idea for an animated prequel set on Cybertron. The film was officially announced in August 2017, and by April 2020, Josh Cooley had been hired to direct.</a:t>
            </a:r>
          </a:p>
          <a:p>
            <a:pPr>
              <a:spcBef>
                <a:spcPts val="0"/>
              </a:spcBef>
              <a:spcAft>
                <a:spcPts val="0"/>
              </a:spcAft>
            </a:pPr>
          </a:p>
          <a:p>
            <a:pPr>
              <a:spcBef>
                <a:spcPts val="0"/>
              </a:spcBef>
              <a:spcAft>
                <a:spcPts val="0"/>
              </a:spcAft>
            </a:pPr>
            <a:r>
              <a:rPr sz="1600">
                <a:solidFill>
                  <a:srgbClr val="FFFFFF"/>
                </a:solidFill>
                <a:latin typeface="Karla"/>
              </a:rPr>
              <a:t>Industrial Light &amp; Magic, which provided the visual effects for the live-action Transformers films, is returning to provide the animation for Transformers One. The film is scheduled to be theatrically released in the United States on September 13, 2024.</a:t>
            </a:r>
          </a:p>
          <a:p>
            <a:pPr>
              <a:spcBef>
                <a:spcPts val="0"/>
              </a:spcBef>
              <a:spcAft>
                <a:spcPts val="0"/>
              </a:spcAft>
            </a:pPr>
          </a:p>
          <a:p>
            <a:pPr>
              <a:spcBef>
                <a:spcPts val="0"/>
              </a:spcBef>
              <a:spcAft>
                <a:spcPts val="0"/>
              </a:spcAft>
            </a:pPr>
            <a:r>
              <a:rPr sz="1600">
                <a:solidFill>
                  <a:srgbClr val="FFFFFF"/>
                </a:solidFill>
                <a:latin typeface="Karla"/>
              </a:rPr>
              <a:t>In April 2023, producer Lorenzo di Bonaventura stated that there is discussion for Transformers One to become a trilogy of films. By June, he confirmed that the story is mapped out to progress over three movies, detailing the progression of the characters into their depiction in the live-action film series. The producer explained that Hemsworth's depiction will grow into the leader depicted in the previous installments, stating that the transition from Hemsworth's voice to Peter Cullen's will make sense within the story.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Transformers: War for Cybertron Trilogy</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The Transformers: War for Cybertron Trilogy is a 3D computer-animated series that tells the origin of the civil war between the Autobots and Decepticons. The series is split into three parts: Siege, Earthrise, and Kingdom. Siege, the first installment, focuses on the civil war on Cybertron and the conflict between Optimus Prime and Megatron, along with the introduction of a third, mercenary, faction. Earthrise, the second installment, sees Optimus and Megatron searching for the Allspark after crash-landing on Earth, with the addition of a fourth faction, the Quintessons. The final series, Kingdom, picks up where Earthrise left off, with the two leaders still searching for the Allspark and encountering characters from the older series Transformers: Beast Wars.</a:t>
            </a:r>
          </a:p>
          <a:p>
            <a:pPr>
              <a:spcBef>
                <a:spcPts val="0"/>
              </a:spcBef>
              <a:spcAft>
                <a:spcPts val="0"/>
              </a:spcAft>
            </a:pPr>
          </a:p>
          <a:p>
            <a:pPr>
              <a:spcBef>
                <a:spcPts val="0"/>
              </a:spcBef>
              <a:spcAft>
                <a:spcPts val="0"/>
              </a:spcAft>
            </a:pPr>
            <a:r>
              <a:rPr sz="1600">
                <a:solidFill>
                  <a:srgbClr val="FFFFFF"/>
                </a:solidFill>
                <a:latin typeface="Karla"/>
              </a:rPr>
              <a:t>The War for Cybertron Trilogy was developed as a co-production between Rooster Teeth, Netflix, and Hasbro, with Polygon Pictures as the animation studio. The voice cast features new actors for recognizable characters such as Jake Foushou as Optimus Prime and Jason Marnocha as Megatron. Each series is made up of six episodes, each a half hour long. The series also had a tie-in toyline.</a:t>
            </a:r>
          </a:p>
          <a:p>
            <a:pPr>
              <a:spcBef>
                <a:spcPts val="0"/>
              </a:spcBef>
              <a:spcAft>
                <a:spcPts val="0"/>
              </a:spcAft>
            </a:pPr>
          </a:p>
          <a:p>
            <a:pPr>
              <a:spcBef>
                <a:spcPts val="0"/>
              </a:spcBef>
              <a:spcAft>
                <a:spcPts val="0"/>
              </a:spcAft>
            </a:pPr>
            <a:r>
              <a:rPr sz="1600">
                <a:solidFill>
                  <a:srgbClr val="FFFFFF"/>
                </a:solidFill>
                <a:latin typeface="Karla"/>
              </a:rPr>
              <a:t>The toy-line for the War for Cybertron Trilogy is split into three subline imprints titled "Siege", "Earthrise", and "Kingdom" respectively. All of the designs are based on the Generation 1 and Beast Wars series. Mass retail figures are sold in prices ranging from $5USD to $160USD.</a:t>
            </a:r>
          </a:p>
          <a:p>
            <a:pPr>
              <a:spcBef>
                <a:spcPts val="0"/>
              </a:spcBef>
              <a:spcAft>
                <a:spcPts val="0"/>
              </a:spcAft>
            </a:pPr>
          </a:p>
          <a:p>
            <a:pPr>
              <a:spcBef>
                <a:spcPts val="0"/>
              </a:spcBef>
              <a:spcAft>
                <a:spcPts val="0"/>
              </a:spcAft>
            </a:pPr>
            <a:r>
              <a:rPr sz="1600">
                <a:solidFill>
                  <a:srgbClr val="FFFFFF"/>
                </a:solidFill>
                <a:latin typeface="Karla"/>
              </a:rPr>
              <a:t>The television series was produced by Rooster Teeth, alongside Allspark Animation and Polygon Pictures. F. J. DeSanto returned as showrunner while George Krstic, Gavin Hignight, and Brandon M. Easton joined as writers. The first season was originally set to be released in June 2020, but was rescheduled to July 30, 2020 due to the COVID-19 pandemic. The second season was released on December 30, 2020 and the third and final season was released on July 29, 2021.</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32"/>
        </a:solidFill>
        <a:effectLst/>
      </p:bgPr>
    </p:bg>
    <p:spTree>
      <p:nvGrpSpPr>
        <p:cNvPr id="1" name=""/>
        <p:cNvGrpSpPr/>
        <p:nvPr/>
      </p:nvGrpSpPr>
      <p:grpSpPr/>
      <p:sp>
        <p:nvSpPr>
          <p:cNvPr id="2" name="Title 1"/>
          <p:cNvSpPr>
            <a:spLocks noGrp="1"/>
          </p:cNvSpPr>
          <p:nvPr>
            <p:ph type="title"/>
          </p:nvPr>
        </p:nvSpPr>
        <p:spPr>
          <a:xfrm>
            <a:off x="1828800" y="274638"/>
            <a:ext cx="10972800" cy="1143000"/>
          </a:xfrm>
        </p:spPr>
        <p:txBody>
          <a:bodyPr/>
          <a:lstStyle/>
          <a:p>
            <a:pPr>
              <a:defRPr sz="3200">
                <a:solidFill>
                  <a:srgbClr val="FFFFFF"/>
                </a:solidFill>
                <a:latin typeface="Karla"/>
              </a:defRPr>
            </a:pPr>
            <a:r>
              <a:t>Transformers: Age of Extinction (2014)</a:t>
            </a:r>
          </a:p>
        </p:txBody>
      </p:sp>
      <p:sp>
        <p:nvSpPr>
          <p:cNvPr id="3" name="Content Placeholder 2"/>
          <p:cNvSpPr>
            <a:spLocks noGrp="1"/>
          </p:cNvSpPr>
          <p:nvPr>
            <p:ph idx="1"/>
          </p:nvPr>
        </p:nvSpPr>
        <p:spPr>
          <a:xfrm>
            <a:off x="1828800" y="1600200"/>
            <a:ext cx="10972800" cy="4525963"/>
          </a:xfrm>
        </p:spPr>
        <p:txBody>
          <a:bodyPr/>
          <a:lstStyle/>
          <a:p>
            <a:pPr>
              <a:spcBef>
                <a:spcPts val="0"/>
              </a:spcBef>
              <a:spcAft>
                <a:spcPts val="0"/>
              </a:spcAft>
            </a:pPr>
            <a:r>
              <a:rPr sz="1600">
                <a:solidFill>
                  <a:srgbClr val="FFFFFF"/>
                </a:solidFill>
                <a:latin typeface="Karla"/>
              </a:rPr>
              <a:t>Transformers: Age of Extinction is the fourth installment in the Transformers film series, directed by Michael Bay and written by Ehren Kruger. The film features a new human cast, including Mark Wahlberg, Nicola Peltz, and Jack Reynor, and introduces many new Transformers, such as the Dinobots. The story follows a struggling inventor and single father, Cade Yeager, who discovers a damaged truck that turns out to be a Transformer in disguise.</a:t>
            </a:r>
          </a:p>
          <a:p>
            <a:pPr>
              <a:spcBef>
                <a:spcPts val="0"/>
              </a:spcBef>
              <a:spcAft>
                <a:spcPts val="0"/>
              </a:spcAft>
            </a:pPr>
          </a:p>
          <a:p>
            <a:pPr>
              <a:spcBef>
                <a:spcPts val="0"/>
              </a:spcBef>
              <a:spcAft>
                <a:spcPts val="0"/>
              </a:spcAft>
            </a:pPr>
            <a:r>
              <a:rPr sz="1600">
                <a:solidFill>
                  <a:srgbClr val="FFFFFF"/>
                </a:solidFill>
                <a:latin typeface="Karla"/>
              </a:rPr>
              <a:t>The film was released in the United States on June 27, 2014, by Paramount Pictures and received generally negative reviews from critics for its runtime and direction. However, it was a commercial success, grossing over $1.104 billion worldwide, making it the highest-grossing film of 2014, the only film in 2014 to gross over $1 billion, and the tenth-highest-grossing film of all time at the time of its release.</a:t>
            </a:r>
          </a:p>
          <a:p>
            <a:pPr>
              <a:spcBef>
                <a:spcPts val="0"/>
              </a:spcBef>
              <a:spcAft>
                <a:spcPts val="0"/>
              </a:spcAft>
            </a:pPr>
          </a:p>
          <a:p>
            <a:pPr>
              <a:spcBef>
                <a:spcPts val="0"/>
              </a:spcBef>
              <a:spcAft>
                <a:spcPts val="0"/>
              </a:spcAft>
            </a:pPr>
            <a:r>
              <a:rPr sz="1600">
                <a:solidFill>
                  <a:srgbClr val="FFFFFF"/>
                </a:solidFill>
                <a:latin typeface="Karla"/>
              </a:rPr>
              <a:t>The film's plot takes place five years after the events of Transformers: Dark of the Moon. Optimus Prime and the Autobots are in hiding, while a new paramilitary organization called the Transformers Reaction Force (TRF) hunts down Transformers, both good and bad. Cade Yeager becomes embroiled in the conflict when he discovers Optimus Prime and becomes a target of the TRF.</a:t>
            </a:r>
          </a:p>
          <a:p>
            <a:pPr>
              <a:spcBef>
                <a:spcPts val="0"/>
              </a:spcBef>
              <a:spcAft>
                <a:spcPts val="0"/>
              </a:spcAft>
            </a:pPr>
          </a:p>
          <a:p>
            <a:pPr>
              <a:spcBef>
                <a:spcPts val="0"/>
              </a:spcBef>
              <a:spcAft>
                <a:spcPts val="0"/>
              </a:spcAft>
            </a:pPr>
            <a:r>
              <a:rPr sz="1600">
                <a:solidFill>
                  <a:srgbClr val="FFFFFF"/>
                </a:solidFill>
                <a:latin typeface="Karla"/>
              </a:rPr>
              <a:t>The film's visual effects and action sequences were praised, but the plot and character development were criticized. Despite the negative reviews, the film was a massive success at the box office, and its success led to the development of Transformers: The Last Knight, released in 2017. Overall, Transformers: Age of Extinction is a visually stunning film with impressive action sequences, but its weak plot and character development prevent it from reaching its full potential.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