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Dashboard_1729760185108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14A281-E420-4F02-BFA3-5F1F9E9384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8B1971-AAF1-4386-B5B0-E7255000F8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11/12/2024 5:17:37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s" id="2" name="slide2">
            <a:extLst>
              <a:ext uri="{FF2B5EF4-FFF2-40B4-BE49-F238E27FC236}">
                <a16:creationId xmlns:a16="http://schemas.microsoft.com/office/drawing/2014/main" id="{EAC4A626-9ED1-41EE-9176-218E5A2EF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67" y="0"/>
            <a:ext cx="10319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y Gender" id="3" name="slide3">
            <a:extLst>
              <a:ext uri="{FF2B5EF4-FFF2-40B4-BE49-F238E27FC236}">
                <a16:creationId xmlns:a16="http://schemas.microsoft.com/office/drawing/2014/main" id="{B5F2ABF6-730C-41DB-9A08-59728B0E5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5" y="0"/>
            <a:ext cx="11475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wise Attrition" id="4" name="slide4">
            <a:extLst>
              <a:ext uri="{FF2B5EF4-FFF2-40B4-BE49-F238E27FC236}">
                <a16:creationId xmlns:a16="http://schemas.microsoft.com/office/drawing/2014/main" id="{B0153F4F-0EAD-46DF-8F15-565CCE61B4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5" y="0"/>
            <a:ext cx="11475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Employee by Age Group" id="5" name="slide5">
            <a:extLst>
              <a:ext uri="{FF2B5EF4-FFF2-40B4-BE49-F238E27FC236}">
                <a16:creationId xmlns:a16="http://schemas.microsoft.com/office/drawing/2014/main" id="{3FC418D4-F8D6-4CCE-A563-B918D9EEB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5" y="0"/>
            <a:ext cx="11475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Field wise Attrition" id="6" name="slide6">
            <a:extLst>
              <a:ext uri="{FF2B5EF4-FFF2-40B4-BE49-F238E27FC236}">
                <a16:creationId xmlns:a16="http://schemas.microsoft.com/office/drawing/2014/main" id="{F6C2A2D2-70BC-4D8D-AAF7-9E85C240C5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6" y="0"/>
            <a:ext cx="11587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 Rating" id="7" name="slide7">
            <a:extLst>
              <a:ext uri="{FF2B5EF4-FFF2-40B4-BE49-F238E27FC236}">
                <a16:creationId xmlns:a16="http://schemas.microsoft.com/office/drawing/2014/main" id="{BC019E48-81B7-4C8C-8D6F-5290342C23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99" y="0"/>
            <a:ext cx="11487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ate by Gender by different Age Group" id="8" name="slide8">
            <a:extLst>
              <a:ext uri="{FF2B5EF4-FFF2-40B4-BE49-F238E27FC236}">
                <a16:creationId xmlns:a16="http://schemas.microsoft.com/office/drawing/2014/main" id="{8B08B78D-FC17-4F14-A7D2-D8C19CE83D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5" y="0"/>
            <a:ext cx="11475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9" name="slide9">
            <a:extLst>
              <a:ext uri="{FF2B5EF4-FFF2-40B4-BE49-F238E27FC236}">
                <a16:creationId xmlns:a16="http://schemas.microsoft.com/office/drawing/2014/main" id="{62F41CFC-F351-4CA1-AAE9-37338A4F9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" y="0"/>
            <a:ext cx="12044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2024-11-12T05:17:37Z</dcterms:created>
  <dcterms:modified xsi:type="dcterms:W3CDTF">2024-11-12T05:17:37Z</dcterms:modified>
</cp:coreProperties>
</file>