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project_17108199753090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7F9B6EA-FFF2-41EA-B3ED-58E24380049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Telecom Customer Churn Dynamics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1B2DC48-207E-4A79-86EA-629AEC04D7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11/12/2024 5:16:28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by gender " id="10" name="slide10">
            <a:extLst>
              <a:ext uri="{FF2B5EF4-FFF2-40B4-BE49-F238E27FC236}">
                <a16:creationId xmlns:a16="http://schemas.microsoft.com/office/drawing/2014/main" id="{4CA7629F-F03B-4CFA-988F-E24A3B9057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796"/>
            <a:ext cx="12192000" cy="51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by dependent" id="11" name="slide11">
            <a:extLst>
              <a:ext uri="{FF2B5EF4-FFF2-40B4-BE49-F238E27FC236}">
                <a16:creationId xmlns:a16="http://schemas.microsoft.com/office/drawing/2014/main" id="{B3A5652F-AC2D-4BB5-AFC5-80C01E407A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979"/>
            <a:ext cx="12192000" cy="47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by Contract type." id="12" name="slide12">
            <a:extLst>
              <a:ext uri="{FF2B5EF4-FFF2-40B4-BE49-F238E27FC236}">
                <a16:creationId xmlns:a16="http://schemas.microsoft.com/office/drawing/2014/main" id="{00F0EAC7-670C-4DFB-AFAC-A639737C77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441960"/>
            <a:ext cx="950976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 by payment type " id="13" name="slide13">
            <a:extLst>
              <a:ext uri="{FF2B5EF4-FFF2-40B4-BE49-F238E27FC236}">
                <a16:creationId xmlns:a16="http://schemas.microsoft.com/office/drawing/2014/main" id="{FF2D1B81-B867-47B9-9ED1-3C7080A50D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441960"/>
            <a:ext cx="1002792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 by contract type." id="14" name="slide14">
            <a:extLst>
              <a:ext uri="{FF2B5EF4-FFF2-40B4-BE49-F238E27FC236}">
                <a16:creationId xmlns:a16="http://schemas.microsoft.com/office/drawing/2014/main" id="{B74BDE6C-8B05-444E-BA04-68094613EC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796"/>
            <a:ext cx="12192000" cy="51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5" name="slide15">
            <a:extLst>
              <a:ext uri="{FF2B5EF4-FFF2-40B4-BE49-F238E27FC236}">
                <a16:creationId xmlns:a16="http://schemas.microsoft.com/office/drawing/2014/main" id="{4D16CCB5-B900-4842-A5FA-26CA895EAA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081"/>
            <a:ext cx="12192000" cy="480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6" name="slide16">
            <a:extLst>
              <a:ext uri="{FF2B5EF4-FFF2-40B4-BE49-F238E27FC236}">
                <a16:creationId xmlns:a16="http://schemas.microsoft.com/office/drawing/2014/main" id="{269568FC-69F2-4D1C-8C6F-8355E310A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10" y="441960"/>
            <a:ext cx="235458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7" name="slide17">
            <a:extLst>
              <a:ext uri="{FF2B5EF4-FFF2-40B4-BE49-F238E27FC236}">
                <a16:creationId xmlns:a16="http://schemas.microsoft.com/office/drawing/2014/main" id="{9429DF65-9048-4F83-A793-851E1F31564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0" y="441960"/>
            <a:ext cx="292608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8" name="slide18">
            <a:extLst>
              <a:ext uri="{FF2B5EF4-FFF2-40B4-BE49-F238E27FC236}">
                <a16:creationId xmlns:a16="http://schemas.microsoft.com/office/drawing/2014/main" id="{E6D6BD98-719E-4A5B-8E8F-2B0E294327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220" y="441960"/>
            <a:ext cx="257556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9" name="slide19">
            <a:extLst>
              <a:ext uri="{FF2B5EF4-FFF2-40B4-BE49-F238E27FC236}">
                <a16:creationId xmlns:a16="http://schemas.microsoft.com/office/drawing/2014/main" id="{63B7A945-D789-4817-BAEB-8229A3A996F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961"/>
            <a:ext cx="12192000" cy="50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no. of customers. " id="2" name="slide2">
            <a:extLst>
              <a:ext uri="{FF2B5EF4-FFF2-40B4-BE49-F238E27FC236}">
                <a16:creationId xmlns:a16="http://schemas.microsoft.com/office/drawing/2014/main" id="{FC8BF027-E389-4A2D-85D4-4DC7649008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277"/>
            <a:ext cx="12192000" cy="9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20" name="slide20">
            <a:extLst>
              <a:ext uri="{FF2B5EF4-FFF2-40B4-BE49-F238E27FC236}">
                <a16:creationId xmlns:a16="http://schemas.microsoft.com/office/drawing/2014/main" id="{5EB2EC64-2466-43B0-AC72-85BF78BDBD1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337"/>
            <a:ext cx="12192000" cy="51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 by gender" id="3" name="slide3">
            <a:extLst>
              <a:ext uri="{FF2B5EF4-FFF2-40B4-BE49-F238E27FC236}">
                <a16:creationId xmlns:a16="http://schemas.microsoft.com/office/drawing/2014/main" id="{CE8F7FB3-0930-4BCE-A4A7-27207645B2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9472"/>
            <a:ext cx="12192000" cy="10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ve Customers" id="4" name="slide4">
            <a:extLst>
              <a:ext uri="{FF2B5EF4-FFF2-40B4-BE49-F238E27FC236}">
                <a16:creationId xmlns:a16="http://schemas.microsoft.com/office/drawing/2014/main" id="{B7FE6C9A-463A-4AD5-BACE-A77FA3F8D2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609"/>
            <a:ext cx="12192000" cy="51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Average monthly charges" id="5" name="slide5">
            <a:extLst>
              <a:ext uri="{FF2B5EF4-FFF2-40B4-BE49-F238E27FC236}">
                <a16:creationId xmlns:a16="http://schemas.microsoft.com/office/drawing/2014/main" id="{830A0DEB-508B-4E7C-BA31-9F568161D6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43" y="0"/>
            <a:ext cx="1046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harges" id="6" name="slide6">
            <a:extLst>
              <a:ext uri="{FF2B5EF4-FFF2-40B4-BE49-F238E27FC236}">
                <a16:creationId xmlns:a16="http://schemas.microsoft.com/office/drawing/2014/main" id="{D69AB7AD-05BA-4147-86AE-F1A593A9CD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70" y="308610"/>
            <a:ext cx="2613660" cy="62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Customer churn. " id="7" name="slide7">
            <a:extLst>
              <a:ext uri="{FF2B5EF4-FFF2-40B4-BE49-F238E27FC236}">
                <a16:creationId xmlns:a16="http://schemas.microsoft.com/office/drawing/2014/main" id="{C5946BAC-EB0D-4888-9FD1-2EB7DA8B4B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609"/>
            <a:ext cx="12192000" cy="51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% Churn rate. " id="8" name="slide8">
            <a:extLst>
              <a:ext uri="{FF2B5EF4-FFF2-40B4-BE49-F238E27FC236}">
                <a16:creationId xmlns:a16="http://schemas.microsoft.com/office/drawing/2014/main" id="{FD25FE40-3CE0-4489-9AD6-14B576C8A9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609"/>
            <a:ext cx="12192000" cy="51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by Customer tenure" id="9" name="slide9">
            <a:extLst>
              <a:ext uri="{FF2B5EF4-FFF2-40B4-BE49-F238E27FC236}">
                <a16:creationId xmlns:a16="http://schemas.microsoft.com/office/drawing/2014/main" id="{4D07A6FE-4478-4C0E-ACEC-8CFD07AE30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796"/>
            <a:ext cx="12192000" cy="51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2024-11-12T05:16:28Z</dcterms:created>
  <dcterms:modified xsi:type="dcterms:W3CDTF">2024-11-12T05:16:28Z</dcterms:modified>
</cp:coreProperties>
</file>