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0" r:id="rId4"/>
    <p:sldId id="271" r:id="rId5"/>
    <p:sldId id="272" r:id="rId6"/>
    <p:sldId id="26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F0A"/>
    <a:srgbClr val="ECC5C8"/>
    <a:srgbClr val="5B5FBE"/>
    <a:srgbClr val="1E3E8C"/>
    <a:srgbClr val="FA734B"/>
    <a:srgbClr val="66C3E5"/>
    <a:srgbClr val="88CDDD"/>
    <a:srgbClr val="0A0571"/>
    <a:srgbClr val="463EAB"/>
    <a:srgbClr val="E25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182" autoAdjust="0"/>
  </p:normalViewPr>
  <p:slideViewPr>
    <p:cSldViewPr snapToGrid="0">
      <p:cViewPr varScale="1">
        <p:scale>
          <a:sx n="81" d="100"/>
          <a:sy n="81" d="100"/>
        </p:scale>
        <p:origin x="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C35E4D4-8750-435C-B302-28592887178A}"/>
              </a:ext>
            </a:extLst>
          </p:cNvPr>
          <p:cNvGrpSpPr/>
          <p:nvPr userDrawn="1"/>
        </p:nvGrpSpPr>
        <p:grpSpPr>
          <a:xfrm>
            <a:off x="-6350" y="0"/>
            <a:ext cx="12204700" cy="6858000"/>
            <a:chOff x="-6350" y="0"/>
            <a:chExt cx="122047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5703E7-3F70-497B-97BE-75C3C72155E8}"/>
                </a:ext>
              </a:extLst>
            </p:cNvPr>
            <p:cNvSpPr/>
            <p:nvPr userDrawn="1"/>
          </p:nvSpPr>
          <p:spPr>
            <a:xfrm>
              <a:off x="-6350" y="0"/>
              <a:ext cx="12192000" cy="685799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965EED-3F6C-4818-9DB5-95C7DCB20510}"/>
                </a:ext>
              </a:extLst>
            </p:cNvPr>
            <p:cNvSpPr/>
            <p:nvPr userDrawn="1"/>
          </p:nvSpPr>
          <p:spPr>
            <a:xfrm>
              <a:off x="-6350" y="2859316"/>
              <a:ext cx="12204700" cy="399868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图文框 7">
              <a:extLst>
                <a:ext uri="{FF2B5EF4-FFF2-40B4-BE49-F238E27FC236}">
                  <a16:creationId xmlns:a16="http://schemas.microsoft.com/office/drawing/2014/main" id="{6EE9CED7-5123-4033-AF00-6BEA51E132F4}"/>
                </a:ext>
              </a:extLst>
            </p:cNvPr>
            <p:cNvSpPr/>
            <p:nvPr userDrawn="1"/>
          </p:nvSpPr>
          <p:spPr>
            <a:xfrm>
              <a:off x="2692400" y="999129"/>
              <a:ext cx="6794500" cy="4334594"/>
            </a:xfrm>
            <a:prstGeom prst="frame">
              <a:avLst>
                <a:gd name="adj1" fmla="val 4556"/>
              </a:avLst>
            </a:prstGeom>
            <a:blipFill dpi="0" rotWithShape="1">
              <a:blip r:embed="rId2"/>
              <a:srcRect/>
              <a:stretch>
                <a:fillRect b="-1804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A2E6A89-4B99-4E13-9C57-AD9660D7F7C0}"/>
                </a:ext>
              </a:extLst>
            </p:cNvPr>
            <p:cNvSpPr/>
            <p:nvPr userDrawn="1"/>
          </p:nvSpPr>
          <p:spPr>
            <a:xfrm rot="10800000">
              <a:off x="5571397" y="4965380"/>
              <a:ext cx="1036508" cy="720004"/>
            </a:xfrm>
            <a:prstGeom prst="triangle">
              <a:avLst/>
            </a:prstGeom>
            <a:solidFill>
              <a:srgbClr val="ECC5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437898" y="3952531"/>
            <a:ext cx="3100330" cy="466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i="0" u="none">
                <a:solidFill>
                  <a:schemeClr val="accent6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09723" y="5819637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6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909723" y="4531503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6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29525" y="1346200"/>
            <a:ext cx="5317077" cy="2423151"/>
          </a:xfrm>
        </p:spPr>
        <p:txBody>
          <a:bodyPr anchor="b">
            <a:noAutofit/>
          </a:bodyPr>
          <a:lstStyle>
            <a:lvl1pPr algn="ctr">
              <a:defRPr sz="4800" i="0" u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图文框 177">
            <a:extLst>
              <a:ext uri="{FF2B5EF4-FFF2-40B4-BE49-F238E27FC236}">
                <a16:creationId xmlns:a16="http://schemas.microsoft.com/office/drawing/2014/main" id="{798E39D6-0F6A-45C3-933D-FC4F52B14EC2}"/>
              </a:ext>
            </a:extLst>
          </p:cNvPr>
          <p:cNvSpPr/>
          <p:nvPr userDrawn="1"/>
        </p:nvSpPr>
        <p:spPr>
          <a:xfrm>
            <a:off x="2692400" y="1261703"/>
            <a:ext cx="6794500" cy="4334594"/>
          </a:xfrm>
          <a:prstGeom prst="frame">
            <a:avLst>
              <a:gd name="adj1" fmla="val 4556"/>
            </a:avLst>
          </a:prstGeom>
          <a:blipFill dpi="0" rotWithShape="1">
            <a:blip r:embed="rId2"/>
            <a:srcRect/>
            <a:stretch>
              <a:fillRect b="-180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9" name="等腰三角形 178">
            <a:extLst>
              <a:ext uri="{FF2B5EF4-FFF2-40B4-BE49-F238E27FC236}">
                <a16:creationId xmlns:a16="http://schemas.microsoft.com/office/drawing/2014/main" id="{3555FCFC-DE08-4CD9-AA6E-7C6F3FC9ABCE}"/>
              </a:ext>
            </a:extLst>
          </p:cNvPr>
          <p:cNvSpPr/>
          <p:nvPr userDrawn="1"/>
        </p:nvSpPr>
        <p:spPr>
          <a:xfrm rot="5400000">
            <a:off x="1864140" y="2731053"/>
            <a:ext cx="2009509" cy="1395893"/>
          </a:xfrm>
          <a:prstGeom prst="triangle">
            <a:avLst/>
          </a:prstGeom>
          <a:solidFill>
            <a:srgbClr val="ECC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441282" y="2533650"/>
            <a:ext cx="444213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441282" y="3429000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 171">
            <a:extLst>
              <a:ext uri="{FF2B5EF4-FFF2-40B4-BE49-F238E27FC236}">
                <a16:creationId xmlns:a16="http://schemas.microsoft.com/office/drawing/2014/main" id="{505BE4CC-32A2-414A-BA13-BACC72121F0C}"/>
              </a:ext>
            </a:extLst>
          </p:cNvPr>
          <p:cNvSpPr/>
          <p:nvPr userDrawn="1"/>
        </p:nvSpPr>
        <p:spPr>
          <a:xfrm>
            <a:off x="-6350" y="0"/>
            <a:ext cx="12192000" cy="685799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4CE691-BDB8-4077-A3D6-422BF6C86E02}"/>
              </a:ext>
            </a:extLst>
          </p:cNvPr>
          <p:cNvSpPr/>
          <p:nvPr userDrawn="1"/>
        </p:nvSpPr>
        <p:spPr>
          <a:xfrm>
            <a:off x="-19049" y="0"/>
            <a:ext cx="6102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852373" y="2045622"/>
            <a:ext cx="3312130" cy="126006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2373" y="4079733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52373" y="3783462"/>
            <a:ext cx="33121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93C37020-1D74-4B79-A23F-04659B38892D}"/>
              </a:ext>
            </a:extLst>
          </p:cNvPr>
          <p:cNvSpPr/>
          <p:nvPr userDrawn="1"/>
        </p:nvSpPr>
        <p:spPr>
          <a:xfrm>
            <a:off x="2692400" y="999129"/>
            <a:ext cx="6794500" cy="4334594"/>
          </a:xfrm>
          <a:custGeom>
            <a:avLst/>
            <a:gdLst>
              <a:gd name="connsiteX0" fmla="*/ 0 w 6794500"/>
              <a:gd name="connsiteY0" fmla="*/ 0 h 4334594"/>
              <a:gd name="connsiteX1" fmla="*/ 6794500 w 6794500"/>
              <a:gd name="connsiteY1" fmla="*/ 0 h 4334594"/>
              <a:gd name="connsiteX2" fmla="*/ 6794500 w 6794500"/>
              <a:gd name="connsiteY2" fmla="*/ 4334594 h 4334594"/>
              <a:gd name="connsiteX3" fmla="*/ 0 w 6794500"/>
              <a:gd name="connsiteY3" fmla="*/ 4334594 h 4334594"/>
              <a:gd name="connsiteX4" fmla="*/ 0 w 6794500"/>
              <a:gd name="connsiteY4" fmla="*/ 3763371 h 4334594"/>
              <a:gd name="connsiteX5" fmla="*/ 197484 w 6794500"/>
              <a:gd name="connsiteY5" fmla="*/ 3763371 h 4334594"/>
              <a:gd name="connsiteX6" fmla="*/ 197484 w 6794500"/>
              <a:gd name="connsiteY6" fmla="*/ 4137110 h 4334594"/>
              <a:gd name="connsiteX7" fmla="*/ 6597016 w 6794500"/>
              <a:gd name="connsiteY7" fmla="*/ 4137110 h 4334594"/>
              <a:gd name="connsiteX8" fmla="*/ 6597016 w 6794500"/>
              <a:gd name="connsiteY8" fmla="*/ 197484 h 4334594"/>
              <a:gd name="connsiteX9" fmla="*/ 197484 w 6794500"/>
              <a:gd name="connsiteY9" fmla="*/ 197484 h 4334594"/>
              <a:gd name="connsiteX10" fmla="*/ 197484 w 6794500"/>
              <a:gd name="connsiteY10" fmla="*/ 796613 h 4334594"/>
              <a:gd name="connsiteX11" fmla="*/ 0 w 6794500"/>
              <a:gd name="connsiteY11" fmla="*/ 796613 h 433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4500" h="4334594">
                <a:moveTo>
                  <a:pt x="0" y="0"/>
                </a:moveTo>
                <a:lnTo>
                  <a:pt x="6794500" y="0"/>
                </a:lnTo>
                <a:lnTo>
                  <a:pt x="6794500" y="4334594"/>
                </a:lnTo>
                <a:lnTo>
                  <a:pt x="0" y="4334594"/>
                </a:lnTo>
                <a:lnTo>
                  <a:pt x="0" y="3763371"/>
                </a:lnTo>
                <a:lnTo>
                  <a:pt x="197484" y="3763371"/>
                </a:lnTo>
                <a:lnTo>
                  <a:pt x="197484" y="4137110"/>
                </a:lnTo>
                <a:lnTo>
                  <a:pt x="6597016" y="4137110"/>
                </a:lnTo>
                <a:lnTo>
                  <a:pt x="6597016" y="197484"/>
                </a:lnTo>
                <a:lnTo>
                  <a:pt x="197484" y="197484"/>
                </a:lnTo>
                <a:lnTo>
                  <a:pt x="197484" y="796613"/>
                </a:lnTo>
                <a:lnTo>
                  <a:pt x="0" y="796613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180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5" name="等腰三角形 174">
            <a:extLst>
              <a:ext uri="{FF2B5EF4-FFF2-40B4-BE49-F238E27FC236}">
                <a16:creationId xmlns:a16="http://schemas.microsoft.com/office/drawing/2014/main" id="{425E9D70-BEB7-43B9-BCE2-38E4CBDBE45E}"/>
              </a:ext>
            </a:extLst>
          </p:cNvPr>
          <p:cNvSpPr/>
          <p:nvPr userDrawn="1"/>
        </p:nvSpPr>
        <p:spPr>
          <a:xfrm rot="10800000">
            <a:off x="5571397" y="4965380"/>
            <a:ext cx="1036508" cy="720004"/>
          </a:xfrm>
          <a:prstGeom prst="triangle">
            <a:avLst/>
          </a:prstGeom>
          <a:solidFill>
            <a:srgbClr val="ECC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任意多边形: 形状 490">
            <a:extLst>
              <a:ext uri="{FF2B5EF4-FFF2-40B4-BE49-F238E27FC236}">
                <a16:creationId xmlns:a16="http://schemas.microsoft.com/office/drawing/2014/main" id="{83E3A31A-7A0C-4508-A14F-E1783F689800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8" name="任意多边形: 形状 497">
            <a:extLst>
              <a:ext uri="{FF2B5EF4-FFF2-40B4-BE49-F238E27FC236}">
                <a16:creationId xmlns:a16="http://schemas.microsoft.com/office/drawing/2014/main" id="{1BCF8AED-B921-474B-92BF-4AA2E2D9956B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9" name="任意多边形: 形状 508">
            <a:extLst>
              <a:ext uri="{FF2B5EF4-FFF2-40B4-BE49-F238E27FC236}">
                <a16:creationId xmlns:a16="http://schemas.microsoft.com/office/drawing/2014/main" id="{6AAE44C1-672F-42D5-AD6F-32EBB92F54CD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6" name="任意多边形: 形状 515">
            <a:extLst>
              <a:ext uri="{FF2B5EF4-FFF2-40B4-BE49-F238E27FC236}">
                <a16:creationId xmlns:a16="http://schemas.microsoft.com/office/drawing/2014/main" id="{CB7F2E89-59B8-417B-9DF7-1138BFA46ABA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7" name="任意多边形: 形状 526">
            <a:extLst>
              <a:ext uri="{FF2B5EF4-FFF2-40B4-BE49-F238E27FC236}">
                <a16:creationId xmlns:a16="http://schemas.microsoft.com/office/drawing/2014/main" id="{853BAD22-7ADF-44F3-A639-8E70773BF95E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168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4" name="任意多边形: 形状 533">
            <a:extLst>
              <a:ext uri="{FF2B5EF4-FFF2-40B4-BE49-F238E27FC236}">
                <a16:creationId xmlns:a16="http://schemas.microsoft.com/office/drawing/2014/main" id="{3F0F7020-9795-49E4-AAA2-187F3A97DB11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168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869764" y="5782121"/>
            <a:ext cx="8452472" cy="296271"/>
          </a:xfrm>
        </p:spPr>
        <p:txBody>
          <a:bodyPr/>
          <a:lstStyle/>
          <a:p>
            <a:pPr algn="ctr"/>
            <a:r>
              <a:rPr lang="zh-CN" altLang="en-US" sz="1200" u="sng" spc="600" dirty="0">
                <a:solidFill>
                  <a:schemeClr val="tx1"/>
                </a:solidFill>
              </a:rPr>
              <a:t>洪勇  </a:t>
            </a:r>
            <a:r>
              <a:rPr lang="en-US" altLang="zh-CN" sz="1200" u="sng" spc="600" dirty="0">
                <a:solidFill>
                  <a:schemeClr val="tx1"/>
                </a:solidFill>
              </a:rPr>
              <a:t>2018053  </a:t>
            </a:r>
            <a:r>
              <a:rPr lang="zh-CN" altLang="en-US" sz="1200" u="sng" spc="600" dirty="0">
                <a:solidFill>
                  <a:schemeClr val="tx1"/>
                </a:solidFill>
              </a:rPr>
              <a:t>计算机科学与技术学院  </a:t>
            </a:r>
            <a:r>
              <a:rPr lang="en-US" altLang="zh-CN" sz="1200" u="sng" spc="600" dirty="0">
                <a:solidFill>
                  <a:schemeClr val="tx1"/>
                </a:solidFill>
              </a:rPr>
              <a:t>20181389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70063" y="1447527"/>
            <a:ext cx="8651875" cy="3585938"/>
          </a:xfrm>
        </p:spPr>
        <p:txBody>
          <a:bodyPr/>
          <a:lstStyle/>
          <a:p>
            <a:pPr algn="ctr"/>
            <a:r>
              <a:rPr lang="en-US" altLang="zh-CN" sz="6600" b="0" dirty="0">
                <a:solidFill>
                  <a:schemeClr val="bg1"/>
                </a:solidFill>
                <a:effectLst>
                  <a:outerShdw blurRad="1524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        </a:t>
            </a:r>
            <a:br>
              <a:rPr lang="en-US" altLang="zh-CN" sz="6600" b="0" dirty="0">
                <a:solidFill>
                  <a:schemeClr val="bg1"/>
                </a:solidFill>
                <a:effectLst>
                  <a:outerShdw blurRad="1524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zh-CN" altLang="en-US" sz="6600" dirty="0">
                <a:solidFill>
                  <a:schemeClr val="bg1"/>
                </a:solidFill>
                <a:effectLst>
                  <a:outerShdw blurRad="1524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新媒体工作部</a:t>
            </a:r>
            <a:r>
              <a:rPr lang="en-US" altLang="zh-CN" sz="6600" dirty="0">
                <a:solidFill>
                  <a:schemeClr val="bg1"/>
                </a:solidFill>
                <a:effectLst>
                  <a:outerShdw blurRad="1524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altLang="zh-CN" sz="6600" dirty="0">
                <a:solidFill>
                  <a:schemeClr val="bg1"/>
                </a:solidFill>
                <a:effectLst>
                  <a:outerShdw blurRad="1524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zh-CN" altLang="en-US" sz="6600" dirty="0">
                <a:blipFill dpi="0" rotWithShape="1">
                  <a:blip r:embed="rId3"/>
                  <a:srcRect/>
                  <a:stretch>
                    <a:fillRect b="-18046"/>
                  </a:stretch>
                </a:blipFill>
                <a:latin typeface="Aharoni" panose="02010803020104030203" pitchFamily="2" charset="-79"/>
                <a:cs typeface="Aharoni" panose="02010803020104030203" pitchFamily="2" charset="-79"/>
              </a:rPr>
              <a:t>副部长竞选</a:t>
            </a:r>
            <a:r>
              <a:rPr lang="en-US" altLang="zh-CN" sz="6600" dirty="0">
                <a:blipFill dpi="0" rotWithShape="1">
                  <a:blip r:embed="rId3"/>
                  <a:srcRect/>
                  <a:stretch>
                    <a:fillRect b="-18046"/>
                  </a:stretch>
                </a:blip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altLang="zh-CN" sz="6600" dirty="0">
                <a:blipFill dpi="0" rotWithShape="1">
                  <a:blip r:embed="rId3"/>
                  <a:srcRect/>
                  <a:stretch>
                    <a:fillRect b="-18046"/>
                  </a:stretch>
                </a:blip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zh-CN" altLang="en-US" sz="6600" dirty="0">
              <a:blipFill dpi="0" rotWithShape="1">
                <a:blip r:embed="rId3"/>
                <a:srcRect/>
                <a:stretch>
                  <a:fillRect b="-18046"/>
                </a:stretch>
              </a:blip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166" cy="4083608"/>
            <a:chOff x="757282" y="1700808"/>
            <a:chExt cx="10763166" cy="4083608"/>
          </a:xfrm>
        </p:grpSpPr>
        <p:grpSp>
          <p:nvGrpSpPr>
            <p:cNvPr id="12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166" cy="4083608"/>
              <a:chOff x="1175743" y="1700808"/>
              <a:chExt cx="10344707" cy="4083608"/>
            </a:xfrm>
          </p:grpSpPr>
          <p:sp>
            <p:nvSpPr>
              <p:cNvPr id="14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55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自我介绍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近期学习情况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工作经历与经验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竞聘理由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发展目标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个人简介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56952" y="4867984"/>
              <a:ext cx="915667" cy="914394"/>
            </a:xfrm>
            <a:custGeom>
              <a:avLst/>
              <a:gdLst>
                <a:gd name="connsiteX0" fmla="*/ 220168 w 608697"/>
                <a:gd name="connsiteY0" fmla="*/ 149793 h 607851"/>
                <a:gd name="connsiteX1" fmla="*/ 239222 w 608697"/>
                <a:gd name="connsiteY1" fmla="*/ 161748 h 607851"/>
                <a:gd name="connsiteX2" fmla="*/ 303540 w 608697"/>
                <a:gd name="connsiteY2" fmla="*/ 252175 h 607851"/>
                <a:gd name="connsiteX3" fmla="*/ 304361 w 608697"/>
                <a:gd name="connsiteY3" fmla="*/ 252026 h 607851"/>
                <a:gd name="connsiteX4" fmla="*/ 347190 w 608697"/>
                <a:gd name="connsiteY4" fmla="*/ 274596 h 607851"/>
                <a:gd name="connsiteX5" fmla="*/ 417850 w 608697"/>
                <a:gd name="connsiteY5" fmla="*/ 274596 h 607851"/>
                <a:gd name="connsiteX6" fmla="*/ 447173 w 608697"/>
                <a:gd name="connsiteY6" fmla="*/ 303943 h 607851"/>
                <a:gd name="connsiteX7" fmla="*/ 417775 w 608697"/>
                <a:gd name="connsiteY7" fmla="*/ 333291 h 607851"/>
                <a:gd name="connsiteX8" fmla="*/ 347190 w 608697"/>
                <a:gd name="connsiteY8" fmla="*/ 333291 h 607851"/>
                <a:gd name="connsiteX9" fmla="*/ 304361 w 608697"/>
                <a:gd name="connsiteY9" fmla="*/ 355861 h 607851"/>
                <a:gd name="connsiteX10" fmla="*/ 252354 w 608697"/>
                <a:gd name="connsiteY10" fmla="*/ 303943 h 607851"/>
                <a:gd name="connsiteX11" fmla="*/ 255712 w 608697"/>
                <a:gd name="connsiteY11" fmla="*/ 286216 h 607851"/>
                <a:gd name="connsiteX12" fmla="*/ 191320 w 608697"/>
                <a:gd name="connsiteY12" fmla="*/ 195714 h 607851"/>
                <a:gd name="connsiteX13" fmla="*/ 198259 w 608697"/>
                <a:gd name="connsiteY13" fmla="*/ 154820 h 607851"/>
                <a:gd name="connsiteX14" fmla="*/ 220168 w 608697"/>
                <a:gd name="connsiteY14" fmla="*/ 149793 h 607851"/>
                <a:gd name="connsiteX15" fmla="*/ 284730 w 608697"/>
                <a:gd name="connsiteY15" fmla="*/ 79259 h 607851"/>
                <a:gd name="connsiteX16" fmla="*/ 79369 w 608697"/>
                <a:gd name="connsiteY16" fmla="*/ 284409 h 607851"/>
                <a:gd name="connsiteX17" fmla="*/ 105701 w 608697"/>
                <a:gd name="connsiteY17" fmla="*/ 284409 h 607851"/>
                <a:gd name="connsiteX18" fmla="*/ 125320 w 608697"/>
                <a:gd name="connsiteY18" fmla="*/ 303925 h 607851"/>
                <a:gd name="connsiteX19" fmla="*/ 105701 w 608697"/>
                <a:gd name="connsiteY19" fmla="*/ 323517 h 607851"/>
                <a:gd name="connsiteX20" fmla="*/ 79369 w 608697"/>
                <a:gd name="connsiteY20" fmla="*/ 323517 h 607851"/>
                <a:gd name="connsiteX21" fmla="*/ 284805 w 608697"/>
                <a:gd name="connsiteY21" fmla="*/ 528592 h 607851"/>
                <a:gd name="connsiteX22" fmla="*/ 284805 w 608697"/>
                <a:gd name="connsiteY22" fmla="*/ 502296 h 607851"/>
                <a:gd name="connsiteX23" fmla="*/ 304349 w 608697"/>
                <a:gd name="connsiteY23" fmla="*/ 482705 h 607851"/>
                <a:gd name="connsiteX24" fmla="*/ 323967 w 608697"/>
                <a:gd name="connsiteY24" fmla="*/ 502296 h 607851"/>
                <a:gd name="connsiteX25" fmla="*/ 323967 w 608697"/>
                <a:gd name="connsiteY25" fmla="*/ 528592 h 607851"/>
                <a:gd name="connsiteX26" fmla="*/ 529328 w 608697"/>
                <a:gd name="connsiteY26" fmla="*/ 323442 h 607851"/>
                <a:gd name="connsiteX27" fmla="*/ 502996 w 608697"/>
                <a:gd name="connsiteY27" fmla="*/ 323442 h 607851"/>
                <a:gd name="connsiteX28" fmla="*/ 483377 w 608697"/>
                <a:gd name="connsiteY28" fmla="*/ 303925 h 607851"/>
                <a:gd name="connsiteX29" fmla="*/ 502996 w 608697"/>
                <a:gd name="connsiteY29" fmla="*/ 284334 h 607851"/>
                <a:gd name="connsiteX30" fmla="*/ 529328 w 608697"/>
                <a:gd name="connsiteY30" fmla="*/ 284334 h 607851"/>
                <a:gd name="connsiteX31" fmla="*/ 323893 w 608697"/>
                <a:gd name="connsiteY31" fmla="*/ 79259 h 607851"/>
                <a:gd name="connsiteX32" fmla="*/ 323893 w 608697"/>
                <a:gd name="connsiteY32" fmla="*/ 105555 h 607851"/>
                <a:gd name="connsiteX33" fmla="*/ 304349 w 608697"/>
                <a:gd name="connsiteY33" fmla="*/ 125146 h 607851"/>
                <a:gd name="connsiteX34" fmla="*/ 284730 w 608697"/>
                <a:gd name="connsiteY34" fmla="*/ 105555 h 607851"/>
                <a:gd name="connsiteX35" fmla="*/ 304349 w 608697"/>
                <a:gd name="connsiteY35" fmla="*/ 0 h 607851"/>
                <a:gd name="connsiteX36" fmla="*/ 608697 w 608697"/>
                <a:gd name="connsiteY36" fmla="*/ 303925 h 607851"/>
                <a:gd name="connsiteX37" fmla="*/ 304349 w 608697"/>
                <a:gd name="connsiteY37" fmla="*/ 607851 h 607851"/>
                <a:gd name="connsiteX38" fmla="*/ 0 w 608697"/>
                <a:gd name="connsiteY38" fmla="*/ 303925 h 607851"/>
                <a:gd name="connsiteX39" fmla="*/ 304349 w 608697"/>
                <a:gd name="connsiteY39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697" h="607851">
                  <a:moveTo>
                    <a:pt x="220168" y="149793"/>
                  </a:moveTo>
                  <a:cubicBezTo>
                    <a:pt x="227582" y="151040"/>
                    <a:pt x="234522" y="155119"/>
                    <a:pt x="239222" y="161748"/>
                  </a:cubicBezTo>
                  <a:lnTo>
                    <a:pt x="303540" y="252175"/>
                  </a:lnTo>
                  <a:cubicBezTo>
                    <a:pt x="303839" y="252101"/>
                    <a:pt x="304062" y="252026"/>
                    <a:pt x="304361" y="252026"/>
                  </a:cubicBezTo>
                  <a:cubicBezTo>
                    <a:pt x="322119" y="252026"/>
                    <a:pt x="337863" y="261039"/>
                    <a:pt x="347190" y="274596"/>
                  </a:cubicBezTo>
                  <a:lnTo>
                    <a:pt x="417850" y="274596"/>
                  </a:lnTo>
                  <a:cubicBezTo>
                    <a:pt x="434041" y="274596"/>
                    <a:pt x="447173" y="287705"/>
                    <a:pt x="447173" y="303943"/>
                  </a:cubicBezTo>
                  <a:cubicBezTo>
                    <a:pt x="447173" y="320107"/>
                    <a:pt x="434041" y="333291"/>
                    <a:pt x="417775" y="333291"/>
                  </a:cubicBezTo>
                  <a:lnTo>
                    <a:pt x="347190" y="333291"/>
                  </a:lnTo>
                  <a:cubicBezTo>
                    <a:pt x="337863" y="346848"/>
                    <a:pt x="322194" y="355861"/>
                    <a:pt x="304361" y="355861"/>
                  </a:cubicBezTo>
                  <a:cubicBezTo>
                    <a:pt x="275634" y="355861"/>
                    <a:pt x="252354" y="332621"/>
                    <a:pt x="252354" y="303943"/>
                  </a:cubicBezTo>
                  <a:cubicBezTo>
                    <a:pt x="252354" y="297687"/>
                    <a:pt x="253698" y="291802"/>
                    <a:pt x="255712" y="286216"/>
                  </a:cubicBezTo>
                  <a:lnTo>
                    <a:pt x="191320" y="195714"/>
                  </a:lnTo>
                  <a:cubicBezTo>
                    <a:pt x="181918" y="182530"/>
                    <a:pt x="184977" y="164206"/>
                    <a:pt x="198259" y="154820"/>
                  </a:cubicBezTo>
                  <a:cubicBezTo>
                    <a:pt x="204862" y="150128"/>
                    <a:pt x="212753" y="148545"/>
                    <a:pt x="220168" y="149793"/>
                  </a:cubicBezTo>
                  <a:close/>
                  <a:moveTo>
                    <a:pt x="284730" y="79259"/>
                  </a:moveTo>
                  <a:cubicBezTo>
                    <a:pt x="175746" y="88645"/>
                    <a:pt x="88768" y="175502"/>
                    <a:pt x="79369" y="284409"/>
                  </a:cubicBezTo>
                  <a:lnTo>
                    <a:pt x="105701" y="284409"/>
                  </a:lnTo>
                  <a:cubicBezTo>
                    <a:pt x="116517" y="284409"/>
                    <a:pt x="125320" y="293124"/>
                    <a:pt x="125320" y="303925"/>
                  </a:cubicBezTo>
                  <a:cubicBezTo>
                    <a:pt x="125320" y="314727"/>
                    <a:pt x="116517" y="323517"/>
                    <a:pt x="105701" y="323517"/>
                  </a:cubicBezTo>
                  <a:lnTo>
                    <a:pt x="79369" y="323517"/>
                  </a:lnTo>
                  <a:cubicBezTo>
                    <a:pt x="88768" y="432349"/>
                    <a:pt x="175746" y="519206"/>
                    <a:pt x="284805" y="528592"/>
                  </a:cubicBezTo>
                  <a:lnTo>
                    <a:pt x="284805" y="502296"/>
                  </a:lnTo>
                  <a:cubicBezTo>
                    <a:pt x="284805" y="491495"/>
                    <a:pt x="293532" y="482705"/>
                    <a:pt x="304349" y="482705"/>
                  </a:cubicBezTo>
                  <a:cubicBezTo>
                    <a:pt x="315165" y="482705"/>
                    <a:pt x="323967" y="491495"/>
                    <a:pt x="323967" y="502296"/>
                  </a:cubicBezTo>
                  <a:lnTo>
                    <a:pt x="323967" y="528592"/>
                  </a:lnTo>
                  <a:cubicBezTo>
                    <a:pt x="432951" y="519206"/>
                    <a:pt x="519929" y="432349"/>
                    <a:pt x="529328" y="323442"/>
                  </a:cubicBezTo>
                  <a:lnTo>
                    <a:pt x="502996" y="323442"/>
                  </a:lnTo>
                  <a:cubicBezTo>
                    <a:pt x="492179" y="323442"/>
                    <a:pt x="483377" y="314727"/>
                    <a:pt x="483377" y="303925"/>
                  </a:cubicBezTo>
                  <a:cubicBezTo>
                    <a:pt x="483377" y="293124"/>
                    <a:pt x="492179" y="284334"/>
                    <a:pt x="502996" y="284334"/>
                  </a:cubicBezTo>
                  <a:lnTo>
                    <a:pt x="529328" y="284334"/>
                  </a:lnTo>
                  <a:cubicBezTo>
                    <a:pt x="519929" y="175502"/>
                    <a:pt x="432951" y="88645"/>
                    <a:pt x="323893" y="79259"/>
                  </a:cubicBezTo>
                  <a:lnTo>
                    <a:pt x="323893" y="105555"/>
                  </a:lnTo>
                  <a:cubicBezTo>
                    <a:pt x="323893" y="116356"/>
                    <a:pt x="315165" y="125146"/>
                    <a:pt x="304349" y="125146"/>
                  </a:cubicBezTo>
                  <a:cubicBezTo>
                    <a:pt x="293532" y="125146"/>
                    <a:pt x="284730" y="116356"/>
                    <a:pt x="284730" y="105555"/>
                  </a:cubicBezTo>
                  <a:close/>
                  <a:moveTo>
                    <a:pt x="304349" y="0"/>
                  </a:moveTo>
                  <a:cubicBezTo>
                    <a:pt x="472412" y="0"/>
                    <a:pt x="608697" y="136096"/>
                    <a:pt x="608697" y="303925"/>
                  </a:cubicBezTo>
                  <a:cubicBezTo>
                    <a:pt x="608697" y="471755"/>
                    <a:pt x="472412" y="607851"/>
                    <a:pt x="304349" y="607851"/>
                  </a:cubicBezTo>
                  <a:cubicBezTo>
                    <a:pt x="136285" y="607851"/>
                    <a:pt x="0" y="471755"/>
                    <a:pt x="0" y="303925"/>
                  </a:cubicBezTo>
                  <a:cubicBezTo>
                    <a:pt x="0" y="136096"/>
                    <a:pt x="136285" y="0"/>
                    <a:pt x="30434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7" name="7c111f39-ef43-4ef1-8767-7883d97050c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2D8C78F-8396-4A99-A2D2-C4CF87F1781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854700" y="1962418"/>
            <a:ext cx="6337300" cy="4851401"/>
            <a:chOff x="2927350" y="1003300"/>
            <a:chExt cx="6337300" cy="4851401"/>
          </a:xfrm>
        </p:grpSpPr>
        <p:sp>
          <p:nvSpPr>
            <p:cNvPr id="68" name="îṧļïḓé">
              <a:extLst>
                <a:ext uri="{FF2B5EF4-FFF2-40B4-BE49-F238E27FC236}">
                  <a16:creationId xmlns:a16="http://schemas.microsoft.com/office/drawing/2014/main" id="{63F764D2-E64E-4372-A6D6-0719EFD860D6}"/>
                </a:ext>
              </a:extLst>
            </p:cNvPr>
            <p:cNvSpPr/>
            <p:nvPr/>
          </p:nvSpPr>
          <p:spPr bwMode="auto">
            <a:xfrm>
              <a:off x="7346950" y="5538788"/>
              <a:ext cx="1917700" cy="3159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1îḍe">
              <a:extLst>
                <a:ext uri="{FF2B5EF4-FFF2-40B4-BE49-F238E27FC236}">
                  <a16:creationId xmlns:a16="http://schemas.microsoft.com/office/drawing/2014/main" id="{0777358F-C88F-4C4F-91E0-613F0453EB9A}"/>
                </a:ext>
              </a:extLst>
            </p:cNvPr>
            <p:cNvSpPr/>
            <p:nvPr/>
          </p:nvSpPr>
          <p:spPr bwMode="auto">
            <a:xfrm>
              <a:off x="8213725" y="4341813"/>
              <a:ext cx="904875" cy="1230313"/>
            </a:xfrm>
            <a:custGeom>
              <a:avLst/>
              <a:gdLst>
                <a:gd name="T0" fmla="*/ 583 w 584"/>
                <a:gd name="T1" fmla="*/ 499 h 794"/>
                <a:gd name="T2" fmla="*/ 290 w 584"/>
                <a:gd name="T3" fmla="*/ 793 h 794"/>
                <a:gd name="T4" fmla="*/ 279 w 584"/>
                <a:gd name="T5" fmla="*/ 793 h 794"/>
                <a:gd name="T6" fmla="*/ 257 w 584"/>
                <a:gd name="T7" fmla="*/ 792 h 794"/>
                <a:gd name="T8" fmla="*/ 1 w 584"/>
                <a:gd name="T9" fmla="*/ 496 h 794"/>
                <a:gd name="T10" fmla="*/ 293 w 584"/>
                <a:gd name="T11" fmla="*/ 1 h 794"/>
                <a:gd name="T12" fmla="*/ 293 w 584"/>
                <a:gd name="T13" fmla="*/ 1 h 794"/>
                <a:gd name="T14" fmla="*/ 294 w 584"/>
                <a:gd name="T15" fmla="*/ 0 h 794"/>
                <a:gd name="T16" fmla="*/ 583 w 584"/>
                <a:gd name="T17" fmla="*/ 499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4" h="794">
                  <a:moveTo>
                    <a:pt x="583" y="499"/>
                  </a:moveTo>
                  <a:cubicBezTo>
                    <a:pt x="581" y="719"/>
                    <a:pt x="451" y="794"/>
                    <a:pt x="290" y="793"/>
                  </a:cubicBezTo>
                  <a:cubicBezTo>
                    <a:pt x="286" y="793"/>
                    <a:pt x="283" y="793"/>
                    <a:pt x="279" y="793"/>
                  </a:cubicBezTo>
                  <a:cubicBezTo>
                    <a:pt x="272" y="793"/>
                    <a:pt x="264" y="793"/>
                    <a:pt x="257" y="792"/>
                  </a:cubicBezTo>
                  <a:cubicBezTo>
                    <a:pt x="112" y="781"/>
                    <a:pt x="0" y="700"/>
                    <a:pt x="1" y="496"/>
                  </a:cubicBezTo>
                  <a:cubicBezTo>
                    <a:pt x="2" y="285"/>
                    <a:pt x="273" y="21"/>
                    <a:pt x="293" y="1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4" y="0"/>
                    <a:pt x="584" y="280"/>
                    <a:pt x="583" y="499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sľiḋé">
              <a:extLst>
                <a:ext uri="{FF2B5EF4-FFF2-40B4-BE49-F238E27FC236}">
                  <a16:creationId xmlns:a16="http://schemas.microsoft.com/office/drawing/2014/main" id="{10966BF6-BB7A-465F-983F-0C3FEB2458F7}"/>
                </a:ext>
              </a:extLst>
            </p:cNvPr>
            <p:cNvSpPr/>
            <p:nvPr/>
          </p:nvSpPr>
          <p:spPr bwMode="auto">
            <a:xfrm>
              <a:off x="8469313" y="4341813"/>
              <a:ext cx="377825" cy="1228725"/>
            </a:xfrm>
            <a:custGeom>
              <a:avLst/>
              <a:gdLst>
                <a:gd name="T0" fmla="*/ 115 w 244"/>
                <a:gd name="T1" fmla="*/ 760 h 793"/>
                <a:gd name="T2" fmla="*/ 222 w 244"/>
                <a:gd name="T3" fmla="*/ 612 h 793"/>
                <a:gd name="T4" fmla="*/ 114 w 244"/>
                <a:gd name="T5" fmla="*/ 776 h 793"/>
                <a:gd name="T6" fmla="*/ 114 w 244"/>
                <a:gd name="T7" fmla="*/ 793 h 793"/>
                <a:gd name="T8" fmla="*/ 92 w 244"/>
                <a:gd name="T9" fmla="*/ 792 h 793"/>
                <a:gd name="T10" fmla="*/ 105 w 244"/>
                <a:gd name="T11" fmla="*/ 573 h 793"/>
                <a:gd name="T12" fmla="*/ 104 w 244"/>
                <a:gd name="T13" fmla="*/ 571 h 793"/>
                <a:gd name="T14" fmla="*/ 105 w 244"/>
                <a:gd name="T15" fmla="*/ 571 h 793"/>
                <a:gd name="T16" fmla="*/ 106 w 244"/>
                <a:gd name="T17" fmla="*/ 550 h 793"/>
                <a:gd name="T18" fmla="*/ 0 w 244"/>
                <a:gd name="T19" fmla="*/ 384 h 793"/>
                <a:gd name="T20" fmla="*/ 106 w 244"/>
                <a:gd name="T21" fmla="*/ 535 h 793"/>
                <a:gd name="T22" fmla="*/ 107 w 244"/>
                <a:gd name="T23" fmla="*/ 539 h 793"/>
                <a:gd name="T24" fmla="*/ 116 w 244"/>
                <a:gd name="T25" fmla="*/ 374 h 793"/>
                <a:gd name="T26" fmla="*/ 25 w 244"/>
                <a:gd name="T27" fmla="*/ 202 h 793"/>
                <a:gd name="T28" fmla="*/ 117 w 244"/>
                <a:gd name="T29" fmla="*/ 344 h 793"/>
                <a:gd name="T30" fmla="*/ 128 w 244"/>
                <a:gd name="T31" fmla="*/ 1 h 793"/>
                <a:gd name="T32" fmla="*/ 128 w 244"/>
                <a:gd name="T33" fmla="*/ 0 h 793"/>
                <a:gd name="T34" fmla="*/ 128 w 244"/>
                <a:gd name="T35" fmla="*/ 1 h 793"/>
                <a:gd name="T36" fmla="*/ 125 w 244"/>
                <a:gd name="T37" fmla="*/ 272 h 793"/>
                <a:gd name="T38" fmla="*/ 217 w 244"/>
                <a:gd name="T39" fmla="*/ 165 h 793"/>
                <a:gd name="T40" fmla="*/ 125 w 244"/>
                <a:gd name="T41" fmla="*/ 295 h 793"/>
                <a:gd name="T42" fmla="*/ 122 w 244"/>
                <a:gd name="T43" fmla="*/ 444 h 793"/>
                <a:gd name="T44" fmla="*/ 208 w 244"/>
                <a:gd name="T45" fmla="*/ 302 h 793"/>
                <a:gd name="T46" fmla="*/ 121 w 244"/>
                <a:gd name="T47" fmla="*/ 465 h 793"/>
                <a:gd name="T48" fmla="*/ 119 w 244"/>
                <a:gd name="T49" fmla="*/ 548 h 793"/>
                <a:gd name="T50" fmla="*/ 244 w 244"/>
                <a:gd name="T51" fmla="*/ 350 h 793"/>
                <a:gd name="T52" fmla="*/ 119 w 244"/>
                <a:gd name="T53" fmla="*/ 577 h 793"/>
                <a:gd name="T54" fmla="*/ 115 w 244"/>
                <a:gd name="T55" fmla="*/ 76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4" h="793">
                  <a:moveTo>
                    <a:pt x="115" y="760"/>
                  </a:moveTo>
                  <a:cubicBezTo>
                    <a:pt x="222" y="612"/>
                    <a:pt x="222" y="612"/>
                    <a:pt x="222" y="612"/>
                  </a:cubicBezTo>
                  <a:cubicBezTo>
                    <a:pt x="114" y="776"/>
                    <a:pt x="114" y="776"/>
                    <a:pt x="114" y="776"/>
                  </a:cubicBezTo>
                  <a:cubicBezTo>
                    <a:pt x="114" y="793"/>
                    <a:pt x="114" y="793"/>
                    <a:pt x="114" y="793"/>
                  </a:cubicBezTo>
                  <a:cubicBezTo>
                    <a:pt x="107" y="793"/>
                    <a:pt x="99" y="793"/>
                    <a:pt x="92" y="792"/>
                  </a:cubicBezTo>
                  <a:cubicBezTo>
                    <a:pt x="105" y="573"/>
                    <a:pt x="105" y="573"/>
                    <a:pt x="105" y="573"/>
                  </a:cubicBezTo>
                  <a:cubicBezTo>
                    <a:pt x="104" y="571"/>
                    <a:pt x="104" y="571"/>
                    <a:pt x="104" y="571"/>
                  </a:cubicBezTo>
                  <a:cubicBezTo>
                    <a:pt x="105" y="571"/>
                    <a:pt x="105" y="571"/>
                    <a:pt x="105" y="571"/>
                  </a:cubicBezTo>
                  <a:cubicBezTo>
                    <a:pt x="106" y="550"/>
                    <a:pt x="106" y="550"/>
                    <a:pt x="106" y="550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06" y="535"/>
                    <a:pt x="106" y="535"/>
                    <a:pt x="106" y="535"/>
                  </a:cubicBezTo>
                  <a:cubicBezTo>
                    <a:pt x="107" y="539"/>
                    <a:pt x="107" y="539"/>
                    <a:pt x="107" y="539"/>
                  </a:cubicBezTo>
                  <a:cubicBezTo>
                    <a:pt x="116" y="374"/>
                    <a:pt x="116" y="374"/>
                    <a:pt x="116" y="374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5" y="272"/>
                    <a:pt x="125" y="272"/>
                    <a:pt x="125" y="272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125" y="295"/>
                    <a:pt x="125" y="295"/>
                    <a:pt x="125" y="295"/>
                  </a:cubicBezTo>
                  <a:cubicBezTo>
                    <a:pt x="122" y="444"/>
                    <a:pt x="122" y="444"/>
                    <a:pt x="122" y="44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121" y="465"/>
                    <a:pt x="121" y="465"/>
                    <a:pt x="121" y="465"/>
                  </a:cubicBezTo>
                  <a:cubicBezTo>
                    <a:pt x="119" y="548"/>
                    <a:pt x="119" y="548"/>
                    <a:pt x="119" y="548"/>
                  </a:cubicBezTo>
                  <a:cubicBezTo>
                    <a:pt x="244" y="350"/>
                    <a:pt x="244" y="350"/>
                    <a:pt x="244" y="350"/>
                  </a:cubicBezTo>
                  <a:cubicBezTo>
                    <a:pt x="119" y="577"/>
                    <a:pt x="119" y="577"/>
                    <a:pt x="119" y="577"/>
                  </a:cubicBezTo>
                  <a:lnTo>
                    <a:pt x="115" y="76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śḷïḓe">
              <a:extLst>
                <a:ext uri="{FF2B5EF4-FFF2-40B4-BE49-F238E27FC236}">
                  <a16:creationId xmlns:a16="http://schemas.microsoft.com/office/drawing/2014/main" id="{8F15B213-3B88-4232-BB5B-25600B50C094}"/>
                </a:ext>
              </a:extLst>
            </p:cNvPr>
            <p:cNvSpPr/>
            <p:nvPr/>
          </p:nvSpPr>
          <p:spPr bwMode="auto">
            <a:xfrm>
              <a:off x="7913688" y="1931988"/>
              <a:ext cx="604838" cy="601663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ľîdê">
              <a:extLst>
                <a:ext uri="{FF2B5EF4-FFF2-40B4-BE49-F238E27FC236}">
                  <a16:creationId xmlns:a16="http://schemas.microsoft.com/office/drawing/2014/main" id="{5DE17584-E202-4017-95A8-21726E3591DD}"/>
                </a:ext>
              </a:extLst>
            </p:cNvPr>
            <p:cNvSpPr/>
            <p:nvPr/>
          </p:nvSpPr>
          <p:spPr bwMode="auto">
            <a:xfrm>
              <a:off x="7966075" y="2132013"/>
              <a:ext cx="409575" cy="411163"/>
            </a:xfrm>
            <a:prstGeom prst="ellipse">
              <a:avLst/>
            </a:pr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ṣḻíďê">
              <a:extLst>
                <a:ext uri="{FF2B5EF4-FFF2-40B4-BE49-F238E27FC236}">
                  <a16:creationId xmlns:a16="http://schemas.microsoft.com/office/drawing/2014/main" id="{7953DA27-3D81-4368-81A7-A60C605AAEC4}"/>
                </a:ext>
              </a:extLst>
            </p:cNvPr>
            <p:cNvSpPr/>
            <p:nvPr/>
          </p:nvSpPr>
          <p:spPr bwMode="auto">
            <a:xfrm>
              <a:off x="8026400" y="2403475"/>
              <a:ext cx="465138" cy="738188"/>
            </a:xfrm>
            <a:custGeom>
              <a:avLst/>
              <a:gdLst>
                <a:gd name="T0" fmla="*/ 14 w 300"/>
                <a:gd name="T1" fmla="*/ 29 h 476"/>
                <a:gd name="T2" fmla="*/ 43 w 300"/>
                <a:gd name="T3" fmla="*/ 176 h 476"/>
                <a:gd name="T4" fmla="*/ 0 w 300"/>
                <a:gd name="T5" fmla="*/ 254 h 476"/>
                <a:gd name="T6" fmla="*/ 75 w 300"/>
                <a:gd name="T7" fmla="*/ 412 h 476"/>
                <a:gd name="T8" fmla="*/ 179 w 300"/>
                <a:gd name="T9" fmla="*/ 476 h 476"/>
                <a:gd name="T10" fmla="*/ 239 w 300"/>
                <a:gd name="T11" fmla="*/ 476 h 476"/>
                <a:gd name="T12" fmla="*/ 279 w 300"/>
                <a:gd name="T13" fmla="*/ 172 h 476"/>
                <a:gd name="T14" fmla="*/ 179 w 300"/>
                <a:gd name="T15" fmla="*/ 122 h 476"/>
                <a:gd name="T16" fmla="*/ 168 w 300"/>
                <a:gd name="T17" fmla="*/ 40 h 476"/>
                <a:gd name="T18" fmla="*/ 14 w 300"/>
                <a:gd name="T19" fmla="*/ 29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476">
                  <a:moveTo>
                    <a:pt x="14" y="29"/>
                  </a:moveTo>
                  <a:cubicBezTo>
                    <a:pt x="14" y="29"/>
                    <a:pt x="71" y="161"/>
                    <a:pt x="43" y="176"/>
                  </a:cubicBezTo>
                  <a:cubicBezTo>
                    <a:pt x="14" y="190"/>
                    <a:pt x="0" y="254"/>
                    <a:pt x="0" y="254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179" y="476"/>
                    <a:pt x="179" y="476"/>
                    <a:pt x="179" y="476"/>
                  </a:cubicBezTo>
                  <a:cubicBezTo>
                    <a:pt x="239" y="476"/>
                    <a:pt x="239" y="476"/>
                    <a:pt x="239" y="476"/>
                  </a:cubicBezTo>
                  <a:cubicBezTo>
                    <a:pt x="239" y="476"/>
                    <a:pt x="300" y="204"/>
                    <a:pt x="279" y="172"/>
                  </a:cubicBezTo>
                  <a:cubicBezTo>
                    <a:pt x="257" y="140"/>
                    <a:pt x="179" y="122"/>
                    <a:pt x="179" y="122"/>
                  </a:cubicBezTo>
                  <a:cubicBezTo>
                    <a:pt x="179" y="122"/>
                    <a:pt x="161" y="79"/>
                    <a:pt x="168" y="40"/>
                  </a:cubicBezTo>
                  <a:cubicBezTo>
                    <a:pt x="175" y="0"/>
                    <a:pt x="14" y="29"/>
                    <a:pt x="14" y="29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šḷîḋê">
              <a:extLst>
                <a:ext uri="{FF2B5EF4-FFF2-40B4-BE49-F238E27FC236}">
                  <a16:creationId xmlns:a16="http://schemas.microsoft.com/office/drawing/2014/main" id="{1A9A06EF-5048-4720-B78C-AA7BD22C4281}"/>
                </a:ext>
              </a:extLst>
            </p:cNvPr>
            <p:cNvSpPr/>
            <p:nvPr/>
          </p:nvSpPr>
          <p:spPr bwMode="auto">
            <a:xfrm>
              <a:off x="7510463" y="2730500"/>
              <a:ext cx="466725" cy="477838"/>
            </a:xfrm>
            <a:custGeom>
              <a:avLst/>
              <a:gdLst>
                <a:gd name="T0" fmla="*/ 261 w 301"/>
                <a:gd name="T1" fmla="*/ 193 h 308"/>
                <a:gd name="T2" fmla="*/ 168 w 301"/>
                <a:gd name="T3" fmla="*/ 118 h 308"/>
                <a:gd name="T4" fmla="*/ 22 w 301"/>
                <a:gd name="T5" fmla="*/ 86 h 308"/>
                <a:gd name="T6" fmla="*/ 140 w 301"/>
                <a:gd name="T7" fmla="*/ 179 h 308"/>
                <a:gd name="T8" fmla="*/ 301 w 301"/>
                <a:gd name="T9" fmla="*/ 308 h 308"/>
                <a:gd name="T10" fmla="*/ 261 w 301"/>
                <a:gd name="T11" fmla="*/ 19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08">
                  <a:moveTo>
                    <a:pt x="261" y="193"/>
                  </a:moveTo>
                  <a:cubicBezTo>
                    <a:pt x="168" y="118"/>
                    <a:pt x="168" y="118"/>
                    <a:pt x="168" y="118"/>
                  </a:cubicBezTo>
                  <a:cubicBezTo>
                    <a:pt x="168" y="118"/>
                    <a:pt x="0" y="0"/>
                    <a:pt x="22" y="86"/>
                  </a:cubicBezTo>
                  <a:cubicBezTo>
                    <a:pt x="43" y="172"/>
                    <a:pt x="140" y="179"/>
                    <a:pt x="140" y="179"/>
                  </a:cubicBezTo>
                  <a:cubicBezTo>
                    <a:pt x="301" y="308"/>
                    <a:pt x="301" y="308"/>
                    <a:pt x="301" y="308"/>
                  </a:cubicBezTo>
                  <a:lnTo>
                    <a:pt x="261" y="193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ŝḻiďé">
              <a:extLst>
                <a:ext uri="{FF2B5EF4-FFF2-40B4-BE49-F238E27FC236}">
                  <a16:creationId xmlns:a16="http://schemas.microsoft.com/office/drawing/2014/main" id="{B73D8310-C7CF-4BC0-AF2D-33C5226A74BB}"/>
                </a:ext>
              </a:extLst>
            </p:cNvPr>
            <p:cNvSpPr/>
            <p:nvPr/>
          </p:nvSpPr>
          <p:spPr bwMode="auto">
            <a:xfrm>
              <a:off x="7837488" y="3611563"/>
              <a:ext cx="415925" cy="1649413"/>
            </a:xfrm>
            <a:custGeom>
              <a:avLst/>
              <a:gdLst>
                <a:gd name="T0" fmla="*/ 43 w 268"/>
                <a:gd name="T1" fmla="*/ 18 h 1065"/>
                <a:gd name="T2" fmla="*/ 43 w 268"/>
                <a:gd name="T3" fmla="*/ 439 h 1065"/>
                <a:gd name="T4" fmla="*/ 61 w 268"/>
                <a:gd name="T5" fmla="*/ 536 h 1065"/>
                <a:gd name="T6" fmla="*/ 79 w 268"/>
                <a:gd name="T7" fmla="*/ 640 h 1065"/>
                <a:gd name="T8" fmla="*/ 150 w 268"/>
                <a:gd name="T9" fmla="*/ 1065 h 1065"/>
                <a:gd name="T10" fmla="*/ 261 w 268"/>
                <a:gd name="T11" fmla="*/ 1040 h 1065"/>
                <a:gd name="T12" fmla="*/ 122 w 268"/>
                <a:gd name="T13" fmla="*/ 0 h 1065"/>
                <a:gd name="T14" fmla="*/ 43 w 268"/>
                <a:gd name="T15" fmla="*/ 18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1065">
                  <a:moveTo>
                    <a:pt x="43" y="18"/>
                  </a:moveTo>
                  <a:cubicBezTo>
                    <a:pt x="43" y="18"/>
                    <a:pt x="0" y="196"/>
                    <a:pt x="43" y="439"/>
                  </a:cubicBezTo>
                  <a:cubicBezTo>
                    <a:pt x="61" y="536"/>
                    <a:pt x="61" y="536"/>
                    <a:pt x="61" y="536"/>
                  </a:cubicBezTo>
                  <a:cubicBezTo>
                    <a:pt x="61" y="536"/>
                    <a:pt x="61" y="611"/>
                    <a:pt x="79" y="640"/>
                  </a:cubicBezTo>
                  <a:cubicBezTo>
                    <a:pt x="79" y="640"/>
                    <a:pt x="125" y="1065"/>
                    <a:pt x="150" y="1065"/>
                  </a:cubicBezTo>
                  <a:cubicBezTo>
                    <a:pt x="176" y="1065"/>
                    <a:pt x="254" y="1051"/>
                    <a:pt x="261" y="1040"/>
                  </a:cubicBezTo>
                  <a:cubicBezTo>
                    <a:pt x="268" y="1029"/>
                    <a:pt x="122" y="0"/>
                    <a:pt x="122" y="0"/>
                  </a:cubicBezTo>
                  <a:cubicBezTo>
                    <a:pt x="43" y="18"/>
                    <a:pt x="43" y="18"/>
                    <a:pt x="43" y="18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ṥlîḋé">
              <a:extLst>
                <a:ext uri="{FF2B5EF4-FFF2-40B4-BE49-F238E27FC236}">
                  <a16:creationId xmlns:a16="http://schemas.microsoft.com/office/drawing/2014/main" id="{9D647739-7B3F-4695-AD2A-44FF3B0179B6}"/>
                </a:ext>
              </a:extLst>
            </p:cNvPr>
            <p:cNvSpPr/>
            <p:nvPr/>
          </p:nvSpPr>
          <p:spPr bwMode="auto">
            <a:xfrm>
              <a:off x="7875588" y="3611563"/>
              <a:ext cx="368300" cy="1649413"/>
            </a:xfrm>
            <a:custGeom>
              <a:avLst/>
              <a:gdLst>
                <a:gd name="T0" fmla="*/ 98 w 238"/>
                <a:gd name="T1" fmla="*/ 0 h 1065"/>
                <a:gd name="T2" fmla="*/ 19 w 238"/>
                <a:gd name="T3" fmla="*/ 18 h 1065"/>
                <a:gd name="T4" fmla="*/ 0 w 238"/>
                <a:gd name="T5" fmla="*/ 222 h 1065"/>
                <a:gd name="T6" fmla="*/ 19 w 238"/>
                <a:gd name="T7" fmla="*/ 439 h 1065"/>
                <a:gd name="T8" fmla="*/ 37 w 238"/>
                <a:gd name="T9" fmla="*/ 536 h 1065"/>
                <a:gd name="T10" fmla="*/ 55 w 238"/>
                <a:gd name="T11" fmla="*/ 640 h 1065"/>
                <a:gd name="T12" fmla="*/ 126 w 238"/>
                <a:gd name="T13" fmla="*/ 1065 h 1065"/>
                <a:gd name="T14" fmla="*/ 129 w 238"/>
                <a:gd name="T15" fmla="*/ 1065 h 1065"/>
                <a:gd name="T16" fmla="*/ 137 w 238"/>
                <a:gd name="T17" fmla="*/ 1036 h 1065"/>
                <a:gd name="T18" fmla="*/ 221 w 238"/>
                <a:gd name="T19" fmla="*/ 1043 h 1065"/>
                <a:gd name="T20" fmla="*/ 223 w 238"/>
                <a:gd name="T21" fmla="*/ 1048 h 1065"/>
                <a:gd name="T22" fmla="*/ 237 w 238"/>
                <a:gd name="T23" fmla="*/ 1040 h 1065"/>
                <a:gd name="T24" fmla="*/ 238 w 238"/>
                <a:gd name="T25" fmla="*/ 1038 h 1065"/>
                <a:gd name="T26" fmla="*/ 224 w 238"/>
                <a:gd name="T27" fmla="*/ 916 h 1065"/>
                <a:gd name="T28" fmla="*/ 98 w 238"/>
                <a:gd name="T29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1065">
                  <a:moveTo>
                    <a:pt x="98" y="0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0" y="97"/>
                    <a:pt x="0" y="222"/>
                  </a:cubicBezTo>
                  <a:cubicBezTo>
                    <a:pt x="0" y="285"/>
                    <a:pt x="5" y="358"/>
                    <a:pt x="19" y="439"/>
                  </a:cubicBezTo>
                  <a:cubicBezTo>
                    <a:pt x="37" y="536"/>
                    <a:pt x="37" y="536"/>
                    <a:pt x="37" y="536"/>
                  </a:cubicBezTo>
                  <a:cubicBezTo>
                    <a:pt x="37" y="536"/>
                    <a:pt x="37" y="611"/>
                    <a:pt x="55" y="640"/>
                  </a:cubicBezTo>
                  <a:cubicBezTo>
                    <a:pt x="55" y="640"/>
                    <a:pt x="101" y="1065"/>
                    <a:pt x="126" y="1065"/>
                  </a:cubicBezTo>
                  <a:cubicBezTo>
                    <a:pt x="127" y="1065"/>
                    <a:pt x="128" y="1065"/>
                    <a:pt x="129" y="1065"/>
                  </a:cubicBezTo>
                  <a:cubicBezTo>
                    <a:pt x="137" y="1036"/>
                    <a:pt x="137" y="1036"/>
                    <a:pt x="137" y="1036"/>
                  </a:cubicBezTo>
                  <a:cubicBezTo>
                    <a:pt x="221" y="1043"/>
                    <a:pt x="221" y="1043"/>
                    <a:pt x="221" y="1043"/>
                  </a:cubicBezTo>
                  <a:cubicBezTo>
                    <a:pt x="221" y="1043"/>
                    <a:pt x="222" y="1045"/>
                    <a:pt x="223" y="1048"/>
                  </a:cubicBezTo>
                  <a:cubicBezTo>
                    <a:pt x="230" y="1045"/>
                    <a:pt x="236" y="1042"/>
                    <a:pt x="237" y="1040"/>
                  </a:cubicBezTo>
                  <a:cubicBezTo>
                    <a:pt x="237" y="1040"/>
                    <a:pt x="238" y="1039"/>
                    <a:pt x="238" y="1038"/>
                  </a:cubicBezTo>
                  <a:cubicBezTo>
                    <a:pt x="238" y="1027"/>
                    <a:pt x="232" y="981"/>
                    <a:pt x="224" y="916"/>
                  </a:cubicBezTo>
                  <a:cubicBezTo>
                    <a:pt x="189" y="639"/>
                    <a:pt x="98" y="0"/>
                    <a:pt x="98" y="0"/>
                  </a:cubicBezTo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íḑè">
              <a:extLst>
                <a:ext uri="{FF2B5EF4-FFF2-40B4-BE49-F238E27FC236}">
                  <a16:creationId xmlns:a16="http://schemas.microsoft.com/office/drawing/2014/main" id="{3AED7BC0-2770-4AAC-8BEB-03D000F2355C}"/>
                </a:ext>
              </a:extLst>
            </p:cNvPr>
            <p:cNvSpPr/>
            <p:nvPr/>
          </p:nvSpPr>
          <p:spPr bwMode="auto">
            <a:xfrm>
              <a:off x="7829550" y="5216525"/>
              <a:ext cx="468313" cy="460375"/>
            </a:xfrm>
            <a:custGeom>
              <a:avLst/>
              <a:gdLst>
                <a:gd name="T0" fmla="*/ 166 w 302"/>
                <a:gd name="T1" fmla="*/ 0 h 297"/>
                <a:gd name="T2" fmla="*/ 110 w 302"/>
                <a:gd name="T3" fmla="*/ 206 h 297"/>
                <a:gd name="T4" fmla="*/ 68 w 302"/>
                <a:gd name="T5" fmla="*/ 284 h 297"/>
                <a:gd name="T6" fmla="*/ 205 w 302"/>
                <a:gd name="T7" fmla="*/ 271 h 297"/>
                <a:gd name="T8" fmla="*/ 237 w 302"/>
                <a:gd name="T9" fmla="*/ 176 h 297"/>
                <a:gd name="T10" fmla="*/ 270 w 302"/>
                <a:gd name="T11" fmla="*/ 157 h 297"/>
                <a:gd name="T12" fmla="*/ 270 w 302"/>
                <a:gd name="T13" fmla="*/ 258 h 297"/>
                <a:gd name="T14" fmla="*/ 280 w 302"/>
                <a:gd name="T15" fmla="*/ 258 h 297"/>
                <a:gd name="T16" fmla="*/ 302 w 302"/>
                <a:gd name="T17" fmla="*/ 124 h 297"/>
                <a:gd name="T18" fmla="*/ 280 w 302"/>
                <a:gd name="T19" fmla="*/ 49 h 297"/>
                <a:gd name="T20" fmla="*/ 250 w 302"/>
                <a:gd name="T21" fmla="*/ 7 h 297"/>
                <a:gd name="T22" fmla="*/ 166 w 302"/>
                <a:gd name="T2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2" h="297">
                  <a:moveTo>
                    <a:pt x="166" y="0"/>
                  </a:moveTo>
                  <a:cubicBezTo>
                    <a:pt x="110" y="206"/>
                    <a:pt x="110" y="206"/>
                    <a:pt x="110" y="206"/>
                  </a:cubicBezTo>
                  <a:cubicBezTo>
                    <a:pt x="110" y="206"/>
                    <a:pt x="0" y="271"/>
                    <a:pt x="68" y="284"/>
                  </a:cubicBezTo>
                  <a:cubicBezTo>
                    <a:pt x="136" y="297"/>
                    <a:pt x="205" y="271"/>
                    <a:pt x="205" y="271"/>
                  </a:cubicBezTo>
                  <a:cubicBezTo>
                    <a:pt x="237" y="176"/>
                    <a:pt x="237" y="176"/>
                    <a:pt x="237" y="176"/>
                  </a:cubicBezTo>
                  <a:cubicBezTo>
                    <a:pt x="270" y="157"/>
                    <a:pt x="270" y="157"/>
                    <a:pt x="270" y="157"/>
                  </a:cubicBezTo>
                  <a:cubicBezTo>
                    <a:pt x="270" y="258"/>
                    <a:pt x="270" y="258"/>
                    <a:pt x="27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302" y="124"/>
                    <a:pt x="302" y="124"/>
                    <a:pt x="302" y="124"/>
                  </a:cubicBezTo>
                  <a:cubicBezTo>
                    <a:pt x="302" y="124"/>
                    <a:pt x="299" y="56"/>
                    <a:pt x="280" y="49"/>
                  </a:cubicBezTo>
                  <a:cubicBezTo>
                    <a:pt x="260" y="43"/>
                    <a:pt x="250" y="7"/>
                    <a:pt x="250" y="7"/>
                  </a:cubicBezTo>
                  <a:cubicBezTo>
                    <a:pt x="166" y="0"/>
                    <a:pt x="166" y="0"/>
                    <a:pt x="166" y="0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$ḻiḓê">
              <a:extLst>
                <a:ext uri="{FF2B5EF4-FFF2-40B4-BE49-F238E27FC236}">
                  <a16:creationId xmlns:a16="http://schemas.microsoft.com/office/drawing/2014/main" id="{325D7BE4-CE9A-4E96-94C3-B5F6E2419EE8}"/>
                </a:ext>
              </a:extLst>
            </p:cNvPr>
            <p:cNvSpPr/>
            <p:nvPr/>
          </p:nvSpPr>
          <p:spPr bwMode="auto">
            <a:xfrm>
              <a:off x="7900988" y="5216525"/>
              <a:ext cx="396875" cy="446088"/>
            </a:xfrm>
            <a:custGeom>
              <a:avLst/>
              <a:gdLst>
                <a:gd name="T0" fmla="*/ 120 w 256"/>
                <a:gd name="T1" fmla="*/ 0 h 288"/>
                <a:gd name="T2" fmla="*/ 64 w 256"/>
                <a:gd name="T3" fmla="*/ 206 h 288"/>
                <a:gd name="T4" fmla="*/ 0 w 256"/>
                <a:gd name="T5" fmla="*/ 268 h 288"/>
                <a:gd name="T6" fmla="*/ 22 w 256"/>
                <a:gd name="T7" fmla="*/ 284 h 288"/>
                <a:gd name="T8" fmla="*/ 62 w 256"/>
                <a:gd name="T9" fmla="*/ 288 h 288"/>
                <a:gd name="T10" fmla="*/ 159 w 256"/>
                <a:gd name="T11" fmla="*/ 271 h 288"/>
                <a:gd name="T12" fmla="*/ 191 w 256"/>
                <a:gd name="T13" fmla="*/ 176 h 288"/>
                <a:gd name="T14" fmla="*/ 224 w 256"/>
                <a:gd name="T15" fmla="*/ 157 h 288"/>
                <a:gd name="T16" fmla="*/ 224 w 256"/>
                <a:gd name="T17" fmla="*/ 258 h 288"/>
                <a:gd name="T18" fmla="*/ 234 w 256"/>
                <a:gd name="T19" fmla="*/ 258 h 288"/>
                <a:gd name="T20" fmla="*/ 256 w 256"/>
                <a:gd name="T21" fmla="*/ 124 h 288"/>
                <a:gd name="T22" fmla="*/ 234 w 256"/>
                <a:gd name="T23" fmla="*/ 49 h 288"/>
                <a:gd name="T24" fmla="*/ 210 w 256"/>
                <a:gd name="T25" fmla="*/ 23 h 288"/>
                <a:gd name="T26" fmla="*/ 204 w 256"/>
                <a:gd name="T27" fmla="*/ 7 h 288"/>
                <a:gd name="T28" fmla="*/ 120 w 256"/>
                <a:gd name="T2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6" h="288">
                  <a:moveTo>
                    <a:pt x="120" y="0"/>
                  </a:move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0" y="244"/>
                    <a:pt x="0" y="268"/>
                  </a:cubicBezTo>
                  <a:cubicBezTo>
                    <a:pt x="0" y="275"/>
                    <a:pt x="6" y="281"/>
                    <a:pt x="22" y="284"/>
                  </a:cubicBezTo>
                  <a:cubicBezTo>
                    <a:pt x="36" y="287"/>
                    <a:pt x="49" y="288"/>
                    <a:pt x="62" y="288"/>
                  </a:cubicBezTo>
                  <a:cubicBezTo>
                    <a:pt x="115" y="288"/>
                    <a:pt x="159" y="271"/>
                    <a:pt x="159" y="271"/>
                  </a:cubicBezTo>
                  <a:cubicBezTo>
                    <a:pt x="191" y="176"/>
                    <a:pt x="191" y="176"/>
                    <a:pt x="191" y="176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258"/>
                    <a:pt x="224" y="258"/>
                    <a:pt x="224" y="258"/>
                  </a:cubicBezTo>
                  <a:cubicBezTo>
                    <a:pt x="234" y="258"/>
                    <a:pt x="234" y="258"/>
                    <a:pt x="234" y="258"/>
                  </a:cubicBezTo>
                  <a:cubicBezTo>
                    <a:pt x="256" y="124"/>
                    <a:pt x="256" y="124"/>
                    <a:pt x="256" y="124"/>
                  </a:cubicBezTo>
                  <a:cubicBezTo>
                    <a:pt x="256" y="124"/>
                    <a:pt x="253" y="56"/>
                    <a:pt x="234" y="49"/>
                  </a:cubicBezTo>
                  <a:cubicBezTo>
                    <a:pt x="223" y="46"/>
                    <a:pt x="215" y="33"/>
                    <a:pt x="210" y="23"/>
                  </a:cubicBezTo>
                  <a:cubicBezTo>
                    <a:pt x="206" y="14"/>
                    <a:pt x="204" y="7"/>
                    <a:pt x="204" y="7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Slîḋè">
              <a:extLst>
                <a:ext uri="{FF2B5EF4-FFF2-40B4-BE49-F238E27FC236}">
                  <a16:creationId xmlns:a16="http://schemas.microsoft.com/office/drawing/2014/main" id="{25C5806F-A311-4FB8-91D1-8D5F7875CACD}"/>
                </a:ext>
              </a:extLst>
            </p:cNvPr>
            <p:cNvSpPr/>
            <p:nvPr/>
          </p:nvSpPr>
          <p:spPr bwMode="auto">
            <a:xfrm>
              <a:off x="7881938" y="3328988"/>
              <a:ext cx="644525" cy="2038350"/>
            </a:xfrm>
            <a:custGeom>
              <a:avLst/>
              <a:gdLst>
                <a:gd name="T0" fmla="*/ 0 w 415"/>
                <a:gd name="T1" fmla="*/ 193 h 1316"/>
                <a:gd name="T2" fmla="*/ 39 w 415"/>
                <a:gd name="T3" fmla="*/ 319 h 1316"/>
                <a:gd name="T4" fmla="*/ 100 w 415"/>
                <a:gd name="T5" fmla="*/ 726 h 1316"/>
                <a:gd name="T6" fmla="*/ 150 w 415"/>
                <a:gd name="T7" fmla="*/ 858 h 1316"/>
                <a:gd name="T8" fmla="*/ 211 w 415"/>
                <a:gd name="T9" fmla="*/ 1291 h 1316"/>
                <a:gd name="T10" fmla="*/ 329 w 415"/>
                <a:gd name="T11" fmla="*/ 1291 h 1316"/>
                <a:gd name="T12" fmla="*/ 336 w 415"/>
                <a:gd name="T13" fmla="*/ 1055 h 1316"/>
                <a:gd name="T14" fmla="*/ 279 w 415"/>
                <a:gd name="T15" fmla="*/ 755 h 1316"/>
                <a:gd name="T16" fmla="*/ 279 w 415"/>
                <a:gd name="T17" fmla="*/ 408 h 1316"/>
                <a:gd name="T18" fmla="*/ 336 w 415"/>
                <a:gd name="T19" fmla="*/ 147 h 1316"/>
                <a:gd name="T20" fmla="*/ 0 w 415"/>
                <a:gd name="T21" fmla="*/ 193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1316">
                  <a:moveTo>
                    <a:pt x="0" y="193"/>
                  </a:moveTo>
                  <a:cubicBezTo>
                    <a:pt x="0" y="193"/>
                    <a:pt x="29" y="301"/>
                    <a:pt x="39" y="319"/>
                  </a:cubicBezTo>
                  <a:cubicBezTo>
                    <a:pt x="39" y="319"/>
                    <a:pt x="54" y="622"/>
                    <a:pt x="100" y="72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50" y="858"/>
                    <a:pt x="232" y="1248"/>
                    <a:pt x="211" y="1291"/>
                  </a:cubicBezTo>
                  <a:cubicBezTo>
                    <a:pt x="211" y="1291"/>
                    <a:pt x="322" y="1316"/>
                    <a:pt x="329" y="1291"/>
                  </a:cubicBezTo>
                  <a:cubicBezTo>
                    <a:pt x="329" y="1291"/>
                    <a:pt x="325" y="1084"/>
                    <a:pt x="336" y="1055"/>
                  </a:cubicBezTo>
                  <a:cubicBezTo>
                    <a:pt x="347" y="1026"/>
                    <a:pt x="365" y="869"/>
                    <a:pt x="279" y="755"/>
                  </a:cubicBezTo>
                  <a:cubicBezTo>
                    <a:pt x="279" y="408"/>
                    <a:pt x="279" y="408"/>
                    <a:pt x="279" y="408"/>
                  </a:cubicBezTo>
                  <a:cubicBezTo>
                    <a:pt x="279" y="408"/>
                    <a:pt x="415" y="294"/>
                    <a:pt x="336" y="147"/>
                  </a:cubicBezTo>
                  <a:cubicBezTo>
                    <a:pt x="257" y="0"/>
                    <a:pt x="0" y="193"/>
                    <a:pt x="0" y="193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şḻïde">
              <a:extLst>
                <a:ext uri="{FF2B5EF4-FFF2-40B4-BE49-F238E27FC236}">
                  <a16:creationId xmlns:a16="http://schemas.microsoft.com/office/drawing/2014/main" id="{EEC16BF4-DB58-4ADA-914F-39DCB1E55B31}"/>
                </a:ext>
              </a:extLst>
            </p:cNvPr>
            <p:cNvSpPr/>
            <p:nvPr/>
          </p:nvSpPr>
          <p:spPr bwMode="auto">
            <a:xfrm>
              <a:off x="7943850" y="5294313"/>
              <a:ext cx="515938" cy="504825"/>
            </a:xfrm>
            <a:custGeom>
              <a:avLst/>
              <a:gdLst>
                <a:gd name="T0" fmla="*/ 183 w 333"/>
                <a:gd name="T1" fmla="*/ 0 h 326"/>
                <a:gd name="T2" fmla="*/ 122 w 333"/>
                <a:gd name="T3" fmla="*/ 226 h 326"/>
                <a:gd name="T4" fmla="*/ 75 w 333"/>
                <a:gd name="T5" fmla="*/ 312 h 326"/>
                <a:gd name="T6" fmla="*/ 225 w 333"/>
                <a:gd name="T7" fmla="*/ 297 h 326"/>
                <a:gd name="T8" fmla="*/ 261 w 333"/>
                <a:gd name="T9" fmla="*/ 194 h 326"/>
                <a:gd name="T10" fmla="*/ 297 w 333"/>
                <a:gd name="T11" fmla="*/ 172 h 326"/>
                <a:gd name="T12" fmla="*/ 297 w 333"/>
                <a:gd name="T13" fmla="*/ 283 h 326"/>
                <a:gd name="T14" fmla="*/ 308 w 333"/>
                <a:gd name="T15" fmla="*/ 283 h 326"/>
                <a:gd name="T16" fmla="*/ 333 w 333"/>
                <a:gd name="T17" fmla="*/ 136 h 326"/>
                <a:gd name="T18" fmla="*/ 308 w 333"/>
                <a:gd name="T19" fmla="*/ 54 h 326"/>
                <a:gd name="T20" fmla="*/ 276 w 333"/>
                <a:gd name="T21" fmla="*/ 8 h 326"/>
                <a:gd name="T22" fmla="*/ 183 w 333"/>
                <a:gd name="T2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3" h="326">
                  <a:moveTo>
                    <a:pt x="183" y="0"/>
                  </a:moveTo>
                  <a:cubicBezTo>
                    <a:pt x="122" y="226"/>
                    <a:pt x="122" y="226"/>
                    <a:pt x="122" y="226"/>
                  </a:cubicBezTo>
                  <a:cubicBezTo>
                    <a:pt x="122" y="226"/>
                    <a:pt x="0" y="297"/>
                    <a:pt x="75" y="312"/>
                  </a:cubicBezTo>
                  <a:cubicBezTo>
                    <a:pt x="150" y="326"/>
                    <a:pt x="225" y="297"/>
                    <a:pt x="225" y="297"/>
                  </a:cubicBezTo>
                  <a:cubicBezTo>
                    <a:pt x="261" y="194"/>
                    <a:pt x="261" y="194"/>
                    <a:pt x="261" y="194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308" y="283"/>
                    <a:pt x="308" y="283"/>
                    <a:pt x="308" y="283"/>
                  </a:cubicBezTo>
                  <a:cubicBezTo>
                    <a:pt x="333" y="136"/>
                    <a:pt x="333" y="136"/>
                    <a:pt x="333" y="136"/>
                  </a:cubicBezTo>
                  <a:cubicBezTo>
                    <a:pt x="333" y="136"/>
                    <a:pt x="329" y="61"/>
                    <a:pt x="308" y="54"/>
                  </a:cubicBezTo>
                  <a:cubicBezTo>
                    <a:pt x="286" y="47"/>
                    <a:pt x="276" y="8"/>
                    <a:pt x="276" y="8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ľïḍé">
              <a:extLst>
                <a:ext uri="{FF2B5EF4-FFF2-40B4-BE49-F238E27FC236}">
                  <a16:creationId xmlns:a16="http://schemas.microsoft.com/office/drawing/2014/main" id="{D1637F39-94CE-4248-996D-3E995DCD7828}"/>
                </a:ext>
              </a:extLst>
            </p:cNvPr>
            <p:cNvSpPr/>
            <p:nvPr/>
          </p:nvSpPr>
          <p:spPr bwMode="auto">
            <a:xfrm>
              <a:off x="7639050" y="2635250"/>
              <a:ext cx="914400" cy="1109663"/>
            </a:xfrm>
            <a:custGeom>
              <a:avLst/>
              <a:gdLst>
                <a:gd name="T0" fmla="*/ 301 w 589"/>
                <a:gd name="T1" fmla="*/ 0 h 717"/>
                <a:gd name="T2" fmla="*/ 211 w 589"/>
                <a:gd name="T3" fmla="*/ 55 h 717"/>
                <a:gd name="T4" fmla="*/ 221 w 589"/>
                <a:gd name="T5" fmla="*/ 116 h 717"/>
                <a:gd name="T6" fmla="*/ 186 w 589"/>
                <a:gd name="T7" fmla="*/ 323 h 717"/>
                <a:gd name="T8" fmla="*/ 211 w 589"/>
                <a:gd name="T9" fmla="*/ 398 h 717"/>
                <a:gd name="T10" fmla="*/ 211 w 589"/>
                <a:gd name="T11" fmla="*/ 456 h 717"/>
                <a:gd name="T12" fmla="*/ 53 w 589"/>
                <a:gd name="T13" fmla="*/ 631 h 717"/>
                <a:gd name="T14" fmla="*/ 182 w 589"/>
                <a:gd name="T15" fmla="*/ 692 h 717"/>
                <a:gd name="T16" fmla="*/ 325 w 589"/>
                <a:gd name="T17" fmla="*/ 663 h 717"/>
                <a:gd name="T18" fmla="*/ 368 w 589"/>
                <a:gd name="T19" fmla="*/ 674 h 717"/>
                <a:gd name="T20" fmla="*/ 486 w 589"/>
                <a:gd name="T21" fmla="*/ 656 h 717"/>
                <a:gd name="T22" fmla="*/ 564 w 589"/>
                <a:gd name="T23" fmla="*/ 638 h 717"/>
                <a:gd name="T24" fmla="*/ 589 w 589"/>
                <a:gd name="T25" fmla="*/ 631 h 717"/>
                <a:gd name="T26" fmla="*/ 436 w 589"/>
                <a:gd name="T27" fmla="*/ 473 h 717"/>
                <a:gd name="T28" fmla="*/ 513 w 589"/>
                <a:gd name="T29" fmla="*/ 279 h 717"/>
                <a:gd name="T30" fmla="*/ 286 w 589"/>
                <a:gd name="T31" fmla="*/ 98 h 717"/>
                <a:gd name="T32" fmla="*/ 301 w 589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9" h="717">
                  <a:moveTo>
                    <a:pt x="301" y="0"/>
                  </a:moveTo>
                  <a:cubicBezTo>
                    <a:pt x="301" y="0"/>
                    <a:pt x="211" y="52"/>
                    <a:pt x="211" y="55"/>
                  </a:cubicBezTo>
                  <a:cubicBezTo>
                    <a:pt x="211" y="59"/>
                    <a:pt x="221" y="116"/>
                    <a:pt x="221" y="116"/>
                  </a:cubicBezTo>
                  <a:cubicBezTo>
                    <a:pt x="221" y="116"/>
                    <a:pt x="110" y="227"/>
                    <a:pt x="186" y="323"/>
                  </a:cubicBezTo>
                  <a:cubicBezTo>
                    <a:pt x="186" y="323"/>
                    <a:pt x="211" y="341"/>
                    <a:pt x="211" y="398"/>
                  </a:cubicBezTo>
                  <a:cubicBezTo>
                    <a:pt x="211" y="456"/>
                    <a:pt x="211" y="456"/>
                    <a:pt x="211" y="456"/>
                  </a:cubicBezTo>
                  <a:cubicBezTo>
                    <a:pt x="211" y="456"/>
                    <a:pt x="0" y="588"/>
                    <a:pt x="53" y="631"/>
                  </a:cubicBezTo>
                  <a:cubicBezTo>
                    <a:pt x="107" y="674"/>
                    <a:pt x="164" y="666"/>
                    <a:pt x="182" y="692"/>
                  </a:cubicBezTo>
                  <a:cubicBezTo>
                    <a:pt x="200" y="717"/>
                    <a:pt x="304" y="670"/>
                    <a:pt x="325" y="663"/>
                  </a:cubicBezTo>
                  <a:cubicBezTo>
                    <a:pt x="346" y="656"/>
                    <a:pt x="350" y="649"/>
                    <a:pt x="368" y="674"/>
                  </a:cubicBezTo>
                  <a:cubicBezTo>
                    <a:pt x="386" y="699"/>
                    <a:pt x="486" y="656"/>
                    <a:pt x="486" y="656"/>
                  </a:cubicBezTo>
                  <a:cubicBezTo>
                    <a:pt x="486" y="656"/>
                    <a:pt x="550" y="638"/>
                    <a:pt x="564" y="638"/>
                  </a:cubicBezTo>
                  <a:cubicBezTo>
                    <a:pt x="573" y="638"/>
                    <a:pt x="582" y="635"/>
                    <a:pt x="589" y="631"/>
                  </a:cubicBezTo>
                  <a:cubicBezTo>
                    <a:pt x="436" y="473"/>
                    <a:pt x="436" y="473"/>
                    <a:pt x="436" y="473"/>
                  </a:cubicBezTo>
                  <a:cubicBezTo>
                    <a:pt x="513" y="279"/>
                    <a:pt x="513" y="279"/>
                    <a:pt x="513" y="279"/>
                  </a:cubicBezTo>
                  <a:cubicBezTo>
                    <a:pt x="513" y="279"/>
                    <a:pt x="286" y="137"/>
                    <a:pt x="286" y="98"/>
                  </a:cubicBezTo>
                  <a:cubicBezTo>
                    <a:pt x="286" y="59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śľíḋe">
              <a:extLst>
                <a:ext uri="{FF2B5EF4-FFF2-40B4-BE49-F238E27FC236}">
                  <a16:creationId xmlns:a16="http://schemas.microsoft.com/office/drawing/2014/main" id="{13E3DFDC-3222-4F51-9B2A-7F453F24CD50}"/>
                </a:ext>
              </a:extLst>
            </p:cNvPr>
            <p:cNvSpPr/>
            <p:nvPr/>
          </p:nvSpPr>
          <p:spPr bwMode="auto">
            <a:xfrm>
              <a:off x="7915275" y="2647950"/>
              <a:ext cx="727075" cy="736600"/>
            </a:xfrm>
            <a:custGeom>
              <a:avLst/>
              <a:gdLst>
                <a:gd name="T0" fmla="*/ 261 w 469"/>
                <a:gd name="T1" fmla="*/ 0 h 475"/>
                <a:gd name="T2" fmla="*/ 251 w 469"/>
                <a:gd name="T3" fmla="*/ 153 h 475"/>
                <a:gd name="T4" fmla="*/ 344 w 469"/>
                <a:gd name="T5" fmla="*/ 346 h 475"/>
                <a:gd name="T6" fmla="*/ 254 w 469"/>
                <a:gd name="T7" fmla="*/ 375 h 475"/>
                <a:gd name="T8" fmla="*/ 172 w 469"/>
                <a:gd name="T9" fmla="*/ 375 h 475"/>
                <a:gd name="T10" fmla="*/ 18 w 469"/>
                <a:gd name="T11" fmla="*/ 411 h 475"/>
                <a:gd name="T12" fmla="*/ 158 w 469"/>
                <a:gd name="T13" fmla="*/ 447 h 475"/>
                <a:gd name="T14" fmla="*/ 229 w 469"/>
                <a:gd name="T15" fmla="*/ 447 h 475"/>
                <a:gd name="T16" fmla="*/ 411 w 469"/>
                <a:gd name="T17" fmla="*/ 436 h 475"/>
                <a:gd name="T18" fmla="*/ 444 w 469"/>
                <a:gd name="T19" fmla="*/ 318 h 475"/>
                <a:gd name="T20" fmla="*/ 346 w 469"/>
                <a:gd name="T21" fmla="*/ 8 h 475"/>
                <a:gd name="T22" fmla="*/ 261 w 469"/>
                <a:gd name="T2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475">
                  <a:moveTo>
                    <a:pt x="261" y="0"/>
                  </a:moveTo>
                  <a:cubicBezTo>
                    <a:pt x="261" y="0"/>
                    <a:pt x="215" y="64"/>
                    <a:pt x="251" y="153"/>
                  </a:cubicBezTo>
                  <a:cubicBezTo>
                    <a:pt x="286" y="243"/>
                    <a:pt x="344" y="346"/>
                    <a:pt x="344" y="346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172" y="375"/>
                    <a:pt x="172" y="375"/>
                    <a:pt x="172" y="375"/>
                  </a:cubicBezTo>
                  <a:cubicBezTo>
                    <a:pt x="172" y="375"/>
                    <a:pt x="0" y="346"/>
                    <a:pt x="18" y="411"/>
                  </a:cubicBezTo>
                  <a:cubicBezTo>
                    <a:pt x="36" y="475"/>
                    <a:pt x="158" y="447"/>
                    <a:pt x="158" y="447"/>
                  </a:cubicBezTo>
                  <a:cubicBezTo>
                    <a:pt x="229" y="447"/>
                    <a:pt x="229" y="447"/>
                    <a:pt x="229" y="447"/>
                  </a:cubicBezTo>
                  <a:cubicBezTo>
                    <a:pt x="229" y="447"/>
                    <a:pt x="390" y="464"/>
                    <a:pt x="411" y="436"/>
                  </a:cubicBezTo>
                  <a:cubicBezTo>
                    <a:pt x="411" y="436"/>
                    <a:pt x="469" y="432"/>
                    <a:pt x="444" y="318"/>
                  </a:cubicBezTo>
                  <a:cubicBezTo>
                    <a:pt x="419" y="203"/>
                    <a:pt x="346" y="8"/>
                    <a:pt x="346" y="8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ṩlíḋe">
              <a:extLst>
                <a:ext uri="{FF2B5EF4-FFF2-40B4-BE49-F238E27FC236}">
                  <a16:creationId xmlns:a16="http://schemas.microsoft.com/office/drawing/2014/main" id="{D1B487DA-B29F-4F46-83C0-B74450EE0DF6}"/>
                </a:ext>
              </a:extLst>
            </p:cNvPr>
            <p:cNvSpPr/>
            <p:nvPr/>
          </p:nvSpPr>
          <p:spPr bwMode="auto">
            <a:xfrm>
              <a:off x="7937500" y="2049463"/>
              <a:ext cx="387350" cy="196850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ŝ1iďê">
              <a:extLst>
                <a:ext uri="{FF2B5EF4-FFF2-40B4-BE49-F238E27FC236}">
                  <a16:creationId xmlns:a16="http://schemas.microsoft.com/office/drawing/2014/main" id="{07337A71-A631-4213-B032-95EC94B629BC}"/>
                </a:ext>
              </a:extLst>
            </p:cNvPr>
            <p:cNvSpPr/>
            <p:nvPr/>
          </p:nvSpPr>
          <p:spPr bwMode="auto">
            <a:xfrm>
              <a:off x="8345488" y="2262188"/>
              <a:ext cx="55563" cy="122238"/>
            </a:xfrm>
            <a:prstGeom prst="ellipse">
              <a:avLst/>
            </a:prstGeom>
            <a:solidFill>
              <a:srgbClr val="FF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ŝľïḑè">
              <a:extLst>
                <a:ext uri="{FF2B5EF4-FFF2-40B4-BE49-F238E27FC236}">
                  <a16:creationId xmlns:a16="http://schemas.microsoft.com/office/drawing/2014/main" id="{E9212127-44B1-4645-AD7A-1F6DDD611960}"/>
                </a:ext>
              </a:extLst>
            </p:cNvPr>
            <p:cNvSpPr/>
            <p:nvPr/>
          </p:nvSpPr>
          <p:spPr bwMode="auto">
            <a:xfrm>
              <a:off x="8185150" y="1798638"/>
              <a:ext cx="331788" cy="330200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ṡḷiḋè">
              <a:extLst>
                <a:ext uri="{FF2B5EF4-FFF2-40B4-BE49-F238E27FC236}">
                  <a16:creationId xmlns:a16="http://schemas.microsoft.com/office/drawing/2014/main" id="{A1E8A7EF-340B-4A0A-B4A2-0709A2425D53}"/>
                </a:ext>
              </a:extLst>
            </p:cNvPr>
            <p:cNvSpPr/>
            <p:nvPr/>
          </p:nvSpPr>
          <p:spPr bwMode="auto">
            <a:xfrm>
              <a:off x="4124325" y="1357313"/>
              <a:ext cx="1365250" cy="1362075"/>
            </a:xfrm>
            <a:prstGeom prst="ellipse">
              <a:avLst/>
            </a:prstGeom>
            <a:solidFill>
              <a:srgbClr val="C6D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ṩḻíḑè">
              <a:extLst>
                <a:ext uri="{FF2B5EF4-FFF2-40B4-BE49-F238E27FC236}">
                  <a16:creationId xmlns:a16="http://schemas.microsoft.com/office/drawing/2014/main" id="{F907641C-79E1-4179-B303-A2754DC8C74D}"/>
                </a:ext>
              </a:extLst>
            </p:cNvPr>
            <p:cNvSpPr/>
            <p:nvPr/>
          </p:nvSpPr>
          <p:spPr bwMode="auto">
            <a:xfrm>
              <a:off x="3082925" y="3530600"/>
              <a:ext cx="806450" cy="806450"/>
            </a:xfrm>
            <a:prstGeom prst="ellipse">
              <a:avLst/>
            </a:prstGeom>
            <a:solidFill>
              <a:srgbClr val="C6D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ṧḻiḓé">
              <a:extLst>
                <a:ext uri="{FF2B5EF4-FFF2-40B4-BE49-F238E27FC236}">
                  <a16:creationId xmlns:a16="http://schemas.microsoft.com/office/drawing/2014/main" id="{1F3FC3F9-DBD2-43AC-850E-67ED41F3085D}"/>
                </a:ext>
              </a:extLst>
            </p:cNvPr>
            <p:cNvSpPr/>
            <p:nvPr/>
          </p:nvSpPr>
          <p:spPr bwMode="auto">
            <a:xfrm>
              <a:off x="5248275" y="3109913"/>
              <a:ext cx="1649413" cy="1647825"/>
            </a:xfrm>
            <a:prstGeom prst="ellipse">
              <a:avLst/>
            </a:prstGeom>
            <a:solidFill>
              <a:srgbClr val="C6D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ŝḷïḓè">
              <a:extLst>
                <a:ext uri="{FF2B5EF4-FFF2-40B4-BE49-F238E27FC236}">
                  <a16:creationId xmlns:a16="http://schemas.microsoft.com/office/drawing/2014/main" id="{CDC4052C-FA74-4BE3-9590-CA3BBCA575C6}"/>
                </a:ext>
              </a:extLst>
            </p:cNvPr>
            <p:cNvSpPr/>
            <p:nvPr/>
          </p:nvSpPr>
          <p:spPr bwMode="auto">
            <a:xfrm>
              <a:off x="3325813" y="2563813"/>
              <a:ext cx="20638" cy="38100"/>
            </a:xfrm>
            <a:custGeom>
              <a:avLst/>
              <a:gdLst>
                <a:gd name="T0" fmla="*/ 8 w 13"/>
                <a:gd name="T1" fmla="*/ 25 h 25"/>
                <a:gd name="T2" fmla="*/ 0 w 13"/>
                <a:gd name="T3" fmla="*/ 24 h 25"/>
                <a:gd name="T4" fmla="*/ 5 w 13"/>
                <a:gd name="T5" fmla="*/ 0 h 25"/>
                <a:gd name="T6" fmla="*/ 13 w 13"/>
                <a:gd name="T7" fmla="*/ 2 h 25"/>
                <a:gd name="T8" fmla="*/ 8 w 1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8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16"/>
                    <a:pt x="3" y="8"/>
                    <a:pt x="5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10"/>
                    <a:pt x="9" y="18"/>
                    <a:pt x="8" y="25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Slîḑé">
              <a:extLst>
                <a:ext uri="{FF2B5EF4-FFF2-40B4-BE49-F238E27FC236}">
                  <a16:creationId xmlns:a16="http://schemas.microsoft.com/office/drawing/2014/main" id="{84FF7455-2571-4E75-946F-3E0F1F587C87}"/>
                </a:ext>
              </a:extLst>
            </p:cNvPr>
            <p:cNvSpPr/>
            <p:nvPr/>
          </p:nvSpPr>
          <p:spPr bwMode="auto">
            <a:xfrm>
              <a:off x="3352800" y="1003300"/>
              <a:ext cx="3903663" cy="1497013"/>
            </a:xfrm>
            <a:custGeom>
              <a:avLst/>
              <a:gdLst>
                <a:gd name="T0" fmla="*/ 2504 w 2517"/>
                <a:gd name="T1" fmla="*/ 918 h 966"/>
                <a:gd name="T2" fmla="*/ 7 w 2517"/>
                <a:gd name="T3" fmla="*/ 963 h 966"/>
                <a:gd name="T4" fmla="*/ 21 w 2517"/>
                <a:gd name="T5" fmla="*/ 917 h 966"/>
                <a:gd name="T6" fmla="*/ 2465 w 2517"/>
                <a:gd name="T7" fmla="*/ 831 h 966"/>
                <a:gd name="T8" fmla="*/ 2481 w 2517"/>
                <a:gd name="T9" fmla="*/ 875 h 966"/>
                <a:gd name="T10" fmla="*/ 45 w 2517"/>
                <a:gd name="T11" fmla="*/ 824 h 966"/>
                <a:gd name="T12" fmla="*/ 2447 w 2517"/>
                <a:gd name="T13" fmla="*/ 787 h 966"/>
                <a:gd name="T14" fmla="*/ 2454 w 2517"/>
                <a:gd name="T15" fmla="*/ 784 h 966"/>
                <a:gd name="T16" fmla="*/ 64 w 2517"/>
                <a:gd name="T17" fmla="*/ 780 h 966"/>
                <a:gd name="T18" fmla="*/ 71 w 2517"/>
                <a:gd name="T19" fmla="*/ 783 h 966"/>
                <a:gd name="T20" fmla="*/ 2389 w 2517"/>
                <a:gd name="T21" fmla="*/ 655 h 966"/>
                <a:gd name="T22" fmla="*/ 113 w 2517"/>
                <a:gd name="T23" fmla="*/ 697 h 966"/>
                <a:gd name="T24" fmla="*/ 136 w 2517"/>
                <a:gd name="T25" fmla="*/ 655 h 966"/>
                <a:gd name="T26" fmla="*/ 2332 w 2517"/>
                <a:gd name="T27" fmla="*/ 579 h 966"/>
                <a:gd name="T28" fmla="*/ 2358 w 2517"/>
                <a:gd name="T29" fmla="*/ 618 h 966"/>
                <a:gd name="T30" fmla="*/ 180 w 2517"/>
                <a:gd name="T31" fmla="*/ 570 h 966"/>
                <a:gd name="T32" fmla="*/ 2305 w 2517"/>
                <a:gd name="T33" fmla="*/ 540 h 966"/>
                <a:gd name="T34" fmla="*/ 2311 w 2517"/>
                <a:gd name="T35" fmla="*/ 535 h 966"/>
                <a:gd name="T36" fmla="*/ 208 w 2517"/>
                <a:gd name="T37" fmla="*/ 531 h 966"/>
                <a:gd name="T38" fmla="*/ 214 w 2517"/>
                <a:gd name="T39" fmla="*/ 535 h 966"/>
                <a:gd name="T40" fmla="*/ 2220 w 2517"/>
                <a:gd name="T41" fmla="*/ 424 h 966"/>
                <a:gd name="T42" fmla="*/ 274 w 2517"/>
                <a:gd name="T43" fmla="*/ 461 h 966"/>
                <a:gd name="T44" fmla="*/ 305 w 2517"/>
                <a:gd name="T45" fmla="*/ 425 h 966"/>
                <a:gd name="T46" fmla="*/ 2147 w 2517"/>
                <a:gd name="T47" fmla="*/ 361 h 966"/>
                <a:gd name="T48" fmla="*/ 2181 w 2517"/>
                <a:gd name="T49" fmla="*/ 394 h 966"/>
                <a:gd name="T50" fmla="*/ 367 w 2517"/>
                <a:gd name="T51" fmla="*/ 352 h 966"/>
                <a:gd name="T52" fmla="*/ 2112 w 2517"/>
                <a:gd name="T53" fmla="*/ 329 h 966"/>
                <a:gd name="T54" fmla="*/ 2117 w 2517"/>
                <a:gd name="T55" fmla="*/ 323 h 966"/>
                <a:gd name="T56" fmla="*/ 403 w 2517"/>
                <a:gd name="T57" fmla="*/ 320 h 966"/>
                <a:gd name="T58" fmla="*/ 408 w 2517"/>
                <a:gd name="T59" fmla="*/ 326 h 966"/>
                <a:gd name="T60" fmla="*/ 2004 w 2517"/>
                <a:gd name="T61" fmla="*/ 234 h 966"/>
                <a:gd name="T62" fmla="*/ 482 w 2517"/>
                <a:gd name="T63" fmla="*/ 266 h 966"/>
                <a:gd name="T64" fmla="*/ 521 w 2517"/>
                <a:gd name="T65" fmla="*/ 238 h 966"/>
                <a:gd name="T66" fmla="*/ 1919 w 2517"/>
                <a:gd name="T67" fmla="*/ 189 h 966"/>
                <a:gd name="T68" fmla="*/ 1960 w 2517"/>
                <a:gd name="T69" fmla="*/ 214 h 966"/>
                <a:gd name="T70" fmla="*/ 597 w 2517"/>
                <a:gd name="T71" fmla="*/ 180 h 966"/>
                <a:gd name="T72" fmla="*/ 1878 w 2517"/>
                <a:gd name="T73" fmla="*/ 165 h 966"/>
                <a:gd name="T74" fmla="*/ 1881 w 2517"/>
                <a:gd name="T75" fmla="*/ 158 h 966"/>
                <a:gd name="T76" fmla="*/ 639 w 2517"/>
                <a:gd name="T77" fmla="*/ 156 h 966"/>
                <a:gd name="T78" fmla="*/ 643 w 2517"/>
                <a:gd name="T79" fmla="*/ 163 h 966"/>
                <a:gd name="T80" fmla="*/ 1751 w 2517"/>
                <a:gd name="T81" fmla="*/ 97 h 966"/>
                <a:gd name="T82" fmla="*/ 728 w 2517"/>
                <a:gd name="T83" fmla="*/ 121 h 966"/>
                <a:gd name="T84" fmla="*/ 772 w 2517"/>
                <a:gd name="T85" fmla="*/ 102 h 966"/>
                <a:gd name="T86" fmla="*/ 1659 w 2517"/>
                <a:gd name="T87" fmla="*/ 71 h 966"/>
                <a:gd name="T88" fmla="*/ 1704 w 2517"/>
                <a:gd name="T89" fmla="*/ 87 h 966"/>
                <a:gd name="T90" fmla="*/ 859 w 2517"/>
                <a:gd name="T91" fmla="*/ 62 h 966"/>
                <a:gd name="T92" fmla="*/ 1613 w 2517"/>
                <a:gd name="T93" fmla="*/ 57 h 966"/>
                <a:gd name="T94" fmla="*/ 1615 w 2517"/>
                <a:gd name="T95" fmla="*/ 50 h 966"/>
                <a:gd name="T96" fmla="*/ 905 w 2517"/>
                <a:gd name="T97" fmla="*/ 48 h 966"/>
                <a:gd name="T98" fmla="*/ 907 w 2517"/>
                <a:gd name="T99" fmla="*/ 56 h 966"/>
                <a:gd name="T100" fmla="*/ 1475 w 2517"/>
                <a:gd name="T101" fmla="*/ 18 h 966"/>
                <a:gd name="T102" fmla="*/ 999 w 2517"/>
                <a:gd name="T103" fmla="*/ 34 h 966"/>
                <a:gd name="T104" fmla="*/ 1046 w 2517"/>
                <a:gd name="T105" fmla="*/ 25 h 966"/>
                <a:gd name="T106" fmla="*/ 1379 w 2517"/>
                <a:gd name="T107" fmla="*/ 14 h 966"/>
                <a:gd name="T108" fmla="*/ 1426 w 2517"/>
                <a:gd name="T109" fmla="*/ 19 h 966"/>
                <a:gd name="T110" fmla="*/ 1140 w 2517"/>
                <a:gd name="T111" fmla="*/ 5 h 966"/>
                <a:gd name="T112" fmla="*/ 1331 w 2517"/>
                <a:gd name="T113" fmla="*/ 10 h 966"/>
                <a:gd name="T114" fmla="*/ 1332 w 2517"/>
                <a:gd name="T115" fmla="*/ 2 h 966"/>
                <a:gd name="T116" fmla="*/ 1188 w 2517"/>
                <a:gd name="T117" fmla="*/ 2 h 966"/>
                <a:gd name="T118" fmla="*/ 1188 w 2517"/>
                <a:gd name="T119" fmla="*/ 1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7" h="966">
                  <a:moveTo>
                    <a:pt x="2510" y="966"/>
                  </a:moveTo>
                  <a:cubicBezTo>
                    <a:pt x="2505" y="951"/>
                    <a:pt x="2501" y="936"/>
                    <a:pt x="2496" y="920"/>
                  </a:cubicBezTo>
                  <a:cubicBezTo>
                    <a:pt x="2504" y="918"/>
                    <a:pt x="2504" y="918"/>
                    <a:pt x="2504" y="918"/>
                  </a:cubicBezTo>
                  <a:cubicBezTo>
                    <a:pt x="2509" y="933"/>
                    <a:pt x="2513" y="949"/>
                    <a:pt x="2517" y="964"/>
                  </a:cubicBezTo>
                  <a:lnTo>
                    <a:pt x="2510" y="966"/>
                  </a:lnTo>
                  <a:close/>
                  <a:moveTo>
                    <a:pt x="7" y="963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4" y="945"/>
                    <a:pt x="8" y="930"/>
                    <a:pt x="13" y="914"/>
                  </a:cubicBezTo>
                  <a:cubicBezTo>
                    <a:pt x="21" y="917"/>
                    <a:pt x="21" y="917"/>
                    <a:pt x="21" y="917"/>
                  </a:cubicBezTo>
                  <a:cubicBezTo>
                    <a:pt x="16" y="932"/>
                    <a:pt x="12" y="947"/>
                    <a:pt x="7" y="963"/>
                  </a:cubicBezTo>
                  <a:close/>
                  <a:moveTo>
                    <a:pt x="2481" y="875"/>
                  </a:moveTo>
                  <a:cubicBezTo>
                    <a:pt x="2476" y="860"/>
                    <a:pt x="2471" y="845"/>
                    <a:pt x="2465" y="831"/>
                  </a:cubicBezTo>
                  <a:cubicBezTo>
                    <a:pt x="2472" y="828"/>
                    <a:pt x="2472" y="828"/>
                    <a:pt x="2472" y="828"/>
                  </a:cubicBezTo>
                  <a:cubicBezTo>
                    <a:pt x="2478" y="843"/>
                    <a:pt x="2484" y="858"/>
                    <a:pt x="2489" y="873"/>
                  </a:cubicBezTo>
                  <a:lnTo>
                    <a:pt x="2481" y="875"/>
                  </a:lnTo>
                  <a:close/>
                  <a:moveTo>
                    <a:pt x="36" y="872"/>
                  </a:moveTo>
                  <a:cubicBezTo>
                    <a:pt x="28" y="869"/>
                    <a:pt x="28" y="869"/>
                    <a:pt x="28" y="869"/>
                  </a:cubicBezTo>
                  <a:cubicBezTo>
                    <a:pt x="34" y="854"/>
                    <a:pt x="39" y="839"/>
                    <a:pt x="45" y="824"/>
                  </a:cubicBezTo>
                  <a:cubicBezTo>
                    <a:pt x="53" y="827"/>
                    <a:pt x="53" y="827"/>
                    <a:pt x="53" y="827"/>
                  </a:cubicBezTo>
                  <a:cubicBezTo>
                    <a:pt x="47" y="842"/>
                    <a:pt x="41" y="857"/>
                    <a:pt x="36" y="872"/>
                  </a:cubicBezTo>
                  <a:close/>
                  <a:moveTo>
                    <a:pt x="2447" y="787"/>
                  </a:moveTo>
                  <a:cubicBezTo>
                    <a:pt x="2440" y="772"/>
                    <a:pt x="2434" y="758"/>
                    <a:pt x="2427" y="744"/>
                  </a:cubicBezTo>
                  <a:cubicBezTo>
                    <a:pt x="2434" y="740"/>
                    <a:pt x="2434" y="740"/>
                    <a:pt x="2434" y="740"/>
                  </a:cubicBezTo>
                  <a:cubicBezTo>
                    <a:pt x="2441" y="754"/>
                    <a:pt x="2448" y="769"/>
                    <a:pt x="2454" y="784"/>
                  </a:cubicBezTo>
                  <a:lnTo>
                    <a:pt x="2447" y="787"/>
                  </a:lnTo>
                  <a:close/>
                  <a:moveTo>
                    <a:pt x="71" y="783"/>
                  </a:moveTo>
                  <a:cubicBezTo>
                    <a:pt x="64" y="780"/>
                    <a:pt x="64" y="780"/>
                    <a:pt x="64" y="780"/>
                  </a:cubicBezTo>
                  <a:cubicBezTo>
                    <a:pt x="70" y="765"/>
                    <a:pt x="77" y="750"/>
                    <a:pt x="84" y="736"/>
                  </a:cubicBezTo>
                  <a:cubicBezTo>
                    <a:pt x="91" y="739"/>
                    <a:pt x="91" y="739"/>
                    <a:pt x="91" y="739"/>
                  </a:cubicBezTo>
                  <a:cubicBezTo>
                    <a:pt x="84" y="754"/>
                    <a:pt x="77" y="768"/>
                    <a:pt x="71" y="783"/>
                  </a:cubicBezTo>
                  <a:close/>
                  <a:moveTo>
                    <a:pt x="2405" y="701"/>
                  </a:moveTo>
                  <a:cubicBezTo>
                    <a:pt x="2398" y="687"/>
                    <a:pt x="2390" y="673"/>
                    <a:pt x="2383" y="659"/>
                  </a:cubicBezTo>
                  <a:cubicBezTo>
                    <a:pt x="2389" y="655"/>
                    <a:pt x="2389" y="655"/>
                    <a:pt x="2389" y="655"/>
                  </a:cubicBezTo>
                  <a:cubicBezTo>
                    <a:pt x="2397" y="669"/>
                    <a:pt x="2405" y="683"/>
                    <a:pt x="2413" y="697"/>
                  </a:cubicBezTo>
                  <a:lnTo>
                    <a:pt x="2405" y="701"/>
                  </a:lnTo>
                  <a:close/>
                  <a:moveTo>
                    <a:pt x="113" y="697"/>
                  </a:moveTo>
                  <a:cubicBezTo>
                    <a:pt x="106" y="693"/>
                    <a:pt x="106" y="693"/>
                    <a:pt x="106" y="693"/>
                  </a:cubicBezTo>
                  <a:cubicBezTo>
                    <a:pt x="113" y="679"/>
                    <a:pt x="121" y="665"/>
                    <a:pt x="129" y="651"/>
                  </a:cubicBezTo>
                  <a:cubicBezTo>
                    <a:pt x="136" y="655"/>
                    <a:pt x="136" y="655"/>
                    <a:pt x="136" y="655"/>
                  </a:cubicBezTo>
                  <a:cubicBezTo>
                    <a:pt x="128" y="669"/>
                    <a:pt x="120" y="683"/>
                    <a:pt x="113" y="697"/>
                  </a:cubicBezTo>
                  <a:close/>
                  <a:moveTo>
                    <a:pt x="2358" y="618"/>
                  </a:moveTo>
                  <a:cubicBezTo>
                    <a:pt x="2350" y="605"/>
                    <a:pt x="2341" y="592"/>
                    <a:pt x="2332" y="579"/>
                  </a:cubicBezTo>
                  <a:cubicBezTo>
                    <a:pt x="2339" y="574"/>
                    <a:pt x="2339" y="574"/>
                    <a:pt x="2339" y="574"/>
                  </a:cubicBezTo>
                  <a:cubicBezTo>
                    <a:pt x="2348" y="587"/>
                    <a:pt x="2356" y="601"/>
                    <a:pt x="2365" y="614"/>
                  </a:cubicBezTo>
                  <a:lnTo>
                    <a:pt x="2358" y="618"/>
                  </a:lnTo>
                  <a:close/>
                  <a:moveTo>
                    <a:pt x="161" y="614"/>
                  </a:moveTo>
                  <a:cubicBezTo>
                    <a:pt x="154" y="610"/>
                    <a:pt x="154" y="610"/>
                    <a:pt x="154" y="610"/>
                  </a:cubicBezTo>
                  <a:cubicBezTo>
                    <a:pt x="162" y="597"/>
                    <a:pt x="171" y="583"/>
                    <a:pt x="180" y="570"/>
                  </a:cubicBezTo>
                  <a:cubicBezTo>
                    <a:pt x="187" y="574"/>
                    <a:pt x="187" y="574"/>
                    <a:pt x="187" y="574"/>
                  </a:cubicBezTo>
                  <a:cubicBezTo>
                    <a:pt x="178" y="587"/>
                    <a:pt x="169" y="601"/>
                    <a:pt x="161" y="614"/>
                  </a:cubicBezTo>
                  <a:close/>
                  <a:moveTo>
                    <a:pt x="2305" y="540"/>
                  </a:moveTo>
                  <a:cubicBezTo>
                    <a:pt x="2295" y="527"/>
                    <a:pt x="2286" y="514"/>
                    <a:pt x="2276" y="502"/>
                  </a:cubicBezTo>
                  <a:cubicBezTo>
                    <a:pt x="2282" y="497"/>
                    <a:pt x="2282" y="497"/>
                    <a:pt x="2282" y="497"/>
                  </a:cubicBezTo>
                  <a:cubicBezTo>
                    <a:pt x="2292" y="509"/>
                    <a:pt x="2302" y="522"/>
                    <a:pt x="2311" y="535"/>
                  </a:cubicBezTo>
                  <a:lnTo>
                    <a:pt x="2305" y="540"/>
                  </a:lnTo>
                  <a:close/>
                  <a:moveTo>
                    <a:pt x="214" y="535"/>
                  </a:moveTo>
                  <a:cubicBezTo>
                    <a:pt x="208" y="531"/>
                    <a:pt x="208" y="531"/>
                    <a:pt x="208" y="531"/>
                  </a:cubicBezTo>
                  <a:cubicBezTo>
                    <a:pt x="217" y="518"/>
                    <a:pt x="227" y="505"/>
                    <a:pt x="237" y="493"/>
                  </a:cubicBezTo>
                  <a:cubicBezTo>
                    <a:pt x="243" y="498"/>
                    <a:pt x="243" y="498"/>
                    <a:pt x="243" y="498"/>
                  </a:cubicBezTo>
                  <a:cubicBezTo>
                    <a:pt x="234" y="510"/>
                    <a:pt x="224" y="523"/>
                    <a:pt x="214" y="535"/>
                  </a:cubicBezTo>
                  <a:close/>
                  <a:moveTo>
                    <a:pt x="2246" y="465"/>
                  </a:moveTo>
                  <a:cubicBezTo>
                    <a:pt x="2235" y="453"/>
                    <a:pt x="2225" y="441"/>
                    <a:pt x="2214" y="429"/>
                  </a:cubicBezTo>
                  <a:cubicBezTo>
                    <a:pt x="2220" y="424"/>
                    <a:pt x="2220" y="424"/>
                    <a:pt x="2220" y="424"/>
                  </a:cubicBezTo>
                  <a:cubicBezTo>
                    <a:pt x="2231" y="435"/>
                    <a:pt x="2241" y="447"/>
                    <a:pt x="2252" y="460"/>
                  </a:cubicBezTo>
                  <a:lnTo>
                    <a:pt x="2246" y="465"/>
                  </a:lnTo>
                  <a:close/>
                  <a:moveTo>
                    <a:pt x="274" y="461"/>
                  </a:moveTo>
                  <a:cubicBezTo>
                    <a:pt x="268" y="456"/>
                    <a:pt x="268" y="456"/>
                    <a:pt x="268" y="456"/>
                  </a:cubicBezTo>
                  <a:cubicBezTo>
                    <a:pt x="278" y="444"/>
                    <a:pt x="289" y="431"/>
                    <a:pt x="300" y="420"/>
                  </a:cubicBezTo>
                  <a:cubicBezTo>
                    <a:pt x="305" y="425"/>
                    <a:pt x="305" y="425"/>
                    <a:pt x="305" y="425"/>
                  </a:cubicBezTo>
                  <a:cubicBezTo>
                    <a:pt x="295" y="437"/>
                    <a:pt x="284" y="449"/>
                    <a:pt x="274" y="461"/>
                  </a:cubicBezTo>
                  <a:close/>
                  <a:moveTo>
                    <a:pt x="2181" y="394"/>
                  </a:moveTo>
                  <a:cubicBezTo>
                    <a:pt x="2170" y="383"/>
                    <a:pt x="2159" y="372"/>
                    <a:pt x="2147" y="361"/>
                  </a:cubicBezTo>
                  <a:cubicBezTo>
                    <a:pt x="2153" y="355"/>
                    <a:pt x="2153" y="355"/>
                    <a:pt x="2153" y="355"/>
                  </a:cubicBezTo>
                  <a:cubicBezTo>
                    <a:pt x="2164" y="366"/>
                    <a:pt x="2176" y="378"/>
                    <a:pt x="2187" y="389"/>
                  </a:cubicBezTo>
                  <a:lnTo>
                    <a:pt x="2181" y="394"/>
                  </a:lnTo>
                  <a:close/>
                  <a:moveTo>
                    <a:pt x="338" y="391"/>
                  </a:moveTo>
                  <a:cubicBezTo>
                    <a:pt x="333" y="385"/>
                    <a:pt x="333" y="385"/>
                    <a:pt x="333" y="385"/>
                  </a:cubicBezTo>
                  <a:cubicBezTo>
                    <a:pt x="344" y="374"/>
                    <a:pt x="356" y="363"/>
                    <a:pt x="367" y="352"/>
                  </a:cubicBezTo>
                  <a:cubicBezTo>
                    <a:pt x="373" y="358"/>
                    <a:pt x="373" y="358"/>
                    <a:pt x="373" y="358"/>
                  </a:cubicBezTo>
                  <a:cubicBezTo>
                    <a:pt x="361" y="368"/>
                    <a:pt x="350" y="379"/>
                    <a:pt x="338" y="391"/>
                  </a:cubicBezTo>
                  <a:close/>
                  <a:moveTo>
                    <a:pt x="2112" y="329"/>
                  </a:moveTo>
                  <a:cubicBezTo>
                    <a:pt x="2100" y="319"/>
                    <a:pt x="2088" y="308"/>
                    <a:pt x="2075" y="298"/>
                  </a:cubicBezTo>
                  <a:cubicBezTo>
                    <a:pt x="2081" y="292"/>
                    <a:pt x="2081" y="292"/>
                    <a:pt x="2081" y="292"/>
                  </a:cubicBezTo>
                  <a:cubicBezTo>
                    <a:pt x="2093" y="302"/>
                    <a:pt x="2105" y="313"/>
                    <a:pt x="2117" y="323"/>
                  </a:cubicBezTo>
                  <a:lnTo>
                    <a:pt x="2112" y="329"/>
                  </a:lnTo>
                  <a:close/>
                  <a:moveTo>
                    <a:pt x="408" y="326"/>
                  </a:moveTo>
                  <a:cubicBezTo>
                    <a:pt x="403" y="320"/>
                    <a:pt x="403" y="320"/>
                    <a:pt x="403" y="320"/>
                  </a:cubicBezTo>
                  <a:cubicBezTo>
                    <a:pt x="415" y="309"/>
                    <a:pt x="427" y="299"/>
                    <a:pt x="440" y="289"/>
                  </a:cubicBezTo>
                  <a:cubicBezTo>
                    <a:pt x="445" y="295"/>
                    <a:pt x="445" y="295"/>
                    <a:pt x="445" y="295"/>
                  </a:cubicBezTo>
                  <a:cubicBezTo>
                    <a:pt x="432" y="305"/>
                    <a:pt x="420" y="315"/>
                    <a:pt x="408" y="326"/>
                  </a:cubicBezTo>
                  <a:close/>
                  <a:moveTo>
                    <a:pt x="2038" y="269"/>
                  </a:moveTo>
                  <a:cubicBezTo>
                    <a:pt x="2025" y="259"/>
                    <a:pt x="2012" y="250"/>
                    <a:pt x="1999" y="241"/>
                  </a:cubicBezTo>
                  <a:cubicBezTo>
                    <a:pt x="2004" y="234"/>
                    <a:pt x="2004" y="234"/>
                    <a:pt x="2004" y="234"/>
                  </a:cubicBezTo>
                  <a:cubicBezTo>
                    <a:pt x="2017" y="243"/>
                    <a:pt x="2030" y="253"/>
                    <a:pt x="2043" y="262"/>
                  </a:cubicBezTo>
                  <a:lnTo>
                    <a:pt x="2038" y="269"/>
                  </a:lnTo>
                  <a:close/>
                  <a:moveTo>
                    <a:pt x="482" y="266"/>
                  </a:moveTo>
                  <a:cubicBezTo>
                    <a:pt x="477" y="259"/>
                    <a:pt x="477" y="259"/>
                    <a:pt x="477" y="259"/>
                  </a:cubicBezTo>
                  <a:cubicBezTo>
                    <a:pt x="490" y="250"/>
                    <a:pt x="503" y="240"/>
                    <a:pt x="516" y="231"/>
                  </a:cubicBezTo>
                  <a:cubicBezTo>
                    <a:pt x="521" y="238"/>
                    <a:pt x="521" y="238"/>
                    <a:pt x="521" y="238"/>
                  </a:cubicBezTo>
                  <a:cubicBezTo>
                    <a:pt x="508" y="247"/>
                    <a:pt x="495" y="256"/>
                    <a:pt x="482" y="266"/>
                  </a:cubicBezTo>
                  <a:close/>
                  <a:moveTo>
                    <a:pt x="1960" y="214"/>
                  </a:moveTo>
                  <a:cubicBezTo>
                    <a:pt x="1946" y="206"/>
                    <a:pt x="1933" y="197"/>
                    <a:pt x="1919" y="189"/>
                  </a:cubicBezTo>
                  <a:cubicBezTo>
                    <a:pt x="1923" y="182"/>
                    <a:pt x="1923" y="182"/>
                    <a:pt x="1923" y="182"/>
                  </a:cubicBezTo>
                  <a:cubicBezTo>
                    <a:pt x="1937" y="190"/>
                    <a:pt x="1951" y="199"/>
                    <a:pt x="1964" y="207"/>
                  </a:cubicBezTo>
                  <a:lnTo>
                    <a:pt x="1960" y="214"/>
                  </a:lnTo>
                  <a:close/>
                  <a:moveTo>
                    <a:pt x="561" y="212"/>
                  </a:moveTo>
                  <a:cubicBezTo>
                    <a:pt x="556" y="205"/>
                    <a:pt x="556" y="205"/>
                    <a:pt x="556" y="205"/>
                  </a:cubicBezTo>
                  <a:cubicBezTo>
                    <a:pt x="570" y="196"/>
                    <a:pt x="583" y="188"/>
                    <a:pt x="597" y="180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87" y="195"/>
                    <a:pt x="574" y="203"/>
                    <a:pt x="561" y="212"/>
                  </a:cubicBezTo>
                  <a:close/>
                  <a:moveTo>
                    <a:pt x="1878" y="165"/>
                  </a:moveTo>
                  <a:cubicBezTo>
                    <a:pt x="1864" y="158"/>
                    <a:pt x="1850" y="150"/>
                    <a:pt x="1835" y="143"/>
                  </a:cubicBezTo>
                  <a:cubicBezTo>
                    <a:pt x="1839" y="136"/>
                    <a:pt x="1839" y="136"/>
                    <a:pt x="1839" y="136"/>
                  </a:cubicBezTo>
                  <a:cubicBezTo>
                    <a:pt x="1853" y="143"/>
                    <a:pt x="1868" y="151"/>
                    <a:pt x="1881" y="158"/>
                  </a:cubicBezTo>
                  <a:lnTo>
                    <a:pt x="1878" y="165"/>
                  </a:lnTo>
                  <a:close/>
                  <a:moveTo>
                    <a:pt x="643" y="163"/>
                  </a:moveTo>
                  <a:cubicBezTo>
                    <a:pt x="639" y="156"/>
                    <a:pt x="639" y="156"/>
                    <a:pt x="639" y="156"/>
                  </a:cubicBezTo>
                  <a:cubicBezTo>
                    <a:pt x="653" y="149"/>
                    <a:pt x="667" y="141"/>
                    <a:pt x="681" y="134"/>
                  </a:cubicBezTo>
                  <a:cubicBezTo>
                    <a:pt x="685" y="141"/>
                    <a:pt x="685" y="141"/>
                    <a:pt x="685" y="141"/>
                  </a:cubicBezTo>
                  <a:cubicBezTo>
                    <a:pt x="671" y="148"/>
                    <a:pt x="656" y="156"/>
                    <a:pt x="643" y="163"/>
                  </a:cubicBezTo>
                  <a:close/>
                  <a:moveTo>
                    <a:pt x="1792" y="123"/>
                  </a:moveTo>
                  <a:cubicBezTo>
                    <a:pt x="1778" y="116"/>
                    <a:pt x="1763" y="110"/>
                    <a:pt x="1748" y="104"/>
                  </a:cubicBezTo>
                  <a:cubicBezTo>
                    <a:pt x="1751" y="97"/>
                    <a:pt x="1751" y="97"/>
                    <a:pt x="1751" y="97"/>
                  </a:cubicBezTo>
                  <a:cubicBezTo>
                    <a:pt x="1766" y="103"/>
                    <a:pt x="1781" y="109"/>
                    <a:pt x="1796" y="116"/>
                  </a:cubicBezTo>
                  <a:lnTo>
                    <a:pt x="1792" y="123"/>
                  </a:lnTo>
                  <a:close/>
                  <a:moveTo>
                    <a:pt x="728" y="121"/>
                  </a:moveTo>
                  <a:cubicBezTo>
                    <a:pt x="725" y="114"/>
                    <a:pt x="725" y="114"/>
                    <a:pt x="725" y="114"/>
                  </a:cubicBezTo>
                  <a:cubicBezTo>
                    <a:pt x="739" y="107"/>
                    <a:pt x="754" y="101"/>
                    <a:pt x="769" y="95"/>
                  </a:cubicBezTo>
                  <a:cubicBezTo>
                    <a:pt x="772" y="102"/>
                    <a:pt x="772" y="102"/>
                    <a:pt x="772" y="102"/>
                  </a:cubicBezTo>
                  <a:cubicBezTo>
                    <a:pt x="757" y="108"/>
                    <a:pt x="742" y="115"/>
                    <a:pt x="728" y="121"/>
                  </a:cubicBezTo>
                  <a:close/>
                  <a:moveTo>
                    <a:pt x="1704" y="87"/>
                  </a:moveTo>
                  <a:cubicBezTo>
                    <a:pt x="1689" y="81"/>
                    <a:pt x="1674" y="76"/>
                    <a:pt x="1659" y="71"/>
                  </a:cubicBezTo>
                  <a:cubicBezTo>
                    <a:pt x="1661" y="64"/>
                    <a:pt x="1661" y="64"/>
                    <a:pt x="1661" y="64"/>
                  </a:cubicBezTo>
                  <a:cubicBezTo>
                    <a:pt x="1676" y="68"/>
                    <a:pt x="1692" y="74"/>
                    <a:pt x="1707" y="79"/>
                  </a:cubicBezTo>
                  <a:lnTo>
                    <a:pt x="1704" y="87"/>
                  </a:lnTo>
                  <a:close/>
                  <a:moveTo>
                    <a:pt x="816" y="85"/>
                  </a:moveTo>
                  <a:cubicBezTo>
                    <a:pt x="813" y="78"/>
                    <a:pt x="813" y="78"/>
                    <a:pt x="813" y="78"/>
                  </a:cubicBezTo>
                  <a:cubicBezTo>
                    <a:pt x="828" y="72"/>
                    <a:pt x="844" y="67"/>
                    <a:pt x="859" y="62"/>
                  </a:cubicBezTo>
                  <a:cubicBezTo>
                    <a:pt x="861" y="70"/>
                    <a:pt x="861" y="70"/>
                    <a:pt x="861" y="70"/>
                  </a:cubicBezTo>
                  <a:cubicBezTo>
                    <a:pt x="846" y="75"/>
                    <a:pt x="831" y="80"/>
                    <a:pt x="816" y="85"/>
                  </a:cubicBezTo>
                  <a:close/>
                  <a:moveTo>
                    <a:pt x="1613" y="57"/>
                  </a:moveTo>
                  <a:cubicBezTo>
                    <a:pt x="1598" y="53"/>
                    <a:pt x="1582" y="49"/>
                    <a:pt x="1567" y="45"/>
                  </a:cubicBezTo>
                  <a:cubicBezTo>
                    <a:pt x="1569" y="37"/>
                    <a:pt x="1569" y="37"/>
                    <a:pt x="1569" y="37"/>
                  </a:cubicBezTo>
                  <a:cubicBezTo>
                    <a:pt x="1584" y="41"/>
                    <a:pt x="1600" y="45"/>
                    <a:pt x="1615" y="50"/>
                  </a:cubicBezTo>
                  <a:lnTo>
                    <a:pt x="1613" y="57"/>
                  </a:lnTo>
                  <a:close/>
                  <a:moveTo>
                    <a:pt x="907" y="56"/>
                  </a:moveTo>
                  <a:cubicBezTo>
                    <a:pt x="905" y="48"/>
                    <a:pt x="905" y="48"/>
                    <a:pt x="905" y="48"/>
                  </a:cubicBezTo>
                  <a:cubicBezTo>
                    <a:pt x="920" y="44"/>
                    <a:pt x="935" y="40"/>
                    <a:pt x="951" y="36"/>
                  </a:cubicBezTo>
                  <a:cubicBezTo>
                    <a:pt x="953" y="44"/>
                    <a:pt x="953" y="44"/>
                    <a:pt x="953" y="44"/>
                  </a:cubicBezTo>
                  <a:cubicBezTo>
                    <a:pt x="937" y="48"/>
                    <a:pt x="922" y="52"/>
                    <a:pt x="907" y="56"/>
                  </a:cubicBezTo>
                  <a:close/>
                  <a:moveTo>
                    <a:pt x="1520" y="35"/>
                  </a:moveTo>
                  <a:cubicBezTo>
                    <a:pt x="1505" y="31"/>
                    <a:pt x="1489" y="28"/>
                    <a:pt x="1473" y="26"/>
                  </a:cubicBezTo>
                  <a:cubicBezTo>
                    <a:pt x="1475" y="18"/>
                    <a:pt x="1475" y="18"/>
                    <a:pt x="1475" y="18"/>
                  </a:cubicBezTo>
                  <a:cubicBezTo>
                    <a:pt x="1490" y="21"/>
                    <a:pt x="1506" y="24"/>
                    <a:pt x="1522" y="27"/>
                  </a:cubicBezTo>
                  <a:lnTo>
                    <a:pt x="1520" y="35"/>
                  </a:lnTo>
                  <a:close/>
                  <a:moveTo>
                    <a:pt x="999" y="34"/>
                  </a:moveTo>
                  <a:cubicBezTo>
                    <a:pt x="998" y="26"/>
                    <a:pt x="998" y="26"/>
                    <a:pt x="998" y="26"/>
                  </a:cubicBezTo>
                  <a:cubicBezTo>
                    <a:pt x="1013" y="23"/>
                    <a:pt x="1029" y="20"/>
                    <a:pt x="1045" y="17"/>
                  </a:cubicBezTo>
                  <a:cubicBezTo>
                    <a:pt x="1046" y="25"/>
                    <a:pt x="1046" y="25"/>
                    <a:pt x="1046" y="25"/>
                  </a:cubicBezTo>
                  <a:cubicBezTo>
                    <a:pt x="1031" y="28"/>
                    <a:pt x="1015" y="31"/>
                    <a:pt x="999" y="34"/>
                  </a:cubicBezTo>
                  <a:close/>
                  <a:moveTo>
                    <a:pt x="1426" y="19"/>
                  </a:moveTo>
                  <a:cubicBezTo>
                    <a:pt x="1411" y="17"/>
                    <a:pt x="1395" y="15"/>
                    <a:pt x="1379" y="14"/>
                  </a:cubicBezTo>
                  <a:cubicBezTo>
                    <a:pt x="1380" y="6"/>
                    <a:pt x="1380" y="6"/>
                    <a:pt x="1380" y="6"/>
                  </a:cubicBezTo>
                  <a:cubicBezTo>
                    <a:pt x="1395" y="7"/>
                    <a:pt x="1412" y="9"/>
                    <a:pt x="1427" y="11"/>
                  </a:cubicBezTo>
                  <a:lnTo>
                    <a:pt x="1426" y="19"/>
                  </a:lnTo>
                  <a:close/>
                  <a:moveTo>
                    <a:pt x="1093" y="18"/>
                  </a:moveTo>
                  <a:cubicBezTo>
                    <a:pt x="1092" y="10"/>
                    <a:pt x="1092" y="10"/>
                    <a:pt x="1092" y="10"/>
                  </a:cubicBezTo>
                  <a:cubicBezTo>
                    <a:pt x="1108" y="8"/>
                    <a:pt x="1124" y="7"/>
                    <a:pt x="1140" y="5"/>
                  </a:cubicBezTo>
                  <a:cubicBezTo>
                    <a:pt x="1141" y="13"/>
                    <a:pt x="1141" y="13"/>
                    <a:pt x="1141" y="13"/>
                  </a:cubicBezTo>
                  <a:cubicBezTo>
                    <a:pt x="1125" y="15"/>
                    <a:pt x="1109" y="16"/>
                    <a:pt x="1093" y="18"/>
                  </a:cubicBezTo>
                  <a:close/>
                  <a:moveTo>
                    <a:pt x="1331" y="10"/>
                  </a:moveTo>
                  <a:cubicBezTo>
                    <a:pt x="1316" y="9"/>
                    <a:pt x="1300" y="9"/>
                    <a:pt x="1284" y="8"/>
                  </a:cubicBezTo>
                  <a:cubicBezTo>
                    <a:pt x="1284" y="0"/>
                    <a:pt x="1284" y="0"/>
                    <a:pt x="1284" y="0"/>
                  </a:cubicBezTo>
                  <a:cubicBezTo>
                    <a:pt x="1300" y="1"/>
                    <a:pt x="1316" y="1"/>
                    <a:pt x="1332" y="2"/>
                  </a:cubicBezTo>
                  <a:lnTo>
                    <a:pt x="1331" y="10"/>
                  </a:lnTo>
                  <a:close/>
                  <a:moveTo>
                    <a:pt x="1188" y="10"/>
                  </a:moveTo>
                  <a:cubicBezTo>
                    <a:pt x="1188" y="2"/>
                    <a:pt x="1188" y="2"/>
                    <a:pt x="1188" y="2"/>
                  </a:cubicBezTo>
                  <a:cubicBezTo>
                    <a:pt x="1204" y="1"/>
                    <a:pt x="1220" y="0"/>
                    <a:pt x="1236" y="0"/>
                  </a:cubicBezTo>
                  <a:cubicBezTo>
                    <a:pt x="1236" y="8"/>
                    <a:pt x="1236" y="8"/>
                    <a:pt x="1236" y="8"/>
                  </a:cubicBezTo>
                  <a:cubicBezTo>
                    <a:pt x="1220" y="8"/>
                    <a:pt x="1204" y="9"/>
                    <a:pt x="1188" y="1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ṣḷiḓê">
              <a:extLst>
                <a:ext uri="{FF2B5EF4-FFF2-40B4-BE49-F238E27FC236}">
                  <a16:creationId xmlns:a16="http://schemas.microsoft.com/office/drawing/2014/main" id="{6A33E4E8-72E0-4688-A535-1E1EFA64639C}"/>
                </a:ext>
              </a:extLst>
            </p:cNvPr>
            <p:cNvSpPr/>
            <p:nvPr/>
          </p:nvSpPr>
          <p:spPr bwMode="auto">
            <a:xfrm>
              <a:off x="7262813" y="2571750"/>
              <a:ext cx="19050" cy="38100"/>
            </a:xfrm>
            <a:custGeom>
              <a:avLst/>
              <a:gdLst>
                <a:gd name="T0" fmla="*/ 5 w 13"/>
                <a:gd name="T1" fmla="*/ 25 h 25"/>
                <a:gd name="T2" fmla="*/ 0 w 13"/>
                <a:gd name="T3" fmla="*/ 1 h 25"/>
                <a:gd name="T4" fmla="*/ 8 w 13"/>
                <a:gd name="T5" fmla="*/ 0 h 25"/>
                <a:gd name="T6" fmla="*/ 13 w 13"/>
                <a:gd name="T7" fmla="*/ 23 h 25"/>
                <a:gd name="T8" fmla="*/ 5 w 1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5" y="25"/>
                  </a:moveTo>
                  <a:cubicBezTo>
                    <a:pt x="4" y="17"/>
                    <a:pt x="2" y="9"/>
                    <a:pt x="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7"/>
                    <a:pt x="12" y="15"/>
                    <a:pt x="13" y="23"/>
                  </a:cubicBezTo>
                  <a:lnTo>
                    <a:pt x="5" y="2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ṧlïḋé">
              <a:extLst>
                <a:ext uri="{FF2B5EF4-FFF2-40B4-BE49-F238E27FC236}">
                  <a16:creationId xmlns:a16="http://schemas.microsoft.com/office/drawing/2014/main" id="{C9993BD8-75FE-416F-A6CE-D31936FB11CE}"/>
                </a:ext>
              </a:extLst>
            </p:cNvPr>
            <p:cNvSpPr/>
            <p:nvPr/>
          </p:nvSpPr>
          <p:spPr bwMode="auto">
            <a:xfrm>
              <a:off x="7273925" y="3378200"/>
              <a:ext cx="20638" cy="38100"/>
            </a:xfrm>
            <a:custGeom>
              <a:avLst/>
              <a:gdLst>
                <a:gd name="T0" fmla="*/ 8 w 13"/>
                <a:gd name="T1" fmla="*/ 25 h 25"/>
                <a:gd name="T2" fmla="*/ 0 w 13"/>
                <a:gd name="T3" fmla="*/ 24 h 25"/>
                <a:gd name="T4" fmla="*/ 5 w 13"/>
                <a:gd name="T5" fmla="*/ 0 h 25"/>
                <a:gd name="T6" fmla="*/ 13 w 13"/>
                <a:gd name="T7" fmla="*/ 2 h 25"/>
                <a:gd name="T8" fmla="*/ 8 w 1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8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16"/>
                    <a:pt x="3" y="8"/>
                    <a:pt x="5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10"/>
                    <a:pt x="10" y="18"/>
                    <a:pt x="8" y="25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ṣ1îḓe">
              <a:extLst>
                <a:ext uri="{FF2B5EF4-FFF2-40B4-BE49-F238E27FC236}">
                  <a16:creationId xmlns:a16="http://schemas.microsoft.com/office/drawing/2014/main" id="{421FABFF-5DAA-4955-852D-80B79D09663C}"/>
                </a:ext>
              </a:extLst>
            </p:cNvPr>
            <p:cNvSpPr/>
            <p:nvPr/>
          </p:nvSpPr>
          <p:spPr bwMode="auto">
            <a:xfrm>
              <a:off x="3333750" y="3479800"/>
              <a:ext cx="3938588" cy="1563688"/>
            </a:xfrm>
            <a:custGeom>
              <a:avLst/>
              <a:gdLst>
                <a:gd name="T0" fmla="*/ 1244 w 2539"/>
                <a:gd name="T1" fmla="*/ 1001 h 1009"/>
                <a:gd name="T2" fmla="*/ 1270 w 2539"/>
                <a:gd name="T3" fmla="*/ 1009 h 1009"/>
                <a:gd name="T4" fmla="*/ 1387 w 2539"/>
                <a:gd name="T5" fmla="*/ 996 h 1009"/>
                <a:gd name="T6" fmla="*/ 1196 w 2539"/>
                <a:gd name="T7" fmla="*/ 1007 h 1009"/>
                <a:gd name="T8" fmla="*/ 1197 w 2539"/>
                <a:gd name="T9" fmla="*/ 999 h 1009"/>
                <a:gd name="T10" fmla="*/ 1434 w 2539"/>
                <a:gd name="T11" fmla="*/ 991 h 1009"/>
                <a:gd name="T12" fmla="*/ 1435 w 2539"/>
                <a:gd name="T13" fmla="*/ 999 h 1009"/>
                <a:gd name="T14" fmla="*/ 1055 w 2539"/>
                <a:gd name="T15" fmla="*/ 983 h 1009"/>
                <a:gd name="T16" fmla="*/ 1529 w 2539"/>
                <a:gd name="T17" fmla="*/ 983 h 1009"/>
                <a:gd name="T18" fmla="*/ 1576 w 2539"/>
                <a:gd name="T19" fmla="*/ 973 h 1009"/>
                <a:gd name="T20" fmla="*/ 960 w 2539"/>
                <a:gd name="T21" fmla="*/ 972 h 1009"/>
                <a:gd name="T22" fmla="*/ 1007 w 2539"/>
                <a:gd name="T23" fmla="*/ 982 h 1009"/>
                <a:gd name="T24" fmla="*/ 1666 w 2539"/>
                <a:gd name="T25" fmla="*/ 939 h 1009"/>
                <a:gd name="T26" fmla="*/ 914 w 2539"/>
                <a:gd name="T27" fmla="*/ 960 h 1009"/>
                <a:gd name="T28" fmla="*/ 916 w 2539"/>
                <a:gd name="T29" fmla="*/ 952 h 1009"/>
                <a:gd name="T30" fmla="*/ 1711 w 2539"/>
                <a:gd name="T31" fmla="*/ 924 h 1009"/>
                <a:gd name="T32" fmla="*/ 1713 w 2539"/>
                <a:gd name="T33" fmla="*/ 932 h 1009"/>
                <a:gd name="T34" fmla="*/ 781 w 2539"/>
                <a:gd name="T35" fmla="*/ 905 h 1009"/>
                <a:gd name="T36" fmla="*/ 1802 w 2539"/>
                <a:gd name="T37" fmla="*/ 896 h 1009"/>
                <a:gd name="T38" fmla="*/ 1845 w 2539"/>
                <a:gd name="T39" fmla="*/ 876 h 1009"/>
                <a:gd name="T40" fmla="*/ 690 w 2539"/>
                <a:gd name="T41" fmla="*/ 873 h 1009"/>
                <a:gd name="T42" fmla="*/ 733 w 2539"/>
                <a:gd name="T43" fmla="*/ 894 h 1009"/>
                <a:gd name="T44" fmla="*/ 1925 w 2539"/>
                <a:gd name="T45" fmla="*/ 823 h 1009"/>
                <a:gd name="T46" fmla="*/ 648 w 2539"/>
                <a:gd name="T47" fmla="*/ 851 h 1009"/>
                <a:gd name="T48" fmla="*/ 652 w 2539"/>
                <a:gd name="T49" fmla="*/ 844 h 1009"/>
                <a:gd name="T50" fmla="*/ 1966 w 2539"/>
                <a:gd name="T51" fmla="*/ 799 h 1009"/>
                <a:gd name="T52" fmla="*/ 1970 w 2539"/>
                <a:gd name="T53" fmla="*/ 805 h 1009"/>
                <a:gd name="T54" fmla="*/ 530 w 2539"/>
                <a:gd name="T55" fmla="*/ 769 h 1009"/>
                <a:gd name="T56" fmla="*/ 2049 w 2539"/>
                <a:gd name="T57" fmla="*/ 751 h 1009"/>
                <a:gd name="T58" fmla="*/ 2087 w 2539"/>
                <a:gd name="T59" fmla="*/ 722 h 1009"/>
                <a:gd name="T60" fmla="*/ 449 w 2539"/>
                <a:gd name="T61" fmla="*/ 718 h 1009"/>
                <a:gd name="T62" fmla="*/ 487 w 2539"/>
                <a:gd name="T63" fmla="*/ 748 h 1009"/>
                <a:gd name="T64" fmla="*/ 2153 w 2539"/>
                <a:gd name="T65" fmla="*/ 653 h 1009"/>
                <a:gd name="T66" fmla="*/ 412 w 2539"/>
                <a:gd name="T67" fmla="*/ 687 h 1009"/>
                <a:gd name="T68" fmla="*/ 418 w 2539"/>
                <a:gd name="T69" fmla="*/ 681 h 1009"/>
                <a:gd name="T70" fmla="*/ 2188 w 2539"/>
                <a:gd name="T71" fmla="*/ 620 h 1009"/>
                <a:gd name="T72" fmla="*/ 2193 w 2539"/>
                <a:gd name="T73" fmla="*/ 626 h 1009"/>
                <a:gd name="T74" fmla="*/ 316 w 2539"/>
                <a:gd name="T75" fmla="*/ 582 h 1009"/>
                <a:gd name="T76" fmla="*/ 2258 w 2539"/>
                <a:gd name="T77" fmla="*/ 556 h 1009"/>
                <a:gd name="T78" fmla="*/ 2289 w 2539"/>
                <a:gd name="T79" fmla="*/ 519 h 1009"/>
                <a:gd name="T80" fmla="*/ 247 w 2539"/>
                <a:gd name="T81" fmla="*/ 514 h 1009"/>
                <a:gd name="T82" fmla="*/ 278 w 2539"/>
                <a:gd name="T83" fmla="*/ 551 h 1009"/>
                <a:gd name="T84" fmla="*/ 2339 w 2539"/>
                <a:gd name="T85" fmla="*/ 437 h 1009"/>
                <a:gd name="T86" fmla="*/ 218 w 2539"/>
                <a:gd name="T87" fmla="*/ 476 h 1009"/>
                <a:gd name="T88" fmla="*/ 225 w 2539"/>
                <a:gd name="T89" fmla="*/ 472 h 1009"/>
                <a:gd name="T90" fmla="*/ 2366 w 2539"/>
                <a:gd name="T91" fmla="*/ 398 h 1009"/>
                <a:gd name="T92" fmla="*/ 2372 w 2539"/>
                <a:gd name="T93" fmla="*/ 402 h 1009"/>
                <a:gd name="T94" fmla="*/ 147 w 2539"/>
                <a:gd name="T95" fmla="*/ 352 h 1009"/>
                <a:gd name="T96" fmla="*/ 2421 w 2539"/>
                <a:gd name="T97" fmla="*/ 319 h 1009"/>
                <a:gd name="T98" fmla="*/ 2442 w 2539"/>
                <a:gd name="T99" fmla="*/ 276 h 1009"/>
                <a:gd name="T100" fmla="*/ 95 w 2539"/>
                <a:gd name="T101" fmla="*/ 272 h 1009"/>
                <a:gd name="T102" fmla="*/ 117 w 2539"/>
                <a:gd name="T103" fmla="*/ 315 h 1009"/>
                <a:gd name="T104" fmla="*/ 2474 w 2539"/>
                <a:gd name="T105" fmla="*/ 186 h 1009"/>
                <a:gd name="T106" fmla="*/ 75 w 2539"/>
                <a:gd name="T107" fmla="*/ 229 h 1009"/>
                <a:gd name="T108" fmla="*/ 83 w 2539"/>
                <a:gd name="T109" fmla="*/ 225 h 1009"/>
                <a:gd name="T110" fmla="*/ 2491 w 2539"/>
                <a:gd name="T111" fmla="*/ 141 h 1009"/>
                <a:gd name="T112" fmla="*/ 2498 w 2539"/>
                <a:gd name="T113" fmla="*/ 144 h 1009"/>
                <a:gd name="T114" fmla="*/ 33 w 2539"/>
                <a:gd name="T115" fmla="*/ 92 h 1009"/>
                <a:gd name="T116" fmla="*/ 2527 w 2539"/>
                <a:gd name="T117" fmla="*/ 53 h 1009"/>
                <a:gd name="T118" fmla="*/ 2539 w 2539"/>
                <a:gd name="T119" fmla="*/ 6 h 1009"/>
                <a:gd name="T120" fmla="*/ 0 w 2539"/>
                <a:gd name="T121" fmla="*/ 2 h 1009"/>
                <a:gd name="T122" fmla="*/ 12 w 2539"/>
                <a:gd name="T123" fmla="*/ 48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39" h="1009">
                  <a:moveTo>
                    <a:pt x="1270" y="1009"/>
                  </a:moveTo>
                  <a:cubicBezTo>
                    <a:pt x="1261" y="1009"/>
                    <a:pt x="1253" y="1009"/>
                    <a:pt x="1244" y="1009"/>
                  </a:cubicBezTo>
                  <a:cubicBezTo>
                    <a:pt x="1244" y="1001"/>
                    <a:pt x="1244" y="1001"/>
                    <a:pt x="1244" y="1001"/>
                  </a:cubicBezTo>
                  <a:cubicBezTo>
                    <a:pt x="1260" y="1001"/>
                    <a:pt x="1276" y="1001"/>
                    <a:pt x="1292" y="1001"/>
                  </a:cubicBezTo>
                  <a:cubicBezTo>
                    <a:pt x="1292" y="1009"/>
                    <a:pt x="1292" y="1009"/>
                    <a:pt x="1292" y="1009"/>
                  </a:cubicBezTo>
                  <a:cubicBezTo>
                    <a:pt x="1285" y="1009"/>
                    <a:pt x="1277" y="1009"/>
                    <a:pt x="1270" y="1009"/>
                  </a:cubicBezTo>
                  <a:close/>
                  <a:moveTo>
                    <a:pt x="1340" y="1007"/>
                  </a:moveTo>
                  <a:cubicBezTo>
                    <a:pt x="1339" y="999"/>
                    <a:pt x="1339" y="999"/>
                    <a:pt x="1339" y="999"/>
                  </a:cubicBezTo>
                  <a:cubicBezTo>
                    <a:pt x="1355" y="998"/>
                    <a:pt x="1371" y="997"/>
                    <a:pt x="1387" y="996"/>
                  </a:cubicBezTo>
                  <a:cubicBezTo>
                    <a:pt x="1387" y="1004"/>
                    <a:pt x="1387" y="1004"/>
                    <a:pt x="1387" y="1004"/>
                  </a:cubicBezTo>
                  <a:cubicBezTo>
                    <a:pt x="1372" y="1005"/>
                    <a:pt x="1356" y="1006"/>
                    <a:pt x="1340" y="1007"/>
                  </a:cubicBezTo>
                  <a:close/>
                  <a:moveTo>
                    <a:pt x="1196" y="1007"/>
                  </a:moveTo>
                  <a:cubicBezTo>
                    <a:pt x="1180" y="1006"/>
                    <a:pt x="1164" y="1005"/>
                    <a:pt x="1148" y="1003"/>
                  </a:cubicBezTo>
                  <a:cubicBezTo>
                    <a:pt x="1149" y="995"/>
                    <a:pt x="1149" y="995"/>
                    <a:pt x="1149" y="995"/>
                  </a:cubicBezTo>
                  <a:cubicBezTo>
                    <a:pt x="1165" y="997"/>
                    <a:pt x="1181" y="998"/>
                    <a:pt x="1197" y="999"/>
                  </a:cubicBezTo>
                  <a:lnTo>
                    <a:pt x="1196" y="1007"/>
                  </a:lnTo>
                  <a:close/>
                  <a:moveTo>
                    <a:pt x="1435" y="999"/>
                  </a:moveTo>
                  <a:cubicBezTo>
                    <a:pt x="1434" y="991"/>
                    <a:pt x="1434" y="991"/>
                    <a:pt x="1434" y="991"/>
                  </a:cubicBezTo>
                  <a:cubicBezTo>
                    <a:pt x="1450" y="989"/>
                    <a:pt x="1466" y="986"/>
                    <a:pt x="1481" y="984"/>
                  </a:cubicBezTo>
                  <a:cubicBezTo>
                    <a:pt x="1482" y="992"/>
                    <a:pt x="1482" y="992"/>
                    <a:pt x="1482" y="992"/>
                  </a:cubicBezTo>
                  <a:cubicBezTo>
                    <a:pt x="1467" y="994"/>
                    <a:pt x="1451" y="997"/>
                    <a:pt x="1435" y="999"/>
                  </a:cubicBezTo>
                  <a:close/>
                  <a:moveTo>
                    <a:pt x="1101" y="998"/>
                  </a:moveTo>
                  <a:cubicBezTo>
                    <a:pt x="1085" y="996"/>
                    <a:pt x="1069" y="994"/>
                    <a:pt x="1054" y="991"/>
                  </a:cubicBezTo>
                  <a:cubicBezTo>
                    <a:pt x="1055" y="983"/>
                    <a:pt x="1055" y="983"/>
                    <a:pt x="1055" y="983"/>
                  </a:cubicBezTo>
                  <a:cubicBezTo>
                    <a:pt x="1070" y="986"/>
                    <a:pt x="1086" y="988"/>
                    <a:pt x="1102" y="990"/>
                  </a:cubicBezTo>
                  <a:lnTo>
                    <a:pt x="1101" y="998"/>
                  </a:lnTo>
                  <a:close/>
                  <a:moveTo>
                    <a:pt x="1529" y="983"/>
                  </a:moveTo>
                  <a:cubicBezTo>
                    <a:pt x="1528" y="975"/>
                    <a:pt x="1528" y="975"/>
                    <a:pt x="1528" y="975"/>
                  </a:cubicBezTo>
                  <a:cubicBezTo>
                    <a:pt x="1543" y="972"/>
                    <a:pt x="1559" y="969"/>
                    <a:pt x="1574" y="965"/>
                  </a:cubicBezTo>
                  <a:cubicBezTo>
                    <a:pt x="1576" y="973"/>
                    <a:pt x="1576" y="973"/>
                    <a:pt x="1576" y="973"/>
                  </a:cubicBezTo>
                  <a:cubicBezTo>
                    <a:pt x="1561" y="977"/>
                    <a:pt x="1545" y="980"/>
                    <a:pt x="1529" y="983"/>
                  </a:cubicBezTo>
                  <a:close/>
                  <a:moveTo>
                    <a:pt x="1007" y="982"/>
                  </a:moveTo>
                  <a:cubicBezTo>
                    <a:pt x="991" y="979"/>
                    <a:pt x="975" y="976"/>
                    <a:pt x="960" y="972"/>
                  </a:cubicBezTo>
                  <a:cubicBezTo>
                    <a:pt x="962" y="964"/>
                    <a:pt x="962" y="964"/>
                    <a:pt x="962" y="964"/>
                  </a:cubicBezTo>
                  <a:cubicBezTo>
                    <a:pt x="977" y="968"/>
                    <a:pt x="993" y="971"/>
                    <a:pt x="1008" y="975"/>
                  </a:cubicBezTo>
                  <a:lnTo>
                    <a:pt x="1007" y="982"/>
                  </a:lnTo>
                  <a:close/>
                  <a:moveTo>
                    <a:pt x="1622" y="961"/>
                  </a:moveTo>
                  <a:cubicBezTo>
                    <a:pt x="1620" y="953"/>
                    <a:pt x="1620" y="953"/>
                    <a:pt x="1620" y="953"/>
                  </a:cubicBezTo>
                  <a:cubicBezTo>
                    <a:pt x="1635" y="949"/>
                    <a:pt x="1651" y="944"/>
                    <a:pt x="1666" y="939"/>
                  </a:cubicBezTo>
                  <a:cubicBezTo>
                    <a:pt x="1668" y="947"/>
                    <a:pt x="1668" y="947"/>
                    <a:pt x="1668" y="947"/>
                  </a:cubicBezTo>
                  <a:cubicBezTo>
                    <a:pt x="1653" y="952"/>
                    <a:pt x="1638" y="957"/>
                    <a:pt x="1622" y="961"/>
                  </a:cubicBezTo>
                  <a:close/>
                  <a:moveTo>
                    <a:pt x="914" y="960"/>
                  </a:moveTo>
                  <a:cubicBezTo>
                    <a:pt x="898" y="955"/>
                    <a:pt x="883" y="951"/>
                    <a:pt x="868" y="946"/>
                  </a:cubicBezTo>
                  <a:cubicBezTo>
                    <a:pt x="870" y="938"/>
                    <a:pt x="870" y="938"/>
                    <a:pt x="870" y="938"/>
                  </a:cubicBezTo>
                  <a:cubicBezTo>
                    <a:pt x="885" y="943"/>
                    <a:pt x="901" y="948"/>
                    <a:pt x="916" y="952"/>
                  </a:cubicBezTo>
                  <a:lnTo>
                    <a:pt x="914" y="960"/>
                  </a:lnTo>
                  <a:close/>
                  <a:moveTo>
                    <a:pt x="1713" y="932"/>
                  </a:moveTo>
                  <a:cubicBezTo>
                    <a:pt x="1711" y="924"/>
                    <a:pt x="1711" y="924"/>
                    <a:pt x="1711" y="924"/>
                  </a:cubicBezTo>
                  <a:cubicBezTo>
                    <a:pt x="1726" y="919"/>
                    <a:pt x="1740" y="913"/>
                    <a:pt x="1755" y="907"/>
                  </a:cubicBezTo>
                  <a:cubicBezTo>
                    <a:pt x="1758" y="915"/>
                    <a:pt x="1758" y="915"/>
                    <a:pt x="1758" y="915"/>
                  </a:cubicBezTo>
                  <a:cubicBezTo>
                    <a:pt x="1743" y="921"/>
                    <a:pt x="1728" y="926"/>
                    <a:pt x="1713" y="932"/>
                  </a:cubicBezTo>
                  <a:close/>
                  <a:moveTo>
                    <a:pt x="822" y="930"/>
                  </a:moveTo>
                  <a:cubicBezTo>
                    <a:pt x="807" y="925"/>
                    <a:pt x="792" y="919"/>
                    <a:pt x="778" y="913"/>
                  </a:cubicBezTo>
                  <a:cubicBezTo>
                    <a:pt x="781" y="905"/>
                    <a:pt x="781" y="905"/>
                    <a:pt x="781" y="905"/>
                  </a:cubicBezTo>
                  <a:cubicBezTo>
                    <a:pt x="795" y="911"/>
                    <a:pt x="810" y="917"/>
                    <a:pt x="825" y="923"/>
                  </a:cubicBezTo>
                  <a:lnTo>
                    <a:pt x="822" y="930"/>
                  </a:lnTo>
                  <a:close/>
                  <a:moveTo>
                    <a:pt x="1802" y="896"/>
                  </a:moveTo>
                  <a:cubicBezTo>
                    <a:pt x="1799" y="889"/>
                    <a:pt x="1799" y="889"/>
                    <a:pt x="1799" y="889"/>
                  </a:cubicBezTo>
                  <a:cubicBezTo>
                    <a:pt x="1813" y="882"/>
                    <a:pt x="1828" y="875"/>
                    <a:pt x="1842" y="868"/>
                  </a:cubicBezTo>
                  <a:cubicBezTo>
                    <a:pt x="1845" y="876"/>
                    <a:pt x="1845" y="876"/>
                    <a:pt x="1845" y="876"/>
                  </a:cubicBezTo>
                  <a:cubicBezTo>
                    <a:pt x="1831" y="883"/>
                    <a:pt x="1816" y="889"/>
                    <a:pt x="1802" y="896"/>
                  </a:cubicBezTo>
                  <a:close/>
                  <a:moveTo>
                    <a:pt x="733" y="894"/>
                  </a:moveTo>
                  <a:cubicBezTo>
                    <a:pt x="719" y="887"/>
                    <a:pt x="704" y="880"/>
                    <a:pt x="690" y="873"/>
                  </a:cubicBezTo>
                  <a:cubicBezTo>
                    <a:pt x="694" y="866"/>
                    <a:pt x="694" y="866"/>
                    <a:pt x="694" y="866"/>
                  </a:cubicBezTo>
                  <a:cubicBezTo>
                    <a:pt x="708" y="873"/>
                    <a:pt x="722" y="880"/>
                    <a:pt x="737" y="887"/>
                  </a:cubicBezTo>
                  <a:lnTo>
                    <a:pt x="733" y="894"/>
                  </a:lnTo>
                  <a:close/>
                  <a:moveTo>
                    <a:pt x="1888" y="854"/>
                  </a:moveTo>
                  <a:cubicBezTo>
                    <a:pt x="1884" y="847"/>
                    <a:pt x="1884" y="847"/>
                    <a:pt x="1884" y="847"/>
                  </a:cubicBezTo>
                  <a:cubicBezTo>
                    <a:pt x="1898" y="839"/>
                    <a:pt x="1912" y="831"/>
                    <a:pt x="1925" y="823"/>
                  </a:cubicBezTo>
                  <a:cubicBezTo>
                    <a:pt x="1929" y="830"/>
                    <a:pt x="1929" y="830"/>
                    <a:pt x="1929" y="830"/>
                  </a:cubicBezTo>
                  <a:cubicBezTo>
                    <a:pt x="1916" y="838"/>
                    <a:pt x="1902" y="846"/>
                    <a:pt x="1888" y="854"/>
                  </a:cubicBezTo>
                  <a:close/>
                  <a:moveTo>
                    <a:pt x="648" y="851"/>
                  </a:moveTo>
                  <a:cubicBezTo>
                    <a:pt x="634" y="844"/>
                    <a:pt x="620" y="836"/>
                    <a:pt x="606" y="828"/>
                  </a:cubicBezTo>
                  <a:cubicBezTo>
                    <a:pt x="610" y="821"/>
                    <a:pt x="610" y="821"/>
                    <a:pt x="610" y="821"/>
                  </a:cubicBezTo>
                  <a:cubicBezTo>
                    <a:pt x="624" y="829"/>
                    <a:pt x="638" y="837"/>
                    <a:pt x="652" y="844"/>
                  </a:cubicBezTo>
                  <a:lnTo>
                    <a:pt x="648" y="851"/>
                  </a:lnTo>
                  <a:close/>
                  <a:moveTo>
                    <a:pt x="1970" y="805"/>
                  </a:moveTo>
                  <a:cubicBezTo>
                    <a:pt x="1966" y="799"/>
                    <a:pt x="1966" y="799"/>
                    <a:pt x="1966" y="799"/>
                  </a:cubicBezTo>
                  <a:cubicBezTo>
                    <a:pt x="1979" y="790"/>
                    <a:pt x="1992" y="781"/>
                    <a:pt x="2005" y="772"/>
                  </a:cubicBezTo>
                  <a:cubicBezTo>
                    <a:pt x="2010" y="779"/>
                    <a:pt x="2010" y="779"/>
                    <a:pt x="2010" y="779"/>
                  </a:cubicBezTo>
                  <a:cubicBezTo>
                    <a:pt x="1997" y="788"/>
                    <a:pt x="1983" y="797"/>
                    <a:pt x="1970" y="805"/>
                  </a:cubicBezTo>
                  <a:close/>
                  <a:moveTo>
                    <a:pt x="565" y="802"/>
                  </a:moveTo>
                  <a:cubicBezTo>
                    <a:pt x="552" y="794"/>
                    <a:pt x="539" y="785"/>
                    <a:pt x="525" y="776"/>
                  </a:cubicBezTo>
                  <a:cubicBezTo>
                    <a:pt x="530" y="769"/>
                    <a:pt x="530" y="769"/>
                    <a:pt x="530" y="769"/>
                  </a:cubicBezTo>
                  <a:cubicBezTo>
                    <a:pt x="543" y="778"/>
                    <a:pt x="556" y="787"/>
                    <a:pt x="570" y="796"/>
                  </a:cubicBezTo>
                  <a:lnTo>
                    <a:pt x="565" y="802"/>
                  </a:lnTo>
                  <a:close/>
                  <a:moveTo>
                    <a:pt x="2049" y="751"/>
                  </a:moveTo>
                  <a:cubicBezTo>
                    <a:pt x="2044" y="745"/>
                    <a:pt x="2044" y="745"/>
                    <a:pt x="2044" y="745"/>
                  </a:cubicBezTo>
                  <a:cubicBezTo>
                    <a:pt x="2057" y="735"/>
                    <a:pt x="2069" y="725"/>
                    <a:pt x="2082" y="715"/>
                  </a:cubicBezTo>
                  <a:cubicBezTo>
                    <a:pt x="2087" y="722"/>
                    <a:pt x="2087" y="722"/>
                    <a:pt x="2087" y="722"/>
                  </a:cubicBezTo>
                  <a:cubicBezTo>
                    <a:pt x="2074" y="732"/>
                    <a:pt x="2061" y="742"/>
                    <a:pt x="2049" y="751"/>
                  </a:cubicBezTo>
                  <a:close/>
                  <a:moveTo>
                    <a:pt x="487" y="748"/>
                  </a:moveTo>
                  <a:cubicBezTo>
                    <a:pt x="474" y="738"/>
                    <a:pt x="461" y="728"/>
                    <a:pt x="449" y="718"/>
                  </a:cubicBezTo>
                  <a:cubicBezTo>
                    <a:pt x="454" y="712"/>
                    <a:pt x="454" y="712"/>
                    <a:pt x="454" y="712"/>
                  </a:cubicBezTo>
                  <a:cubicBezTo>
                    <a:pt x="466" y="722"/>
                    <a:pt x="479" y="732"/>
                    <a:pt x="492" y="741"/>
                  </a:cubicBezTo>
                  <a:lnTo>
                    <a:pt x="487" y="748"/>
                  </a:lnTo>
                  <a:close/>
                  <a:moveTo>
                    <a:pt x="2123" y="691"/>
                  </a:moveTo>
                  <a:cubicBezTo>
                    <a:pt x="2118" y="685"/>
                    <a:pt x="2118" y="685"/>
                    <a:pt x="2118" y="685"/>
                  </a:cubicBezTo>
                  <a:cubicBezTo>
                    <a:pt x="2130" y="675"/>
                    <a:pt x="2142" y="664"/>
                    <a:pt x="2153" y="653"/>
                  </a:cubicBezTo>
                  <a:cubicBezTo>
                    <a:pt x="2159" y="659"/>
                    <a:pt x="2159" y="659"/>
                    <a:pt x="2159" y="659"/>
                  </a:cubicBezTo>
                  <a:cubicBezTo>
                    <a:pt x="2147" y="670"/>
                    <a:pt x="2135" y="681"/>
                    <a:pt x="2123" y="691"/>
                  </a:cubicBezTo>
                  <a:close/>
                  <a:moveTo>
                    <a:pt x="412" y="687"/>
                  </a:moveTo>
                  <a:cubicBezTo>
                    <a:pt x="400" y="677"/>
                    <a:pt x="388" y="666"/>
                    <a:pt x="377" y="655"/>
                  </a:cubicBezTo>
                  <a:cubicBezTo>
                    <a:pt x="382" y="649"/>
                    <a:pt x="382" y="649"/>
                    <a:pt x="382" y="649"/>
                  </a:cubicBezTo>
                  <a:cubicBezTo>
                    <a:pt x="394" y="660"/>
                    <a:pt x="406" y="671"/>
                    <a:pt x="418" y="681"/>
                  </a:cubicBezTo>
                  <a:lnTo>
                    <a:pt x="412" y="687"/>
                  </a:lnTo>
                  <a:close/>
                  <a:moveTo>
                    <a:pt x="2193" y="626"/>
                  </a:moveTo>
                  <a:cubicBezTo>
                    <a:pt x="2188" y="620"/>
                    <a:pt x="2188" y="620"/>
                    <a:pt x="2188" y="620"/>
                  </a:cubicBezTo>
                  <a:cubicBezTo>
                    <a:pt x="2199" y="609"/>
                    <a:pt x="2210" y="597"/>
                    <a:pt x="2221" y="586"/>
                  </a:cubicBezTo>
                  <a:cubicBezTo>
                    <a:pt x="2226" y="591"/>
                    <a:pt x="2226" y="591"/>
                    <a:pt x="2226" y="591"/>
                  </a:cubicBezTo>
                  <a:cubicBezTo>
                    <a:pt x="2216" y="603"/>
                    <a:pt x="2205" y="615"/>
                    <a:pt x="2193" y="626"/>
                  </a:cubicBezTo>
                  <a:close/>
                  <a:moveTo>
                    <a:pt x="343" y="622"/>
                  </a:moveTo>
                  <a:cubicBezTo>
                    <a:pt x="331" y="610"/>
                    <a:pt x="320" y="599"/>
                    <a:pt x="310" y="587"/>
                  </a:cubicBezTo>
                  <a:cubicBezTo>
                    <a:pt x="316" y="582"/>
                    <a:pt x="316" y="582"/>
                    <a:pt x="316" y="582"/>
                  </a:cubicBezTo>
                  <a:cubicBezTo>
                    <a:pt x="326" y="593"/>
                    <a:pt x="337" y="605"/>
                    <a:pt x="348" y="616"/>
                  </a:cubicBezTo>
                  <a:lnTo>
                    <a:pt x="343" y="622"/>
                  </a:lnTo>
                  <a:close/>
                  <a:moveTo>
                    <a:pt x="2258" y="556"/>
                  </a:moveTo>
                  <a:cubicBezTo>
                    <a:pt x="2252" y="550"/>
                    <a:pt x="2252" y="550"/>
                    <a:pt x="2252" y="550"/>
                  </a:cubicBezTo>
                  <a:cubicBezTo>
                    <a:pt x="2263" y="538"/>
                    <a:pt x="2273" y="526"/>
                    <a:pt x="2283" y="514"/>
                  </a:cubicBezTo>
                  <a:cubicBezTo>
                    <a:pt x="2289" y="519"/>
                    <a:pt x="2289" y="519"/>
                    <a:pt x="2289" y="519"/>
                  </a:cubicBezTo>
                  <a:cubicBezTo>
                    <a:pt x="2279" y="531"/>
                    <a:pt x="2269" y="544"/>
                    <a:pt x="2258" y="556"/>
                  </a:cubicBezTo>
                  <a:close/>
                  <a:moveTo>
                    <a:pt x="278" y="551"/>
                  </a:moveTo>
                  <a:cubicBezTo>
                    <a:pt x="268" y="539"/>
                    <a:pt x="257" y="527"/>
                    <a:pt x="247" y="514"/>
                  </a:cubicBezTo>
                  <a:cubicBezTo>
                    <a:pt x="254" y="509"/>
                    <a:pt x="254" y="509"/>
                    <a:pt x="254" y="509"/>
                  </a:cubicBezTo>
                  <a:cubicBezTo>
                    <a:pt x="264" y="522"/>
                    <a:pt x="274" y="534"/>
                    <a:pt x="284" y="546"/>
                  </a:cubicBezTo>
                  <a:lnTo>
                    <a:pt x="278" y="551"/>
                  </a:lnTo>
                  <a:close/>
                  <a:moveTo>
                    <a:pt x="2318" y="481"/>
                  </a:moveTo>
                  <a:cubicBezTo>
                    <a:pt x="2312" y="476"/>
                    <a:pt x="2312" y="476"/>
                    <a:pt x="2312" y="476"/>
                  </a:cubicBezTo>
                  <a:cubicBezTo>
                    <a:pt x="2321" y="463"/>
                    <a:pt x="2330" y="450"/>
                    <a:pt x="2339" y="437"/>
                  </a:cubicBezTo>
                  <a:cubicBezTo>
                    <a:pt x="2346" y="442"/>
                    <a:pt x="2346" y="442"/>
                    <a:pt x="2346" y="442"/>
                  </a:cubicBezTo>
                  <a:cubicBezTo>
                    <a:pt x="2337" y="455"/>
                    <a:pt x="2328" y="468"/>
                    <a:pt x="2318" y="481"/>
                  </a:cubicBezTo>
                  <a:close/>
                  <a:moveTo>
                    <a:pt x="218" y="476"/>
                  </a:moveTo>
                  <a:cubicBezTo>
                    <a:pt x="209" y="464"/>
                    <a:pt x="200" y="450"/>
                    <a:pt x="191" y="437"/>
                  </a:cubicBezTo>
                  <a:cubicBezTo>
                    <a:pt x="197" y="433"/>
                    <a:pt x="197" y="433"/>
                    <a:pt x="197" y="433"/>
                  </a:cubicBezTo>
                  <a:cubicBezTo>
                    <a:pt x="206" y="446"/>
                    <a:pt x="216" y="459"/>
                    <a:pt x="225" y="472"/>
                  </a:cubicBezTo>
                  <a:lnTo>
                    <a:pt x="218" y="476"/>
                  </a:lnTo>
                  <a:close/>
                  <a:moveTo>
                    <a:pt x="2372" y="402"/>
                  </a:moveTo>
                  <a:cubicBezTo>
                    <a:pt x="2366" y="398"/>
                    <a:pt x="2366" y="398"/>
                    <a:pt x="2366" y="398"/>
                  </a:cubicBezTo>
                  <a:cubicBezTo>
                    <a:pt x="2374" y="384"/>
                    <a:pt x="2382" y="371"/>
                    <a:pt x="2390" y="357"/>
                  </a:cubicBezTo>
                  <a:cubicBezTo>
                    <a:pt x="2397" y="361"/>
                    <a:pt x="2397" y="361"/>
                    <a:pt x="2397" y="361"/>
                  </a:cubicBezTo>
                  <a:cubicBezTo>
                    <a:pt x="2389" y="375"/>
                    <a:pt x="2381" y="388"/>
                    <a:pt x="2372" y="402"/>
                  </a:cubicBezTo>
                  <a:close/>
                  <a:moveTo>
                    <a:pt x="165" y="397"/>
                  </a:moveTo>
                  <a:cubicBezTo>
                    <a:pt x="156" y="384"/>
                    <a:pt x="148" y="370"/>
                    <a:pt x="140" y="356"/>
                  </a:cubicBezTo>
                  <a:cubicBezTo>
                    <a:pt x="147" y="352"/>
                    <a:pt x="147" y="352"/>
                    <a:pt x="147" y="352"/>
                  </a:cubicBezTo>
                  <a:cubicBezTo>
                    <a:pt x="155" y="366"/>
                    <a:pt x="163" y="380"/>
                    <a:pt x="172" y="393"/>
                  </a:cubicBezTo>
                  <a:lnTo>
                    <a:pt x="165" y="397"/>
                  </a:lnTo>
                  <a:close/>
                  <a:moveTo>
                    <a:pt x="2421" y="319"/>
                  </a:moveTo>
                  <a:cubicBezTo>
                    <a:pt x="2414" y="315"/>
                    <a:pt x="2414" y="315"/>
                    <a:pt x="2414" y="315"/>
                  </a:cubicBezTo>
                  <a:cubicBezTo>
                    <a:pt x="2421" y="301"/>
                    <a:pt x="2428" y="287"/>
                    <a:pt x="2435" y="273"/>
                  </a:cubicBezTo>
                  <a:cubicBezTo>
                    <a:pt x="2442" y="276"/>
                    <a:pt x="2442" y="276"/>
                    <a:pt x="2442" y="276"/>
                  </a:cubicBezTo>
                  <a:cubicBezTo>
                    <a:pt x="2435" y="291"/>
                    <a:pt x="2428" y="305"/>
                    <a:pt x="2421" y="319"/>
                  </a:cubicBezTo>
                  <a:close/>
                  <a:moveTo>
                    <a:pt x="117" y="315"/>
                  </a:moveTo>
                  <a:cubicBezTo>
                    <a:pt x="110" y="301"/>
                    <a:pt x="102" y="286"/>
                    <a:pt x="95" y="272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9" y="283"/>
                    <a:pt x="117" y="297"/>
                    <a:pt x="124" y="311"/>
                  </a:cubicBezTo>
                  <a:lnTo>
                    <a:pt x="117" y="315"/>
                  </a:lnTo>
                  <a:close/>
                  <a:moveTo>
                    <a:pt x="2463" y="233"/>
                  </a:moveTo>
                  <a:cubicBezTo>
                    <a:pt x="2455" y="230"/>
                    <a:pt x="2455" y="230"/>
                    <a:pt x="2455" y="230"/>
                  </a:cubicBezTo>
                  <a:cubicBezTo>
                    <a:pt x="2462" y="215"/>
                    <a:pt x="2468" y="201"/>
                    <a:pt x="2474" y="186"/>
                  </a:cubicBezTo>
                  <a:cubicBezTo>
                    <a:pt x="2481" y="189"/>
                    <a:pt x="2481" y="189"/>
                    <a:pt x="2481" y="189"/>
                  </a:cubicBezTo>
                  <a:cubicBezTo>
                    <a:pt x="2475" y="204"/>
                    <a:pt x="2469" y="219"/>
                    <a:pt x="2463" y="233"/>
                  </a:cubicBezTo>
                  <a:close/>
                  <a:moveTo>
                    <a:pt x="75" y="229"/>
                  </a:moveTo>
                  <a:cubicBezTo>
                    <a:pt x="69" y="214"/>
                    <a:pt x="63" y="199"/>
                    <a:pt x="57" y="184"/>
                  </a:cubicBezTo>
                  <a:cubicBezTo>
                    <a:pt x="64" y="182"/>
                    <a:pt x="64" y="182"/>
                    <a:pt x="64" y="182"/>
                  </a:cubicBezTo>
                  <a:cubicBezTo>
                    <a:pt x="70" y="196"/>
                    <a:pt x="76" y="211"/>
                    <a:pt x="83" y="225"/>
                  </a:cubicBezTo>
                  <a:lnTo>
                    <a:pt x="75" y="229"/>
                  </a:lnTo>
                  <a:close/>
                  <a:moveTo>
                    <a:pt x="2498" y="144"/>
                  </a:moveTo>
                  <a:cubicBezTo>
                    <a:pt x="2491" y="141"/>
                    <a:pt x="2491" y="141"/>
                    <a:pt x="2491" y="141"/>
                  </a:cubicBezTo>
                  <a:cubicBezTo>
                    <a:pt x="2496" y="126"/>
                    <a:pt x="2501" y="111"/>
                    <a:pt x="2506" y="96"/>
                  </a:cubicBezTo>
                  <a:cubicBezTo>
                    <a:pt x="2514" y="99"/>
                    <a:pt x="2514" y="99"/>
                    <a:pt x="2514" y="99"/>
                  </a:cubicBezTo>
                  <a:cubicBezTo>
                    <a:pt x="2509" y="114"/>
                    <a:pt x="2504" y="129"/>
                    <a:pt x="2498" y="144"/>
                  </a:cubicBezTo>
                  <a:close/>
                  <a:moveTo>
                    <a:pt x="40" y="140"/>
                  </a:moveTo>
                  <a:cubicBezTo>
                    <a:pt x="35" y="125"/>
                    <a:pt x="30" y="109"/>
                    <a:pt x="25" y="94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7" y="107"/>
                    <a:pt x="43" y="122"/>
                    <a:pt x="48" y="137"/>
                  </a:cubicBezTo>
                  <a:lnTo>
                    <a:pt x="40" y="140"/>
                  </a:lnTo>
                  <a:close/>
                  <a:moveTo>
                    <a:pt x="2527" y="53"/>
                  </a:moveTo>
                  <a:cubicBezTo>
                    <a:pt x="2519" y="50"/>
                    <a:pt x="2519" y="50"/>
                    <a:pt x="2519" y="50"/>
                  </a:cubicBezTo>
                  <a:cubicBezTo>
                    <a:pt x="2524" y="35"/>
                    <a:pt x="2528" y="20"/>
                    <a:pt x="2531" y="4"/>
                  </a:cubicBezTo>
                  <a:cubicBezTo>
                    <a:pt x="2539" y="6"/>
                    <a:pt x="2539" y="6"/>
                    <a:pt x="2539" y="6"/>
                  </a:cubicBezTo>
                  <a:cubicBezTo>
                    <a:pt x="2535" y="22"/>
                    <a:pt x="2531" y="37"/>
                    <a:pt x="2527" y="53"/>
                  </a:cubicBezTo>
                  <a:close/>
                  <a:moveTo>
                    <a:pt x="12" y="48"/>
                  </a:moveTo>
                  <a:cubicBezTo>
                    <a:pt x="8" y="33"/>
                    <a:pt x="4" y="18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16"/>
                    <a:pt x="15" y="31"/>
                    <a:pt x="19" y="46"/>
                  </a:cubicBezTo>
                  <a:lnTo>
                    <a:pt x="12" y="4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Sḻîďê">
              <a:extLst>
                <a:ext uri="{FF2B5EF4-FFF2-40B4-BE49-F238E27FC236}">
                  <a16:creationId xmlns:a16="http://schemas.microsoft.com/office/drawing/2014/main" id="{14B2B4A4-42A4-4BF5-A3AB-53DDBE31CC70}"/>
                </a:ext>
              </a:extLst>
            </p:cNvPr>
            <p:cNvSpPr/>
            <p:nvPr/>
          </p:nvSpPr>
          <p:spPr bwMode="auto">
            <a:xfrm>
              <a:off x="3309938" y="3370263"/>
              <a:ext cx="20638" cy="38100"/>
            </a:xfrm>
            <a:custGeom>
              <a:avLst/>
              <a:gdLst>
                <a:gd name="T0" fmla="*/ 5 w 13"/>
                <a:gd name="T1" fmla="*/ 25 h 25"/>
                <a:gd name="T2" fmla="*/ 0 w 13"/>
                <a:gd name="T3" fmla="*/ 2 h 25"/>
                <a:gd name="T4" fmla="*/ 8 w 13"/>
                <a:gd name="T5" fmla="*/ 0 h 25"/>
                <a:gd name="T6" fmla="*/ 13 w 13"/>
                <a:gd name="T7" fmla="*/ 24 h 25"/>
                <a:gd name="T8" fmla="*/ 5 w 1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5" y="25"/>
                  </a:moveTo>
                  <a:cubicBezTo>
                    <a:pt x="3" y="18"/>
                    <a:pt x="2" y="10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8"/>
                    <a:pt x="11" y="16"/>
                    <a:pt x="13" y="24"/>
                  </a:cubicBezTo>
                  <a:lnTo>
                    <a:pt x="5" y="2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ṧļíde">
              <a:extLst>
                <a:ext uri="{FF2B5EF4-FFF2-40B4-BE49-F238E27FC236}">
                  <a16:creationId xmlns:a16="http://schemas.microsoft.com/office/drawing/2014/main" id="{052D9BEF-89CE-4E77-8E75-04BD1F41DFD4}"/>
                </a:ext>
              </a:extLst>
            </p:cNvPr>
            <p:cNvSpPr/>
            <p:nvPr/>
          </p:nvSpPr>
          <p:spPr bwMode="auto">
            <a:xfrm>
              <a:off x="6305550" y="3384550"/>
              <a:ext cx="25400" cy="38100"/>
            </a:xfrm>
            <a:custGeom>
              <a:avLst/>
              <a:gdLst>
                <a:gd name="T0" fmla="*/ 7 w 16"/>
                <a:gd name="T1" fmla="*/ 25 h 25"/>
                <a:gd name="T2" fmla="*/ 0 w 16"/>
                <a:gd name="T3" fmla="*/ 22 h 25"/>
                <a:gd name="T4" fmla="*/ 8 w 16"/>
                <a:gd name="T5" fmla="*/ 0 h 25"/>
                <a:gd name="T6" fmla="*/ 16 w 16"/>
                <a:gd name="T7" fmla="*/ 2 h 25"/>
                <a:gd name="T8" fmla="*/ 7 w 1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7" y="2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3" y="15"/>
                    <a:pt x="5" y="7"/>
                    <a:pt x="8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" y="10"/>
                    <a:pt x="10" y="18"/>
                    <a:pt x="7" y="25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ṡḻide">
              <a:extLst>
                <a:ext uri="{FF2B5EF4-FFF2-40B4-BE49-F238E27FC236}">
                  <a16:creationId xmlns:a16="http://schemas.microsoft.com/office/drawing/2014/main" id="{12C51C5E-8BB4-4D8A-9701-83E5843C3D21}"/>
                </a:ext>
              </a:extLst>
            </p:cNvPr>
            <p:cNvSpPr/>
            <p:nvPr/>
          </p:nvSpPr>
          <p:spPr bwMode="auto">
            <a:xfrm>
              <a:off x="4313238" y="3471863"/>
              <a:ext cx="1973263" cy="638175"/>
            </a:xfrm>
            <a:custGeom>
              <a:avLst/>
              <a:gdLst>
                <a:gd name="T0" fmla="*/ 609 w 1272"/>
                <a:gd name="T1" fmla="*/ 411 h 412"/>
                <a:gd name="T2" fmla="*/ 657 w 1272"/>
                <a:gd name="T3" fmla="*/ 404 h 412"/>
                <a:gd name="T4" fmla="*/ 638 w 1272"/>
                <a:gd name="T5" fmla="*/ 412 h 412"/>
                <a:gd name="T6" fmla="*/ 705 w 1272"/>
                <a:gd name="T7" fmla="*/ 401 h 412"/>
                <a:gd name="T8" fmla="*/ 753 w 1272"/>
                <a:gd name="T9" fmla="*/ 403 h 412"/>
                <a:gd name="T10" fmla="*/ 561 w 1272"/>
                <a:gd name="T11" fmla="*/ 408 h 412"/>
                <a:gd name="T12" fmla="*/ 515 w 1272"/>
                <a:gd name="T13" fmla="*/ 393 h 412"/>
                <a:gd name="T14" fmla="*/ 561 w 1272"/>
                <a:gd name="T15" fmla="*/ 408 h 412"/>
                <a:gd name="T16" fmla="*/ 799 w 1272"/>
                <a:gd name="T17" fmla="*/ 385 h 412"/>
                <a:gd name="T18" fmla="*/ 847 w 1272"/>
                <a:gd name="T19" fmla="*/ 380 h 412"/>
                <a:gd name="T20" fmla="*/ 466 w 1272"/>
                <a:gd name="T21" fmla="*/ 391 h 412"/>
                <a:gd name="T22" fmla="*/ 423 w 1272"/>
                <a:gd name="T23" fmla="*/ 370 h 412"/>
                <a:gd name="T24" fmla="*/ 466 w 1272"/>
                <a:gd name="T25" fmla="*/ 391 h 412"/>
                <a:gd name="T26" fmla="*/ 890 w 1272"/>
                <a:gd name="T27" fmla="*/ 357 h 412"/>
                <a:gd name="T28" fmla="*/ 937 w 1272"/>
                <a:gd name="T29" fmla="*/ 345 h 412"/>
                <a:gd name="T30" fmla="*/ 375 w 1272"/>
                <a:gd name="T31" fmla="*/ 361 h 412"/>
                <a:gd name="T32" fmla="*/ 334 w 1272"/>
                <a:gd name="T33" fmla="*/ 334 h 412"/>
                <a:gd name="T34" fmla="*/ 375 w 1272"/>
                <a:gd name="T35" fmla="*/ 361 h 412"/>
                <a:gd name="T36" fmla="*/ 976 w 1272"/>
                <a:gd name="T37" fmla="*/ 316 h 412"/>
                <a:gd name="T38" fmla="*/ 1021 w 1272"/>
                <a:gd name="T39" fmla="*/ 299 h 412"/>
                <a:gd name="T40" fmla="*/ 288 w 1272"/>
                <a:gd name="T41" fmla="*/ 319 h 412"/>
                <a:gd name="T42" fmla="*/ 252 w 1272"/>
                <a:gd name="T43" fmla="*/ 287 h 412"/>
                <a:gd name="T44" fmla="*/ 288 w 1272"/>
                <a:gd name="T45" fmla="*/ 319 h 412"/>
                <a:gd name="T46" fmla="*/ 1055 w 1272"/>
                <a:gd name="T47" fmla="*/ 264 h 412"/>
                <a:gd name="T48" fmla="*/ 1098 w 1272"/>
                <a:gd name="T49" fmla="*/ 241 h 412"/>
                <a:gd name="T50" fmla="*/ 208 w 1272"/>
                <a:gd name="T51" fmla="*/ 265 h 412"/>
                <a:gd name="T52" fmla="*/ 177 w 1272"/>
                <a:gd name="T53" fmla="*/ 228 h 412"/>
                <a:gd name="T54" fmla="*/ 208 w 1272"/>
                <a:gd name="T55" fmla="*/ 265 h 412"/>
                <a:gd name="T56" fmla="*/ 1127 w 1272"/>
                <a:gd name="T57" fmla="*/ 202 h 412"/>
                <a:gd name="T58" fmla="*/ 1166 w 1272"/>
                <a:gd name="T59" fmla="*/ 173 h 412"/>
                <a:gd name="T60" fmla="*/ 136 w 1272"/>
                <a:gd name="T61" fmla="*/ 201 h 412"/>
                <a:gd name="T62" fmla="*/ 110 w 1272"/>
                <a:gd name="T63" fmla="*/ 160 h 412"/>
                <a:gd name="T64" fmla="*/ 136 w 1272"/>
                <a:gd name="T65" fmla="*/ 201 h 412"/>
                <a:gd name="T66" fmla="*/ 1190 w 1272"/>
                <a:gd name="T67" fmla="*/ 130 h 412"/>
                <a:gd name="T68" fmla="*/ 1224 w 1272"/>
                <a:gd name="T69" fmla="*/ 96 h 412"/>
                <a:gd name="T70" fmla="*/ 74 w 1272"/>
                <a:gd name="T71" fmla="*/ 128 h 412"/>
                <a:gd name="T72" fmla="*/ 53 w 1272"/>
                <a:gd name="T73" fmla="*/ 84 h 412"/>
                <a:gd name="T74" fmla="*/ 74 w 1272"/>
                <a:gd name="T75" fmla="*/ 128 h 412"/>
                <a:gd name="T76" fmla="*/ 1243 w 1272"/>
                <a:gd name="T77" fmla="*/ 51 h 412"/>
                <a:gd name="T78" fmla="*/ 1272 w 1272"/>
                <a:gd name="T79" fmla="*/ 12 h 412"/>
                <a:gd name="T80" fmla="*/ 22 w 1272"/>
                <a:gd name="T81" fmla="*/ 47 h 412"/>
                <a:gd name="T82" fmla="*/ 7 w 1272"/>
                <a:gd name="T83" fmla="*/ 0 h 412"/>
                <a:gd name="T84" fmla="*/ 22 w 1272"/>
                <a:gd name="T85" fmla="*/ 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2" h="412">
                  <a:moveTo>
                    <a:pt x="638" y="412"/>
                  </a:moveTo>
                  <a:cubicBezTo>
                    <a:pt x="628" y="412"/>
                    <a:pt x="619" y="412"/>
                    <a:pt x="609" y="411"/>
                  </a:cubicBezTo>
                  <a:cubicBezTo>
                    <a:pt x="610" y="403"/>
                    <a:pt x="610" y="403"/>
                    <a:pt x="610" y="403"/>
                  </a:cubicBezTo>
                  <a:cubicBezTo>
                    <a:pt x="625" y="404"/>
                    <a:pt x="641" y="404"/>
                    <a:pt x="657" y="404"/>
                  </a:cubicBezTo>
                  <a:cubicBezTo>
                    <a:pt x="657" y="412"/>
                    <a:pt x="657" y="412"/>
                    <a:pt x="657" y="412"/>
                  </a:cubicBezTo>
                  <a:cubicBezTo>
                    <a:pt x="651" y="412"/>
                    <a:pt x="644" y="412"/>
                    <a:pt x="638" y="412"/>
                  </a:cubicBezTo>
                  <a:close/>
                  <a:moveTo>
                    <a:pt x="706" y="409"/>
                  </a:moveTo>
                  <a:cubicBezTo>
                    <a:pt x="705" y="401"/>
                    <a:pt x="705" y="401"/>
                    <a:pt x="705" y="401"/>
                  </a:cubicBezTo>
                  <a:cubicBezTo>
                    <a:pt x="721" y="399"/>
                    <a:pt x="736" y="397"/>
                    <a:pt x="752" y="395"/>
                  </a:cubicBezTo>
                  <a:cubicBezTo>
                    <a:pt x="753" y="403"/>
                    <a:pt x="753" y="403"/>
                    <a:pt x="753" y="403"/>
                  </a:cubicBezTo>
                  <a:cubicBezTo>
                    <a:pt x="738" y="405"/>
                    <a:pt x="721" y="407"/>
                    <a:pt x="706" y="409"/>
                  </a:cubicBezTo>
                  <a:close/>
                  <a:moveTo>
                    <a:pt x="561" y="408"/>
                  </a:moveTo>
                  <a:cubicBezTo>
                    <a:pt x="545" y="406"/>
                    <a:pt x="529" y="404"/>
                    <a:pt x="514" y="401"/>
                  </a:cubicBezTo>
                  <a:cubicBezTo>
                    <a:pt x="515" y="393"/>
                    <a:pt x="515" y="393"/>
                    <a:pt x="515" y="393"/>
                  </a:cubicBezTo>
                  <a:cubicBezTo>
                    <a:pt x="530" y="396"/>
                    <a:pt x="546" y="398"/>
                    <a:pt x="562" y="400"/>
                  </a:cubicBezTo>
                  <a:lnTo>
                    <a:pt x="561" y="408"/>
                  </a:lnTo>
                  <a:close/>
                  <a:moveTo>
                    <a:pt x="801" y="393"/>
                  </a:moveTo>
                  <a:cubicBezTo>
                    <a:pt x="799" y="385"/>
                    <a:pt x="799" y="385"/>
                    <a:pt x="799" y="385"/>
                  </a:cubicBezTo>
                  <a:cubicBezTo>
                    <a:pt x="814" y="382"/>
                    <a:pt x="830" y="377"/>
                    <a:pt x="845" y="373"/>
                  </a:cubicBezTo>
                  <a:cubicBezTo>
                    <a:pt x="847" y="380"/>
                    <a:pt x="847" y="380"/>
                    <a:pt x="847" y="380"/>
                  </a:cubicBezTo>
                  <a:cubicBezTo>
                    <a:pt x="832" y="385"/>
                    <a:pt x="816" y="389"/>
                    <a:pt x="801" y="393"/>
                  </a:cubicBezTo>
                  <a:close/>
                  <a:moveTo>
                    <a:pt x="466" y="391"/>
                  </a:moveTo>
                  <a:cubicBezTo>
                    <a:pt x="451" y="387"/>
                    <a:pt x="435" y="382"/>
                    <a:pt x="420" y="378"/>
                  </a:cubicBezTo>
                  <a:cubicBezTo>
                    <a:pt x="423" y="370"/>
                    <a:pt x="423" y="370"/>
                    <a:pt x="423" y="370"/>
                  </a:cubicBezTo>
                  <a:cubicBezTo>
                    <a:pt x="438" y="375"/>
                    <a:pt x="453" y="379"/>
                    <a:pt x="468" y="383"/>
                  </a:cubicBezTo>
                  <a:lnTo>
                    <a:pt x="466" y="391"/>
                  </a:lnTo>
                  <a:close/>
                  <a:moveTo>
                    <a:pt x="892" y="364"/>
                  </a:moveTo>
                  <a:cubicBezTo>
                    <a:pt x="890" y="357"/>
                    <a:pt x="890" y="357"/>
                    <a:pt x="890" y="357"/>
                  </a:cubicBezTo>
                  <a:cubicBezTo>
                    <a:pt x="904" y="351"/>
                    <a:pt x="919" y="345"/>
                    <a:pt x="933" y="338"/>
                  </a:cubicBezTo>
                  <a:cubicBezTo>
                    <a:pt x="937" y="345"/>
                    <a:pt x="937" y="345"/>
                    <a:pt x="937" y="345"/>
                  </a:cubicBezTo>
                  <a:cubicBezTo>
                    <a:pt x="922" y="352"/>
                    <a:pt x="907" y="359"/>
                    <a:pt x="892" y="364"/>
                  </a:cubicBezTo>
                  <a:close/>
                  <a:moveTo>
                    <a:pt x="375" y="361"/>
                  </a:moveTo>
                  <a:cubicBezTo>
                    <a:pt x="360" y="355"/>
                    <a:pt x="345" y="348"/>
                    <a:pt x="331" y="341"/>
                  </a:cubicBezTo>
                  <a:cubicBezTo>
                    <a:pt x="334" y="334"/>
                    <a:pt x="334" y="334"/>
                    <a:pt x="334" y="334"/>
                  </a:cubicBezTo>
                  <a:cubicBezTo>
                    <a:pt x="349" y="341"/>
                    <a:pt x="363" y="348"/>
                    <a:pt x="378" y="354"/>
                  </a:cubicBezTo>
                  <a:lnTo>
                    <a:pt x="375" y="361"/>
                  </a:lnTo>
                  <a:close/>
                  <a:moveTo>
                    <a:pt x="980" y="323"/>
                  </a:moveTo>
                  <a:cubicBezTo>
                    <a:pt x="976" y="316"/>
                    <a:pt x="976" y="316"/>
                    <a:pt x="976" y="316"/>
                  </a:cubicBezTo>
                  <a:cubicBezTo>
                    <a:pt x="990" y="309"/>
                    <a:pt x="1003" y="300"/>
                    <a:pt x="1016" y="292"/>
                  </a:cubicBezTo>
                  <a:cubicBezTo>
                    <a:pt x="1021" y="299"/>
                    <a:pt x="1021" y="299"/>
                    <a:pt x="1021" y="299"/>
                  </a:cubicBezTo>
                  <a:cubicBezTo>
                    <a:pt x="1007" y="307"/>
                    <a:pt x="994" y="316"/>
                    <a:pt x="980" y="323"/>
                  </a:cubicBezTo>
                  <a:close/>
                  <a:moveTo>
                    <a:pt x="288" y="319"/>
                  </a:moveTo>
                  <a:cubicBezTo>
                    <a:pt x="274" y="311"/>
                    <a:pt x="261" y="302"/>
                    <a:pt x="247" y="293"/>
                  </a:cubicBezTo>
                  <a:cubicBezTo>
                    <a:pt x="252" y="287"/>
                    <a:pt x="252" y="287"/>
                    <a:pt x="252" y="287"/>
                  </a:cubicBezTo>
                  <a:cubicBezTo>
                    <a:pt x="265" y="296"/>
                    <a:pt x="279" y="304"/>
                    <a:pt x="292" y="312"/>
                  </a:cubicBezTo>
                  <a:lnTo>
                    <a:pt x="288" y="319"/>
                  </a:lnTo>
                  <a:close/>
                  <a:moveTo>
                    <a:pt x="1060" y="271"/>
                  </a:moveTo>
                  <a:cubicBezTo>
                    <a:pt x="1055" y="264"/>
                    <a:pt x="1055" y="264"/>
                    <a:pt x="1055" y="264"/>
                  </a:cubicBezTo>
                  <a:cubicBezTo>
                    <a:pt x="1068" y="255"/>
                    <a:pt x="1081" y="245"/>
                    <a:pt x="1092" y="234"/>
                  </a:cubicBezTo>
                  <a:cubicBezTo>
                    <a:pt x="1098" y="241"/>
                    <a:pt x="1098" y="241"/>
                    <a:pt x="1098" y="241"/>
                  </a:cubicBezTo>
                  <a:cubicBezTo>
                    <a:pt x="1086" y="251"/>
                    <a:pt x="1073" y="261"/>
                    <a:pt x="1060" y="271"/>
                  </a:cubicBezTo>
                  <a:close/>
                  <a:moveTo>
                    <a:pt x="208" y="265"/>
                  </a:moveTo>
                  <a:cubicBezTo>
                    <a:pt x="196" y="255"/>
                    <a:pt x="183" y="245"/>
                    <a:pt x="171" y="234"/>
                  </a:cubicBezTo>
                  <a:cubicBezTo>
                    <a:pt x="177" y="228"/>
                    <a:pt x="177" y="228"/>
                    <a:pt x="177" y="228"/>
                  </a:cubicBezTo>
                  <a:cubicBezTo>
                    <a:pt x="188" y="239"/>
                    <a:pt x="201" y="249"/>
                    <a:pt x="213" y="259"/>
                  </a:cubicBezTo>
                  <a:lnTo>
                    <a:pt x="208" y="265"/>
                  </a:lnTo>
                  <a:close/>
                  <a:moveTo>
                    <a:pt x="1133" y="208"/>
                  </a:moveTo>
                  <a:cubicBezTo>
                    <a:pt x="1127" y="202"/>
                    <a:pt x="1127" y="202"/>
                    <a:pt x="1127" y="202"/>
                  </a:cubicBezTo>
                  <a:cubicBezTo>
                    <a:pt x="1139" y="191"/>
                    <a:pt x="1150" y="179"/>
                    <a:pt x="1160" y="167"/>
                  </a:cubicBezTo>
                  <a:cubicBezTo>
                    <a:pt x="1166" y="173"/>
                    <a:pt x="1166" y="173"/>
                    <a:pt x="1166" y="173"/>
                  </a:cubicBezTo>
                  <a:cubicBezTo>
                    <a:pt x="1155" y="185"/>
                    <a:pt x="1144" y="196"/>
                    <a:pt x="1133" y="208"/>
                  </a:cubicBezTo>
                  <a:close/>
                  <a:moveTo>
                    <a:pt x="136" y="201"/>
                  </a:moveTo>
                  <a:cubicBezTo>
                    <a:pt x="125" y="190"/>
                    <a:pt x="114" y="178"/>
                    <a:pt x="104" y="166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20" y="172"/>
                    <a:pt x="131" y="184"/>
                    <a:pt x="142" y="195"/>
                  </a:cubicBezTo>
                  <a:lnTo>
                    <a:pt x="136" y="201"/>
                  </a:lnTo>
                  <a:close/>
                  <a:moveTo>
                    <a:pt x="1197" y="135"/>
                  </a:moveTo>
                  <a:cubicBezTo>
                    <a:pt x="1190" y="130"/>
                    <a:pt x="1190" y="130"/>
                    <a:pt x="1190" y="130"/>
                  </a:cubicBezTo>
                  <a:cubicBezTo>
                    <a:pt x="1200" y="118"/>
                    <a:pt x="1209" y="105"/>
                    <a:pt x="1218" y="92"/>
                  </a:cubicBezTo>
                  <a:cubicBezTo>
                    <a:pt x="1224" y="96"/>
                    <a:pt x="1224" y="96"/>
                    <a:pt x="1224" y="96"/>
                  </a:cubicBezTo>
                  <a:cubicBezTo>
                    <a:pt x="1216" y="109"/>
                    <a:pt x="1206" y="123"/>
                    <a:pt x="1197" y="135"/>
                  </a:cubicBezTo>
                  <a:close/>
                  <a:moveTo>
                    <a:pt x="74" y="128"/>
                  </a:moveTo>
                  <a:cubicBezTo>
                    <a:pt x="64" y="115"/>
                    <a:pt x="55" y="102"/>
                    <a:pt x="46" y="88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62" y="97"/>
                    <a:pt x="71" y="110"/>
                    <a:pt x="80" y="123"/>
                  </a:cubicBezTo>
                  <a:lnTo>
                    <a:pt x="74" y="128"/>
                  </a:lnTo>
                  <a:close/>
                  <a:moveTo>
                    <a:pt x="1250" y="55"/>
                  </a:moveTo>
                  <a:cubicBezTo>
                    <a:pt x="1243" y="51"/>
                    <a:pt x="1243" y="51"/>
                    <a:pt x="1243" y="51"/>
                  </a:cubicBezTo>
                  <a:cubicBezTo>
                    <a:pt x="1250" y="37"/>
                    <a:pt x="1258" y="23"/>
                    <a:pt x="1265" y="9"/>
                  </a:cubicBezTo>
                  <a:cubicBezTo>
                    <a:pt x="1272" y="12"/>
                    <a:pt x="1272" y="12"/>
                    <a:pt x="1272" y="12"/>
                  </a:cubicBezTo>
                  <a:cubicBezTo>
                    <a:pt x="1265" y="27"/>
                    <a:pt x="1257" y="41"/>
                    <a:pt x="1250" y="55"/>
                  </a:cubicBezTo>
                  <a:close/>
                  <a:moveTo>
                    <a:pt x="22" y="47"/>
                  </a:moveTo>
                  <a:cubicBezTo>
                    <a:pt x="14" y="33"/>
                    <a:pt x="7" y="18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15"/>
                    <a:pt x="21" y="29"/>
                    <a:pt x="29" y="43"/>
                  </a:cubicBezTo>
                  <a:lnTo>
                    <a:pt x="22" y="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s1iďê">
              <a:extLst>
                <a:ext uri="{FF2B5EF4-FFF2-40B4-BE49-F238E27FC236}">
                  <a16:creationId xmlns:a16="http://schemas.microsoft.com/office/drawing/2014/main" id="{EC95C21B-407A-46B2-B5EA-3CFFAC448C1D}"/>
                </a:ext>
              </a:extLst>
            </p:cNvPr>
            <p:cNvSpPr/>
            <p:nvPr/>
          </p:nvSpPr>
          <p:spPr bwMode="auto">
            <a:xfrm>
              <a:off x="4271963" y="3370263"/>
              <a:ext cx="25400" cy="38100"/>
            </a:xfrm>
            <a:custGeom>
              <a:avLst/>
              <a:gdLst>
                <a:gd name="T0" fmla="*/ 8 w 16"/>
                <a:gd name="T1" fmla="*/ 25 h 25"/>
                <a:gd name="T2" fmla="*/ 0 w 16"/>
                <a:gd name="T3" fmla="*/ 2 h 25"/>
                <a:gd name="T4" fmla="*/ 8 w 16"/>
                <a:gd name="T5" fmla="*/ 0 h 25"/>
                <a:gd name="T6" fmla="*/ 16 w 16"/>
                <a:gd name="T7" fmla="*/ 22 h 25"/>
                <a:gd name="T8" fmla="*/ 8 w 1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8" y="25"/>
                  </a:moveTo>
                  <a:cubicBezTo>
                    <a:pt x="6" y="18"/>
                    <a:pt x="3" y="10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7"/>
                    <a:pt x="13" y="15"/>
                    <a:pt x="16" y="22"/>
                  </a:cubicBezTo>
                  <a:lnTo>
                    <a:pt x="8" y="2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sľiḓe">
              <a:extLst>
                <a:ext uri="{FF2B5EF4-FFF2-40B4-BE49-F238E27FC236}">
                  <a16:creationId xmlns:a16="http://schemas.microsoft.com/office/drawing/2014/main" id="{C9C046EE-93DC-46EC-BFF9-594D5E459987}"/>
                </a:ext>
              </a:extLst>
            </p:cNvPr>
            <p:cNvSpPr/>
            <p:nvPr/>
          </p:nvSpPr>
          <p:spPr bwMode="auto">
            <a:xfrm>
              <a:off x="4292600" y="2582863"/>
              <a:ext cx="25400" cy="39688"/>
            </a:xfrm>
            <a:custGeom>
              <a:avLst/>
              <a:gdLst>
                <a:gd name="T0" fmla="*/ 8 w 17"/>
                <a:gd name="T1" fmla="*/ 25 h 25"/>
                <a:gd name="T2" fmla="*/ 0 w 17"/>
                <a:gd name="T3" fmla="*/ 22 h 25"/>
                <a:gd name="T4" fmla="*/ 10 w 17"/>
                <a:gd name="T5" fmla="*/ 0 h 25"/>
                <a:gd name="T6" fmla="*/ 17 w 17"/>
                <a:gd name="T7" fmla="*/ 3 h 25"/>
                <a:gd name="T8" fmla="*/ 8 w 1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8" y="2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3" y="15"/>
                    <a:pt x="7" y="7"/>
                    <a:pt x="10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11"/>
                    <a:pt x="11" y="18"/>
                    <a:pt x="8" y="25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ṡliḑé">
              <a:extLst>
                <a:ext uri="{FF2B5EF4-FFF2-40B4-BE49-F238E27FC236}">
                  <a16:creationId xmlns:a16="http://schemas.microsoft.com/office/drawing/2014/main" id="{DA6ABCC7-7B78-44FD-BF9C-E521E728A70C}"/>
                </a:ext>
              </a:extLst>
            </p:cNvPr>
            <p:cNvSpPr/>
            <p:nvPr/>
          </p:nvSpPr>
          <p:spPr bwMode="auto">
            <a:xfrm>
              <a:off x="4340225" y="1935163"/>
              <a:ext cx="1917700" cy="585788"/>
            </a:xfrm>
            <a:custGeom>
              <a:avLst/>
              <a:gdLst>
                <a:gd name="T0" fmla="*/ 0 w 1236"/>
                <a:gd name="T1" fmla="*/ 374 h 378"/>
                <a:gd name="T2" fmla="*/ 31 w 1236"/>
                <a:gd name="T3" fmla="*/ 336 h 378"/>
                <a:gd name="T4" fmla="*/ 1229 w 1236"/>
                <a:gd name="T5" fmla="*/ 366 h 378"/>
                <a:gd name="T6" fmla="*/ 1211 w 1236"/>
                <a:gd name="T7" fmla="*/ 321 h 378"/>
                <a:gd name="T8" fmla="*/ 1229 w 1236"/>
                <a:gd name="T9" fmla="*/ 366 h 378"/>
                <a:gd name="T10" fmla="*/ 51 w 1236"/>
                <a:gd name="T11" fmla="*/ 292 h 378"/>
                <a:gd name="T12" fmla="*/ 87 w 1236"/>
                <a:gd name="T13" fmla="*/ 258 h 378"/>
                <a:gd name="T14" fmla="*/ 1176 w 1236"/>
                <a:gd name="T15" fmla="*/ 286 h 378"/>
                <a:gd name="T16" fmla="*/ 1152 w 1236"/>
                <a:gd name="T17" fmla="*/ 243 h 378"/>
                <a:gd name="T18" fmla="*/ 1176 w 1236"/>
                <a:gd name="T19" fmla="*/ 286 h 378"/>
                <a:gd name="T20" fmla="*/ 114 w 1236"/>
                <a:gd name="T21" fmla="*/ 217 h 378"/>
                <a:gd name="T22" fmla="*/ 154 w 1236"/>
                <a:gd name="T23" fmla="*/ 189 h 378"/>
                <a:gd name="T24" fmla="*/ 1113 w 1236"/>
                <a:gd name="T25" fmla="*/ 213 h 378"/>
                <a:gd name="T26" fmla="*/ 1083 w 1236"/>
                <a:gd name="T27" fmla="*/ 174 h 378"/>
                <a:gd name="T28" fmla="*/ 1113 w 1236"/>
                <a:gd name="T29" fmla="*/ 213 h 378"/>
                <a:gd name="T30" fmla="*/ 186 w 1236"/>
                <a:gd name="T31" fmla="*/ 151 h 378"/>
                <a:gd name="T32" fmla="*/ 229 w 1236"/>
                <a:gd name="T33" fmla="*/ 129 h 378"/>
                <a:gd name="T34" fmla="*/ 1041 w 1236"/>
                <a:gd name="T35" fmla="*/ 149 h 378"/>
                <a:gd name="T36" fmla="*/ 1006 w 1236"/>
                <a:gd name="T37" fmla="*/ 115 h 378"/>
                <a:gd name="T38" fmla="*/ 1041 w 1236"/>
                <a:gd name="T39" fmla="*/ 149 h 378"/>
                <a:gd name="T40" fmla="*/ 266 w 1236"/>
                <a:gd name="T41" fmla="*/ 96 h 378"/>
                <a:gd name="T42" fmla="*/ 312 w 1236"/>
                <a:gd name="T43" fmla="*/ 80 h 378"/>
                <a:gd name="T44" fmla="*/ 960 w 1236"/>
                <a:gd name="T45" fmla="*/ 96 h 378"/>
                <a:gd name="T46" fmla="*/ 921 w 1236"/>
                <a:gd name="T47" fmla="*/ 67 h 378"/>
                <a:gd name="T48" fmla="*/ 960 w 1236"/>
                <a:gd name="T49" fmla="*/ 96 h 378"/>
                <a:gd name="T50" fmla="*/ 353 w 1236"/>
                <a:gd name="T51" fmla="*/ 53 h 378"/>
                <a:gd name="T52" fmla="*/ 401 w 1236"/>
                <a:gd name="T53" fmla="*/ 43 h 378"/>
                <a:gd name="T54" fmla="*/ 873 w 1236"/>
                <a:gd name="T55" fmla="*/ 55 h 378"/>
                <a:gd name="T56" fmla="*/ 830 w 1236"/>
                <a:gd name="T57" fmla="*/ 32 h 378"/>
                <a:gd name="T58" fmla="*/ 873 w 1236"/>
                <a:gd name="T59" fmla="*/ 55 h 378"/>
                <a:gd name="T60" fmla="*/ 446 w 1236"/>
                <a:gd name="T61" fmla="*/ 22 h 378"/>
                <a:gd name="T62" fmla="*/ 495 w 1236"/>
                <a:gd name="T63" fmla="*/ 19 h 378"/>
                <a:gd name="T64" fmla="*/ 781 w 1236"/>
                <a:gd name="T65" fmla="*/ 27 h 378"/>
                <a:gd name="T66" fmla="*/ 736 w 1236"/>
                <a:gd name="T67" fmla="*/ 9 h 378"/>
                <a:gd name="T68" fmla="*/ 781 w 1236"/>
                <a:gd name="T69" fmla="*/ 27 h 378"/>
                <a:gd name="T70" fmla="*/ 541 w 1236"/>
                <a:gd name="T71" fmla="*/ 4 h 378"/>
                <a:gd name="T72" fmla="*/ 590 w 1236"/>
                <a:gd name="T73" fmla="*/ 9 h 378"/>
                <a:gd name="T74" fmla="*/ 687 w 1236"/>
                <a:gd name="T75" fmla="*/ 11 h 378"/>
                <a:gd name="T76" fmla="*/ 639 w 1236"/>
                <a:gd name="T77" fmla="*/ 0 h 378"/>
                <a:gd name="T78" fmla="*/ 687 w 1236"/>
                <a:gd name="T79" fmla="*/ 1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6" h="378">
                  <a:moveTo>
                    <a:pt x="7" y="378"/>
                  </a:moveTo>
                  <a:cubicBezTo>
                    <a:pt x="0" y="374"/>
                    <a:pt x="0" y="374"/>
                    <a:pt x="0" y="374"/>
                  </a:cubicBezTo>
                  <a:cubicBezTo>
                    <a:pt x="8" y="360"/>
                    <a:pt x="16" y="346"/>
                    <a:pt x="24" y="332"/>
                  </a:cubicBezTo>
                  <a:cubicBezTo>
                    <a:pt x="31" y="336"/>
                    <a:pt x="31" y="336"/>
                    <a:pt x="31" y="336"/>
                  </a:cubicBezTo>
                  <a:cubicBezTo>
                    <a:pt x="23" y="350"/>
                    <a:pt x="15" y="364"/>
                    <a:pt x="7" y="378"/>
                  </a:cubicBezTo>
                  <a:close/>
                  <a:moveTo>
                    <a:pt x="1229" y="366"/>
                  </a:moveTo>
                  <a:cubicBezTo>
                    <a:pt x="1221" y="352"/>
                    <a:pt x="1212" y="338"/>
                    <a:pt x="1204" y="325"/>
                  </a:cubicBezTo>
                  <a:cubicBezTo>
                    <a:pt x="1211" y="321"/>
                    <a:pt x="1211" y="321"/>
                    <a:pt x="1211" y="321"/>
                  </a:cubicBezTo>
                  <a:cubicBezTo>
                    <a:pt x="1219" y="334"/>
                    <a:pt x="1228" y="348"/>
                    <a:pt x="1236" y="362"/>
                  </a:cubicBezTo>
                  <a:lnTo>
                    <a:pt x="1229" y="366"/>
                  </a:lnTo>
                  <a:close/>
                  <a:moveTo>
                    <a:pt x="58" y="296"/>
                  </a:moveTo>
                  <a:cubicBezTo>
                    <a:pt x="51" y="292"/>
                    <a:pt x="51" y="292"/>
                    <a:pt x="51" y="292"/>
                  </a:cubicBezTo>
                  <a:cubicBezTo>
                    <a:pt x="61" y="278"/>
                    <a:pt x="71" y="265"/>
                    <a:pt x="81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77" y="270"/>
                    <a:pt x="67" y="283"/>
                    <a:pt x="58" y="296"/>
                  </a:cubicBezTo>
                  <a:close/>
                  <a:moveTo>
                    <a:pt x="1176" y="286"/>
                  </a:moveTo>
                  <a:cubicBezTo>
                    <a:pt x="1167" y="273"/>
                    <a:pt x="1156" y="260"/>
                    <a:pt x="1146" y="248"/>
                  </a:cubicBezTo>
                  <a:cubicBezTo>
                    <a:pt x="1152" y="243"/>
                    <a:pt x="1152" y="243"/>
                    <a:pt x="1152" y="243"/>
                  </a:cubicBezTo>
                  <a:cubicBezTo>
                    <a:pt x="1163" y="255"/>
                    <a:pt x="1173" y="268"/>
                    <a:pt x="1183" y="281"/>
                  </a:cubicBezTo>
                  <a:lnTo>
                    <a:pt x="1176" y="286"/>
                  </a:lnTo>
                  <a:close/>
                  <a:moveTo>
                    <a:pt x="120" y="222"/>
                  </a:moveTo>
                  <a:cubicBezTo>
                    <a:pt x="114" y="217"/>
                    <a:pt x="114" y="217"/>
                    <a:pt x="114" y="217"/>
                  </a:cubicBezTo>
                  <a:cubicBezTo>
                    <a:pt x="125" y="205"/>
                    <a:pt x="137" y="194"/>
                    <a:pt x="149" y="183"/>
                  </a:cubicBezTo>
                  <a:cubicBezTo>
                    <a:pt x="154" y="189"/>
                    <a:pt x="154" y="189"/>
                    <a:pt x="154" y="189"/>
                  </a:cubicBezTo>
                  <a:cubicBezTo>
                    <a:pt x="142" y="199"/>
                    <a:pt x="131" y="211"/>
                    <a:pt x="120" y="222"/>
                  </a:cubicBezTo>
                  <a:close/>
                  <a:moveTo>
                    <a:pt x="1113" y="213"/>
                  </a:moveTo>
                  <a:cubicBezTo>
                    <a:pt x="1102" y="201"/>
                    <a:pt x="1090" y="190"/>
                    <a:pt x="1078" y="180"/>
                  </a:cubicBezTo>
                  <a:cubicBezTo>
                    <a:pt x="1083" y="174"/>
                    <a:pt x="1083" y="174"/>
                    <a:pt x="1083" y="174"/>
                  </a:cubicBezTo>
                  <a:cubicBezTo>
                    <a:pt x="1096" y="184"/>
                    <a:pt x="1108" y="196"/>
                    <a:pt x="1119" y="207"/>
                  </a:cubicBezTo>
                  <a:lnTo>
                    <a:pt x="1113" y="213"/>
                  </a:lnTo>
                  <a:close/>
                  <a:moveTo>
                    <a:pt x="191" y="157"/>
                  </a:moveTo>
                  <a:cubicBezTo>
                    <a:pt x="186" y="151"/>
                    <a:pt x="186" y="151"/>
                    <a:pt x="186" y="151"/>
                  </a:cubicBezTo>
                  <a:cubicBezTo>
                    <a:pt x="198" y="141"/>
                    <a:pt x="212" y="131"/>
                    <a:pt x="225" y="122"/>
                  </a:cubicBezTo>
                  <a:cubicBezTo>
                    <a:pt x="229" y="129"/>
                    <a:pt x="229" y="129"/>
                    <a:pt x="229" y="129"/>
                  </a:cubicBezTo>
                  <a:cubicBezTo>
                    <a:pt x="216" y="138"/>
                    <a:pt x="203" y="148"/>
                    <a:pt x="191" y="157"/>
                  </a:cubicBezTo>
                  <a:close/>
                  <a:moveTo>
                    <a:pt x="1041" y="149"/>
                  </a:moveTo>
                  <a:cubicBezTo>
                    <a:pt x="1028" y="140"/>
                    <a:pt x="1015" y="130"/>
                    <a:pt x="1002" y="122"/>
                  </a:cubicBezTo>
                  <a:cubicBezTo>
                    <a:pt x="1006" y="115"/>
                    <a:pt x="1006" y="115"/>
                    <a:pt x="1006" y="115"/>
                  </a:cubicBezTo>
                  <a:cubicBezTo>
                    <a:pt x="1019" y="124"/>
                    <a:pt x="1033" y="133"/>
                    <a:pt x="1046" y="143"/>
                  </a:cubicBezTo>
                  <a:lnTo>
                    <a:pt x="1041" y="149"/>
                  </a:lnTo>
                  <a:close/>
                  <a:moveTo>
                    <a:pt x="270" y="103"/>
                  </a:moveTo>
                  <a:cubicBezTo>
                    <a:pt x="266" y="96"/>
                    <a:pt x="266" y="96"/>
                    <a:pt x="266" y="96"/>
                  </a:cubicBezTo>
                  <a:cubicBezTo>
                    <a:pt x="280" y="88"/>
                    <a:pt x="294" y="80"/>
                    <a:pt x="309" y="73"/>
                  </a:cubicBezTo>
                  <a:cubicBezTo>
                    <a:pt x="312" y="80"/>
                    <a:pt x="312" y="80"/>
                    <a:pt x="312" y="80"/>
                  </a:cubicBezTo>
                  <a:cubicBezTo>
                    <a:pt x="298" y="87"/>
                    <a:pt x="284" y="95"/>
                    <a:pt x="270" y="103"/>
                  </a:cubicBezTo>
                  <a:close/>
                  <a:moveTo>
                    <a:pt x="960" y="96"/>
                  </a:moveTo>
                  <a:cubicBezTo>
                    <a:pt x="946" y="89"/>
                    <a:pt x="932" y="81"/>
                    <a:pt x="918" y="74"/>
                  </a:cubicBezTo>
                  <a:cubicBezTo>
                    <a:pt x="921" y="67"/>
                    <a:pt x="921" y="67"/>
                    <a:pt x="921" y="67"/>
                  </a:cubicBezTo>
                  <a:cubicBezTo>
                    <a:pt x="936" y="74"/>
                    <a:pt x="950" y="82"/>
                    <a:pt x="964" y="90"/>
                  </a:cubicBezTo>
                  <a:lnTo>
                    <a:pt x="960" y="96"/>
                  </a:lnTo>
                  <a:close/>
                  <a:moveTo>
                    <a:pt x="356" y="60"/>
                  </a:moveTo>
                  <a:cubicBezTo>
                    <a:pt x="353" y="53"/>
                    <a:pt x="353" y="53"/>
                    <a:pt x="353" y="53"/>
                  </a:cubicBezTo>
                  <a:cubicBezTo>
                    <a:pt x="368" y="47"/>
                    <a:pt x="384" y="41"/>
                    <a:pt x="399" y="36"/>
                  </a:cubicBezTo>
                  <a:cubicBezTo>
                    <a:pt x="401" y="43"/>
                    <a:pt x="401" y="43"/>
                    <a:pt x="401" y="43"/>
                  </a:cubicBezTo>
                  <a:cubicBezTo>
                    <a:pt x="386" y="48"/>
                    <a:pt x="371" y="54"/>
                    <a:pt x="356" y="60"/>
                  </a:cubicBezTo>
                  <a:close/>
                  <a:moveTo>
                    <a:pt x="873" y="55"/>
                  </a:moveTo>
                  <a:cubicBezTo>
                    <a:pt x="858" y="49"/>
                    <a:pt x="843" y="44"/>
                    <a:pt x="828" y="39"/>
                  </a:cubicBezTo>
                  <a:cubicBezTo>
                    <a:pt x="830" y="32"/>
                    <a:pt x="830" y="32"/>
                    <a:pt x="830" y="32"/>
                  </a:cubicBezTo>
                  <a:cubicBezTo>
                    <a:pt x="846" y="37"/>
                    <a:pt x="861" y="42"/>
                    <a:pt x="876" y="48"/>
                  </a:cubicBezTo>
                  <a:lnTo>
                    <a:pt x="873" y="55"/>
                  </a:lnTo>
                  <a:close/>
                  <a:moveTo>
                    <a:pt x="448" y="30"/>
                  </a:moveTo>
                  <a:cubicBezTo>
                    <a:pt x="446" y="22"/>
                    <a:pt x="446" y="22"/>
                    <a:pt x="446" y="22"/>
                  </a:cubicBezTo>
                  <a:cubicBezTo>
                    <a:pt x="461" y="18"/>
                    <a:pt x="477" y="15"/>
                    <a:pt x="493" y="12"/>
                  </a:cubicBezTo>
                  <a:cubicBezTo>
                    <a:pt x="495" y="19"/>
                    <a:pt x="495" y="19"/>
                    <a:pt x="495" y="19"/>
                  </a:cubicBezTo>
                  <a:cubicBezTo>
                    <a:pt x="479" y="22"/>
                    <a:pt x="463" y="26"/>
                    <a:pt x="448" y="30"/>
                  </a:cubicBezTo>
                  <a:close/>
                  <a:moveTo>
                    <a:pt x="781" y="27"/>
                  </a:moveTo>
                  <a:cubicBezTo>
                    <a:pt x="766" y="23"/>
                    <a:pt x="750" y="20"/>
                    <a:pt x="734" y="17"/>
                  </a:cubicBezTo>
                  <a:cubicBezTo>
                    <a:pt x="736" y="9"/>
                    <a:pt x="736" y="9"/>
                    <a:pt x="736" y="9"/>
                  </a:cubicBezTo>
                  <a:cubicBezTo>
                    <a:pt x="752" y="12"/>
                    <a:pt x="768" y="15"/>
                    <a:pt x="783" y="19"/>
                  </a:cubicBezTo>
                  <a:lnTo>
                    <a:pt x="781" y="27"/>
                  </a:lnTo>
                  <a:close/>
                  <a:moveTo>
                    <a:pt x="542" y="12"/>
                  </a:moveTo>
                  <a:cubicBezTo>
                    <a:pt x="541" y="4"/>
                    <a:pt x="541" y="4"/>
                    <a:pt x="541" y="4"/>
                  </a:cubicBezTo>
                  <a:cubicBezTo>
                    <a:pt x="557" y="3"/>
                    <a:pt x="574" y="1"/>
                    <a:pt x="590" y="1"/>
                  </a:cubicBezTo>
                  <a:cubicBezTo>
                    <a:pt x="590" y="9"/>
                    <a:pt x="590" y="9"/>
                    <a:pt x="590" y="9"/>
                  </a:cubicBezTo>
                  <a:cubicBezTo>
                    <a:pt x="574" y="9"/>
                    <a:pt x="558" y="11"/>
                    <a:pt x="542" y="12"/>
                  </a:cubicBezTo>
                  <a:close/>
                  <a:moveTo>
                    <a:pt x="687" y="11"/>
                  </a:moveTo>
                  <a:cubicBezTo>
                    <a:pt x="671" y="10"/>
                    <a:pt x="654" y="9"/>
                    <a:pt x="638" y="8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55" y="1"/>
                    <a:pt x="671" y="2"/>
                    <a:pt x="687" y="3"/>
                  </a:cubicBezTo>
                  <a:lnTo>
                    <a:pt x="687" y="1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ṥḷiḓe">
              <a:extLst>
                <a:ext uri="{FF2B5EF4-FFF2-40B4-BE49-F238E27FC236}">
                  <a16:creationId xmlns:a16="http://schemas.microsoft.com/office/drawing/2014/main" id="{D4710262-B28D-4C97-BD8C-BF9105FEBD25}"/>
                </a:ext>
              </a:extLst>
            </p:cNvPr>
            <p:cNvSpPr/>
            <p:nvPr/>
          </p:nvSpPr>
          <p:spPr bwMode="auto">
            <a:xfrm>
              <a:off x="6280150" y="2565400"/>
              <a:ext cx="26988" cy="38100"/>
            </a:xfrm>
            <a:custGeom>
              <a:avLst/>
              <a:gdLst>
                <a:gd name="T0" fmla="*/ 9 w 17"/>
                <a:gd name="T1" fmla="*/ 25 h 25"/>
                <a:gd name="T2" fmla="*/ 0 w 17"/>
                <a:gd name="T3" fmla="*/ 3 h 25"/>
                <a:gd name="T4" fmla="*/ 7 w 17"/>
                <a:gd name="T5" fmla="*/ 0 h 25"/>
                <a:gd name="T6" fmla="*/ 17 w 17"/>
                <a:gd name="T7" fmla="*/ 22 h 25"/>
                <a:gd name="T8" fmla="*/ 9 w 1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9" y="25"/>
                  </a:moveTo>
                  <a:cubicBezTo>
                    <a:pt x="6" y="18"/>
                    <a:pt x="3" y="11"/>
                    <a:pt x="0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7"/>
                    <a:pt x="13" y="15"/>
                    <a:pt x="17" y="22"/>
                  </a:cubicBezTo>
                  <a:lnTo>
                    <a:pt x="9" y="2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šḷiḓê">
              <a:extLst>
                <a:ext uri="{FF2B5EF4-FFF2-40B4-BE49-F238E27FC236}">
                  <a16:creationId xmlns:a16="http://schemas.microsoft.com/office/drawing/2014/main" id="{BB694169-31CA-4E94-816D-3EA36C45FF55}"/>
                </a:ext>
              </a:extLst>
            </p:cNvPr>
            <p:cNvSpPr/>
            <p:nvPr/>
          </p:nvSpPr>
          <p:spPr bwMode="auto">
            <a:xfrm>
              <a:off x="6384925" y="3021013"/>
              <a:ext cx="141288" cy="141288"/>
            </a:xfrm>
            <a:custGeom>
              <a:avLst/>
              <a:gdLst>
                <a:gd name="T0" fmla="*/ 45 w 91"/>
                <a:gd name="T1" fmla="*/ 0 h 91"/>
                <a:gd name="T2" fmla="*/ 0 w 91"/>
                <a:gd name="T3" fmla="*/ 45 h 91"/>
                <a:gd name="T4" fmla="*/ 45 w 91"/>
                <a:gd name="T5" fmla="*/ 91 h 91"/>
                <a:gd name="T6" fmla="*/ 91 w 91"/>
                <a:gd name="T7" fmla="*/ 46 h 91"/>
                <a:gd name="T8" fmla="*/ 77 w 91"/>
                <a:gd name="T9" fmla="*/ 13 h 91"/>
                <a:gd name="T10" fmla="*/ 45 w 91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70" y="91"/>
                    <a:pt x="91" y="71"/>
                    <a:pt x="91" y="46"/>
                  </a:cubicBezTo>
                  <a:cubicBezTo>
                    <a:pt x="91" y="34"/>
                    <a:pt x="86" y="22"/>
                    <a:pt x="77" y="13"/>
                  </a:cubicBezTo>
                  <a:cubicBezTo>
                    <a:pt x="69" y="5"/>
                    <a:pt x="57" y="0"/>
                    <a:pt x="45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şľidé">
              <a:extLst>
                <a:ext uri="{FF2B5EF4-FFF2-40B4-BE49-F238E27FC236}">
                  <a16:creationId xmlns:a16="http://schemas.microsoft.com/office/drawing/2014/main" id="{190B0BB9-A1B1-4DBD-9A27-1EDBB3D68CC1}"/>
                </a:ext>
              </a:extLst>
            </p:cNvPr>
            <p:cNvSpPr/>
            <p:nvPr/>
          </p:nvSpPr>
          <p:spPr bwMode="auto">
            <a:xfrm>
              <a:off x="6103938" y="3021013"/>
              <a:ext cx="141288" cy="141288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5 h 91"/>
                <a:gd name="T4" fmla="*/ 45 w 91"/>
                <a:gd name="T5" fmla="*/ 91 h 91"/>
                <a:gd name="T6" fmla="*/ 91 w 91"/>
                <a:gd name="T7" fmla="*/ 46 h 91"/>
                <a:gd name="T8" fmla="*/ 77 w 91"/>
                <a:gd name="T9" fmla="*/ 13 h 91"/>
                <a:gd name="T10" fmla="*/ 46 w 91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70" y="91"/>
                    <a:pt x="91" y="71"/>
                    <a:pt x="91" y="46"/>
                  </a:cubicBezTo>
                  <a:cubicBezTo>
                    <a:pt x="91" y="34"/>
                    <a:pt x="86" y="22"/>
                    <a:pt x="77" y="13"/>
                  </a:cubicBezTo>
                  <a:cubicBezTo>
                    <a:pt x="69" y="5"/>
                    <a:pt x="58" y="0"/>
                    <a:pt x="46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S1iḋê">
              <a:extLst>
                <a:ext uri="{FF2B5EF4-FFF2-40B4-BE49-F238E27FC236}">
                  <a16:creationId xmlns:a16="http://schemas.microsoft.com/office/drawing/2014/main" id="{593D25BD-687D-4B1E-9B53-808808D243F0}"/>
                </a:ext>
              </a:extLst>
            </p:cNvPr>
            <p:cNvSpPr/>
            <p:nvPr/>
          </p:nvSpPr>
          <p:spPr bwMode="auto">
            <a:xfrm>
              <a:off x="5961063" y="2633663"/>
              <a:ext cx="706438" cy="704850"/>
            </a:xfrm>
            <a:custGeom>
              <a:avLst/>
              <a:gdLst>
                <a:gd name="T0" fmla="*/ 228 w 456"/>
                <a:gd name="T1" fmla="*/ 0 h 456"/>
                <a:gd name="T2" fmla="*/ 0 w 456"/>
                <a:gd name="T3" fmla="*/ 228 h 456"/>
                <a:gd name="T4" fmla="*/ 228 w 456"/>
                <a:gd name="T5" fmla="*/ 456 h 456"/>
                <a:gd name="T6" fmla="*/ 456 w 456"/>
                <a:gd name="T7" fmla="*/ 228 h 456"/>
                <a:gd name="T8" fmla="*/ 228 w 456"/>
                <a:gd name="T9" fmla="*/ 0 h 456"/>
                <a:gd name="T10" fmla="*/ 272 w 456"/>
                <a:gd name="T11" fmla="*/ 95 h 456"/>
                <a:gd name="T12" fmla="*/ 294 w 456"/>
                <a:gd name="T13" fmla="*/ 117 h 456"/>
                <a:gd name="T14" fmla="*/ 294 w 456"/>
                <a:gd name="T15" fmla="*/ 117 h 456"/>
                <a:gd name="T16" fmla="*/ 272 w 456"/>
                <a:gd name="T17" fmla="*/ 139 h 456"/>
                <a:gd name="T18" fmla="*/ 250 w 456"/>
                <a:gd name="T19" fmla="*/ 117 h 456"/>
                <a:gd name="T20" fmla="*/ 272 w 456"/>
                <a:gd name="T21" fmla="*/ 95 h 456"/>
                <a:gd name="T22" fmla="*/ 138 w 456"/>
                <a:gd name="T23" fmla="*/ 361 h 456"/>
                <a:gd name="T24" fmla="*/ 73 w 456"/>
                <a:gd name="T25" fmla="*/ 296 h 456"/>
                <a:gd name="T26" fmla="*/ 137 w 456"/>
                <a:gd name="T27" fmla="*/ 232 h 456"/>
                <a:gd name="T28" fmla="*/ 202 w 456"/>
                <a:gd name="T29" fmla="*/ 296 h 456"/>
                <a:gd name="T30" fmla="*/ 202 w 456"/>
                <a:gd name="T31" fmla="*/ 296 h 456"/>
                <a:gd name="T32" fmla="*/ 138 w 456"/>
                <a:gd name="T33" fmla="*/ 361 h 456"/>
                <a:gd name="T34" fmla="*/ 239 w 456"/>
                <a:gd name="T35" fmla="*/ 232 h 456"/>
                <a:gd name="T36" fmla="*/ 239 w 456"/>
                <a:gd name="T37" fmla="*/ 294 h 456"/>
                <a:gd name="T38" fmla="*/ 228 w 456"/>
                <a:gd name="T39" fmla="*/ 306 h 456"/>
                <a:gd name="T40" fmla="*/ 217 w 456"/>
                <a:gd name="T41" fmla="*/ 294 h 456"/>
                <a:gd name="T42" fmla="*/ 217 w 456"/>
                <a:gd name="T43" fmla="*/ 249 h 456"/>
                <a:gd name="T44" fmla="*/ 174 w 456"/>
                <a:gd name="T45" fmla="*/ 220 h 456"/>
                <a:gd name="T46" fmla="*/ 162 w 456"/>
                <a:gd name="T47" fmla="*/ 201 h 456"/>
                <a:gd name="T48" fmla="*/ 168 w 456"/>
                <a:gd name="T49" fmla="*/ 185 h 456"/>
                <a:gd name="T50" fmla="*/ 218 w 456"/>
                <a:gd name="T51" fmla="*/ 138 h 456"/>
                <a:gd name="T52" fmla="*/ 248 w 456"/>
                <a:gd name="T53" fmla="*/ 137 h 456"/>
                <a:gd name="T54" fmla="*/ 252 w 456"/>
                <a:gd name="T55" fmla="*/ 142 h 456"/>
                <a:gd name="T56" fmla="*/ 272 w 456"/>
                <a:gd name="T57" fmla="*/ 184 h 456"/>
                <a:gd name="T58" fmla="*/ 306 w 456"/>
                <a:gd name="T59" fmla="*/ 184 h 456"/>
                <a:gd name="T60" fmla="*/ 317 w 456"/>
                <a:gd name="T61" fmla="*/ 195 h 456"/>
                <a:gd name="T62" fmla="*/ 306 w 456"/>
                <a:gd name="T63" fmla="*/ 206 h 456"/>
                <a:gd name="T64" fmla="*/ 266 w 456"/>
                <a:gd name="T65" fmla="*/ 206 h 456"/>
                <a:gd name="T66" fmla="*/ 239 w 456"/>
                <a:gd name="T67" fmla="*/ 170 h 456"/>
                <a:gd name="T68" fmla="*/ 206 w 456"/>
                <a:gd name="T69" fmla="*/ 206 h 456"/>
                <a:gd name="T70" fmla="*/ 239 w 456"/>
                <a:gd name="T71" fmla="*/ 232 h 456"/>
                <a:gd name="T72" fmla="*/ 318 w 456"/>
                <a:gd name="T73" fmla="*/ 361 h 456"/>
                <a:gd name="T74" fmla="*/ 254 w 456"/>
                <a:gd name="T75" fmla="*/ 296 h 456"/>
                <a:gd name="T76" fmla="*/ 318 w 456"/>
                <a:gd name="T77" fmla="*/ 232 h 456"/>
                <a:gd name="T78" fmla="*/ 383 w 456"/>
                <a:gd name="T79" fmla="*/ 296 h 456"/>
                <a:gd name="T80" fmla="*/ 318 w 456"/>
                <a:gd name="T81" fmla="*/ 36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6" h="456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354" y="456"/>
                    <a:pt x="456" y="354"/>
                    <a:pt x="456" y="228"/>
                  </a:cubicBezTo>
                  <a:cubicBezTo>
                    <a:pt x="456" y="102"/>
                    <a:pt x="354" y="0"/>
                    <a:pt x="228" y="0"/>
                  </a:cubicBezTo>
                  <a:close/>
                  <a:moveTo>
                    <a:pt x="272" y="95"/>
                  </a:moveTo>
                  <a:cubicBezTo>
                    <a:pt x="284" y="95"/>
                    <a:pt x="294" y="105"/>
                    <a:pt x="294" y="117"/>
                  </a:cubicBezTo>
                  <a:cubicBezTo>
                    <a:pt x="294" y="117"/>
                    <a:pt x="294" y="117"/>
                    <a:pt x="294" y="117"/>
                  </a:cubicBezTo>
                  <a:cubicBezTo>
                    <a:pt x="294" y="129"/>
                    <a:pt x="285" y="139"/>
                    <a:pt x="272" y="139"/>
                  </a:cubicBezTo>
                  <a:cubicBezTo>
                    <a:pt x="260" y="139"/>
                    <a:pt x="250" y="130"/>
                    <a:pt x="250" y="117"/>
                  </a:cubicBezTo>
                  <a:cubicBezTo>
                    <a:pt x="250" y="105"/>
                    <a:pt x="260" y="95"/>
                    <a:pt x="272" y="95"/>
                  </a:cubicBezTo>
                  <a:close/>
                  <a:moveTo>
                    <a:pt x="138" y="361"/>
                  </a:moveTo>
                  <a:cubicBezTo>
                    <a:pt x="102" y="361"/>
                    <a:pt x="73" y="332"/>
                    <a:pt x="73" y="296"/>
                  </a:cubicBezTo>
                  <a:cubicBezTo>
                    <a:pt x="73" y="261"/>
                    <a:pt x="102" y="232"/>
                    <a:pt x="137" y="232"/>
                  </a:cubicBezTo>
                  <a:cubicBezTo>
                    <a:pt x="173" y="232"/>
                    <a:pt x="202" y="261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332"/>
                    <a:pt x="173" y="361"/>
                    <a:pt x="138" y="361"/>
                  </a:cubicBezTo>
                  <a:close/>
                  <a:moveTo>
                    <a:pt x="239" y="232"/>
                  </a:moveTo>
                  <a:cubicBezTo>
                    <a:pt x="239" y="294"/>
                    <a:pt x="239" y="294"/>
                    <a:pt x="239" y="294"/>
                  </a:cubicBezTo>
                  <a:cubicBezTo>
                    <a:pt x="239" y="301"/>
                    <a:pt x="234" y="306"/>
                    <a:pt x="228" y="306"/>
                  </a:cubicBezTo>
                  <a:cubicBezTo>
                    <a:pt x="222" y="306"/>
                    <a:pt x="217" y="301"/>
                    <a:pt x="217" y="294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7" y="240"/>
                    <a:pt x="206" y="238"/>
                    <a:pt x="174" y="220"/>
                  </a:cubicBezTo>
                  <a:cubicBezTo>
                    <a:pt x="170" y="217"/>
                    <a:pt x="162" y="213"/>
                    <a:pt x="162" y="201"/>
                  </a:cubicBezTo>
                  <a:cubicBezTo>
                    <a:pt x="162" y="195"/>
                    <a:pt x="164" y="190"/>
                    <a:pt x="168" y="185"/>
                  </a:cubicBezTo>
                  <a:cubicBezTo>
                    <a:pt x="218" y="138"/>
                    <a:pt x="218" y="138"/>
                    <a:pt x="218" y="138"/>
                  </a:cubicBezTo>
                  <a:cubicBezTo>
                    <a:pt x="226" y="129"/>
                    <a:pt x="240" y="129"/>
                    <a:pt x="248" y="137"/>
                  </a:cubicBezTo>
                  <a:cubicBezTo>
                    <a:pt x="250" y="139"/>
                    <a:pt x="251" y="140"/>
                    <a:pt x="252" y="142"/>
                  </a:cubicBezTo>
                  <a:cubicBezTo>
                    <a:pt x="272" y="184"/>
                    <a:pt x="272" y="184"/>
                    <a:pt x="272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12" y="184"/>
                    <a:pt x="317" y="189"/>
                    <a:pt x="317" y="195"/>
                  </a:cubicBezTo>
                  <a:cubicBezTo>
                    <a:pt x="317" y="201"/>
                    <a:pt x="312" y="206"/>
                    <a:pt x="306" y="206"/>
                  </a:cubicBezTo>
                  <a:cubicBezTo>
                    <a:pt x="266" y="206"/>
                    <a:pt x="266" y="206"/>
                    <a:pt x="266" y="206"/>
                  </a:cubicBezTo>
                  <a:cubicBezTo>
                    <a:pt x="258" y="206"/>
                    <a:pt x="252" y="190"/>
                    <a:pt x="239" y="170"/>
                  </a:cubicBezTo>
                  <a:cubicBezTo>
                    <a:pt x="206" y="206"/>
                    <a:pt x="206" y="206"/>
                    <a:pt x="206" y="206"/>
                  </a:cubicBezTo>
                  <a:cubicBezTo>
                    <a:pt x="218" y="216"/>
                    <a:pt x="239" y="223"/>
                    <a:pt x="239" y="232"/>
                  </a:cubicBezTo>
                  <a:close/>
                  <a:moveTo>
                    <a:pt x="318" y="361"/>
                  </a:moveTo>
                  <a:cubicBezTo>
                    <a:pt x="283" y="361"/>
                    <a:pt x="254" y="332"/>
                    <a:pt x="254" y="296"/>
                  </a:cubicBezTo>
                  <a:cubicBezTo>
                    <a:pt x="254" y="261"/>
                    <a:pt x="283" y="232"/>
                    <a:pt x="318" y="232"/>
                  </a:cubicBezTo>
                  <a:cubicBezTo>
                    <a:pt x="354" y="232"/>
                    <a:pt x="383" y="261"/>
                    <a:pt x="383" y="296"/>
                  </a:cubicBezTo>
                  <a:cubicBezTo>
                    <a:pt x="383" y="332"/>
                    <a:pt x="354" y="361"/>
                    <a:pt x="318" y="36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ṩ1íḋé">
              <a:extLst>
                <a:ext uri="{FF2B5EF4-FFF2-40B4-BE49-F238E27FC236}">
                  <a16:creationId xmlns:a16="http://schemas.microsoft.com/office/drawing/2014/main" id="{8A6A0FDC-BCAF-4CD0-9242-5E8C12BF8183}"/>
                </a:ext>
              </a:extLst>
            </p:cNvPr>
            <p:cNvSpPr/>
            <p:nvPr/>
          </p:nvSpPr>
          <p:spPr bwMode="auto">
            <a:xfrm>
              <a:off x="6965950" y="2633663"/>
              <a:ext cx="708025" cy="704850"/>
            </a:xfrm>
            <a:custGeom>
              <a:avLst/>
              <a:gdLst>
                <a:gd name="T0" fmla="*/ 228 w 456"/>
                <a:gd name="T1" fmla="*/ 0 h 456"/>
                <a:gd name="T2" fmla="*/ 0 w 456"/>
                <a:gd name="T3" fmla="*/ 228 h 456"/>
                <a:gd name="T4" fmla="*/ 228 w 456"/>
                <a:gd name="T5" fmla="*/ 456 h 456"/>
                <a:gd name="T6" fmla="*/ 456 w 456"/>
                <a:gd name="T7" fmla="*/ 228 h 456"/>
                <a:gd name="T8" fmla="*/ 228 w 456"/>
                <a:gd name="T9" fmla="*/ 0 h 456"/>
                <a:gd name="T10" fmla="*/ 168 w 456"/>
                <a:gd name="T11" fmla="*/ 163 h 456"/>
                <a:gd name="T12" fmla="*/ 202 w 456"/>
                <a:gd name="T13" fmla="*/ 199 h 456"/>
                <a:gd name="T14" fmla="*/ 166 w 456"/>
                <a:gd name="T15" fmla="*/ 234 h 456"/>
                <a:gd name="T16" fmla="*/ 131 w 456"/>
                <a:gd name="T17" fmla="*/ 198 h 456"/>
                <a:gd name="T18" fmla="*/ 167 w 456"/>
                <a:gd name="T19" fmla="*/ 163 h 456"/>
                <a:gd name="T20" fmla="*/ 168 w 456"/>
                <a:gd name="T21" fmla="*/ 163 h 456"/>
                <a:gd name="T22" fmla="*/ 361 w 456"/>
                <a:gd name="T23" fmla="*/ 317 h 456"/>
                <a:gd name="T24" fmla="*/ 337 w 456"/>
                <a:gd name="T25" fmla="*/ 317 h 456"/>
                <a:gd name="T26" fmla="*/ 337 w 456"/>
                <a:gd name="T27" fmla="*/ 281 h 456"/>
                <a:gd name="T28" fmla="*/ 119 w 456"/>
                <a:gd name="T29" fmla="*/ 281 h 456"/>
                <a:gd name="T30" fmla="*/ 119 w 456"/>
                <a:gd name="T31" fmla="*/ 317 h 456"/>
                <a:gd name="T32" fmla="*/ 95 w 456"/>
                <a:gd name="T33" fmla="*/ 317 h 456"/>
                <a:gd name="T34" fmla="*/ 95 w 456"/>
                <a:gd name="T35" fmla="*/ 139 h 456"/>
                <a:gd name="T36" fmla="*/ 119 w 456"/>
                <a:gd name="T37" fmla="*/ 139 h 456"/>
                <a:gd name="T38" fmla="*/ 119 w 456"/>
                <a:gd name="T39" fmla="*/ 246 h 456"/>
                <a:gd name="T40" fmla="*/ 216 w 456"/>
                <a:gd name="T41" fmla="*/ 246 h 456"/>
                <a:gd name="T42" fmla="*/ 216 w 456"/>
                <a:gd name="T43" fmla="*/ 163 h 456"/>
                <a:gd name="T44" fmla="*/ 313 w 456"/>
                <a:gd name="T45" fmla="*/ 163 h 456"/>
                <a:gd name="T46" fmla="*/ 361 w 456"/>
                <a:gd name="T47" fmla="*/ 210 h 456"/>
                <a:gd name="T48" fmla="*/ 361 w 456"/>
                <a:gd name="T49" fmla="*/ 210 h 456"/>
                <a:gd name="T50" fmla="*/ 361 w 456"/>
                <a:gd name="T51" fmla="*/ 31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6" h="456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354" y="456"/>
                    <a:pt x="456" y="354"/>
                    <a:pt x="456" y="228"/>
                  </a:cubicBezTo>
                  <a:cubicBezTo>
                    <a:pt x="456" y="102"/>
                    <a:pt x="354" y="0"/>
                    <a:pt x="228" y="0"/>
                  </a:cubicBezTo>
                  <a:close/>
                  <a:moveTo>
                    <a:pt x="168" y="163"/>
                  </a:moveTo>
                  <a:cubicBezTo>
                    <a:pt x="187" y="163"/>
                    <a:pt x="203" y="180"/>
                    <a:pt x="202" y="199"/>
                  </a:cubicBezTo>
                  <a:cubicBezTo>
                    <a:pt x="202" y="219"/>
                    <a:pt x="185" y="234"/>
                    <a:pt x="166" y="234"/>
                  </a:cubicBezTo>
                  <a:cubicBezTo>
                    <a:pt x="147" y="233"/>
                    <a:pt x="131" y="218"/>
                    <a:pt x="131" y="198"/>
                  </a:cubicBezTo>
                  <a:cubicBezTo>
                    <a:pt x="131" y="179"/>
                    <a:pt x="148" y="163"/>
                    <a:pt x="167" y="163"/>
                  </a:cubicBezTo>
                  <a:lnTo>
                    <a:pt x="168" y="163"/>
                  </a:lnTo>
                  <a:close/>
                  <a:moveTo>
                    <a:pt x="361" y="317"/>
                  </a:moveTo>
                  <a:cubicBezTo>
                    <a:pt x="337" y="317"/>
                    <a:pt x="337" y="317"/>
                    <a:pt x="337" y="317"/>
                  </a:cubicBezTo>
                  <a:cubicBezTo>
                    <a:pt x="337" y="281"/>
                    <a:pt x="337" y="281"/>
                    <a:pt x="337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95" y="317"/>
                    <a:pt x="95" y="317"/>
                    <a:pt x="95" y="317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9" y="246"/>
                    <a:pt x="119" y="246"/>
                    <a:pt x="119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6" y="163"/>
                    <a:pt x="216" y="163"/>
                    <a:pt x="216" y="163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39" y="163"/>
                    <a:pt x="361" y="184"/>
                    <a:pt x="361" y="210"/>
                  </a:cubicBezTo>
                  <a:cubicBezTo>
                    <a:pt x="361" y="210"/>
                    <a:pt x="361" y="210"/>
                    <a:pt x="361" y="210"/>
                  </a:cubicBezTo>
                  <a:lnTo>
                    <a:pt x="361" y="31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$ḻíḑé">
              <a:extLst>
                <a:ext uri="{FF2B5EF4-FFF2-40B4-BE49-F238E27FC236}">
                  <a16:creationId xmlns:a16="http://schemas.microsoft.com/office/drawing/2014/main" id="{6603C6B7-9119-4030-9964-591E22EE3586}"/>
                </a:ext>
              </a:extLst>
            </p:cNvPr>
            <p:cNvSpPr/>
            <p:nvPr/>
          </p:nvSpPr>
          <p:spPr bwMode="auto">
            <a:xfrm>
              <a:off x="3297238" y="2890838"/>
              <a:ext cx="125413" cy="160338"/>
            </a:xfrm>
            <a:custGeom>
              <a:avLst/>
              <a:gdLst>
                <a:gd name="T0" fmla="*/ 70 w 81"/>
                <a:gd name="T1" fmla="*/ 0 h 103"/>
                <a:gd name="T2" fmla="*/ 2 w 81"/>
                <a:gd name="T3" fmla="*/ 0 h 103"/>
                <a:gd name="T4" fmla="*/ 0 w 81"/>
                <a:gd name="T5" fmla="*/ 3 h 103"/>
                <a:gd name="T6" fmla="*/ 0 w 81"/>
                <a:gd name="T7" fmla="*/ 100 h 103"/>
                <a:gd name="T8" fmla="*/ 2 w 81"/>
                <a:gd name="T9" fmla="*/ 103 h 103"/>
                <a:gd name="T10" fmla="*/ 70 w 81"/>
                <a:gd name="T11" fmla="*/ 103 h 103"/>
                <a:gd name="T12" fmla="*/ 81 w 81"/>
                <a:gd name="T13" fmla="*/ 91 h 103"/>
                <a:gd name="T14" fmla="*/ 81 w 81"/>
                <a:gd name="T15" fmla="*/ 11 h 103"/>
                <a:gd name="T16" fmla="*/ 70 w 81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3">
                  <a:moveTo>
                    <a:pt x="7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1"/>
                    <a:pt x="1" y="103"/>
                    <a:pt x="2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6" y="103"/>
                    <a:pt x="81" y="98"/>
                    <a:pt x="81" y="9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5"/>
                    <a:pt x="76" y="0"/>
                    <a:pt x="70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ṥľïḓê">
              <a:extLst>
                <a:ext uri="{FF2B5EF4-FFF2-40B4-BE49-F238E27FC236}">
                  <a16:creationId xmlns:a16="http://schemas.microsoft.com/office/drawing/2014/main" id="{144E6B35-A23C-44D7-8F97-F5E8CB10824A}"/>
                </a:ext>
              </a:extLst>
            </p:cNvPr>
            <p:cNvSpPr/>
            <p:nvPr/>
          </p:nvSpPr>
          <p:spPr bwMode="auto">
            <a:xfrm>
              <a:off x="3357563" y="3081338"/>
              <a:ext cx="53975" cy="53975"/>
            </a:xfrm>
            <a:custGeom>
              <a:avLst/>
              <a:gdLst>
                <a:gd name="T0" fmla="*/ 16 w 35"/>
                <a:gd name="T1" fmla="*/ 0 h 34"/>
                <a:gd name="T2" fmla="*/ 1 w 35"/>
                <a:gd name="T3" fmla="*/ 18 h 34"/>
                <a:gd name="T4" fmla="*/ 19 w 35"/>
                <a:gd name="T5" fmla="*/ 33 h 34"/>
                <a:gd name="T6" fmla="*/ 34 w 35"/>
                <a:gd name="T7" fmla="*/ 18 h 34"/>
                <a:gd name="T8" fmla="*/ 19 w 35"/>
                <a:gd name="T9" fmla="*/ 0 h 34"/>
                <a:gd name="T10" fmla="*/ 16 w 35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4">
                  <a:moveTo>
                    <a:pt x="16" y="0"/>
                  </a:moveTo>
                  <a:cubicBezTo>
                    <a:pt x="7" y="1"/>
                    <a:pt x="0" y="9"/>
                    <a:pt x="1" y="18"/>
                  </a:cubicBezTo>
                  <a:cubicBezTo>
                    <a:pt x="2" y="27"/>
                    <a:pt x="10" y="34"/>
                    <a:pt x="19" y="33"/>
                  </a:cubicBezTo>
                  <a:cubicBezTo>
                    <a:pt x="27" y="33"/>
                    <a:pt x="33" y="26"/>
                    <a:pt x="34" y="18"/>
                  </a:cubicBezTo>
                  <a:cubicBezTo>
                    <a:pt x="35" y="9"/>
                    <a:pt x="28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ṩľídé">
              <a:extLst>
                <a:ext uri="{FF2B5EF4-FFF2-40B4-BE49-F238E27FC236}">
                  <a16:creationId xmlns:a16="http://schemas.microsoft.com/office/drawing/2014/main" id="{6037A9AC-2AB0-44EC-A015-E9879E05634A}"/>
                </a:ext>
              </a:extLst>
            </p:cNvPr>
            <p:cNvSpPr/>
            <p:nvPr/>
          </p:nvSpPr>
          <p:spPr bwMode="auto">
            <a:xfrm>
              <a:off x="3151188" y="3081338"/>
              <a:ext cx="53975" cy="53975"/>
            </a:xfrm>
            <a:custGeom>
              <a:avLst/>
              <a:gdLst>
                <a:gd name="T0" fmla="*/ 16 w 35"/>
                <a:gd name="T1" fmla="*/ 0 h 34"/>
                <a:gd name="T2" fmla="*/ 1 w 35"/>
                <a:gd name="T3" fmla="*/ 18 h 34"/>
                <a:gd name="T4" fmla="*/ 19 w 35"/>
                <a:gd name="T5" fmla="*/ 33 h 34"/>
                <a:gd name="T6" fmla="*/ 34 w 35"/>
                <a:gd name="T7" fmla="*/ 18 h 34"/>
                <a:gd name="T8" fmla="*/ 19 w 35"/>
                <a:gd name="T9" fmla="*/ 0 h 34"/>
                <a:gd name="T10" fmla="*/ 16 w 35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4">
                  <a:moveTo>
                    <a:pt x="16" y="0"/>
                  </a:moveTo>
                  <a:cubicBezTo>
                    <a:pt x="7" y="1"/>
                    <a:pt x="0" y="9"/>
                    <a:pt x="1" y="18"/>
                  </a:cubicBezTo>
                  <a:cubicBezTo>
                    <a:pt x="2" y="27"/>
                    <a:pt x="10" y="34"/>
                    <a:pt x="19" y="33"/>
                  </a:cubicBezTo>
                  <a:cubicBezTo>
                    <a:pt x="27" y="33"/>
                    <a:pt x="33" y="26"/>
                    <a:pt x="34" y="18"/>
                  </a:cubicBezTo>
                  <a:cubicBezTo>
                    <a:pt x="35" y="9"/>
                    <a:pt x="28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slîďé">
              <a:extLst>
                <a:ext uri="{FF2B5EF4-FFF2-40B4-BE49-F238E27FC236}">
                  <a16:creationId xmlns:a16="http://schemas.microsoft.com/office/drawing/2014/main" id="{27F8524C-8401-4677-B3E4-EE43D2443F4B}"/>
                </a:ext>
              </a:extLst>
            </p:cNvPr>
            <p:cNvSpPr/>
            <p:nvPr/>
          </p:nvSpPr>
          <p:spPr bwMode="auto">
            <a:xfrm>
              <a:off x="3140075" y="2890838"/>
              <a:ext cx="125413" cy="160338"/>
            </a:xfrm>
            <a:custGeom>
              <a:avLst/>
              <a:gdLst>
                <a:gd name="T0" fmla="*/ 79 w 81"/>
                <a:gd name="T1" fmla="*/ 0 h 103"/>
                <a:gd name="T2" fmla="*/ 11 w 81"/>
                <a:gd name="T3" fmla="*/ 0 h 103"/>
                <a:gd name="T4" fmla="*/ 0 w 81"/>
                <a:gd name="T5" fmla="*/ 11 h 103"/>
                <a:gd name="T6" fmla="*/ 0 w 81"/>
                <a:gd name="T7" fmla="*/ 91 h 103"/>
                <a:gd name="T8" fmla="*/ 11 w 81"/>
                <a:gd name="T9" fmla="*/ 103 h 103"/>
                <a:gd name="T10" fmla="*/ 79 w 81"/>
                <a:gd name="T11" fmla="*/ 103 h 103"/>
                <a:gd name="T12" fmla="*/ 81 w 81"/>
                <a:gd name="T13" fmla="*/ 100 h 103"/>
                <a:gd name="T14" fmla="*/ 81 w 81"/>
                <a:gd name="T15" fmla="*/ 3 h 103"/>
                <a:gd name="T16" fmla="*/ 79 w 81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3">
                  <a:moveTo>
                    <a:pt x="7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8"/>
                    <a:pt x="5" y="103"/>
                    <a:pt x="11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0" y="103"/>
                    <a:pt x="81" y="101"/>
                    <a:pt x="81" y="100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ŝlïḑe">
              <a:extLst>
                <a:ext uri="{FF2B5EF4-FFF2-40B4-BE49-F238E27FC236}">
                  <a16:creationId xmlns:a16="http://schemas.microsoft.com/office/drawing/2014/main" id="{47049861-5E99-427B-BA95-2DD85F4AEE0F}"/>
                </a:ext>
              </a:extLst>
            </p:cNvPr>
            <p:cNvSpPr/>
            <p:nvPr/>
          </p:nvSpPr>
          <p:spPr bwMode="auto">
            <a:xfrm>
              <a:off x="2927350" y="2633663"/>
              <a:ext cx="708025" cy="704850"/>
            </a:xfrm>
            <a:custGeom>
              <a:avLst/>
              <a:gdLst>
                <a:gd name="T0" fmla="*/ 228 w 456"/>
                <a:gd name="T1" fmla="*/ 0 h 456"/>
                <a:gd name="T2" fmla="*/ 0 w 456"/>
                <a:gd name="T3" fmla="*/ 228 h 456"/>
                <a:gd name="T4" fmla="*/ 228 w 456"/>
                <a:gd name="T5" fmla="*/ 456 h 456"/>
                <a:gd name="T6" fmla="*/ 456 w 456"/>
                <a:gd name="T7" fmla="*/ 228 h 456"/>
                <a:gd name="T8" fmla="*/ 228 w 456"/>
                <a:gd name="T9" fmla="*/ 0 h 456"/>
                <a:gd name="T10" fmla="*/ 339 w 456"/>
                <a:gd name="T11" fmla="*/ 321 h 456"/>
                <a:gd name="T12" fmla="*/ 311 w 456"/>
                <a:gd name="T13" fmla="*/ 348 h 456"/>
                <a:gd name="T14" fmla="*/ 145 w 456"/>
                <a:gd name="T15" fmla="*/ 348 h 456"/>
                <a:gd name="T16" fmla="*/ 117 w 456"/>
                <a:gd name="T17" fmla="*/ 321 h 456"/>
                <a:gd name="T18" fmla="*/ 117 w 456"/>
                <a:gd name="T19" fmla="*/ 130 h 456"/>
                <a:gd name="T20" fmla="*/ 139 w 456"/>
                <a:gd name="T21" fmla="*/ 108 h 456"/>
                <a:gd name="T22" fmla="*/ 317 w 456"/>
                <a:gd name="T23" fmla="*/ 108 h 456"/>
                <a:gd name="T24" fmla="*/ 339 w 456"/>
                <a:gd name="T25" fmla="*/ 130 h 456"/>
                <a:gd name="T26" fmla="*/ 339 w 456"/>
                <a:gd name="T27" fmla="*/ 32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6" h="456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354" y="456"/>
                    <a:pt x="456" y="354"/>
                    <a:pt x="456" y="228"/>
                  </a:cubicBezTo>
                  <a:cubicBezTo>
                    <a:pt x="456" y="102"/>
                    <a:pt x="354" y="0"/>
                    <a:pt x="228" y="0"/>
                  </a:cubicBezTo>
                  <a:close/>
                  <a:moveTo>
                    <a:pt x="339" y="321"/>
                  </a:moveTo>
                  <a:cubicBezTo>
                    <a:pt x="339" y="336"/>
                    <a:pt x="326" y="348"/>
                    <a:pt x="311" y="348"/>
                  </a:cubicBezTo>
                  <a:cubicBezTo>
                    <a:pt x="145" y="348"/>
                    <a:pt x="145" y="348"/>
                    <a:pt x="145" y="348"/>
                  </a:cubicBezTo>
                  <a:cubicBezTo>
                    <a:pt x="130" y="348"/>
                    <a:pt x="117" y="336"/>
                    <a:pt x="117" y="321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7" y="117"/>
                    <a:pt x="127" y="108"/>
                    <a:pt x="139" y="108"/>
                  </a:cubicBezTo>
                  <a:cubicBezTo>
                    <a:pt x="317" y="108"/>
                    <a:pt x="317" y="108"/>
                    <a:pt x="317" y="108"/>
                  </a:cubicBezTo>
                  <a:cubicBezTo>
                    <a:pt x="329" y="108"/>
                    <a:pt x="339" y="117"/>
                    <a:pt x="339" y="130"/>
                  </a:cubicBezTo>
                  <a:lnTo>
                    <a:pt x="339" y="32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Sḷidè">
              <a:extLst>
                <a:ext uri="{FF2B5EF4-FFF2-40B4-BE49-F238E27FC236}">
                  <a16:creationId xmlns:a16="http://schemas.microsoft.com/office/drawing/2014/main" id="{A1B4D5E2-DB05-40AB-A321-F772054FAFB3}"/>
                </a:ext>
              </a:extLst>
            </p:cNvPr>
            <p:cNvSpPr/>
            <p:nvPr/>
          </p:nvSpPr>
          <p:spPr bwMode="auto">
            <a:xfrm>
              <a:off x="3138488" y="2828925"/>
              <a:ext cx="285750" cy="31750"/>
            </a:xfrm>
            <a:custGeom>
              <a:avLst/>
              <a:gdLst>
                <a:gd name="T0" fmla="*/ 173 w 184"/>
                <a:gd name="T1" fmla="*/ 0 h 20"/>
                <a:gd name="T2" fmla="*/ 11 w 184"/>
                <a:gd name="T3" fmla="*/ 0 h 20"/>
                <a:gd name="T4" fmla="*/ 1 w 184"/>
                <a:gd name="T5" fmla="*/ 9 h 20"/>
                <a:gd name="T6" fmla="*/ 10 w 184"/>
                <a:gd name="T7" fmla="*/ 19 h 20"/>
                <a:gd name="T8" fmla="*/ 11 w 184"/>
                <a:gd name="T9" fmla="*/ 19 h 20"/>
                <a:gd name="T10" fmla="*/ 173 w 184"/>
                <a:gd name="T11" fmla="*/ 19 h 20"/>
                <a:gd name="T12" fmla="*/ 183 w 184"/>
                <a:gd name="T13" fmla="*/ 10 h 20"/>
                <a:gd name="T14" fmla="*/ 174 w 184"/>
                <a:gd name="T15" fmla="*/ 0 h 20"/>
                <a:gd name="T16" fmla="*/ 173 w 184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0">
                  <a:moveTo>
                    <a:pt x="1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1" y="4"/>
                    <a:pt x="1" y="9"/>
                  </a:cubicBezTo>
                  <a:cubicBezTo>
                    <a:pt x="0" y="14"/>
                    <a:pt x="4" y="19"/>
                    <a:pt x="10" y="19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73" y="19"/>
                    <a:pt x="173" y="19"/>
                    <a:pt x="173" y="19"/>
                  </a:cubicBezTo>
                  <a:cubicBezTo>
                    <a:pt x="178" y="20"/>
                    <a:pt x="183" y="16"/>
                    <a:pt x="183" y="10"/>
                  </a:cubicBezTo>
                  <a:cubicBezTo>
                    <a:pt x="184" y="5"/>
                    <a:pt x="180" y="0"/>
                    <a:pt x="174" y="0"/>
                  </a:cubicBezTo>
                  <a:cubicBezTo>
                    <a:pt x="174" y="0"/>
                    <a:pt x="173" y="0"/>
                    <a:pt x="173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ṥľïḓé">
              <a:extLst>
                <a:ext uri="{FF2B5EF4-FFF2-40B4-BE49-F238E27FC236}">
                  <a16:creationId xmlns:a16="http://schemas.microsoft.com/office/drawing/2014/main" id="{16512CB4-4316-4CB2-9623-05F5FF8D42A9}"/>
                </a:ext>
              </a:extLst>
            </p:cNvPr>
            <p:cNvSpPr/>
            <p:nvPr/>
          </p:nvSpPr>
          <p:spPr bwMode="auto">
            <a:xfrm>
              <a:off x="4325938" y="2995613"/>
              <a:ext cx="26988" cy="476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liďê">
              <a:extLst>
                <a:ext uri="{FF2B5EF4-FFF2-40B4-BE49-F238E27FC236}">
                  <a16:creationId xmlns:a16="http://schemas.microsoft.com/office/drawing/2014/main" id="{841E0955-0287-4B8E-ACBD-B5E67E9B04C8}"/>
                </a:ext>
              </a:extLst>
            </p:cNvPr>
            <p:cNvSpPr/>
            <p:nvPr/>
          </p:nvSpPr>
          <p:spPr bwMode="auto">
            <a:xfrm>
              <a:off x="4232275" y="2995613"/>
              <a:ext cx="25400" cy="476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šlíḑe">
              <a:extLst>
                <a:ext uri="{FF2B5EF4-FFF2-40B4-BE49-F238E27FC236}">
                  <a16:creationId xmlns:a16="http://schemas.microsoft.com/office/drawing/2014/main" id="{C0A1D390-5CF1-43BA-8EC5-4670F4B0C3DB}"/>
                </a:ext>
              </a:extLst>
            </p:cNvPr>
            <p:cNvSpPr/>
            <p:nvPr/>
          </p:nvSpPr>
          <p:spPr bwMode="auto">
            <a:xfrm>
              <a:off x="3938588" y="2633663"/>
              <a:ext cx="706438" cy="704850"/>
            </a:xfrm>
            <a:custGeom>
              <a:avLst/>
              <a:gdLst>
                <a:gd name="T0" fmla="*/ 228 w 456"/>
                <a:gd name="T1" fmla="*/ 0 h 456"/>
                <a:gd name="T2" fmla="*/ 0 w 456"/>
                <a:gd name="T3" fmla="*/ 228 h 456"/>
                <a:gd name="T4" fmla="*/ 228 w 456"/>
                <a:gd name="T5" fmla="*/ 456 h 456"/>
                <a:gd name="T6" fmla="*/ 456 w 456"/>
                <a:gd name="T7" fmla="*/ 228 h 456"/>
                <a:gd name="T8" fmla="*/ 228 w 456"/>
                <a:gd name="T9" fmla="*/ 0 h 456"/>
                <a:gd name="T10" fmla="*/ 121 w 456"/>
                <a:gd name="T11" fmla="*/ 220 h 456"/>
                <a:gd name="T12" fmla="*/ 134 w 456"/>
                <a:gd name="T13" fmla="*/ 153 h 456"/>
                <a:gd name="T14" fmla="*/ 162 w 456"/>
                <a:gd name="T15" fmla="*/ 121 h 456"/>
                <a:gd name="T16" fmla="*/ 185 w 456"/>
                <a:gd name="T17" fmla="*/ 121 h 456"/>
                <a:gd name="T18" fmla="*/ 187 w 456"/>
                <a:gd name="T19" fmla="*/ 115 h 456"/>
                <a:gd name="T20" fmla="*/ 208 w 456"/>
                <a:gd name="T21" fmla="*/ 99 h 456"/>
                <a:gd name="T22" fmla="*/ 248 w 456"/>
                <a:gd name="T23" fmla="*/ 99 h 456"/>
                <a:gd name="T24" fmla="*/ 269 w 456"/>
                <a:gd name="T25" fmla="*/ 115 h 456"/>
                <a:gd name="T26" fmla="*/ 271 w 456"/>
                <a:gd name="T27" fmla="*/ 121 h 456"/>
                <a:gd name="T28" fmla="*/ 294 w 456"/>
                <a:gd name="T29" fmla="*/ 121 h 456"/>
                <a:gd name="T30" fmla="*/ 322 w 456"/>
                <a:gd name="T31" fmla="*/ 153 h 456"/>
                <a:gd name="T32" fmla="*/ 322 w 456"/>
                <a:gd name="T33" fmla="*/ 153 h 456"/>
                <a:gd name="T34" fmla="*/ 335 w 456"/>
                <a:gd name="T35" fmla="*/ 220 h 456"/>
                <a:gd name="T36" fmla="*/ 333 w 456"/>
                <a:gd name="T37" fmla="*/ 224 h 456"/>
                <a:gd name="T38" fmla="*/ 331 w 456"/>
                <a:gd name="T39" fmla="*/ 223 h 456"/>
                <a:gd name="T40" fmla="*/ 313 w 456"/>
                <a:gd name="T41" fmla="*/ 215 h 456"/>
                <a:gd name="T42" fmla="*/ 312 w 456"/>
                <a:gd name="T43" fmla="*/ 213 h 456"/>
                <a:gd name="T44" fmla="*/ 300 w 456"/>
                <a:gd name="T45" fmla="*/ 154 h 456"/>
                <a:gd name="T46" fmla="*/ 289 w 456"/>
                <a:gd name="T47" fmla="*/ 143 h 456"/>
                <a:gd name="T48" fmla="*/ 167 w 456"/>
                <a:gd name="T49" fmla="*/ 143 h 456"/>
                <a:gd name="T50" fmla="*/ 156 w 456"/>
                <a:gd name="T51" fmla="*/ 154 h 456"/>
                <a:gd name="T52" fmla="*/ 144 w 456"/>
                <a:gd name="T53" fmla="*/ 213 h 456"/>
                <a:gd name="T54" fmla="*/ 143 w 456"/>
                <a:gd name="T55" fmla="*/ 215 h 456"/>
                <a:gd name="T56" fmla="*/ 125 w 456"/>
                <a:gd name="T57" fmla="*/ 223 h 456"/>
                <a:gd name="T58" fmla="*/ 122 w 456"/>
                <a:gd name="T59" fmla="*/ 222 h 456"/>
                <a:gd name="T60" fmla="*/ 121 w 456"/>
                <a:gd name="T61" fmla="*/ 220 h 456"/>
                <a:gd name="T62" fmla="*/ 366 w 456"/>
                <a:gd name="T63" fmla="*/ 263 h 456"/>
                <a:gd name="T64" fmla="*/ 328 w 456"/>
                <a:gd name="T65" fmla="*/ 357 h 456"/>
                <a:gd name="T66" fmla="*/ 288 w 456"/>
                <a:gd name="T67" fmla="*/ 342 h 456"/>
                <a:gd name="T68" fmla="*/ 234 w 456"/>
                <a:gd name="T69" fmla="*/ 355 h 456"/>
                <a:gd name="T70" fmla="*/ 228 w 456"/>
                <a:gd name="T71" fmla="*/ 355 h 456"/>
                <a:gd name="T72" fmla="*/ 222 w 456"/>
                <a:gd name="T73" fmla="*/ 355 h 456"/>
                <a:gd name="T74" fmla="*/ 168 w 456"/>
                <a:gd name="T75" fmla="*/ 342 h 456"/>
                <a:gd name="T76" fmla="*/ 128 w 456"/>
                <a:gd name="T77" fmla="*/ 357 h 456"/>
                <a:gd name="T78" fmla="*/ 90 w 456"/>
                <a:gd name="T79" fmla="*/ 263 h 456"/>
                <a:gd name="T80" fmla="*/ 90 w 456"/>
                <a:gd name="T81" fmla="*/ 259 h 456"/>
                <a:gd name="T82" fmla="*/ 97 w 456"/>
                <a:gd name="T83" fmla="*/ 247 h 456"/>
                <a:gd name="T84" fmla="*/ 226 w 456"/>
                <a:gd name="T85" fmla="*/ 188 h 456"/>
                <a:gd name="T86" fmla="*/ 230 w 456"/>
                <a:gd name="T87" fmla="*/ 188 h 456"/>
                <a:gd name="T88" fmla="*/ 359 w 456"/>
                <a:gd name="T89" fmla="*/ 247 h 456"/>
                <a:gd name="T90" fmla="*/ 366 w 456"/>
                <a:gd name="T91" fmla="*/ 259 h 456"/>
                <a:gd name="T92" fmla="*/ 366 w 456"/>
                <a:gd name="T93" fmla="*/ 26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6" h="456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354" y="456"/>
                    <a:pt x="456" y="354"/>
                    <a:pt x="456" y="228"/>
                  </a:cubicBezTo>
                  <a:cubicBezTo>
                    <a:pt x="456" y="102"/>
                    <a:pt x="354" y="0"/>
                    <a:pt x="228" y="0"/>
                  </a:cubicBezTo>
                  <a:close/>
                  <a:moveTo>
                    <a:pt x="121" y="220"/>
                  </a:moveTo>
                  <a:cubicBezTo>
                    <a:pt x="134" y="153"/>
                    <a:pt x="134" y="153"/>
                    <a:pt x="134" y="153"/>
                  </a:cubicBezTo>
                  <a:cubicBezTo>
                    <a:pt x="137" y="135"/>
                    <a:pt x="146" y="121"/>
                    <a:pt x="162" y="121"/>
                  </a:cubicBezTo>
                  <a:cubicBezTo>
                    <a:pt x="185" y="121"/>
                    <a:pt x="185" y="121"/>
                    <a:pt x="185" y="121"/>
                  </a:cubicBezTo>
                  <a:cubicBezTo>
                    <a:pt x="187" y="115"/>
                    <a:pt x="187" y="115"/>
                    <a:pt x="187" y="115"/>
                  </a:cubicBezTo>
                  <a:cubicBezTo>
                    <a:pt x="189" y="105"/>
                    <a:pt x="198" y="99"/>
                    <a:pt x="208" y="99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58" y="99"/>
                    <a:pt x="267" y="105"/>
                    <a:pt x="269" y="115"/>
                  </a:cubicBezTo>
                  <a:cubicBezTo>
                    <a:pt x="271" y="121"/>
                    <a:pt x="271" y="121"/>
                    <a:pt x="271" y="121"/>
                  </a:cubicBezTo>
                  <a:cubicBezTo>
                    <a:pt x="294" y="121"/>
                    <a:pt x="294" y="121"/>
                    <a:pt x="294" y="121"/>
                  </a:cubicBezTo>
                  <a:cubicBezTo>
                    <a:pt x="310" y="121"/>
                    <a:pt x="318" y="135"/>
                    <a:pt x="322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35" y="220"/>
                    <a:pt x="335" y="220"/>
                    <a:pt x="335" y="220"/>
                  </a:cubicBezTo>
                  <a:cubicBezTo>
                    <a:pt x="335" y="222"/>
                    <a:pt x="334" y="223"/>
                    <a:pt x="333" y="224"/>
                  </a:cubicBezTo>
                  <a:cubicBezTo>
                    <a:pt x="332" y="224"/>
                    <a:pt x="331" y="224"/>
                    <a:pt x="331" y="223"/>
                  </a:cubicBezTo>
                  <a:cubicBezTo>
                    <a:pt x="313" y="215"/>
                    <a:pt x="313" y="215"/>
                    <a:pt x="313" y="215"/>
                  </a:cubicBezTo>
                  <a:cubicBezTo>
                    <a:pt x="312" y="215"/>
                    <a:pt x="312" y="214"/>
                    <a:pt x="312" y="213"/>
                  </a:cubicBezTo>
                  <a:cubicBezTo>
                    <a:pt x="300" y="154"/>
                    <a:pt x="300" y="154"/>
                    <a:pt x="300" y="154"/>
                  </a:cubicBezTo>
                  <a:cubicBezTo>
                    <a:pt x="298" y="146"/>
                    <a:pt x="296" y="143"/>
                    <a:pt x="289" y="143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1" y="143"/>
                    <a:pt x="157" y="147"/>
                    <a:pt x="156" y="154"/>
                  </a:cubicBezTo>
                  <a:cubicBezTo>
                    <a:pt x="144" y="213"/>
                    <a:pt x="144" y="213"/>
                    <a:pt x="144" y="213"/>
                  </a:cubicBezTo>
                  <a:cubicBezTo>
                    <a:pt x="144" y="214"/>
                    <a:pt x="144" y="215"/>
                    <a:pt x="143" y="215"/>
                  </a:cubicBezTo>
                  <a:cubicBezTo>
                    <a:pt x="125" y="223"/>
                    <a:pt x="125" y="223"/>
                    <a:pt x="125" y="223"/>
                  </a:cubicBezTo>
                  <a:cubicBezTo>
                    <a:pt x="124" y="224"/>
                    <a:pt x="122" y="223"/>
                    <a:pt x="122" y="222"/>
                  </a:cubicBezTo>
                  <a:cubicBezTo>
                    <a:pt x="121" y="221"/>
                    <a:pt x="121" y="221"/>
                    <a:pt x="121" y="220"/>
                  </a:cubicBezTo>
                  <a:close/>
                  <a:moveTo>
                    <a:pt x="366" y="263"/>
                  </a:moveTo>
                  <a:cubicBezTo>
                    <a:pt x="328" y="357"/>
                    <a:pt x="328" y="357"/>
                    <a:pt x="328" y="357"/>
                  </a:cubicBezTo>
                  <a:cubicBezTo>
                    <a:pt x="309" y="357"/>
                    <a:pt x="288" y="342"/>
                    <a:pt x="288" y="342"/>
                  </a:cubicBezTo>
                  <a:cubicBezTo>
                    <a:pt x="276" y="349"/>
                    <a:pt x="252" y="354"/>
                    <a:pt x="234" y="355"/>
                  </a:cubicBezTo>
                  <a:cubicBezTo>
                    <a:pt x="232" y="355"/>
                    <a:pt x="230" y="355"/>
                    <a:pt x="228" y="355"/>
                  </a:cubicBezTo>
                  <a:cubicBezTo>
                    <a:pt x="226" y="355"/>
                    <a:pt x="224" y="355"/>
                    <a:pt x="222" y="355"/>
                  </a:cubicBezTo>
                  <a:cubicBezTo>
                    <a:pt x="204" y="354"/>
                    <a:pt x="180" y="348"/>
                    <a:pt x="168" y="342"/>
                  </a:cubicBezTo>
                  <a:cubicBezTo>
                    <a:pt x="168" y="342"/>
                    <a:pt x="147" y="357"/>
                    <a:pt x="128" y="357"/>
                  </a:cubicBezTo>
                  <a:cubicBezTo>
                    <a:pt x="90" y="263"/>
                    <a:pt x="90" y="263"/>
                    <a:pt x="90" y="263"/>
                  </a:cubicBezTo>
                  <a:cubicBezTo>
                    <a:pt x="90" y="262"/>
                    <a:pt x="90" y="260"/>
                    <a:pt x="90" y="259"/>
                  </a:cubicBezTo>
                  <a:cubicBezTo>
                    <a:pt x="90" y="254"/>
                    <a:pt x="92" y="249"/>
                    <a:pt x="97" y="247"/>
                  </a:cubicBezTo>
                  <a:cubicBezTo>
                    <a:pt x="226" y="188"/>
                    <a:pt x="226" y="188"/>
                    <a:pt x="226" y="188"/>
                  </a:cubicBezTo>
                  <a:cubicBezTo>
                    <a:pt x="227" y="187"/>
                    <a:pt x="229" y="187"/>
                    <a:pt x="230" y="188"/>
                  </a:cubicBezTo>
                  <a:cubicBezTo>
                    <a:pt x="359" y="247"/>
                    <a:pt x="359" y="247"/>
                    <a:pt x="359" y="247"/>
                  </a:cubicBezTo>
                  <a:cubicBezTo>
                    <a:pt x="364" y="249"/>
                    <a:pt x="366" y="254"/>
                    <a:pt x="366" y="259"/>
                  </a:cubicBezTo>
                  <a:cubicBezTo>
                    <a:pt x="366" y="260"/>
                    <a:pt x="366" y="262"/>
                    <a:pt x="366" y="263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ṡlíďê">
              <a:extLst>
                <a:ext uri="{FF2B5EF4-FFF2-40B4-BE49-F238E27FC236}">
                  <a16:creationId xmlns:a16="http://schemas.microsoft.com/office/drawing/2014/main" id="{2640421D-2CEE-4B0D-B015-C7BC03883A17}"/>
                </a:ext>
              </a:extLst>
            </p:cNvPr>
            <p:cNvSpPr/>
            <p:nvPr/>
          </p:nvSpPr>
          <p:spPr bwMode="auto">
            <a:xfrm>
              <a:off x="4949825" y="2633663"/>
              <a:ext cx="706438" cy="704850"/>
            </a:xfrm>
            <a:custGeom>
              <a:avLst/>
              <a:gdLst>
                <a:gd name="T0" fmla="*/ 228 w 456"/>
                <a:gd name="T1" fmla="*/ 0 h 456"/>
                <a:gd name="T2" fmla="*/ 0 w 456"/>
                <a:gd name="T3" fmla="*/ 228 h 456"/>
                <a:gd name="T4" fmla="*/ 228 w 456"/>
                <a:gd name="T5" fmla="*/ 456 h 456"/>
                <a:gd name="T6" fmla="*/ 456 w 456"/>
                <a:gd name="T7" fmla="*/ 228 h 456"/>
                <a:gd name="T8" fmla="*/ 228 w 456"/>
                <a:gd name="T9" fmla="*/ 0 h 456"/>
                <a:gd name="T10" fmla="*/ 333 w 456"/>
                <a:gd name="T11" fmla="*/ 250 h 456"/>
                <a:gd name="T12" fmla="*/ 321 w 456"/>
                <a:gd name="T13" fmla="*/ 250 h 456"/>
                <a:gd name="T14" fmla="*/ 276 w 456"/>
                <a:gd name="T15" fmla="*/ 249 h 456"/>
                <a:gd name="T16" fmla="*/ 274 w 456"/>
                <a:gd name="T17" fmla="*/ 249 h 456"/>
                <a:gd name="T18" fmla="*/ 207 w 456"/>
                <a:gd name="T19" fmla="*/ 350 h 456"/>
                <a:gd name="T20" fmla="*/ 198 w 456"/>
                <a:gd name="T21" fmla="*/ 355 h 456"/>
                <a:gd name="T22" fmla="*/ 181 w 456"/>
                <a:gd name="T23" fmla="*/ 355 h 456"/>
                <a:gd name="T24" fmla="*/ 177 w 456"/>
                <a:gd name="T25" fmla="*/ 348 h 456"/>
                <a:gd name="T26" fmla="*/ 212 w 456"/>
                <a:gd name="T27" fmla="*/ 249 h 456"/>
                <a:gd name="T28" fmla="*/ 211 w 456"/>
                <a:gd name="T29" fmla="*/ 247 h 456"/>
                <a:gd name="T30" fmla="*/ 211 w 456"/>
                <a:gd name="T31" fmla="*/ 247 h 456"/>
                <a:gd name="T32" fmla="*/ 127 w 456"/>
                <a:gd name="T33" fmla="*/ 245 h 456"/>
                <a:gd name="T34" fmla="*/ 122 w 456"/>
                <a:gd name="T35" fmla="*/ 247 h 456"/>
                <a:gd name="T36" fmla="*/ 96 w 456"/>
                <a:gd name="T37" fmla="*/ 279 h 456"/>
                <a:gd name="T38" fmla="*/ 87 w 456"/>
                <a:gd name="T39" fmla="*/ 283 h 456"/>
                <a:gd name="T40" fmla="*/ 76 w 456"/>
                <a:gd name="T41" fmla="*/ 283 h 456"/>
                <a:gd name="T42" fmla="*/ 73 w 456"/>
                <a:gd name="T43" fmla="*/ 281 h 456"/>
                <a:gd name="T44" fmla="*/ 73 w 456"/>
                <a:gd name="T45" fmla="*/ 280 h 456"/>
                <a:gd name="T46" fmla="*/ 87 w 456"/>
                <a:gd name="T47" fmla="*/ 232 h 456"/>
                <a:gd name="T48" fmla="*/ 87 w 456"/>
                <a:gd name="T49" fmla="*/ 224 h 456"/>
                <a:gd name="T50" fmla="*/ 73 w 456"/>
                <a:gd name="T51" fmla="*/ 176 h 456"/>
                <a:gd name="T52" fmla="*/ 75 w 456"/>
                <a:gd name="T53" fmla="*/ 173 h 456"/>
                <a:gd name="T54" fmla="*/ 76 w 456"/>
                <a:gd name="T55" fmla="*/ 173 h 456"/>
                <a:gd name="T56" fmla="*/ 87 w 456"/>
                <a:gd name="T57" fmla="*/ 173 h 456"/>
                <a:gd name="T58" fmla="*/ 96 w 456"/>
                <a:gd name="T59" fmla="*/ 177 h 456"/>
                <a:gd name="T60" fmla="*/ 122 w 456"/>
                <a:gd name="T61" fmla="*/ 208 h 456"/>
                <a:gd name="T62" fmla="*/ 126 w 456"/>
                <a:gd name="T63" fmla="*/ 210 h 456"/>
                <a:gd name="T64" fmla="*/ 211 w 456"/>
                <a:gd name="T65" fmla="*/ 209 h 456"/>
                <a:gd name="T66" fmla="*/ 212 w 456"/>
                <a:gd name="T67" fmla="*/ 207 h 456"/>
                <a:gd name="T68" fmla="*/ 212 w 456"/>
                <a:gd name="T69" fmla="*/ 207 h 456"/>
                <a:gd name="T70" fmla="*/ 178 w 456"/>
                <a:gd name="T71" fmla="*/ 108 h 456"/>
                <a:gd name="T72" fmla="*/ 181 w 456"/>
                <a:gd name="T73" fmla="*/ 101 h 456"/>
                <a:gd name="T74" fmla="*/ 198 w 456"/>
                <a:gd name="T75" fmla="*/ 101 h 456"/>
                <a:gd name="T76" fmla="*/ 207 w 456"/>
                <a:gd name="T77" fmla="*/ 106 h 456"/>
                <a:gd name="T78" fmla="*/ 274 w 456"/>
                <a:gd name="T79" fmla="*/ 207 h 456"/>
                <a:gd name="T80" fmla="*/ 276 w 456"/>
                <a:gd name="T81" fmla="*/ 207 h 456"/>
                <a:gd name="T82" fmla="*/ 321 w 456"/>
                <a:gd name="T83" fmla="*/ 206 h 456"/>
                <a:gd name="T84" fmla="*/ 333 w 456"/>
                <a:gd name="T85" fmla="*/ 206 h 456"/>
                <a:gd name="T86" fmla="*/ 383 w 456"/>
                <a:gd name="T87" fmla="*/ 228 h 456"/>
                <a:gd name="T88" fmla="*/ 333 w 456"/>
                <a:gd name="T89" fmla="*/ 25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6" h="456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354" y="456"/>
                    <a:pt x="456" y="354"/>
                    <a:pt x="456" y="228"/>
                  </a:cubicBezTo>
                  <a:cubicBezTo>
                    <a:pt x="456" y="102"/>
                    <a:pt x="354" y="0"/>
                    <a:pt x="228" y="0"/>
                  </a:cubicBezTo>
                  <a:close/>
                  <a:moveTo>
                    <a:pt x="333" y="250"/>
                  </a:moveTo>
                  <a:cubicBezTo>
                    <a:pt x="331" y="250"/>
                    <a:pt x="323" y="250"/>
                    <a:pt x="321" y="250"/>
                  </a:cubicBezTo>
                  <a:cubicBezTo>
                    <a:pt x="276" y="249"/>
                    <a:pt x="276" y="249"/>
                    <a:pt x="276" y="249"/>
                  </a:cubicBezTo>
                  <a:cubicBezTo>
                    <a:pt x="275" y="249"/>
                    <a:pt x="275" y="249"/>
                    <a:pt x="274" y="249"/>
                  </a:cubicBezTo>
                  <a:cubicBezTo>
                    <a:pt x="207" y="350"/>
                    <a:pt x="207" y="350"/>
                    <a:pt x="207" y="350"/>
                  </a:cubicBezTo>
                  <a:cubicBezTo>
                    <a:pt x="205" y="353"/>
                    <a:pt x="201" y="355"/>
                    <a:pt x="198" y="355"/>
                  </a:cubicBezTo>
                  <a:cubicBezTo>
                    <a:pt x="181" y="355"/>
                    <a:pt x="181" y="355"/>
                    <a:pt x="181" y="355"/>
                  </a:cubicBezTo>
                  <a:cubicBezTo>
                    <a:pt x="177" y="355"/>
                    <a:pt x="176" y="352"/>
                    <a:pt x="177" y="348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12" y="248"/>
                    <a:pt x="212" y="247"/>
                    <a:pt x="211" y="247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127" y="245"/>
                    <a:pt x="127" y="245"/>
                    <a:pt x="127" y="245"/>
                  </a:cubicBezTo>
                  <a:cubicBezTo>
                    <a:pt x="125" y="245"/>
                    <a:pt x="123" y="246"/>
                    <a:pt x="122" y="247"/>
                  </a:cubicBezTo>
                  <a:cubicBezTo>
                    <a:pt x="96" y="279"/>
                    <a:pt x="96" y="279"/>
                    <a:pt x="96" y="279"/>
                  </a:cubicBezTo>
                  <a:cubicBezTo>
                    <a:pt x="94" y="282"/>
                    <a:pt x="91" y="283"/>
                    <a:pt x="87" y="283"/>
                  </a:cubicBezTo>
                  <a:cubicBezTo>
                    <a:pt x="76" y="283"/>
                    <a:pt x="76" y="283"/>
                    <a:pt x="76" y="283"/>
                  </a:cubicBezTo>
                  <a:cubicBezTo>
                    <a:pt x="74" y="283"/>
                    <a:pt x="73" y="282"/>
                    <a:pt x="73" y="281"/>
                  </a:cubicBezTo>
                  <a:cubicBezTo>
                    <a:pt x="73" y="280"/>
                    <a:pt x="73" y="280"/>
                    <a:pt x="73" y="280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8" y="229"/>
                    <a:pt x="88" y="226"/>
                    <a:pt x="87" y="224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5"/>
                    <a:pt x="73" y="173"/>
                    <a:pt x="75" y="173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91" y="173"/>
                    <a:pt x="94" y="174"/>
                    <a:pt x="96" y="177"/>
                  </a:cubicBezTo>
                  <a:cubicBezTo>
                    <a:pt x="122" y="208"/>
                    <a:pt x="122" y="208"/>
                    <a:pt x="122" y="208"/>
                  </a:cubicBezTo>
                  <a:cubicBezTo>
                    <a:pt x="123" y="209"/>
                    <a:pt x="124" y="210"/>
                    <a:pt x="126" y="210"/>
                  </a:cubicBezTo>
                  <a:cubicBezTo>
                    <a:pt x="211" y="209"/>
                    <a:pt x="211" y="209"/>
                    <a:pt x="211" y="209"/>
                  </a:cubicBezTo>
                  <a:cubicBezTo>
                    <a:pt x="212" y="209"/>
                    <a:pt x="212" y="208"/>
                    <a:pt x="212" y="207"/>
                  </a:cubicBezTo>
                  <a:cubicBezTo>
                    <a:pt x="212" y="207"/>
                    <a:pt x="212" y="207"/>
                    <a:pt x="212" y="207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6" y="104"/>
                    <a:pt x="177" y="101"/>
                    <a:pt x="181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202" y="101"/>
                    <a:pt x="205" y="103"/>
                    <a:pt x="207" y="106"/>
                  </a:cubicBezTo>
                  <a:cubicBezTo>
                    <a:pt x="274" y="207"/>
                    <a:pt x="274" y="207"/>
                    <a:pt x="274" y="207"/>
                  </a:cubicBezTo>
                  <a:cubicBezTo>
                    <a:pt x="275" y="207"/>
                    <a:pt x="275" y="207"/>
                    <a:pt x="276" y="207"/>
                  </a:cubicBezTo>
                  <a:cubicBezTo>
                    <a:pt x="321" y="206"/>
                    <a:pt x="321" y="206"/>
                    <a:pt x="321" y="206"/>
                  </a:cubicBezTo>
                  <a:cubicBezTo>
                    <a:pt x="323" y="206"/>
                    <a:pt x="331" y="206"/>
                    <a:pt x="333" y="206"/>
                  </a:cubicBezTo>
                  <a:cubicBezTo>
                    <a:pt x="364" y="206"/>
                    <a:pt x="383" y="216"/>
                    <a:pt x="383" y="228"/>
                  </a:cubicBezTo>
                  <a:cubicBezTo>
                    <a:pt x="383" y="240"/>
                    <a:pt x="364" y="250"/>
                    <a:pt x="333" y="25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ḻídé">
              <a:extLst>
                <a:ext uri="{FF2B5EF4-FFF2-40B4-BE49-F238E27FC236}">
                  <a16:creationId xmlns:a16="http://schemas.microsoft.com/office/drawing/2014/main" id="{5C52175C-1326-40B9-BCDA-60737BCD63DA}"/>
                </a:ext>
              </a:extLst>
            </p:cNvPr>
            <p:cNvSpPr/>
            <p:nvPr/>
          </p:nvSpPr>
          <p:spPr bwMode="auto">
            <a:xfrm>
              <a:off x="3260725" y="4029075"/>
              <a:ext cx="149225" cy="14763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5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5"/>
                    <a:pt x="70" y="8"/>
                    <a:pt x="48" y="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şľïḍé">
              <a:extLst>
                <a:ext uri="{FF2B5EF4-FFF2-40B4-BE49-F238E27FC236}">
                  <a16:creationId xmlns:a16="http://schemas.microsoft.com/office/drawing/2014/main" id="{8DB3D072-FD2C-4152-A6B2-5BECAE87E6B4}"/>
                </a:ext>
              </a:extLst>
            </p:cNvPr>
            <p:cNvSpPr/>
            <p:nvPr/>
          </p:nvSpPr>
          <p:spPr bwMode="auto">
            <a:xfrm>
              <a:off x="4830763" y="2362200"/>
              <a:ext cx="149225" cy="14763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5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5"/>
                    <a:pt x="70" y="8"/>
                    <a:pt x="48" y="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şľïḍé">
              <a:extLst>
                <a:ext uri="{FF2B5EF4-FFF2-40B4-BE49-F238E27FC236}">
                  <a16:creationId xmlns:a16="http://schemas.microsoft.com/office/drawing/2014/main" id="{EC56D771-8FDB-447A-91B2-2081CA864E26}"/>
                </a:ext>
              </a:extLst>
            </p:cNvPr>
            <p:cNvSpPr/>
            <p:nvPr/>
          </p:nvSpPr>
          <p:spPr bwMode="auto">
            <a:xfrm>
              <a:off x="6207125" y="4376738"/>
              <a:ext cx="173038" cy="173038"/>
            </a:xfrm>
            <a:custGeom>
              <a:avLst/>
              <a:gdLst>
                <a:gd name="T0" fmla="*/ 53 w 109"/>
                <a:gd name="T1" fmla="*/ 109 h 109"/>
                <a:gd name="T2" fmla="*/ 0 w 109"/>
                <a:gd name="T3" fmla="*/ 53 h 109"/>
                <a:gd name="T4" fmla="*/ 56 w 109"/>
                <a:gd name="T5" fmla="*/ 0 h 109"/>
                <a:gd name="T6" fmla="*/ 109 w 109"/>
                <a:gd name="T7" fmla="*/ 57 h 109"/>
                <a:gd name="T8" fmla="*/ 53 w 109"/>
                <a:gd name="T9" fmla="*/ 109 h 109"/>
                <a:gd name="T10" fmla="*/ 8 w 109"/>
                <a:gd name="T11" fmla="*/ 54 h 109"/>
                <a:gd name="T12" fmla="*/ 53 w 109"/>
                <a:gd name="T13" fmla="*/ 101 h 109"/>
                <a:gd name="T14" fmla="*/ 101 w 109"/>
                <a:gd name="T15" fmla="*/ 57 h 109"/>
                <a:gd name="T16" fmla="*/ 56 w 109"/>
                <a:gd name="T17" fmla="*/ 9 h 109"/>
                <a:gd name="T18" fmla="*/ 8 w 109"/>
                <a:gd name="T19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9">
                  <a:moveTo>
                    <a:pt x="53" y="109"/>
                  </a:moveTo>
                  <a:lnTo>
                    <a:pt x="0" y="53"/>
                  </a:lnTo>
                  <a:lnTo>
                    <a:pt x="56" y="0"/>
                  </a:lnTo>
                  <a:lnTo>
                    <a:pt x="109" y="57"/>
                  </a:lnTo>
                  <a:lnTo>
                    <a:pt x="53" y="109"/>
                  </a:lnTo>
                  <a:close/>
                  <a:moveTo>
                    <a:pt x="8" y="54"/>
                  </a:moveTo>
                  <a:lnTo>
                    <a:pt x="53" y="101"/>
                  </a:lnTo>
                  <a:lnTo>
                    <a:pt x="101" y="57"/>
                  </a:lnTo>
                  <a:lnTo>
                    <a:pt x="56" y="9"/>
                  </a:lnTo>
                  <a:lnTo>
                    <a:pt x="8" y="54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9F94D-A7A5-46EB-A294-2DFA8C3B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F23152-E428-409B-8181-5F3CB47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计算机科学与技术学院    洪勇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E7658-FB03-49C9-A78C-6ACD66EC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2493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1BEBC61-D3B5-40D3-8563-4B3CC4B8D38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30550" y="1202289"/>
            <a:ext cx="10330900" cy="4885035"/>
            <a:chOff x="930550" y="1202289"/>
            <a:chExt cx="10330900" cy="4885035"/>
          </a:xfrm>
        </p:grpSpPr>
        <p:grpSp>
          <p:nvGrpSpPr>
            <p:cNvPr id="6" name="îsļíḑé">
              <a:extLst>
                <a:ext uri="{FF2B5EF4-FFF2-40B4-BE49-F238E27FC236}">
                  <a16:creationId xmlns:a16="http://schemas.microsoft.com/office/drawing/2014/main" id="{6C5EC144-8E51-4B69-8228-E0ECBA31A555}"/>
                </a:ext>
              </a:extLst>
            </p:cNvPr>
            <p:cNvGrpSpPr/>
            <p:nvPr/>
          </p:nvGrpSpPr>
          <p:grpSpPr>
            <a:xfrm>
              <a:off x="3723560" y="1335599"/>
              <a:ext cx="4682104" cy="4682103"/>
              <a:chOff x="3754948" y="1087949"/>
              <a:chExt cx="4682104" cy="4682103"/>
            </a:xfrm>
          </p:grpSpPr>
          <p:sp>
            <p:nvSpPr>
              <p:cNvPr id="31" name="iśḻíḍê">
                <a:extLst>
                  <a:ext uri="{FF2B5EF4-FFF2-40B4-BE49-F238E27FC236}">
                    <a16:creationId xmlns:a16="http://schemas.microsoft.com/office/drawing/2014/main" id="{FB086A03-DE80-45AB-834B-000E47C28C74}"/>
                  </a:ext>
                </a:extLst>
              </p:cNvPr>
              <p:cNvSpPr/>
              <p:nvPr/>
            </p:nvSpPr>
            <p:spPr>
              <a:xfrm>
                <a:off x="3754948" y="1087949"/>
                <a:ext cx="4682104" cy="4682103"/>
              </a:xfrm>
              <a:prstGeom prst="donut">
                <a:avLst>
                  <a:gd name="adj" fmla="val 21523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ïṣľîďé">
                <a:extLst>
                  <a:ext uri="{FF2B5EF4-FFF2-40B4-BE49-F238E27FC236}">
                    <a16:creationId xmlns:a16="http://schemas.microsoft.com/office/drawing/2014/main" id="{345B569E-E717-4F6A-9BAE-EF0FAE3A92AE}"/>
                  </a:ext>
                </a:extLst>
              </p:cNvPr>
              <p:cNvSpPr/>
              <p:nvPr/>
            </p:nvSpPr>
            <p:spPr>
              <a:xfrm>
                <a:off x="4210050" y="1543052"/>
                <a:ext cx="3771900" cy="3771898"/>
              </a:xfrm>
              <a:prstGeom prst="donut">
                <a:avLst>
                  <a:gd name="adj" fmla="val 21523"/>
                </a:avLst>
              </a:prstGeom>
              <a:solidFill>
                <a:schemeClr val="bg1">
                  <a:lumMod val="95000"/>
                  <a:alpha val="48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3" name="ïṧ1ï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8B363C93-A548-4861-8571-BF0586FC4C62}"/>
                  </a:ext>
                </a:extLst>
              </p:cNvPr>
              <p:cNvGrpSpPr/>
              <p:nvPr/>
            </p:nvGrpSpPr>
            <p:grpSpPr>
              <a:xfrm>
                <a:off x="4521637" y="1798828"/>
                <a:ext cx="3148726" cy="3302788"/>
                <a:chOff x="3878263" y="1081088"/>
                <a:chExt cx="4445001" cy="4662488"/>
              </a:xfrm>
            </p:grpSpPr>
            <p:sp>
              <p:nvSpPr>
                <p:cNvPr id="34" name="iṧḷîḍè">
                  <a:extLst>
                    <a:ext uri="{FF2B5EF4-FFF2-40B4-BE49-F238E27FC236}">
                      <a16:creationId xmlns:a16="http://schemas.microsoft.com/office/drawing/2014/main" id="{D6AD0387-4ED7-4D92-92B8-A81426358B93}"/>
                    </a:ext>
                  </a:extLst>
                </p:cNvPr>
                <p:cNvSpPr/>
                <p:nvPr/>
              </p:nvSpPr>
              <p:spPr bwMode="auto">
                <a:xfrm>
                  <a:off x="3930651" y="1179513"/>
                  <a:ext cx="4392613" cy="4564063"/>
                </a:xfrm>
                <a:custGeom>
                  <a:avLst/>
                  <a:gdLst>
                    <a:gd name="T0" fmla="*/ 1563 w 1566"/>
                    <a:gd name="T1" fmla="*/ 734 h 1630"/>
                    <a:gd name="T2" fmla="*/ 1480 w 1566"/>
                    <a:gd name="T3" fmla="*/ 612 h 1630"/>
                    <a:gd name="T4" fmla="*/ 1480 w 1566"/>
                    <a:gd name="T5" fmla="*/ 612 h 1630"/>
                    <a:gd name="T6" fmla="*/ 1470 w 1566"/>
                    <a:gd name="T7" fmla="*/ 605 h 1630"/>
                    <a:gd name="T8" fmla="*/ 1399 w 1566"/>
                    <a:gd name="T9" fmla="*/ 581 h 1630"/>
                    <a:gd name="T10" fmla="*/ 1394 w 1566"/>
                    <a:gd name="T11" fmla="*/ 539 h 1630"/>
                    <a:gd name="T12" fmla="*/ 1396 w 1566"/>
                    <a:gd name="T13" fmla="*/ 527 h 1630"/>
                    <a:gd name="T14" fmla="*/ 1394 w 1566"/>
                    <a:gd name="T15" fmla="*/ 507 h 1630"/>
                    <a:gd name="T16" fmla="*/ 1388 w 1566"/>
                    <a:gd name="T17" fmla="*/ 494 h 1630"/>
                    <a:gd name="T18" fmla="*/ 1380 w 1566"/>
                    <a:gd name="T19" fmla="*/ 485 h 1630"/>
                    <a:gd name="T20" fmla="*/ 1369 w 1566"/>
                    <a:gd name="T21" fmla="*/ 477 h 1630"/>
                    <a:gd name="T22" fmla="*/ 1368 w 1566"/>
                    <a:gd name="T23" fmla="*/ 478 h 1630"/>
                    <a:gd name="T24" fmla="*/ 1374 w 1566"/>
                    <a:gd name="T25" fmla="*/ 490 h 1630"/>
                    <a:gd name="T26" fmla="*/ 1377 w 1566"/>
                    <a:gd name="T27" fmla="*/ 499 h 1630"/>
                    <a:gd name="T28" fmla="*/ 1378 w 1566"/>
                    <a:gd name="T29" fmla="*/ 521 h 1630"/>
                    <a:gd name="T30" fmla="*/ 722 w 1566"/>
                    <a:gd name="T31" fmla="*/ 110 h 1630"/>
                    <a:gd name="T32" fmla="*/ 495 w 1566"/>
                    <a:gd name="T33" fmla="*/ 127 h 1630"/>
                    <a:gd name="T34" fmla="*/ 247 w 1566"/>
                    <a:gd name="T35" fmla="*/ 153 h 1630"/>
                    <a:gd name="T36" fmla="*/ 0 w 1566"/>
                    <a:gd name="T37" fmla="*/ 832 h 1630"/>
                    <a:gd name="T38" fmla="*/ 558 w 1566"/>
                    <a:gd name="T39" fmla="*/ 1630 h 1630"/>
                    <a:gd name="T40" fmla="*/ 878 w 1566"/>
                    <a:gd name="T41" fmla="*/ 1537 h 1630"/>
                    <a:gd name="T42" fmla="*/ 1055 w 1566"/>
                    <a:gd name="T43" fmla="*/ 1514 h 1630"/>
                    <a:gd name="T44" fmla="*/ 1072 w 1566"/>
                    <a:gd name="T45" fmla="*/ 1557 h 1630"/>
                    <a:gd name="T46" fmla="*/ 1130 w 1566"/>
                    <a:gd name="T47" fmla="*/ 1554 h 1630"/>
                    <a:gd name="T48" fmla="*/ 1167 w 1566"/>
                    <a:gd name="T49" fmla="*/ 1583 h 1630"/>
                    <a:gd name="T50" fmla="*/ 1215 w 1566"/>
                    <a:gd name="T51" fmla="*/ 1552 h 1630"/>
                    <a:gd name="T52" fmla="*/ 1262 w 1566"/>
                    <a:gd name="T53" fmla="*/ 1559 h 1630"/>
                    <a:gd name="T54" fmla="*/ 1289 w 1566"/>
                    <a:gd name="T55" fmla="*/ 1509 h 1630"/>
                    <a:gd name="T56" fmla="*/ 1333 w 1566"/>
                    <a:gd name="T57" fmla="*/ 1493 h 1630"/>
                    <a:gd name="T58" fmla="*/ 1330 w 1566"/>
                    <a:gd name="T59" fmla="*/ 1436 h 1630"/>
                    <a:gd name="T60" fmla="*/ 1360 w 1566"/>
                    <a:gd name="T61" fmla="*/ 1400 h 1630"/>
                    <a:gd name="T62" fmla="*/ 1328 w 1566"/>
                    <a:gd name="T63" fmla="*/ 1352 h 1630"/>
                    <a:gd name="T64" fmla="*/ 1347 w 1566"/>
                    <a:gd name="T65" fmla="*/ 1330 h 1630"/>
                    <a:gd name="T66" fmla="*/ 1557 w 1566"/>
                    <a:gd name="T67" fmla="*/ 902 h 1630"/>
                    <a:gd name="T68" fmla="*/ 1444 w 1566"/>
                    <a:gd name="T69" fmla="*/ 848 h 1630"/>
                    <a:gd name="T70" fmla="*/ 1212 w 1566"/>
                    <a:gd name="T71" fmla="*/ 1453 h 1630"/>
                    <a:gd name="T72" fmla="*/ 1223 w 1566"/>
                    <a:gd name="T73" fmla="*/ 1352 h 1630"/>
                    <a:gd name="T74" fmla="*/ 1212 w 1566"/>
                    <a:gd name="T75" fmla="*/ 1453 h 1630"/>
                    <a:gd name="T76" fmla="*/ 1473 w 1566"/>
                    <a:gd name="T77" fmla="*/ 787 h 1630"/>
                    <a:gd name="T78" fmla="*/ 1537 w 1566"/>
                    <a:gd name="T79" fmla="*/ 728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66" h="1630">
                      <a:moveTo>
                        <a:pt x="1464" y="812"/>
                      </a:moveTo>
                      <a:cubicBezTo>
                        <a:pt x="1512" y="830"/>
                        <a:pt x="1560" y="790"/>
                        <a:pt x="1563" y="734"/>
                      </a:cubicBezTo>
                      <a:cubicBezTo>
                        <a:pt x="1566" y="686"/>
                        <a:pt x="1528" y="649"/>
                        <a:pt x="1488" y="654"/>
                      </a:cubicBezTo>
                      <a:cubicBezTo>
                        <a:pt x="1487" y="633"/>
                        <a:pt x="1484" y="618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79" y="611"/>
                        <a:pt x="1476" y="608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58" y="597"/>
                        <a:pt x="1436" y="587"/>
                        <a:pt x="1399" y="581"/>
                      </a:cubicBezTo>
                      <a:cubicBezTo>
                        <a:pt x="1396" y="572"/>
                        <a:pt x="1393" y="563"/>
                        <a:pt x="1389" y="554"/>
                      </a:cubicBezTo>
                      <a:cubicBezTo>
                        <a:pt x="1391" y="550"/>
                        <a:pt x="1393" y="544"/>
                        <a:pt x="1394" y="539"/>
                      </a:cubicBezTo>
                      <a:cubicBezTo>
                        <a:pt x="1394" y="536"/>
                        <a:pt x="1395" y="533"/>
                        <a:pt x="1395" y="531"/>
                      </a:cubicBezTo>
                      <a:cubicBezTo>
                        <a:pt x="1395" y="529"/>
                        <a:pt x="1396" y="528"/>
                        <a:pt x="1396" y="527"/>
                      </a:cubicBezTo>
                      <a:cubicBezTo>
                        <a:pt x="1396" y="525"/>
                        <a:pt x="1396" y="524"/>
                        <a:pt x="1396" y="522"/>
                      </a:cubicBezTo>
                      <a:cubicBezTo>
                        <a:pt x="1396" y="517"/>
                        <a:pt x="1395" y="512"/>
                        <a:pt x="1394" y="507"/>
                      </a:cubicBezTo>
                      <a:cubicBezTo>
                        <a:pt x="1393" y="504"/>
                        <a:pt x="1392" y="502"/>
                        <a:pt x="1391" y="500"/>
                      </a:cubicBezTo>
                      <a:cubicBezTo>
                        <a:pt x="1390" y="498"/>
                        <a:pt x="1389" y="495"/>
                        <a:pt x="1388" y="494"/>
                      </a:cubicBezTo>
                      <a:cubicBezTo>
                        <a:pt x="1387" y="492"/>
                        <a:pt x="1386" y="490"/>
                        <a:pt x="1384" y="489"/>
                      </a:cubicBezTo>
                      <a:cubicBezTo>
                        <a:pt x="1383" y="487"/>
                        <a:pt x="1382" y="486"/>
                        <a:pt x="1380" y="485"/>
                      </a:cubicBezTo>
                      <a:cubicBezTo>
                        <a:pt x="1378" y="483"/>
                        <a:pt x="1376" y="481"/>
                        <a:pt x="1374" y="480"/>
                      </a:cubicBezTo>
                      <a:cubicBezTo>
                        <a:pt x="1372" y="478"/>
                        <a:pt x="1370" y="478"/>
                        <a:pt x="1369" y="477"/>
                      </a:cubicBezTo>
                      <a:cubicBezTo>
                        <a:pt x="1368" y="477"/>
                        <a:pt x="1367" y="476"/>
                        <a:pt x="1367" y="476"/>
                      </a:cubicBezTo>
                      <a:cubicBezTo>
                        <a:pt x="1367" y="476"/>
                        <a:pt x="1367" y="477"/>
                        <a:pt x="1368" y="478"/>
                      </a:cubicBezTo>
                      <a:cubicBezTo>
                        <a:pt x="1369" y="479"/>
                        <a:pt x="1370" y="481"/>
                        <a:pt x="1371" y="482"/>
                      </a:cubicBezTo>
                      <a:cubicBezTo>
                        <a:pt x="1372" y="484"/>
                        <a:pt x="1373" y="487"/>
                        <a:pt x="1374" y="490"/>
                      </a:cubicBezTo>
                      <a:cubicBezTo>
                        <a:pt x="1375" y="491"/>
                        <a:pt x="1375" y="492"/>
                        <a:pt x="1376" y="494"/>
                      </a:cubicBezTo>
                      <a:cubicBezTo>
                        <a:pt x="1377" y="495"/>
                        <a:pt x="1377" y="497"/>
                        <a:pt x="1377" y="499"/>
                      </a:cubicBezTo>
                      <a:cubicBezTo>
                        <a:pt x="1378" y="502"/>
                        <a:pt x="1379" y="505"/>
                        <a:pt x="1379" y="509"/>
                      </a:cubicBezTo>
                      <a:cubicBezTo>
                        <a:pt x="1379" y="513"/>
                        <a:pt x="1379" y="517"/>
                        <a:pt x="1378" y="521"/>
                      </a:cubicBezTo>
                      <a:cubicBezTo>
                        <a:pt x="1378" y="523"/>
                        <a:pt x="1377" y="525"/>
                        <a:pt x="1377" y="527"/>
                      </a:cubicBezTo>
                      <a:cubicBezTo>
                        <a:pt x="1261" y="281"/>
                        <a:pt x="1012" y="110"/>
                        <a:pt x="722" y="110"/>
                      </a:cubicBezTo>
                      <a:cubicBezTo>
                        <a:pt x="644" y="110"/>
                        <a:pt x="568" y="122"/>
                        <a:pt x="497" y="146"/>
                      </a:cubicBezTo>
                      <a:cubicBezTo>
                        <a:pt x="497" y="139"/>
                        <a:pt x="496" y="133"/>
                        <a:pt x="495" y="127"/>
                      </a:cubicBezTo>
                      <a:cubicBezTo>
                        <a:pt x="495" y="124"/>
                        <a:pt x="483" y="27"/>
                        <a:pt x="404" y="13"/>
                      </a:cubicBezTo>
                      <a:cubicBezTo>
                        <a:pt x="330" y="0"/>
                        <a:pt x="247" y="51"/>
                        <a:pt x="247" y="153"/>
                      </a:cubicBezTo>
                      <a:cubicBezTo>
                        <a:pt x="247" y="199"/>
                        <a:pt x="264" y="245"/>
                        <a:pt x="274" y="266"/>
                      </a:cubicBezTo>
                      <a:cubicBezTo>
                        <a:pt x="107" y="399"/>
                        <a:pt x="0" y="603"/>
                        <a:pt x="0" y="832"/>
                      </a:cubicBezTo>
                      <a:cubicBezTo>
                        <a:pt x="0" y="1173"/>
                        <a:pt x="239" y="1460"/>
                        <a:pt x="557" y="1535"/>
                      </a:cubicBezTo>
                      <a:cubicBezTo>
                        <a:pt x="558" y="1567"/>
                        <a:pt x="558" y="1599"/>
                        <a:pt x="558" y="1630"/>
                      </a:cubicBezTo>
                      <a:cubicBezTo>
                        <a:pt x="666" y="1617"/>
                        <a:pt x="774" y="1607"/>
                        <a:pt x="880" y="1601"/>
                      </a:cubicBezTo>
                      <a:cubicBezTo>
                        <a:pt x="879" y="1580"/>
                        <a:pt x="878" y="1558"/>
                        <a:pt x="878" y="1537"/>
                      </a:cubicBezTo>
                      <a:cubicBezTo>
                        <a:pt x="932" y="1525"/>
                        <a:pt x="984" y="1507"/>
                        <a:pt x="1033" y="1484"/>
                      </a:cubicBezTo>
                      <a:cubicBezTo>
                        <a:pt x="1055" y="1514"/>
                        <a:pt x="1055" y="1514"/>
                        <a:pt x="1055" y="1514"/>
                      </a:cubicBezTo>
                      <a:cubicBezTo>
                        <a:pt x="1038" y="1531"/>
                        <a:pt x="1038" y="1531"/>
                        <a:pt x="1038" y="1531"/>
                      </a:cubicBezTo>
                      <a:cubicBezTo>
                        <a:pt x="1049" y="1541"/>
                        <a:pt x="1060" y="1550"/>
                        <a:pt x="1072" y="1557"/>
                      </a:cubicBezTo>
                      <a:cubicBezTo>
                        <a:pt x="1087" y="1536"/>
                        <a:pt x="1087" y="1536"/>
                        <a:pt x="1087" y="1536"/>
                      </a:cubicBezTo>
                      <a:cubicBezTo>
                        <a:pt x="1130" y="1554"/>
                        <a:pt x="1130" y="1554"/>
                        <a:pt x="1130" y="1554"/>
                      </a:cubicBezTo>
                      <a:cubicBezTo>
                        <a:pt x="1124" y="1578"/>
                        <a:pt x="1124" y="1578"/>
                        <a:pt x="1124" y="1578"/>
                      </a:cubicBezTo>
                      <a:cubicBezTo>
                        <a:pt x="1138" y="1581"/>
                        <a:pt x="1152" y="1583"/>
                        <a:pt x="1167" y="1583"/>
                      </a:cubicBezTo>
                      <a:cubicBezTo>
                        <a:pt x="1169" y="1557"/>
                        <a:pt x="1169" y="1557"/>
                        <a:pt x="1169" y="1557"/>
                      </a:cubicBezTo>
                      <a:cubicBezTo>
                        <a:pt x="1215" y="1552"/>
                        <a:pt x="1215" y="1552"/>
                        <a:pt x="1215" y="1552"/>
                      </a:cubicBezTo>
                      <a:cubicBezTo>
                        <a:pt x="1223" y="1576"/>
                        <a:pt x="1223" y="1576"/>
                        <a:pt x="1223" y="1576"/>
                      </a:cubicBezTo>
                      <a:cubicBezTo>
                        <a:pt x="1236" y="1572"/>
                        <a:pt x="1250" y="1566"/>
                        <a:pt x="1262" y="1559"/>
                      </a:cubicBezTo>
                      <a:cubicBezTo>
                        <a:pt x="1251" y="1536"/>
                        <a:pt x="1251" y="1536"/>
                        <a:pt x="1251" y="1536"/>
                      </a:cubicBezTo>
                      <a:cubicBezTo>
                        <a:pt x="1289" y="1509"/>
                        <a:pt x="1289" y="1509"/>
                        <a:pt x="1289" y="1509"/>
                      </a:cubicBezTo>
                      <a:cubicBezTo>
                        <a:pt x="1307" y="1526"/>
                        <a:pt x="1307" y="1526"/>
                        <a:pt x="1307" y="1526"/>
                      </a:cubicBezTo>
                      <a:cubicBezTo>
                        <a:pt x="1317" y="1516"/>
                        <a:pt x="1326" y="1504"/>
                        <a:pt x="1333" y="1493"/>
                      </a:cubicBezTo>
                      <a:cubicBezTo>
                        <a:pt x="1311" y="1478"/>
                        <a:pt x="1311" y="1478"/>
                        <a:pt x="1311" y="1478"/>
                      </a:cubicBezTo>
                      <a:cubicBezTo>
                        <a:pt x="1330" y="1436"/>
                        <a:pt x="1330" y="1436"/>
                        <a:pt x="1330" y="1436"/>
                      </a:cubicBezTo>
                      <a:cubicBezTo>
                        <a:pt x="1354" y="1442"/>
                        <a:pt x="1354" y="1442"/>
                        <a:pt x="1354" y="1442"/>
                      </a:cubicBezTo>
                      <a:cubicBezTo>
                        <a:pt x="1358" y="1428"/>
                        <a:pt x="1360" y="1414"/>
                        <a:pt x="1360" y="1400"/>
                      </a:cubicBezTo>
                      <a:cubicBezTo>
                        <a:pt x="1334" y="1398"/>
                        <a:pt x="1334" y="1398"/>
                        <a:pt x="1334" y="1398"/>
                      </a:cubicBezTo>
                      <a:cubicBezTo>
                        <a:pt x="1328" y="1352"/>
                        <a:pt x="1328" y="1352"/>
                        <a:pt x="1328" y="1352"/>
                      </a:cubicBezTo>
                      <a:cubicBezTo>
                        <a:pt x="1352" y="1345"/>
                        <a:pt x="1352" y="1345"/>
                        <a:pt x="1352" y="1345"/>
                      </a:cubicBezTo>
                      <a:cubicBezTo>
                        <a:pt x="1351" y="1340"/>
                        <a:pt x="1349" y="1335"/>
                        <a:pt x="1347" y="1330"/>
                      </a:cubicBezTo>
                      <a:cubicBezTo>
                        <a:pt x="1422" y="1349"/>
                        <a:pt x="1422" y="1349"/>
                        <a:pt x="1422" y="1349"/>
                      </a:cubicBezTo>
                      <a:cubicBezTo>
                        <a:pt x="1557" y="902"/>
                        <a:pt x="1557" y="902"/>
                        <a:pt x="1557" y="902"/>
                      </a:cubicBezTo>
                      <a:cubicBezTo>
                        <a:pt x="1443" y="874"/>
                        <a:pt x="1443" y="874"/>
                        <a:pt x="1443" y="874"/>
                      </a:cubicBezTo>
                      <a:cubicBezTo>
                        <a:pt x="1444" y="865"/>
                        <a:pt x="1444" y="857"/>
                        <a:pt x="1444" y="848"/>
                      </a:cubicBezTo>
                      <a:cubicBezTo>
                        <a:pt x="1452" y="838"/>
                        <a:pt x="1459" y="825"/>
                        <a:pt x="1464" y="812"/>
                      </a:cubicBezTo>
                      <a:moveTo>
                        <a:pt x="1212" y="1453"/>
                      </a:moveTo>
                      <a:cubicBezTo>
                        <a:pt x="1180" y="1476"/>
                        <a:pt x="1136" y="1469"/>
                        <a:pt x="1113" y="1439"/>
                      </a:cubicBezTo>
                      <a:cubicBezTo>
                        <a:pt x="1153" y="1414"/>
                        <a:pt x="1189" y="1384"/>
                        <a:pt x="1223" y="1352"/>
                      </a:cubicBezTo>
                      <a:cubicBezTo>
                        <a:pt x="1224" y="1353"/>
                        <a:pt x="1226" y="1355"/>
                        <a:pt x="1227" y="1356"/>
                      </a:cubicBezTo>
                      <a:cubicBezTo>
                        <a:pt x="1250" y="1387"/>
                        <a:pt x="1243" y="1431"/>
                        <a:pt x="1212" y="1453"/>
                      </a:cubicBezTo>
                      <a:moveTo>
                        <a:pt x="1537" y="728"/>
                      </a:moveTo>
                      <a:cubicBezTo>
                        <a:pt x="1539" y="765"/>
                        <a:pt x="1507" y="801"/>
                        <a:pt x="1473" y="787"/>
                      </a:cubicBezTo>
                      <a:cubicBezTo>
                        <a:pt x="1483" y="752"/>
                        <a:pt x="1488" y="714"/>
                        <a:pt x="1488" y="681"/>
                      </a:cubicBezTo>
                      <a:cubicBezTo>
                        <a:pt x="1512" y="675"/>
                        <a:pt x="1535" y="697"/>
                        <a:pt x="1537" y="728"/>
                      </a:cubicBezTo>
                    </a:path>
                  </a:pathLst>
                </a:custGeom>
                <a:solidFill>
                  <a:srgbClr val="1A1A1A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îš1îďê">
                  <a:extLst>
                    <a:ext uri="{FF2B5EF4-FFF2-40B4-BE49-F238E27FC236}">
                      <a16:creationId xmlns:a16="http://schemas.microsoft.com/office/drawing/2014/main" id="{A0B5D4B6-6E8E-435A-A0AF-366E195AAD64}"/>
                    </a:ext>
                  </a:extLst>
                </p:cNvPr>
                <p:cNvSpPr/>
                <p:nvPr/>
              </p:nvSpPr>
              <p:spPr bwMode="auto">
                <a:xfrm>
                  <a:off x="3878263" y="1389063"/>
                  <a:ext cx="4051300" cy="4043363"/>
                </a:xfrm>
                <a:prstGeom prst="ellipse">
                  <a:avLst/>
                </a:pr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ṩľîdé">
                  <a:extLst>
                    <a:ext uri="{FF2B5EF4-FFF2-40B4-BE49-F238E27FC236}">
                      <a16:creationId xmlns:a16="http://schemas.microsoft.com/office/drawing/2014/main" id="{7514B891-F2E5-4B0A-8A8B-54D8CD327AA2}"/>
                    </a:ext>
                  </a:extLst>
                </p:cNvPr>
                <p:cNvSpPr/>
                <p:nvPr/>
              </p:nvSpPr>
              <p:spPr bwMode="auto">
                <a:xfrm>
                  <a:off x="4113213" y="1624013"/>
                  <a:ext cx="3581400" cy="35766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ṥḻîdé">
                  <a:extLst>
                    <a:ext uri="{FF2B5EF4-FFF2-40B4-BE49-F238E27FC236}">
                      <a16:creationId xmlns:a16="http://schemas.microsoft.com/office/drawing/2014/main" id="{9BAF903F-A17C-4EE7-8592-ADD7DAE85C00}"/>
                    </a:ext>
                  </a:extLst>
                </p:cNvPr>
                <p:cNvSpPr/>
                <p:nvPr/>
              </p:nvSpPr>
              <p:spPr bwMode="auto">
                <a:xfrm>
                  <a:off x="4254501" y="3197225"/>
                  <a:ext cx="1847850" cy="336550"/>
                </a:xfrm>
                <a:custGeom>
                  <a:avLst/>
                  <a:gdLst>
                    <a:gd name="T0" fmla="*/ 1 w 659"/>
                    <a:gd name="T1" fmla="*/ 103 h 120"/>
                    <a:gd name="T2" fmla="*/ 0 w 659"/>
                    <a:gd name="T3" fmla="*/ 78 h 120"/>
                    <a:gd name="T4" fmla="*/ 596 w 659"/>
                    <a:gd name="T5" fmla="*/ 1 h 120"/>
                    <a:gd name="T6" fmla="*/ 658 w 659"/>
                    <a:gd name="T7" fmla="*/ 57 h 120"/>
                    <a:gd name="T8" fmla="*/ 602 w 659"/>
                    <a:gd name="T9" fmla="*/ 119 h 120"/>
                    <a:gd name="T10" fmla="*/ 1 w 659"/>
                    <a:gd name="T11" fmla="*/ 10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9" h="120">
                      <a:moveTo>
                        <a:pt x="1" y="103"/>
                      </a:moveTo>
                      <a:cubicBezTo>
                        <a:pt x="0" y="94"/>
                        <a:pt x="0" y="84"/>
                        <a:pt x="0" y="78"/>
                      </a:cubicBezTo>
                      <a:cubicBezTo>
                        <a:pt x="0" y="78"/>
                        <a:pt x="568" y="3"/>
                        <a:pt x="596" y="1"/>
                      </a:cubicBezTo>
                      <a:cubicBezTo>
                        <a:pt x="628" y="0"/>
                        <a:pt x="656" y="25"/>
                        <a:pt x="658" y="57"/>
                      </a:cubicBezTo>
                      <a:cubicBezTo>
                        <a:pt x="659" y="89"/>
                        <a:pt x="634" y="117"/>
                        <a:pt x="602" y="119"/>
                      </a:cubicBezTo>
                      <a:cubicBezTo>
                        <a:pt x="574" y="120"/>
                        <a:pt x="1" y="103"/>
                        <a:pt x="1" y="103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šḻiḍè">
                  <a:extLst>
                    <a:ext uri="{FF2B5EF4-FFF2-40B4-BE49-F238E27FC236}">
                      <a16:creationId xmlns:a16="http://schemas.microsoft.com/office/drawing/2014/main" id="{57136562-C23E-468E-A28F-402173540A8F}"/>
                    </a:ext>
                  </a:extLst>
                </p:cNvPr>
                <p:cNvSpPr/>
                <p:nvPr/>
              </p:nvSpPr>
              <p:spPr bwMode="auto">
                <a:xfrm>
                  <a:off x="5756276" y="1971675"/>
                  <a:ext cx="642938" cy="1573213"/>
                </a:xfrm>
                <a:custGeom>
                  <a:avLst/>
                  <a:gdLst>
                    <a:gd name="T0" fmla="*/ 229 w 229"/>
                    <a:gd name="T1" fmla="*/ 8 h 562"/>
                    <a:gd name="T2" fmla="*/ 205 w 229"/>
                    <a:gd name="T3" fmla="*/ 0 h 562"/>
                    <a:gd name="T4" fmla="*/ 9 w 229"/>
                    <a:gd name="T5" fmla="*/ 478 h 562"/>
                    <a:gd name="T6" fmla="*/ 48 w 229"/>
                    <a:gd name="T7" fmla="*/ 552 h 562"/>
                    <a:gd name="T8" fmla="*/ 121 w 229"/>
                    <a:gd name="T9" fmla="*/ 513 h 562"/>
                    <a:gd name="T10" fmla="*/ 229 w 229"/>
                    <a:gd name="T11" fmla="*/ 8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9" h="562">
                      <a:moveTo>
                        <a:pt x="229" y="8"/>
                      </a:moveTo>
                      <a:cubicBezTo>
                        <a:pt x="220" y="5"/>
                        <a:pt x="211" y="2"/>
                        <a:pt x="205" y="0"/>
                      </a:cubicBezTo>
                      <a:cubicBezTo>
                        <a:pt x="205" y="0"/>
                        <a:pt x="18" y="451"/>
                        <a:pt x="9" y="478"/>
                      </a:cubicBezTo>
                      <a:cubicBezTo>
                        <a:pt x="0" y="509"/>
                        <a:pt x="17" y="542"/>
                        <a:pt x="48" y="552"/>
                      </a:cubicBezTo>
                      <a:cubicBezTo>
                        <a:pt x="79" y="562"/>
                        <a:pt x="112" y="544"/>
                        <a:pt x="121" y="513"/>
                      </a:cubicBezTo>
                      <a:cubicBezTo>
                        <a:pt x="130" y="487"/>
                        <a:pt x="229" y="8"/>
                        <a:pt x="229" y="8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ŝ1îḓé">
                  <a:extLst>
                    <a:ext uri="{FF2B5EF4-FFF2-40B4-BE49-F238E27FC236}">
                      <a16:creationId xmlns:a16="http://schemas.microsoft.com/office/drawing/2014/main" id="{093E8D6B-E719-4EFA-A3DD-6F1942D758C9}"/>
                    </a:ext>
                  </a:extLst>
                </p:cNvPr>
                <p:cNvSpPr/>
                <p:nvPr/>
              </p:nvSpPr>
              <p:spPr bwMode="auto">
                <a:xfrm>
                  <a:off x="5849938" y="3276600"/>
                  <a:ext cx="179388" cy="179388"/>
                </a:xfrm>
                <a:custGeom>
                  <a:avLst/>
                  <a:gdLst>
                    <a:gd name="T0" fmla="*/ 42 w 64"/>
                    <a:gd name="T1" fmla="*/ 58 h 64"/>
                    <a:gd name="T2" fmla="*/ 59 w 64"/>
                    <a:gd name="T3" fmla="*/ 22 h 64"/>
                    <a:gd name="T4" fmla="*/ 23 w 64"/>
                    <a:gd name="T5" fmla="*/ 5 h 64"/>
                    <a:gd name="T6" fmla="*/ 6 w 64"/>
                    <a:gd name="T7" fmla="*/ 41 h 64"/>
                    <a:gd name="T8" fmla="*/ 42 w 64"/>
                    <a:gd name="T9" fmla="*/ 5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42" y="58"/>
                      </a:moveTo>
                      <a:cubicBezTo>
                        <a:pt x="57" y="53"/>
                        <a:pt x="64" y="37"/>
                        <a:pt x="59" y="22"/>
                      </a:cubicBezTo>
                      <a:cubicBezTo>
                        <a:pt x="54" y="7"/>
                        <a:pt x="37" y="0"/>
                        <a:pt x="23" y="5"/>
                      </a:cubicBezTo>
                      <a:cubicBezTo>
                        <a:pt x="8" y="10"/>
                        <a:pt x="0" y="27"/>
                        <a:pt x="6" y="41"/>
                      </a:cubicBezTo>
                      <a:cubicBezTo>
                        <a:pt x="11" y="56"/>
                        <a:pt x="27" y="64"/>
                        <a:pt x="42" y="58"/>
                      </a:cubicBezTo>
                      <a:close/>
                    </a:path>
                  </a:pathLst>
                </a:custGeom>
                <a:solidFill>
                  <a:srgbClr val="FF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ṣļidè">
                  <a:extLst>
                    <a:ext uri="{FF2B5EF4-FFF2-40B4-BE49-F238E27FC236}">
                      <a16:creationId xmlns:a16="http://schemas.microsoft.com/office/drawing/2014/main" id="{3C1FDC68-574C-437B-9451-C4799111583E}"/>
                    </a:ext>
                  </a:extLst>
                </p:cNvPr>
                <p:cNvSpPr/>
                <p:nvPr/>
              </p:nvSpPr>
              <p:spPr bwMode="auto">
                <a:xfrm>
                  <a:off x="5824538" y="1747838"/>
                  <a:ext cx="85725" cy="184150"/>
                </a:xfrm>
                <a:custGeom>
                  <a:avLst/>
                  <a:gdLst>
                    <a:gd name="T0" fmla="*/ 42 w 54"/>
                    <a:gd name="T1" fmla="*/ 116 h 116"/>
                    <a:gd name="T2" fmla="*/ 12 w 54"/>
                    <a:gd name="T3" fmla="*/ 116 h 116"/>
                    <a:gd name="T4" fmla="*/ 0 w 54"/>
                    <a:gd name="T5" fmla="*/ 0 h 116"/>
                    <a:gd name="T6" fmla="*/ 54 w 54"/>
                    <a:gd name="T7" fmla="*/ 0 h 116"/>
                    <a:gd name="T8" fmla="*/ 42 w 54"/>
                    <a:gd name="T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42" y="116"/>
                      </a:moveTo>
                      <a:lnTo>
                        <a:pt x="12" y="116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42" y="11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îŝľïde">
                  <a:extLst>
                    <a:ext uri="{FF2B5EF4-FFF2-40B4-BE49-F238E27FC236}">
                      <a16:creationId xmlns:a16="http://schemas.microsoft.com/office/drawing/2014/main" id="{792B98DB-3CB3-42DC-B210-9EBC9B6669E8}"/>
                    </a:ext>
                  </a:extLst>
                </p:cNvPr>
                <p:cNvSpPr/>
                <p:nvPr/>
              </p:nvSpPr>
              <p:spPr bwMode="auto">
                <a:xfrm>
                  <a:off x="5002213" y="1968500"/>
                  <a:ext cx="149225" cy="190500"/>
                </a:xfrm>
                <a:custGeom>
                  <a:avLst/>
                  <a:gdLst>
                    <a:gd name="T0" fmla="*/ 94 w 94"/>
                    <a:gd name="T1" fmla="*/ 106 h 120"/>
                    <a:gd name="T2" fmla="*/ 69 w 94"/>
                    <a:gd name="T3" fmla="*/ 120 h 120"/>
                    <a:gd name="T4" fmla="*/ 0 w 94"/>
                    <a:gd name="T5" fmla="*/ 26 h 120"/>
                    <a:gd name="T6" fmla="*/ 46 w 94"/>
                    <a:gd name="T7" fmla="*/ 0 h 120"/>
                    <a:gd name="T8" fmla="*/ 94 w 94"/>
                    <a:gd name="T9" fmla="*/ 10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94" y="106"/>
                      </a:moveTo>
                      <a:lnTo>
                        <a:pt x="69" y="120"/>
                      </a:lnTo>
                      <a:lnTo>
                        <a:pt x="0" y="26"/>
                      </a:lnTo>
                      <a:lnTo>
                        <a:pt x="46" y="0"/>
                      </a:lnTo>
                      <a:lnTo>
                        <a:pt x="94" y="10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sļïḓè">
                  <a:extLst>
                    <a:ext uri="{FF2B5EF4-FFF2-40B4-BE49-F238E27FC236}">
                      <a16:creationId xmlns:a16="http://schemas.microsoft.com/office/drawing/2014/main" id="{3ECB56D1-168A-4583-8A0E-9C479679D370}"/>
                    </a:ext>
                  </a:extLst>
                </p:cNvPr>
                <p:cNvSpPr/>
                <p:nvPr/>
              </p:nvSpPr>
              <p:spPr bwMode="auto">
                <a:xfrm>
                  <a:off x="4421188" y="2573338"/>
                  <a:ext cx="193675" cy="150813"/>
                </a:xfrm>
                <a:custGeom>
                  <a:avLst/>
                  <a:gdLst>
                    <a:gd name="T0" fmla="*/ 122 w 122"/>
                    <a:gd name="T1" fmla="*/ 69 h 95"/>
                    <a:gd name="T2" fmla="*/ 106 w 122"/>
                    <a:gd name="T3" fmla="*/ 95 h 95"/>
                    <a:gd name="T4" fmla="*/ 0 w 122"/>
                    <a:gd name="T5" fmla="*/ 48 h 95"/>
                    <a:gd name="T6" fmla="*/ 27 w 122"/>
                    <a:gd name="T7" fmla="*/ 0 h 95"/>
                    <a:gd name="T8" fmla="*/ 122 w 122"/>
                    <a:gd name="T9" fmla="*/ 6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5">
                      <a:moveTo>
                        <a:pt x="122" y="69"/>
                      </a:moveTo>
                      <a:lnTo>
                        <a:pt x="106" y="95"/>
                      </a:lnTo>
                      <a:lnTo>
                        <a:pt x="0" y="48"/>
                      </a:lnTo>
                      <a:lnTo>
                        <a:pt x="27" y="0"/>
                      </a:lnTo>
                      <a:lnTo>
                        <a:pt x="122" y="69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îṣḷiḓé">
                  <a:extLst>
                    <a:ext uri="{FF2B5EF4-FFF2-40B4-BE49-F238E27FC236}">
                      <a16:creationId xmlns:a16="http://schemas.microsoft.com/office/drawing/2014/main" id="{65342970-FE9F-4A19-B208-1674A0D95CC6}"/>
                    </a:ext>
                  </a:extLst>
                </p:cNvPr>
                <p:cNvSpPr/>
                <p:nvPr/>
              </p:nvSpPr>
              <p:spPr bwMode="auto">
                <a:xfrm>
                  <a:off x="4457701" y="4160838"/>
                  <a:ext cx="193675" cy="149225"/>
                </a:xfrm>
                <a:custGeom>
                  <a:avLst/>
                  <a:gdLst>
                    <a:gd name="T0" fmla="*/ 106 w 122"/>
                    <a:gd name="T1" fmla="*/ 0 h 94"/>
                    <a:gd name="T2" fmla="*/ 122 w 122"/>
                    <a:gd name="T3" fmla="*/ 27 h 94"/>
                    <a:gd name="T4" fmla="*/ 27 w 122"/>
                    <a:gd name="T5" fmla="*/ 94 h 94"/>
                    <a:gd name="T6" fmla="*/ 0 w 122"/>
                    <a:gd name="T7" fmla="*/ 48 h 94"/>
                    <a:gd name="T8" fmla="*/ 106 w 122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06" y="0"/>
                      </a:moveTo>
                      <a:lnTo>
                        <a:pt x="122" y="27"/>
                      </a:lnTo>
                      <a:lnTo>
                        <a:pt x="27" y="94"/>
                      </a:lnTo>
                      <a:lnTo>
                        <a:pt x="0" y="48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ṥľîḍe">
                  <a:extLst>
                    <a:ext uri="{FF2B5EF4-FFF2-40B4-BE49-F238E27FC236}">
                      <a16:creationId xmlns:a16="http://schemas.microsoft.com/office/drawing/2014/main" id="{61E4B57B-569B-42D9-B1C5-B4D6F56F4D0A}"/>
                    </a:ext>
                  </a:extLst>
                </p:cNvPr>
                <p:cNvSpPr/>
                <p:nvPr/>
              </p:nvSpPr>
              <p:spPr bwMode="auto">
                <a:xfrm>
                  <a:off x="5067301" y="4699000"/>
                  <a:ext cx="147638" cy="190500"/>
                </a:xfrm>
                <a:custGeom>
                  <a:avLst/>
                  <a:gdLst>
                    <a:gd name="T0" fmla="*/ 67 w 93"/>
                    <a:gd name="T1" fmla="*/ 0 h 120"/>
                    <a:gd name="T2" fmla="*/ 93 w 93"/>
                    <a:gd name="T3" fmla="*/ 14 h 120"/>
                    <a:gd name="T4" fmla="*/ 46 w 93"/>
                    <a:gd name="T5" fmla="*/ 120 h 120"/>
                    <a:gd name="T6" fmla="*/ 0 w 93"/>
                    <a:gd name="T7" fmla="*/ 94 h 120"/>
                    <a:gd name="T8" fmla="*/ 67 w 93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67" y="0"/>
                      </a:moveTo>
                      <a:lnTo>
                        <a:pt x="93" y="14"/>
                      </a:lnTo>
                      <a:lnTo>
                        <a:pt x="46" y="120"/>
                      </a:lnTo>
                      <a:lnTo>
                        <a:pt x="0" y="9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šļïḓè">
                  <a:extLst>
                    <a:ext uri="{FF2B5EF4-FFF2-40B4-BE49-F238E27FC236}">
                      <a16:creationId xmlns:a16="http://schemas.microsoft.com/office/drawing/2014/main" id="{17C34ECC-CB47-4606-85EF-FEC1358773E0}"/>
                    </a:ext>
                  </a:extLst>
                </p:cNvPr>
                <p:cNvSpPr/>
                <p:nvPr/>
              </p:nvSpPr>
              <p:spPr bwMode="auto">
                <a:xfrm>
                  <a:off x="5897563" y="4889500"/>
                  <a:ext cx="85725" cy="184150"/>
                </a:xfrm>
                <a:custGeom>
                  <a:avLst/>
                  <a:gdLst>
                    <a:gd name="T0" fmla="*/ 12 w 54"/>
                    <a:gd name="T1" fmla="*/ 0 h 116"/>
                    <a:gd name="T2" fmla="*/ 42 w 54"/>
                    <a:gd name="T3" fmla="*/ 0 h 116"/>
                    <a:gd name="T4" fmla="*/ 54 w 54"/>
                    <a:gd name="T5" fmla="*/ 116 h 116"/>
                    <a:gd name="T6" fmla="*/ 0 w 54"/>
                    <a:gd name="T7" fmla="*/ 116 h 116"/>
                    <a:gd name="T8" fmla="*/ 12 w 54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12" y="0"/>
                      </a:moveTo>
                      <a:lnTo>
                        <a:pt x="42" y="0"/>
                      </a:lnTo>
                      <a:lnTo>
                        <a:pt x="54" y="116"/>
                      </a:lnTo>
                      <a:lnTo>
                        <a:pt x="0" y="1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ṧľîďè">
                  <a:extLst>
                    <a:ext uri="{FF2B5EF4-FFF2-40B4-BE49-F238E27FC236}">
                      <a16:creationId xmlns:a16="http://schemas.microsoft.com/office/drawing/2014/main" id="{D61B4312-479F-4E12-9305-818294DE707C}"/>
                    </a:ext>
                  </a:extLst>
                </p:cNvPr>
                <p:cNvSpPr/>
                <p:nvPr/>
              </p:nvSpPr>
              <p:spPr bwMode="auto">
                <a:xfrm>
                  <a:off x="6656388" y="4662488"/>
                  <a:ext cx="149225" cy="190500"/>
                </a:xfrm>
                <a:custGeom>
                  <a:avLst/>
                  <a:gdLst>
                    <a:gd name="T0" fmla="*/ 0 w 94"/>
                    <a:gd name="T1" fmla="*/ 14 h 120"/>
                    <a:gd name="T2" fmla="*/ 25 w 94"/>
                    <a:gd name="T3" fmla="*/ 0 h 120"/>
                    <a:gd name="T4" fmla="*/ 94 w 94"/>
                    <a:gd name="T5" fmla="*/ 94 h 120"/>
                    <a:gd name="T6" fmla="*/ 46 w 94"/>
                    <a:gd name="T7" fmla="*/ 120 h 120"/>
                    <a:gd name="T8" fmla="*/ 0 w 94"/>
                    <a:gd name="T9" fmla="*/ 1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0" y="14"/>
                      </a:moveTo>
                      <a:lnTo>
                        <a:pt x="25" y="0"/>
                      </a:lnTo>
                      <a:lnTo>
                        <a:pt x="94" y="94"/>
                      </a:lnTo>
                      <a:lnTo>
                        <a:pt x="46" y="12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işḻïḓè">
                  <a:extLst>
                    <a:ext uri="{FF2B5EF4-FFF2-40B4-BE49-F238E27FC236}">
                      <a16:creationId xmlns:a16="http://schemas.microsoft.com/office/drawing/2014/main" id="{18A0B070-A05B-4A6B-BD42-551F00718D4D}"/>
                    </a:ext>
                  </a:extLst>
                </p:cNvPr>
                <p:cNvSpPr/>
                <p:nvPr/>
              </p:nvSpPr>
              <p:spPr bwMode="auto">
                <a:xfrm>
                  <a:off x="7386638" y="3332163"/>
                  <a:ext cx="180975" cy="84138"/>
                </a:xfrm>
                <a:custGeom>
                  <a:avLst/>
                  <a:gdLst>
                    <a:gd name="T0" fmla="*/ 0 w 114"/>
                    <a:gd name="T1" fmla="*/ 41 h 53"/>
                    <a:gd name="T2" fmla="*/ 0 w 114"/>
                    <a:gd name="T3" fmla="*/ 12 h 53"/>
                    <a:gd name="T4" fmla="*/ 114 w 114"/>
                    <a:gd name="T5" fmla="*/ 0 h 53"/>
                    <a:gd name="T6" fmla="*/ 114 w 114"/>
                    <a:gd name="T7" fmla="*/ 53 h 53"/>
                    <a:gd name="T8" fmla="*/ 0 w 114"/>
                    <a:gd name="T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3">
                      <a:moveTo>
                        <a:pt x="0" y="41"/>
                      </a:moveTo>
                      <a:lnTo>
                        <a:pt x="0" y="12"/>
                      </a:lnTo>
                      <a:lnTo>
                        <a:pt x="114" y="0"/>
                      </a:lnTo>
                      <a:lnTo>
                        <a:pt x="114" y="53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śḻîďe">
                  <a:extLst>
                    <a:ext uri="{FF2B5EF4-FFF2-40B4-BE49-F238E27FC236}">
                      <a16:creationId xmlns:a16="http://schemas.microsoft.com/office/drawing/2014/main" id="{C40FBE7A-BF54-4961-BF87-AA63A44AF8A3}"/>
                    </a:ext>
                  </a:extLst>
                </p:cNvPr>
                <p:cNvSpPr/>
                <p:nvPr/>
              </p:nvSpPr>
              <p:spPr bwMode="auto">
                <a:xfrm>
                  <a:off x="7156451" y="2511425"/>
                  <a:ext cx="193675" cy="149225"/>
                </a:xfrm>
                <a:custGeom>
                  <a:avLst/>
                  <a:gdLst>
                    <a:gd name="T0" fmla="*/ 14 w 122"/>
                    <a:gd name="T1" fmla="*/ 94 h 94"/>
                    <a:gd name="T2" fmla="*/ 0 w 122"/>
                    <a:gd name="T3" fmla="*/ 67 h 94"/>
                    <a:gd name="T4" fmla="*/ 93 w 122"/>
                    <a:gd name="T5" fmla="*/ 0 h 94"/>
                    <a:gd name="T6" fmla="*/ 122 w 122"/>
                    <a:gd name="T7" fmla="*/ 46 h 94"/>
                    <a:gd name="T8" fmla="*/ 14 w 122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4" y="94"/>
                      </a:moveTo>
                      <a:lnTo>
                        <a:pt x="0" y="67"/>
                      </a:lnTo>
                      <a:lnTo>
                        <a:pt x="93" y="0"/>
                      </a:lnTo>
                      <a:lnTo>
                        <a:pt x="122" y="46"/>
                      </a:lnTo>
                      <a:lnTo>
                        <a:pt x="14" y="94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ïŝḻïḑé">
                  <a:extLst>
                    <a:ext uri="{FF2B5EF4-FFF2-40B4-BE49-F238E27FC236}">
                      <a16:creationId xmlns:a16="http://schemas.microsoft.com/office/drawing/2014/main" id="{8E5FA73D-946C-45A5-B81E-FB3421D616A5}"/>
                    </a:ext>
                  </a:extLst>
                </p:cNvPr>
                <p:cNvSpPr/>
                <p:nvPr/>
              </p:nvSpPr>
              <p:spPr bwMode="auto">
                <a:xfrm>
                  <a:off x="6592888" y="1931988"/>
                  <a:ext cx="147638" cy="190500"/>
                </a:xfrm>
                <a:custGeom>
                  <a:avLst/>
                  <a:gdLst>
                    <a:gd name="T0" fmla="*/ 24 w 93"/>
                    <a:gd name="T1" fmla="*/ 120 h 120"/>
                    <a:gd name="T2" fmla="*/ 0 w 93"/>
                    <a:gd name="T3" fmla="*/ 106 h 120"/>
                    <a:gd name="T4" fmla="*/ 47 w 93"/>
                    <a:gd name="T5" fmla="*/ 0 h 120"/>
                    <a:gd name="T6" fmla="*/ 93 w 93"/>
                    <a:gd name="T7" fmla="*/ 27 h 120"/>
                    <a:gd name="T8" fmla="*/ 24 w 93"/>
                    <a:gd name="T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24" y="120"/>
                      </a:moveTo>
                      <a:lnTo>
                        <a:pt x="0" y="106"/>
                      </a:lnTo>
                      <a:lnTo>
                        <a:pt x="47" y="0"/>
                      </a:lnTo>
                      <a:lnTo>
                        <a:pt x="93" y="27"/>
                      </a:lnTo>
                      <a:lnTo>
                        <a:pt x="24" y="12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Slíḋe">
                  <a:extLst>
                    <a:ext uri="{FF2B5EF4-FFF2-40B4-BE49-F238E27FC236}">
                      <a16:creationId xmlns:a16="http://schemas.microsoft.com/office/drawing/2014/main" id="{6A40449D-6616-4569-8085-A78EA3AD0E34}"/>
                    </a:ext>
                  </a:extLst>
                </p:cNvPr>
                <p:cNvSpPr/>
                <p:nvPr/>
              </p:nvSpPr>
              <p:spPr bwMode="auto">
                <a:xfrm>
                  <a:off x="6677026" y="2570163"/>
                  <a:ext cx="831850" cy="812800"/>
                </a:xfrm>
                <a:custGeom>
                  <a:avLst/>
                  <a:gdLst>
                    <a:gd name="T0" fmla="*/ 288 w 297"/>
                    <a:gd name="T1" fmla="*/ 199 h 290"/>
                    <a:gd name="T2" fmla="*/ 297 w 297"/>
                    <a:gd name="T3" fmla="*/ 167 h 290"/>
                    <a:gd name="T4" fmla="*/ 276 w 297"/>
                    <a:gd name="T5" fmla="*/ 163 h 290"/>
                    <a:gd name="T6" fmla="*/ 277 w 297"/>
                    <a:gd name="T7" fmla="*/ 127 h 290"/>
                    <a:gd name="T8" fmla="*/ 297 w 297"/>
                    <a:gd name="T9" fmla="*/ 124 h 290"/>
                    <a:gd name="T10" fmla="*/ 288 w 297"/>
                    <a:gd name="T11" fmla="*/ 92 h 290"/>
                    <a:gd name="T12" fmla="*/ 268 w 297"/>
                    <a:gd name="T13" fmla="*/ 98 h 290"/>
                    <a:gd name="T14" fmla="*/ 250 w 297"/>
                    <a:gd name="T15" fmla="*/ 66 h 290"/>
                    <a:gd name="T16" fmla="*/ 266 w 297"/>
                    <a:gd name="T17" fmla="*/ 54 h 290"/>
                    <a:gd name="T18" fmla="*/ 242 w 297"/>
                    <a:gd name="T19" fmla="*/ 31 h 290"/>
                    <a:gd name="T20" fmla="*/ 228 w 297"/>
                    <a:gd name="T21" fmla="*/ 46 h 290"/>
                    <a:gd name="T22" fmla="*/ 196 w 297"/>
                    <a:gd name="T23" fmla="*/ 27 h 290"/>
                    <a:gd name="T24" fmla="*/ 203 w 297"/>
                    <a:gd name="T25" fmla="*/ 9 h 290"/>
                    <a:gd name="T26" fmla="*/ 171 w 297"/>
                    <a:gd name="T27" fmla="*/ 0 h 290"/>
                    <a:gd name="T28" fmla="*/ 166 w 297"/>
                    <a:gd name="T29" fmla="*/ 20 h 290"/>
                    <a:gd name="T30" fmla="*/ 130 w 297"/>
                    <a:gd name="T31" fmla="*/ 19 h 290"/>
                    <a:gd name="T32" fmla="*/ 126 w 297"/>
                    <a:gd name="T33" fmla="*/ 0 h 290"/>
                    <a:gd name="T34" fmla="*/ 94 w 297"/>
                    <a:gd name="T35" fmla="*/ 8 h 290"/>
                    <a:gd name="T36" fmla="*/ 100 w 297"/>
                    <a:gd name="T37" fmla="*/ 27 h 290"/>
                    <a:gd name="T38" fmla="*/ 68 w 297"/>
                    <a:gd name="T39" fmla="*/ 44 h 290"/>
                    <a:gd name="T40" fmla="*/ 55 w 297"/>
                    <a:gd name="T41" fmla="*/ 29 h 290"/>
                    <a:gd name="T42" fmla="*/ 31 w 297"/>
                    <a:gd name="T43" fmla="*/ 53 h 290"/>
                    <a:gd name="T44" fmla="*/ 47 w 297"/>
                    <a:gd name="T45" fmla="*/ 66 h 290"/>
                    <a:gd name="T46" fmla="*/ 28 w 297"/>
                    <a:gd name="T47" fmla="*/ 97 h 290"/>
                    <a:gd name="T48" fmla="*/ 9 w 297"/>
                    <a:gd name="T49" fmla="*/ 90 h 290"/>
                    <a:gd name="T50" fmla="*/ 0 w 297"/>
                    <a:gd name="T51" fmla="*/ 122 h 290"/>
                    <a:gd name="T52" fmla="*/ 21 w 297"/>
                    <a:gd name="T53" fmla="*/ 126 h 290"/>
                    <a:gd name="T54" fmla="*/ 20 w 297"/>
                    <a:gd name="T55" fmla="*/ 162 h 290"/>
                    <a:gd name="T56" fmla="*/ 0 w 297"/>
                    <a:gd name="T57" fmla="*/ 165 h 290"/>
                    <a:gd name="T58" fmla="*/ 9 w 297"/>
                    <a:gd name="T59" fmla="*/ 197 h 290"/>
                    <a:gd name="T60" fmla="*/ 29 w 297"/>
                    <a:gd name="T61" fmla="*/ 191 h 290"/>
                    <a:gd name="T62" fmla="*/ 47 w 297"/>
                    <a:gd name="T63" fmla="*/ 223 h 290"/>
                    <a:gd name="T64" fmla="*/ 31 w 297"/>
                    <a:gd name="T65" fmla="*/ 235 h 290"/>
                    <a:gd name="T66" fmla="*/ 55 w 297"/>
                    <a:gd name="T67" fmla="*/ 259 h 290"/>
                    <a:gd name="T68" fmla="*/ 69 w 297"/>
                    <a:gd name="T69" fmla="*/ 244 h 290"/>
                    <a:gd name="T70" fmla="*/ 101 w 297"/>
                    <a:gd name="T71" fmla="*/ 263 h 290"/>
                    <a:gd name="T72" fmla="*/ 94 w 297"/>
                    <a:gd name="T73" fmla="*/ 280 h 290"/>
                    <a:gd name="T74" fmla="*/ 126 w 297"/>
                    <a:gd name="T75" fmla="*/ 289 h 290"/>
                    <a:gd name="T76" fmla="*/ 131 w 297"/>
                    <a:gd name="T77" fmla="*/ 269 h 290"/>
                    <a:gd name="T78" fmla="*/ 168 w 297"/>
                    <a:gd name="T79" fmla="*/ 270 h 290"/>
                    <a:gd name="T80" fmla="*/ 171 w 297"/>
                    <a:gd name="T81" fmla="*/ 290 h 290"/>
                    <a:gd name="T82" fmla="*/ 203 w 297"/>
                    <a:gd name="T83" fmla="*/ 281 h 290"/>
                    <a:gd name="T84" fmla="*/ 197 w 297"/>
                    <a:gd name="T85" fmla="*/ 262 h 290"/>
                    <a:gd name="T86" fmla="*/ 229 w 297"/>
                    <a:gd name="T87" fmla="*/ 245 h 290"/>
                    <a:gd name="T88" fmla="*/ 242 w 297"/>
                    <a:gd name="T89" fmla="*/ 260 h 290"/>
                    <a:gd name="T90" fmla="*/ 266 w 297"/>
                    <a:gd name="T91" fmla="*/ 236 h 290"/>
                    <a:gd name="T92" fmla="*/ 250 w 297"/>
                    <a:gd name="T93" fmla="*/ 223 h 290"/>
                    <a:gd name="T94" fmla="*/ 269 w 297"/>
                    <a:gd name="T95" fmla="*/ 192 h 290"/>
                    <a:gd name="T96" fmla="*/ 288 w 297"/>
                    <a:gd name="T97" fmla="*/ 199 h 290"/>
                    <a:gd name="T98" fmla="*/ 122 w 297"/>
                    <a:gd name="T99" fmla="*/ 234 h 290"/>
                    <a:gd name="T100" fmla="*/ 59 w 297"/>
                    <a:gd name="T101" fmla="*/ 118 h 290"/>
                    <a:gd name="T102" fmla="*/ 175 w 297"/>
                    <a:gd name="T103" fmla="*/ 55 h 290"/>
                    <a:gd name="T104" fmla="*/ 238 w 297"/>
                    <a:gd name="T105" fmla="*/ 171 h 290"/>
                    <a:gd name="T106" fmla="*/ 122 w 297"/>
                    <a:gd name="T107" fmla="*/ 234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7" h="290">
                      <a:moveTo>
                        <a:pt x="288" y="199"/>
                      </a:moveTo>
                      <a:cubicBezTo>
                        <a:pt x="292" y="189"/>
                        <a:pt x="295" y="178"/>
                        <a:pt x="297" y="167"/>
                      </a:cubicBezTo>
                      <a:cubicBezTo>
                        <a:pt x="276" y="163"/>
                        <a:pt x="276" y="163"/>
                        <a:pt x="276" y="163"/>
                      </a:cubicBezTo>
                      <a:cubicBezTo>
                        <a:pt x="277" y="127"/>
                        <a:pt x="277" y="127"/>
                        <a:pt x="277" y="127"/>
                      </a:cubicBezTo>
                      <a:cubicBezTo>
                        <a:pt x="297" y="124"/>
                        <a:pt x="297" y="124"/>
                        <a:pt x="297" y="124"/>
                      </a:cubicBezTo>
                      <a:cubicBezTo>
                        <a:pt x="295" y="113"/>
                        <a:pt x="292" y="102"/>
                        <a:pt x="288" y="92"/>
                      </a:cubicBezTo>
                      <a:cubicBezTo>
                        <a:pt x="268" y="98"/>
                        <a:pt x="268" y="98"/>
                        <a:pt x="268" y="98"/>
                      </a:cubicBezTo>
                      <a:cubicBezTo>
                        <a:pt x="250" y="66"/>
                        <a:pt x="250" y="66"/>
                        <a:pt x="250" y="66"/>
                      </a:cubicBezTo>
                      <a:cubicBezTo>
                        <a:pt x="266" y="54"/>
                        <a:pt x="266" y="54"/>
                        <a:pt x="266" y="54"/>
                      </a:cubicBezTo>
                      <a:cubicBezTo>
                        <a:pt x="259" y="45"/>
                        <a:pt x="251" y="37"/>
                        <a:pt x="242" y="31"/>
                      </a:cubicBezTo>
                      <a:cubicBezTo>
                        <a:pt x="228" y="46"/>
                        <a:pt x="228" y="46"/>
                        <a:pt x="228" y="46"/>
                      </a:cubicBezTo>
                      <a:cubicBezTo>
                        <a:pt x="196" y="27"/>
                        <a:pt x="196" y="27"/>
                        <a:pt x="196" y="27"/>
                      </a:cubicBezTo>
                      <a:cubicBezTo>
                        <a:pt x="203" y="9"/>
                        <a:pt x="203" y="9"/>
                        <a:pt x="203" y="9"/>
                      </a:cubicBezTo>
                      <a:cubicBezTo>
                        <a:pt x="193" y="5"/>
                        <a:pt x="182" y="2"/>
                        <a:pt x="171" y="0"/>
                      </a:cubicBezTo>
                      <a:cubicBezTo>
                        <a:pt x="166" y="20"/>
                        <a:pt x="166" y="20"/>
                        <a:pt x="166" y="20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15" y="1"/>
                        <a:pt x="104" y="4"/>
                        <a:pt x="94" y="8"/>
                      </a:cubicBezTo>
                      <a:cubicBezTo>
                        <a:pt x="100" y="27"/>
                        <a:pt x="100" y="27"/>
                        <a:pt x="100" y="27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46" y="36"/>
                        <a:pt x="38" y="44"/>
                        <a:pt x="31" y="53"/>
                      </a:cubicBezTo>
                      <a:cubicBezTo>
                        <a:pt x="47" y="66"/>
                        <a:pt x="47" y="66"/>
                        <a:pt x="47" y="66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9" y="90"/>
                        <a:pt x="9" y="90"/>
                        <a:pt x="9" y="90"/>
                      </a:cubicBezTo>
                      <a:cubicBezTo>
                        <a:pt x="5" y="100"/>
                        <a:pt x="2" y="111"/>
                        <a:pt x="0" y="122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62"/>
                        <a:pt x="20" y="162"/>
                        <a:pt x="20" y="16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2" y="176"/>
                        <a:pt x="5" y="187"/>
                        <a:pt x="9" y="197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47" y="223"/>
                        <a:pt x="47" y="223"/>
                        <a:pt x="47" y="223"/>
                      </a:cubicBezTo>
                      <a:cubicBezTo>
                        <a:pt x="31" y="235"/>
                        <a:pt x="31" y="235"/>
                        <a:pt x="31" y="235"/>
                      </a:cubicBezTo>
                      <a:cubicBezTo>
                        <a:pt x="38" y="244"/>
                        <a:pt x="46" y="252"/>
                        <a:pt x="55" y="259"/>
                      </a:cubicBezTo>
                      <a:cubicBezTo>
                        <a:pt x="69" y="244"/>
                        <a:pt x="69" y="244"/>
                        <a:pt x="69" y="244"/>
                      </a:cubicBezTo>
                      <a:cubicBezTo>
                        <a:pt x="101" y="263"/>
                        <a:pt x="101" y="263"/>
                        <a:pt x="101" y="263"/>
                      </a:cubicBezTo>
                      <a:cubicBezTo>
                        <a:pt x="94" y="280"/>
                        <a:pt x="94" y="280"/>
                        <a:pt x="94" y="280"/>
                      </a:cubicBezTo>
                      <a:cubicBezTo>
                        <a:pt x="104" y="285"/>
                        <a:pt x="115" y="287"/>
                        <a:pt x="126" y="289"/>
                      </a:cubicBezTo>
                      <a:cubicBezTo>
                        <a:pt x="131" y="269"/>
                        <a:pt x="131" y="269"/>
                        <a:pt x="131" y="269"/>
                      </a:cubicBezTo>
                      <a:cubicBezTo>
                        <a:pt x="168" y="270"/>
                        <a:pt x="168" y="270"/>
                        <a:pt x="168" y="270"/>
                      </a:cubicBezTo>
                      <a:cubicBezTo>
                        <a:pt x="171" y="290"/>
                        <a:pt x="171" y="290"/>
                        <a:pt x="171" y="290"/>
                      </a:cubicBezTo>
                      <a:cubicBezTo>
                        <a:pt x="182" y="288"/>
                        <a:pt x="193" y="285"/>
                        <a:pt x="203" y="281"/>
                      </a:cubicBezTo>
                      <a:cubicBezTo>
                        <a:pt x="197" y="262"/>
                        <a:pt x="197" y="262"/>
                        <a:pt x="197" y="262"/>
                      </a:cubicBezTo>
                      <a:cubicBezTo>
                        <a:pt x="229" y="245"/>
                        <a:pt x="229" y="245"/>
                        <a:pt x="229" y="245"/>
                      </a:cubicBezTo>
                      <a:cubicBezTo>
                        <a:pt x="242" y="260"/>
                        <a:pt x="242" y="260"/>
                        <a:pt x="242" y="260"/>
                      </a:cubicBezTo>
                      <a:cubicBezTo>
                        <a:pt x="251" y="253"/>
                        <a:pt x="259" y="245"/>
                        <a:pt x="266" y="236"/>
                      </a:cubicBezTo>
                      <a:cubicBezTo>
                        <a:pt x="250" y="223"/>
                        <a:pt x="250" y="223"/>
                        <a:pt x="250" y="223"/>
                      </a:cubicBezTo>
                      <a:cubicBezTo>
                        <a:pt x="269" y="192"/>
                        <a:pt x="269" y="192"/>
                        <a:pt x="269" y="192"/>
                      </a:cubicBezTo>
                      <a:cubicBezTo>
                        <a:pt x="288" y="199"/>
                        <a:pt x="288" y="199"/>
                        <a:pt x="288" y="199"/>
                      </a:cubicBezTo>
                      <a:moveTo>
                        <a:pt x="122" y="234"/>
                      </a:moveTo>
                      <a:cubicBezTo>
                        <a:pt x="72" y="219"/>
                        <a:pt x="45" y="167"/>
                        <a:pt x="59" y="118"/>
                      </a:cubicBezTo>
                      <a:cubicBezTo>
                        <a:pt x="74" y="68"/>
                        <a:pt x="126" y="41"/>
                        <a:pt x="175" y="55"/>
                      </a:cubicBezTo>
                      <a:cubicBezTo>
                        <a:pt x="225" y="70"/>
                        <a:pt x="252" y="122"/>
                        <a:pt x="238" y="171"/>
                      </a:cubicBezTo>
                      <a:cubicBezTo>
                        <a:pt x="223" y="221"/>
                        <a:pt x="171" y="248"/>
                        <a:pt x="122" y="234"/>
                      </a:cubicBezTo>
                    </a:path>
                  </a:pathLst>
                </a:custGeom>
                <a:solidFill>
                  <a:srgbClr val="BE8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íṥliďe">
                  <a:extLst>
                    <a:ext uri="{FF2B5EF4-FFF2-40B4-BE49-F238E27FC236}">
                      <a16:creationId xmlns:a16="http://schemas.microsoft.com/office/drawing/2014/main" id="{B69E8B25-355B-4093-A5DC-43EE737652F6}"/>
                    </a:ext>
                  </a:extLst>
                </p:cNvPr>
                <p:cNvSpPr/>
                <p:nvPr/>
              </p:nvSpPr>
              <p:spPr bwMode="auto">
                <a:xfrm>
                  <a:off x="6802438" y="2686050"/>
                  <a:ext cx="581025" cy="579438"/>
                </a:xfrm>
                <a:custGeom>
                  <a:avLst/>
                  <a:gdLst>
                    <a:gd name="T0" fmla="*/ 130 w 207"/>
                    <a:gd name="T1" fmla="*/ 14 h 207"/>
                    <a:gd name="T2" fmla="*/ 14 w 207"/>
                    <a:gd name="T3" fmla="*/ 77 h 207"/>
                    <a:gd name="T4" fmla="*/ 77 w 207"/>
                    <a:gd name="T5" fmla="*/ 193 h 207"/>
                    <a:gd name="T6" fmla="*/ 193 w 207"/>
                    <a:gd name="T7" fmla="*/ 130 h 207"/>
                    <a:gd name="T8" fmla="*/ 130 w 207"/>
                    <a:gd name="T9" fmla="*/ 14 h 207"/>
                    <a:gd name="T10" fmla="*/ 130 w 207"/>
                    <a:gd name="T11" fmla="*/ 152 h 207"/>
                    <a:gd name="T12" fmla="*/ 54 w 207"/>
                    <a:gd name="T13" fmla="*/ 129 h 207"/>
                    <a:gd name="T14" fmla="*/ 77 w 207"/>
                    <a:gd name="T15" fmla="*/ 55 h 207"/>
                    <a:gd name="T16" fmla="*/ 153 w 207"/>
                    <a:gd name="T17" fmla="*/ 78 h 207"/>
                    <a:gd name="T18" fmla="*/ 130 w 207"/>
                    <a:gd name="T19" fmla="*/ 15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207">
                      <a:moveTo>
                        <a:pt x="130" y="14"/>
                      </a:moveTo>
                      <a:cubicBezTo>
                        <a:pt x="81" y="0"/>
                        <a:pt x="29" y="27"/>
                        <a:pt x="14" y="77"/>
                      </a:cubicBezTo>
                      <a:cubicBezTo>
                        <a:pt x="0" y="126"/>
                        <a:pt x="27" y="178"/>
                        <a:pt x="77" y="193"/>
                      </a:cubicBezTo>
                      <a:cubicBezTo>
                        <a:pt x="126" y="207"/>
                        <a:pt x="178" y="180"/>
                        <a:pt x="193" y="130"/>
                      </a:cubicBezTo>
                      <a:cubicBezTo>
                        <a:pt x="207" y="81"/>
                        <a:pt x="180" y="29"/>
                        <a:pt x="130" y="14"/>
                      </a:cubicBezTo>
                      <a:close/>
                      <a:moveTo>
                        <a:pt x="130" y="152"/>
                      </a:moveTo>
                      <a:cubicBezTo>
                        <a:pt x="103" y="166"/>
                        <a:pt x="69" y="156"/>
                        <a:pt x="54" y="129"/>
                      </a:cubicBezTo>
                      <a:cubicBezTo>
                        <a:pt x="40" y="103"/>
                        <a:pt x="50" y="70"/>
                        <a:pt x="77" y="55"/>
                      </a:cubicBezTo>
                      <a:cubicBezTo>
                        <a:pt x="104" y="41"/>
                        <a:pt x="138" y="51"/>
                        <a:pt x="153" y="78"/>
                      </a:cubicBezTo>
                      <a:cubicBezTo>
                        <a:pt x="167" y="104"/>
                        <a:pt x="157" y="137"/>
                        <a:pt x="130" y="152"/>
                      </a:cubicBezTo>
                      <a:close/>
                    </a:path>
                  </a:pathLst>
                </a:custGeom>
                <a:solidFill>
                  <a:srgbClr val="B16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i$ḷídê">
                  <a:extLst>
                    <a:ext uri="{FF2B5EF4-FFF2-40B4-BE49-F238E27FC236}">
                      <a16:creationId xmlns:a16="http://schemas.microsoft.com/office/drawing/2014/main" id="{237AC193-DF62-477C-96D6-1409D5EEC63D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ṩḷiḓe">
                  <a:extLst>
                    <a:ext uri="{FF2B5EF4-FFF2-40B4-BE49-F238E27FC236}">
                      <a16:creationId xmlns:a16="http://schemas.microsoft.com/office/drawing/2014/main" id="{0370C5E9-828E-448F-851B-A1CB5A81360C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iS1íḓe">
                  <a:extLst>
                    <a:ext uri="{FF2B5EF4-FFF2-40B4-BE49-F238E27FC236}">
                      <a16:creationId xmlns:a16="http://schemas.microsoft.com/office/drawing/2014/main" id="{3A9DF09D-5087-455F-AC70-12952F5BC800}"/>
                    </a:ext>
                  </a:extLst>
                </p:cNvPr>
                <p:cNvSpPr/>
                <p:nvPr/>
              </p:nvSpPr>
              <p:spPr bwMode="auto">
                <a:xfrm>
                  <a:off x="6827838" y="3214688"/>
                  <a:ext cx="790575" cy="454025"/>
                </a:xfrm>
                <a:custGeom>
                  <a:avLst/>
                  <a:gdLst>
                    <a:gd name="T0" fmla="*/ 267 w 282"/>
                    <a:gd name="T1" fmla="*/ 146 h 162"/>
                    <a:gd name="T2" fmla="*/ 282 w 282"/>
                    <a:gd name="T3" fmla="*/ 94 h 162"/>
                    <a:gd name="T4" fmla="*/ 265 w 282"/>
                    <a:gd name="T5" fmla="*/ 64 h 162"/>
                    <a:gd name="T6" fmla="*/ 45 w 282"/>
                    <a:gd name="T7" fmla="*/ 0 h 162"/>
                    <a:gd name="T8" fmla="*/ 15 w 282"/>
                    <a:gd name="T9" fmla="*/ 16 h 162"/>
                    <a:gd name="T10" fmla="*/ 0 w 282"/>
                    <a:gd name="T11" fmla="*/ 69 h 162"/>
                    <a:gd name="T12" fmla="*/ 17 w 282"/>
                    <a:gd name="T13" fmla="*/ 99 h 162"/>
                    <a:gd name="T14" fmla="*/ 237 w 282"/>
                    <a:gd name="T15" fmla="*/ 162 h 162"/>
                    <a:gd name="T16" fmla="*/ 267 w 282"/>
                    <a:gd name="T17" fmla="*/ 14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2" h="162">
                      <a:moveTo>
                        <a:pt x="267" y="146"/>
                      </a:moveTo>
                      <a:cubicBezTo>
                        <a:pt x="282" y="94"/>
                        <a:pt x="282" y="94"/>
                        <a:pt x="282" y="94"/>
                      </a:cubicBezTo>
                      <a:cubicBezTo>
                        <a:pt x="269" y="90"/>
                        <a:pt x="261" y="77"/>
                        <a:pt x="265" y="6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13"/>
                        <a:pt x="28" y="20"/>
                        <a:pt x="15" y="16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3" y="72"/>
                        <a:pt x="20" y="86"/>
                        <a:pt x="17" y="99"/>
                      </a:cubicBezTo>
                      <a:cubicBezTo>
                        <a:pt x="237" y="162"/>
                        <a:pt x="237" y="162"/>
                        <a:pt x="237" y="162"/>
                      </a:cubicBezTo>
                      <a:cubicBezTo>
                        <a:pt x="240" y="150"/>
                        <a:pt x="254" y="142"/>
                        <a:pt x="267" y="146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S1ïḑê">
                  <a:extLst>
                    <a:ext uri="{FF2B5EF4-FFF2-40B4-BE49-F238E27FC236}">
                      <a16:creationId xmlns:a16="http://schemas.microsoft.com/office/drawing/2014/main" id="{F3B251BC-9753-4B4F-BF1F-BC7869EF09BC}"/>
                    </a:ext>
                  </a:extLst>
                </p:cNvPr>
                <p:cNvSpPr/>
                <p:nvPr/>
              </p:nvSpPr>
              <p:spPr bwMode="auto">
                <a:xfrm>
                  <a:off x="7113588" y="3332163"/>
                  <a:ext cx="219075" cy="219075"/>
                </a:xfrm>
                <a:custGeom>
                  <a:avLst/>
                  <a:gdLst>
                    <a:gd name="T0" fmla="*/ 73 w 78"/>
                    <a:gd name="T1" fmla="*/ 49 h 78"/>
                    <a:gd name="T2" fmla="*/ 29 w 78"/>
                    <a:gd name="T3" fmla="*/ 73 h 78"/>
                    <a:gd name="T4" fmla="*/ 5 w 78"/>
                    <a:gd name="T5" fmla="*/ 29 h 78"/>
                    <a:gd name="T6" fmla="*/ 49 w 78"/>
                    <a:gd name="T7" fmla="*/ 5 h 78"/>
                    <a:gd name="T8" fmla="*/ 73 w 78"/>
                    <a:gd name="T9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73" y="49"/>
                      </a:moveTo>
                      <a:cubicBezTo>
                        <a:pt x="67" y="68"/>
                        <a:pt x="48" y="78"/>
                        <a:pt x="29" y="73"/>
                      </a:cubicBezTo>
                      <a:cubicBezTo>
                        <a:pt x="10" y="68"/>
                        <a:pt x="0" y="48"/>
                        <a:pt x="5" y="29"/>
                      </a:cubicBezTo>
                      <a:cubicBezTo>
                        <a:pt x="10" y="11"/>
                        <a:pt x="30" y="0"/>
                        <a:pt x="49" y="5"/>
                      </a:cubicBezTo>
                      <a:cubicBezTo>
                        <a:pt x="67" y="11"/>
                        <a:pt x="78" y="30"/>
                        <a:pt x="73" y="49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išḷîḍè">
                  <a:extLst>
                    <a:ext uri="{FF2B5EF4-FFF2-40B4-BE49-F238E27FC236}">
                      <a16:creationId xmlns:a16="http://schemas.microsoft.com/office/drawing/2014/main" id="{B12523B6-6955-4612-8C9F-EBFB9E2D4BF6}"/>
                    </a:ext>
                  </a:extLst>
                </p:cNvPr>
                <p:cNvSpPr/>
                <p:nvPr/>
              </p:nvSpPr>
              <p:spPr bwMode="auto">
                <a:xfrm>
                  <a:off x="7170738" y="3375025"/>
                  <a:ext cx="100013" cy="133350"/>
                </a:xfrm>
                <a:custGeom>
                  <a:avLst/>
                  <a:gdLst>
                    <a:gd name="T0" fmla="*/ 17 w 36"/>
                    <a:gd name="T1" fmla="*/ 41 h 48"/>
                    <a:gd name="T2" fmla="*/ 15 w 36"/>
                    <a:gd name="T3" fmla="*/ 48 h 48"/>
                    <a:gd name="T4" fmla="*/ 8 w 36"/>
                    <a:gd name="T5" fmla="*/ 46 h 48"/>
                    <a:gd name="T6" fmla="*/ 10 w 36"/>
                    <a:gd name="T7" fmla="*/ 39 h 48"/>
                    <a:gd name="T8" fmla="*/ 0 w 36"/>
                    <a:gd name="T9" fmla="*/ 30 h 48"/>
                    <a:gd name="T10" fmla="*/ 5 w 36"/>
                    <a:gd name="T11" fmla="*/ 25 h 48"/>
                    <a:gd name="T12" fmla="*/ 16 w 36"/>
                    <a:gd name="T13" fmla="*/ 34 h 48"/>
                    <a:gd name="T14" fmla="*/ 21 w 36"/>
                    <a:gd name="T15" fmla="*/ 32 h 48"/>
                    <a:gd name="T16" fmla="*/ 7 w 36"/>
                    <a:gd name="T17" fmla="*/ 13 h 48"/>
                    <a:gd name="T18" fmla="*/ 19 w 36"/>
                    <a:gd name="T19" fmla="*/ 7 h 48"/>
                    <a:gd name="T20" fmla="*/ 21 w 36"/>
                    <a:gd name="T21" fmla="*/ 0 h 48"/>
                    <a:gd name="T22" fmla="*/ 28 w 36"/>
                    <a:gd name="T23" fmla="*/ 2 h 48"/>
                    <a:gd name="T24" fmla="*/ 26 w 36"/>
                    <a:gd name="T25" fmla="*/ 8 h 48"/>
                    <a:gd name="T26" fmla="*/ 36 w 36"/>
                    <a:gd name="T27" fmla="*/ 15 h 48"/>
                    <a:gd name="T28" fmla="*/ 31 w 36"/>
                    <a:gd name="T29" fmla="*/ 21 h 48"/>
                    <a:gd name="T30" fmla="*/ 21 w 36"/>
                    <a:gd name="T31" fmla="*/ 14 h 48"/>
                    <a:gd name="T32" fmla="*/ 16 w 36"/>
                    <a:gd name="T33" fmla="*/ 15 h 48"/>
                    <a:gd name="T34" fmla="*/ 31 w 36"/>
                    <a:gd name="T35" fmla="*/ 34 h 48"/>
                    <a:gd name="T36" fmla="*/ 17 w 36"/>
                    <a:gd name="T37" fmla="*/ 4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8">
                      <a:moveTo>
                        <a:pt x="17" y="41"/>
                      </a:move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6" y="37"/>
                        <a:pt x="2" y="34"/>
                        <a:pt x="0" y="30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8" y="29"/>
                        <a:pt x="12" y="33"/>
                        <a:pt x="16" y="34"/>
                      </a:cubicBezTo>
                      <a:cubicBezTo>
                        <a:pt x="19" y="34"/>
                        <a:pt x="21" y="34"/>
                        <a:pt x="21" y="32"/>
                      </a:cubicBezTo>
                      <a:cubicBezTo>
                        <a:pt x="23" y="26"/>
                        <a:pt x="4" y="25"/>
                        <a:pt x="7" y="13"/>
                      </a:cubicBezTo>
                      <a:cubicBezTo>
                        <a:pt x="8" y="8"/>
                        <a:pt x="13" y="6"/>
                        <a:pt x="19" y="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0" y="10"/>
                        <a:pt x="34" y="12"/>
                        <a:pt x="36" y="1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28" y="17"/>
                        <a:pt x="24" y="15"/>
                        <a:pt x="21" y="14"/>
                      </a:cubicBezTo>
                      <a:cubicBezTo>
                        <a:pt x="19" y="13"/>
                        <a:pt x="17" y="14"/>
                        <a:pt x="16" y="15"/>
                      </a:cubicBezTo>
                      <a:cubicBezTo>
                        <a:pt x="15" y="21"/>
                        <a:pt x="34" y="23"/>
                        <a:pt x="31" y="34"/>
                      </a:cubicBezTo>
                      <a:cubicBezTo>
                        <a:pt x="29" y="40"/>
                        <a:pt x="23" y="42"/>
                        <a:pt x="17" y="4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" name="ïṧľïḓé">
                  <a:extLst>
                    <a:ext uri="{FF2B5EF4-FFF2-40B4-BE49-F238E27FC236}">
                      <a16:creationId xmlns:a16="http://schemas.microsoft.com/office/drawing/2014/main" id="{9F62F2E5-7A70-4DA1-A158-E40771AC0E7D}"/>
                    </a:ext>
                  </a:extLst>
                </p:cNvPr>
                <p:cNvSpPr/>
                <p:nvPr/>
              </p:nvSpPr>
              <p:spPr bwMode="auto">
                <a:xfrm>
                  <a:off x="7878763" y="2830513"/>
                  <a:ext cx="393700" cy="611188"/>
                </a:xfrm>
                <a:custGeom>
                  <a:avLst/>
                  <a:gdLst>
                    <a:gd name="T0" fmla="*/ 39 w 140"/>
                    <a:gd name="T1" fmla="*/ 71 h 218"/>
                    <a:gd name="T2" fmla="*/ 110 w 140"/>
                    <a:gd name="T3" fmla="*/ 103 h 218"/>
                    <a:gd name="T4" fmla="*/ 33 w 140"/>
                    <a:gd name="T5" fmla="*/ 154 h 218"/>
                    <a:gd name="T6" fmla="*/ 14 w 140"/>
                    <a:gd name="T7" fmla="*/ 172 h 218"/>
                    <a:gd name="T8" fmla="*/ 136 w 140"/>
                    <a:gd name="T9" fmla="*/ 110 h 218"/>
                    <a:gd name="T10" fmla="*/ 20 w 140"/>
                    <a:gd name="T11" fmla="*/ 51 h 218"/>
                    <a:gd name="T12" fmla="*/ 39 w 140"/>
                    <a:gd name="T13" fmla="*/ 71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218">
                      <a:moveTo>
                        <a:pt x="39" y="71"/>
                      </a:moveTo>
                      <a:cubicBezTo>
                        <a:pt x="69" y="38"/>
                        <a:pt x="107" y="62"/>
                        <a:pt x="110" y="103"/>
                      </a:cubicBezTo>
                      <a:cubicBezTo>
                        <a:pt x="112" y="145"/>
                        <a:pt x="71" y="186"/>
                        <a:pt x="33" y="154"/>
                      </a:cubicBezTo>
                      <a:cubicBezTo>
                        <a:pt x="20" y="143"/>
                        <a:pt x="0" y="161"/>
                        <a:pt x="14" y="172"/>
                      </a:cubicBezTo>
                      <a:cubicBezTo>
                        <a:pt x="68" y="218"/>
                        <a:pt x="133" y="175"/>
                        <a:pt x="136" y="110"/>
                      </a:cubicBezTo>
                      <a:cubicBezTo>
                        <a:pt x="140" y="43"/>
                        <a:pt x="68" y="0"/>
                        <a:pt x="20" y="51"/>
                      </a:cubicBezTo>
                      <a:cubicBezTo>
                        <a:pt x="8" y="64"/>
                        <a:pt x="27" y="84"/>
                        <a:pt x="39" y="71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îṣḷiḋe">
                  <a:extLst>
                    <a:ext uri="{FF2B5EF4-FFF2-40B4-BE49-F238E27FC236}">
                      <a16:creationId xmlns:a16="http://schemas.microsoft.com/office/drawing/2014/main" id="{BF1E2FF9-5C3A-4EF0-BF86-7B4E25387EA5}"/>
                    </a:ext>
                  </a:extLst>
                </p:cNvPr>
                <p:cNvSpPr/>
                <p:nvPr/>
              </p:nvSpPr>
              <p:spPr bwMode="auto">
                <a:xfrm>
                  <a:off x="7237413" y="2687638"/>
                  <a:ext cx="841375" cy="944563"/>
                </a:xfrm>
                <a:custGeom>
                  <a:avLst/>
                  <a:gdLst>
                    <a:gd name="T0" fmla="*/ 22 w 300"/>
                    <a:gd name="T1" fmla="*/ 57 h 337"/>
                    <a:gd name="T2" fmla="*/ 58 w 300"/>
                    <a:gd name="T3" fmla="*/ 246 h 337"/>
                    <a:gd name="T4" fmla="*/ 221 w 300"/>
                    <a:gd name="T5" fmla="*/ 297 h 337"/>
                    <a:gd name="T6" fmla="*/ 282 w 300"/>
                    <a:gd name="T7" fmla="*/ 38 h 337"/>
                    <a:gd name="T8" fmla="*/ 153 w 300"/>
                    <a:gd name="T9" fmla="*/ 2 h 337"/>
                    <a:gd name="T10" fmla="*/ 22 w 300"/>
                    <a:gd name="T11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37">
                      <a:moveTo>
                        <a:pt x="22" y="57"/>
                      </a:moveTo>
                      <a:cubicBezTo>
                        <a:pt x="0" y="81"/>
                        <a:pt x="23" y="183"/>
                        <a:pt x="58" y="246"/>
                      </a:cubicBezTo>
                      <a:cubicBezTo>
                        <a:pt x="81" y="292"/>
                        <a:pt x="151" y="337"/>
                        <a:pt x="221" y="297"/>
                      </a:cubicBezTo>
                      <a:cubicBezTo>
                        <a:pt x="295" y="256"/>
                        <a:pt x="300" y="64"/>
                        <a:pt x="282" y="38"/>
                      </a:cubicBezTo>
                      <a:cubicBezTo>
                        <a:pt x="282" y="38"/>
                        <a:pt x="246" y="4"/>
                        <a:pt x="153" y="2"/>
                      </a:cubicBezTo>
                      <a:cubicBezTo>
                        <a:pt x="61" y="0"/>
                        <a:pt x="22" y="57"/>
                        <a:pt x="22" y="57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ïṧlíde">
                  <a:extLst>
                    <a:ext uri="{FF2B5EF4-FFF2-40B4-BE49-F238E27FC236}">
                      <a16:creationId xmlns:a16="http://schemas.microsoft.com/office/drawing/2014/main" id="{EF511ABC-06C8-48BC-AE44-EA52CAE03E88}"/>
                    </a:ext>
                  </a:extLst>
                </p:cNvPr>
                <p:cNvSpPr/>
                <p:nvPr/>
              </p:nvSpPr>
              <p:spPr bwMode="auto">
                <a:xfrm>
                  <a:off x="7335838" y="2774950"/>
                  <a:ext cx="742950" cy="857250"/>
                </a:xfrm>
                <a:custGeom>
                  <a:avLst/>
                  <a:gdLst>
                    <a:gd name="T0" fmla="*/ 247 w 265"/>
                    <a:gd name="T1" fmla="*/ 7 h 306"/>
                    <a:gd name="T2" fmla="*/ 237 w 265"/>
                    <a:gd name="T3" fmla="*/ 0 h 306"/>
                    <a:gd name="T4" fmla="*/ 169 w 265"/>
                    <a:gd name="T5" fmla="*/ 224 h 306"/>
                    <a:gd name="T6" fmla="*/ 5 w 265"/>
                    <a:gd name="T7" fmla="*/ 173 h 306"/>
                    <a:gd name="T8" fmla="*/ 0 w 265"/>
                    <a:gd name="T9" fmla="*/ 163 h 306"/>
                    <a:gd name="T10" fmla="*/ 23 w 265"/>
                    <a:gd name="T11" fmla="*/ 215 h 306"/>
                    <a:gd name="T12" fmla="*/ 186 w 265"/>
                    <a:gd name="T13" fmla="*/ 266 h 306"/>
                    <a:gd name="T14" fmla="*/ 247 w 265"/>
                    <a:gd name="T15" fmla="*/ 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306">
                      <a:moveTo>
                        <a:pt x="247" y="7"/>
                      </a:moveTo>
                      <a:cubicBezTo>
                        <a:pt x="247" y="7"/>
                        <a:pt x="244" y="4"/>
                        <a:pt x="237" y="0"/>
                      </a:cubicBezTo>
                      <a:cubicBezTo>
                        <a:pt x="242" y="64"/>
                        <a:pt x="227" y="192"/>
                        <a:pt x="169" y="224"/>
                      </a:cubicBezTo>
                      <a:cubicBezTo>
                        <a:pt x="98" y="264"/>
                        <a:pt x="28" y="219"/>
                        <a:pt x="5" y="173"/>
                      </a:cubicBezTo>
                      <a:cubicBezTo>
                        <a:pt x="3" y="170"/>
                        <a:pt x="1" y="167"/>
                        <a:pt x="0" y="163"/>
                      </a:cubicBezTo>
                      <a:cubicBezTo>
                        <a:pt x="6" y="182"/>
                        <a:pt x="14" y="200"/>
                        <a:pt x="23" y="215"/>
                      </a:cubicBezTo>
                      <a:cubicBezTo>
                        <a:pt x="46" y="261"/>
                        <a:pt x="116" y="306"/>
                        <a:pt x="186" y="266"/>
                      </a:cubicBezTo>
                      <a:cubicBezTo>
                        <a:pt x="260" y="225"/>
                        <a:pt x="265" y="33"/>
                        <a:pt x="247" y="7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išḷiḑê">
                  <a:extLst>
                    <a:ext uri="{FF2B5EF4-FFF2-40B4-BE49-F238E27FC236}">
                      <a16:creationId xmlns:a16="http://schemas.microsoft.com/office/drawing/2014/main" id="{A31DFE8D-3A54-497D-85B4-973D937EA8DA}"/>
                    </a:ext>
                  </a:extLst>
                </p:cNvPr>
                <p:cNvSpPr/>
                <p:nvPr/>
              </p:nvSpPr>
              <p:spPr bwMode="auto">
                <a:xfrm>
                  <a:off x="7372351" y="2755900"/>
                  <a:ext cx="603250" cy="195263"/>
                </a:xfrm>
                <a:custGeom>
                  <a:avLst/>
                  <a:gdLst>
                    <a:gd name="T0" fmla="*/ 213 w 215"/>
                    <a:gd name="T1" fmla="*/ 34 h 70"/>
                    <a:gd name="T2" fmla="*/ 109 w 215"/>
                    <a:gd name="T3" fmla="*/ 65 h 70"/>
                    <a:gd name="T4" fmla="*/ 1 w 215"/>
                    <a:gd name="T5" fmla="*/ 52 h 70"/>
                    <a:gd name="T6" fmla="*/ 96 w 215"/>
                    <a:gd name="T7" fmla="*/ 6 h 70"/>
                    <a:gd name="T8" fmla="*/ 213 w 215"/>
                    <a:gd name="T9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70">
                      <a:moveTo>
                        <a:pt x="213" y="34"/>
                      </a:moveTo>
                      <a:cubicBezTo>
                        <a:pt x="215" y="46"/>
                        <a:pt x="168" y="60"/>
                        <a:pt x="109" y="65"/>
                      </a:cubicBezTo>
                      <a:cubicBezTo>
                        <a:pt x="50" y="70"/>
                        <a:pt x="2" y="65"/>
                        <a:pt x="1" y="52"/>
                      </a:cubicBezTo>
                      <a:cubicBezTo>
                        <a:pt x="0" y="40"/>
                        <a:pt x="19" y="10"/>
                        <a:pt x="96" y="6"/>
                      </a:cubicBezTo>
                      <a:cubicBezTo>
                        <a:pt x="181" y="0"/>
                        <a:pt x="212" y="22"/>
                        <a:pt x="213" y="34"/>
                      </a:cubicBezTo>
                      <a:close/>
                    </a:path>
                  </a:pathLst>
                </a:custGeom>
                <a:solidFill>
                  <a:srgbClr val="9750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ï$ḷîḋe">
                  <a:extLst>
                    <a:ext uri="{FF2B5EF4-FFF2-40B4-BE49-F238E27FC236}">
                      <a16:creationId xmlns:a16="http://schemas.microsoft.com/office/drawing/2014/main" id="{DCAE2DC9-C893-47E6-8EAD-E47FB724DB55}"/>
                    </a:ext>
                  </a:extLst>
                </p:cNvPr>
                <p:cNvSpPr/>
                <p:nvPr/>
              </p:nvSpPr>
              <p:spPr bwMode="auto">
                <a:xfrm>
                  <a:off x="7596188" y="2811463"/>
                  <a:ext cx="314325" cy="103188"/>
                </a:xfrm>
                <a:custGeom>
                  <a:avLst/>
                  <a:gdLst>
                    <a:gd name="T0" fmla="*/ 0 w 112"/>
                    <a:gd name="T1" fmla="*/ 28 h 37"/>
                    <a:gd name="T2" fmla="*/ 82 w 112"/>
                    <a:gd name="T3" fmla="*/ 4 h 37"/>
                    <a:gd name="T4" fmla="*/ 107 w 112"/>
                    <a:gd name="T5" fmla="*/ 12 h 37"/>
                    <a:gd name="T6" fmla="*/ 0 w 112"/>
                    <a:gd name="T7" fmla="*/ 2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37">
                      <a:moveTo>
                        <a:pt x="0" y="28"/>
                      </a:moveTo>
                      <a:cubicBezTo>
                        <a:pt x="0" y="28"/>
                        <a:pt x="112" y="24"/>
                        <a:pt x="82" y="4"/>
                      </a:cubicBezTo>
                      <a:cubicBezTo>
                        <a:pt x="82" y="4"/>
                        <a:pt x="103" y="0"/>
                        <a:pt x="107" y="12"/>
                      </a:cubicBezTo>
                      <a:cubicBezTo>
                        <a:pt x="112" y="24"/>
                        <a:pt x="53" y="37"/>
                        <a:pt x="0" y="28"/>
                      </a:cubicBezTo>
                      <a:close/>
                    </a:path>
                  </a:pathLst>
                </a:custGeom>
                <a:solidFill>
                  <a:srgbClr val="783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ïşḻíḋê">
                  <a:extLst>
                    <a:ext uri="{FF2B5EF4-FFF2-40B4-BE49-F238E27FC236}">
                      <a16:creationId xmlns:a16="http://schemas.microsoft.com/office/drawing/2014/main" id="{3DD323EB-6629-423C-905A-26B8F1437135}"/>
                    </a:ext>
                  </a:extLst>
                </p:cNvPr>
                <p:cNvSpPr/>
                <p:nvPr/>
              </p:nvSpPr>
              <p:spPr bwMode="auto">
                <a:xfrm>
                  <a:off x="7680326" y="2414588"/>
                  <a:ext cx="112713" cy="407988"/>
                </a:xfrm>
                <a:custGeom>
                  <a:avLst/>
                  <a:gdLst>
                    <a:gd name="T0" fmla="*/ 24 w 40"/>
                    <a:gd name="T1" fmla="*/ 146 h 146"/>
                    <a:gd name="T2" fmla="*/ 22 w 40"/>
                    <a:gd name="T3" fmla="*/ 146 h 146"/>
                    <a:gd name="T4" fmla="*/ 20 w 40"/>
                    <a:gd name="T5" fmla="*/ 146 h 146"/>
                    <a:gd name="T6" fmla="*/ 17 w 40"/>
                    <a:gd name="T7" fmla="*/ 145 h 146"/>
                    <a:gd name="T8" fmla="*/ 9 w 40"/>
                    <a:gd name="T9" fmla="*/ 140 h 146"/>
                    <a:gd name="T10" fmla="*/ 3 w 40"/>
                    <a:gd name="T11" fmla="*/ 129 h 146"/>
                    <a:gd name="T12" fmla="*/ 4 w 40"/>
                    <a:gd name="T13" fmla="*/ 100 h 146"/>
                    <a:gd name="T14" fmla="*/ 9 w 40"/>
                    <a:gd name="T15" fmla="*/ 85 h 146"/>
                    <a:gd name="T16" fmla="*/ 11 w 40"/>
                    <a:gd name="T17" fmla="*/ 78 h 146"/>
                    <a:gd name="T18" fmla="*/ 13 w 40"/>
                    <a:gd name="T19" fmla="*/ 74 h 146"/>
                    <a:gd name="T20" fmla="*/ 14 w 40"/>
                    <a:gd name="T21" fmla="*/ 71 h 146"/>
                    <a:gd name="T22" fmla="*/ 19 w 40"/>
                    <a:gd name="T23" fmla="*/ 58 h 146"/>
                    <a:gd name="T24" fmla="*/ 22 w 40"/>
                    <a:gd name="T25" fmla="*/ 45 h 146"/>
                    <a:gd name="T26" fmla="*/ 23 w 40"/>
                    <a:gd name="T27" fmla="*/ 33 h 146"/>
                    <a:gd name="T28" fmla="*/ 21 w 40"/>
                    <a:gd name="T29" fmla="*/ 23 h 146"/>
                    <a:gd name="T30" fmla="*/ 20 w 40"/>
                    <a:gd name="T31" fmla="*/ 18 h 146"/>
                    <a:gd name="T32" fmla="*/ 18 w 40"/>
                    <a:gd name="T33" fmla="*/ 14 h 146"/>
                    <a:gd name="T34" fmla="*/ 15 w 40"/>
                    <a:gd name="T35" fmla="*/ 7 h 146"/>
                    <a:gd name="T36" fmla="*/ 12 w 40"/>
                    <a:gd name="T37" fmla="*/ 2 h 146"/>
                    <a:gd name="T38" fmla="*/ 11 w 40"/>
                    <a:gd name="T39" fmla="*/ 0 h 146"/>
                    <a:gd name="T40" fmla="*/ 13 w 40"/>
                    <a:gd name="T41" fmla="*/ 1 h 146"/>
                    <a:gd name="T42" fmla="*/ 18 w 40"/>
                    <a:gd name="T43" fmla="*/ 4 h 146"/>
                    <a:gd name="T44" fmla="*/ 24 w 40"/>
                    <a:gd name="T45" fmla="*/ 9 h 146"/>
                    <a:gd name="T46" fmla="*/ 28 w 40"/>
                    <a:gd name="T47" fmla="*/ 13 h 146"/>
                    <a:gd name="T48" fmla="*/ 32 w 40"/>
                    <a:gd name="T49" fmla="*/ 18 h 146"/>
                    <a:gd name="T50" fmla="*/ 35 w 40"/>
                    <a:gd name="T51" fmla="*/ 24 h 146"/>
                    <a:gd name="T52" fmla="*/ 38 w 40"/>
                    <a:gd name="T53" fmla="*/ 31 h 146"/>
                    <a:gd name="T54" fmla="*/ 40 w 40"/>
                    <a:gd name="T55" fmla="*/ 47 h 146"/>
                    <a:gd name="T56" fmla="*/ 40 w 40"/>
                    <a:gd name="T57" fmla="*/ 51 h 146"/>
                    <a:gd name="T58" fmla="*/ 39 w 40"/>
                    <a:gd name="T59" fmla="*/ 55 h 146"/>
                    <a:gd name="T60" fmla="*/ 38 w 40"/>
                    <a:gd name="T61" fmla="*/ 63 h 146"/>
                    <a:gd name="T62" fmla="*/ 33 w 40"/>
                    <a:gd name="T63" fmla="*/ 78 h 146"/>
                    <a:gd name="T64" fmla="*/ 33 w 40"/>
                    <a:gd name="T65" fmla="*/ 79 h 146"/>
                    <a:gd name="T66" fmla="*/ 32 w 40"/>
                    <a:gd name="T67" fmla="*/ 80 h 146"/>
                    <a:gd name="T68" fmla="*/ 31 w 40"/>
                    <a:gd name="T69" fmla="*/ 82 h 146"/>
                    <a:gd name="T70" fmla="*/ 30 w 40"/>
                    <a:gd name="T71" fmla="*/ 86 h 146"/>
                    <a:gd name="T72" fmla="*/ 27 w 40"/>
                    <a:gd name="T73" fmla="*/ 92 h 146"/>
                    <a:gd name="T74" fmla="*/ 21 w 40"/>
                    <a:gd name="T75" fmla="*/ 105 h 146"/>
                    <a:gd name="T76" fmla="*/ 14 w 40"/>
                    <a:gd name="T77" fmla="*/ 127 h 146"/>
                    <a:gd name="T78" fmla="*/ 15 w 40"/>
                    <a:gd name="T79" fmla="*/ 136 h 146"/>
                    <a:gd name="T80" fmla="*/ 19 w 40"/>
                    <a:gd name="T81" fmla="*/ 142 h 146"/>
                    <a:gd name="T82" fmla="*/ 23 w 40"/>
                    <a:gd name="T83" fmla="*/ 145 h 146"/>
                    <a:gd name="T84" fmla="*/ 24 w 40"/>
                    <a:gd name="T8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" h="146">
                      <a:moveTo>
                        <a:pt x="24" y="146"/>
                      </a:moveTo>
                      <a:cubicBezTo>
                        <a:pt x="24" y="146"/>
                        <a:pt x="23" y="146"/>
                        <a:pt x="22" y="146"/>
                      </a:cubicBezTo>
                      <a:cubicBezTo>
                        <a:pt x="22" y="146"/>
                        <a:pt x="21" y="146"/>
                        <a:pt x="20" y="146"/>
                      </a:cubicBezTo>
                      <a:cubicBezTo>
                        <a:pt x="19" y="146"/>
                        <a:pt x="18" y="146"/>
                        <a:pt x="17" y="145"/>
                      </a:cubicBezTo>
                      <a:cubicBezTo>
                        <a:pt x="14" y="144"/>
                        <a:pt x="11" y="143"/>
                        <a:pt x="9" y="140"/>
                      </a:cubicBezTo>
                      <a:cubicBezTo>
                        <a:pt x="6" y="137"/>
                        <a:pt x="4" y="133"/>
                        <a:pt x="3" y="129"/>
                      </a:cubicBezTo>
                      <a:cubicBezTo>
                        <a:pt x="0" y="120"/>
                        <a:pt x="2" y="109"/>
                        <a:pt x="4" y="100"/>
                      </a:cubicBezTo>
                      <a:cubicBezTo>
                        <a:pt x="5" y="95"/>
                        <a:pt x="7" y="90"/>
                        <a:pt x="9" y="85"/>
                      </a:cubicBezTo>
                      <a:cubicBezTo>
                        <a:pt x="9" y="82"/>
                        <a:pt x="10" y="80"/>
                        <a:pt x="11" y="78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4" y="71"/>
                        <a:pt x="14" y="71"/>
                        <a:pt x="14" y="71"/>
                      </a:cubicBezTo>
                      <a:cubicBezTo>
                        <a:pt x="16" y="66"/>
                        <a:pt x="17" y="62"/>
                        <a:pt x="19" y="58"/>
                      </a:cubicBezTo>
                      <a:cubicBezTo>
                        <a:pt x="20" y="53"/>
                        <a:pt x="21" y="49"/>
                        <a:pt x="22" y="45"/>
                      </a:cubicBezTo>
                      <a:cubicBezTo>
                        <a:pt x="23" y="41"/>
                        <a:pt x="23" y="37"/>
                        <a:pt x="23" y="33"/>
                      </a:cubicBezTo>
                      <a:cubicBezTo>
                        <a:pt x="23" y="30"/>
                        <a:pt x="22" y="26"/>
                        <a:pt x="21" y="23"/>
                      </a:cubicBezTo>
                      <a:cubicBezTo>
                        <a:pt x="21" y="21"/>
                        <a:pt x="21" y="20"/>
                        <a:pt x="20" y="18"/>
                      </a:cubicBezTo>
                      <a:cubicBezTo>
                        <a:pt x="19" y="17"/>
                        <a:pt x="19" y="15"/>
                        <a:pt x="18" y="14"/>
                      </a:cubicBezTo>
                      <a:cubicBezTo>
                        <a:pt x="17" y="11"/>
                        <a:pt x="16" y="9"/>
                        <a:pt x="15" y="7"/>
                      </a:cubicBezTo>
                      <a:cubicBezTo>
                        <a:pt x="14" y="5"/>
                        <a:pt x="13" y="3"/>
                        <a:pt x="12" y="2"/>
                      </a:cubicBezTo>
                      <a:cubicBezTo>
                        <a:pt x="11" y="1"/>
                        <a:pt x="11" y="0"/>
                        <a:pt x="11" y="0"/>
                      </a:cubicBezTo>
                      <a:cubicBezTo>
                        <a:pt x="11" y="0"/>
                        <a:pt x="12" y="1"/>
                        <a:pt x="13" y="1"/>
                      </a:cubicBezTo>
                      <a:cubicBezTo>
                        <a:pt x="14" y="2"/>
                        <a:pt x="16" y="2"/>
                        <a:pt x="18" y="4"/>
                      </a:cubicBezTo>
                      <a:cubicBezTo>
                        <a:pt x="20" y="5"/>
                        <a:pt x="22" y="7"/>
                        <a:pt x="24" y="9"/>
                      </a:cubicBezTo>
                      <a:cubicBezTo>
                        <a:pt x="26" y="10"/>
                        <a:pt x="27" y="11"/>
                        <a:pt x="28" y="13"/>
                      </a:cubicBezTo>
                      <a:cubicBezTo>
                        <a:pt x="30" y="14"/>
                        <a:pt x="31" y="16"/>
                        <a:pt x="32" y="18"/>
                      </a:cubicBezTo>
                      <a:cubicBezTo>
                        <a:pt x="33" y="20"/>
                        <a:pt x="34" y="22"/>
                        <a:pt x="35" y="24"/>
                      </a:cubicBezTo>
                      <a:cubicBezTo>
                        <a:pt x="36" y="26"/>
                        <a:pt x="37" y="28"/>
                        <a:pt x="38" y="31"/>
                      </a:cubicBezTo>
                      <a:cubicBezTo>
                        <a:pt x="39" y="36"/>
                        <a:pt x="40" y="41"/>
                        <a:pt x="40" y="47"/>
                      </a:cubicBezTo>
                      <a:cubicBezTo>
                        <a:pt x="40" y="48"/>
                        <a:pt x="40" y="49"/>
                        <a:pt x="40" y="51"/>
                      </a:cubicBezTo>
                      <a:cubicBezTo>
                        <a:pt x="40" y="52"/>
                        <a:pt x="39" y="53"/>
                        <a:pt x="39" y="55"/>
                      </a:cubicBezTo>
                      <a:cubicBezTo>
                        <a:pt x="39" y="58"/>
                        <a:pt x="38" y="60"/>
                        <a:pt x="38" y="63"/>
                      </a:cubicBezTo>
                      <a:cubicBezTo>
                        <a:pt x="37" y="68"/>
                        <a:pt x="35" y="74"/>
                        <a:pt x="33" y="78"/>
                      </a:cubicBezTo>
                      <a:cubicBezTo>
                        <a:pt x="33" y="79"/>
                        <a:pt x="33" y="79"/>
                        <a:pt x="33" y="79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1" y="82"/>
                        <a:pt x="31" y="82"/>
                        <a:pt x="31" y="82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29" y="88"/>
                        <a:pt x="28" y="90"/>
                        <a:pt x="27" y="92"/>
                      </a:cubicBezTo>
                      <a:cubicBezTo>
                        <a:pt x="25" y="97"/>
                        <a:pt x="23" y="101"/>
                        <a:pt x="21" y="105"/>
                      </a:cubicBezTo>
                      <a:cubicBezTo>
                        <a:pt x="18" y="113"/>
                        <a:pt x="15" y="121"/>
                        <a:pt x="14" y="127"/>
                      </a:cubicBezTo>
                      <a:cubicBezTo>
                        <a:pt x="14" y="130"/>
                        <a:pt x="14" y="133"/>
                        <a:pt x="15" y="136"/>
                      </a:cubicBezTo>
                      <a:cubicBezTo>
                        <a:pt x="16" y="138"/>
                        <a:pt x="17" y="140"/>
                        <a:pt x="19" y="142"/>
                      </a:cubicBezTo>
                      <a:cubicBezTo>
                        <a:pt x="20" y="143"/>
                        <a:pt x="21" y="144"/>
                        <a:pt x="23" y="145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îṡľíďe">
                  <a:extLst>
                    <a:ext uri="{FF2B5EF4-FFF2-40B4-BE49-F238E27FC236}">
                      <a16:creationId xmlns:a16="http://schemas.microsoft.com/office/drawing/2014/main" id="{98AD5A19-E63B-4FE3-A070-4024B29A5EFD}"/>
                    </a:ext>
                  </a:extLst>
                </p:cNvPr>
                <p:cNvSpPr/>
                <p:nvPr/>
              </p:nvSpPr>
              <p:spPr bwMode="auto">
                <a:xfrm>
                  <a:off x="7591426" y="2452688"/>
                  <a:ext cx="69850" cy="292100"/>
                </a:xfrm>
                <a:custGeom>
                  <a:avLst/>
                  <a:gdLst>
                    <a:gd name="T0" fmla="*/ 8 w 25"/>
                    <a:gd name="T1" fmla="*/ 0 h 104"/>
                    <a:gd name="T2" fmla="*/ 9 w 25"/>
                    <a:gd name="T3" fmla="*/ 0 h 104"/>
                    <a:gd name="T4" fmla="*/ 11 w 25"/>
                    <a:gd name="T5" fmla="*/ 0 h 104"/>
                    <a:gd name="T6" fmla="*/ 13 w 25"/>
                    <a:gd name="T7" fmla="*/ 0 h 104"/>
                    <a:gd name="T8" fmla="*/ 19 w 25"/>
                    <a:gd name="T9" fmla="*/ 4 h 104"/>
                    <a:gd name="T10" fmla="*/ 23 w 25"/>
                    <a:gd name="T11" fmla="*/ 12 h 104"/>
                    <a:gd name="T12" fmla="*/ 24 w 25"/>
                    <a:gd name="T13" fmla="*/ 33 h 104"/>
                    <a:gd name="T14" fmla="*/ 21 w 25"/>
                    <a:gd name="T15" fmla="*/ 43 h 104"/>
                    <a:gd name="T16" fmla="*/ 19 w 25"/>
                    <a:gd name="T17" fmla="*/ 49 h 104"/>
                    <a:gd name="T18" fmla="*/ 18 w 25"/>
                    <a:gd name="T19" fmla="*/ 51 h 104"/>
                    <a:gd name="T20" fmla="*/ 17 w 25"/>
                    <a:gd name="T21" fmla="*/ 54 h 104"/>
                    <a:gd name="T22" fmla="*/ 15 w 25"/>
                    <a:gd name="T23" fmla="*/ 63 h 104"/>
                    <a:gd name="T24" fmla="*/ 13 w 25"/>
                    <a:gd name="T25" fmla="*/ 73 h 104"/>
                    <a:gd name="T26" fmla="*/ 12 w 25"/>
                    <a:gd name="T27" fmla="*/ 81 h 104"/>
                    <a:gd name="T28" fmla="*/ 14 w 25"/>
                    <a:gd name="T29" fmla="*/ 88 h 104"/>
                    <a:gd name="T30" fmla="*/ 15 w 25"/>
                    <a:gd name="T31" fmla="*/ 92 h 104"/>
                    <a:gd name="T32" fmla="*/ 17 w 25"/>
                    <a:gd name="T33" fmla="*/ 95 h 104"/>
                    <a:gd name="T34" fmla="*/ 19 w 25"/>
                    <a:gd name="T35" fmla="*/ 100 h 104"/>
                    <a:gd name="T36" fmla="*/ 21 w 25"/>
                    <a:gd name="T37" fmla="*/ 103 h 104"/>
                    <a:gd name="T38" fmla="*/ 22 w 25"/>
                    <a:gd name="T39" fmla="*/ 104 h 104"/>
                    <a:gd name="T40" fmla="*/ 21 w 25"/>
                    <a:gd name="T41" fmla="*/ 104 h 104"/>
                    <a:gd name="T42" fmla="*/ 17 w 25"/>
                    <a:gd name="T43" fmla="*/ 102 h 104"/>
                    <a:gd name="T44" fmla="*/ 12 w 25"/>
                    <a:gd name="T45" fmla="*/ 98 h 104"/>
                    <a:gd name="T46" fmla="*/ 9 w 25"/>
                    <a:gd name="T47" fmla="*/ 96 h 104"/>
                    <a:gd name="T48" fmla="*/ 6 w 25"/>
                    <a:gd name="T49" fmla="*/ 92 h 104"/>
                    <a:gd name="T50" fmla="*/ 4 w 25"/>
                    <a:gd name="T51" fmla="*/ 88 h 104"/>
                    <a:gd name="T52" fmla="*/ 2 w 25"/>
                    <a:gd name="T53" fmla="*/ 83 h 104"/>
                    <a:gd name="T54" fmla="*/ 0 w 25"/>
                    <a:gd name="T55" fmla="*/ 72 h 104"/>
                    <a:gd name="T56" fmla="*/ 0 w 25"/>
                    <a:gd name="T57" fmla="*/ 69 h 104"/>
                    <a:gd name="T58" fmla="*/ 0 w 25"/>
                    <a:gd name="T59" fmla="*/ 66 h 104"/>
                    <a:gd name="T60" fmla="*/ 1 w 25"/>
                    <a:gd name="T61" fmla="*/ 60 h 104"/>
                    <a:gd name="T62" fmla="*/ 4 w 25"/>
                    <a:gd name="T63" fmla="*/ 49 h 104"/>
                    <a:gd name="T64" fmla="*/ 4 w 25"/>
                    <a:gd name="T65" fmla="*/ 48 h 104"/>
                    <a:gd name="T66" fmla="*/ 4 w 25"/>
                    <a:gd name="T67" fmla="*/ 47 h 104"/>
                    <a:gd name="T68" fmla="*/ 5 w 25"/>
                    <a:gd name="T69" fmla="*/ 46 h 104"/>
                    <a:gd name="T70" fmla="*/ 6 w 25"/>
                    <a:gd name="T71" fmla="*/ 44 h 104"/>
                    <a:gd name="T72" fmla="*/ 8 w 25"/>
                    <a:gd name="T73" fmla="*/ 39 h 104"/>
                    <a:gd name="T74" fmla="*/ 11 w 25"/>
                    <a:gd name="T75" fmla="*/ 29 h 104"/>
                    <a:gd name="T76" fmla="*/ 15 w 25"/>
                    <a:gd name="T77" fmla="*/ 13 h 104"/>
                    <a:gd name="T78" fmla="*/ 14 w 25"/>
                    <a:gd name="T79" fmla="*/ 7 h 104"/>
                    <a:gd name="T80" fmla="*/ 11 w 25"/>
                    <a:gd name="T81" fmla="*/ 3 h 104"/>
                    <a:gd name="T82" fmla="*/ 9 w 25"/>
                    <a:gd name="T83" fmla="*/ 1 h 104"/>
                    <a:gd name="T84" fmla="*/ 8 w 25"/>
                    <a:gd name="T8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" h="104">
                      <a:moveTo>
                        <a:pt x="8" y="0"/>
                      </a:move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10" y="0"/>
                        <a:pt x="11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5" y="1"/>
                        <a:pt x="17" y="2"/>
                        <a:pt x="19" y="4"/>
                      </a:cubicBezTo>
                      <a:cubicBezTo>
                        <a:pt x="21" y="6"/>
                        <a:pt x="22" y="8"/>
                        <a:pt x="23" y="12"/>
                      </a:cubicBezTo>
                      <a:cubicBezTo>
                        <a:pt x="25" y="18"/>
                        <a:pt x="25" y="25"/>
                        <a:pt x="24" y="33"/>
                      </a:cubicBezTo>
                      <a:cubicBezTo>
                        <a:pt x="23" y="36"/>
                        <a:pt x="22" y="40"/>
                        <a:pt x="21" y="43"/>
                      </a:cubicBezTo>
                      <a:cubicBezTo>
                        <a:pt x="20" y="45"/>
                        <a:pt x="20" y="47"/>
                        <a:pt x="19" y="49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7"/>
                        <a:pt x="15" y="60"/>
                        <a:pt x="15" y="63"/>
                      </a:cubicBezTo>
                      <a:cubicBezTo>
                        <a:pt x="14" y="66"/>
                        <a:pt x="13" y="70"/>
                        <a:pt x="13" y="73"/>
                      </a:cubicBezTo>
                      <a:cubicBezTo>
                        <a:pt x="12" y="75"/>
                        <a:pt x="12" y="78"/>
                        <a:pt x="12" y="81"/>
                      </a:cubicBezTo>
                      <a:cubicBezTo>
                        <a:pt x="13" y="84"/>
                        <a:pt x="13" y="86"/>
                        <a:pt x="14" y="88"/>
                      </a:cubicBezTo>
                      <a:cubicBezTo>
                        <a:pt x="14" y="90"/>
                        <a:pt x="15" y="91"/>
                        <a:pt x="15" y="92"/>
                      </a:cubicBezTo>
                      <a:cubicBezTo>
                        <a:pt x="16" y="93"/>
                        <a:pt x="16" y="94"/>
                        <a:pt x="17" y="95"/>
                      </a:cubicBezTo>
                      <a:cubicBezTo>
                        <a:pt x="17" y="97"/>
                        <a:pt x="18" y="98"/>
                        <a:pt x="19" y="100"/>
                      </a:cubicBezTo>
                      <a:cubicBezTo>
                        <a:pt x="20" y="101"/>
                        <a:pt x="21" y="102"/>
                        <a:pt x="21" y="103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1" y="104"/>
                      </a:cubicBezTo>
                      <a:cubicBezTo>
                        <a:pt x="20" y="103"/>
                        <a:pt x="19" y="103"/>
                        <a:pt x="17" y="102"/>
                      </a:cubicBezTo>
                      <a:cubicBezTo>
                        <a:pt x="16" y="101"/>
                        <a:pt x="14" y="100"/>
                        <a:pt x="12" y="98"/>
                      </a:cubicBezTo>
                      <a:cubicBezTo>
                        <a:pt x="11" y="98"/>
                        <a:pt x="10" y="97"/>
                        <a:pt x="9" y="96"/>
                      </a:cubicBezTo>
                      <a:cubicBezTo>
                        <a:pt x="8" y="95"/>
                        <a:pt x="7" y="94"/>
                        <a:pt x="6" y="92"/>
                      </a:cubicBezTo>
                      <a:cubicBezTo>
                        <a:pt x="5" y="91"/>
                        <a:pt x="5" y="90"/>
                        <a:pt x="4" y="88"/>
                      </a:cubicBezTo>
                      <a:cubicBezTo>
                        <a:pt x="3" y="87"/>
                        <a:pt x="2" y="85"/>
                        <a:pt x="2" y="83"/>
                      </a:cubicBezTo>
                      <a:cubicBezTo>
                        <a:pt x="0" y="80"/>
                        <a:pt x="0" y="76"/>
                        <a:pt x="0" y="72"/>
                      </a:cubicBezTo>
                      <a:cubicBezTo>
                        <a:pt x="0" y="71"/>
                        <a:pt x="0" y="70"/>
                        <a:pt x="0" y="69"/>
                      </a:cubicBezTo>
                      <a:cubicBezTo>
                        <a:pt x="0" y="68"/>
                        <a:pt x="0" y="67"/>
                        <a:pt x="0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1" y="56"/>
                        <a:pt x="3" y="52"/>
                        <a:pt x="4" y="49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6" y="44"/>
                        <a:pt x="6" y="44"/>
                        <a:pt x="6" y="44"/>
                      </a:cubicBezTo>
                      <a:cubicBezTo>
                        <a:pt x="6" y="42"/>
                        <a:pt x="7" y="40"/>
                        <a:pt x="8" y="39"/>
                      </a:cubicBezTo>
                      <a:cubicBezTo>
                        <a:pt x="9" y="35"/>
                        <a:pt x="10" y="32"/>
                        <a:pt x="11" y="29"/>
                      </a:cubicBezTo>
                      <a:cubicBezTo>
                        <a:pt x="13" y="23"/>
                        <a:pt x="15" y="18"/>
                        <a:pt x="15" y="13"/>
                      </a:cubicBezTo>
                      <a:cubicBezTo>
                        <a:pt x="15" y="11"/>
                        <a:pt x="15" y="9"/>
                        <a:pt x="14" y="7"/>
                      </a:cubicBezTo>
                      <a:cubicBezTo>
                        <a:pt x="14" y="5"/>
                        <a:pt x="12" y="4"/>
                        <a:pt x="11" y="3"/>
                      </a:cubicBezTo>
                      <a:cubicBezTo>
                        <a:pt x="10" y="2"/>
                        <a:pt x="9" y="1"/>
                        <a:pt x="9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" name="íṩḷiďé">
                  <a:extLst>
                    <a:ext uri="{FF2B5EF4-FFF2-40B4-BE49-F238E27FC236}">
                      <a16:creationId xmlns:a16="http://schemas.microsoft.com/office/drawing/2014/main" id="{5EFB01A6-E1E7-4F97-B45C-E6FA7D9D2A61}"/>
                    </a:ext>
                  </a:extLst>
                </p:cNvPr>
                <p:cNvSpPr/>
                <p:nvPr/>
              </p:nvSpPr>
              <p:spPr bwMode="auto">
                <a:xfrm>
                  <a:off x="6794501" y="3265488"/>
                  <a:ext cx="3175" cy="7938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îṧḷîḑé">
                  <a:extLst>
                    <a:ext uri="{FF2B5EF4-FFF2-40B4-BE49-F238E27FC236}">
                      <a16:creationId xmlns:a16="http://schemas.microsoft.com/office/drawing/2014/main" id="{794E8C9F-8F8D-4748-80DC-B7A35099B4F6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12700" cy="44450"/>
                </a:xfrm>
                <a:custGeom>
                  <a:avLst/>
                  <a:gdLst>
                    <a:gd name="T0" fmla="*/ 5 w 5"/>
                    <a:gd name="T1" fmla="*/ 0 h 16"/>
                    <a:gd name="T2" fmla="*/ 0 w 5"/>
                    <a:gd name="T3" fmla="*/ 16 h 16"/>
                    <a:gd name="T4" fmla="*/ 0 w 5"/>
                    <a:gd name="T5" fmla="*/ 16 h 16"/>
                    <a:gd name="T6" fmla="*/ 5 w 5"/>
                    <a:gd name="T7" fmla="*/ 0 h 16"/>
                    <a:gd name="T8" fmla="*/ 5 w 5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5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9F7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ŝlîdè">
                  <a:extLst>
                    <a:ext uri="{FF2B5EF4-FFF2-40B4-BE49-F238E27FC236}">
                      <a16:creationId xmlns:a16="http://schemas.microsoft.com/office/drawing/2014/main" id="{ED0C29BA-D8FD-438E-B2F0-8F947AE18D4E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close/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ṧľîdè">
                  <a:extLst>
                    <a:ext uri="{FF2B5EF4-FFF2-40B4-BE49-F238E27FC236}">
                      <a16:creationId xmlns:a16="http://schemas.microsoft.com/office/drawing/2014/main" id="{5C3479E6-AA2D-4FF5-80AD-FEA89FBF3E8B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iṥļíḑé">
                  <a:extLst>
                    <a:ext uri="{FF2B5EF4-FFF2-40B4-BE49-F238E27FC236}">
                      <a16:creationId xmlns:a16="http://schemas.microsoft.com/office/drawing/2014/main" id="{6381C0E0-8808-486D-ACBA-9374E562F1C5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îṧḻîďe">
                  <a:extLst>
                    <a:ext uri="{FF2B5EF4-FFF2-40B4-BE49-F238E27FC236}">
                      <a16:creationId xmlns:a16="http://schemas.microsoft.com/office/drawing/2014/main" id="{6AA14CEF-941E-442E-8A24-F46DDFBF6243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ïšľïdè">
                  <a:extLst>
                    <a:ext uri="{FF2B5EF4-FFF2-40B4-BE49-F238E27FC236}">
                      <a16:creationId xmlns:a16="http://schemas.microsoft.com/office/drawing/2014/main" id="{F58DF1AD-C8F9-47C1-B940-E499E80CF244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íśľíḓè">
                  <a:extLst>
                    <a:ext uri="{FF2B5EF4-FFF2-40B4-BE49-F238E27FC236}">
                      <a16:creationId xmlns:a16="http://schemas.microsoft.com/office/drawing/2014/main" id="{78650BDE-1A8D-4C63-872A-9F9FFE350D48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" name="ïSľïḍe">
                  <a:extLst>
                    <a:ext uri="{FF2B5EF4-FFF2-40B4-BE49-F238E27FC236}">
                      <a16:creationId xmlns:a16="http://schemas.microsoft.com/office/drawing/2014/main" id="{B343E3DE-EB9A-459D-9F98-EC3589587C7C}"/>
                    </a:ext>
                  </a:extLst>
                </p:cNvPr>
                <p:cNvSpPr/>
                <p:nvPr/>
              </p:nvSpPr>
              <p:spPr bwMode="auto">
                <a:xfrm>
                  <a:off x="6494463" y="3273425"/>
                  <a:ext cx="658813" cy="655638"/>
                </a:xfrm>
                <a:custGeom>
                  <a:avLst/>
                  <a:gdLst>
                    <a:gd name="T0" fmla="*/ 196 w 235"/>
                    <a:gd name="T1" fmla="*/ 234 h 234"/>
                    <a:gd name="T2" fmla="*/ 235 w 235"/>
                    <a:gd name="T3" fmla="*/ 196 h 234"/>
                    <a:gd name="T4" fmla="*/ 235 w 235"/>
                    <a:gd name="T5" fmla="*/ 162 h 234"/>
                    <a:gd name="T6" fmla="*/ 73 w 235"/>
                    <a:gd name="T7" fmla="*/ 0 h 234"/>
                    <a:gd name="T8" fmla="*/ 39 w 235"/>
                    <a:gd name="T9" fmla="*/ 0 h 234"/>
                    <a:gd name="T10" fmla="*/ 0 w 235"/>
                    <a:gd name="T11" fmla="*/ 38 h 234"/>
                    <a:gd name="T12" fmla="*/ 0 w 235"/>
                    <a:gd name="T13" fmla="*/ 72 h 234"/>
                    <a:gd name="T14" fmla="*/ 162 w 235"/>
                    <a:gd name="T15" fmla="*/ 234 h 234"/>
                    <a:gd name="T16" fmla="*/ 196 w 235"/>
                    <a:gd name="T17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34">
                      <a:moveTo>
                        <a:pt x="196" y="234"/>
                      </a:moveTo>
                      <a:cubicBezTo>
                        <a:pt x="235" y="196"/>
                        <a:pt x="235" y="196"/>
                        <a:pt x="235" y="196"/>
                      </a:cubicBezTo>
                      <a:cubicBezTo>
                        <a:pt x="225" y="187"/>
                        <a:pt x="225" y="171"/>
                        <a:pt x="235" y="162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4" y="9"/>
                        <a:pt x="48" y="9"/>
                        <a:pt x="39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0" y="47"/>
                        <a:pt x="10" y="63"/>
                        <a:pt x="0" y="72"/>
                      </a:cubicBezTo>
                      <a:cubicBezTo>
                        <a:pt x="162" y="234"/>
                        <a:pt x="162" y="234"/>
                        <a:pt x="162" y="234"/>
                      </a:cubicBezTo>
                      <a:cubicBezTo>
                        <a:pt x="172" y="225"/>
                        <a:pt x="187" y="225"/>
                        <a:pt x="196" y="2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ŝľîďè">
                  <a:extLst>
                    <a:ext uri="{FF2B5EF4-FFF2-40B4-BE49-F238E27FC236}">
                      <a16:creationId xmlns:a16="http://schemas.microsoft.com/office/drawing/2014/main" id="{9ECB1922-CDA0-4E0E-9F82-DD5080CAA429}"/>
                    </a:ext>
                  </a:extLst>
                </p:cNvPr>
                <p:cNvSpPr/>
                <p:nvPr/>
              </p:nvSpPr>
              <p:spPr bwMode="auto">
                <a:xfrm>
                  <a:off x="6715126" y="3492500"/>
                  <a:ext cx="215900" cy="217488"/>
                </a:xfrm>
                <a:custGeom>
                  <a:avLst/>
                  <a:gdLst>
                    <a:gd name="T0" fmla="*/ 64 w 77"/>
                    <a:gd name="T1" fmla="*/ 64 h 78"/>
                    <a:gd name="T2" fmla="*/ 14 w 77"/>
                    <a:gd name="T3" fmla="*/ 64 h 78"/>
                    <a:gd name="T4" fmla="*/ 14 w 77"/>
                    <a:gd name="T5" fmla="*/ 14 h 78"/>
                    <a:gd name="T6" fmla="*/ 64 w 77"/>
                    <a:gd name="T7" fmla="*/ 14 h 78"/>
                    <a:gd name="T8" fmla="*/ 64 w 77"/>
                    <a:gd name="T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8">
                      <a:moveTo>
                        <a:pt x="64" y="64"/>
                      </a:moveTo>
                      <a:cubicBezTo>
                        <a:pt x="50" y="78"/>
                        <a:pt x="27" y="78"/>
                        <a:pt x="14" y="64"/>
                      </a:cubicBezTo>
                      <a:cubicBezTo>
                        <a:pt x="0" y="50"/>
                        <a:pt x="0" y="28"/>
                        <a:pt x="14" y="14"/>
                      </a:cubicBezTo>
                      <a:cubicBezTo>
                        <a:pt x="28" y="0"/>
                        <a:pt x="50" y="0"/>
                        <a:pt x="64" y="14"/>
                      </a:cubicBezTo>
                      <a:cubicBezTo>
                        <a:pt x="77" y="28"/>
                        <a:pt x="77" y="50"/>
                        <a:pt x="64" y="64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" name="iṩ1iďê">
                  <a:extLst>
                    <a:ext uri="{FF2B5EF4-FFF2-40B4-BE49-F238E27FC236}">
                      <a16:creationId xmlns:a16="http://schemas.microsoft.com/office/drawing/2014/main" id="{FCA18C5C-5AB2-42EF-8CE2-A634FE11DAD9}"/>
                    </a:ext>
                  </a:extLst>
                </p:cNvPr>
                <p:cNvSpPr/>
                <p:nvPr/>
              </p:nvSpPr>
              <p:spPr bwMode="auto">
                <a:xfrm>
                  <a:off x="6769101" y="3544888"/>
                  <a:ext cx="109538" cy="109538"/>
                </a:xfrm>
                <a:custGeom>
                  <a:avLst/>
                  <a:gdLst>
                    <a:gd name="T0" fmla="*/ 10 w 39"/>
                    <a:gd name="T1" fmla="*/ 34 h 39"/>
                    <a:gd name="T2" fmla="*/ 5 w 39"/>
                    <a:gd name="T3" fmla="*/ 39 h 39"/>
                    <a:gd name="T4" fmla="*/ 0 w 39"/>
                    <a:gd name="T5" fmla="*/ 34 h 39"/>
                    <a:gd name="T6" fmla="*/ 5 w 39"/>
                    <a:gd name="T7" fmla="*/ 29 h 39"/>
                    <a:gd name="T8" fmla="*/ 0 w 39"/>
                    <a:gd name="T9" fmla="*/ 16 h 39"/>
                    <a:gd name="T10" fmla="*/ 7 w 39"/>
                    <a:gd name="T11" fmla="*/ 14 h 39"/>
                    <a:gd name="T12" fmla="*/ 13 w 39"/>
                    <a:gd name="T13" fmla="*/ 27 h 39"/>
                    <a:gd name="T14" fmla="*/ 18 w 39"/>
                    <a:gd name="T15" fmla="*/ 28 h 39"/>
                    <a:gd name="T16" fmla="*/ 15 w 39"/>
                    <a:gd name="T17" fmla="*/ 5 h 39"/>
                    <a:gd name="T18" fmla="*/ 29 w 39"/>
                    <a:gd name="T19" fmla="*/ 5 h 39"/>
                    <a:gd name="T20" fmla="*/ 34 w 39"/>
                    <a:gd name="T21" fmla="*/ 0 h 39"/>
                    <a:gd name="T22" fmla="*/ 38 w 39"/>
                    <a:gd name="T23" fmla="*/ 5 h 39"/>
                    <a:gd name="T24" fmla="*/ 34 w 39"/>
                    <a:gd name="T25" fmla="*/ 10 h 39"/>
                    <a:gd name="T26" fmla="*/ 39 w 39"/>
                    <a:gd name="T27" fmla="*/ 21 h 39"/>
                    <a:gd name="T28" fmla="*/ 32 w 39"/>
                    <a:gd name="T29" fmla="*/ 23 h 39"/>
                    <a:gd name="T30" fmla="*/ 26 w 39"/>
                    <a:gd name="T31" fmla="*/ 12 h 39"/>
                    <a:gd name="T32" fmla="*/ 22 w 39"/>
                    <a:gd name="T33" fmla="*/ 11 h 39"/>
                    <a:gd name="T34" fmla="*/ 25 w 39"/>
                    <a:gd name="T35" fmla="*/ 35 h 39"/>
                    <a:gd name="T36" fmla="*/ 10 w 39"/>
                    <a:gd name="T3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9">
                      <a:moveTo>
                        <a:pt x="10" y="34"/>
                      </a:moveTo>
                      <a:cubicBezTo>
                        <a:pt x="5" y="39"/>
                        <a:pt x="5" y="39"/>
                        <a:pt x="5" y="3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2" y="25"/>
                        <a:pt x="0" y="20"/>
                        <a:pt x="0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9"/>
                        <a:pt x="10" y="24"/>
                        <a:pt x="13" y="27"/>
                      </a:cubicBezTo>
                      <a:cubicBezTo>
                        <a:pt x="15" y="29"/>
                        <a:pt x="17" y="30"/>
                        <a:pt x="18" y="28"/>
                      </a:cubicBezTo>
                      <a:cubicBezTo>
                        <a:pt x="22" y="24"/>
                        <a:pt x="6" y="13"/>
                        <a:pt x="15" y="5"/>
                      </a:cubicBezTo>
                      <a:cubicBezTo>
                        <a:pt x="18" y="1"/>
                        <a:pt x="23" y="1"/>
                        <a:pt x="29" y="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6" y="13"/>
                        <a:pt x="38" y="17"/>
                        <a:pt x="39" y="2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1" y="19"/>
                        <a:pt x="29" y="14"/>
                        <a:pt x="26" y="12"/>
                      </a:cubicBezTo>
                      <a:cubicBezTo>
                        <a:pt x="25" y="10"/>
                        <a:pt x="23" y="10"/>
                        <a:pt x="22" y="11"/>
                      </a:cubicBezTo>
                      <a:cubicBezTo>
                        <a:pt x="18" y="15"/>
                        <a:pt x="34" y="26"/>
                        <a:pt x="25" y="35"/>
                      </a:cubicBezTo>
                      <a:cubicBezTo>
                        <a:pt x="21" y="39"/>
                        <a:pt x="15" y="38"/>
                        <a:pt x="10" y="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şḷiḑe">
                  <a:extLst>
                    <a:ext uri="{FF2B5EF4-FFF2-40B4-BE49-F238E27FC236}">
                      <a16:creationId xmlns:a16="http://schemas.microsoft.com/office/drawing/2014/main" id="{1527EAF1-B436-4D1D-816D-8A78266806EC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  <a:close/>
                    </a:path>
                  </a:pathLst>
                </a:custGeom>
                <a:solidFill>
                  <a:srgbClr val="555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" name="işḷïḋê">
                  <a:extLst>
                    <a:ext uri="{FF2B5EF4-FFF2-40B4-BE49-F238E27FC236}">
                      <a16:creationId xmlns:a16="http://schemas.microsoft.com/office/drawing/2014/main" id="{880974C7-2E33-4886-95A0-B06B9DFB583A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" name="ïŝḷiḍé">
                  <a:extLst>
                    <a:ext uri="{FF2B5EF4-FFF2-40B4-BE49-F238E27FC236}">
                      <a16:creationId xmlns:a16="http://schemas.microsoft.com/office/drawing/2014/main" id="{00B17799-117B-471A-A9F5-7B2978598B49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" name="íṧľîďe">
                  <a:extLst>
                    <a:ext uri="{FF2B5EF4-FFF2-40B4-BE49-F238E27FC236}">
                      <a16:creationId xmlns:a16="http://schemas.microsoft.com/office/drawing/2014/main" id="{5FCFC6EB-299C-4EA8-B9EC-0D3C9943D25E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" name="îṩḻiďé">
                  <a:extLst>
                    <a:ext uri="{FF2B5EF4-FFF2-40B4-BE49-F238E27FC236}">
                      <a16:creationId xmlns:a16="http://schemas.microsoft.com/office/drawing/2014/main" id="{7FEAE326-DB8B-4D19-9196-FEC21F729468}"/>
                    </a:ext>
                  </a:extLst>
                </p:cNvPr>
                <p:cNvSpPr/>
                <p:nvPr/>
              </p:nvSpPr>
              <p:spPr bwMode="auto">
                <a:xfrm>
                  <a:off x="7497763" y="4595813"/>
                  <a:ext cx="146050" cy="147638"/>
                </a:xfrm>
                <a:custGeom>
                  <a:avLst/>
                  <a:gdLst>
                    <a:gd name="T0" fmla="*/ 48 w 52"/>
                    <a:gd name="T1" fmla="*/ 35 h 53"/>
                    <a:gd name="T2" fmla="*/ 18 w 52"/>
                    <a:gd name="T3" fmla="*/ 48 h 53"/>
                    <a:gd name="T4" fmla="*/ 5 w 52"/>
                    <a:gd name="T5" fmla="*/ 18 h 53"/>
                    <a:gd name="T6" fmla="*/ 35 w 52"/>
                    <a:gd name="T7" fmla="*/ 5 h 53"/>
                    <a:gd name="T8" fmla="*/ 48 w 52"/>
                    <a:gd name="T9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3">
                      <a:moveTo>
                        <a:pt x="48" y="35"/>
                      </a:moveTo>
                      <a:cubicBezTo>
                        <a:pt x="43" y="47"/>
                        <a:pt x="29" y="53"/>
                        <a:pt x="18" y="48"/>
                      </a:cubicBezTo>
                      <a:cubicBezTo>
                        <a:pt x="6" y="43"/>
                        <a:pt x="0" y="29"/>
                        <a:pt x="5" y="18"/>
                      </a:cubicBezTo>
                      <a:cubicBezTo>
                        <a:pt x="10" y="6"/>
                        <a:pt x="24" y="0"/>
                        <a:pt x="35" y="5"/>
                      </a:cubicBezTo>
                      <a:cubicBezTo>
                        <a:pt x="47" y="10"/>
                        <a:pt x="52" y="23"/>
                        <a:pt x="48" y="35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" name="íslîḓê">
                  <a:extLst>
                    <a:ext uri="{FF2B5EF4-FFF2-40B4-BE49-F238E27FC236}">
                      <a16:creationId xmlns:a16="http://schemas.microsoft.com/office/drawing/2014/main" id="{B21387BF-45D1-406F-8039-8D6BABF4974F}"/>
                    </a:ext>
                  </a:extLst>
                </p:cNvPr>
                <p:cNvSpPr/>
                <p:nvPr/>
              </p:nvSpPr>
              <p:spPr bwMode="auto">
                <a:xfrm>
                  <a:off x="7710488" y="3533775"/>
                  <a:ext cx="193675" cy="68263"/>
                </a:xfrm>
                <a:custGeom>
                  <a:avLst/>
                  <a:gdLst>
                    <a:gd name="T0" fmla="*/ 68 w 69"/>
                    <a:gd name="T1" fmla="*/ 19 h 24"/>
                    <a:gd name="T2" fmla="*/ 62 w 69"/>
                    <a:gd name="T3" fmla="*/ 23 h 24"/>
                    <a:gd name="T4" fmla="*/ 5 w 69"/>
                    <a:gd name="T5" fmla="*/ 10 h 24"/>
                    <a:gd name="T6" fmla="*/ 1 w 69"/>
                    <a:gd name="T7" fmla="*/ 4 h 24"/>
                    <a:gd name="T8" fmla="*/ 7 w 69"/>
                    <a:gd name="T9" fmla="*/ 0 h 24"/>
                    <a:gd name="T10" fmla="*/ 64 w 69"/>
                    <a:gd name="T11" fmla="*/ 13 h 24"/>
                    <a:gd name="T12" fmla="*/ 68 w 69"/>
                    <a:gd name="T13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4">
                      <a:moveTo>
                        <a:pt x="68" y="19"/>
                      </a:moveTo>
                      <a:cubicBezTo>
                        <a:pt x="68" y="22"/>
                        <a:pt x="65" y="24"/>
                        <a:pt x="62" y="23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7"/>
                        <a:pt x="1" y="4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67" y="13"/>
                        <a:pt x="69" y="16"/>
                        <a:pt x="68" y="19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" name="îṣľiďè">
                  <a:extLst>
                    <a:ext uri="{FF2B5EF4-FFF2-40B4-BE49-F238E27FC236}">
                      <a16:creationId xmlns:a16="http://schemas.microsoft.com/office/drawing/2014/main" id="{E02EBD93-2A52-4795-BE37-31DD13D2390A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rgbClr val="0506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" name="íṧľîḑe">
                  <a:extLst>
                    <a:ext uri="{FF2B5EF4-FFF2-40B4-BE49-F238E27FC236}">
                      <a16:creationId xmlns:a16="http://schemas.microsoft.com/office/drawing/2014/main" id="{6ECCA730-F96A-46F8-BD48-7A9544779718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" name="îşḻíďe">
                  <a:extLst>
                    <a:ext uri="{FF2B5EF4-FFF2-40B4-BE49-F238E27FC236}">
                      <a16:creationId xmlns:a16="http://schemas.microsoft.com/office/drawing/2014/main" id="{DAF8CC32-578A-4009-9145-322B36EC18AD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1588" cy="1588"/>
                </a:xfrm>
                <a:prstGeom prst="rect">
                  <a:avLst/>
                </a:pr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" name="íş1îḍe">
                  <a:extLst>
                    <a:ext uri="{FF2B5EF4-FFF2-40B4-BE49-F238E27FC236}">
                      <a16:creationId xmlns:a16="http://schemas.microsoft.com/office/drawing/2014/main" id="{DFDDD4C1-5C43-4E9E-847F-5EDC38C841CB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" name="iş1iḑe">
                  <a:extLst>
                    <a:ext uri="{FF2B5EF4-FFF2-40B4-BE49-F238E27FC236}">
                      <a16:creationId xmlns:a16="http://schemas.microsoft.com/office/drawing/2014/main" id="{99BE6DE4-5411-4794-974E-4B68F5476126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" name="íṡḻïḍê">
                  <a:extLst>
                    <a:ext uri="{FF2B5EF4-FFF2-40B4-BE49-F238E27FC236}">
                      <a16:creationId xmlns:a16="http://schemas.microsoft.com/office/drawing/2014/main" id="{BAD7E4A6-98C2-4EDC-A9DE-B85B94B32F39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" name="isḻïḋe">
                  <a:extLst>
                    <a:ext uri="{FF2B5EF4-FFF2-40B4-BE49-F238E27FC236}">
                      <a16:creationId xmlns:a16="http://schemas.microsoft.com/office/drawing/2014/main" id="{DC6FF10F-8A1A-4F07-B0B6-3BDC45FC3B74}"/>
                    </a:ext>
                  </a:extLst>
                </p:cNvPr>
                <p:cNvSpPr/>
                <p:nvPr/>
              </p:nvSpPr>
              <p:spPr bwMode="auto">
                <a:xfrm>
                  <a:off x="7097713" y="3529013"/>
                  <a:ext cx="100013" cy="38100"/>
                </a:xfrm>
                <a:custGeom>
                  <a:avLst/>
                  <a:gdLst>
                    <a:gd name="T0" fmla="*/ 27 w 36"/>
                    <a:gd name="T1" fmla="*/ 0 h 14"/>
                    <a:gd name="T2" fmla="*/ 0 w 36"/>
                    <a:gd name="T3" fmla="*/ 10 h 14"/>
                    <a:gd name="T4" fmla="*/ 15 w 36"/>
                    <a:gd name="T5" fmla="*/ 14 h 14"/>
                    <a:gd name="T6" fmla="*/ 36 w 36"/>
                    <a:gd name="T7" fmla="*/ 3 h 14"/>
                    <a:gd name="T8" fmla="*/ 35 w 36"/>
                    <a:gd name="T9" fmla="*/ 3 h 14"/>
                    <a:gd name="T10" fmla="*/ 27 w 36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14">
                      <a:moveTo>
                        <a:pt x="27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2"/>
                        <a:pt x="30" y="1"/>
                        <a:pt x="2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" name="îsḻîḍê">
                  <a:extLst>
                    <a:ext uri="{FF2B5EF4-FFF2-40B4-BE49-F238E27FC236}">
                      <a16:creationId xmlns:a16="http://schemas.microsoft.com/office/drawing/2014/main" id="{18B1B375-395C-4EA3-AE65-B3D5574F4009}"/>
                    </a:ext>
                  </a:extLst>
                </p:cNvPr>
                <p:cNvSpPr/>
                <p:nvPr/>
              </p:nvSpPr>
              <p:spPr bwMode="auto">
                <a:xfrm>
                  <a:off x="7172326" y="3475038"/>
                  <a:ext cx="142875" cy="61913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19 h 22"/>
                    <a:gd name="T4" fmla="*/ 8 w 51"/>
                    <a:gd name="T5" fmla="*/ 22 h 22"/>
                    <a:gd name="T6" fmla="*/ 9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3" y="20"/>
                        <a:pt x="5" y="21"/>
                        <a:pt x="8" y="22"/>
                      </a:cubicBezTo>
                      <a:cubicBezTo>
                        <a:pt x="8" y="22"/>
                        <a:pt x="9" y="22"/>
                        <a:pt x="9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îšlidê">
                  <a:extLst>
                    <a:ext uri="{FF2B5EF4-FFF2-40B4-BE49-F238E27FC236}">
                      <a16:creationId xmlns:a16="http://schemas.microsoft.com/office/drawing/2014/main" id="{DD1D19EF-BD1D-4EA4-8B19-59D9512C80E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7EAE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" name="îSlíďê">
                  <a:extLst>
                    <a:ext uri="{FF2B5EF4-FFF2-40B4-BE49-F238E27FC236}">
                      <a16:creationId xmlns:a16="http://schemas.microsoft.com/office/drawing/2014/main" id="{E334BA26-93C8-488F-9E88-A0C45439B78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" name="íṡlíde">
                  <a:extLst>
                    <a:ext uri="{FF2B5EF4-FFF2-40B4-BE49-F238E27FC236}">
                      <a16:creationId xmlns:a16="http://schemas.microsoft.com/office/drawing/2014/main" id="{8F2AAC7F-8094-4F63-8C53-6FB50E5B727A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close/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" name="iṧļiḋé">
                  <a:extLst>
                    <a:ext uri="{FF2B5EF4-FFF2-40B4-BE49-F238E27FC236}">
                      <a16:creationId xmlns:a16="http://schemas.microsoft.com/office/drawing/2014/main" id="{B0E8E0C7-15BA-40D9-8FDA-1FF1A377FAA1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iṩḷiďe">
                  <a:extLst>
                    <a:ext uri="{FF2B5EF4-FFF2-40B4-BE49-F238E27FC236}">
                      <a16:creationId xmlns:a16="http://schemas.microsoft.com/office/drawing/2014/main" id="{C372C49A-0E57-41BF-A045-DA2E86488EC9}"/>
                    </a:ext>
                  </a:extLst>
                </p:cNvPr>
                <p:cNvSpPr/>
                <p:nvPr/>
              </p:nvSpPr>
              <p:spPr bwMode="auto">
                <a:xfrm>
                  <a:off x="6713538" y="3587750"/>
                  <a:ext cx="330200" cy="169863"/>
                </a:xfrm>
                <a:custGeom>
                  <a:avLst/>
                  <a:gdLst>
                    <a:gd name="T0" fmla="*/ 107 w 118"/>
                    <a:gd name="T1" fmla="*/ 0 h 61"/>
                    <a:gd name="T2" fmla="*/ 74 w 118"/>
                    <a:gd name="T3" fmla="*/ 11 h 61"/>
                    <a:gd name="T4" fmla="*/ 65 w 118"/>
                    <a:gd name="T5" fmla="*/ 30 h 61"/>
                    <a:gd name="T6" fmla="*/ 40 w 118"/>
                    <a:gd name="T7" fmla="*/ 40 h 61"/>
                    <a:gd name="T8" fmla="*/ 17 w 118"/>
                    <a:gd name="T9" fmla="*/ 32 h 61"/>
                    <a:gd name="T10" fmla="*/ 0 w 118"/>
                    <a:gd name="T11" fmla="*/ 38 h 61"/>
                    <a:gd name="T12" fmla="*/ 23 w 118"/>
                    <a:gd name="T13" fmla="*/ 61 h 61"/>
                    <a:gd name="T14" fmla="*/ 118 w 118"/>
                    <a:gd name="T15" fmla="*/ 11 h 61"/>
                    <a:gd name="T16" fmla="*/ 107 w 118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61">
                      <a:moveTo>
                        <a:pt x="107" y="0"/>
                      </a:move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3" y="18"/>
                        <a:pt x="70" y="25"/>
                        <a:pt x="65" y="30"/>
                      </a:cubicBezTo>
                      <a:cubicBezTo>
                        <a:pt x="58" y="37"/>
                        <a:pt x="49" y="40"/>
                        <a:pt x="40" y="40"/>
                      </a:cubicBezTo>
                      <a:cubicBezTo>
                        <a:pt x="32" y="40"/>
                        <a:pt x="24" y="38"/>
                        <a:pt x="17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23" y="61"/>
                        <a:pt x="23" y="61"/>
                        <a:pt x="23" y="61"/>
                      </a:cubicBezTo>
                      <a:cubicBezTo>
                        <a:pt x="118" y="11"/>
                        <a:pt x="118" y="11"/>
                        <a:pt x="118" y="11"/>
                      </a:cubicBezTo>
                      <a:cubicBezTo>
                        <a:pt x="107" y="0"/>
                        <a:pt x="107" y="0"/>
                        <a:pt x="10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íṥľiḍé">
                  <a:extLst>
                    <a:ext uri="{FF2B5EF4-FFF2-40B4-BE49-F238E27FC236}">
                      <a16:creationId xmlns:a16="http://schemas.microsoft.com/office/drawing/2014/main" id="{18D632E0-08F5-4C2A-9EA7-5C497AC0314E}"/>
                    </a:ext>
                  </a:extLst>
                </p:cNvPr>
                <p:cNvSpPr/>
                <p:nvPr/>
              </p:nvSpPr>
              <p:spPr bwMode="auto">
                <a:xfrm>
                  <a:off x="6761163" y="3617913"/>
                  <a:ext cx="158750" cy="80963"/>
                </a:xfrm>
                <a:custGeom>
                  <a:avLst/>
                  <a:gdLst>
                    <a:gd name="T0" fmla="*/ 57 w 57"/>
                    <a:gd name="T1" fmla="*/ 0 h 29"/>
                    <a:gd name="T2" fmla="*/ 0 w 57"/>
                    <a:gd name="T3" fmla="*/ 21 h 29"/>
                    <a:gd name="T4" fmla="*/ 23 w 57"/>
                    <a:gd name="T5" fmla="*/ 29 h 29"/>
                    <a:gd name="T6" fmla="*/ 48 w 57"/>
                    <a:gd name="T7" fmla="*/ 19 h 29"/>
                    <a:gd name="T8" fmla="*/ 57 w 5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7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7" y="27"/>
                        <a:pt x="15" y="29"/>
                        <a:pt x="23" y="29"/>
                      </a:cubicBezTo>
                      <a:cubicBezTo>
                        <a:pt x="32" y="29"/>
                        <a:pt x="41" y="26"/>
                        <a:pt x="48" y="19"/>
                      </a:cubicBezTo>
                      <a:cubicBezTo>
                        <a:pt x="53" y="14"/>
                        <a:pt x="56" y="7"/>
                        <a:pt x="57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ïṡliḋè">
                  <a:extLst>
                    <a:ext uri="{FF2B5EF4-FFF2-40B4-BE49-F238E27FC236}">
                      <a16:creationId xmlns:a16="http://schemas.microsoft.com/office/drawing/2014/main" id="{C1F60FE6-9C30-44E4-8A86-0B854AAA31A7}"/>
                    </a:ext>
                  </a:extLst>
                </p:cNvPr>
                <p:cNvSpPr/>
                <p:nvPr/>
              </p:nvSpPr>
              <p:spPr bwMode="auto">
                <a:xfrm>
                  <a:off x="6486526" y="3475038"/>
                  <a:ext cx="1006475" cy="766763"/>
                </a:xfrm>
                <a:custGeom>
                  <a:avLst/>
                  <a:gdLst>
                    <a:gd name="T0" fmla="*/ 634 w 634"/>
                    <a:gd name="T1" fmla="*/ 244 h 483"/>
                    <a:gd name="T2" fmla="*/ 111 w 634"/>
                    <a:gd name="T3" fmla="*/ 483 h 483"/>
                    <a:gd name="T4" fmla="*/ 0 w 634"/>
                    <a:gd name="T5" fmla="*/ 242 h 483"/>
                    <a:gd name="T6" fmla="*/ 522 w 634"/>
                    <a:gd name="T7" fmla="*/ 0 h 483"/>
                    <a:gd name="T8" fmla="*/ 634 w 634"/>
                    <a:gd name="T9" fmla="*/ 24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4" h="483">
                      <a:moveTo>
                        <a:pt x="634" y="244"/>
                      </a:moveTo>
                      <a:lnTo>
                        <a:pt x="111" y="483"/>
                      </a:lnTo>
                      <a:lnTo>
                        <a:pt x="0" y="242"/>
                      </a:lnTo>
                      <a:lnTo>
                        <a:pt x="522" y="0"/>
                      </a:lnTo>
                      <a:lnTo>
                        <a:pt x="634" y="244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îšliḑê">
                  <a:extLst>
                    <a:ext uri="{FF2B5EF4-FFF2-40B4-BE49-F238E27FC236}">
                      <a16:creationId xmlns:a16="http://schemas.microsoft.com/office/drawing/2014/main" id="{1281C5C3-9AC3-4587-B7C3-313581000FA7}"/>
                    </a:ext>
                  </a:extLst>
                </p:cNvPr>
                <p:cNvSpPr/>
                <p:nvPr/>
              </p:nvSpPr>
              <p:spPr bwMode="auto">
                <a:xfrm>
                  <a:off x="6604001" y="3595688"/>
                  <a:ext cx="771525" cy="528638"/>
                </a:xfrm>
                <a:custGeom>
                  <a:avLst/>
                  <a:gdLst>
                    <a:gd name="T0" fmla="*/ 275 w 275"/>
                    <a:gd name="T1" fmla="*/ 61 h 189"/>
                    <a:gd name="T2" fmla="*/ 252 w 275"/>
                    <a:gd name="T3" fmla="*/ 12 h 189"/>
                    <a:gd name="T4" fmla="*/ 220 w 275"/>
                    <a:gd name="T5" fmla="*/ 0 h 189"/>
                    <a:gd name="T6" fmla="*/ 12 w 275"/>
                    <a:gd name="T7" fmla="*/ 95 h 189"/>
                    <a:gd name="T8" fmla="*/ 0 w 275"/>
                    <a:gd name="T9" fmla="*/ 127 h 189"/>
                    <a:gd name="T10" fmla="*/ 22 w 275"/>
                    <a:gd name="T11" fmla="*/ 177 h 189"/>
                    <a:gd name="T12" fmla="*/ 55 w 275"/>
                    <a:gd name="T13" fmla="*/ 189 h 189"/>
                    <a:gd name="T14" fmla="*/ 263 w 275"/>
                    <a:gd name="T15" fmla="*/ 93 h 189"/>
                    <a:gd name="T16" fmla="*/ 275 w 275"/>
                    <a:gd name="T17" fmla="*/ 61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189">
                      <a:moveTo>
                        <a:pt x="275" y="61"/>
                      </a:moveTo>
                      <a:cubicBezTo>
                        <a:pt x="252" y="12"/>
                        <a:pt x="252" y="12"/>
                        <a:pt x="252" y="12"/>
                      </a:cubicBezTo>
                      <a:cubicBezTo>
                        <a:pt x="240" y="17"/>
                        <a:pt x="225" y="12"/>
                        <a:pt x="220" y="0"/>
                      </a:cubicBezTo>
                      <a:cubicBezTo>
                        <a:pt x="12" y="95"/>
                        <a:pt x="12" y="95"/>
                        <a:pt x="12" y="95"/>
                      </a:cubicBezTo>
                      <a:cubicBezTo>
                        <a:pt x="17" y="108"/>
                        <a:pt x="12" y="122"/>
                        <a:pt x="0" y="127"/>
                      </a:cubicBezTo>
                      <a:cubicBezTo>
                        <a:pt x="22" y="177"/>
                        <a:pt x="22" y="177"/>
                        <a:pt x="22" y="177"/>
                      </a:cubicBezTo>
                      <a:cubicBezTo>
                        <a:pt x="35" y="171"/>
                        <a:pt x="49" y="177"/>
                        <a:pt x="55" y="189"/>
                      </a:cubicBezTo>
                      <a:cubicBezTo>
                        <a:pt x="263" y="93"/>
                        <a:pt x="263" y="93"/>
                        <a:pt x="263" y="93"/>
                      </a:cubicBezTo>
                      <a:cubicBezTo>
                        <a:pt x="257" y="81"/>
                        <a:pt x="262" y="67"/>
                        <a:pt x="275" y="6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ïṡ1îḑé">
                  <a:extLst>
                    <a:ext uri="{FF2B5EF4-FFF2-40B4-BE49-F238E27FC236}">
                      <a16:creationId xmlns:a16="http://schemas.microsoft.com/office/drawing/2014/main" id="{D94ACD9B-24CB-4FA2-942B-E08E3BD76EA4}"/>
                    </a:ext>
                  </a:extLst>
                </p:cNvPr>
                <p:cNvSpPr/>
                <p:nvPr/>
              </p:nvSpPr>
              <p:spPr bwMode="auto">
                <a:xfrm>
                  <a:off x="6875463" y="3746500"/>
                  <a:ext cx="223838" cy="223838"/>
                </a:xfrm>
                <a:custGeom>
                  <a:avLst/>
                  <a:gdLst>
                    <a:gd name="T0" fmla="*/ 72 w 80"/>
                    <a:gd name="T1" fmla="*/ 25 h 80"/>
                    <a:gd name="T2" fmla="*/ 55 w 80"/>
                    <a:gd name="T3" fmla="*/ 72 h 80"/>
                    <a:gd name="T4" fmla="*/ 8 w 80"/>
                    <a:gd name="T5" fmla="*/ 55 h 80"/>
                    <a:gd name="T6" fmla="*/ 25 w 80"/>
                    <a:gd name="T7" fmla="*/ 8 h 80"/>
                    <a:gd name="T8" fmla="*/ 72 w 80"/>
                    <a:gd name="T9" fmla="*/ 2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0">
                      <a:moveTo>
                        <a:pt x="72" y="25"/>
                      </a:moveTo>
                      <a:cubicBezTo>
                        <a:pt x="80" y="43"/>
                        <a:pt x="73" y="64"/>
                        <a:pt x="55" y="72"/>
                      </a:cubicBezTo>
                      <a:cubicBezTo>
                        <a:pt x="37" y="80"/>
                        <a:pt x="16" y="73"/>
                        <a:pt x="8" y="55"/>
                      </a:cubicBezTo>
                      <a:cubicBezTo>
                        <a:pt x="0" y="37"/>
                        <a:pt x="8" y="16"/>
                        <a:pt x="25" y="8"/>
                      </a:cubicBezTo>
                      <a:cubicBezTo>
                        <a:pt x="43" y="0"/>
                        <a:pt x="64" y="8"/>
                        <a:pt x="72" y="25"/>
                      </a:cubicBez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íṥļîďé">
                  <a:extLst>
                    <a:ext uri="{FF2B5EF4-FFF2-40B4-BE49-F238E27FC236}">
                      <a16:creationId xmlns:a16="http://schemas.microsoft.com/office/drawing/2014/main" id="{D8020093-D672-4824-946C-7E331DC8F4BB}"/>
                    </a:ext>
                  </a:extLst>
                </p:cNvPr>
                <p:cNvSpPr/>
                <p:nvPr/>
              </p:nvSpPr>
              <p:spPr bwMode="auto">
                <a:xfrm>
                  <a:off x="6937376" y="3794125"/>
                  <a:ext cx="101600" cy="131763"/>
                </a:xfrm>
                <a:custGeom>
                  <a:avLst/>
                  <a:gdLst>
                    <a:gd name="T0" fmla="*/ 27 w 36"/>
                    <a:gd name="T1" fmla="*/ 37 h 47"/>
                    <a:gd name="T2" fmla="*/ 30 w 36"/>
                    <a:gd name="T3" fmla="*/ 44 h 47"/>
                    <a:gd name="T4" fmla="*/ 24 w 36"/>
                    <a:gd name="T5" fmla="*/ 47 h 47"/>
                    <a:gd name="T6" fmla="*/ 21 w 36"/>
                    <a:gd name="T7" fmla="*/ 40 h 47"/>
                    <a:gd name="T8" fmla="*/ 8 w 36"/>
                    <a:gd name="T9" fmla="*/ 40 h 47"/>
                    <a:gd name="T10" fmla="*/ 8 w 36"/>
                    <a:gd name="T11" fmla="*/ 33 h 47"/>
                    <a:gd name="T12" fmla="*/ 22 w 36"/>
                    <a:gd name="T13" fmla="*/ 32 h 47"/>
                    <a:gd name="T14" fmla="*/ 25 w 36"/>
                    <a:gd name="T15" fmla="*/ 28 h 47"/>
                    <a:gd name="T16" fmla="*/ 2 w 36"/>
                    <a:gd name="T17" fmla="*/ 23 h 47"/>
                    <a:gd name="T18" fmla="*/ 7 w 36"/>
                    <a:gd name="T19" fmla="*/ 10 h 47"/>
                    <a:gd name="T20" fmla="*/ 4 w 36"/>
                    <a:gd name="T21" fmla="*/ 3 h 47"/>
                    <a:gd name="T22" fmla="*/ 11 w 36"/>
                    <a:gd name="T23" fmla="*/ 0 h 47"/>
                    <a:gd name="T24" fmla="*/ 13 w 36"/>
                    <a:gd name="T25" fmla="*/ 7 h 47"/>
                    <a:gd name="T26" fmla="*/ 25 w 36"/>
                    <a:gd name="T27" fmla="*/ 5 h 47"/>
                    <a:gd name="T28" fmla="*/ 25 w 36"/>
                    <a:gd name="T29" fmla="*/ 12 h 47"/>
                    <a:gd name="T30" fmla="*/ 13 w 36"/>
                    <a:gd name="T31" fmla="*/ 14 h 47"/>
                    <a:gd name="T32" fmla="*/ 11 w 36"/>
                    <a:gd name="T33" fmla="*/ 18 h 47"/>
                    <a:gd name="T34" fmla="*/ 34 w 36"/>
                    <a:gd name="T35" fmla="*/ 23 h 47"/>
                    <a:gd name="T36" fmla="*/ 27 w 36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7">
                      <a:moveTo>
                        <a:pt x="27" y="37"/>
                      </a:move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24" y="47"/>
                        <a:pt x="24" y="47"/>
                        <a:pt x="24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17" y="41"/>
                        <a:pt x="12" y="41"/>
                        <a:pt x="8" y="40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3" y="34"/>
                        <a:pt x="19" y="34"/>
                        <a:pt x="22" y="32"/>
                      </a:cubicBezTo>
                      <a:cubicBezTo>
                        <a:pt x="25" y="31"/>
                        <a:pt x="26" y="29"/>
                        <a:pt x="25" y="28"/>
                      </a:cubicBezTo>
                      <a:cubicBezTo>
                        <a:pt x="23" y="22"/>
                        <a:pt x="7" y="33"/>
                        <a:pt x="2" y="23"/>
                      </a:cubicBezTo>
                      <a:cubicBezTo>
                        <a:pt x="0" y="18"/>
                        <a:pt x="2" y="13"/>
                        <a:pt x="7" y="1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7" y="5"/>
                        <a:pt x="22" y="5"/>
                        <a:pt x="25" y="5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1" y="12"/>
                        <a:pt x="16" y="13"/>
                        <a:pt x="13" y="14"/>
                      </a:cubicBezTo>
                      <a:cubicBezTo>
                        <a:pt x="11" y="15"/>
                        <a:pt x="10" y="16"/>
                        <a:pt x="11" y="18"/>
                      </a:cubicBezTo>
                      <a:cubicBezTo>
                        <a:pt x="13" y="23"/>
                        <a:pt x="29" y="12"/>
                        <a:pt x="34" y="23"/>
                      </a:cubicBezTo>
                      <a:cubicBezTo>
                        <a:pt x="36" y="28"/>
                        <a:pt x="33" y="34"/>
                        <a:pt x="27" y="37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iṥ1ïďè">
                  <a:extLst>
                    <a:ext uri="{FF2B5EF4-FFF2-40B4-BE49-F238E27FC236}">
                      <a16:creationId xmlns:a16="http://schemas.microsoft.com/office/drawing/2014/main" id="{772BE642-1B24-4FAA-BCD9-ED6E0D0CBFE8}"/>
                    </a:ext>
                  </a:extLst>
                </p:cNvPr>
                <p:cNvSpPr/>
                <p:nvPr/>
              </p:nvSpPr>
              <p:spPr bwMode="auto">
                <a:xfrm>
                  <a:off x="6626226" y="4475163"/>
                  <a:ext cx="1065213" cy="1038225"/>
                </a:xfrm>
                <a:custGeom>
                  <a:avLst/>
                  <a:gdLst>
                    <a:gd name="T0" fmla="*/ 374 w 380"/>
                    <a:gd name="T1" fmla="*/ 230 h 371"/>
                    <a:gd name="T2" fmla="*/ 380 w 380"/>
                    <a:gd name="T3" fmla="*/ 188 h 371"/>
                    <a:gd name="T4" fmla="*/ 353 w 380"/>
                    <a:gd name="T5" fmla="*/ 186 h 371"/>
                    <a:gd name="T6" fmla="*/ 348 w 380"/>
                    <a:gd name="T7" fmla="*/ 141 h 371"/>
                    <a:gd name="T8" fmla="*/ 372 w 380"/>
                    <a:gd name="T9" fmla="*/ 134 h 371"/>
                    <a:gd name="T10" fmla="*/ 356 w 380"/>
                    <a:gd name="T11" fmla="*/ 95 h 371"/>
                    <a:gd name="T12" fmla="*/ 332 w 380"/>
                    <a:gd name="T13" fmla="*/ 106 h 371"/>
                    <a:gd name="T14" fmla="*/ 304 w 380"/>
                    <a:gd name="T15" fmla="*/ 69 h 371"/>
                    <a:gd name="T16" fmla="*/ 321 w 380"/>
                    <a:gd name="T17" fmla="*/ 51 h 371"/>
                    <a:gd name="T18" fmla="*/ 287 w 380"/>
                    <a:gd name="T19" fmla="*/ 26 h 371"/>
                    <a:gd name="T20" fmla="*/ 272 w 380"/>
                    <a:gd name="T21" fmla="*/ 47 h 371"/>
                    <a:gd name="T22" fmla="*/ 229 w 380"/>
                    <a:gd name="T23" fmla="*/ 29 h 371"/>
                    <a:gd name="T24" fmla="*/ 235 w 380"/>
                    <a:gd name="T25" fmla="*/ 5 h 371"/>
                    <a:gd name="T26" fmla="*/ 192 w 380"/>
                    <a:gd name="T27" fmla="*/ 0 h 371"/>
                    <a:gd name="T28" fmla="*/ 191 w 380"/>
                    <a:gd name="T29" fmla="*/ 25 h 371"/>
                    <a:gd name="T30" fmla="*/ 144 w 380"/>
                    <a:gd name="T31" fmla="*/ 30 h 371"/>
                    <a:gd name="T32" fmla="*/ 137 w 380"/>
                    <a:gd name="T33" fmla="*/ 7 h 371"/>
                    <a:gd name="T34" fmla="*/ 97 w 380"/>
                    <a:gd name="T35" fmla="*/ 23 h 371"/>
                    <a:gd name="T36" fmla="*/ 109 w 380"/>
                    <a:gd name="T37" fmla="*/ 46 h 371"/>
                    <a:gd name="T38" fmla="*/ 71 w 380"/>
                    <a:gd name="T39" fmla="*/ 74 h 371"/>
                    <a:gd name="T40" fmla="*/ 52 w 380"/>
                    <a:gd name="T41" fmla="*/ 57 h 371"/>
                    <a:gd name="T42" fmla="*/ 26 w 380"/>
                    <a:gd name="T43" fmla="*/ 90 h 371"/>
                    <a:gd name="T44" fmla="*/ 48 w 380"/>
                    <a:gd name="T45" fmla="*/ 105 h 371"/>
                    <a:gd name="T46" fmla="*/ 29 w 380"/>
                    <a:gd name="T47" fmla="*/ 147 h 371"/>
                    <a:gd name="T48" fmla="*/ 5 w 380"/>
                    <a:gd name="T49" fmla="*/ 141 h 371"/>
                    <a:gd name="T50" fmla="*/ 0 w 380"/>
                    <a:gd name="T51" fmla="*/ 183 h 371"/>
                    <a:gd name="T52" fmla="*/ 26 w 380"/>
                    <a:gd name="T53" fmla="*/ 185 h 371"/>
                    <a:gd name="T54" fmla="*/ 31 w 380"/>
                    <a:gd name="T55" fmla="*/ 230 h 371"/>
                    <a:gd name="T56" fmla="*/ 7 w 380"/>
                    <a:gd name="T57" fmla="*/ 237 h 371"/>
                    <a:gd name="T58" fmla="*/ 24 w 380"/>
                    <a:gd name="T59" fmla="*/ 276 h 371"/>
                    <a:gd name="T60" fmla="*/ 47 w 380"/>
                    <a:gd name="T61" fmla="*/ 265 h 371"/>
                    <a:gd name="T62" fmla="*/ 75 w 380"/>
                    <a:gd name="T63" fmla="*/ 302 h 371"/>
                    <a:gd name="T64" fmla="*/ 58 w 380"/>
                    <a:gd name="T65" fmla="*/ 320 h 371"/>
                    <a:gd name="T66" fmla="*/ 92 w 380"/>
                    <a:gd name="T67" fmla="*/ 345 h 371"/>
                    <a:gd name="T68" fmla="*/ 107 w 380"/>
                    <a:gd name="T69" fmla="*/ 324 h 371"/>
                    <a:gd name="T70" fmla="*/ 150 w 380"/>
                    <a:gd name="T71" fmla="*/ 342 h 371"/>
                    <a:gd name="T72" fmla="*/ 144 w 380"/>
                    <a:gd name="T73" fmla="*/ 366 h 371"/>
                    <a:gd name="T74" fmla="*/ 187 w 380"/>
                    <a:gd name="T75" fmla="*/ 371 h 371"/>
                    <a:gd name="T76" fmla="*/ 189 w 380"/>
                    <a:gd name="T77" fmla="*/ 346 h 371"/>
                    <a:gd name="T78" fmla="*/ 235 w 380"/>
                    <a:gd name="T79" fmla="*/ 341 h 371"/>
                    <a:gd name="T80" fmla="*/ 243 w 380"/>
                    <a:gd name="T81" fmla="*/ 364 h 371"/>
                    <a:gd name="T82" fmla="*/ 282 w 380"/>
                    <a:gd name="T83" fmla="*/ 348 h 371"/>
                    <a:gd name="T84" fmla="*/ 271 w 380"/>
                    <a:gd name="T85" fmla="*/ 324 h 371"/>
                    <a:gd name="T86" fmla="*/ 309 w 380"/>
                    <a:gd name="T87" fmla="*/ 297 h 371"/>
                    <a:gd name="T88" fmla="*/ 327 w 380"/>
                    <a:gd name="T89" fmla="*/ 314 h 371"/>
                    <a:gd name="T90" fmla="*/ 353 w 380"/>
                    <a:gd name="T91" fmla="*/ 281 h 371"/>
                    <a:gd name="T92" fmla="*/ 331 w 380"/>
                    <a:gd name="T93" fmla="*/ 266 h 371"/>
                    <a:gd name="T94" fmla="*/ 350 w 380"/>
                    <a:gd name="T95" fmla="*/ 224 h 371"/>
                    <a:gd name="T96" fmla="*/ 374 w 380"/>
                    <a:gd name="T97" fmla="*/ 230 h 371"/>
                    <a:gd name="T98" fmla="*/ 171 w 380"/>
                    <a:gd name="T99" fmla="*/ 302 h 371"/>
                    <a:gd name="T100" fmla="*/ 73 w 380"/>
                    <a:gd name="T101" fmla="*/ 167 h 371"/>
                    <a:gd name="T102" fmla="*/ 208 w 380"/>
                    <a:gd name="T103" fmla="*/ 69 h 371"/>
                    <a:gd name="T104" fmla="*/ 306 w 380"/>
                    <a:gd name="T105" fmla="*/ 204 h 371"/>
                    <a:gd name="T106" fmla="*/ 171 w 380"/>
                    <a:gd name="T107" fmla="*/ 302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80" h="371">
                      <a:moveTo>
                        <a:pt x="374" y="230"/>
                      </a:moveTo>
                      <a:cubicBezTo>
                        <a:pt x="378" y="216"/>
                        <a:pt x="380" y="202"/>
                        <a:pt x="380" y="188"/>
                      </a:cubicBezTo>
                      <a:cubicBezTo>
                        <a:pt x="353" y="186"/>
                        <a:pt x="353" y="186"/>
                        <a:pt x="353" y="186"/>
                      </a:cubicBezTo>
                      <a:cubicBezTo>
                        <a:pt x="348" y="141"/>
                        <a:pt x="348" y="141"/>
                        <a:pt x="348" y="141"/>
                      </a:cubicBezTo>
                      <a:cubicBezTo>
                        <a:pt x="372" y="134"/>
                        <a:pt x="372" y="134"/>
                        <a:pt x="372" y="134"/>
                      </a:cubicBezTo>
                      <a:cubicBezTo>
                        <a:pt x="368" y="120"/>
                        <a:pt x="363" y="107"/>
                        <a:pt x="356" y="95"/>
                      </a:cubicBezTo>
                      <a:cubicBezTo>
                        <a:pt x="332" y="106"/>
                        <a:pt x="332" y="106"/>
                        <a:pt x="332" y="106"/>
                      </a:cubicBezTo>
                      <a:cubicBezTo>
                        <a:pt x="304" y="69"/>
                        <a:pt x="304" y="69"/>
                        <a:pt x="304" y="69"/>
                      </a:cubicBezTo>
                      <a:cubicBezTo>
                        <a:pt x="321" y="51"/>
                        <a:pt x="321" y="51"/>
                        <a:pt x="321" y="51"/>
                      </a:cubicBezTo>
                      <a:cubicBezTo>
                        <a:pt x="311" y="42"/>
                        <a:pt x="299" y="33"/>
                        <a:pt x="287" y="26"/>
                      </a:cubicBezTo>
                      <a:cubicBezTo>
                        <a:pt x="272" y="47"/>
                        <a:pt x="272" y="47"/>
                        <a:pt x="272" y="47"/>
                      </a:cubicBezTo>
                      <a:cubicBezTo>
                        <a:pt x="229" y="29"/>
                        <a:pt x="229" y="29"/>
                        <a:pt x="229" y="29"/>
                      </a:cubicBezTo>
                      <a:cubicBezTo>
                        <a:pt x="235" y="5"/>
                        <a:pt x="235" y="5"/>
                        <a:pt x="235" y="5"/>
                      </a:cubicBezTo>
                      <a:cubicBezTo>
                        <a:pt x="221" y="2"/>
                        <a:pt x="207" y="0"/>
                        <a:pt x="192" y="0"/>
                      </a:cubicBezTo>
                      <a:cubicBezTo>
                        <a:pt x="191" y="25"/>
                        <a:pt x="191" y="25"/>
                        <a:pt x="191" y="25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23" y="11"/>
                        <a:pt x="110" y="16"/>
                        <a:pt x="97" y="23"/>
                      </a:cubicBezTo>
                      <a:cubicBezTo>
                        <a:pt x="109" y="46"/>
                        <a:pt x="109" y="46"/>
                        <a:pt x="109" y="46"/>
                      </a:cubicBez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42" y="67"/>
                        <a:pt x="34" y="78"/>
                        <a:pt x="26" y="90"/>
                      </a:cubicBez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5" y="141"/>
                        <a:pt x="5" y="141"/>
                        <a:pt x="5" y="141"/>
                      </a:cubicBezTo>
                      <a:cubicBezTo>
                        <a:pt x="2" y="155"/>
                        <a:pt x="0" y="169"/>
                        <a:pt x="0" y="183"/>
                      </a:cubicBezTo>
                      <a:cubicBezTo>
                        <a:pt x="26" y="185"/>
                        <a:pt x="26" y="185"/>
                        <a:pt x="26" y="185"/>
                      </a:cubicBezTo>
                      <a:cubicBezTo>
                        <a:pt x="31" y="230"/>
                        <a:pt x="31" y="230"/>
                        <a:pt x="31" y="230"/>
                      </a:cubicBezTo>
                      <a:cubicBezTo>
                        <a:pt x="7" y="237"/>
                        <a:pt x="7" y="237"/>
                        <a:pt x="7" y="237"/>
                      </a:cubicBezTo>
                      <a:cubicBezTo>
                        <a:pt x="11" y="251"/>
                        <a:pt x="16" y="264"/>
                        <a:pt x="24" y="276"/>
                      </a:cubicBezTo>
                      <a:cubicBezTo>
                        <a:pt x="47" y="265"/>
                        <a:pt x="47" y="265"/>
                        <a:pt x="47" y="265"/>
                      </a:cubicBezTo>
                      <a:cubicBezTo>
                        <a:pt x="75" y="302"/>
                        <a:pt x="75" y="302"/>
                        <a:pt x="75" y="302"/>
                      </a:cubicBezTo>
                      <a:cubicBezTo>
                        <a:pt x="58" y="320"/>
                        <a:pt x="58" y="320"/>
                        <a:pt x="58" y="320"/>
                      </a:cubicBezTo>
                      <a:cubicBezTo>
                        <a:pt x="68" y="329"/>
                        <a:pt x="80" y="338"/>
                        <a:pt x="92" y="345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50" y="342"/>
                        <a:pt x="150" y="342"/>
                        <a:pt x="150" y="342"/>
                      </a:cubicBezTo>
                      <a:cubicBezTo>
                        <a:pt x="144" y="366"/>
                        <a:pt x="144" y="366"/>
                        <a:pt x="144" y="366"/>
                      </a:cubicBezTo>
                      <a:cubicBezTo>
                        <a:pt x="158" y="369"/>
                        <a:pt x="172" y="371"/>
                        <a:pt x="187" y="371"/>
                      </a:cubicBezTo>
                      <a:cubicBezTo>
                        <a:pt x="189" y="346"/>
                        <a:pt x="189" y="346"/>
                        <a:pt x="189" y="346"/>
                      </a:cubicBezTo>
                      <a:cubicBezTo>
                        <a:pt x="235" y="341"/>
                        <a:pt x="235" y="341"/>
                        <a:pt x="235" y="341"/>
                      </a:cubicBezTo>
                      <a:cubicBezTo>
                        <a:pt x="243" y="364"/>
                        <a:pt x="243" y="364"/>
                        <a:pt x="243" y="364"/>
                      </a:cubicBezTo>
                      <a:cubicBezTo>
                        <a:pt x="256" y="360"/>
                        <a:pt x="270" y="355"/>
                        <a:pt x="282" y="348"/>
                      </a:cubicBezTo>
                      <a:cubicBezTo>
                        <a:pt x="271" y="324"/>
                        <a:pt x="271" y="324"/>
                        <a:pt x="271" y="324"/>
                      </a:cubicBezTo>
                      <a:cubicBezTo>
                        <a:pt x="309" y="297"/>
                        <a:pt x="309" y="297"/>
                        <a:pt x="309" y="297"/>
                      </a:cubicBezTo>
                      <a:cubicBezTo>
                        <a:pt x="327" y="314"/>
                        <a:pt x="327" y="314"/>
                        <a:pt x="327" y="314"/>
                      </a:cubicBezTo>
                      <a:cubicBezTo>
                        <a:pt x="337" y="304"/>
                        <a:pt x="346" y="293"/>
                        <a:pt x="353" y="281"/>
                      </a:cubicBezTo>
                      <a:cubicBezTo>
                        <a:pt x="331" y="266"/>
                        <a:pt x="331" y="266"/>
                        <a:pt x="331" y="266"/>
                      </a:cubicBezTo>
                      <a:cubicBezTo>
                        <a:pt x="350" y="224"/>
                        <a:pt x="350" y="224"/>
                        <a:pt x="350" y="224"/>
                      </a:cubicBezTo>
                      <a:lnTo>
                        <a:pt x="374" y="230"/>
                      </a:lnTo>
                      <a:close/>
                      <a:moveTo>
                        <a:pt x="171" y="302"/>
                      </a:moveTo>
                      <a:cubicBezTo>
                        <a:pt x="107" y="292"/>
                        <a:pt x="63" y="232"/>
                        <a:pt x="73" y="167"/>
                      </a:cubicBezTo>
                      <a:cubicBezTo>
                        <a:pt x="83" y="103"/>
                        <a:pt x="144" y="59"/>
                        <a:pt x="208" y="69"/>
                      </a:cubicBezTo>
                      <a:cubicBezTo>
                        <a:pt x="272" y="79"/>
                        <a:pt x="316" y="139"/>
                        <a:pt x="306" y="204"/>
                      </a:cubicBezTo>
                      <a:cubicBezTo>
                        <a:pt x="296" y="268"/>
                        <a:pt x="236" y="312"/>
                        <a:pt x="171" y="302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í$ḻíḑé">
                  <a:extLst>
                    <a:ext uri="{FF2B5EF4-FFF2-40B4-BE49-F238E27FC236}">
                      <a16:creationId xmlns:a16="http://schemas.microsoft.com/office/drawing/2014/main" id="{67F4C9DE-7638-4F75-80C0-B491F1A77E3B}"/>
                    </a:ext>
                  </a:extLst>
                </p:cNvPr>
                <p:cNvSpPr/>
                <p:nvPr/>
              </p:nvSpPr>
              <p:spPr bwMode="auto">
                <a:xfrm>
                  <a:off x="6802438" y="4640263"/>
                  <a:ext cx="709613" cy="708025"/>
                </a:xfrm>
                <a:custGeom>
                  <a:avLst/>
                  <a:gdLst>
                    <a:gd name="T0" fmla="*/ 145 w 253"/>
                    <a:gd name="T1" fmla="*/ 10 h 253"/>
                    <a:gd name="T2" fmla="*/ 10 w 253"/>
                    <a:gd name="T3" fmla="*/ 108 h 253"/>
                    <a:gd name="T4" fmla="*/ 108 w 253"/>
                    <a:gd name="T5" fmla="*/ 243 h 253"/>
                    <a:gd name="T6" fmla="*/ 243 w 253"/>
                    <a:gd name="T7" fmla="*/ 145 h 253"/>
                    <a:gd name="T8" fmla="*/ 145 w 253"/>
                    <a:gd name="T9" fmla="*/ 10 h 253"/>
                    <a:gd name="T10" fmla="*/ 169 w 253"/>
                    <a:gd name="T11" fmla="*/ 182 h 253"/>
                    <a:gd name="T12" fmla="*/ 69 w 253"/>
                    <a:gd name="T13" fmla="*/ 168 h 253"/>
                    <a:gd name="T14" fmla="*/ 85 w 253"/>
                    <a:gd name="T15" fmla="*/ 71 h 253"/>
                    <a:gd name="T16" fmla="*/ 184 w 253"/>
                    <a:gd name="T17" fmla="*/ 85 h 253"/>
                    <a:gd name="T18" fmla="*/ 169 w 253"/>
                    <a:gd name="T19" fmla="*/ 18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3" h="253">
                      <a:moveTo>
                        <a:pt x="145" y="10"/>
                      </a:moveTo>
                      <a:cubicBezTo>
                        <a:pt x="81" y="0"/>
                        <a:pt x="20" y="44"/>
                        <a:pt x="10" y="108"/>
                      </a:cubicBezTo>
                      <a:cubicBezTo>
                        <a:pt x="0" y="173"/>
                        <a:pt x="44" y="233"/>
                        <a:pt x="108" y="243"/>
                      </a:cubicBezTo>
                      <a:cubicBezTo>
                        <a:pt x="173" y="253"/>
                        <a:pt x="233" y="209"/>
                        <a:pt x="243" y="145"/>
                      </a:cubicBezTo>
                      <a:cubicBezTo>
                        <a:pt x="253" y="80"/>
                        <a:pt x="209" y="20"/>
                        <a:pt x="145" y="10"/>
                      </a:cubicBezTo>
                      <a:close/>
                      <a:moveTo>
                        <a:pt x="169" y="182"/>
                      </a:moveTo>
                      <a:cubicBezTo>
                        <a:pt x="137" y="205"/>
                        <a:pt x="93" y="198"/>
                        <a:pt x="69" y="168"/>
                      </a:cubicBezTo>
                      <a:cubicBezTo>
                        <a:pt x="46" y="137"/>
                        <a:pt x="53" y="93"/>
                        <a:pt x="85" y="71"/>
                      </a:cubicBezTo>
                      <a:cubicBezTo>
                        <a:pt x="116" y="48"/>
                        <a:pt x="161" y="54"/>
                        <a:pt x="184" y="85"/>
                      </a:cubicBezTo>
                      <a:cubicBezTo>
                        <a:pt x="207" y="116"/>
                        <a:pt x="200" y="160"/>
                        <a:pt x="169" y="182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ïşļiḍè">
                  <a:extLst>
                    <a:ext uri="{FF2B5EF4-FFF2-40B4-BE49-F238E27FC236}">
                      <a16:creationId xmlns:a16="http://schemas.microsoft.com/office/drawing/2014/main" id="{664BCC7F-D098-4B0E-9EDF-A0F483E464F0}"/>
                    </a:ext>
                  </a:extLst>
                </p:cNvPr>
                <p:cNvSpPr/>
                <p:nvPr/>
              </p:nvSpPr>
              <p:spPr bwMode="auto">
                <a:xfrm>
                  <a:off x="6415088" y="4005263"/>
                  <a:ext cx="763588" cy="741363"/>
                </a:xfrm>
                <a:custGeom>
                  <a:avLst/>
                  <a:gdLst>
                    <a:gd name="T0" fmla="*/ 268 w 272"/>
                    <a:gd name="T1" fmla="*/ 164 h 265"/>
                    <a:gd name="T2" fmla="*/ 272 w 272"/>
                    <a:gd name="T3" fmla="*/ 134 h 265"/>
                    <a:gd name="T4" fmla="*/ 253 w 272"/>
                    <a:gd name="T5" fmla="*/ 133 h 265"/>
                    <a:gd name="T6" fmla="*/ 249 w 272"/>
                    <a:gd name="T7" fmla="*/ 100 h 265"/>
                    <a:gd name="T8" fmla="*/ 267 w 272"/>
                    <a:gd name="T9" fmla="*/ 95 h 265"/>
                    <a:gd name="T10" fmla="*/ 255 w 272"/>
                    <a:gd name="T11" fmla="*/ 67 h 265"/>
                    <a:gd name="T12" fmla="*/ 238 w 272"/>
                    <a:gd name="T13" fmla="*/ 75 h 265"/>
                    <a:gd name="T14" fmla="*/ 218 w 272"/>
                    <a:gd name="T15" fmla="*/ 49 h 265"/>
                    <a:gd name="T16" fmla="*/ 230 w 272"/>
                    <a:gd name="T17" fmla="*/ 36 h 265"/>
                    <a:gd name="T18" fmla="*/ 206 w 272"/>
                    <a:gd name="T19" fmla="*/ 18 h 265"/>
                    <a:gd name="T20" fmla="*/ 195 w 272"/>
                    <a:gd name="T21" fmla="*/ 33 h 265"/>
                    <a:gd name="T22" fmla="*/ 164 w 272"/>
                    <a:gd name="T23" fmla="*/ 20 h 265"/>
                    <a:gd name="T24" fmla="*/ 169 w 272"/>
                    <a:gd name="T25" fmla="*/ 3 h 265"/>
                    <a:gd name="T26" fmla="*/ 138 w 272"/>
                    <a:gd name="T27" fmla="*/ 0 h 265"/>
                    <a:gd name="T28" fmla="*/ 137 w 272"/>
                    <a:gd name="T29" fmla="*/ 18 h 265"/>
                    <a:gd name="T30" fmla="*/ 103 w 272"/>
                    <a:gd name="T31" fmla="*/ 21 h 265"/>
                    <a:gd name="T32" fmla="*/ 98 w 272"/>
                    <a:gd name="T33" fmla="*/ 5 h 265"/>
                    <a:gd name="T34" fmla="*/ 70 w 272"/>
                    <a:gd name="T35" fmla="*/ 16 h 265"/>
                    <a:gd name="T36" fmla="*/ 78 w 272"/>
                    <a:gd name="T37" fmla="*/ 33 h 265"/>
                    <a:gd name="T38" fmla="*/ 51 w 272"/>
                    <a:gd name="T39" fmla="*/ 52 h 265"/>
                    <a:gd name="T40" fmla="*/ 38 w 272"/>
                    <a:gd name="T41" fmla="*/ 40 h 265"/>
                    <a:gd name="T42" fmla="*/ 20 w 272"/>
                    <a:gd name="T43" fmla="*/ 64 h 265"/>
                    <a:gd name="T44" fmla="*/ 35 w 272"/>
                    <a:gd name="T45" fmla="*/ 74 h 265"/>
                    <a:gd name="T46" fmla="*/ 22 w 272"/>
                    <a:gd name="T47" fmla="*/ 104 h 265"/>
                    <a:gd name="T48" fmla="*/ 4 w 272"/>
                    <a:gd name="T49" fmla="*/ 100 h 265"/>
                    <a:gd name="T50" fmla="*/ 0 w 272"/>
                    <a:gd name="T51" fmla="*/ 130 h 265"/>
                    <a:gd name="T52" fmla="*/ 19 w 272"/>
                    <a:gd name="T53" fmla="*/ 132 h 265"/>
                    <a:gd name="T54" fmla="*/ 23 w 272"/>
                    <a:gd name="T55" fmla="*/ 164 h 265"/>
                    <a:gd name="T56" fmla="*/ 6 w 272"/>
                    <a:gd name="T57" fmla="*/ 169 h 265"/>
                    <a:gd name="T58" fmla="*/ 18 w 272"/>
                    <a:gd name="T59" fmla="*/ 197 h 265"/>
                    <a:gd name="T60" fmla="*/ 34 w 272"/>
                    <a:gd name="T61" fmla="*/ 189 h 265"/>
                    <a:gd name="T62" fmla="*/ 54 w 272"/>
                    <a:gd name="T63" fmla="*/ 215 h 265"/>
                    <a:gd name="T64" fmla="*/ 42 w 272"/>
                    <a:gd name="T65" fmla="*/ 228 h 265"/>
                    <a:gd name="T66" fmla="*/ 66 w 272"/>
                    <a:gd name="T67" fmla="*/ 246 h 265"/>
                    <a:gd name="T68" fmla="*/ 77 w 272"/>
                    <a:gd name="T69" fmla="*/ 231 h 265"/>
                    <a:gd name="T70" fmla="*/ 108 w 272"/>
                    <a:gd name="T71" fmla="*/ 244 h 265"/>
                    <a:gd name="T72" fmla="*/ 104 w 272"/>
                    <a:gd name="T73" fmla="*/ 261 h 265"/>
                    <a:gd name="T74" fmla="*/ 134 w 272"/>
                    <a:gd name="T75" fmla="*/ 265 h 265"/>
                    <a:gd name="T76" fmla="*/ 135 w 272"/>
                    <a:gd name="T77" fmla="*/ 246 h 265"/>
                    <a:gd name="T78" fmla="*/ 169 w 272"/>
                    <a:gd name="T79" fmla="*/ 243 h 265"/>
                    <a:gd name="T80" fmla="*/ 174 w 272"/>
                    <a:gd name="T81" fmla="*/ 260 h 265"/>
                    <a:gd name="T82" fmla="*/ 202 w 272"/>
                    <a:gd name="T83" fmla="*/ 248 h 265"/>
                    <a:gd name="T84" fmla="*/ 194 w 272"/>
                    <a:gd name="T85" fmla="*/ 231 h 265"/>
                    <a:gd name="T86" fmla="*/ 221 w 272"/>
                    <a:gd name="T87" fmla="*/ 212 h 265"/>
                    <a:gd name="T88" fmla="*/ 234 w 272"/>
                    <a:gd name="T89" fmla="*/ 224 h 265"/>
                    <a:gd name="T90" fmla="*/ 253 w 272"/>
                    <a:gd name="T91" fmla="*/ 200 h 265"/>
                    <a:gd name="T92" fmla="*/ 237 w 272"/>
                    <a:gd name="T93" fmla="*/ 190 h 265"/>
                    <a:gd name="T94" fmla="*/ 251 w 272"/>
                    <a:gd name="T95" fmla="*/ 160 h 265"/>
                    <a:gd name="T96" fmla="*/ 268 w 272"/>
                    <a:gd name="T97" fmla="*/ 164 h 265"/>
                    <a:gd name="T98" fmla="*/ 123 w 272"/>
                    <a:gd name="T99" fmla="*/ 215 h 265"/>
                    <a:gd name="T100" fmla="*/ 53 w 272"/>
                    <a:gd name="T101" fmla="*/ 119 h 265"/>
                    <a:gd name="T102" fmla="*/ 149 w 272"/>
                    <a:gd name="T103" fmla="*/ 49 h 265"/>
                    <a:gd name="T104" fmla="*/ 219 w 272"/>
                    <a:gd name="T105" fmla="*/ 145 h 265"/>
                    <a:gd name="T106" fmla="*/ 123 w 272"/>
                    <a:gd name="T107" fmla="*/ 21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2" h="265">
                      <a:moveTo>
                        <a:pt x="268" y="164"/>
                      </a:moveTo>
                      <a:cubicBezTo>
                        <a:pt x="270" y="154"/>
                        <a:pt x="272" y="144"/>
                        <a:pt x="272" y="134"/>
                      </a:cubicBezTo>
                      <a:cubicBezTo>
                        <a:pt x="253" y="133"/>
                        <a:pt x="253" y="133"/>
                        <a:pt x="253" y="133"/>
                      </a:cubicBezTo>
                      <a:cubicBezTo>
                        <a:pt x="249" y="100"/>
                        <a:pt x="249" y="100"/>
                        <a:pt x="249" y="100"/>
                      </a:cubicBezTo>
                      <a:cubicBezTo>
                        <a:pt x="267" y="95"/>
                        <a:pt x="267" y="95"/>
                        <a:pt x="267" y="95"/>
                      </a:cubicBezTo>
                      <a:cubicBezTo>
                        <a:pt x="264" y="86"/>
                        <a:pt x="260" y="76"/>
                        <a:pt x="255" y="67"/>
                      </a:cubicBezTo>
                      <a:cubicBezTo>
                        <a:pt x="238" y="75"/>
                        <a:pt x="238" y="75"/>
                        <a:pt x="238" y="75"/>
                      </a:cubicBezTo>
                      <a:cubicBezTo>
                        <a:pt x="218" y="49"/>
                        <a:pt x="218" y="49"/>
                        <a:pt x="218" y="49"/>
                      </a:cubicBezTo>
                      <a:cubicBezTo>
                        <a:pt x="230" y="36"/>
                        <a:pt x="230" y="36"/>
                        <a:pt x="230" y="36"/>
                      </a:cubicBezTo>
                      <a:cubicBezTo>
                        <a:pt x="223" y="29"/>
                        <a:pt x="214" y="23"/>
                        <a:pt x="206" y="18"/>
                      </a:cubicBezTo>
                      <a:cubicBezTo>
                        <a:pt x="195" y="33"/>
                        <a:pt x="195" y="33"/>
                        <a:pt x="195" y="33"/>
                      </a:cubicBezTo>
                      <a:cubicBezTo>
                        <a:pt x="164" y="20"/>
                        <a:pt x="164" y="20"/>
                        <a:pt x="164" y="20"/>
                      </a:cubicBezTo>
                      <a:cubicBezTo>
                        <a:pt x="169" y="3"/>
                        <a:pt x="169" y="3"/>
                        <a:pt x="169" y="3"/>
                      </a:cubicBezTo>
                      <a:cubicBezTo>
                        <a:pt x="159" y="1"/>
                        <a:pt x="148" y="0"/>
                        <a:pt x="138" y="0"/>
                      </a:cubicBezTo>
                      <a:cubicBezTo>
                        <a:pt x="137" y="18"/>
                        <a:pt x="137" y="18"/>
                        <a:pt x="137" y="18"/>
                      </a:cubicBezTo>
                      <a:cubicBezTo>
                        <a:pt x="103" y="21"/>
                        <a:pt x="103" y="21"/>
                        <a:pt x="103" y="21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89" y="7"/>
                        <a:pt x="79" y="11"/>
                        <a:pt x="70" y="16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1" y="48"/>
                        <a:pt x="25" y="56"/>
                        <a:pt x="20" y="64"/>
                      </a:cubicBezTo>
                      <a:cubicBezTo>
                        <a:pt x="35" y="74"/>
                        <a:pt x="35" y="74"/>
                        <a:pt x="35" y="7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2" y="110"/>
                        <a:pt x="1" y="120"/>
                        <a:pt x="0" y="130"/>
                      </a:cubicBezTo>
                      <a:cubicBezTo>
                        <a:pt x="19" y="132"/>
                        <a:pt x="19" y="132"/>
                        <a:pt x="19" y="132"/>
                      </a:cubicBezTo>
                      <a:cubicBezTo>
                        <a:pt x="23" y="164"/>
                        <a:pt x="23" y="164"/>
                        <a:pt x="23" y="164"/>
                      </a:cubicBezTo>
                      <a:cubicBezTo>
                        <a:pt x="6" y="169"/>
                        <a:pt x="6" y="169"/>
                        <a:pt x="6" y="169"/>
                      </a:cubicBezTo>
                      <a:cubicBezTo>
                        <a:pt x="8" y="179"/>
                        <a:pt x="12" y="188"/>
                        <a:pt x="18" y="197"/>
                      </a:cubicBezTo>
                      <a:cubicBezTo>
                        <a:pt x="34" y="189"/>
                        <a:pt x="34" y="189"/>
                        <a:pt x="34" y="18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42" y="228"/>
                        <a:pt x="42" y="228"/>
                        <a:pt x="42" y="228"/>
                      </a:cubicBezTo>
                      <a:cubicBezTo>
                        <a:pt x="50" y="235"/>
                        <a:pt x="58" y="241"/>
                        <a:pt x="66" y="246"/>
                      </a:cubicBezTo>
                      <a:cubicBezTo>
                        <a:pt x="77" y="231"/>
                        <a:pt x="77" y="231"/>
                        <a:pt x="77" y="231"/>
                      </a:cubicBezTo>
                      <a:cubicBezTo>
                        <a:pt x="108" y="244"/>
                        <a:pt x="108" y="244"/>
                        <a:pt x="108" y="244"/>
                      </a:cubicBezTo>
                      <a:cubicBezTo>
                        <a:pt x="104" y="261"/>
                        <a:pt x="104" y="261"/>
                        <a:pt x="104" y="261"/>
                      </a:cubicBezTo>
                      <a:cubicBezTo>
                        <a:pt x="114" y="263"/>
                        <a:pt x="124" y="265"/>
                        <a:pt x="134" y="265"/>
                      </a:cubicBezTo>
                      <a:cubicBezTo>
                        <a:pt x="135" y="246"/>
                        <a:pt x="135" y="246"/>
                        <a:pt x="135" y="246"/>
                      </a:cubicBezTo>
                      <a:cubicBezTo>
                        <a:pt x="169" y="243"/>
                        <a:pt x="169" y="243"/>
                        <a:pt x="169" y="243"/>
                      </a:cubicBezTo>
                      <a:cubicBezTo>
                        <a:pt x="174" y="260"/>
                        <a:pt x="174" y="260"/>
                        <a:pt x="174" y="260"/>
                      </a:cubicBezTo>
                      <a:cubicBezTo>
                        <a:pt x="184" y="257"/>
                        <a:pt x="193" y="253"/>
                        <a:pt x="202" y="248"/>
                      </a:cubicBezTo>
                      <a:cubicBezTo>
                        <a:pt x="194" y="231"/>
                        <a:pt x="194" y="231"/>
                        <a:pt x="194" y="231"/>
                      </a:cubicBezTo>
                      <a:cubicBezTo>
                        <a:pt x="221" y="212"/>
                        <a:pt x="221" y="212"/>
                        <a:pt x="221" y="212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41" y="217"/>
                        <a:pt x="247" y="209"/>
                        <a:pt x="253" y="200"/>
                      </a:cubicBezTo>
                      <a:cubicBezTo>
                        <a:pt x="237" y="190"/>
                        <a:pt x="237" y="190"/>
                        <a:pt x="237" y="190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lnTo>
                        <a:pt x="268" y="164"/>
                      </a:lnTo>
                      <a:close/>
                      <a:moveTo>
                        <a:pt x="123" y="215"/>
                      </a:moveTo>
                      <a:cubicBezTo>
                        <a:pt x="77" y="208"/>
                        <a:pt x="46" y="165"/>
                        <a:pt x="53" y="119"/>
                      </a:cubicBezTo>
                      <a:cubicBezTo>
                        <a:pt x="60" y="73"/>
                        <a:pt x="103" y="42"/>
                        <a:pt x="149" y="49"/>
                      </a:cubicBezTo>
                      <a:cubicBezTo>
                        <a:pt x="195" y="56"/>
                        <a:pt x="227" y="99"/>
                        <a:pt x="219" y="145"/>
                      </a:cubicBezTo>
                      <a:cubicBezTo>
                        <a:pt x="212" y="191"/>
                        <a:pt x="169" y="223"/>
                        <a:pt x="123" y="215"/>
                      </a:cubicBezTo>
                      <a:close/>
                    </a:path>
                  </a:pathLst>
                </a:custGeom>
                <a:solidFill>
                  <a:srgbClr val="FDD3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îsḻïḋé">
                  <a:extLst>
                    <a:ext uri="{FF2B5EF4-FFF2-40B4-BE49-F238E27FC236}">
                      <a16:creationId xmlns:a16="http://schemas.microsoft.com/office/drawing/2014/main" id="{11439D58-6BD3-4516-B6A3-3DB5A8E69B51}"/>
                    </a:ext>
                  </a:extLst>
                </p:cNvPr>
                <p:cNvSpPr/>
                <p:nvPr/>
              </p:nvSpPr>
              <p:spPr bwMode="auto">
                <a:xfrm>
                  <a:off x="6545263" y="4122738"/>
                  <a:ext cx="506413" cy="506413"/>
                </a:xfrm>
                <a:custGeom>
                  <a:avLst/>
                  <a:gdLst>
                    <a:gd name="T0" fmla="*/ 103 w 181"/>
                    <a:gd name="T1" fmla="*/ 7 h 181"/>
                    <a:gd name="T2" fmla="*/ 7 w 181"/>
                    <a:gd name="T3" fmla="*/ 77 h 181"/>
                    <a:gd name="T4" fmla="*/ 77 w 181"/>
                    <a:gd name="T5" fmla="*/ 173 h 181"/>
                    <a:gd name="T6" fmla="*/ 173 w 181"/>
                    <a:gd name="T7" fmla="*/ 103 h 181"/>
                    <a:gd name="T8" fmla="*/ 103 w 181"/>
                    <a:gd name="T9" fmla="*/ 7 h 181"/>
                    <a:gd name="T10" fmla="*/ 120 w 181"/>
                    <a:gd name="T11" fmla="*/ 130 h 181"/>
                    <a:gd name="T12" fmla="*/ 49 w 181"/>
                    <a:gd name="T13" fmla="*/ 119 h 181"/>
                    <a:gd name="T14" fmla="*/ 60 w 181"/>
                    <a:gd name="T15" fmla="*/ 50 h 181"/>
                    <a:gd name="T16" fmla="*/ 131 w 181"/>
                    <a:gd name="T17" fmla="*/ 61 h 181"/>
                    <a:gd name="T18" fmla="*/ 120 w 181"/>
                    <a:gd name="T19" fmla="*/ 13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1" h="181">
                      <a:moveTo>
                        <a:pt x="103" y="7"/>
                      </a:moveTo>
                      <a:cubicBezTo>
                        <a:pt x="57" y="0"/>
                        <a:pt x="14" y="31"/>
                        <a:pt x="7" y="77"/>
                      </a:cubicBezTo>
                      <a:cubicBezTo>
                        <a:pt x="0" y="123"/>
                        <a:pt x="31" y="166"/>
                        <a:pt x="77" y="173"/>
                      </a:cubicBezTo>
                      <a:cubicBezTo>
                        <a:pt x="123" y="181"/>
                        <a:pt x="166" y="149"/>
                        <a:pt x="173" y="103"/>
                      </a:cubicBezTo>
                      <a:cubicBezTo>
                        <a:pt x="181" y="57"/>
                        <a:pt x="149" y="14"/>
                        <a:pt x="103" y="7"/>
                      </a:cubicBezTo>
                      <a:close/>
                      <a:moveTo>
                        <a:pt x="120" y="130"/>
                      </a:moveTo>
                      <a:cubicBezTo>
                        <a:pt x="97" y="146"/>
                        <a:pt x="66" y="141"/>
                        <a:pt x="49" y="119"/>
                      </a:cubicBezTo>
                      <a:cubicBezTo>
                        <a:pt x="33" y="97"/>
                        <a:pt x="38" y="66"/>
                        <a:pt x="60" y="50"/>
                      </a:cubicBezTo>
                      <a:cubicBezTo>
                        <a:pt x="83" y="34"/>
                        <a:pt x="114" y="39"/>
                        <a:pt x="131" y="61"/>
                      </a:cubicBezTo>
                      <a:cubicBezTo>
                        <a:pt x="148" y="83"/>
                        <a:pt x="143" y="114"/>
                        <a:pt x="120" y="130"/>
                      </a:cubicBezTo>
                      <a:close/>
                    </a:path>
                  </a:pathLst>
                </a:custGeom>
                <a:solidFill>
                  <a:srgbClr val="DEB9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iŝḻïḓê">
                  <a:extLst>
                    <a:ext uri="{FF2B5EF4-FFF2-40B4-BE49-F238E27FC236}">
                      <a16:creationId xmlns:a16="http://schemas.microsoft.com/office/drawing/2014/main" id="{0F506165-8E69-496D-ABBC-1E18EAD4F6E1}"/>
                    </a:ext>
                  </a:extLst>
                </p:cNvPr>
                <p:cNvSpPr/>
                <p:nvPr/>
              </p:nvSpPr>
              <p:spPr bwMode="auto">
                <a:xfrm>
                  <a:off x="5437188" y="4337050"/>
                  <a:ext cx="908050" cy="1308100"/>
                </a:xfrm>
                <a:custGeom>
                  <a:avLst/>
                  <a:gdLst>
                    <a:gd name="T0" fmla="*/ 2 w 324"/>
                    <a:gd name="T1" fmla="*/ 467 h 467"/>
                    <a:gd name="T2" fmla="*/ 324 w 324"/>
                    <a:gd name="T3" fmla="*/ 438 h 467"/>
                    <a:gd name="T4" fmla="*/ 311 w 324"/>
                    <a:gd name="T5" fmla="*/ 17 h 467"/>
                    <a:gd name="T6" fmla="*/ 1 w 324"/>
                    <a:gd name="T7" fmla="*/ 0 h 467"/>
                    <a:gd name="T8" fmla="*/ 2 w 324"/>
                    <a:gd name="T9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467">
                      <a:moveTo>
                        <a:pt x="2" y="467"/>
                      </a:moveTo>
                      <a:cubicBezTo>
                        <a:pt x="110" y="454"/>
                        <a:pt x="218" y="445"/>
                        <a:pt x="324" y="438"/>
                      </a:cubicBezTo>
                      <a:cubicBezTo>
                        <a:pt x="318" y="303"/>
                        <a:pt x="314" y="163"/>
                        <a:pt x="311" y="17"/>
                      </a:cubicBezTo>
                      <a:cubicBezTo>
                        <a:pt x="209" y="8"/>
                        <a:pt x="105" y="2"/>
                        <a:pt x="1" y="0"/>
                      </a:cubicBezTo>
                      <a:cubicBezTo>
                        <a:pt x="0" y="162"/>
                        <a:pt x="0" y="317"/>
                        <a:pt x="2" y="467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i$ľîḋé">
                  <a:extLst>
                    <a:ext uri="{FF2B5EF4-FFF2-40B4-BE49-F238E27FC236}">
                      <a16:creationId xmlns:a16="http://schemas.microsoft.com/office/drawing/2014/main" id="{25F1A846-F2DC-4CE1-A0D8-E18D31B17669}"/>
                    </a:ext>
                  </a:extLst>
                </p:cNvPr>
                <p:cNvSpPr/>
                <p:nvPr/>
              </p:nvSpPr>
              <p:spPr bwMode="auto">
                <a:xfrm>
                  <a:off x="5532438" y="4475163"/>
                  <a:ext cx="687388" cy="55563"/>
                </a:xfrm>
                <a:custGeom>
                  <a:avLst/>
                  <a:gdLst>
                    <a:gd name="T0" fmla="*/ 0 w 245"/>
                    <a:gd name="T1" fmla="*/ 12 h 20"/>
                    <a:gd name="T2" fmla="*/ 245 w 245"/>
                    <a:gd name="T3" fmla="*/ 20 h 20"/>
                    <a:gd name="T4" fmla="*/ 245 w 245"/>
                    <a:gd name="T5" fmla="*/ 10 h 20"/>
                    <a:gd name="T6" fmla="*/ 0 w 245"/>
                    <a:gd name="T7" fmla="*/ 0 h 20"/>
                    <a:gd name="T8" fmla="*/ 0 w 245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">
                      <a:moveTo>
                        <a:pt x="0" y="12"/>
                      </a:moveTo>
                      <a:cubicBezTo>
                        <a:pt x="82" y="13"/>
                        <a:pt x="164" y="16"/>
                        <a:pt x="245" y="20"/>
                      </a:cubicBezTo>
                      <a:cubicBezTo>
                        <a:pt x="245" y="17"/>
                        <a:pt x="245" y="13"/>
                        <a:pt x="245" y="10"/>
                      </a:cubicBezTo>
                      <a:cubicBezTo>
                        <a:pt x="164" y="5"/>
                        <a:pt x="82" y="2"/>
                        <a:pt x="0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íṣḻïḓè">
                  <a:extLst>
                    <a:ext uri="{FF2B5EF4-FFF2-40B4-BE49-F238E27FC236}">
                      <a16:creationId xmlns:a16="http://schemas.microsoft.com/office/drawing/2014/main" id="{C8327A47-9109-4F39-BDDF-B0B35E6FD590}"/>
                    </a:ext>
                  </a:extLst>
                </p:cNvPr>
                <p:cNvSpPr/>
                <p:nvPr/>
              </p:nvSpPr>
              <p:spPr bwMode="auto">
                <a:xfrm>
                  <a:off x="5532438" y="4603750"/>
                  <a:ext cx="690563" cy="44450"/>
                </a:xfrm>
                <a:custGeom>
                  <a:avLst/>
                  <a:gdLst>
                    <a:gd name="T0" fmla="*/ 0 w 246"/>
                    <a:gd name="T1" fmla="*/ 11 h 16"/>
                    <a:gd name="T2" fmla="*/ 246 w 246"/>
                    <a:gd name="T3" fmla="*/ 16 h 16"/>
                    <a:gd name="T4" fmla="*/ 246 w 246"/>
                    <a:gd name="T5" fmla="*/ 6 h 16"/>
                    <a:gd name="T6" fmla="*/ 0 w 246"/>
                    <a:gd name="T7" fmla="*/ 0 h 16"/>
                    <a:gd name="T8" fmla="*/ 0 w 246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16">
                      <a:moveTo>
                        <a:pt x="0" y="11"/>
                      </a:moveTo>
                      <a:cubicBezTo>
                        <a:pt x="83" y="11"/>
                        <a:pt x="165" y="13"/>
                        <a:pt x="246" y="16"/>
                      </a:cubicBezTo>
                      <a:cubicBezTo>
                        <a:pt x="246" y="13"/>
                        <a:pt x="246" y="9"/>
                        <a:pt x="246" y="6"/>
                      </a:cubicBezTo>
                      <a:cubicBezTo>
                        <a:pt x="164" y="2"/>
                        <a:pt x="82" y="0"/>
                        <a:pt x="0" y="0"/>
                      </a:cubicBezTo>
                      <a:cubicBezTo>
                        <a:pt x="0" y="4"/>
                        <a:pt x="0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ïśḷíḑé">
                  <a:extLst>
                    <a:ext uri="{FF2B5EF4-FFF2-40B4-BE49-F238E27FC236}">
                      <a16:creationId xmlns:a16="http://schemas.microsoft.com/office/drawing/2014/main" id="{7B6FBEF4-7400-471F-8F78-92B1BCF319C8}"/>
                    </a:ext>
                  </a:extLst>
                </p:cNvPr>
                <p:cNvSpPr/>
                <p:nvPr/>
              </p:nvSpPr>
              <p:spPr bwMode="auto">
                <a:xfrm>
                  <a:off x="5532438" y="4727575"/>
                  <a:ext cx="692150" cy="38100"/>
                </a:xfrm>
                <a:custGeom>
                  <a:avLst/>
                  <a:gdLst>
                    <a:gd name="T0" fmla="*/ 0 w 247"/>
                    <a:gd name="T1" fmla="*/ 13 h 14"/>
                    <a:gd name="T2" fmla="*/ 247 w 247"/>
                    <a:gd name="T3" fmla="*/ 14 h 14"/>
                    <a:gd name="T4" fmla="*/ 247 w 247"/>
                    <a:gd name="T5" fmla="*/ 4 h 14"/>
                    <a:gd name="T6" fmla="*/ 0 w 247"/>
                    <a:gd name="T7" fmla="*/ 1 h 14"/>
                    <a:gd name="T8" fmla="*/ 0 w 247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4">
                      <a:moveTo>
                        <a:pt x="0" y="13"/>
                      </a:moveTo>
                      <a:cubicBezTo>
                        <a:pt x="83" y="11"/>
                        <a:pt x="165" y="12"/>
                        <a:pt x="247" y="14"/>
                      </a:cubicBezTo>
                      <a:cubicBezTo>
                        <a:pt x="247" y="11"/>
                        <a:pt x="247" y="7"/>
                        <a:pt x="247" y="4"/>
                      </a:cubicBezTo>
                      <a:cubicBezTo>
                        <a:pt x="165" y="1"/>
                        <a:pt x="83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iṡ1idê">
                  <a:extLst>
                    <a:ext uri="{FF2B5EF4-FFF2-40B4-BE49-F238E27FC236}">
                      <a16:creationId xmlns:a16="http://schemas.microsoft.com/office/drawing/2014/main" id="{BB696160-2BFC-46B0-9D33-AFC73C475AE1}"/>
                    </a:ext>
                  </a:extLst>
                </p:cNvPr>
                <p:cNvSpPr/>
                <p:nvPr/>
              </p:nvSpPr>
              <p:spPr bwMode="auto">
                <a:xfrm>
                  <a:off x="5532438" y="4849813"/>
                  <a:ext cx="695325" cy="36513"/>
                </a:xfrm>
                <a:custGeom>
                  <a:avLst/>
                  <a:gdLst>
                    <a:gd name="T0" fmla="*/ 0 w 248"/>
                    <a:gd name="T1" fmla="*/ 13 h 13"/>
                    <a:gd name="T2" fmla="*/ 248 w 248"/>
                    <a:gd name="T3" fmla="*/ 11 h 13"/>
                    <a:gd name="T4" fmla="*/ 248 w 248"/>
                    <a:gd name="T5" fmla="*/ 1 h 13"/>
                    <a:gd name="T6" fmla="*/ 0 w 248"/>
                    <a:gd name="T7" fmla="*/ 2 h 13"/>
                    <a:gd name="T8" fmla="*/ 0 w 24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3">
                      <a:moveTo>
                        <a:pt x="0" y="13"/>
                      </a:moveTo>
                      <a:cubicBezTo>
                        <a:pt x="83" y="11"/>
                        <a:pt x="166" y="10"/>
                        <a:pt x="248" y="11"/>
                      </a:cubicBezTo>
                      <a:cubicBezTo>
                        <a:pt x="248" y="8"/>
                        <a:pt x="248" y="5"/>
                        <a:pt x="248" y="1"/>
                      </a:cubicBezTo>
                      <a:cubicBezTo>
                        <a:pt x="166" y="0"/>
                        <a:pt x="83" y="0"/>
                        <a:pt x="0" y="2"/>
                      </a:cubicBezTo>
                      <a:cubicBezTo>
                        <a:pt x="0" y="6"/>
                        <a:pt x="0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îslíḓè">
                  <a:extLst>
                    <a:ext uri="{FF2B5EF4-FFF2-40B4-BE49-F238E27FC236}">
                      <a16:creationId xmlns:a16="http://schemas.microsoft.com/office/drawing/2014/main" id="{90268D14-C39F-40BB-AAB0-1999B00BB42F}"/>
                    </a:ext>
                  </a:extLst>
                </p:cNvPr>
                <p:cNvSpPr/>
                <p:nvPr/>
              </p:nvSpPr>
              <p:spPr bwMode="auto">
                <a:xfrm>
                  <a:off x="5532438" y="4967288"/>
                  <a:ext cx="698500" cy="46038"/>
                </a:xfrm>
                <a:custGeom>
                  <a:avLst/>
                  <a:gdLst>
                    <a:gd name="T0" fmla="*/ 1 w 249"/>
                    <a:gd name="T1" fmla="*/ 16 h 16"/>
                    <a:gd name="T2" fmla="*/ 249 w 249"/>
                    <a:gd name="T3" fmla="*/ 11 h 16"/>
                    <a:gd name="T4" fmla="*/ 249 w 249"/>
                    <a:gd name="T5" fmla="*/ 0 h 16"/>
                    <a:gd name="T6" fmla="*/ 0 w 249"/>
                    <a:gd name="T7" fmla="*/ 5 h 16"/>
                    <a:gd name="T8" fmla="*/ 1 w 249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6">
                      <a:moveTo>
                        <a:pt x="1" y="16"/>
                      </a:moveTo>
                      <a:cubicBezTo>
                        <a:pt x="84" y="12"/>
                        <a:pt x="167" y="10"/>
                        <a:pt x="249" y="11"/>
                      </a:cubicBezTo>
                      <a:cubicBezTo>
                        <a:pt x="249" y="7"/>
                        <a:pt x="249" y="4"/>
                        <a:pt x="249" y="0"/>
                      </a:cubicBezTo>
                      <a:cubicBezTo>
                        <a:pt x="167" y="0"/>
                        <a:pt x="84" y="1"/>
                        <a:pt x="0" y="5"/>
                      </a:cubicBezTo>
                      <a:cubicBezTo>
                        <a:pt x="0" y="9"/>
                        <a:pt x="0" y="12"/>
                        <a:pt x="1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íṣľiḋè">
                  <a:extLst>
                    <a:ext uri="{FF2B5EF4-FFF2-40B4-BE49-F238E27FC236}">
                      <a16:creationId xmlns:a16="http://schemas.microsoft.com/office/drawing/2014/main" id="{ABD7341A-479A-4E0F-BF1D-076E5D5B6C81}"/>
                    </a:ext>
                  </a:extLst>
                </p:cNvPr>
                <p:cNvSpPr/>
                <p:nvPr/>
              </p:nvSpPr>
              <p:spPr bwMode="auto">
                <a:xfrm>
                  <a:off x="5532438" y="5083175"/>
                  <a:ext cx="701675" cy="47625"/>
                </a:xfrm>
                <a:custGeom>
                  <a:avLst/>
                  <a:gdLst>
                    <a:gd name="T0" fmla="*/ 0 w 250"/>
                    <a:gd name="T1" fmla="*/ 17 h 17"/>
                    <a:gd name="T2" fmla="*/ 250 w 250"/>
                    <a:gd name="T3" fmla="*/ 10 h 17"/>
                    <a:gd name="T4" fmla="*/ 250 w 250"/>
                    <a:gd name="T5" fmla="*/ 0 h 17"/>
                    <a:gd name="T6" fmla="*/ 0 w 250"/>
                    <a:gd name="T7" fmla="*/ 6 h 17"/>
                    <a:gd name="T8" fmla="*/ 0 w 25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7">
                      <a:moveTo>
                        <a:pt x="0" y="17"/>
                      </a:moveTo>
                      <a:cubicBezTo>
                        <a:pt x="39" y="15"/>
                        <a:pt x="211" y="11"/>
                        <a:pt x="250" y="10"/>
                      </a:cubicBezTo>
                      <a:cubicBezTo>
                        <a:pt x="250" y="7"/>
                        <a:pt x="250" y="4"/>
                        <a:pt x="250" y="0"/>
                      </a:cubicBezTo>
                      <a:cubicBezTo>
                        <a:pt x="211" y="0"/>
                        <a:pt x="39" y="5"/>
                        <a:pt x="0" y="6"/>
                      </a:cubicBezTo>
                      <a:cubicBezTo>
                        <a:pt x="0" y="9"/>
                        <a:pt x="0" y="13"/>
                        <a:pt x="0" y="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íśḷïḑê">
                  <a:extLst>
                    <a:ext uri="{FF2B5EF4-FFF2-40B4-BE49-F238E27FC236}">
                      <a16:creationId xmlns:a16="http://schemas.microsoft.com/office/drawing/2014/main" id="{1E24B9E8-1532-4204-946E-AFC00C93F5A3}"/>
                    </a:ext>
                  </a:extLst>
                </p:cNvPr>
                <p:cNvSpPr/>
                <p:nvPr/>
              </p:nvSpPr>
              <p:spPr bwMode="auto">
                <a:xfrm>
                  <a:off x="5540376" y="5310188"/>
                  <a:ext cx="704850" cy="187325"/>
                </a:xfrm>
                <a:custGeom>
                  <a:avLst/>
                  <a:gdLst>
                    <a:gd name="T0" fmla="*/ 0 w 251"/>
                    <a:gd name="T1" fmla="*/ 67 h 67"/>
                    <a:gd name="T2" fmla="*/ 251 w 251"/>
                    <a:gd name="T3" fmla="*/ 50 h 67"/>
                    <a:gd name="T4" fmla="*/ 250 w 251"/>
                    <a:gd name="T5" fmla="*/ 0 h 67"/>
                    <a:gd name="T6" fmla="*/ 0 w 251"/>
                    <a:gd name="T7" fmla="*/ 9 h 67"/>
                    <a:gd name="T8" fmla="*/ 0 w 251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67">
                      <a:moveTo>
                        <a:pt x="0" y="67"/>
                      </a:moveTo>
                      <a:cubicBezTo>
                        <a:pt x="40" y="64"/>
                        <a:pt x="212" y="51"/>
                        <a:pt x="251" y="50"/>
                      </a:cubicBezTo>
                      <a:cubicBezTo>
                        <a:pt x="251" y="46"/>
                        <a:pt x="250" y="3"/>
                        <a:pt x="250" y="0"/>
                      </a:cubicBezTo>
                      <a:cubicBezTo>
                        <a:pt x="210" y="1"/>
                        <a:pt x="39" y="6"/>
                        <a:pt x="0" y="9"/>
                      </a:cubicBezTo>
                      <a:cubicBezTo>
                        <a:pt x="0" y="12"/>
                        <a:pt x="0" y="63"/>
                        <a:pt x="0" y="67"/>
                      </a:cubicBezTo>
                      <a:close/>
                    </a:path>
                  </a:pathLst>
                </a:custGeom>
                <a:solidFill>
                  <a:srgbClr val="9945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íŝľîdê">
                  <a:extLst>
                    <a:ext uri="{FF2B5EF4-FFF2-40B4-BE49-F238E27FC236}">
                      <a16:creationId xmlns:a16="http://schemas.microsoft.com/office/drawing/2014/main" id="{1FD8F34E-C5F6-45E2-AA81-F618704B6997}"/>
                    </a:ext>
                  </a:extLst>
                </p:cNvPr>
                <p:cNvSpPr/>
                <p:nvPr/>
              </p:nvSpPr>
              <p:spPr bwMode="auto">
                <a:xfrm>
                  <a:off x="5538788" y="5197475"/>
                  <a:ext cx="700088" cy="44450"/>
                </a:xfrm>
                <a:custGeom>
                  <a:avLst/>
                  <a:gdLst>
                    <a:gd name="T0" fmla="*/ 0 w 250"/>
                    <a:gd name="T1" fmla="*/ 16 h 16"/>
                    <a:gd name="T2" fmla="*/ 250 w 250"/>
                    <a:gd name="T3" fmla="*/ 10 h 16"/>
                    <a:gd name="T4" fmla="*/ 249 w 250"/>
                    <a:gd name="T5" fmla="*/ 0 h 16"/>
                    <a:gd name="T6" fmla="*/ 0 w 250"/>
                    <a:gd name="T7" fmla="*/ 6 h 16"/>
                    <a:gd name="T8" fmla="*/ 0 w 250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6">
                      <a:moveTo>
                        <a:pt x="0" y="16"/>
                      </a:moveTo>
                      <a:cubicBezTo>
                        <a:pt x="40" y="14"/>
                        <a:pt x="210" y="11"/>
                        <a:pt x="250" y="10"/>
                      </a:cubicBezTo>
                      <a:cubicBezTo>
                        <a:pt x="249" y="6"/>
                        <a:pt x="249" y="3"/>
                        <a:pt x="249" y="0"/>
                      </a:cubicBezTo>
                      <a:cubicBezTo>
                        <a:pt x="210" y="1"/>
                        <a:pt x="39" y="4"/>
                        <a:pt x="0" y="6"/>
                      </a:cubicBezTo>
                      <a:cubicBezTo>
                        <a:pt x="0" y="9"/>
                        <a:pt x="0" y="13"/>
                        <a:pt x="0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ïṧ1íḑè">
                  <a:extLst>
                    <a:ext uri="{FF2B5EF4-FFF2-40B4-BE49-F238E27FC236}">
                      <a16:creationId xmlns:a16="http://schemas.microsoft.com/office/drawing/2014/main" id="{2B5BBCBA-7FDA-43B5-8E10-B62AE87CA42B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  <a:gd name="T6" fmla="*/ 0 w 486"/>
                    <a:gd name="T7" fmla="*/ 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îS1îďe">
                  <a:extLst>
                    <a:ext uri="{FF2B5EF4-FFF2-40B4-BE49-F238E27FC236}">
                      <a16:creationId xmlns:a16="http://schemas.microsoft.com/office/drawing/2014/main" id="{6A27702D-30C1-449A-9554-000CFE546584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íşḷîḍe">
                  <a:extLst>
                    <a:ext uri="{FF2B5EF4-FFF2-40B4-BE49-F238E27FC236}">
                      <a16:creationId xmlns:a16="http://schemas.microsoft.com/office/drawing/2014/main" id="{AA020053-D2EA-4ABD-A76B-1E0310B22348}"/>
                    </a:ext>
                  </a:extLst>
                </p:cNvPr>
                <p:cNvSpPr/>
                <p:nvPr/>
              </p:nvSpPr>
              <p:spPr bwMode="auto">
                <a:xfrm>
                  <a:off x="5561013" y="3984625"/>
                  <a:ext cx="1325563" cy="1506538"/>
                </a:xfrm>
                <a:custGeom>
                  <a:avLst/>
                  <a:gdLst>
                    <a:gd name="T0" fmla="*/ 190 w 473"/>
                    <a:gd name="T1" fmla="*/ 538 h 538"/>
                    <a:gd name="T2" fmla="*/ 473 w 473"/>
                    <a:gd name="T3" fmla="*/ 379 h 538"/>
                    <a:gd name="T4" fmla="*/ 291 w 473"/>
                    <a:gd name="T5" fmla="*/ 0 h 538"/>
                    <a:gd name="T6" fmla="*/ 0 w 473"/>
                    <a:gd name="T7" fmla="*/ 113 h 538"/>
                    <a:gd name="T8" fmla="*/ 190 w 473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3" h="538">
                      <a:moveTo>
                        <a:pt x="190" y="538"/>
                      </a:moveTo>
                      <a:cubicBezTo>
                        <a:pt x="284" y="482"/>
                        <a:pt x="378" y="429"/>
                        <a:pt x="473" y="379"/>
                      </a:cubicBezTo>
                      <a:cubicBezTo>
                        <a:pt x="413" y="259"/>
                        <a:pt x="353" y="132"/>
                        <a:pt x="291" y="0"/>
                      </a:cubicBezTo>
                      <a:cubicBezTo>
                        <a:pt x="193" y="35"/>
                        <a:pt x="97" y="72"/>
                        <a:pt x="0" y="113"/>
                      </a:cubicBezTo>
                      <a:cubicBezTo>
                        <a:pt x="65" y="260"/>
                        <a:pt x="128" y="402"/>
                        <a:pt x="190" y="538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ïŝḻíďè">
                  <a:extLst>
                    <a:ext uri="{FF2B5EF4-FFF2-40B4-BE49-F238E27FC236}">
                      <a16:creationId xmlns:a16="http://schemas.microsoft.com/office/drawing/2014/main" id="{305D41B6-9CB3-46D1-B803-71BFA3CE0387}"/>
                    </a:ext>
                  </a:extLst>
                </p:cNvPr>
                <p:cNvSpPr/>
                <p:nvPr/>
              </p:nvSpPr>
              <p:spPr bwMode="auto">
                <a:xfrm>
                  <a:off x="5703888" y="4130675"/>
                  <a:ext cx="650875" cy="285750"/>
                </a:xfrm>
                <a:custGeom>
                  <a:avLst/>
                  <a:gdLst>
                    <a:gd name="T0" fmla="*/ 4 w 232"/>
                    <a:gd name="T1" fmla="*/ 102 h 102"/>
                    <a:gd name="T2" fmla="*/ 232 w 232"/>
                    <a:gd name="T3" fmla="*/ 9 h 102"/>
                    <a:gd name="T4" fmla="*/ 228 w 232"/>
                    <a:gd name="T5" fmla="*/ 0 h 102"/>
                    <a:gd name="T6" fmla="*/ 0 w 232"/>
                    <a:gd name="T7" fmla="*/ 92 h 102"/>
                    <a:gd name="T8" fmla="*/ 4 w 232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2">
                      <a:moveTo>
                        <a:pt x="4" y="102"/>
                      </a:moveTo>
                      <a:cubicBezTo>
                        <a:pt x="80" y="70"/>
                        <a:pt x="156" y="38"/>
                        <a:pt x="232" y="9"/>
                      </a:cubicBezTo>
                      <a:cubicBezTo>
                        <a:pt x="231" y="6"/>
                        <a:pt x="229" y="3"/>
                        <a:pt x="228" y="0"/>
                      </a:cubicBezTo>
                      <a:cubicBezTo>
                        <a:pt x="151" y="29"/>
                        <a:pt x="75" y="59"/>
                        <a:pt x="0" y="92"/>
                      </a:cubicBezTo>
                      <a:cubicBezTo>
                        <a:pt x="1" y="95"/>
                        <a:pt x="3" y="99"/>
                        <a:pt x="4" y="10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ï$ḷíḑè">
                  <a:extLst>
                    <a:ext uri="{FF2B5EF4-FFF2-40B4-BE49-F238E27FC236}">
                      <a16:creationId xmlns:a16="http://schemas.microsoft.com/office/drawing/2014/main" id="{70B631B0-2CB7-4D6D-BBD9-291613756223}"/>
                    </a:ext>
                  </a:extLst>
                </p:cNvPr>
                <p:cNvSpPr/>
                <p:nvPr/>
              </p:nvSpPr>
              <p:spPr bwMode="auto">
                <a:xfrm>
                  <a:off x="5754688" y="4237038"/>
                  <a:ext cx="649288" cy="296863"/>
                </a:xfrm>
                <a:custGeom>
                  <a:avLst/>
                  <a:gdLst>
                    <a:gd name="T0" fmla="*/ 5 w 232"/>
                    <a:gd name="T1" fmla="*/ 106 h 106"/>
                    <a:gd name="T2" fmla="*/ 232 w 232"/>
                    <a:gd name="T3" fmla="*/ 9 h 106"/>
                    <a:gd name="T4" fmla="*/ 227 w 232"/>
                    <a:gd name="T5" fmla="*/ 0 h 106"/>
                    <a:gd name="T6" fmla="*/ 0 w 232"/>
                    <a:gd name="T7" fmla="*/ 96 h 106"/>
                    <a:gd name="T8" fmla="*/ 5 w 232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6">
                      <a:moveTo>
                        <a:pt x="5" y="106"/>
                      </a:moveTo>
                      <a:cubicBezTo>
                        <a:pt x="80" y="72"/>
                        <a:pt x="156" y="40"/>
                        <a:pt x="232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0"/>
                        <a:pt x="75" y="62"/>
                        <a:pt x="0" y="96"/>
                      </a:cubicBezTo>
                      <a:cubicBezTo>
                        <a:pt x="1" y="99"/>
                        <a:pt x="3" y="103"/>
                        <a:pt x="5" y="10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í$1iḑê">
                  <a:extLst>
                    <a:ext uri="{FF2B5EF4-FFF2-40B4-BE49-F238E27FC236}">
                      <a16:creationId xmlns:a16="http://schemas.microsoft.com/office/drawing/2014/main" id="{056FEB9C-E0F2-4EC1-8261-3FE814C97B7B}"/>
                    </a:ext>
                  </a:extLst>
                </p:cNvPr>
                <p:cNvSpPr/>
                <p:nvPr/>
              </p:nvSpPr>
              <p:spPr bwMode="auto">
                <a:xfrm>
                  <a:off x="5803901" y="4343400"/>
                  <a:ext cx="647700" cy="304800"/>
                </a:xfrm>
                <a:custGeom>
                  <a:avLst/>
                  <a:gdLst>
                    <a:gd name="T0" fmla="*/ 5 w 231"/>
                    <a:gd name="T1" fmla="*/ 109 h 109"/>
                    <a:gd name="T2" fmla="*/ 231 w 231"/>
                    <a:gd name="T3" fmla="*/ 9 h 109"/>
                    <a:gd name="T4" fmla="*/ 227 w 231"/>
                    <a:gd name="T5" fmla="*/ 0 h 109"/>
                    <a:gd name="T6" fmla="*/ 0 w 231"/>
                    <a:gd name="T7" fmla="*/ 99 h 109"/>
                    <a:gd name="T8" fmla="*/ 5 w 231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" h="109">
                      <a:moveTo>
                        <a:pt x="5" y="109"/>
                      </a:moveTo>
                      <a:cubicBezTo>
                        <a:pt x="80" y="74"/>
                        <a:pt x="156" y="41"/>
                        <a:pt x="231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1"/>
                        <a:pt x="76" y="64"/>
                        <a:pt x="0" y="99"/>
                      </a:cubicBezTo>
                      <a:cubicBezTo>
                        <a:pt x="2" y="102"/>
                        <a:pt x="3" y="106"/>
                        <a:pt x="5" y="109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iş1iḍè">
                  <a:extLst>
                    <a:ext uri="{FF2B5EF4-FFF2-40B4-BE49-F238E27FC236}">
                      <a16:creationId xmlns:a16="http://schemas.microsoft.com/office/drawing/2014/main" id="{70EBD8A6-2C59-4EA5-B7C3-ED934D474BE7}"/>
                    </a:ext>
                  </a:extLst>
                </p:cNvPr>
                <p:cNvSpPr/>
                <p:nvPr/>
              </p:nvSpPr>
              <p:spPr bwMode="auto">
                <a:xfrm>
                  <a:off x="5857876" y="4446588"/>
                  <a:ext cx="644525" cy="317500"/>
                </a:xfrm>
                <a:custGeom>
                  <a:avLst/>
                  <a:gdLst>
                    <a:gd name="T0" fmla="*/ 4 w 230"/>
                    <a:gd name="T1" fmla="*/ 113 h 113"/>
                    <a:gd name="T2" fmla="*/ 230 w 230"/>
                    <a:gd name="T3" fmla="*/ 9 h 113"/>
                    <a:gd name="T4" fmla="*/ 226 w 230"/>
                    <a:gd name="T5" fmla="*/ 0 h 113"/>
                    <a:gd name="T6" fmla="*/ 0 w 230"/>
                    <a:gd name="T7" fmla="*/ 103 h 113"/>
                    <a:gd name="T8" fmla="*/ 4 w 230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3">
                      <a:moveTo>
                        <a:pt x="4" y="113"/>
                      </a:moveTo>
                      <a:cubicBezTo>
                        <a:pt x="79" y="77"/>
                        <a:pt x="154" y="42"/>
                        <a:pt x="230" y="9"/>
                      </a:cubicBezTo>
                      <a:cubicBezTo>
                        <a:pt x="229" y="6"/>
                        <a:pt x="227" y="3"/>
                        <a:pt x="226" y="0"/>
                      </a:cubicBezTo>
                      <a:cubicBezTo>
                        <a:pt x="150" y="32"/>
                        <a:pt x="75" y="67"/>
                        <a:pt x="0" y="103"/>
                      </a:cubicBezTo>
                      <a:cubicBezTo>
                        <a:pt x="1" y="106"/>
                        <a:pt x="3" y="110"/>
                        <a:pt x="4" y="1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íṧľîḍé">
                  <a:extLst>
                    <a:ext uri="{FF2B5EF4-FFF2-40B4-BE49-F238E27FC236}">
                      <a16:creationId xmlns:a16="http://schemas.microsoft.com/office/drawing/2014/main" id="{6AF1A373-405D-448B-9A4F-676FE0C46781}"/>
                    </a:ext>
                  </a:extLst>
                </p:cNvPr>
                <p:cNvSpPr/>
                <p:nvPr/>
              </p:nvSpPr>
              <p:spPr bwMode="auto">
                <a:xfrm>
                  <a:off x="5908676" y="4551363"/>
                  <a:ext cx="644525" cy="327025"/>
                </a:xfrm>
                <a:custGeom>
                  <a:avLst/>
                  <a:gdLst>
                    <a:gd name="T0" fmla="*/ 4 w 230"/>
                    <a:gd name="T1" fmla="*/ 117 h 117"/>
                    <a:gd name="T2" fmla="*/ 230 w 230"/>
                    <a:gd name="T3" fmla="*/ 9 h 117"/>
                    <a:gd name="T4" fmla="*/ 225 w 230"/>
                    <a:gd name="T5" fmla="*/ 0 h 117"/>
                    <a:gd name="T6" fmla="*/ 0 w 230"/>
                    <a:gd name="T7" fmla="*/ 106 h 117"/>
                    <a:gd name="T8" fmla="*/ 4 w 230"/>
                    <a:gd name="T9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7">
                      <a:moveTo>
                        <a:pt x="4" y="117"/>
                      </a:moveTo>
                      <a:cubicBezTo>
                        <a:pt x="79" y="79"/>
                        <a:pt x="154" y="43"/>
                        <a:pt x="230" y="9"/>
                      </a:cubicBezTo>
                      <a:cubicBezTo>
                        <a:pt x="228" y="6"/>
                        <a:pt x="227" y="3"/>
                        <a:pt x="225" y="0"/>
                      </a:cubicBezTo>
                      <a:cubicBezTo>
                        <a:pt x="150" y="34"/>
                        <a:pt x="75" y="69"/>
                        <a:pt x="0" y="106"/>
                      </a:cubicBezTo>
                      <a:cubicBezTo>
                        <a:pt x="1" y="110"/>
                        <a:pt x="3" y="113"/>
                        <a:pt x="4" y="1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išľíḑè">
                  <a:extLst>
                    <a:ext uri="{FF2B5EF4-FFF2-40B4-BE49-F238E27FC236}">
                      <a16:creationId xmlns:a16="http://schemas.microsoft.com/office/drawing/2014/main" id="{48F59E9E-F4E3-4AD4-A13B-DE34C27E872A}"/>
                    </a:ext>
                  </a:extLst>
                </p:cNvPr>
                <p:cNvSpPr/>
                <p:nvPr/>
              </p:nvSpPr>
              <p:spPr bwMode="auto">
                <a:xfrm>
                  <a:off x="6286501" y="4654550"/>
                  <a:ext cx="314325" cy="168275"/>
                </a:xfrm>
                <a:custGeom>
                  <a:avLst/>
                  <a:gdLst>
                    <a:gd name="T0" fmla="*/ 5 w 112"/>
                    <a:gd name="T1" fmla="*/ 60 h 60"/>
                    <a:gd name="T2" fmla="*/ 112 w 112"/>
                    <a:gd name="T3" fmla="*/ 9 h 60"/>
                    <a:gd name="T4" fmla="*/ 108 w 112"/>
                    <a:gd name="T5" fmla="*/ 0 h 60"/>
                    <a:gd name="T6" fmla="*/ 0 w 112"/>
                    <a:gd name="T7" fmla="*/ 51 h 60"/>
                    <a:gd name="T8" fmla="*/ 5 w 112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0">
                      <a:moveTo>
                        <a:pt x="5" y="60"/>
                      </a:moveTo>
                      <a:cubicBezTo>
                        <a:pt x="41" y="43"/>
                        <a:pt x="76" y="26"/>
                        <a:pt x="112" y="9"/>
                      </a:cubicBezTo>
                      <a:cubicBezTo>
                        <a:pt x="111" y="6"/>
                        <a:pt x="109" y="3"/>
                        <a:pt x="108" y="0"/>
                      </a:cubicBezTo>
                      <a:cubicBezTo>
                        <a:pt x="72" y="16"/>
                        <a:pt x="36" y="33"/>
                        <a:pt x="0" y="51"/>
                      </a:cubicBezTo>
                      <a:cubicBezTo>
                        <a:pt x="2" y="54"/>
                        <a:pt x="3" y="57"/>
                        <a:pt x="5" y="60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ïṩḻïḓè">
                  <a:extLst>
                    <a:ext uri="{FF2B5EF4-FFF2-40B4-BE49-F238E27FC236}">
                      <a16:creationId xmlns:a16="http://schemas.microsoft.com/office/drawing/2014/main" id="{AE67CD9F-5A2A-41D1-9618-916515DC6D44}"/>
                    </a:ext>
                  </a:extLst>
                </p:cNvPr>
                <p:cNvSpPr/>
                <p:nvPr/>
              </p:nvSpPr>
              <p:spPr bwMode="auto">
                <a:xfrm>
                  <a:off x="6337301" y="4754563"/>
                  <a:ext cx="314325" cy="174625"/>
                </a:xfrm>
                <a:custGeom>
                  <a:avLst/>
                  <a:gdLst>
                    <a:gd name="T0" fmla="*/ 5 w 112"/>
                    <a:gd name="T1" fmla="*/ 62 h 62"/>
                    <a:gd name="T2" fmla="*/ 112 w 112"/>
                    <a:gd name="T3" fmla="*/ 9 h 62"/>
                    <a:gd name="T4" fmla="*/ 107 w 112"/>
                    <a:gd name="T5" fmla="*/ 0 h 62"/>
                    <a:gd name="T6" fmla="*/ 0 w 112"/>
                    <a:gd name="T7" fmla="*/ 53 h 62"/>
                    <a:gd name="T8" fmla="*/ 5 w 112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2">
                      <a:moveTo>
                        <a:pt x="5" y="62"/>
                      </a:moveTo>
                      <a:cubicBezTo>
                        <a:pt x="40" y="44"/>
                        <a:pt x="76" y="27"/>
                        <a:pt x="112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7"/>
                        <a:pt x="36" y="35"/>
                        <a:pt x="0" y="53"/>
                      </a:cubicBezTo>
                      <a:cubicBezTo>
                        <a:pt x="2" y="56"/>
                        <a:pt x="3" y="59"/>
                        <a:pt x="5" y="6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îṩľîḋé">
                  <a:extLst>
                    <a:ext uri="{FF2B5EF4-FFF2-40B4-BE49-F238E27FC236}">
                      <a16:creationId xmlns:a16="http://schemas.microsoft.com/office/drawing/2014/main" id="{A5AAA374-A6AB-4C87-BD9E-D3D60D5096B1}"/>
                    </a:ext>
                  </a:extLst>
                </p:cNvPr>
                <p:cNvSpPr/>
                <p:nvPr/>
              </p:nvSpPr>
              <p:spPr bwMode="auto">
                <a:xfrm>
                  <a:off x="6388101" y="4856163"/>
                  <a:ext cx="311150" cy="179388"/>
                </a:xfrm>
                <a:custGeom>
                  <a:avLst/>
                  <a:gdLst>
                    <a:gd name="T0" fmla="*/ 4 w 111"/>
                    <a:gd name="T1" fmla="*/ 64 h 64"/>
                    <a:gd name="T2" fmla="*/ 111 w 111"/>
                    <a:gd name="T3" fmla="*/ 9 h 64"/>
                    <a:gd name="T4" fmla="*/ 107 w 111"/>
                    <a:gd name="T5" fmla="*/ 0 h 64"/>
                    <a:gd name="T6" fmla="*/ 0 w 111"/>
                    <a:gd name="T7" fmla="*/ 55 h 64"/>
                    <a:gd name="T8" fmla="*/ 4 w 111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4">
                      <a:moveTo>
                        <a:pt x="4" y="64"/>
                      </a:moveTo>
                      <a:cubicBezTo>
                        <a:pt x="40" y="45"/>
                        <a:pt x="75" y="27"/>
                        <a:pt x="111" y="9"/>
                      </a:cubicBezTo>
                      <a:cubicBezTo>
                        <a:pt x="110" y="6"/>
                        <a:pt x="108" y="3"/>
                        <a:pt x="107" y="0"/>
                      </a:cubicBezTo>
                      <a:cubicBezTo>
                        <a:pt x="71" y="18"/>
                        <a:pt x="35" y="36"/>
                        <a:pt x="0" y="55"/>
                      </a:cubicBezTo>
                      <a:cubicBezTo>
                        <a:pt x="1" y="58"/>
                        <a:pt x="3" y="61"/>
                        <a:pt x="4" y="64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i$ľïḍè">
                  <a:extLst>
                    <a:ext uri="{FF2B5EF4-FFF2-40B4-BE49-F238E27FC236}">
                      <a16:creationId xmlns:a16="http://schemas.microsoft.com/office/drawing/2014/main" id="{64F58A5C-4A0D-47CE-8195-13BFDDEC6F5D}"/>
                    </a:ext>
                  </a:extLst>
                </p:cNvPr>
                <p:cNvSpPr/>
                <p:nvPr/>
              </p:nvSpPr>
              <p:spPr bwMode="auto">
                <a:xfrm>
                  <a:off x="6435726" y="4956175"/>
                  <a:ext cx="311150" cy="182563"/>
                </a:xfrm>
                <a:custGeom>
                  <a:avLst/>
                  <a:gdLst>
                    <a:gd name="T0" fmla="*/ 5 w 111"/>
                    <a:gd name="T1" fmla="*/ 65 h 65"/>
                    <a:gd name="T2" fmla="*/ 111 w 111"/>
                    <a:gd name="T3" fmla="*/ 9 h 65"/>
                    <a:gd name="T4" fmla="*/ 107 w 111"/>
                    <a:gd name="T5" fmla="*/ 0 h 65"/>
                    <a:gd name="T6" fmla="*/ 0 w 111"/>
                    <a:gd name="T7" fmla="*/ 56 h 65"/>
                    <a:gd name="T8" fmla="*/ 5 w 111"/>
                    <a:gd name="T9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5">
                      <a:moveTo>
                        <a:pt x="5" y="65"/>
                      </a:moveTo>
                      <a:cubicBezTo>
                        <a:pt x="40" y="46"/>
                        <a:pt x="76" y="28"/>
                        <a:pt x="111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8"/>
                        <a:pt x="36" y="37"/>
                        <a:pt x="0" y="56"/>
                      </a:cubicBezTo>
                      <a:cubicBezTo>
                        <a:pt x="2" y="59"/>
                        <a:pt x="3" y="62"/>
                        <a:pt x="5" y="65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ïšlîde">
                  <a:extLst>
                    <a:ext uri="{FF2B5EF4-FFF2-40B4-BE49-F238E27FC236}">
                      <a16:creationId xmlns:a16="http://schemas.microsoft.com/office/drawing/2014/main" id="{74D11BA2-AE6C-43CC-A6BB-F1874F82EA46}"/>
                    </a:ext>
                  </a:extLst>
                </p:cNvPr>
                <p:cNvSpPr/>
                <p:nvPr/>
              </p:nvSpPr>
              <p:spPr bwMode="auto">
                <a:xfrm>
                  <a:off x="5957888" y="4819650"/>
                  <a:ext cx="444500" cy="501650"/>
                </a:xfrm>
                <a:custGeom>
                  <a:avLst/>
                  <a:gdLst>
                    <a:gd name="T0" fmla="*/ 59 w 158"/>
                    <a:gd name="T1" fmla="*/ 179 h 179"/>
                    <a:gd name="T2" fmla="*/ 158 w 158"/>
                    <a:gd name="T3" fmla="*/ 123 h 179"/>
                    <a:gd name="T4" fmla="*/ 101 w 158"/>
                    <a:gd name="T5" fmla="*/ 0 h 179"/>
                    <a:gd name="T6" fmla="*/ 0 w 158"/>
                    <a:gd name="T7" fmla="*/ 51 h 179"/>
                    <a:gd name="T8" fmla="*/ 59 w 158"/>
                    <a:gd name="T9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79">
                      <a:moveTo>
                        <a:pt x="59" y="179"/>
                      </a:moveTo>
                      <a:cubicBezTo>
                        <a:pt x="92" y="160"/>
                        <a:pt x="125" y="142"/>
                        <a:pt x="158" y="123"/>
                      </a:cubicBezTo>
                      <a:cubicBezTo>
                        <a:pt x="139" y="83"/>
                        <a:pt x="120" y="42"/>
                        <a:pt x="101" y="0"/>
                      </a:cubicBezTo>
                      <a:cubicBezTo>
                        <a:pt x="67" y="16"/>
                        <a:pt x="33" y="33"/>
                        <a:pt x="0" y="51"/>
                      </a:cubicBezTo>
                      <a:cubicBezTo>
                        <a:pt x="20" y="94"/>
                        <a:pt x="39" y="137"/>
                        <a:pt x="59" y="179"/>
                      </a:cubicBezTo>
                      <a:close/>
                    </a:path>
                  </a:pathLst>
                </a:custGeom>
                <a:solidFill>
                  <a:srgbClr val="FF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ïsḷiḋê">
                  <a:extLst>
                    <a:ext uri="{FF2B5EF4-FFF2-40B4-BE49-F238E27FC236}">
                      <a16:creationId xmlns:a16="http://schemas.microsoft.com/office/drawing/2014/main" id="{F44E45DE-5BFF-430B-B7E4-397C33927B49}"/>
                    </a:ext>
                  </a:extLst>
                </p:cNvPr>
                <p:cNvSpPr/>
                <p:nvPr/>
              </p:nvSpPr>
              <p:spPr bwMode="auto">
                <a:xfrm>
                  <a:off x="4699001" y="2306638"/>
                  <a:ext cx="661988" cy="736600"/>
                </a:xfrm>
                <a:custGeom>
                  <a:avLst/>
                  <a:gdLst>
                    <a:gd name="T0" fmla="*/ 96 w 236"/>
                    <a:gd name="T1" fmla="*/ 0 h 263"/>
                    <a:gd name="T2" fmla="*/ 236 w 236"/>
                    <a:gd name="T3" fmla="*/ 241 h 263"/>
                    <a:gd name="T4" fmla="*/ 232 w 236"/>
                    <a:gd name="T5" fmla="*/ 263 h 263"/>
                    <a:gd name="T6" fmla="*/ 24 w 236"/>
                    <a:gd name="T7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6" h="263">
                      <a:moveTo>
                        <a:pt x="96" y="0"/>
                      </a:moveTo>
                      <a:cubicBezTo>
                        <a:pt x="96" y="0"/>
                        <a:pt x="72" y="212"/>
                        <a:pt x="236" y="241"/>
                      </a:cubicBezTo>
                      <a:cubicBezTo>
                        <a:pt x="232" y="263"/>
                        <a:pt x="232" y="263"/>
                        <a:pt x="232" y="263"/>
                      </a:cubicBezTo>
                      <a:cubicBezTo>
                        <a:pt x="232" y="263"/>
                        <a:pt x="0" y="247"/>
                        <a:pt x="24" y="4"/>
                      </a:cubicBezTo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ïşļîḋe">
                  <a:extLst>
                    <a:ext uri="{FF2B5EF4-FFF2-40B4-BE49-F238E27FC236}">
                      <a16:creationId xmlns:a16="http://schemas.microsoft.com/office/drawing/2014/main" id="{A81577D3-57AD-4E2D-B03D-E26BD0711B6F}"/>
                    </a:ext>
                  </a:extLst>
                </p:cNvPr>
                <p:cNvSpPr/>
                <p:nvPr/>
              </p:nvSpPr>
              <p:spPr bwMode="auto">
                <a:xfrm>
                  <a:off x="4456113" y="3016250"/>
                  <a:ext cx="1390650" cy="1344613"/>
                </a:xfrm>
                <a:custGeom>
                  <a:avLst/>
                  <a:gdLst>
                    <a:gd name="T0" fmla="*/ 67 w 496"/>
                    <a:gd name="T1" fmla="*/ 0 h 480"/>
                    <a:gd name="T2" fmla="*/ 189 w 496"/>
                    <a:gd name="T3" fmla="*/ 141 h 480"/>
                    <a:gd name="T4" fmla="*/ 346 w 496"/>
                    <a:gd name="T5" fmla="*/ 255 h 480"/>
                    <a:gd name="T6" fmla="*/ 231 w 496"/>
                    <a:gd name="T7" fmla="*/ 460 h 480"/>
                    <a:gd name="T8" fmla="*/ 246 w 496"/>
                    <a:gd name="T9" fmla="*/ 480 h 480"/>
                    <a:gd name="T10" fmla="*/ 453 w 496"/>
                    <a:gd name="T11" fmla="*/ 141 h 480"/>
                    <a:gd name="T12" fmla="*/ 230 w 496"/>
                    <a:gd name="T13" fmla="*/ 38 h 480"/>
                    <a:gd name="T14" fmla="*/ 199 w 496"/>
                    <a:gd name="T15" fmla="*/ 0 h 480"/>
                    <a:gd name="T16" fmla="*/ 67 w 496"/>
                    <a:gd name="T1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6" h="480">
                      <a:moveTo>
                        <a:pt x="67" y="0"/>
                      </a:moveTo>
                      <a:cubicBezTo>
                        <a:pt x="67" y="0"/>
                        <a:pt x="0" y="116"/>
                        <a:pt x="189" y="141"/>
                      </a:cubicBezTo>
                      <a:cubicBezTo>
                        <a:pt x="216" y="145"/>
                        <a:pt x="357" y="166"/>
                        <a:pt x="346" y="255"/>
                      </a:cubicBezTo>
                      <a:cubicBezTo>
                        <a:pt x="333" y="368"/>
                        <a:pt x="231" y="460"/>
                        <a:pt x="231" y="460"/>
                      </a:cubicBezTo>
                      <a:cubicBezTo>
                        <a:pt x="246" y="480"/>
                        <a:pt x="246" y="480"/>
                        <a:pt x="246" y="480"/>
                      </a:cubicBezTo>
                      <a:cubicBezTo>
                        <a:pt x="246" y="480"/>
                        <a:pt x="496" y="314"/>
                        <a:pt x="453" y="141"/>
                      </a:cubicBezTo>
                      <a:cubicBezTo>
                        <a:pt x="441" y="95"/>
                        <a:pt x="384" y="69"/>
                        <a:pt x="230" y="38"/>
                      </a:cubicBezTo>
                      <a:cubicBezTo>
                        <a:pt x="205" y="33"/>
                        <a:pt x="199" y="0"/>
                        <a:pt x="199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6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iṩlîḍê">
                  <a:extLst>
                    <a:ext uri="{FF2B5EF4-FFF2-40B4-BE49-F238E27FC236}">
                      <a16:creationId xmlns:a16="http://schemas.microsoft.com/office/drawing/2014/main" id="{A3106AFE-3012-45C3-87CC-A11D890998C1}"/>
                    </a:ext>
                  </a:extLst>
                </p:cNvPr>
                <p:cNvSpPr/>
                <p:nvPr/>
              </p:nvSpPr>
              <p:spPr bwMode="auto">
                <a:xfrm>
                  <a:off x="4178301" y="2935288"/>
                  <a:ext cx="1455738" cy="1371600"/>
                </a:xfrm>
                <a:custGeom>
                  <a:avLst/>
                  <a:gdLst>
                    <a:gd name="T0" fmla="*/ 60 w 519"/>
                    <a:gd name="T1" fmla="*/ 29 h 490"/>
                    <a:gd name="T2" fmla="*/ 223 w 519"/>
                    <a:gd name="T3" fmla="*/ 33 h 490"/>
                    <a:gd name="T4" fmla="*/ 253 w 519"/>
                    <a:gd name="T5" fmla="*/ 64 h 490"/>
                    <a:gd name="T6" fmla="*/ 481 w 519"/>
                    <a:gd name="T7" fmla="*/ 181 h 490"/>
                    <a:gd name="T8" fmla="*/ 260 w 519"/>
                    <a:gd name="T9" fmla="*/ 490 h 490"/>
                    <a:gd name="T10" fmla="*/ 246 w 519"/>
                    <a:gd name="T11" fmla="*/ 468 h 490"/>
                    <a:gd name="T12" fmla="*/ 372 w 519"/>
                    <a:gd name="T13" fmla="*/ 283 h 490"/>
                    <a:gd name="T14" fmla="*/ 190 w 519"/>
                    <a:gd name="T15" fmla="*/ 182 h 490"/>
                    <a:gd name="T16" fmla="*/ 60 w 519"/>
                    <a:gd name="T17" fmla="*/ 29 h 490"/>
                    <a:gd name="T18" fmla="*/ 71 w 519"/>
                    <a:gd name="T19" fmla="*/ 0 h 490"/>
                    <a:gd name="T20" fmla="*/ 287 w 519"/>
                    <a:gd name="T21" fmla="*/ 0 h 490"/>
                    <a:gd name="T22" fmla="*/ 290 w 519"/>
                    <a:gd name="T23" fmla="*/ 33 h 490"/>
                    <a:gd name="T24" fmla="*/ 241 w 519"/>
                    <a:gd name="T25" fmla="*/ 5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9" h="490">
                      <a:moveTo>
                        <a:pt x="60" y="29"/>
                      </a:moveTo>
                      <a:cubicBezTo>
                        <a:pt x="223" y="33"/>
                        <a:pt x="223" y="33"/>
                        <a:pt x="223" y="33"/>
                      </a:cubicBezTo>
                      <a:cubicBezTo>
                        <a:pt x="223" y="33"/>
                        <a:pt x="228" y="59"/>
                        <a:pt x="253" y="64"/>
                      </a:cubicBezTo>
                      <a:cubicBezTo>
                        <a:pt x="406" y="95"/>
                        <a:pt x="472" y="144"/>
                        <a:pt x="481" y="181"/>
                      </a:cubicBezTo>
                      <a:cubicBezTo>
                        <a:pt x="519" y="349"/>
                        <a:pt x="260" y="490"/>
                        <a:pt x="260" y="490"/>
                      </a:cubicBezTo>
                      <a:cubicBezTo>
                        <a:pt x="246" y="468"/>
                        <a:pt x="246" y="468"/>
                        <a:pt x="246" y="468"/>
                      </a:cubicBezTo>
                      <a:cubicBezTo>
                        <a:pt x="246" y="468"/>
                        <a:pt x="339" y="393"/>
                        <a:pt x="372" y="283"/>
                      </a:cubicBezTo>
                      <a:cubicBezTo>
                        <a:pt x="400" y="187"/>
                        <a:pt x="254" y="187"/>
                        <a:pt x="190" y="182"/>
                      </a:cubicBezTo>
                      <a:cubicBezTo>
                        <a:pt x="0" y="167"/>
                        <a:pt x="60" y="29"/>
                        <a:pt x="60" y="2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87" y="0"/>
                        <a:pt x="287" y="0"/>
                        <a:pt x="287" y="0"/>
                      </a:cubicBezTo>
                      <a:cubicBezTo>
                        <a:pt x="290" y="33"/>
                        <a:pt x="290" y="33"/>
                        <a:pt x="290" y="33"/>
                      </a:cubicBezTo>
                      <a:cubicBezTo>
                        <a:pt x="290" y="33"/>
                        <a:pt x="237" y="29"/>
                        <a:pt x="241" y="59"/>
                      </a:cubicBezTo>
                    </a:path>
                  </a:pathLst>
                </a:custGeom>
                <a:solidFill>
                  <a:srgbClr val="CC8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ïṥļîḑè">
                  <a:extLst>
                    <a:ext uri="{FF2B5EF4-FFF2-40B4-BE49-F238E27FC236}">
                      <a16:creationId xmlns:a16="http://schemas.microsoft.com/office/drawing/2014/main" id="{894DEE58-1EEA-4EF7-8162-DDA1ACF8F5C6}"/>
                    </a:ext>
                  </a:extLst>
                </p:cNvPr>
                <p:cNvSpPr/>
                <p:nvPr/>
              </p:nvSpPr>
              <p:spPr bwMode="auto">
                <a:xfrm>
                  <a:off x="4822826" y="4244975"/>
                  <a:ext cx="201613" cy="223838"/>
                </a:xfrm>
                <a:custGeom>
                  <a:avLst/>
                  <a:gdLst>
                    <a:gd name="T0" fmla="*/ 16 w 72"/>
                    <a:gd name="T1" fmla="*/ 0 h 80"/>
                    <a:gd name="T2" fmla="*/ 9 w 72"/>
                    <a:gd name="T3" fmla="*/ 20 h 80"/>
                    <a:gd name="T4" fmla="*/ 65 w 72"/>
                    <a:gd name="T5" fmla="*/ 76 h 80"/>
                    <a:gd name="T6" fmla="*/ 16 w 72"/>
                    <a:gd name="T7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0">
                      <a:moveTo>
                        <a:pt x="16" y="0"/>
                      </a:moveTo>
                      <a:cubicBezTo>
                        <a:pt x="16" y="0"/>
                        <a:pt x="0" y="3"/>
                        <a:pt x="9" y="20"/>
                      </a:cubicBezTo>
                      <a:cubicBezTo>
                        <a:pt x="18" y="36"/>
                        <a:pt x="58" y="80"/>
                        <a:pt x="65" y="76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í$ľiḍê">
                  <a:extLst>
                    <a:ext uri="{FF2B5EF4-FFF2-40B4-BE49-F238E27FC236}">
                      <a16:creationId xmlns:a16="http://schemas.microsoft.com/office/drawing/2014/main" id="{053AEBEE-F8C8-4D64-936F-D934930FD695}"/>
                    </a:ext>
                  </a:extLst>
                </p:cNvPr>
                <p:cNvSpPr/>
                <p:nvPr/>
              </p:nvSpPr>
              <p:spPr bwMode="auto">
                <a:xfrm>
                  <a:off x="5060951" y="4302125"/>
                  <a:ext cx="201613" cy="225425"/>
                </a:xfrm>
                <a:custGeom>
                  <a:avLst/>
                  <a:gdLst>
                    <a:gd name="T0" fmla="*/ 16 w 72"/>
                    <a:gd name="T1" fmla="*/ 0 h 81"/>
                    <a:gd name="T2" fmla="*/ 9 w 72"/>
                    <a:gd name="T3" fmla="*/ 20 h 81"/>
                    <a:gd name="T4" fmla="*/ 65 w 72"/>
                    <a:gd name="T5" fmla="*/ 77 h 81"/>
                    <a:gd name="T6" fmla="*/ 16 w 72"/>
                    <a:gd name="T7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1">
                      <a:moveTo>
                        <a:pt x="16" y="0"/>
                      </a:moveTo>
                      <a:cubicBezTo>
                        <a:pt x="16" y="0"/>
                        <a:pt x="0" y="4"/>
                        <a:pt x="9" y="20"/>
                      </a:cubicBezTo>
                      <a:cubicBezTo>
                        <a:pt x="18" y="37"/>
                        <a:pt x="58" y="81"/>
                        <a:pt x="65" y="77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iślîďé">
                  <a:extLst>
                    <a:ext uri="{FF2B5EF4-FFF2-40B4-BE49-F238E27FC236}">
                      <a16:creationId xmlns:a16="http://schemas.microsoft.com/office/drawing/2014/main" id="{77CF2A01-7FB4-49EF-A0D3-E835E693C80F}"/>
                    </a:ext>
                  </a:extLst>
                </p:cNvPr>
                <p:cNvSpPr/>
                <p:nvPr/>
              </p:nvSpPr>
              <p:spPr bwMode="auto">
                <a:xfrm>
                  <a:off x="4276726" y="1927225"/>
                  <a:ext cx="754063" cy="1211263"/>
                </a:xfrm>
                <a:custGeom>
                  <a:avLst/>
                  <a:gdLst>
                    <a:gd name="T0" fmla="*/ 16 w 269"/>
                    <a:gd name="T1" fmla="*/ 433 h 433"/>
                    <a:gd name="T2" fmla="*/ 269 w 269"/>
                    <a:gd name="T3" fmla="*/ 412 h 433"/>
                    <a:gd name="T4" fmla="*/ 248 w 269"/>
                    <a:gd name="T5" fmla="*/ 144 h 433"/>
                    <a:gd name="T6" fmla="*/ 235 w 269"/>
                    <a:gd name="T7" fmla="*/ 73 h 433"/>
                    <a:gd name="T8" fmla="*/ 101 w 269"/>
                    <a:gd name="T9" fmla="*/ 43 h 433"/>
                    <a:gd name="T10" fmla="*/ 16 w 269"/>
                    <a:gd name="T11" fmla="*/ 433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433">
                      <a:moveTo>
                        <a:pt x="16" y="433"/>
                      </a:moveTo>
                      <a:cubicBezTo>
                        <a:pt x="269" y="412"/>
                        <a:pt x="269" y="412"/>
                        <a:pt x="269" y="412"/>
                      </a:cubicBezTo>
                      <a:cubicBezTo>
                        <a:pt x="269" y="412"/>
                        <a:pt x="253" y="342"/>
                        <a:pt x="248" y="144"/>
                      </a:cubicBezTo>
                      <a:cubicBezTo>
                        <a:pt x="247" y="117"/>
                        <a:pt x="245" y="92"/>
                        <a:pt x="235" y="73"/>
                      </a:cubicBezTo>
                      <a:cubicBezTo>
                        <a:pt x="219" y="39"/>
                        <a:pt x="149" y="0"/>
                        <a:pt x="101" y="43"/>
                      </a:cubicBezTo>
                      <a:cubicBezTo>
                        <a:pt x="18" y="120"/>
                        <a:pt x="0" y="234"/>
                        <a:pt x="16" y="433"/>
                      </a:cubicBez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îṥlîḓe">
                  <a:extLst>
                    <a:ext uri="{FF2B5EF4-FFF2-40B4-BE49-F238E27FC236}">
                      <a16:creationId xmlns:a16="http://schemas.microsoft.com/office/drawing/2014/main" id="{9829E4A1-CA1D-4310-9B55-721E60EA6C11}"/>
                    </a:ext>
                  </a:extLst>
                </p:cNvPr>
                <p:cNvSpPr/>
                <p:nvPr/>
              </p:nvSpPr>
              <p:spPr bwMode="auto">
                <a:xfrm>
                  <a:off x="4662488" y="1119188"/>
                  <a:ext cx="660400" cy="1031875"/>
                </a:xfrm>
                <a:custGeom>
                  <a:avLst/>
                  <a:gdLst>
                    <a:gd name="T0" fmla="*/ 0 w 235"/>
                    <a:gd name="T1" fmla="*/ 330 h 368"/>
                    <a:gd name="T2" fmla="*/ 68 w 235"/>
                    <a:gd name="T3" fmla="*/ 354 h 368"/>
                    <a:gd name="T4" fmla="*/ 86 w 235"/>
                    <a:gd name="T5" fmla="*/ 285 h 368"/>
                    <a:gd name="T6" fmla="*/ 178 w 235"/>
                    <a:gd name="T7" fmla="*/ 305 h 368"/>
                    <a:gd name="T8" fmla="*/ 208 w 235"/>
                    <a:gd name="T9" fmla="*/ 224 h 368"/>
                    <a:gd name="T10" fmla="*/ 230 w 235"/>
                    <a:gd name="T11" fmla="*/ 230 h 368"/>
                    <a:gd name="T12" fmla="*/ 223 w 235"/>
                    <a:gd name="T13" fmla="*/ 97 h 368"/>
                    <a:gd name="T14" fmla="*/ 59 w 235"/>
                    <a:gd name="T15" fmla="*/ 125 h 368"/>
                    <a:gd name="T16" fmla="*/ 0 w 235"/>
                    <a:gd name="T17" fmla="*/ 33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368">
                      <a:moveTo>
                        <a:pt x="0" y="330"/>
                      </a:moveTo>
                      <a:cubicBezTo>
                        <a:pt x="0" y="330"/>
                        <a:pt x="17" y="368"/>
                        <a:pt x="68" y="354"/>
                      </a:cubicBezTo>
                      <a:cubicBezTo>
                        <a:pt x="86" y="285"/>
                        <a:pt x="86" y="285"/>
                        <a:pt x="86" y="285"/>
                      </a:cubicBezTo>
                      <a:cubicBezTo>
                        <a:pt x="86" y="285"/>
                        <a:pt x="142" y="312"/>
                        <a:pt x="178" y="305"/>
                      </a:cubicBezTo>
                      <a:cubicBezTo>
                        <a:pt x="200" y="300"/>
                        <a:pt x="208" y="224"/>
                        <a:pt x="208" y="224"/>
                      </a:cubicBezTo>
                      <a:cubicBezTo>
                        <a:pt x="230" y="230"/>
                        <a:pt x="230" y="230"/>
                        <a:pt x="230" y="230"/>
                      </a:cubicBezTo>
                      <a:cubicBezTo>
                        <a:pt x="230" y="230"/>
                        <a:pt x="235" y="131"/>
                        <a:pt x="223" y="97"/>
                      </a:cubicBezTo>
                      <a:cubicBezTo>
                        <a:pt x="203" y="42"/>
                        <a:pt x="109" y="0"/>
                        <a:pt x="59" y="125"/>
                      </a:cubicBezTo>
                      <a:cubicBezTo>
                        <a:pt x="12" y="240"/>
                        <a:pt x="0" y="330"/>
                        <a:pt x="0" y="330"/>
                      </a:cubicBez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iṡḻiḓe">
                  <a:extLst>
                    <a:ext uri="{FF2B5EF4-FFF2-40B4-BE49-F238E27FC236}">
                      <a16:creationId xmlns:a16="http://schemas.microsoft.com/office/drawing/2014/main" id="{37281F04-0E48-4658-A037-4B1E3D9F5F02}"/>
                    </a:ext>
                  </a:extLst>
                </p:cNvPr>
                <p:cNvSpPr/>
                <p:nvPr/>
              </p:nvSpPr>
              <p:spPr bwMode="auto">
                <a:xfrm>
                  <a:off x="4606926" y="1081088"/>
                  <a:ext cx="692150" cy="777875"/>
                </a:xfrm>
                <a:custGeom>
                  <a:avLst/>
                  <a:gdLst>
                    <a:gd name="T0" fmla="*/ 119 w 247"/>
                    <a:gd name="T1" fmla="*/ 194 h 278"/>
                    <a:gd name="T2" fmla="*/ 103 w 247"/>
                    <a:gd name="T3" fmla="*/ 195 h 278"/>
                    <a:gd name="T4" fmla="*/ 73 w 247"/>
                    <a:gd name="T5" fmla="*/ 171 h 278"/>
                    <a:gd name="T6" fmla="*/ 83 w 247"/>
                    <a:gd name="T7" fmla="*/ 200 h 278"/>
                    <a:gd name="T8" fmla="*/ 33 w 247"/>
                    <a:gd name="T9" fmla="*/ 278 h 278"/>
                    <a:gd name="T10" fmla="*/ 0 w 247"/>
                    <a:gd name="T11" fmla="*/ 152 h 278"/>
                    <a:gd name="T12" fmla="*/ 156 w 247"/>
                    <a:gd name="T13" fmla="*/ 13 h 278"/>
                    <a:gd name="T14" fmla="*/ 247 w 247"/>
                    <a:gd name="T15" fmla="*/ 127 h 278"/>
                    <a:gd name="T16" fmla="*/ 181 w 247"/>
                    <a:gd name="T17" fmla="*/ 103 h 278"/>
                    <a:gd name="T18" fmla="*/ 119 w 247"/>
                    <a:gd name="T19" fmla="*/ 137 h 278"/>
                    <a:gd name="T20" fmla="*/ 119 w 247"/>
                    <a:gd name="T21" fmla="*/ 19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7" h="278">
                      <a:moveTo>
                        <a:pt x="119" y="194"/>
                      </a:moveTo>
                      <a:cubicBezTo>
                        <a:pt x="103" y="195"/>
                        <a:pt x="103" y="195"/>
                        <a:pt x="103" y="195"/>
                      </a:cubicBezTo>
                      <a:cubicBezTo>
                        <a:pt x="103" y="195"/>
                        <a:pt x="96" y="157"/>
                        <a:pt x="73" y="171"/>
                      </a:cubicBezTo>
                      <a:cubicBezTo>
                        <a:pt x="61" y="179"/>
                        <a:pt x="63" y="202"/>
                        <a:pt x="83" y="200"/>
                      </a:cubicBezTo>
                      <a:cubicBezTo>
                        <a:pt x="83" y="200"/>
                        <a:pt x="47" y="267"/>
                        <a:pt x="33" y="278"/>
                      </a:cubicBezTo>
                      <a:cubicBezTo>
                        <a:pt x="33" y="278"/>
                        <a:pt x="0" y="216"/>
                        <a:pt x="0" y="152"/>
                      </a:cubicBezTo>
                      <a:cubicBezTo>
                        <a:pt x="0" y="51"/>
                        <a:pt x="82" y="0"/>
                        <a:pt x="156" y="13"/>
                      </a:cubicBezTo>
                      <a:cubicBezTo>
                        <a:pt x="237" y="27"/>
                        <a:pt x="247" y="127"/>
                        <a:pt x="247" y="127"/>
                      </a:cubicBezTo>
                      <a:cubicBezTo>
                        <a:pt x="247" y="127"/>
                        <a:pt x="203" y="138"/>
                        <a:pt x="181" y="103"/>
                      </a:cubicBezTo>
                      <a:cubicBezTo>
                        <a:pt x="166" y="79"/>
                        <a:pt x="122" y="74"/>
                        <a:pt x="119" y="137"/>
                      </a:cubicBezTo>
                      <a:cubicBezTo>
                        <a:pt x="117" y="166"/>
                        <a:pt x="119" y="194"/>
                        <a:pt x="119" y="194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iśľíďé">
                  <a:extLst>
                    <a:ext uri="{FF2B5EF4-FFF2-40B4-BE49-F238E27FC236}">
                      <a16:creationId xmlns:a16="http://schemas.microsoft.com/office/drawing/2014/main" id="{1B52B59E-A14F-4C5A-AFC4-9419047E2F46}"/>
                    </a:ext>
                  </a:extLst>
                </p:cNvPr>
                <p:cNvSpPr/>
                <p:nvPr/>
              </p:nvSpPr>
              <p:spPr bwMode="auto">
                <a:xfrm>
                  <a:off x="4241801" y="2341563"/>
                  <a:ext cx="771525" cy="730250"/>
                </a:xfrm>
                <a:custGeom>
                  <a:avLst/>
                  <a:gdLst>
                    <a:gd name="T0" fmla="*/ 135 w 275"/>
                    <a:gd name="T1" fmla="*/ 0 h 261"/>
                    <a:gd name="T2" fmla="*/ 275 w 275"/>
                    <a:gd name="T3" fmla="*/ 227 h 261"/>
                    <a:gd name="T4" fmla="*/ 275 w 275"/>
                    <a:gd name="T5" fmla="*/ 261 h 261"/>
                    <a:gd name="T6" fmla="*/ 67 w 275"/>
                    <a:gd name="T7" fmla="*/ 156 h 261"/>
                    <a:gd name="T8" fmla="*/ 59 w 275"/>
                    <a:gd name="T9" fmla="*/ 22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61">
                      <a:moveTo>
                        <a:pt x="135" y="0"/>
                      </a:moveTo>
                      <a:cubicBezTo>
                        <a:pt x="135" y="0"/>
                        <a:pt x="0" y="170"/>
                        <a:pt x="275" y="227"/>
                      </a:cubicBezTo>
                      <a:cubicBezTo>
                        <a:pt x="275" y="261"/>
                        <a:pt x="275" y="261"/>
                        <a:pt x="275" y="261"/>
                      </a:cubicBezTo>
                      <a:cubicBezTo>
                        <a:pt x="67" y="156"/>
                        <a:pt x="67" y="156"/>
                        <a:pt x="67" y="156"/>
                      </a:cubicBezTo>
                      <a:cubicBezTo>
                        <a:pt x="59" y="22"/>
                        <a:pt x="59" y="22"/>
                        <a:pt x="59" y="22"/>
                      </a:cubicBezTo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îśľíḓe">
                  <a:extLst>
                    <a:ext uri="{FF2B5EF4-FFF2-40B4-BE49-F238E27FC236}">
                      <a16:creationId xmlns:a16="http://schemas.microsoft.com/office/drawing/2014/main" id="{E441139E-FB19-42D0-8B53-E1E099941250}"/>
                    </a:ext>
                  </a:extLst>
                </p:cNvPr>
                <p:cNvSpPr/>
                <p:nvPr/>
              </p:nvSpPr>
              <p:spPr bwMode="auto">
                <a:xfrm>
                  <a:off x="4313238" y="2870200"/>
                  <a:ext cx="673100" cy="268288"/>
                </a:xfrm>
                <a:custGeom>
                  <a:avLst/>
                  <a:gdLst>
                    <a:gd name="T0" fmla="*/ 0 w 424"/>
                    <a:gd name="T1" fmla="*/ 0 h 169"/>
                    <a:gd name="T2" fmla="*/ 5 w 424"/>
                    <a:gd name="T3" fmla="*/ 169 h 169"/>
                    <a:gd name="T4" fmla="*/ 192 w 424"/>
                    <a:gd name="T5" fmla="*/ 162 h 169"/>
                    <a:gd name="T6" fmla="*/ 424 w 424"/>
                    <a:gd name="T7" fmla="*/ 136 h 169"/>
                    <a:gd name="T8" fmla="*/ 0 w 424"/>
                    <a:gd name="T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4" h="169">
                      <a:moveTo>
                        <a:pt x="0" y="0"/>
                      </a:moveTo>
                      <a:lnTo>
                        <a:pt x="5" y="169"/>
                      </a:lnTo>
                      <a:lnTo>
                        <a:pt x="192" y="162"/>
                      </a:lnTo>
                      <a:lnTo>
                        <a:pt x="424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íşľïḑê">
                  <a:extLst>
                    <a:ext uri="{FF2B5EF4-FFF2-40B4-BE49-F238E27FC236}">
                      <a16:creationId xmlns:a16="http://schemas.microsoft.com/office/drawing/2014/main" id="{8A4FE534-93DB-4205-9711-F890F0E0F872}"/>
                    </a:ext>
                  </a:extLst>
                </p:cNvPr>
                <p:cNvSpPr/>
                <p:nvPr/>
              </p:nvSpPr>
              <p:spPr bwMode="auto">
                <a:xfrm>
                  <a:off x="4938713" y="2473325"/>
                  <a:ext cx="1168400" cy="771525"/>
                </a:xfrm>
                <a:custGeom>
                  <a:avLst/>
                  <a:gdLst>
                    <a:gd name="T0" fmla="*/ 14 w 417"/>
                    <a:gd name="T1" fmla="*/ 276 h 276"/>
                    <a:gd name="T2" fmla="*/ 0 w 417"/>
                    <a:gd name="T3" fmla="*/ 263 h 276"/>
                    <a:gd name="T4" fmla="*/ 14 w 417"/>
                    <a:gd name="T5" fmla="*/ 249 h 276"/>
                    <a:gd name="T6" fmla="*/ 294 w 417"/>
                    <a:gd name="T7" fmla="*/ 248 h 276"/>
                    <a:gd name="T8" fmla="*/ 388 w 417"/>
                    <a:gd name="T9" fmla="*/ 11 h 276"/>
                    <a:gd name="T10" fmla="*/ 405 w 417"/>
                    <a:gd name="T11" fmla="*/ 3 h 276"/>
                    <a:gd name="T12" fmla="*/ 414 w 417"/>
                    <a:gd name="T13" fmla="*/ 20 h 276"/>
                    <a:gd name="T14" fmla="*/ 314 w 417"/>
                    <a:gd name="T15" fmla="*/ 276 h 276"/>
                    <a:gd name="T16" fmla="*/ 14 w 417"/>
                    <a:gd name="T1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276">
                      <a:moveTo>
                        <a:pt x="14" y="276"/>
                      </a:moveTo>
                      <a:cubicBezTo>
                        <a:pt x="6" y="276"/>
                        <a:pt x="0" y="270"/>
                        <a:pt x="0" y="263"/>
                      </a:cubicBezTo>
                      <a:cubicBezTo>
                        <a:pt x="0" y="255"/>
                        <a:pt x="6" y="249"/>
                        <a:pt x="14" y="249"/>
                      </a:cubicBezTo>
                      <a:cubicBezTo>
                        <a:pt x="294" y="248"/>
                        <a:pt x="294" y="248"/>
                        <a:pt x="294" y="248"/>
                      </a:cubicBezTo>
                      <a:cubicBezTo>
                        <a:pt x="388" y="11"/>
                        <a:pt x="388" y="11"/>
                        <a:pt x="388" y="11"/>
                      </a:cubicBezTo>
                      <a:cubicBezTo>
                        <a:pt x="390" y="4"/>
                        <a:pt x="398" y="0"/>
                        <a:pt x="405" y="3"/>
                      </a:cubicBezTo>
                      <a:cubicBezTo>
                        <a:pt x="413" y="5"/>
                        <a:pt x="417" y="13"/>
                        <a:pt x="414" y="20"/>
                      </a:cubicBezTo>
                      <a:cubicBezTo>
                        <a:pt x="314" y="276"/>
                        <a:pt x="314" y="276"/>
                        <a:pt x="314" y="276"/>
                      </a:cubicBezTo>
                      <a:cubicBezTo>
                        <a:pt x="14" y="276"/>
                        <a:pt x="14" y="276"/>
                        <a:pt x="14" y="276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ïṩļîdê">
                  <a:extLst>
                    <a:ext uri="{FF2B5EF4-FFF2-40B4-BE49-F238E27FC236}">
                      <a16:creationId xmlns:a16="http://schemas.microsoft.com/office/drawing/2014/main" id="{6AA05E71-B8CB-4E15-BD7C-29826CA0AD58}"/>
                    </a:ext>
                  </a:extLst>
                </p:cNvPr>
                <p:cNvSpPr/>
                <p:nvPr/>
              </p:nvSpPr>
              <p:spPr bwMode="auto">
                <a:xfrm>
                  <a:off x="4222751" y="2035175"/>
                  <a:ext cx="981075" cy="1123950"/>
                </a:xfrm>
                <a:custGeom>
                  <a:avLst/>
                  <a:gdLst>
                    <a:gd name="T0" fmla="*/ 125 w 350"/>
                    <a:gd name="T1" fmla="*/ 0 h 401"/>
                    <a:gd name="T2" fmla="*/ 9 w 350"/>
                    <a:gd name="T3" fmla="*/ 223 h 401"/>
                    <a:gd name="T4" fmla="*/ 350 w 350"/>
                    <a:gd name="T5" fmla="*/ 377 h 401"/>
                    <a:gd name="T6" fmla="*/ 350 w 350"/>
                    <a:gd name="T7" fmla="*/ 354 h 401"/>
                    <a:gd name="T8" fmla="*/ 99 w 350"/>
                    <a:gd name="T9" fmla="*/ 233 h 401"/>
                    <a:gd name="T10" fmla="*/ 142 w 350"/>
                    <a:gd name="T11" fmla="*/ 109 h 401"/>
                    <a:gd name="T12" fmla="*/ 125 w 350"/>
                    <a:gd name="T13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0" h="401">
                      <a:moveTo>
                        <a:pt x="125" y="0"/>
                      </a:moveTo>
                      <a:cubicBezTo>
                        <a:pt x="125" y="0"/>
                        <a:pt x="0" y="61"/>
                        <a:pt x="9" y="223"/>
                      </a:cubicBezTo>
                      <a:cubicBezTo>
                        <a:pt x="20" y="401"/>
                        <a:pt x="237" y="379"/>
                        <a:pt x="350" y="377"/>
                      </a:cubicBezTo>
                      <a:cubicBezTo>
                        <a:pt x="350" y="354"/>
                        <a:pt x="350" y="354"/>
                        <a:pt x="350" y="354"/>
                      </a:cubicBezTo>
                      <a:cubicBezTo>
                        <a:pt x="350" y="354"/>
                        <a:pt x="114" y="336"/>
                        <a:pt x="99" y="233"/>
                      </a:cubicBezTo>
                      <a:cubicBezTo>
                        <a:pt x="87" y="158"/>
                        <a:pt x="142" y="109"/>
                        <a:pt x="142" y="109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î$ḷíḍe">
                  <a:extLst>
                    <a:ext uri="{FF2B5EF4-FFF2-40B4-BE49-F238E27FC236}">
                      <a16:creationId xmlns:a16="http://schemas.microsoft.com/office/drawing/2014/main" id="{EAA1BDBE-2CDA-44BE-A375-7525E3C7BA6A}"/>
                    </a:ext>
                  </a:extLst>
                </p:cNvPr>
                <p:cNvSpPr/>
                <p:nvPr/>
              </p:nvSpPr>
              <p:spPr bwMode="auto">
                <a:xfrm>
                  <a:off x="5203826" y="3027363"/>
                  <a:ext cx="244475" cy="131763"/>
                </a:xfrm>
                <a:custGeom>
                  <a:avLst/>
                  <a:gdLst>
                    <a:gd name="T0" fmla="*/ 0 w 87"/>
                    <a:gd name="T1" fmla="*/ 0 h 47"/>
                    <a:gd name="T2" fmla="*/ 52 w 87"/>
                    <a:gd name="T3" fmla="*/ 6 h 47"/>
                    <a:gd name="T4" fmla="*/ 83 w 87"/>
                    <a:gd name="T5" fmla="*/ 40 h 47"/>
                    <a:gd name="T6" fmla="*/ 61 w 87"/>
                    <a:gd name="T7" fmla="*/ 22 h 47"/>
                    <a:gd name="T8" fmla="*/ 68 w 87"/>
                    <a:gd name="T9" fmla="*/ 42 h 47"/>
                    <a:gd name="T10" fmla="*/ 52 w 87"/>
                    <a:gd name="T11" fmla="*/ 19 h 47"/>
                    <a:gd name="T12" fmla="*/ 57 w 87"/>
                    <a:gd name="T13" fmla="*/ 42 h 47"/>
                    <a:gd name="T14" fmla="*/ 49 w 87"/>
                    <a:gd name="T15" fmla="*/ 25 h 47"/>
                    <a:gd name="T16" fmla="*/ 34 w 87"/>
                    <a:gd name="T17" fmla="*/ 17 h 47"/>
                    <a:gd name="T18" fmla="*/ 0 w 87"/>
                    <a:gd name="T19" fmla="*/ 23 h 47"/>
                    <a:gd name="T20" fmla="*/ 0 w 87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7">
                      <a:moveTo>
                        <a:pt x="0" y="0"/>
                      </a:moveTo>
                      <a:cubicBezTo>
                        <a:pt x="0" y="0"/>
                        <a:pt x="33" y="2"/>
                        <a:pt x="52" y="6"/>
                      </a:cubicBezTo>
                      <a:cubicBezTo>
                        <a:pt x="72" y="9"/>
                        <a:pt x="80" y="34"/>
                        <a:pt x="83" y="40"/>
                      </a:cubicBezTo>
                      <a:cubicBezTo>
                        <a:pt x="87" y="47"/>
                        <a:pt x="65" y="27"/>
                        <a:pt x="61" y="22"/>
                      </a:cubicBezTo>
                      <a:cubicBezTo>
                        <a:pt x="61" y="22"/>
                        <a:pt x="71" y="41"/>
                        <a:pt x="68" y="42"/>
                      </a:cubicBezTo>
                      <a:cubicBezTo>
                        <a:pt x="66" y="42"/>
                        <a:pt x="52" y="19"/>
                        <a:pt x="52" y="19"/>
                      </a:cubicBezTo>
                      <a:cubicBezTo>
                        <a:pt x="52" y="19"/>
                        <a:pt x="59" y="41"/>
                        <a:pt x="57" y="42"/>
                      </a:cubicBezTo>
                      <a:cubicBezTo>
                        <a:pt x="54" y="43"/>
                        <a:pt x="50" y="27"/>
                        <a:pt x="49" y="25"/>
                      </a:cubicBezTo>
                      <a:cubicBezTo>
                        <a:pt x="48" y="23"/>
                        <a:pt x="39" y="23"/>
                        <a:pt x="34" y="17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8" name="ísļíďe">
                  <a:extLst>
                    <a:ext uri="{FF2B5EF4-FFF2-40B4-BE49-F238E27FC236}">
                      <a16:creationId xmlns:a16="http://schemas.microsoft.com/office/drawing/2014/main" id="{CE29A7D7-3239-46E2-BFD0-15F39687FC44}"/>
                    </a:ext>
                  </a:extLst>
                </p:cNvPr>
                <p:cNvSpPr/>
                <p:nvPr/>
              </p:nvSpPr>
              <p:spPr bwMode="auto">
                <a:xfrm>
                  <a:off x="5349876" y="2982913"/>
                  <a:ext cx="230188" cy="169863"/>
                </a:xfrm>
                <a:custGeom>
                  <a:avLst/>
                  <a:gdLst>
                    <a:gd name="T0" fmla="*/ 4 w 82"/>
                    <a:gd name="T1" fmla="*/ 0 h 61"/>
                    <a:gd name="T2" fmla="*/ 55 w 82"/>
                    <a:gd name="T3" fmla="*/ 15 h 61"/>
                    <a:gd name="T4" fmla="*/ 79 w 82"/>
                    <a:gd name="T5" fmla="*/ 54 h 61"/>
                    <a:gd name="T6" fmla="*/ 61 w 82"/>
                    <a:gd name="T7" fmla="*/ 33 h 61"/>
                    <a:gd name="T8" fmla="*/ 64 w 82"/>
                    <a:gd name="T9" fmla="*/ 53 h 61"/>
                    <a:gd name="T10" fmla="*/ 53 w 82"/>
                    <a:gd name="T11" fmla="*/ 28 h 61"/>
                    <a:gd name="T12" fmla="*/ 53 w 82"/>
                    <a:gd name="T13" fmla="*/ 51 h 61"/>
                    <a:gd name="T14" fmla="*/ 48 w 82"/>
                    <a:gd name="T15" fmla="*/ 33 h 61"/>
                    <a:gd name="T16" fmla="*/ 35 w 82"/>
                    <a:gd name="T17" fmla="*/ 23 h 61"/>
                    <a:gd name="T18" fmla="*/ 0 w 82"/>
                    <a:gd name="T19" fmla="*/ 23 h 61"/>
                    <a:gd name="T20" fmla="*/ 4 w 82"/>
                    <a:gd name="T2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61">
                      <a:moveTo>
                        <a:pt x="4" y="0"/>
                      </a:moveTo>
                      <a:cubicBezTo>
                        <a:pt x="4" y="0"/>
                        <a:pt x="36" y="8"/>
                        <a:pt x="55" y="15"/>
                      </a:cubicBezTo>
                      <a:cubicBezTo>
                        <a:pt x="74" y="22"/>
                        <a:pt x="77" y="48"/>
                        <a:pt x="79" y="54"/>
                      </a:cubicBezTo>
                      <a:cubicBezTo>
                        <a:pt x="82" y="61"/>
                        <a:pt x="64" y="38"/>
                        <a:pt x="61" y="33"/>
                      </a:cubicBezTo>
                      <a:cubicBezTo>
                        <a:pt x="61" y="33"/>
                        <a:pt x="67" y="53"/>
                        <a:pt x="64" y="53"/>
                      </a:cubicBezTo>
                      <a:cubicBezTo>
                        <a:pt x="62" y="53"/>
                        <a:pt x="53" y="28"/>
                        <a:pt x="53" y="28"/>
                      </a:cubicBezTo>
                      <a:cubicBezTo>
                        <a:pt x="53" y="28"/>
                        <a:pt x="55" y="50"/>
                        <a:pt x="53" y="51"/>
                      </a:cubicBezTo>
                      <a:cubicBezTo>
                        <a:pt x="50" y="52"/>
                        <a:pt x="49" y="36"/>
                        <a:pt x="48" y="33"/>
                      </a:cubicBezTo>
                      <a:cubicBezTo>
                        <a:pt x="48" y="31"/>
                        <a:pt x="39" y="30"/>
                        <a:pt x="35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íŝľîdé">
                  <a:extLst>
                    <a:ext uri="{FF2B5EF4-FFF2-40B4-BE49-F238E27FC236}">
                      <a16:creationId xmlns:a16="http://schemas.microsoft.com/office/drawing/2014/main" id="{6A7B05FC-41C0-4C0C-8517-5660D540AE0D}"/>
                    </a:ext>
                  </a:extLst>
                </p:cNvPr>
                <p:cNvSpPr/>
                <p:nvPr/>
              </p:nvSpPr>
              <p:spPr bwMode="auto">
                <a:xfrm>
                  <a:off x="5027613" y="3155950"/>
                  <a:ext cx="80963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i$ḷiḋê">
                  <a:extLst>
                    <a:ext uri="{FF2B5EF4-FFF2-40B4-BE49-F238E27FC236}">
                      <a16:creationId xmlns:a16="http://schemas.microsoft.com/office/drawing/2014/main" id="{7CC6ED6C-E9F1-47F9-BA0E-280075832561}"/>
                    </a:ext>
                  </a:extLst>
                </p:cNvPr>
                <p:cNvSpPr/>
                <p:nvPr/>
              </p:nvSpPr>
              <p:spPr bwMode="auto">
                <a:xfrm>
                  <a:off x="5129213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îṡḷïḋe">
                  <a:extLst>
                    <a:ext uri="{FF2B5EF4-FFF2-40B4-BE49-F238E27FC236}">
                      <a16:creationId xmlns:a16="http://schemas.microsoft.com/office/drawing/2014/main" id="{48B47B78-7035-4CE1-8AE8-C6222A1AC210}"/>
                    </a:ext>
                  </a:extLst>
                </p:cNvPr>
                <p:cNvSpPr/>
                <p:nvPr/>
              </p:nvSpPr>
              <p:spPr bwMode="auto">
                <a:xfrm>
                  <a:off x="5226051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íṡlíḑé">
                  <a:extLst>
                    <a:ext uri="{FF2B5EF4-FFF2-40B4-BE49-F238E27FC236}">
                      <a16:creationId xmlns:a16="http://schemas.microsoft.com/office/drawing/2014/main" id="{C1AE08F7-E331-4BF2-B9AF-C69696B33AFD}"/>
                    </a:ext>
                  </a:extLst>
                </p:cNvPr>
                <p:cNvSpPr/>
                <p:nvPr/>
              </p:nvSpPr>
              <p:spPr bwMode="auto">
                <a:xfrm>
                  <a:off x="5327651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ïsḷidé">
                  <a:extLst>
                    <a:ext uri="{FF2B5EF4-FFF2-40B4-BE49-F238E27FC236}">
                      <a16:creationId xmlns:a16="http://schemas.microsoft.com/office/drawing/2014/main" id="{631E2E55-5F6C-414E-BF64-46A54F4D1990}"/>
                    </a:ext>
                  </a:extLst>
                </p:cNvPr>
                <p:cNvSpPr/>
                <p:nvPr/>
              </p:nvSpPr>
              <p:spPr bwMode="auto">
                <a:xfrm>
                  <a:off x="5429251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4" name="îşḻíḍê">
                  <a:extLst>
                    <a:ext uri="{FF2B5EF4-FFF2-40B4-BE49-F238E27FC236}">
                      <a16:creationId xmlns:a16="http://schemas.microsoft.com/office/drawing/2014/main" id="{2C1ACFE4-B107-41FF-B46E-A0661971B25A}"/>
                    </a:ext>
                  </a:extLst>
                </p:cNvPr>
                <p:cNvSpPr/>
                <p:nvPr/>
              </p:nvSpPr>
              <p:spPr bwMode="auto">
                <a:xfrm>
                  <a:off x="5526088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îsľiḑê">
                  <a:extLst>
                    <a:ext uri="{FF2B5EF4-FFF2-40B4-BE49-F238E27FC236}">
                      <a16:creationId xmlns:a16="http://schemas.microsoft.com/office/drawing/2014/main" id="{CF384266-E72F-4AA2-8975-6786C6B7F0EE}"/>
                    </a:ext>
                  </a:extLst>
                </p:cNvPr>
                <p:cNvSpPr/>
                <p:nvPr/>
              </p:nvSpPr>
              <p:spPr bwMode="auto">
                <a:xfrm>
                  <a:off x="5627688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îśḻíḍé">
              <a:extLst>
                <a:ext uri="{FF2B5EF4-FFF2-40B4-BE49-F238E27FC236}">
                  <a16:creationId xmlns:a16="http://schemas.microsoft.com/office/drawing/2014/main" id="{6594A634-7A90-4556-B9D9-CDFF0931204E}"/>
                </a:ext>
              </a:extLst>
            </p:cNvPr>
            <p:cNvGrpSpPr/>
            <p:nvPr/>
          </p:nvGrpSpPr>
          <p:grpSpPr>
            <a:xfrm>
              <a:off x="4162257" y="1511757"/>
              <a:ext cx="730204" cy="730204"/>
              <a:chOff x="4282553" y="1511757"/>
              <a:chExt cx="730204" cy="730204"/>
            </a:xfrm>
          </p:grpSpPr>
          <p:sp>
            <p:nvSpPr>
              <p:cNvPr id="29" name="iṥḻïḑe">
                <a:extLst>
                  <a:ext uri="{FF2B5EF4-FFF2-40B4-BE49-F238E27FC236}">
                    <a16:creationId xmlns:a16="http://schemas.microsoft.com/office/drawing/2014/main" id="{12CE4D60-F222-4B60-800D-B1BCD8DE9449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íṡḻídé">
                <a:extLst>
                  <a:ext uri="{FF2B5EF4-FFF2-40B4-BE49-F238E27FC236}">
                    <a16:creationId xmlns:a16="http://schemas.microsoft.com/office/drawing/2014/main" id="{8D582757-5EAE-4145-8046-D131DC9893C7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8" name="iŝļîḓè">
              <a:extLst>
                <a:ext uri="{FF2B5EF4-FFF2-40B4-BE49-F238E27FC236}">
                  <a16:creationId xmlns:a16="http://schemas.microsoft.com/office/drawing/2014/main" id="{E263AE7B-1FBB-4920-99D0-5DD80F0AC4B1}"/>
                </a:ext>
              </a:extLst>
            </p:cNvPr>
            <p:cNvGrpSpPr/>
            <p:nvPr/>
          </p:nvGrpSpPr>
          <p:grpSpPr>
            <a:xfrm>
              <a:off x="930550" y="1202289"/>
              <a:ext cx="2908300" cy="1381721"/>
              <a:chOff x="669925" y="1758275"/>
              <a:chExt cx="3112651" cy="1381721"/>
            </a:xfrm>
          </p:grpSpPr>
          <p:sp>
            <p:nvSpPr>
              <p:cNvPr id="27" name="ïş1îďê">
                <a:extLst>
                  <a:ext uri="{FF2B5EF4-FFF2-40B4-BE49-F238E27FC236}">
                    <a16:creationId xmlns:a16="http://schemas.microsoft.com/office/drawing/2014/main" id="{1CC412B4-912B-4278-A1A0-7C404E58AF81}"/>
                  </a:ext>
                </a:extLst>
              </p:cNvPr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能熟练使用</a:t>
                </a:r>
                <a:r>
                  <a:rPr lang="en-US" altLang="zh-CN" sz="1100" dirty="0" err="1"/>
                  <a:t>pr</a:t>
                </a:r>
                <a:r>
                  <a:rPr lang="en-US" altLang="zh-CN" sz="1100" dirty="0"/>
                  <a:t>  ae</a:t>
                </a:r>
                <a:r>
                  <a:rPr lang="zh-CN" altLang="en-US" sz="1100" dirty="0"/>
                  <a:t>等视频制作软件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足以胜任部门中的绝大部分工作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有较强的专业技能</a:t>
                </a:r>
              </a:p>
            </p:txBody>
          </p:sp>
          <p:sp>
            <p:nvSpPr>
              <p:cNvPr id="28" name="ïš1iḓè">
                <a:extLst>
                  <a:ext uri="{FF2B5EF4-FFF2-40B4-BE49-F238E27FC236}">
                    <a16:creationId xmlns:a16="http://schemas.microsoft.com/office/drawing/2014/main" id="{8962D84E-E26E-4BD5-BEC4-EFB4416B577E}"/>
                  </a:ext>
                </a:extLst>
              </p:cNvPr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/>
                <a:r>
                  <a:rPr lang="zh-CN" altLang="en-US" b="1" dirty="0"/>
                  <a:t>对软件的熟练程度</a:t>
                </a:r>
              </a:p>
            </p:txBody>
          </p:sp>
        </p:grpSp>
        <p:grpSp>
          <p:nvGrpSpPr>
            <p:cNvPr id="9" name="íṧ1íḓê">
              <a:extLst>
                <a:ext uri="{FF2B5EF4-FFF2-40B4-BE49-F238E27FC236}">
                  <a16:creationId xmlns:a16="http://schemas.microsoft.com/office/drawing/2014/main" id="{B28D0AA3-DC32-4F8D-B3BA-0B13B63D1C75}"/>
                </a:ext>
              </a:extLst>
            </p:cNvPr>
            <p:cNvGrpSpPr/>
            <p:nvPr/>
          </p:nvGrpSpPr>
          <p:grpSpPr>
            <a:xfrm>
              <a:off x="4162257" y="5015071"/>
              <a:ext cx="730204" cy="730204"/>
              <a:chOff x="4282553" y="1511757"/>
              <a:chExt cx="730204" cy="730204"/>
            </a:xfrm>
          </p:grpSpPr>
          <p:sp>
            <p:nvSpPr>
              <p:cNvPr id="25" name="ïṩḻïḍe">
                <a:extLst>
                  <a:ext uri="{FF2B5EF4-FFF2-40B4-BE49-F238E27FC236}">
                    <a16:creationId xmlns:a16="http://schemas.microsoft.com/office/drawing/2014/main" id="{7050FA96-DAAA-4252-A591-DBBB8435086C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ïṡḷíḋe">
                <a:extLst>
                  <a:ext uri="{FF2B5EF4-FFF2-40B4-BE49-F238E27FC236}">
                    <a16:creationId xmlns:a16="http://schemas.microsoft.com/office/drawing/2014/main" id="{29D2DBD5-E347-4A71-8415-8CB2DB031461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0" name="ísḷïḓe">
              <a:extLst>
                <a:ext uri="{FF2B5EF4-FFF2-40B4-BE49-F238E27FC236}">
                  <a16:creationId xmlns:a16="http://schemas.microsoft.com/office/drawing/2014/main" id="{C57ED992-AB47-4DA2-A174-3F6FE059E928}"/>
                </a:ext>
              </a:extLst>
            </p:cNvPr>
            <p:cNvGrpSpPr/>
            <p:nvPr/>
          </p:nvGrpSpPr>
          <p:grpSpPr>
            <a:xfrm>
              <a:off x="930550" y="4705603"/>
              <a:ext cx="2908300" cy="1381721"/>
              <a:chOff x="669925" y="1758275"/>
              <a:chExt cx="3112651" cy="1381721"/>
            </a:xfrm>
          </p:grpSpPr>
          <p:sp>
            <p:nvSpPr>
              <p:cNvPr id="23" name="ïṧļîḓé">
                <a:extLst>
                  <a:ext uri="{FF2B5EF4-FFF2-40B4-BE49-F238E27FC236}">
                    <a16:creationId xmlns:a16="http://schemas.microsoft.com/office/drawing/2014/main" id="{4C9E4AC1-7AC8-496B-9AF4-2AA1AC455A0A}"/>
                  </a:ext>
                </a:extLst>
              </p:cNvPr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处事严谨，工作认真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能够认真负责的对待每一份任务</a:t>
                </a:r>
              </a:p>
            </p:txBody>
          </p:sp>
          <p:sp>
            <p:nvSpPr>
              <p:cNvPr id="24" name="ïsḻíḍé">
                <a:extLst>
                  <a:ext uri="{FF2B5EF4-FFF2-40B4-BE49-F238E27FC236}">
                    <a16:creationId xmlns:a16="http://schemas.microsoft.com/office/drawing/2014/main" id="{4E259394-2435-42CB-B869-84FCE06AD1D0}"/>
                  </a:ext>
                </a:extLst>
              </p:cNvPr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/>
                <a:r>
                  <a:rPr lang="zh-CN" altLang="en-US" b="1" dirty="0"/>
                  <a:t>工作风格</a:t>
                </a:r>
              </a:p>
            </p:txBody>
          </p:sp>
        </p:grpSp>
        <p:grpSp>
          <p:nvGrpSpPr>
            <p:cNvPr id="11" name="işḻíḑe">
              <a:extLst>
                <a:ext uri="{FF2B5EF4-FFF2-40B4-BE49-F238E27FC236}">
                  <a16:creationId xmlns:a16="http://schemas.microsoft.com/office/drawing/2014/main" id="{5F9F52D5-6187-4560-B638-FD76C2DFB637}"/>
                </a:ext>
              </a:extLst>
            </p:cNvPr>
            <p:cNvGrpSpPr/>
            <p:nvPr/>
          </p:nvGrpSpPr>
          <p:grpSpPr>
            <a:xfrm>
              <a:off x="7294677" y="1511757"/>
              <a:ext cx="730204" cy="730204"/>
              <a:chOff x="4282553" y="1511757"/>
              <a:chExt cx="730204" cy="730204"/>
            </a:xfrm>
          </p:grpSpPr>
          <p:sp>
            <p:nvSpPr>
              <p:cNvPr id="21" name="ïş1íḋé">
                <a:extLst>
                  <a:ext uri="{FF2B5EF4-FFF2-40B4-BE49-F238E27FC236}">
                    <a16:creationId xmlns:a16="http://schemas.microsoft.com/office/drawing/2014/main" id="{32D7FC46-DA65-47E9-8E20-DA14F93C0182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ïsḻîde">
                <a:extLst>
                  <a:ext uri="{FF2B5EF4-FFF2-40B4-BE49-F238E27FC236}">
                    <a16:creationId xmlns:a16="http://schemas.microsoft.com/office/drawing/2014/main" id="{3B18B1AE-3DE7-4EA0-9E8F-C32A64EA8966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2" name="íSliḍe">
              <a:extLst>
                <a:ext uri="{FF2B5EF4-FFF2-40B4-BE49-F238E27FC236}">
                  <a16:creationId xmlns:a16="http://schemas.microsoft.com/office/drawing/2014/main" id="{B3589326-F1CC-4D9A-BC27-5AF757A202E8}"/>
                </a:ext>
              </a:extLst>
            </p:cNvPr>
            <p:cNvGrpSpPr/>
            <p:nvPr/>
          </p:nvGrpSpPr>
          <p:grpSpPr>
            <a:xfrm>
              <a:off x="7294677" y="5015071"/>
              <a:ext cx="730204" cy="730204"/>
              <a:chOff x="4282553" y="1511757"/>
              <a:chExt cx="730204" cy="730204"/>
            </a:xfrm>
          </p:grpSpPr>
          <p:sp>
            <p:nvSpPr>
              <p:cNvPr id="19" name="iṥ1îḑé">
                <a:extLst>
                  <a:ext uri="{FF2B5EF4-FFF2-40B4-BE49-F238E27FC236}">
                    <a16:creationId xmlns:a16="http://schemas.microsoft.com/office/drawing/2014/main" id="{DBF7F814-0FED-4FBE-A46A-6F96B7628AA1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ïṣļiďe">
                <a:extLst>
                  <a:ext uri="{FF2B5EF4-FFF2-40B4-BE49-F238E27FC236}">
                    <a16:creationId xmlns:a16="http://schemas.microsoft.com/office/drawing/2014/main" id="{D545D25F-CE08-4CCE-9186-935486EDFEFE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3" name="íṧḷidé">
              <a:extLst>
                <a:ext uri="{FF2B5EF4-FFF2-40B4-BE49-F238E27FC236}">
                  <a16:creationId xmlns:a16="http://schemas.microsoft.com/office/drawing/2014/main" id="{CADE1540-CE8B-4A9A-8D6A-55058F48512C}"/>
                </a:ext>
              </a:extLst>
            </p:cNvPr>
            <p:cNvGrpSpPr/>
            <p:nvPr/>
          </p:nvGrpSpPr>
          <p:grpSpPr>
            <a:xfrm>
              <a:off x="8353150" y="1202289"/>
              <a:ext cx="2908300" cy="1381721"/>
              <a:chOff x="669925" y="1758275"/>
              <a:chExt cx="3112651" cy="1381721"/>
            </a:xfrm>
          </p:grpSpPr>
          <p:sp>
            <p:nvSpPr>
              <p:cNvPr id="17" name="ís1íḋé">
                <a:extLst>
                  <a:ext uri="{FF2B5EF4-FFF2-40B4-BE49-F238E27FC236}">
                    <a16:creationId xmlns:a16="http://schemas.microsoft.com/office/drawing/2014/main" id="{FFEF98A9-847C-4699-BAF9-28E593A6F01F}"/>
                  </a:ext>
                </a:extLst>
              </p:cNvPr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曾在</a:t>
                </a:r>
                <a:r>
                  <a:rPr lang="en-US" altLang="zh-CN" sz="1100" dirty="0"/>
                  <a:t>B</a:t>
                </a:r>
                <a:r>
                  <a:rPr lang="zh-CN" altLang="en-US" sz="1100" dirty="0"/>
                  <a:t>站发布过自己制作的视频</a:t>
                </a:r>
                <a:endParaRPr lang="en-US" altLang="zh-CN" sz="1100" dirty="0"/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现在播放量已达</a:t>
                </a:r>
                <a:r>
                  <a:rPr lang="en-US" altLang="zh-CN" sz="1100" dirty="0"/>
                  <a:t>5w</a:t>
                </a:r>
                <a:endParaRPr lang="zh-CN" altLang="en-US" sz="1100" dirty="0"/>
              </a:p>
            </p:txBody>
          </p:sp>
          <p:sp>
            <p:nvSpPr>
              <p:cNvPr id="18" name="íṥ1ídè">
                <a:extLst>
                  <a:ext uri="{FF2B5EF4-FFF2-40B4-BE49-F238E27FC236}">
                    <a16:creationId xmlns:a16="http://schemas.microsoft.com/office/drawing/2014/main" id="{914C2463-32FB-4CB3-BF8E-0AADAE1948AD}"/>
                  </a:ext>
                </a:extLst>
              </p:cNvPr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b="1" dirty="0"/>
                  <a:t>个人作品</a:t>
                </a:r>
              </a:p>
            </p:txBody>
          </p:sp>
        </p:grpSp>
        <p:grpSp>
          <p:nvGrpSpPr>
            <p:cNvPr id="14" name="ïSľiďé">
              <a:extLst>
                <a:ext uri="{FF2B5EF4-FFF2-40B4-BE49-F238E27FC236}">
                  <a16:creationId xmlns:a16="http://schemas.microsoft.com/office/drawing/2014/main" id="{7043DDF8-2A38-496D-BD19-36E61BA4DF33}"/>
                </a:ext>
              </a:extLst>
            </p:cNvPr>
            <p:cNvGrpSpPr/>
            <p:nvPr/>
          </p:nvGrpSpPr>
          <p:grpSpPr>
            <a:xfrm>
              <a:off x="8353150" y="4705603"/>
              <a:ext cx="2908300" cy="1381721"/>
              <a:chOff x="669925" y="1758275"/>
              <a:chExt cx="3112651" cy="1381721"/>
            </a:xfrm>
          </p:grpSpPr>
          <p:sp>
            <p:nvSpPr>
              <p:cNvPr id="15" name="ïś1iḑe">
                <a:extLst>
                  <a:ext uri="{FF2B5EF4-FFF2-40B4-BE49-F238E27FC236}">
                    <a16:creationId xmlns:a16="http://schemas.microsoft.com/office/drawing/2014/main" id="{3ED2E68D-F580-4962-842C-1B596DD72800}"/>
                  </a:ext>
                </a:extLst>
              </p:cNvPr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有耐性，有责任感</a:t>
                </a:r>
                <a:endParaRPr lang="en-US" altLang="zh-CN" sz="1100" dirty="0"/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对自己感兴趣的事物面前有着极强的耐性与意志力</a:t>
                </a:r>
              </a:p>
            </p:txBody>
          </p:sp>
          <p:sp>
            <p:nvSpPr>
              <p:cNvPr id="16" name="isḷíḍè">
                <a:extLst>
                  <a:ext uri="{FF2B5EF4-FFF2-40B4-BE49-F238E27FC236}">
                    <a16:creationId xmlns:a16="http://schemas.microsoft.com/office/drawing/2014/main" id="{0771EF0B-448E-470B-A31E-2E72C74F2874}"/>
                  </a:ext>
                </a:extLst>
              </p:cNvPr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b="1" dirty="0"/>
                  <a:t>个人性格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32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C4068-918C-4498-A7B5-F9A8B0E2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近期学习情况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4C5476-81BC-4C8D-960C-75E1A37B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计算机科学与技术学院    洪勇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0DD482-61AA-422F-8F0C-5156F87B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45" name="2199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BADF01-AD8F-48AC-B5BB-344709856963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276349"/>
            <a:ext cx="10848975" cy="4870451"/>
            <a:chOff x="669925" y="1276349"/>
            <a:chExt cx="10848975" cy="4870451"/>
          </a:xfrm>
        </p:grpSpPr>
        <p:sp>
          <p:nvSpPr>
            <p:cNvPr id="46" name="îṡḻíḑê">
              <a:extLst>
                <a:ext uri="{FF2B5EF4-FFF2-40B4-BE49-F238E27FC236}">
                  <a16:creationId xmlns:a16="http://schemas.microsoft.com/office/drawing/2014/main" id="{81D141F6-A001-4815-A5CE-21A40A9C26BD}"/>
                </a:ext>
              </a:extLst>
            </p:cNvPr>
            <p:cNvSpPr/>
            <p:nvPr/>
          </p:nvSpPr>
          <p:spPr>
            <a:xfrm>
              <a:off x="774700" y="1344262"/>
              <a:ext cx="4981575" cy="2924175"/>
            </a:xfrm>
            <a:prstGeom prst="rect">
              <a:avLst/>
            </a:prstGeom>
            <a:blipFill>
              <a:blip r:embed="rId2"/>
              <a:stretch>
                <a:fillRect l="-2086" r="-2076"/>
              </a:stretch>
            </a:blipFill>
            <a:ln w="3175">
              <a:noFill/>
              <a:prstDash val="sysDash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b="1"/>
            </a:p>
          </p:txBody>
        </p:sp>
        <p:sp>
          <p:nvSpPr>
            <p:cNvPr id="47" name="íšľïḍè">
              <a:extLst>
                <a:ext uri="{FF2B5EF4-FFF2-40B4-BE49-F238E27FC236}">
                  <a16:creationId xmlns:a16="http://schemas.microsoft.com/office/drawing/2014/main" id="{CF0A1953-80DC-4FF4-8467-3E835E690244}"/>
                </a:ext>
              </a:extLst>
            </p:cNvPr>
            <p:cNvSpPr/>
            <p:nvPr/>
          </p:nvSpPr>
          <p:spPr>
            <a:xfrm>
              <a:off x="669925" y="1276349"/>
              <a:ext cx="104775" cy="3060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8" name="iṧḷïdé">
              <a:extLst>
                <a:ext uri="{FF2B5EF4-FFF2-40B4-BE49-F238E27FC236}">
                  <a16:creationId xmlns:a16="http://schemas.microsoft.com/office/drawing/2014/main" id="{ED6EB814-A90A-4EF2-B07C-893BF7D36EA2}"/>
                </a:ext>
              </a:extLst>
            </p:cNvPr>
            <p:cNvGrpSpPr/>
            <p:nvPr/>
          </p:nvGrpSpPr>
          <p:grpSpPr>
            <a:xfrm>
              <a:off x="860250" y="3823131"/>
              <a:ext cx="409924" cy="1304925"/>
              <a:chOff x="860250" y="3823131"/>
              <a:chExt cx="409924" cy="1304925"/>
            </a:xfrm>
          </p:grpSpPr>
          <p:sp>
            <p:nvSpPr>
              <p:cNvPr id="63" name="îṧ1íḋé">
                <a:extLst>
                  <a:ext uri="{FF2B5EF4-FFF2-40B4-BE49-F238E27FC236}">
                    <a16:creationId xmlns:a16="http://schemas.microsoft.com/office/drawing/2014/main" id="{B54B4E24-8583-43B2-A65D-6CF726EC85DB}"/>
                  </a:ext>
                </a:extLst>
              </p:cNvPr>
              <p:cNvSpPr/>
              <p:nvPr/>
            </p:nvSpPr>
            <p:spPr>
              <a:xfrm>
                <a:off x="860250" y="4547031"/>
                <a:ext cx="409924" cy="581025"/>
              </a:xfrm>
              <a:custGeom>
                <a:avLst/>
                <a:gdLst>
                  <a:gd name="connsiteX0" fmla="*/ 213778 w 427556"/>
                  <a:gd name="connsiteY0" fmla="*/ 182841 h 606016"/>
                  <a:gd name="connsiteX1" fmla="*/ 164894 w 427556"/>
                  <a:gd name="connsiteY1" fmla="*/ 231666 h 606016"/>
                  <a:gd name="connsiteX2" fmla="*/ 213778 w 427556"/>
                  <a:gd name="connsiteY2" fmla="*/ 280492 h 606016"/>
                  <a:gd name="connsiteX3" fmla="*/ 262662 w 427556"/>
                  <a:gd name="connsiteY3" fmla="*/ 231666 h 606016"/>
                  <a:gd name="connsiteX4" fmla="*/ 213778 w 427556"/>
                  <a:gd name="connsiteY4" fmla="*/ 182841 h 606016"/>
                  <a:gd name="connsiteX5" fmla="*/ 213778 w 427556"/>
                  <a:gd name="connsiteY5" fmla="*/ 144024 h 606016"/>
                  <a:gd name="connsiteX6" fmla="*/ 301526 w 427556"/>
                  <a:gd name="connsiteY6" fmla="*/ 231666 h 606016"/>
                  <a:gd name="connsiteX7" fmla="*/ 213778 w 427556"/>
                  <a:gd name="connsiteY7" fmla="*/ 319309 h 606016"/>
                  <a:gd name="connsiteX8" fmla="*/ 126030 w 427556"/>
                  <a:gd name="connsiteY8" fmla="*/ 231666 h 606016"/>
                  <a:gd name="connsiteX9" fmla="*/ 213778 w 427556"/>
                  <a:gd name="connsiteY9" fmla="*/ 144024 h 606016"/>
                  <a:gd name="connsiteX10" fmla="*/ 213778 w 427556"/>
                  <a:gd name="connsiteY10" fmla="*/ 47911 h 606016"/>
                  <a:gd name="connsiteX11" fmla="*/ 47979 w 427556"/>
                  <a:gd name="connsiteY11" fmla="*/ 213478 h 606016"/>
                  <a:gd name="connsiteX12" fmla="*/ 213778 w 427556"/>
                  <a:gd name="connsiteY12" fmla="*/ 534604 h 606016"/>
                  <a:gd name="connsiteX13" fmla="*/ 379577 w 427556"/>
                  <a:gd name="connsiteY13" fmla="*/ 213478 h 606016"/>
                  <a:gd name="connsiteX14" fmla="*/ 213778 w 427556"/>
                  <a:gd name="connsiteY14" fmla="*/ 47911 h 606016"/>
                  <a:gd name="connsiteX15" fmla="*/ 213778 w 427556"/>
                  <a:gd name="connsiteY15" fmla="*/ 0 h 606016"/>
                  <a:gd name="connsiteX16" fmla="*/ 427556 w 427556"/>
                  <a:gd name="connsiteY16" fmla="*/ 213478 h 606016"/>
                  <a:gd name="connsiteX17" fmla="*/ 233061 w 427556"/>
                  <a:gd name="connsiteY17" fmla="*/ 590096 h 606016"/>
                  <a:gd name="connsiteX18" fmla="*/ 225773 w 427556"/>
                  <a:gd name="connsiteY18" fmla="*/ 599951 h 606016"/>
                  <a:gd name="connsiteX19" fmla="*/ 213778 w 427556"/>
                  <a:gd name="connsiteY19" fmla="*/ 606016 h 606016"/>
                  <a:gd name="connsiteX20" fmla="*/ 201783 w 427556"/>
                  <a:gd name="connsiteY20" fmla="*/ 599951 h 606016"/>
                  <a:gd name="connsiteX21" fmla="*/ 194344 w 427556"/>
                  <a:gd name="connsiteY21" fmla="*/ 590096 h 606016"/>
                  <a:gd name="connsiteX22" fmla="*/ 0 w 427556"/>
                  <a:gd name="connsiteY22" fmla="*/ 213478 h 606016"/>
                  <a:gd name="connsiteX23" fmla="*/ 213778 w 427556"/>
                  <a:gd name="connsiteY23" fmla="*/ 0 h 60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7556" h="606016">
                    <a:moveTo>
                      <a:pt x="213778" y="182841"/>
                    </a:moveTo>
                    <a:cubicBezTo>
                      <a:pt x="186755" y="182841"/>
                      <a:pt x="164894" y="204828"/>
                      <a:pt x="164894" y="231666"/>
                    </a:cubicBezTo>
                    <a:cubicBezTo>
                      <a:pt x="164894" y="258657"/>
                      <a:pt x="186755" y="280492"/>
                      <a:pt x="213778" y="280492"/>
                    </a:cubicBezTo>
                    <a:cubicBezTo>
                      <a:pt x="240649" y="280492"/>
                      <a:pt x="262662" y="258657"/>
                      <a:pt x="262662" y="231666"/>
                    </a:cubicBezTo>
                    <a:cubicBezTo>
                      <a:pt x="262662" y="204828"/>
                      <a:pt x="240649" y="182841"/>
                      <a:pt x="213778" y="182841"/>
                    </a:cubicBezTo>
                    <a:close/>
                    <a:moveTo>
                      <a:pt x="213778" y="144024"/>
                    </a:moveTo>
                    <a:cubicBezTo>
                      <a:pt x="262055" y="144024"/>
                      <a:pt x="301526" y="183296"/>
                      <a:pt x="301526" y="231666"/>
                    </a:cubicBezTo>
                    <a:cubicBezTo>
                      <a:pt x="301526" y="280037"/>
                      <a:pt x="262055" y="319309"/>
                      <a:pt x="213778" y="319309"/>
                    </a:cubicBezTo>
                    <a:cubicBezTo>
                      <a:pt x="165350" y="319309"/>
                      <a:pt x="126030" y="280037"/>
                      <a:pt x="126030" y="231666"/>
                    </a:cubicBezTo>
                    <a:cubicBezTo>
                      <a:pt x="126030" y="183296"/>
                      <a:pt x="165350" y="144024"/>
                      <a:pt x="213778" y="144024"/>
                    </a:cubicBezTo>
                    <a:close/>
                    <a:moveTo>
                      <a:pt x="213778" y="47911"/>
                    </a:moveTo>
                    <a:cubicBezTo>
                      <a:pt x="122376" y="47911"/>
                      <a:pt x="47979" y="122204"/>
                      <a:pt x="47979" y="213478"/>
                    </a:cubicBezTo>
                    <a:cubicBezTo>
                      <a:pt x="47979" y="275944"/>
                      <a:pt x="132093" y="418010"/>
                      <a:pt x="213778" y="534604"/>
                    </a:cubicBezTo>
                    <a:cubicBezTo>
                      <a:pt x="295463" y="418010"/>
                      <a:pt x="379577" y="275944"/>
                      <a:pt x="379577" y="213478"/>
                    </a:cubicBezTo>
                    <a:cubicBezTo>
                      <a:pt x="379577" y="122204"/>
                      <a:pt x="305180" y="47911"/>
                      <a:pt x="213778" y="47911"/>
                    </a:cubicBezTo>
                    <a:close/>
                    <a:moveTo>
                      <a:pt x="213778" y="0"/>
                    </a:moveTo>
                    <a:cubicBezTo>
                      <a:pt x="331599" y="0"/>
                      <a:pt x="427556" y="95822"/>
                      <a:pt x="427556" y="213478"/>
                    </a:cubicBezTo>
                    <a:cubicBezTo>
                      <a:pt x="427556" y="322794"/>
                      <a:pt x="252950" y="562957"/>
                      <a:pt x="233061" y="590096"/>
                    </a:cubicBezTo>
                    <a:lnTo>
                      <a:pt x="225773" y="599951"/>
                    </a:lnTo>
                    <a:cubicBezTo>
                      <a:pt x="222888" y="603742"/>
                      <a:pt x="218485" y="606016"/>
                      <a:pt x="213778" y="606016"/>
                    </a:cubicBezTo>
                    <a:cubicBezTo>
                      <a:pt x="209071" y="606016"/>
                      <a:pt x="204516" y="603742"/>
                      <a:pt x="201783" y="599951"/>
                    </a:cubicBezTo>
                    <a:lnTo>
                      <a:pt x="194344" y="590096"/>
                    </a:lnTo>
                    <a:cubicBezTo>
                      <a:pt x="174454" y="562957"/>
                      <a:pt x="0" y="322794"/>
                      <a:pt x="0" y="213478"/>
                    </a:cubicBezTo>
                    <a:cubicBezTo>
                      <a:pt x="0" y="95822"/>
                      <a:pt x="95805" y="0"/>
                      <a:pt x="2137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/>
                  <a:t>01</a:t>
                </a:r>
                <a:endParaRPr lang="zh-CN" altLang="en-US" sz="1600" b="1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4B621351-655A-4F4D-B195-0EE7D5782474}"/>
                  </a:ext>
                </a:extLst>
              </p:cNvPr>
              <p:cNvCxnSpPr>
                <a:stCxn id="63" idx="0"/>
              </p:cNvCxnSpPr>
              <p:nvPr/>
            </p:nvCxnSpPr>
            <p:spPr>
              <a:xfrm flipV="1">
                <a:off x="1065213" y="3823131"/>
                <a:ext cx="0" cy="723900"/>
              </a:xfrm>
              <a:prstGeom prst="line">
                <a:avLst/>
              </a:prstGeom>
              <a:ln w="3175" cap="rnd">
                <a:solidFill>
                  <a:schemeClr val="accent1"/>
                </a:solidFill>
                <a:prstDash val="solid"/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îṣḷîḍé">
              <a:extLst>
                <a:ext uri="{FF2B5EF4-FFF2-40B4-BE49-F238E27FC236}">
                  <a16:creationId xmlns:a16="http://schemas.microsoft.com/office/drawing/2014/main" id="{15E1F68B-449C-44E6-AE97-CE05A49386E7}"/>
                </a:ext>
              </a:extLst>
            </p:cNvPr>
            <p:cNvGrpSpPr/>
            <p:nvPr/>
          </p:nvGrpSpPr>
          <p:grpSpPr>
            <a:xfrm>
              <a:off x="1441450" y="4451781"/>
              <a:ext cx="3330625" cy="1695019"/>
              <a:chOff x="1441450" y="4543425"/>
              <a:chExt cx="3330625" cy="1695019"/>
            </a:xfrm>
          </p:grpSpPr>
          <p:grpSp>
            <p:nvGrpSpPr>
              <p:cNvPr id="59" name="işḷîde">
                <a:extLst>
                  <a:ext uri="{FF2B5EF4-FFF2-40B4-BE49-F238E27FC236}">
                    <a16:creationId xmlns:a16="http://schemas.microsoft.com/office/drawing/2014/main" id="{E920CF59-C295-42D7-BCA8-F0E1566396DF}"/>
                  </a:ext>
                </a:extLst>
              </p:cNvPr>
              <p:cNvGrpSpPr/>
              <p:nvPr/>
            </p:nvGrpSpPr>
            <p:grpSpPr>
              <a:xfrm>
                <a:off x="1441450" y="4543425"/>
                <a:ext cx="3330625" cy="1086937"/>
                <a:chOff x="1441450" y="4543425"/>
                <a:chExt cx="3330625" cy="1086937"/>
              </a:xfrm>
            </p:grpSpPr>
            <p:sp>
              <p:nvSpPr>
                <p:cNvPr id="61" name="iṩľïde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441450" y="4543425"/>
                  <a:ext cx="3330625" cy="455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过去的学习情况</a:t>
                  </a:r>
                  <a:endParaRPr lang="en-US" altLang="zh-CN" sz="2000" b="1" dirty="0"/>
                </a:p>
              </p:txBody>
            </p:sp>
            <p:sp>
              <p:nvSpPr>
                <p:cNvPr id="62" name="iśḻïdê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441450" y="4998606"/>
                  <a:ext cx="3330625" cy="631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100" dirty="0"/>
                    <a:t>平均绩点</a:t>
                  </a:r>
                  <a:r>
                    <a:rPr lang="en-US" altLang="zh-CN" sz="1100" dirty="0"/>
                    <a:t>3.392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100" dirty="0"/>
                    <a:t>专业课满绩</a:t>
                  </a:r>
                  <a:endParaRPr lang="en-US" altLang="zh-CN" sz="1100" dirty="0"/>
                </a:p>
              </p:txBody>
            </p:sp>
          </p:grpSp>
          <p:sp>
            <p:nvSpPr>
              <p:cNvPr id="60" name="îṧ1íḓe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1441450" y="5606688"/>
                <a:ext cx="3330625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100" dirty="0"/>
                  <a:t>学习占用的时间在生活中是最多的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100" dirty="0"/>
                  <a:t>对专业课充满热情</a:t>
                </a:r>
                <a:endParaRPr lang="en-US" altLang="zh-CN" sz="1100" dirty="0"/>
              </a:p>
            </p:txBody>
          </p:sp>
        </p:grpSp>
        <p:sp>
          <p:nvSpPr>
            <p:cNvPr id="50" name="isľíḑé">
              <a:extLst>
                <a:ext uri="{FF2B5EF4-FFF2-40B4-BE49-F238E27FC236}">
                  <a16:creationId xmlns:a16="http://schemas.microsoft.com/office/drawing/2014/main" id="{A4CDA3B3-8DAE-4B9B-92BC-710D042D5855}"/>
                </a:ext>
              </a:extLst>
            </p:cNvPr>
            <p:cNvSpPr/>
            <p:nvPr/>
          </p:nvSpPr>
          <p:spPr>
            <a:xfrm>
              <a:off x="6537325" y="1344262"/>
              <a:ext cx="4981575" cy="2924175"/>
            </a:xfrm>
            <a:prstGeom prst="rect">
              <a:avLst/>
            </a:prstGeom>
            <a:blipFill>
              <a:blip r:embed="rId3"/>
              <a:stretch>
                <a:fillRect t="-6815" b="-6757"/>
              </a:stretch>
            </a:blipFill>
            <a:ln w="3175">
              <a:noFill/>
              <a:prstDash val="sysDash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b="1"/>
            </a:p>
          </p:txBody>
        </p:sp>
        <p:sp>
          <p:nvSpPr>
            <p:cNvPr id="51" name="ïṥľíḑè">
              <a:extLst>
                <a:ext uri="{FF2B5EF4-FFF2-40B4-BE49-F238E27FC236}">
                  <a16:creationId xmlns:a16="http://schemas.microsoft.com/office/drawing/2014/main" id="{34A80A4E-5C10-4AB9-BF8E-E1755D484A73}"/>
                </a:ext>
              </a:extLst>
            </p:cNvPr>
            <p:cNvSpPr/>
            <p:nvPr/>
          </p:nvSpPr>
          <p:spPr>
            <a:xfrm>
              <a:off x="6432550" y="1276349"/>
              <a:ext cx="104775" cy="30600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îṩḷîdè">
              <a:extLst>
                <a:ext uri="{FF2B5EF4-FFF2-40B4-BE49-F238E27FC236}">
                  <a16:creationId xmlns:a16="http://schemas.microsoft.com/office/drawing/2014/main" id="{9B52211D-A543-4EEB-A707-D1F6A1B12DBD}"/>
                </a:ext>
              </a:extLst>
            </p:cNvPr>
            <p:cNvSpPr/>
            <p:nvPr/>
          </p:nvSpPr>
          <p:spPr>
            <a:xfrm>
              <a:off x="6581121" y="4547031"/>
              <a:ext cx="493431" cy="581025"/>
            </a:xfrm>
            <a:custGeom>
              <a:avLst/>
              <a:gdLst>
                <a:gd name="T0" fmla="*/ 4275 w 5265"/>
                <a:gd name="T1" fmla="*/ 4094 h 6209"/>
                <a:gd name="T2" fmla="*/ 4349 w 5265"/>
                <a:gd name="T3" fmla="*/ 3406 h 6209"/>
                <a:gd name="T4" fmla="*/ 2632 w 5265"/>
                <a:gd name="T5" fmla="*/ 0 h 6209"/>
                <a:gd name="T6" fmla="*/ 916 w 5265"/>
                <a:gd name="T7" fmla="*/ 3406 h 6209"/>
                <a:gd name="T8" fmla="*/ 990 w 5265"/>
                <a:gd name="T9" fmla="*/ 4094 h 6209"/>
                <a:gd name="T10" fmla="*/ 0 w 5265"/>
                <a:gd name="T11" fmla="*/ 5203 h 6209"/>
                <a:gd name="T12" fmla="*/ 414 w 5265"/>
                <a:gd name="T13" fmla="*/ 6166 h 6209"/>
                <a:gd name="T14" fmla="*/ 1145 w 5265"/>
                <a:gd name="T15" fmla="*/ 6166 h 6209"/>
                <a:gd name="T16" fmla="*/ 1145 w 5265"/>
                <a:gd name="T17" fmla="*/ 6150 h 6209"/>
                <a:gd name="T18" fmla="*/ 1384 w 5265"/>
                <a:gd name="T19" fmla="*/ 5169 h 6209"/>
                <a:gd name="T20" fmla="*/ 2072 w 5265"/>
                <a:gd name="T21" fmla="*/ 6209 h 6209"/>
                <a:gd name="T22" fmla="*/ 3193 w 5265"/>
                <a:gd name="T23" fmla="*/ 6209 h 6209"/>
                <a:gd name="T24" fmla="*/ 3881 w 5265"/>
                <a:gd name="T25" fmla="*/ 5169 h 6209"/>
                <a:gd name="T26" fmla="*/ 4120 w 5265"/>
                <a:gd name="T27" fmla="*/ 6150 h 6209"/>
                <a:gd name="T28" fmla="*/ 4119 w 5265"/>
                <a:gd name="T29" fmla="*/ 6166 h 6209"/>
                <a:gd name="T30" fmla="*/ 4851 w 5265"/>
                <a:gd name="T31" fmla="*/ 6166 h 6209"/>
                <a:gd name="T32" fmla="*/ 5265 w 5265"/>
                <a:gd name="T33" fmla="*/ 5203 h 6209"/>
                <a:gd name="T34" fmla="*/ 4275 w 5265"/>
                <a:gd name="T35" fmla="*/ 4094 h 6209"/>
                <a:gd name="T36" fmla="*/ 2632 w 5265"/>
                <a:gd name="T37" fmla="*/ 1651 h 6209"/>
                <a:gd name="T38" fmla="*/ 3282 w 5265"/>
                <a:gd name="T39" fmla="*/ 2300 h 6209"/>
                <a:gd name="T40" fmla="*/ 2632 w 5265"/>
                <a:gd name="T41" fmla="*/ 2950 h 6209"/>
                <a:gd name="T42" fmla="*/ 1983 w 5265"/>
                <a:gd name="T43" fmla="*/ 2300 h 6209"/>
                <a:gd name="T44" fmla="*/ 2632 w 5265"/>
                <a:gd name="T45" fmla="*/ 1651 h 6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65" h="6209">
                  <a:moveTo>
                    <a:pt x="4275" y="4094"/>
                  </a:moveTo>
                  <a:cubicBezTo>
                    <a:pt x="4322" y="3872"/>
                    <a:pt x="4349" y="3641"/>
                    <a:pt x="4349" y="3406"/>
                  </a:cubicBezTo>
                  <a:cubicBezTo>
                    <a:pt x="4349" y="1525"/>
                    <a:pt x="2632" y="0"/>
                    <a:pt x="2632" y="0"/>
                  </a:cubicBezTo>
                  <a:cubicBezTo>
                    <a:pt x="2632" y="0"/>
                    <a:pt x="916" y="1525"/>
                    <a:pt x="916" y="3406"/>
                  </a:cubicBezTo>
                  <a:cubicBezTo>
                    <a:pt x="916" y="3641"/>
                    <a:pt x="943" y="3872"/>
                    <a:pt x="990" y="4094"/>
                  </a:cubicBezTo>
                  <a:cubicBezTo>
                    <a:pt x="541" y="4332"/>
                    <a:pt x="187" y="4725"/>
                    <a:pt x="0" y="5203"/>
                  </a:cubicBezTo>
                  <a:lnTo>
                    <a:pt x="414" y="6166"/>
                  </a:lnTo>
                  <a:lnTo>
                    <a:pt x="1145" y="6166"/>
                  </a:lnTo>
                  <a:cubicBezTo>
                    <a:pt x="1145" y="6161"/>
                    <a:pt x="1145" y="6155"/>
                    <a:pt x="1145" y="6150"/>
                  </a:cubicBezTo>
                  <a:cubicBezTo>
                    <a:pt x="1145" y="5796"/>
                    <a:pt x="1231" y="5463"/>
                    <a:pt x="1384" y="5169"/>
                  </a:cubicBezTo>
                  <a:cubicBezTo>
                    <a:pt x="1596" y="5581"/>
                    <a:pt x="1850" y="5936"/>
                    <a:pt x="2072" y="6209"/>
                  </a:cubicBezTo>
                  <a:lnTo>
                    <a:pt x="3193" y="6209"/>
                  </a:lnTo>
                  <a:cubicBezTo>
                    <a:pt x="3415" y="5936"/>
                    <a:pt x="3668" y="5581"/>
                    <a:pt x="3881" y="5169"/>
                  </a:cubicBezTo>
                  <a:cubicBezTo>
                    <a:pt x="4033" y="5463"/>
                    <a:pt x="4120" y="5796"/>
                    <a:pt x="4120" y="6150"/>
                  </a:cubicBezTo>
                  <a:cubicBezTo>
                    <a:pt x="4120" y="6155"/>
                    <a:pt x="4119" y="6161"/>
                    <a:pt x="4119" y="6166"/>
                  </a:cubicBezTo>
                  <a:lnTo>
                    <a:pt x="4851" y="6166"/>
                  </a:lnTo>
                  <a:lnTo>
                    <a:pt x="5265" y="5203"/>
                  </a:lnTo>
                  <a:cubicBezTo>
                    <a:pt x="5078" y="4725"/>
                    <a:pt x="4724" y="4332"/>
                    <a:pt x="4275" y="4094"/>
                  </a:cubicBezTo>
                  <a:close/>
                  <a:moveTo>
                    <a:pt x="2632" y="1651"/>
                  </a:moveTo>
                  <a:cubicBezTo>
                    <a:pt x="2991" y="1651"/>
                    <a:pt x="3282" y="1942"/>
                    <a:pt x="3282" y="2300"/>
                  </a:cubicBezTo>
                  <a:cubicBezTo>
                    <a:pt x="3282" y="2659"/>
                    <a:pt x="2991" y="2950"/>
                    <a:pt x="2632" y="2950"/>
                  </a:cubicBezTo>
                  <a:cubicBezTo>
                    <a:pt x="2274" y="2950"/>
                    <a:pt x="1983" y="2659"/>
                    <a:pt x="1983" y="2300"/>
                  </a:cubicBezTo>
                  <a:cubicBezTo>
                    <a:pt x="1983" y="1942"/>
                    <a:pt x="2274" y="1651"/>
                    <a:pt x="2632" y="16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02</a:t>
              </a:r>
              <a:endParaRPr lang="zh-CN" altLang="en-US" sz="1600" b="1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FE29308-81FE-4A2C-8AD4-B7A32123E85E}"/>
                </a:ext>
              </a:extLst>
            </p:cNvPr>
            <p:cNvCxnSpPr>
              <a:stCxn id="52" idx="0"/>
            </p:cNvCxnSpPr>
            <p:nvPr/>
          </p:nvCxnSpPr>
          <p:spPr>
            <a:xfrm flipV="1">
              <a:off x="6827838" y="3823131"/>
              <a:ext cx="0" cy="723900"/>
            </a:xfrm>
            <a:prstGeom prst="line">
              <a:avLst/>
            </a:prstGeom>
            <a:ln w="3175" cap="rnd">
              <a:solidFill>
                <a:schemeClr val="accent2"/>
              </a:solidFill>
              <a:prstDash val="solid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ï$ḻíḍe">
              <a:extLst>
                <a:ext uri="{FF2B5EF4-FFF2-40B4-BE49-F238E27FC236}">
                  <a16:creationId xmlns:a16="http://schemas.microsoft.com/office/drawing/2014/main" id="{F8629ECC-DF37-435D-84FD-8A867EB05FB2}"/>
                </a:ext>
              </a:extLst>
            </p:cNvPr>
            <p:cNvGrpSpPr/>
            <p:nvPr/>
          </p:nvGrpSpPr>
          <p:grpSpPr>
            <a:xfrm>
              <a:off x="7204075" y="4451781"/>
              <a:ext cx="3330625" cy="1695019"/>
              <a:chOff x="1441450" y="4543425"/>
              <a:chExt cx="3330625" cy="1695019"/>
            </a:xfrm>
          </p:grpSpPr>
          <p:grpSp>
            <p:nvGrpSpPr>
              <p:cNvPr id="55" name="îSľïḋè">
                <a:extLst>
                  <a:ext uri="{FF2B5EF4-FFF2-40B4-BE49-F238E27FC236}">
                    <a16:creationId xmlns:a16="http://schemas.microsoft.com/office/drawing/2014/main" id="{195366B1-2FAD-4A0D-93B7-CFB2C263B1B1}"/>
                  </a:ext>
                </a:extLst>
              </p:cNvPr>
              <p:cNvGrpSpPr/>
              <p:nvPr/>
            </p:nvGrpSpPr>
            <p:grpSpPr>
              <a:xfrm>
                <a:off x="1441450" y="4543425"/>
                <a:ext cx="3330625" cy="1086937"/>
                <a:chOff x="1441450" y="4543425"/>
                <a:chExt cx="3330625" cy="1086937"/>
              </a:xfrm>
            </p:grpSpPr>
            <p:sp>
              <p:nvSpPr>
                <p:cNvPr id="57" name="íṧlïḋe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441450" y="4543425"/>
                  <a:ext cx="3330625" cy="455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未来的学习规划</a:t>
                  </a:r>
                  <a:endParaRPr lang="en-US" altLang="zh-CN" sz="2000" b="1" dirty="0"/>
                </a:p>
              </p:txBody>
            </p:sp>
            <p:sp>
              <p:nvSpPr>
                <p:cNvPr id="58" name="ïṩḷîdé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441450" y="4998606"/>
                  <a:ext cx="3330625" cy="631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100" dirty="0"/>
                    <a:t>在保证不拖学业的情况下，完成部门各项工作</a:t>
                  </a:r>
                  <a:endParaRPr lang="en-US" altLang="zh-CN" sz="110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100" dirty="0"/>
                    <a:t>增加自己的学习时间，提高学习效率</a:t>
                  </a:r>
                  <a:endParaRPr lang="en-US" altLang="zh-CN" sz="1100" dirty="0"/>
                </a:p>
              </p:txBody>
            </p:sp>
          </p:grpSp>
          <p:sp>
            <p:nvSpPr>
              <p:cNvPr id="56" name="iśḻïde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1441450" y="5606688"/>
                <a:ext cx="3330625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100" dirty="0"/>
                  <a:t>积极参加各项竞赛，提升自己的各项能力</a:t>
                </a:r>
                <a:endParaRPr lang="en-US" altLang="zh-CN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66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866D-3115-4340-AFEB-9D55FE67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工作经历与经验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A49BEF-4271-47AA-91B3-61361DC5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计算机科学与技术学院    洪勇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A08A1-7A55-4770-9C11-3F254E88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3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2E2E4F1-E040-45BE-A5AC-7DE0855B892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45929" y="2088728"/>
            <a:ext cx="9300719" cy="7982372"/>
            <a:chOff x="1445929" y="2088728"/>
            <a:chExt cx="9300719" cy="7982372"/>
          </a:xfrm>
        </p:grpSpPr>
        <p:sp>
          <p:nvSpPr>
            <p:cNvPr id="6" name="íṣľîḑè">
              <a:extLst>
                <a:ext uri="{FF2B5EF4-FFF2-40B4-BE49-F238E27FC236}">
                  <a16:creationId xmlns:a16="http://schemas.microsoft.com/office/drawing/2014/main" id="{4D90D315-850D-493C-84E6-AF8BC3CF8A57}"/>
                </a:ext>
              </a:extLst>
            </p:cNvPr>
            <p:cNvSpPr/>
            <p:nvPr/>
          </p:nvSpPr>
          <p:spPr bwMode="auto">
            <a:xfrm>
              <a:off x="2452688" y="2110953"/>
              <a:ext cx="414337" cy="352425"/>
            </a:xfrm>
            <a:custGeom>
              <a:avLst/>
              <a:gdLst>
                <a:gd name="T0" fmla="*/ 117 w 232"/>
                <a:gd name="T1" fmla="*/ 196 h 197"/>
                <a:gd name="T2" fmla="*/ 25 w 232"/>
                <a:gd name="T3" fmla="*/ 104 h 197"/>
                <a:gd name="T4" fmla="*/ 25 w 232"/>
                <a:gd name="T5" fmla="*/ 104 h 197"/>
                <a:gd name="T6" fmla="*/ 25 w 232"/>
                <a:gd name="T7" fmla="*/ 22 h 197"/>
                <a:gd name="T8" fmla="*/ 25 w 232"/>
                <a:gd name="T9" fmla="*/ 22 h 197"/>
                <a:gd name="T10" fmla="*/ 107 w 232"/>
                <a:gd name="T11" fmla="*/ 22 h 197"/>
                <a:gd name="T12" fmla="*/ 117 w 232"/>
                <a:gd name="T13" fmla="*/ 32 h 197"/>
                <a:gd name="T14" fmla="*/ 127 w 232"/>
                <a:gd name="T15" fmla="*/ 22 h 197"/>
                <a:gd name="T16" fmla="*/ 127 w 232"/>
                <a:gd name="T17" fmla="*/ 22 h 197"/>
                <a:gd name="T18" fmla="*/ 209 w 232"/>
                <a:gd name="T19" fmla="*/ 22 h 197"/>
                <a:gd name="T20" fmla="*/ 209 w 232"/>
                <a:gd name="T21" fmla="*/ 22 h 197"/>
                <a:gd name="T22" fmla="*/ 209 w 232"/>
                <a:gd name="T23" fmla="*/ 104 h 197"/>
                <a:gd name="T24" fmla="*/ 117 w 232"/>
                <a:gd name="T25" fmla="*/ 196 h 197"/>
                <a:gd name="T26" fmla="*/ 66 w 232"/>
                <a:gd name="T27" fmla="*/ 14 h 197"/>
                <a:gd name="T28" fmla="*/ 66 w 232"/>
                <a:gd name="T29" fmla="*/ 14 h 197"/>
                <a:gd name="T30" fmla="*/ 31 w 232"/>
                <a:gd name="T31" fmla="*/ 98 h 197"/>
                <a:gd name="T32" fmla="*/ 117 w 232"/>
                <a:gd name="T33" fmla="*/ 184 h 197"/>
                <a:gd name="T34" fmla="*/ 203 w 232"/>
                <a:gd name="T35" fmla="*/ 98 h 197"/>
                <a:gd name="T36" fmla="*/ 203 w 232"/>
                <a:gd name="T37" fmla="*/ 98 h 197"/>
                <a:gd name="T38" fmla="*/ 203 w 232"/>
                <a:gd name="T39" fmla="*/ 28 h 197"/>
                <a:gd name="T40" fmla="*/ 203 w 232"/>
                <a:gd name="T41" fmla="*/ 28 h 197"/>
                <a:gd name="T42" fmla="*/ 133 w 232"/>
                <a:gd name="T43" fmla="*/ 28 h 197"/>
                <a:gd name="T44" fmla="*/ 117 w 232"/>
                <a:gd name="T45" fmla="*/ 44 h 197"/>
                <a:gd name="T46" fmla="*/ 101 w 232"/>
                <a:gd name="T47" fmla="*/ 28 h 197"/>
                <a:gd name="T48" fmla="*/ 101 w 232"/>
                <a:gd name="T49" fmla="*/ 28 h 197"/>
                <a:gd name="T50" fmla="*/ 66 w 232"/>
                <a:gd name="T51" fmla="*/ 1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197">
                  <a:moveTo>
                    <a:pt x="117" y="196"/>
                  </a:moveTo>
                  <a:lnTo>
                    <a:pt x="25" y="104"/>
                  </a:lnTo>
                  <a:lnTo>
                    <a:pt x="25" y="104"/>
                  </a:lnTo>
                  <a:cubicBezTo>
                    <a:pt x="3" y="81"/>
                    <a:pt x="3" y="45"/>
                    <a:pt x="25" y="22"/>
                  </a:cubicBezTo>
                  <a:lnTo>
                    <a:pt x="25" y="22"/>
                  </a:lnTo>
                  <a:cubicBezTo>
                    <a:pt x="48" y="0"/>
                    <a:pt x="84" y="0"/>
                    <a:pt x="107" y="22"/>
                  </a:cubicBezTo>
                  <a:lnTo>
                    <a:pt x="117" y="32"/>
                  </a:lnTo>
                  <a:lnTo>
                    <a:pt x="127" y="22"/>
                  </a:lnTo>
                  <a:lnTo>
                    <a:pt x="127" y="22"/>
                  </a:lnTo>
                  <a:cubicBezTo>
                    <a:pt x="149" y="0"/>
                    <a:pt x="186" y="0"/>
                    <a:pt x="209" y="22"/>
                  </a:cubicBezTo>
                  <a:lnTo>
                    <a:pt x="209" y="22"/>
                  </a:lnTo>
                  <a:cubicBezTo>
                    <a:pt x="231" y="45"/>
                    <a:pt x="231" y="81"/>
                    <a:pt x="209" y="104"/>
                  </a:cubicBezTo>
                  <a:lnTo>
                    <a:pt x="117" y="196"/>
                  </a:lnTo>
                  <a:close/>
                  <a:moveTo>
                    <a:pt x="66" y="14"/>
                  </a:moveTo>
                  <a:lnTo>
                    <a:pt x="66" y="14"/>
                  </a:lnTo>
                  <a:cubicBezTo>
                    <a:pt x="22" y="14"/>
                    <a:pt x="0" y="67"/>
                    <a:pt x="31" y="98"/>
                  </a:cubicBezTo>
                  <a:lnTo>
                    <a:pt x="117" y="184"/>
                  </a:lnTo>
                  <a:lnTo>
                    <a:pt x="203" y="98"/>
                  </a:lnTo>
                  <a:lnTo>
                    <a:pt x="203" y="98"/>
                  </a:lnTo>
                  <a:cubicBezTo>
                    <a:pt x="221" y="79"/>
                    <a:pt x="221" y="47"/>
                    <a:pt x="203" y="28"/>
                  </a:cubicBezTo>
                  <a:lnTo>
                    <a:pt x="203" y="28"/>
                  </a:lnTo>
                  <a:cubicBezTo>
                    <a:pt x="183" y="9"/>
                    <a:pt x="152" y="9"/>
                    <a:pt x="133" y="28"/>
                  </a:cubicBezTo>
                  <a:lnTo>
                    <a:pt x="117" y="44"/>
                  </a:lnTo>
                  <a:lnTo>
                    <a:pt x="101" y="28"/>
                  </a:lnTo>
                  <a:lnTo>
                    <a:pt x="101" y="28"/>
                  </a:lnTo>
                  <a:cubicBezTo>
                    <a:pt x="92" y="19"/>
                    <a:pt x="79" y="14"/>
                    <a:pt x="66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7" name="îṡļîḍé">
              <a:extLst>
                <a:ext uri="{FF2B5EF4-FFF2-40B4-BE49-F238E27FC236}">
                  <a16:creationId xmlns:a16="http://schemas.microsoft.com/office/drawing/2014/main" id="{18634875-6C00-4F60-AFF8-9408194928F3}"/>
                </a:ext>
              </a:extLst>
            </p:cNvPr>
            <p:cNvSpPr/>
            <p:nvPr/>
          </p:nvSpPr>
          <p:spPr bwMode="auto">
            <a:xfrm>
              <a:off x="2468563" y="4068340"/>
              <a:ext cx="382587" cy="304800"/>
            </a:xfrm>
            <a:custGeom>
              <a:avLst/>
              <a:gdLst>
                <a:gd name="T0" fmla="*/ 25 w 216"/>
                <a:gd name="T1" fmla="*/ 171 h 172"/>
                <a:gd name="T2" fmla="*/ 0 w 216"/>
                <a:gd name="T3" fmla="*/ 146 h 172"/>
                <a:gd name="T4" fmla="*/ 0 w 216"/>
                <a:gd name="T5" fmla="*/ 44 h 172"/>
                <a:gd name="T6" fmla="*/ 59 w 216"/>
                <a:gd name="T7" fmla="*/ 19 h 172"/>
                <a:gd name="T8" fmla="*/ 62 w 216"/>
                <a:gd name="T9" fmla="*/ 9 h 172"/>
                <a:gd name="T10" fmla="*/ 141 w 216"/>
                <a:gd name="T11" fmla="*/ 0 h 172"/>
                <a:gd name="T12" fmla="*/ 153 w 216"/>
                <a:gd name="T13" fmla="*/ 9 h 172"/>
                <a:gd name="T14" fmla="*/ 156 w 216"/>
                <a:gd name="T15" fmla="*/ 19 h 172"/>
                <a:gd name="T16" fmla="*/ 190 w 216"/>
                <a:gd name="T17" fmla="*/ 19 h 172"/>
                <a:gd name="T18" fmla="*/ 215 w 216"/>
                <a:gd name="T19" fmla="*/ 146 h 172"/>
                <a:gd name="T20" fmla="*/ 190 w 216"/>
                <a:gd name="T21" fmla="*/ 171 h 172"/>
                <a:gd name="T22" fmla="*/ 25 w 216"/>
                <a:gd name="T23" fmla="*/ 28 h 172"/>
                <a:gd name="T24" fmla="*/ 8 w 216"/>
                <a:gd name="T25" fmla="*/ 146 h 172"/>
                <a:gd name="T26" fmla="*/ 25 w 216"/>
                <a:gd name="T27" fmla="*/ 163 h 172"/>
                <a:gd name="T28" fmla="*/ 190 w 216"/>
                <a:gd name="T29" fmla="*/ 163 h 172"/>
                <a:gd name="T30" fmla="*/ 207 w 216"/>
                <a:gd name="T31" fmla="*/ 44 h 172"/>
                <a:gd name="T32" fmla="*/ 190 w 216"/>
                <a:gd name="T33" fmla="*/ 28 h 172"/>
                <a:gd name="T34" fmla="*/ 145 w 216"/>
                <a:gd name="T35" fmla="*/ 11 h 172"/>
                <a:gd name="T36" fmla="*/ 141 w 216"/>
                <a:gd name="T37" fmla="*/ 8 h 172"/>
                <a:gd name="T38" fmla="*/ 74 w 216"/>
                <a:gd name="T39" fmla="*/ 8 h 172"/>
                <a:gd name="T40" fmla="*/ 65 w 216"/>
                <a:gd name="T41" fmla="*/ 28 h 172"/>
                <a:gd name="T42" fmla="*/ 108 w 216"/>
                <a:gd name="T43" fmla="*/ 146 h 172"/>
                <a:gd name="T44" fmla="*/ 70 w 216"/>
                <a:gd name="T45" fmla="*/ 55 h 172"/>
                <a:gd name="T46" fmla="*/ 160 w 216"/>
                <a:gd name="T47" fmla="*/ 93 h 172"/>
                <a:gd name="T48" fmla="*/ 108 w 216"/>
                <a:gd name="T49" fmla="*/ 146 h 172"/>
                <a:gd name="T50" fmla="*/ 108 w 216"/>
                <a:gd name="T51" fmla="*/ 48 h 172"/>
                <a:gd name="T52" fmla="*/ 76 w 216"/>
                <a:gd name="T53" fmla="*/ 124 h 172"/>
                <a:gd name="T54" fmla="*/ 152 w 216"/>
                <a:gd name="T55" fmla="*/ 93 h 172"/>
                <a:gd name="T56" fmla="*/ 185 w 216"/>
                <a:gd name="T57" fmla="*/ 43 h 172"/>
                <a:gd name="T58" fmla="*/ 180 w 216"/>
                <a:gd name="T59" fmla="*/ 56 h 172"/>
                <a:gd name="T60" fmla="*/ 193 w 216"/>
                <a:gd name="T61" fmla="*/ 51 h 172"/>
                <a:gd name="T62" fmla="*/ 185 w 216"/>
                <a:gd name="T63" fmla="*/ 4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172">
                  <a:moveTo>
                    <a:pt x="190" y="171"/>
                  </a:moveTo>
                  <a:lnTo>
                    <a:pt x="25" y="171"/>
                  </a:lnTo>
                  <a:lnTo>
                    <a:pt x="25" y="171"/>
                  </a:lnTo>
                  <a:cubicBezTo>
                    <a:pt x="11" y="171"/>
                    <a:pt x="0" y="160"/>
                    <a:pt x="0" y="146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31"/>
                    <a:pt x="11" y="19"/>
                    <a:pt x="25" y="19"/>
                  </a:cubicBezTo>
                  <a:lnTo>
                    <a:pt x="59" y="19"/>
                  </a:lnTo>
                  <a:lnTo>
                    <a:pt x="62" y="9"/>
                  </a:lnTo>
                  <a:lnTo>
                    <a:pt x="62" y="9"/>
                  </a:lnTo>
                  <a:cubicBezTo>
                    <a:pt x="63" y="4"/>
                    <a:pt x="68" y="0"/>
                    <a:pt x="74" y="0"/>
                  </a:cubicBezTo>
                  <a:lnTo>
                    <a:pt x="141" y="0"/>
                  </a:lnTo>
                  <a:lnTo>
                    <a:pt x="141" y="0"/>
                  </a:lnTo>
                  <a:cubicBezTo>
                    <a:pt x="147" y="0"/>
                    <a:pt x="152" y="4"/>
                    <a:pt x="153" y="9"/>
                  </a:cubicBezTo>
                  <a:lnTo>
                    <a:pt x="154" y="10"/>
                  </a:lnTo>
                  <a:lnTo>
                    <a:pt x="156" y="19"/>
                  </a:lnTo>
                  <a:lnTo>
                    <a:pt x="190" y="19"/>
                  </a:lnTo>
                  <a:lnTo>
                    <a:pt x="190" y="19"/>
                  </a:lnTo>
                  <a:cubicBezTo>
                    <a:pt x="204" y="19"/>
                    <a:pt x="215" y="31"/>
                    <a:pt x="215" y="44"/>
                  </a:cubicBezTo>
                  <a:lnTo>
                    <a:pt x="215" y="146"/>
                  </a:lnTo>
                  <a:lnTo>
                    <a:pt x="215" y="146"/>
                  </a:lnTo>
                  <a:cubicBezTo>
                    <a:pt x="215" y="160"/>
                    <a:pt x="204" y="171"/>
                    <a:pt x="190" y="171"/>
                  </a:cubicBezTo>
                  <a:close/>
                  <a:moveTo>
                    <a:pt x="25" y="28"/>
                  </a:moveTo>
                  <a:lnTo>
                    <a:pt x="25" y="28"/>
                  </a:lnTo>
                  <a:cubicBezTo>
                    <a:pt x="15" y="28"/>
                    <a:pt x="8" y="35"/>
                    <a:pt x="8" y="44"/>
                  </a:cubicBezTo>
                  <a:lnTo>
                    <a:pt x="8" y="146"/>
                  </a:lnTo>
                  <a:lnTo>
                    <a:pt x="8" y="146"/>
                  </a:lnTo>
                  <a:cubicBezTo>
                    <a:pt x="8" y="155"/>
                    <a:pt x="15" y="163"/>
                    <a:pt x="25" y="163"/>
                  </a:cubicBezTo>
                  <a:lnTo>
                    <a:pt x="190" y="163"/>
                  </a:lnTo>
                  <a:lnTo>
                    <a:pt x="190" y="163"/>
                  </a:lnTo>
                  <a:cubicBezTo>
                    <a:pt x="200" y="163"/>
                    <a:pt x="207" y="155"/>
                    <a:pt x="207" y="146"/>
                  </a:cubicBezTo>
                  <a:lnTo>
                    <a:pt x="207" y="44"/>
                  </a:lnTo>
                  <a:lnTo>
                    <a:pt x="207" y="44"/>
                  </a:lnTo>
                  <a:cubicBezTo>
                    <a:pt x="207" y="35"/>
                    <a:pt x="200" y="28"/>
                    <a:pt x="190" y="28"/>
                  </a:cubicBezTo>
                  <a:lnTo>
                    <a:pt x="150" y="28"/>
                  </a:lnTo>
                  <a:lnTo>
                    <a:pt x="145" y="11"/>
                  </a:lnTo>
                  <a:lnTo>
                    <a:pt x="145" y="11"/>
                  </a:lnTo>
                  <a:cubicBezTo>
                    <a:pt x="145" y="9"/>
                    <a:pt x="143" y="8"/>
                    <a:pt x="141" y="8"/>
                  </a:cubicBezTo>
                  <a:lnTo>
                    <a:pt x="74" y="8"/>
                  </a:lnTo>
                  <a:lnTo>
                    <a:pt x="74" y="8"/>
                  </a:lnTo>
                  <a:cubicBezTo>
                    <a:pt x="72" y="8"/>
                    <a:pt x="70" y="9"/>
                    <a:pt x="70" y="11"/>
                  </a:cubicBezTo>
                  <a:lnTo>
                    <a:pt x="65" y="28"/>
                  </a:lnTo>
                  <a:lnTo>
                    <a:pt x="25" y="28"/>
                  </a:lnTo>
                  <a:close/>
                  <a:moveTo>
                    <a:pt x="108" y="146"/>
                  </a:moveTo>
                  <a:lnTo>
                    <a:pt x="108" y="146"/>
                  </a:lnTo>
                  <a:cubicBezTo>
                    <a:pt x="61" y="146"/>
                    <a:pt x="37" y="89"/>
                    <a:pt x="70" y="55"/>
                  </a:cubicBezTo>
                  <a:lnTo>
                    <a:pt x="70" y="55"/>
                  </a:lnTo>
                  <a:cubicBezTo>
                    <a:pt x="104" y="22"/>
                    <a:pt x="160" y="46"/>
                    <a:pt x="160" y="93"/>
                  </a:cubicBezTo>
                  <a:lnTo>
                    <a:pt x="160" y="93"/>
                  </a:lnTo>
                  <a:cubicBezTo>
                    <a:pt x="160" y="122"/>
                    <a:pt x="136" y="146"/>
                    <a:pt x="108" y="146"/>
                  </a:cubicBezTo>
                  <a:close/>
                  <a:moveTo>
                    <a:pt x="108" y="48"/>
                  </a:moveTo>
                  <a:lnTo>
                    <a:pt x="108" y="48"/>
                  </a:lnTo>
                  <a:cubicBezTo>
                    <a:pt x="68" y="48"/>
                    <a:pt x="48" y="96"/>
                    <a:pt x="76" y="124"/>
                  </a:cubicBezTo>
                  <a:lnTo>
                    <a:pt x="76" y="124"/>
                  </a:lnTo>
                  <a:cubicBezTo>
                    <a:pt x="104" y="152"/>
                    <a:pt x="152" y="133"/>
                    <a:pt x="152" y="93"/>
                  </a:cubicBezTo>
                  <a:lnTo>
                    <a:pt x="152" y="93"/>
                  </a:lnTo>
                  <a:cubicBezTo>
                    <a:pt x="152" y="68"/>
                    <a:pt x="132" y="48"/>
                    <a:pt x="108" y="48"/>
                  </a:cubicBezTo>
                  <a:close/>
                  <a:moveTo>
                    <a:pt x="185" y="43"/>
                  </a:moveTo>
                  <a:lnTo>
                    <a:pt x="185" y="43"/>
                  </a:lnTo>
                  <a:cubicBezTo>
                    <a:pt x="178" y="43"/>
                    <a:pt x="175" y="52"/>
                    <a:pt x="180" y="56"/>
                  </a:cubicBezTo>
                  <a:lnTo>
                    <a:pt x="180" y="56"/>
                  </a:lnTo>
                  <a:cubicBezTo>
                    <a:pt x="184" y="61"/>
                    <a:pt x="193" y="58"/>
                    <a:pt x="193" y="51"/>
                  </a:cubicBezTo>
                  <a:lnTo>
                    <a:pt x="193" y="51"/>
                  </a:lnTo>
                  <a:cubicBezTo>
                    <a:pt x="193" y="46"/>
                    <a:pt x="189" y="43"/>
                    <a:pt x="185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" name="íś1íḓe">
              <a:extLst>
                <a:ext uri="{FF2B5EF4-FFF2-40B4-BE49-F238E27FC236}">
                  <a16:creationId xmlns:a16="http://schemas.microsoft.com/office/drawing/2014/main" id="{BEBDEFEF-1A4D-47B9-A231-1F7CF11A4954}"/>
                </a:ext>
              </a:extLst>
            </p:cNvPr>
            <p:cNvSpPr/>
            <p:nvPr/>
          </p:nvSpPr>
          <p:spPr bwMode="auto">
            <a:xfrm>
              <a:off x="9340850" y="2088728"/>
              <a:ext cx="382588" cy="374650"/>
            </a:xfrm>
            <a:custGeom>
              <a:avLst/>
              <a:gdLst>
                <a:gd name="T0" fmla="*/ 186 w 216"/>
                <a:gd name="T1" fmla="*/ 0 h 210"/>
                <a:gd name="T2" fmla="*/ 29 w 216"/>
                <a:gd name="T3" fmla="*/ 0 h 210"/>
                <a:gd name="T4" fmla="*/ 29 w 216"/>
                <a:gd name="T5" fmla="*/ 0 h 210"/>
                <a:gd name="T6" fmla="*/ 0 w 216"/>
                <a:gd name="T7" fmla="*/ 29 h 210"/>
                <a:gd name="T8" fmla="*/ 0 w 216"/>
                <a:gd name="T9" fmla="*/ 136 h 210"/>
                <a:gd name="T10" fmla="*/ 0 w 216"/>
                <a:gd name="T11" fmla="*/ 136 h 210"/>
                <a:gd name="T12" fmla="*/ 29 w 216"/>
                <a:gd name="T13" fmla="*/ 165 h 210"/>
                <a:gd name="T14" fmla="*/ 32 w 216"/>
                <a:gd name="T15" fmla="*/ 165 h 210"/>
                <a:gd name="T16" fmla="*/ 32 w 216"/>
                <a:gd name="T17" fmla="*/ 209 h 210"/>
                <a:gd name="T18" fmla="*/ 96 w 216"/>
                <a:gd name="T19" fmla="*/ 165 h 210"/>
                <a:gd name="T20" fmla="*/ 186 w 216"/>
                <a:gd name="T21" fmla="*/ 165 h 210"/>
                <a:gd name="T22" fmla="*/ 186 w 216"/>
                <a:gd name="T23" fmla="*/ 165 h 210"/>
                <a:gd name="T24" fmla="*/ 215 w 216"/>
                <a:gd name="T25" fmla="*/ 136 h 210"/>
                <a:gd name="T26" fmla="*/ 215 w 216"/>
                <a:gd name="T27" fmla="*/ 29 h 210"/>
                <a:gd name="T28" fmla="*/ 215 w 216"/>
                <a:gd name="T29" fmla="*/ 29 h 210"/>
                <a:gd name="T30" fmla="*/ 186 w 216"/>
                <a:gd name="T31" fmla="*/ 0 h 210"/>
                <a:gd name="T32" fmla="*/ 207 w 216"/>
                <a:gd name="T33" fmla="*/ 136 h 210"/>
                <a:gd name="T34" fmla="*/ 207 w 216"/>
                <a:gd name="T35" fmla="*/ 136 h 210"/>
                <a:gd name="T36" fmla="*/ 186 w 216"/>
                <a:gd name="T37" fmla="*/ 157 h 210"/>
                <a:gd name="T38" fmla="*/ 93 w 216"/>
                <a:gd name="T39" fmla="*/ 157 h 210"/>
                <a:gd name="T40" fmla="*/ 40 w 216"/>
                <a:gd name="T41" fmla="*/ 193 h 210"/>
                <a:gd name="T42" fmla="*/ 41 w 216"/>
                <a:gd name="T43" fmla="*/ 157 h 210"/>
                <a:gd name="T44" fmla="*/ 29 w 216"/>
                <a:gd name="T45" fmla="*/ 157 h 210"/>
                <a:gd name="T46" fmla="*/ 29 w 216"/>
                <a:gd name="T47" fmla="*/ 157 h 210"/>
                <a:gd name="T48" fmla="*/ 8 w 216"/>
                <a:gd name="T49" fmla="*/ 136 h 210"/>
                <a:gd name="T50" fmla="*/ 8 w 216"/>
                <a:gd name="T51" fmla="*/ 29 h 210"/>
                <a:gd name="T52" fmla="*/ 8 w 216"/>
                <a:gd name="T53" fmla="*/ 29 h 210"/>
                <a:gd name="T54" fmla="*/ 29 w 216"/>
                <a:gd name="T55" fmla="*/ 8 h 210"/>
                <a:gd name="T56" fmla="*/ 186 w 216"/>
                <a:gd name="T57" fmla="*/ 8 h 210"/>
                <a:gd name="T58" fmla="*/ 186 w 216"/>
                <a:gd name="T59" fmla="*/ 8 h 210"/>
                <a:gd name="T60" fmla="*/ 207 w 216"/>
                <a:gd name="T61" fmla="*/ 29 h 210"/>
                <a:gd name="T62" fmla="*/ 207 w 216"/>
                <a:gd name="T63" fmla="*/ 136 h 210"/>
                <a:gd name="T64" fmla="*/ 78 w 216"/>
                <a:gd name="T65" fmla="*/ 80 h 210"/>
                <a:gd name="T66" fmla="*/ 78 w 216"/>
                <a:gd name="T67" fmla="*/ 80 h 210"/>
                <a:gd name="T68" fmla="*/ 57 w 216"/>
                <a:gd name="T69" fmla="*/ 88 h 210"/>
                <a:gd name="T70" fmla="*/ 57 w 216"/>
                <a:gd name="T71" fmla="*/ 88 h 210"/>
                <a:gd name="T72" fmla="*/ 65 w 216"/>
                <a:gd name="T73" fmla="*/ 67 h 210"/>
                <a:gd name="T74" fmla="*/ 65 w 216"/>
                <a:gd name="T75" fmla="*/ 67 h 210"/>
                <a:gd name="T76" fmla="*/ 78 w 216"/>
                <a:gd name="T77" fmla="*/ 80 h 210"/>
                <a:gd name="T78" fmla="*/ 120 w 216"/>
                <a:gd name="T79" fmla="*/ 80 h 210"/>
                <a:gd name="T80" fmla="*/ 120 w 216"/>
                <a:gd name="T81" fmla="*/ 80 h 210"/>
                <a:gd name="T82" fmla="*/ 99 w 216"/>
                <a:gd name="T83" fmla="*/ 88 h 210"/>
                <a:gd name="T84" fmla="*/ 99 w 216"/>
                <a:gd name="T85" fmla="*/ 88 h 210"/>
                <a:gd name="T86" fmla="*/ 108 w 216"/>
                <a:gd name="T87" fmla="*/ 67 h 210"/>
                <a:gd name="T88" fmla="*/ 108 w 216"/>
                <a:gd name="T89" fmla="*/ 67 h 210"/>
                <a:gd name="T90" fmla="*/ 120 w 216"/>
                <a:gd name="T91" fmla="*/ 80 h 210"/>
                <a:gd name="T92" fmla="*/ 162 w 216"/>
                <a:gd name="T93" fmla="*/ 81 h 210"/>
                <a:gd name="T94" fmla="*/ 162 w 216"/>
                <a:gd name="T95" fmla="*/ 81 h 210"/>
                <a:gd name="T96" fmla="*/ 141 w 216"/>
                <a:gd name="T97" fmla="*/ 90 h 210"/>
                <a:gd name="T98" fmla="*/ 141 w 216"/>
                <a:gd name="T99" fmla="*/ 90 h 210"/>
                <a:gd name="T100" fmla="*/ 150 w 216"/>
                <a:gd name="T101" fmla="*/ 69 h 210"/>
                <a:gd name="T102" fmla="*/ 150 w 216"/>
                <a:gd name="T103" fmla="*/ 69 h 210"/>
                <a:gd name="T104" fmla="*/ 162 w 216"/>
                <a:gd name="T105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210">
                  <a:moveTo>
                    <a:pt x="186" y="0"/>
                  </a:moveTo>
                  <a:lnTo>
                    <a:pt x="29" y="0"/>
                  </a:lnTo>
                  <a:lnTo>
                    <a:pt x="29" y="0"/>
                  </a:lnTo>
                  <a:cubicBezTo>
                    <a:pt x="13" y="0"/>
                    <a:pt x="0" y="13"/>
                    <a:pt x="0" y="29"/>
                  </a:cubicBezTo>
                  <a:lnTo>
                    <a:pt x="0" y="136"/>
                  </a:lnTo>
                  <a:lnTo>
                    <a:pt x="0" y="136"/>
                  </a:lnTo>
                  <a:cubicBezTo>
                    <a:pt x="0" y="152"/>
                    <a:pt x="13" y="165"/>
                    <a:pt x="29" y="165"/>
                  </a:cubicBezTo>
                  <a:lnTo>
                    <a:pt x="32" y="165"/>
                  </a:lnTo>
                  <a:lnTo>
                    <a:pt x="32" y="209"/>
                  </a:lnTo>
                  <a:lnTo>
                    <a:pt x="96" y="165"/>
                  </a:lnTo>
                  <a:lnTo>
                    <a:pt x="186" y="165"/>
                  </a:lnTo>
                  <a:lnTo>
                    <a:pt x="186" y="165"/>
                  </a:lnTo>
                  <a:cubicBezTo>
                    <a:pt x="202" y="165"/>
                    <a:pt x="215" y="152"/>
                    <a:pt x="215" y="136"/>
                  </a:cubicBezTo>
                  <a:lnTo>
                    <a:pt x="215" y="29"/>
                  </a:lnTo>
                  <a:lnTo>
                    <a:pt x="215" y="29"/>
                  </a:lnTo>
                  <a:cubicBezTo>
                    <a:pt x="215" y="13"/>
                    <a:pt x="202" y="0"/>
                    <a:pt x="186" y="0"/>
                  </a:cubicBezTo>
                  <a:close/>
                  <a:moveTo>
                    <a:pt x="207" y="136"/>
                  </a:moveTo>
                  <a:lnTo>
                    <a:pt x="207" y="136"/>
                  </a:lnTo>
                  <a:cubicBezTo>
                    <a:pt x="207" y="147"/>
                    <a:pt x="198" y="157"/>
                    <a:pt x="186" y="157"/>
                  </a:cubicBezTo>
                  <a:lnTo>
                    <a:pt x="93" y="157"/>
                  </a:lnTo>
                  <a:lnTo>
                    <a:pt x="40" y="193"/>
                  </a:lnTo>
                  <a:lnTo>
                    <a:pt x="41" y="157"/>
                  </a:lnTo>
                  <a:lnTo>
                    <a:pt x="29" y="157"/>
                  </a:lnTo>
                  <a:lnTo>
                    <a:pt x="29" y="157"/>
                  </a:lnTo>
                  <a:cubicBezTo>
                    <a:pt x="17" y="157"/>
                    <a:pt x="8" y="147"/>
                    <a:pt x="8" y="136"/>
                  </a:cubicBezTo>
                  <a:lnTo>
                    <a:pt x="8" y="29"/>
                  </a:lnTo>
                  <a:lnTo>
                    <a:pt x="8" y="29"/>
                  </a:lnTo>
                  <a:cubicBezTo>
                    <a:pt x="8" y="17"/>
                    <a:pt x="17" y="8"/>
                    <a:pt x="29" y="8"/>
                  </a:cubicBezTo>
                  <a:lnTo>
                    <a:pt x="186" y="8"/>
                  </a:lnTo>
                  <a:lnTo>
                    <a:pt x="186" y="8"/>
                  </a:lnTo>
                  <a:cubicBezTo>
                    <a:pt x="198" y="8"/>
                    <a:pt x="207" y="17"/>
                    <a:pt x="207" y="29"/>
                  </a:cubicBezTo>
                  <a:lnTo>
                    <a:pt x="207" y="136"/>
                  </a:lnTo>
                  <a:close/>
                  <a:moveTo>
                    <a:pt x="78" y="80"/>
                  </a:moveTo>
                  <a:lnTo>
                    <a:pt x="78" y="80"/>
                  </a:lnTo>
                  <a:cubicBezTo>
                    <a:pt x="78" y="91"/>
                    <a:pt x="65" y="97"/>
                    <a:pt x="57" y="88"/>
                  </a:cubicBezTo>
                  <a:lnTo>
                    <a:pt x="57" y="88"/>
                  </a:lnTo>
                  <a:cubicBezTo>
                    <a:pt x="49" y="81"/>
                    <a:pt x="54" y="67"/>
                    <a:pt x="65" y="67"/>
                  </a:cubicBezTo>
                  <a:lnTo>
                    <a:pt x="65" y="67"/>
                  </a:lnTo>
                  <a:cubicBezTo>
                    <a:pt x="72" y="67"/>
                    <a:pt x="78" y="73"/>
                    <a:pt x="78" y="80"/>
                  </a:cubicBezTo>
                  <a:close/>
                  <a:moveTo>
                    <a:pt x="120" y="80"/>
                  </a:moveTo>
                  <a:lnTo>
                    <a:pt x="120" y="80"/>
                  </a:lnTo>
                  <a:cubicBezTo>
                    <a:pt x="120" y="91"/>
                    <a:pt x="107" y="97"/>
                    <a:pt x="99" y="88"/>
                  </a:cubicBezTo>
                  <a:lnTo>
                    <a:pt x="99" y="88"/>
                  </a:lnTo>
                  <a:cubicBezTo>
                    <a:pt x="91" y="81"/>
                    <a:pt x="97" y="67"/>
                    <a:pt x="108" y="67"/>
                  </a:cubicBezTo>
                  <a:lnTo>
                    <a:pt x="108" y="67"/>
                  </a:lnTo>
                  <a:cubicBezTo>
                    <a:pt x="114" y="67"/>
                    <a:pt x="120" y="73"/>
                    <a:pt x="120" y="80"/>
                  </a:cubicBezTo>
                  <a:close/>
                  <a:moveTo>
                    <a:pt x="162" y="81"/>
                  </a:moveTo>
                  <a:lnTo>
                    <a:pt x="162" y="81"/>
                  </a:lnTo>
                  <a:cubicBezTo>
                    <a:pt x="162" y="93"/>
                    <a:pt x="149" y="98"/>
                    <a:pt x="141" y="90"/>
                  </a:cubicBezTo>
                  <a:lnTo>
                    <a:pt x="141" y="90"/>
                  </a:lnTo>
                  <a:cubicBezTo>
                    <a:pt x="133" y="82"/>
                    <a:pt x="138" y="69"/>
                    <a:pt x="150" y="69"/>
                  </a:cubicBezTo>
                  <a:lnTo>
                    <a:pt x="150" y="69"/>
                  </a:lnTo>
                  <a:cubicBezTo>
                    <a:pt x="156" y="69"/>
                    <a:pt x="162" y="74"/>
                    <a:pt x="16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ïṥlïdê">
              <a:extLst>
                <a:ext uri="{FF2B5EF4-FFF2-40B4-BE49-F238E27FC236}">
                  <a16:creationId xmlns:a16="http://schemas.microsoft.com/office/drawing/2014/main" id="{F8ED7146-2939-4C18-B9A8-A3B5D3C5E816}"/>
                </a:ext>
              </a:extLst>
            </p:cNvPr>
            <p:cNvSpPr/>
            <p:nvPr/>
          </p:nvSpPr>
          <p:spPr bwMode="auto">
            <a:xfrm>
              <a:off x="9348788" y="4060403"/>
              <a:ext cx="366712" cy="312737"/>
            </a:xfrm>
            <a:custGeom>
              <a:avLst/>
              <a:gdLst>
                <a:gd name="T0" fmla="*/ 0 w 209"/>
                <a:gd name="T1" fmla="*/ 175 h 176"/>
                <a:gd name="T2" fmla="*/ 39 w 209"/>
                <a:gd name="T3" fmla="*/ 175 h 176"/>
                <a:gd name="T4" fmla="*/ 39 w 209"/>
                <a:gd name="T5" fmla="*/ 103 h 176"/>
                <a:gd name="T6" fmla="*/ 0 w 209"/>
                <a:gd name="T7" fmla="*/ 103 h 176"/>
                <a:gd name="T8" fmla="*/ 0 w 209"/>
                <a:gd name="T9" fmla="*/ 175 h 176"/>
                <a:gd name="T10" fmla="*/ 9 w 209"/>
                <a:gd name="T11" fmla="*/ 112 h 176"/>
                <a:gd name="T12" fmla="*/ 31 w 209"/>
                <a:gd name="T13" fmla="*/ 112 h 176"/>
                <a:gd name="T14" fmla="*/ 31 w 209"/>
                <a:gd name="T15" fmla="*/ 166 h 176"/>
                <a:gd name="T16" fmla="*/ 9 w 209"/>
                <a:gd name="T17" fmla="*/ 166 h 176"/>
                <a:gd name="T18" fmla="*/ 9 w 209"/>
                <a:gd name="T19" fmla="*/ 112 h 176"/>
                <a:gd name="T20" fmla="*/ 57 w 209"/>
                <a:gd name="T21" fmla="*/ 175 h 176"/>
                <a:gd name="T22" fmla="*/ 96 w 209"/>
                <a:gd name="T23" fmla="*/ 175 h 176"/>
                <a:gd name="T24" fmla="*/ 96 w 209"/>
                <a:gd name="T25" fmla="*/ 38 h 176"/>
                <a:gd name="T26" fmla="*/ 57 w 209"/>
                <a:gd name="T27" fmla="*/ 38 h 176"/>
                <a:gd name="T28" fmla="*/ 57 w 209"/>
                <a:gd name="T29" fmla="*/ 175 h 176"/>
                <a:gd name="T30" fmla="*/ 65 w 209"/>
                <a:gd name="T31" fmla="*/ 47 h 176"/>
                <a:gd name="T32" fmla="*/ 87 w 209"/>
                <a:gd name="T33" fmla="*/ 47 h 176"/>
                <a:gd name="T34" fmla="*/ 87 w 209"/>
                <a:gd name="T35" fmla="*/ 166 h 176"/>
                <a:gd name="T36" fmla="*/ 65 w 209"/>
                <a:gd name="T37" fmla="*/ 166 h 176"/>
                <a:gd name="T38" fmla="*/ 65 w 209"/>
                <a:gd name="T39" fmla="*/ 47 h 176"/>
                <a:gd name="T40" fmla="*/ 169 w 209"/>
                <a:gd name="T41" fmla="*/ 69 h 176"/>
                <a:gd name="T42" fmla="*/ 169 w 209"/>
                <a:gd name="T43" fmla="*/ 175 h 176"/>
                <a:gd name="T44" fmla="*/ 208 w 209"/>
                <a:gd name="T45" fmla="*/ 175 h 176"/>
                <a:gd name="T46" fmla="*/ 208 w 209"/>
                <a:gd name="T47" fmla="*/ 69 h 176"/>
                <a:gd name="T48" fmla="*/ 169 w 209"/>
                <a:gd name="T49" fmla="*/ 69 h 176"/>
                <a:gd name="T50" fmla="*/ 200 w 209"/>
                <a:gd name="T51" fmla="*/ 166 h 176"/>
                <a:gd name="T52" fmla="*/ 177 w 209"/>
                <a:gd name="T53" fmla="*/ 166 h 176"/>
                <a:gd name="T54" fmla="*/ 177 w 209"/>
                <a:gd name="T55" fmla="*/ 77 h 176"/>
                <a:gd name="T56" fmla="*/ 200 w 209"/>
                <a:gd name="T57" fmla="*/ 77 h 176"/>
                <a:gd name="T58" fmla="*/ 200 w 209"/>
                <a:gd name="T59" fmla="*/ 166 h 176"/>
                <a:gd name="T60" fmla="*/ 113 w 209"/>
                <a:gd name="T61" fmla="*/ 175 h 176"/>
                <a:gd name="T62" fmla="*/ 152 w 209"/>
                <a:gd name="T63" fmla="*/ 175 h 176"/>
                <a:gd name="T64" fmla="*/ 152 w 209"/>
                <a:gd name="T65" fmla="*/ 0 h 176"/>
                <a:gd name="T66" fmla="*/ 113 w 209"/>
                <a:gd name="T67" fmla="*/ 0 h 176"/>
                <a:gd name="T68" fmla="*/ 113 w 209"/>
                <a:gd name="T69" fmla="*/ 175 h 176"/>
                <a:gd name="T70" fmla="*/ 121 w 209"/>
                <a:gd name="T71" fmla="*/ 8 h 176"/>
                <a:gd name="T72" fmla="*/ 144 w 209"/>
                <a:gd name="T73" fmla="*/ 8 h 176"/>
                <a:gd name="T74" fmla="*/ 144 w 209"/>
                <a:gd name="T75" fmla="*/ 166 h 176"/>
                <a:gd name="T76" fmla="*/ 121 w 209"/>
                <a:gd name="T77" fmla="*/ 166 h 176"/>
                <a:gd name="T78" fmla="*/ 121 w 209"/>
                <a:gd name="T7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9" h="176">
                  <a:moveTo>
                    <a:pt x="0" y="175"/>
                  </a:moveTo>
                  <a:lnTo>
                    <a:pt x="39" y="175"/>
                  </a:lnTo>
                  <a:lnTo>
                    <a:pt x="39" y="103"/>
                  </a:lnTo>
                  <a:lnTo>
                    <a:pt x="0" y="103"/>
                  </a:lnTo>
                  <a:lnTo>
                    <a:pt x="0" y="175"/>
                  </a:lnTo>
                  <a:close/>
                  <a:moveTo>
                    <a:pt x="9" y="112"/>
                  </a:moveTo>
                  <a:lnTo>
                    <a:pt x="31" y="112"/>
                  </a:lnTo>
                  <a:lnTo>
                    <a:pt x="31" y="166"/>
                  </a:lnTo>
                  <a:lnTo>
                    <a:pt x="9" y="166"/>
                  </a:lnTo>
                  <a:lnTo>
                    <a:pt x="9" y="112"/>
                  </a:lnTo>
                  <a:close/>
                  <a:moveTo>
                    <a:pt x="57" y="175"/>
                  </a:moveTo>
                  <a:lnTo>
                    <a:pt x="96" y="175"/>
                  </a:lnTo>
                  <a:lnTo>
                    <a:pt x="96" y="38"/>
                  </a:lnTo>
                  <a:lnTo>
                    <a:pt x="57" y="38"/>
                  </a:lnTo>
                  <a:lnTo>
                    <a:pt x="57" y="175"/>
                  </a:lnTo>
                  <a:close/>
                  <a:moveTo>
                    <a:pt x="65" y="47"/>
                  </a:moveTo>
                  <a:lnTo>
                    <a:pt x="87" y="47"/>
                  </a:lnTo>
                  <a:lnTo>
                    <a:pt x="87" y="166"/>
                  </a:lnTo>
                  <a:lnTo>
                    <a:pt x="65" y="166"/>
                  </a:lnTo>
                  <a:lnTo>
                    <a:pt x="65" y="47"/>
                  </a:lnTo>
                  <a:close/>
                  <a:moveTo>
                    <a:pt x="169" y="69"/>
                  </a:moveTo>
                  <a:lnTo>
                    <a:pt x="169" y="175"/>
                  </a:lnTo>
                  <a:lnTo>
                    <a:pt x="208" y="175"/>
                  </a:lnTo>
                  <a:lnTo>
                    <a:pt x="208" y="69"/>
                  </a:lnTo>
                  <a:lnTo>
                    <a:pt x="169" y="69"/>
                  </a:lnTo>
                  <a:close/>
                  <a:moveTo>
                    <a:pt x="200" y="166"/>
                  </a:moveTo>
                  <a:lnTo>
                    <a:pt x="177" y="166"/>
                  </a:lnTo>
                  <a:lnTo>
                    <a:pt x="177" y="77"/>
                  </a:lnTo>
                  <a:lnTo>
                    <a:pt x="200" y="77"/>
                  </a:lnTo>
                  <a:lnTo>
                    <a:pt x="200" y="166"/>
                  </a:lnTo>
                  <a:close/>
                  <a:moveTo>
                    <a:pt x="113" y="175"/>
                  </a:moveTo>
                  <a:lnTo>
                    <a:pt x="152" y="175"/>
                  </a:lnTo>
                  <a:lnTo>
                    <a:pt x="152" y="0"/>
                  </a:lnTo>
                  <a:lnTo>
                    <a:pt x="113" y="0"/>
                  </a:lnTo>
                  <a:lnTo>
                    <a:pt x="113" y="175"/>
                  </a:lnTo>
                  <a:close/>
                  <a:moveTo>
                    <a:pt x="121" y="8"/>
                  </a:moveTo>
                  <a:lnTo>
                    <a:pt x="144" y="8"/>
                  </a:lnTo>
                  <a:lnTo>
                    <a:pt x="144" y="166"/>
                  </a:lnTo>
                  <a:lnTo>
                    <a:pt x="121" y="166"/>
                  </a:lnTo>
                  <a:lnTo>
                    <a:pt x="121" y="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10" name="ïṡḻiḍé">
              <a:extLst>
                <a:ext uri="{FF2B5EF4-FFF2-40B4-BE49-F238E27FC236}">
                  <a16:creationId xmlns:a16="http://schemas.microsoft.com/office/drawing/2014/main" id="{E711FF71-66D0-4D13-834E-09258317D8E0}"/>
                </a:ext>
              </a:extLst>
            </p:cNvPr>
            <p:cNvGrpSpPr/>
            <p:nvPr/>
          </p:nvGrpSpPr>
          <p:grpSpPr>
            <a:xfrm>
              <a:off x="4324350" y="2624138"/>
              <a:ext cx="3543300" cy="7446962"/>
              <a:chOff x="4324350" y="2624138"/>
              <a:chExt cx="3543300" cy="7446962"/>
            </a:xfrm>
          </p:grpSpPr>
          <p:sp>
            <p:nvSpPr>
              <p:cNvPr id="23" name="išľîḋe">
                <a:extLst>
                  <a:ext uri="{FF2B5EF4-FFF2-40B4-BE49-F238E27FC236}">
                    <a16:creationId xmlns:a16="http://schemas.microsoft.com/office/drawing/2014/main" id="{B0E4FBD9-07FF-4F17-9A14-262E0ED0A382}"/>
                  </a:ext>
                </a:extLst>
              </p:cNvPr>
              <p:cNvSpPr/>
              <p:nvPr/>
            </p:nvSpPr>
            <p:spPr bwMode="auto">
              <a:xfrm>
                <a:off x="4324350" y="2624138"/>
                <a:ext cx="3543300" cy="7446962"/>
              </a:xfrm>
              <a:custGeom>
                <a:avLst/>
                <a:gdLst>
                  <a:gd name="T0" fmla="*/ 37 w 401"/>
                  <a:gd name="T1" fmla="*/ 843 h 843"/>
                  <a:gd name="T2" fmla="*/ 0 w 401"/>
                  <a:gd name="T3" fmla="*/ 806 h 843"/>
                  <a:gd name="T4" fmla="*/ 0 w 401"/>
                  <a:gd name="T5" fmla="*/ 37 h 843"/>
                  <a:gd name="T6" fmla="*/ 37 w 401"/>
                  <a:gd name="T7" fmla="*/ 0 h 843"/>
                  <a:gd name="T8" fmla="*/ 365 w 401"/>
                  <a:gd name="T9" fmla="*/ 0 h 843"/>
                  <a:gd name="T10" fmla="*/ 401 w 401"/>
                  <a:gd name="T11" fmla="*/ 37 h 843"/>
                  <a:gd name="T12" fmla="*/ 401 w 401"/>
                  <a:gd name="T13" fmla="*/ 806 h 843"/>
                  <a:gd name="T14" fmla="*/ 365 w 401"/>
                  <a:gd name="T15" fmla="*/ 843 h 843"/>
                  <a:gd name="T16" fmla="*/ 37 w 401"/>
                  <a:gd name="T17" fmla="*/ 843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843">
                    <a:moveTo>
                      <a:pt x="37" y="843"/>
                    </a:moveTo>
                    <a:cubicBezTo>
                      <a:pt x="16" y="843"/>
                      <a:pt x="0" y="827"/>
                      <a:pt x="0" y="80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85" y="0"/>
                      <a:pt x="401" y="16"/>
                      <a:pt x="401" y="37"/>
                    </a:cubicBezTo>
                    <a:cubicBezTo>
                      <a:pt x="401" y="806"/>
                      <a:pt x="401" y="806"/>
                      <a:pt x="401" y="806"/>
                    </a:cubicBezTo>
                    <a:cubicBezTo>
                      <a:pt x="401" y="827"/>
                      <a:pt x="385" y="843"/>
                      <a:pt x="365" y="843"/>
                    </a:cubicBezTo>
                    <a:lnTo>
                      <a:pt x="37" y="8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iṣľîḋê">
                <a:extLst>
                  <a:ext uri="{FF2B5EF4-FFF2-40B4-BE49-F238E27FC236}">
                    <a16:creationId xmlns:a16="http://schemas.microsoft.com/office/drawing/2014/main" id="{FB51A7C2-EE50-4B06-8495-15690A28F2D6}"/>
                  </a:ext>
                </a:extLst>
              </p:cNvPr>
              <p:cNvSpPr/>
              <p:nvPr/>
            </p:nvSpPr>
            <p:spPr bwMode="auto">
              <a:xfrm>
                <a:off x="6046788" y="2941638"/>
                <a:ext cx="106361" cy="10636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śľídé">
                <a:extLst>
                  <a:ext uri="{FF2B5EF4-FFF2-40B4-BE49-F238E27FC236}">
                    <a16:creationId xmlns:a16="http://schemas.microsoft.com/office/drawing/2014/main" id="{29D26080-A88C-4924-B427-1BA308DD6D8E}"/>
                  </a:ext>
                </a:extLst>
              </p:cNvPr>
              <p:cNvSpPr/>
              <p:nvPr/>
            </p:nvSpPr>
            <p:spPr bwMode="auto">
              <a:xfrm>
                <a:off x="6083299" y="2978149"/>
                <a:ext cx="25399" cy="25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íśḷíďe">
                <a:extLst>
                  <a:ext uri="{FF2B5EF4-FFF2-40B4-BE49-F238E27FC236}">
                    <a16:creationId xmlns:a16="http://schemas.microsoft.com/office/drawing/2014/main" id="{C666D559-0FA4-49AD-94DB-88E7DB4877BE}"/>
                  </a:ext>
                </a:extLst>
              </p:cNvPr>
              <p:cNvSpPr/>
              <p:nvPr/>
            </p:nvSpPr>
            <p:spPr bwMode="auto">
              <a:xfrm>
                <a:off x="6046788" y="2933701"/>
                <a:ext cx="106361" cy="1063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iṩľídé">
                <a:extLst>
                  <a:ext uri="{FF2B5EF4-FFF2-40B4-BE49-F238E27FC236}">
                    <a16:creationId xmlns:a16="http://schemas.microsoft.com/office/drawing/2014/main" id="{402CC5AB-C92E-448C-9E44-A93E7A1931C9}"/>
                  </a:ext>
                </a:extLst>
              </p:cNvPr>
              <p:cNvSpPr/>
              <p:nvPr/>
            </p:nvSpPr>
            <p:spPr bwMode="auto">
              <a:xfrm>
                <a:off x="6083299" y="2968624"/>
                <a:ext cx="25399" cy="269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ïṩļîḍé">
                <a:extLst>
                  <a:ext uri="{FF2B5EF4-FFF2-40B4-BE49-F238E27FC236}">
                    <a16:creationId xmlns:a16="http://schemas.microsoft.com/office/drawing/2014/main" id="{0E3B36F4-204F-4F15-AC70-3295CE49B743}"/>
                  </a:ext>
                </a:extLst>
              </p:cNvPr>
              <p:cNvSpPr/>
              <p:nvPr/>
            </p:nvSpPr>
            <p:spPr bwMode="auto">
              <a:xfrm>
                <a:off x="6065838" y="2951164"/>
                <a:ext cx="69850" cy="6985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Slîḑê">
                <a:extLst>
                  <a:ext uri="{FF2B5EF4-FFF2-40B4-BE49-F238E27FC236}">
                    <a16:creationId xmlns:a16="http://schemas.microsoft.com/office/drawing/2014/main" id="{BAD7C903-4BD8-44A1-B4D8-A6111D8A8F4A}"/>
                  </a:ext>
                </a:extLst>
              </p:cNvPr>
              <p:cNvSpPr/>
              <p:nvPr/>
            </p:nvSpPr>
            <p:spPr bwMode="auto">
              <a:xfrm>
                <a:off x="6065838" y="2951164"/>
                <a:ext cx="69850" cy="6985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iš1ídè">
                <a:extLst>
                  <a:ext uri="{FF2B5EF4-FFF2-40B4-BE49-F238E27FC236}">
                    <a16:creationId xmlns:a16="http://schemas.microsoft.com/office/drawing/2014/main" id="{D83D1847-B62C-402D-A842-CDE5ACB7D6DD}"/>
                  </a:ext>
                </a:extLst>
              </p:cNvPr>
              <p:cNvSpPr/>
              <p:nvPr/>
            </p:nvSpPr>
            <p:spPr bwMode="auto">
              <a:xfrm>
                <a:off x="6083299" y="2968624"/>
                <a:ext cx="34925" cy="349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îṩľîḑê">
                <a:extLst>
                  <a:ext uri="{FF2B5EF4-FFF2-40B4-BE49-F238E27FC236}">
                    <a16:creationId xmlns:a16="http://schemas.microsoft.com/office/drawing/2014/main" id="{1E5C01B7-9654-4EE5-AE2C-7B075B6BBBA8}"/>
                  </a:ext>
                </a:extLst>
              </p:cNvPr>
              <p:cNvSpPr/>
              <p:nvPr/>
            </p:nvSpPr>
            <p:spPr bwMode="auto">
              <a:xfrm>
                <a:off x="6083299" y="2968624"/>
                <a:ext cx="34925" cy="349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iş1íḍé">
                <a:extLst>
                  <a:ext uri="{FF2B5EF4-FFF2-40B4-BE49-F238E27FC236}">
                    <a16:creationId xmlns:a16="http://schemas.microsoft.com/office/drawing/2014/main" id="{7157D47F-D977-4B32-A67A-B8A28AED017B}"/>
                  </a:ext>
                </a:extLst>
              </p:cNvPr>
              <p:cNvSpPr/>
              <p:nvPr/>
            </p:nvSpPr>
            <p:spPr bwMode="auto">
              <a:xfrm>
                <a:off x="6091237" y="2978149"/>
                <a:ext cx="9526" cy="79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îŝļïḑê">
                <a:extLst>
                  <a:ext uri="{FF2B5EF4-FFF2-40B4-BE49-F238E27FC236}">
                    <a16:creationId xmlns:a16="http://schemas.microsoft.com/office/drawing/2014/main" id="{1A0F69AC-ADEE-464A-A5A2-732F6E4B11B7}"/>
                  </a:ext>
                </a:extLst>
              </p:cNvPr>
              <p:cNvSpPr/>
              <p:nvPr/>
            </p:nvSpPr>
            <p:spPr bwMode="auto">
              <a:xfrm>
                <a:off x="6091237" y="2978149"/>
                <a:ext cx="9526" cy="79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íṥḻïḑe">
                <a:extLst>
                  <a:ext uri="{FF2B5EF4-FFF2-40B4-BE49-F238E27FC236}">
                    <a16:creationId xmlns:a16="http://schemas.microsoft.com/office/drawing/2014/main" id="{0194C6DD-DE81-4A8C-9DD5-5813F6679AEA}"/>
                  </a:ext>
                </a:extLst>
              </p:cNvPr>
              <p:cNvSpPr/>
              <p:nvPr/>
            </p:nvSpPr>
            <p:spPr bwMode="auto">
              <a:xfrm>
                <a:off x="5808663" y="9320212"/>
                <a:ext cx="574675" cy="574675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íŝḷïde">
                <a:extLst>
                  <a:ext uri="{FF2B5EF4-FFF2-40B4-BE49-F238E27FC236}">
                    <a16:creationId xmlns:a16="http://schemas.microsoft.com/office/drawing/2014/main" id="{0C5C7122-0330-44D9-BB8C-D403BF9CCDBB}"/>
                  </a:ext>
                </a:extLst>
              </p:cNvPr>
              <p:cNvSpPr/>
              <p:nvPr/>
            </p:nvSpPr>
            <p:spPr bwMode="auto">
              <a:xfrm>
                <a:off x="4545012" y="3692524"/>
                <a:ext cx="3109911" cy="54514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ïṧliḓé">
                <a:extLst>
                  <a:ext uri="{FF2B5EF4-FFF2-40B4-BE49-F238E27FC236}">
                    <a16:creationId xmlns:a16="http://schemas.microsoft.com/office/drawing/2014/main" id="{21851163-F103-469D-9930-1B8D0B567A24}"/>
                  </a:ext>
                </a:extLst>
              </p:cNvPr>
              <p:cNvSpPr/>
              <p:nvPr/>
            </p:nvSpPr>
            <p:spPr bwMode="auto">
              <a:xfrm>
                <a:off x="5826124" y="3198813"/>
                <a:ext cx="646113" cy="149225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ṡḻïḑé">
                <a:extLst>
                  <a:ext uri="{FF2B5EF4-FFF2-40B4-BE49-F238E27FC236}">
                    <a16:creationId xmlns:a16="http://schemas.microsoft.com/office/drawing/2014/main" id="{2317CF31-7FF9-41A1-AAB0-2BCE563AC910}"/>
                  </a:ext>
                </a:extLst>
              </p:cNvPr>
              <p:cNvSpPr/>
              <p:nvPr/>
            </p:nvSpPr>
            <p:spPr bwMode="auto">
              <a:xfrm>
                <a:off x="5861049" y="3243264"/>
                <a:ext cx="574675" cy="60326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ṡļídê">
                <a:extLst>
                  <a:ext uri="{FF2B5EF4-FFF2-40B4-BE49-F238E27FC236}">
                    <a16:creationId xmlns:a16="http://schemas.microsoft.com/office/drawing/2014/main" id="{B3026F3C-66A2-4C63-A192-151FBD7B2930}"/>
                  </a:ext>
                </a:extLst>
              </p:cNvPr>
              <p:cNvSpPr/>
              <p:nvPr/>
            </p:nvSpPr>
            <p:spPr bwMode="auto">
              <a:xfrm>
                <a:off x="5614988" y="3224213"/>
                <a:ext cx="96837" cy="984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ṡlídé">
                <a:extLst>
                  <a:ext uri="{FF2B5EF4-FFF2-40B4-BE49-F238E27FC236}">
                    <a16:creationId xmlns:a16="http://schemas.microsoft.com/office/drawing/2014/main" id="{3CBB3B73-CCD3-4DB5-A605-96736F7F0907}"/>
                  </a:ext>
                </a:extLst>
              </p:cNvPr>
              <p:cNvSpPr/>
              <p:nvPr/>
            </p:nvSpPr>
            <p:spPr>
              <a:xfrm>
                <a:off x="4538027" y="3686175"/>
                <a:ext cx="3116896" cy="3181351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" name="îsļîďe">
              <a:extLst>
                <a:ext uri="{FF2B5EF4-FFF2-40B4-BE49-F238E27FC236}">
                  <a16:creationId xmlns:a16="http://schemas.microsoft.com/office/drawing/2014/main" id="{23B9D47C-1197-4581-BCDC-E0EA4FC26501}"/>
                </a:ext>
              </a:extLst>
            </p:cNvPr>
            <p:cNvGrpSpPr/>
            <p:nvPr/>
          </p:nvGrpSpPr>
          <p:grpSpPr>
            <a:xfrm>
              <a:off x="8317639" y="2624138"/>
              <a:ext cx="2429009" cy="901374"/>
              <a:chOff x="8389882" y="1782388"/>
              <a:chExt cx="3129018" cy="901374"/>
            </a:xfrm>
          </p:grpSpPr>
          <p:sp>
            <p:nvSpPr>
              <p:cNvPr id="21" name="íṧḷíḋê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 flipH="1">
                <a:off x="8389882" y="2169986"/>
                <a:ext cx="3129018" cy="513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100" dirty="0"/>
                  <a:t>在迎新晚会上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100" dirty="0"/>
                  <a:t>控制舞台的屏幕保证其正常运行</a:t>
                </a:r>
                <a:endParaRPr lang="en-US" altLang="zh-CN" sz="1100" dirty="0"/>
              </a:p>
            </p:txBody>
          </p:sp>
          <p:sp>
            <p:nvSpPr>
              <p:cNvPr id="22" name="ïsḻiḑé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 flipH="1">
                <a:off x="8389882" y="1782388"/>
                <a:ext cx="312901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舞台屏幕控制</a:t>
                </a:r>
                <a:endParaRPr lang="en-US" altLang="zh-CN" sz="2000" b="1" dirty="0"/>
              </a:p>
            </p:txBody>
          </p:sp>
        </p:grpSp>
        <p:grpSp>
          <p:nvGrpSpPr>
            <p:cNvPr id="12" name="işļiḋê">
              <a:extLst>
                <a:ext uri="{FF2B5EF4-FFF2-40B4-BE49-F238E27FC236}">
                  <a16:creationId xmlns:a16="http://schemas.microsoft.com/office/drawing/2014/main" id="{54CA365F-98B6-4DD8-B30D-8BFCA3E279DE}"/>
                </a:ext>
              </a:extLst>
            </p:cNvPr>
            <p:cNvGrpSpPr/>
            <p:nvPr/>
          </p:nvGrpSpPr>
          <p:grpSpPr>
            <a:xfrm>
              <a:off x="8317639" y="4533900"/>
              <a:ext cx="2429009" cy="901374"/>
              <a:chOff x="8389882" y="1782388"/>
              <a:chExt cx="3129018" cy="901374"/>
            </a:xfrm>
          </p:grpSpPr>
          <p:sp>
            <p:nvSpPr>
              <p:cNvPr id="19" name="íṣ1ïḑe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 flipH="1">
                <a:off x="8389882" y="2169986"/>
                <a:ext cx="3129018" cy="513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100" dirty="0"/>
                  <a:t>在新学年的到来之后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100" dirty="0"/>
                  <a:t>参与部门的纳新活动</a:t>
                </a:r>
                <a:endParaRPr lang="en-US" altLang="zh-CN" sz="1100" dirty="0"/>
              </a:p>
            </p:txBody>
          </p:sp>
          <p:sp>
            <p:nvSpPr>
              <p:cNvPr id="20" name="ïṥḻíḋè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 flipH="1">
                <a:off x="8389882" y="1782388"/>
                <a:ext cx="312901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纳新</a:t>
                </a:r>
                <a:endParaRPr lang="en-US" altLang="zh-CN" sz="2000" b="1" dirty="0"/>
              </a:p>
            </p:txBody>
          </p:sp>
        </p:grpSp>
        <p:grpSp>
          <p:nvGrpSpPr>
            <p:cNvPr id="13" name="ïŝ1idé">
              <a:extLst>
                <a:ext uri="{FF2B5EF4-FFF2-40B4-BE49-F238E27FC236}">
                  <a16:creationId xmlns:a16="http://schemas.microsoft.com/office/drawing/2014/main" id="{96BFE99B-1B89-4758-B8E2-BE68EC813855}"/>
                </a:ext>
              </a:extLst>
            </p:cNvPr>
            <p:cNvGrpSpPr/>
            <p:nvPr/>
          </p:nvGrpSpPr>
          <p:grpSpPr>
            <a:xfrm>
              <a:off x="1445929" y="2624138"/>
              <a:ext cx="2429010" cy="901374"/>
              <a:chOff x="8389882" y="1782388"/>
              <a:chExt cx="3129019" cy="901374"/>
            </a:xfrm>
          </p:grpSpPr>
          <p:sp>
            <p:nvSpPr>
              <p:cNvPr id="17" name="íşḷïḑé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 flipH="1">
                <a:off x="8389882" y="2169986"/>
                <a:ext cx="3129018" cy="513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100" dirty="0"/>
                  <a:t>为部门的制作的视频添加字幕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100" dirty="0"/>
                  <a:t>做后期的工作</a:t>
                </a:r>
                <a:endParaRPr lang="en-US" altLang="zh-CN" sz="1100" dirty="0"/>
              </a:p>
            </p:txBody>
          </p:sp>
          <p:sp>
            <p:nvSpPr>
              <p:cNvPr id="18" name="îṥḷîḑê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 flipH="1">
                <a:off x="8389883" y="1782388"/>
                <a:ext cx="312901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添加字幕</a:t>
                </a:r>
                <a:endParaRPr lang="en-US" altLang="zh-CN" sz="2000" b="1" dirty="0"/>
              </a:p>
            </p:txBody>
          </p:sp>
        </p:grpSp>
        <p:grpSp>
          <p:nvGrpSpPr>
            <p:cNvPr id="14" name="ïşḷîḓé">
              <a:extLst>
                <a:ext uri="{FF2B5EF4-FFF2-40B4-BE49-F238E27FC236}">
                  <a16:creationId xmlns:a16="http://schemas.microsoft.com/office/drawing/2014/main" id="{4309A980-DD73-43F5-993F-59BBE9426E05}"/>
                </a:ext>
              </a:extLst>
            </p:cNvPr>
            <p:cNvGrpSpPr/>
            <p:nvPr/>
          </p:nvGrpSpPr>
          <p:grpSpPr>
            <a:xfrm>
              <a:off x="1445929" y="4533900"/>
              <a:ext cx="2429009" cy="901374"/>
              <a:chOff x="8389882" y="1782388"/>
              <a:chExt cx="3129018" cy="901374"/>
            </a:xfrm>
          </p:grpSpPr>
          <p:sp>
            <p:nvSpPr>
              <p:cNvPr id="15" name="ïšlïḓè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 flipH="1">
                <a:off x="8389882" y="2169986"/>
                <a:ext cx="3129018" cy="513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100" dirty="0"/>
                  <a:t>对视频的效果进行处理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100" dirty="0"/>
                  <a:t>增强视觉的冲击性</a:t>
                </a:r>
                <a:endParaRPr lang="en-US" altLang="zh-CN" sz="1100" dirty="0"/>
              </a:p>
            </p:txBody>
          </p:sp>
          <p:sp>
            <p:nvSpPr>
              <p:cNvPr id="16" name="îṥḷïdè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 flipH="1">
                <a:off x="8389882" y="1782388"/>
                <a:ext cx="312901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修改视频效果</a:t>
                </a:r>
                <a:endParaRPr lang="en-US" altLang="zh-CN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13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44713" y="1795742"/>
            <a:ext cx="3312130" cy="1507751"/>
          </a:xfrm>
        </p:spPr>
        <p:txBody>
          <a:bodyPr/>
          <a:lstStyle/>
          <a:p>
            <a:r>
              <a:rPr lang="en-US" altLang="zh-CN" sz="4800" dirty="0"/>
              <a:t>Thanks. </a:t>
            </a:r>
            <a:br>
              <a:rPr lang="en-US" altLang="zh-CN" dirty="0"/>
            </a:br>
            <a:r>
              <a:rPr lang="en-US" altLang="zh-CN" sz="2400" b="0" dirty="0"/>
              <a:t>And Your Slogan Here.</a:t>
            </a:r>
            <a:endParaRPr lang="zh-CN" altLang="en-US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544713" y="3872674"/>
            <a:ext cx="3312130" cy="31087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44713" y="3512340"/>
            <a:ext cx="3312130" cy="296271"/>
          </a:xfrm>
        </p:spPr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b6db44bb-3f57-492d-a6cf-136179879bed"/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c111f39-ef43-4ef1-8767-7883d97050c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87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120D"/>
      </a:accent1>
      <a:accent2>
        <a:srgbClr val="FBAA5B"/>
      </a:accent2>
      <a:accent3>
        <a:srgbClr val="FAD19F"/>
      </a:accent3>
      <a:accent4>
        <a:srgbClr val="767188"/>
      </a:accent4>
      <a:accent5>
        <a:srgbClr val="EBC5C8"/>
      </a:accent5>
      <a:accent6>
        <a:srgbClr val="B15B4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120D"/>
    </a:accent1>
    <a:accent2>
      <a:srgbClr val="FBAA5B"/>
    </a:accent2>
    <a:accent3>
      <a:srgbClr val="FAD19F"/>
    </a:accent3>
    <a:accent4>
      <a:srgbClr val="767188"/>
    </a:accent4>
    <a:accent5>
      <a:srgbClr val="EBC5C8"/>
    </a:accent5>
    <a:accent6>
      <a:srgbClr val="B15B4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120D"/>
    </a:accent1>
    <a:accent2>
      <a:srgbClr val="FBAA5B"/>
    </a:accent2>
    <a:accent3>
      <a:srgbClr val="FAD19F"/>
    </a:accent3>
    <a:accent4>
      <a:srgbClr val="767188"/>
    </a:accent4>
    <a:accent5>
      <a:srgbClr val="EBC5C8"/>
    </a:accent5>
    <a:accent6>
      <a:srgbClr val="B15B4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120D"/>
    </a:accent1>
    <a:accent2>
      <a:srgbClr val="FBAA5B"/>
    </a:accent2>
    <a:accent3>
      <a:srgbClr val="FAD19F"/>
    </a:accent3>
    <a:accent4>
      <a:srgbClr val="767188"/>
    </a:accent4>
    <a:accent5>
      <a:srgbClr val="EBC5C8"/>
    </a:accent5>
    <a:accent6>
      <a:srgbClr val="B15B4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</TotalTime>
  <Words>260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Aharoni</vt:lpstr>
      <vt:lpstr>Arial</vt:lpstr>
      <vt:lpstr>Calibri</vt:lpstr>
      <vt:lpstr>主题5</vt:lpstr>
      <vt:lpstr>ME         新媒体工作部  副部长竞选  </vt:lpstr>
      <vt:lpstr>PowerPoint 演示文稿</vt:lpstr>
      <vt:lpstr>自我介绍</vt:lpstr>
      <vt:lpstr>近期学习情况</vt:lpstr>
      <vt:lpstr>工作经历与经验</vt:lpstr>
      <vt:lpstr>Thanks.  And Your Slogan Here.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洪 勇</cp:lastModifiedBy>
  <cp:revision>6</cp:revision>
  <cp:lastPrinted>2019-03-24T16:00:00Z</cp:lastPrinted>
  <dcterms:created xsi:type="dcterms:W3CDTF">2019-03-24T16:00:00Z</dcterms:created>
  <dcterms:modified xsi:type="dcterms:W3CDTF">2019-09-22T07:41:03Z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