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2.xml" ContentType="application/vnd.openxmlformats-officedocument.themeOverr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5" r:id="rId2"/>
    <p:sldId id="256" r:id="rId3"/>
    <p:sldId id="272" r:id="rId4"/>
    <p:sldId id="276" r:id="rId5"/>
    <p:sldId id="274" r:id="rId6"/>
    <p:sldId id="284" r:id="rId7"/>
    <p:sldId id="277" r:id="rId8"/>
    <p:sldId id="278" r:id="rId9"/>
    <p:sldId id="280" r:id="rId10"/>
    <p:sldId id="283" r:id="rId11"/>
    <p:sldId id="281" r:id="rId12"/>
    <p:sldId id="285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B0D"/>
    <a:srgbClr val="B96C7C"/>
    <a:srgbClr val="005B94"/>
    <a:srgbClr val="F0C3AA"/>
    <a:srgbClr val="ECA194"/>
    <a:srgbClr val="F4CBC4"/>
    <a:srgbClr val="F1C8B1"/>
    <a:srgbClr val="26377C"/>
    <a:srgbClr val="16152C"/>
    <a:srgbClr val="3C1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365" y="2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未来</a:t>
            </a:r>
            <a:r>
              <a:rPr lang="en-US" altLang="zh-CN" dirty="0"/>
              <a:t>5</a:t>
            </a:r>
            <a:r>
              <a:rPr lang="zh-CN" altLang="en-US" dirty="0"/>
              <a:t>年发展预期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1年后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用户数量</c:v>
                </c:pt>
                <c:pt idx="1">
                  <c:v>程序模块</c:v>
                </c:pt>
                <c:pt idx="2">
                  <c:v>论坛贴数</c:v>
                </c:pt>
                <c:pt idx="3">
                  <c:v>净利润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0-4325-A5F9-B5941882EB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3年后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用户数量</c:v>
                </c:pt>
                <c:pt idx="1">
                  <c:v>程序模块</c:v>
                </c:pt>
                <c:pt idx="2">
                  <c:v>论坛贴数</c:v>
                </c:pt>
                <c:pt idx="3">
                  <c:v>净利润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50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0-4325-A5F9-B5941882EB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5年后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用户数量</c:v>
                </c:pt>
                <c:pt idx="1">
                  <c:v>程序模块</c:v>
                </c:pt>
                <c:pt idx="2">
                  <c:v>论坛贴数</c:v>
                </c:pt>
                <c:pt idx="3">
                  <c:v>净利润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1500</c:v>
                </c:pt>
                <c:pt idx="1">
                  <c:v>1000</c:v>
                </c:pt>
                <c:pt idx="2">
                  <c:v>800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0-4325-A5F9-B5941882EB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680564024"/>
        <c:axId val="680566976"/>
      </c:barChart>
      <c:catAx>
        <c:axId val="680564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566976"/>
        <c:crossesAt val="0"/>
        <c:auto val="1"/>
        <c:lblAlgn val="ctr"/>
        <c:lblOffset val="100"/>
        <c:noMultiLvlLbl val="0"/>
      </c:catAx>
      <c:valAx>
        <c:axId val="680566976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564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拓展业务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E8-4479-B802-E23C6CC6CF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E8-4479-B802-E23C6CC6CF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E8-4479-B802-E23C6CC6CF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E8-4479-B802-E23C6CC6CF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7E8-4479-B802-E23C6CC6CFC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7E8-4479-B802-E23C6CC6CFC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7E8-4479-B802-E23C6CC6CFC0}"/>
                </c:ext>
              </c:extLst>
            </c:dLbl>
            <c:dLbl>
              <c:idx val="2"/>
              <c:layout>
                <c:manualLayout>
                  <c:x val="-6.7846081016403126E-3"/>
                  <c:y val="-1.2153603597488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609015229360534"/>
                      <c:h val="6.15334706142930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7E8-4479-B802-E23C6CC6CFC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7E8-4479-B802-E23C6CC6CFC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7E8-4479-B802-E23C6CC6CFC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教育</c:v>
                </c:pt>
                <c:pt idx="1">
                  <c:v>人力资源招聘</c:v>
                </c:pt>
                <c:pt idx="2">
                  <c:v>大数据分析</c:v>
                </c:pt>
                <c:pt idx="3">
                  <c:v>广告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E8-4479-B802-E23C6CC6CFC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2000">
              <a:schemeClr val="accent3">
                <a:lumMod val="76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401DFA1-313E-4E2E-84A4-F423E046D2BA}"/>
              </a:ext>
            </a:extLst>
          </p:cNvPr>
          <p:cNvGrpSpPr/>
          <p:nvPr userDrawn="1"/>
        </p:nvGrpSpPr>
        <p:grpSpPr>
          <a:xfrm>
            <a:off x="-6408" y="-21773"/>
            <a:ext cx="12192000" cy="6876066"/>
            <a:chOff x="-6408" y="-21773"/>
            <a:chExt cx="12192000" cy="68760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A276F8-3CA2-466B-9A5F-1C7F817DDAFB}"/>
                </a:ext>
              </a:extLst>
            </p:cNvPr>
            <p:cNvSpPr/>
            <p:nvPr/>
          </p:nvSpPr>
          <p:spPr>
            <a:xfrm>
              <a:off x="-6408" y="-21773"/>
              <a:ext cx="12192000" cy="6876066"/>
            </a:xfrm>
            <a:prstGeom prst="rect">
              <a:avLst/>
            </a:prstGeom>
            <a:blipFill dpi="0" rotWithShape="1">
              <a:blip r:embed="rId2">
                <a:alphaModFix amt="25000"/>
              </a:blip>
              <a:srcRect/>
              <a:stretch>
                <a:fillRect t="-9103" b="-910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6E87F950-D35A-46CC-85AD-77E1AD32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753" y="834704"/>
              <a:ext cx="8320495" cy="4301752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A80AB-28A9-4F1A-937F-58505D23250E}"/>
                </a:ext>
              </a:extLst>
            </p:cNvPr>
            <p:cNvSpPr/>
            <p:nvPr/>
          </p:nvSpPr>
          <p:spPr>
            <a:xfrm>
              <a:off x="233926" y="174171"/>
              <a:ext cx="11740360" cy="6458858"/>
            </a:xfrm>
            <a:prstGeom prst="rect">
              <a:avLst/>
            </a:prstGeom>
            <a:noFill/>
            <a:ln w="19050"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DC1969C-71B2-46EA-B4B1-4F136B7EF09E}"/>
                </a:ext>
              </a:extLst>
            </p:cNvPr>
            <p:cNvSpPr/>
            <p:nvPr/>
          </p:nvSpPr>
          <p:spPr>
            <a:xfrm rot="1800000">
              <a:off x="2281613" y="1188462"/>
              <a:ext cx="783325" cy="913878"/>
            </a:xfrm>
            <a:custGeom>
              <a:avLst/>
              <a:gdLst>
                <a:gd name="connsiteX0" fmla="*/ 344637 w 333519"/>
                <a:gd name="connsiteY0" fmla="*/ 100056 h 389106"/>
                <a:gd name="connsiteX1" fmla="*/ 172319 w 333519"/>
                <a:gd name="connsiteY1" fmla="*/ 0 h 389106"/>
                <a:gd name="connsiteX2" fmla="*/ 0 w 333519"/>
                <a:gd name="connsiteY2" fmla="*/ 100056 h 389106"/>
                <a:gd name="connsiteX3" fmla="*/ 0 w 333519"/>
                <a:gd name="connsiteY3" fmla="*/ 300168 h 389106"/>
                <a:gd name="connsiteX4" fmla="*/ 172319 w 333519"/>
                <a:gd name="connsiteY4" fmla="*/ 398371 h 389106"/>
                <a:gd name="connsiteX5" fmla="*/ 344637 w 333519"/>
                <a:gd name="connsiteY5" fmla="*/ 300168 h 38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519" h="389106">
                  <a:moveTo>
                    <a:pt x="344637" y="100056"/>
                  </a:moveTo>
                  <a:lnTo>
                    <a:pt x="172319" y="0"/>
                  </a:lnTo>
                  <a:lnTo>
                    <a:pt x="0" y="100056"/>
                  </a:lnTo>
                  <a:lnTo>
                    <a:pt x="0" y="300168"/>
                  </a:lnTo>
                  <a:lnTo>
                    <a:pt x="172319" y="398371"/>
                  </a:lnTo>
                  <a:lnTo>
                    <a:pt x="344637" y="300168"/>
                  </a:lnTo>
                  <a:close/>
                </a:path>
              </a:pathLst>
            </a:custGeom>
            <a:solidFill>
              <a:schemeClr val="accent1"/>
            </a:solidFill>
            <a:ln w="18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C2D871A-1A4D-4BC1-9BA3-7B0381DC81EA}"/>
                </a:ext>
              </a:extLst>
            </p:cNvPr>
            <p:cNvCxnSpPr>
              <a:cxnSpLocks/>
            </p:cNvCxnSpPr>
            <p:nvPr/>
          </p:nvCxnSpPr>
          <p:spPr>
            <a:xfrm>
              <a:off x="3410797" y="1070042"/>
              <a:ext cx="5354725" cy="0"/>
            </a:xfrm>
            <a:prstGeom prst="line">
              <a:avLst/>
            </a:prstGeom>
            <a:ln>
              <a:solidFill>
                <a:schemeClr val="bg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CD85133-ABB6-4082-AEA8-F1A4503C0E21}"/>
                </a:ext>
              </a:extLst>
            </p:cNvPr>
            <p:cNvCxnSpPr/>
            <p:nvPr/>
          </p:nvCxnSpPr>
          <p:spPr>
            <a:xfrm>
              <a:off x="2293257" y="2989944"/>
              <a:ext cx="1117540" cy="1930400"/>
            </a:xfrm>
            <a:prstGeom prst="line">
              <a:avLst/>
            </a:prstGeom>
            <a:ln>
              <a:solidFill>
                <a:schemeClr val="bg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0CA74B39-A989-4A49-9C70-DF1A6DFAC8C3}"/>
                </a:ext>
              </a:extLst>
            </p:cNvPr>
            <p:cNvSpPr/>
            <p:nvPr/>
          </p:nvSpPr>
          <p:spPr>
            <a:xfrm rot="10800000">
              <a:off x="5434651" y="4427384"/>
              <a:ext cx="1307015" cy="81560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C943294-352A-43F1-B800-7D2FEC39C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5522" y="2989944"/>
              <a:ext cx="1117540" cy="1930400"/>
            </a:xfrm>
            <a:prstGeom prst="line">
              <a:avLst/>
            </a:prstGeom>
            <a:ln>
              <a:solidFill>
                <a:schemeClr val="bg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E4B2C01-7F76-43A0-B741-4170A1E300AE}"/>
                </a:ext>
              </a:extLst>
            </p:cNvPr>
            <p:cNvCxnSpPr/>
            <p:nvPr/>
          </p:nvCxnSpPr>
          <p:spPr>
            <a:xfrm>
              <a:off x="3236686" y="5504639"/>
              <a:ext cx="5820229" cy="0"/>
            </a:xfrm>
            <a:prstGeom prst="line">
              <a:avLst/>
            </a:prstGeom>
            <a:ln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C1B671B-EF14-4E01-889B-2ED209452CC1}"/>
                </a:ext>
              </a:extLst>
            </p:cNvPr>
            <p:cNvCxnSpPr/>
            <p:nvPr/>
          </p:nvCxnSpPr>
          <p:spPr>
            <a:xfrm>
              <a:off x="3236686" y="5896525"/>
              <a:ext cx="5820229" cy="0"/>
            </a:xfrm>
            <a:prstGeom prst="line">
              <a:avLst/>
            </a:prstGeom>
            <a:ln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25865" y="5429565"/>
            <a:ext cx="6800276" cy="466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i="0" u="none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47663" y="1584077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947663" y="4037867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31508" y="2093249"/>
            <a:ext cx="5388991" cy="1440654"/>
          </a:xfrm>
        </p:spPr>
        <p:txBody>
          <a:bodyPr anchor="b">
            <a:noAutofit/>
          </a:bodyPr>
          <a:lstStyle>
            <a:lvl1pPr algn="ctr">
              <a:defRPr sz="4800" i="0" u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2000">
              <a:schemeClr val="accent3">
                <a:lumMod val="76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590B398-F165-42EA-A46D-B65001907A10}"/>
              </a:ext>
            </a:extLst>
          </p:cNvPr>
          <p:cNvSpPr/>
          <p:nvPr/>
        </p:nvSpPr>
        <p:spPr>
          <a:xfrm flipH="1">
            <a:off x="-6408" y="-21773"/>
            <a:ext cx="12192000" cy="6876066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 t="-9103" b="-9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27DDA5-3086-44E3-A6AB-B3A003E785D6}"/>
              </a:ext>
            </a:extLst>
          </p:cNvPr>
          <p:cNvGrpSpPr/>
          <p:nvPr userDrawn="1"/>
        </p:nvGrpSpPr>
        <p:grpSpPr>
          <a:xfrm>
            <a:off x="2923677" y="1788888"/>
            <a:ext cx="6344647" cy="3280225"/>
            <a:chOff x="1935753" y="1265384"/>
            <a:chExt cx="8320495" cy="4301752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F6EF3B96-F32D-4602-99DF-0B795EA6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753" y="1265384"/>
              <a:ext cx="8320495" cy="4301752"/>
            </a:xfrm>
            <a:prstGeom prst="rect">
              <a:avLst/>
            </a:prstGeom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52A10BA-5CB8-44B8-A273-4D45D6E75673}"/>
                </a:ext>
              </a:extLst>
            </p:cNvPr>
            <p:cNvCxnSpPr>
              <a:cxnSpLocks/>
            </p:cNvCxnSpPr>
            <p:nvPr/>
          </p:nvCxnSpPr>
          <p:spPr>
            <a:xfrm>
              <a:off x="3410797" y="1500722"/>
              <a:ext cx="5354725" cy="0"/>
            </a:xfrm>
            <a:prstGeom prst="line">
              <a:avLst/>
            </a:prstGeom>
            <a:ln>
              <a:solidFill>
                <a:schemeClr val="bg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A1EB03F-2156-4778-8DBA-9A1977B72EC5}"/>
                </a:ext>
              </a:extLst>
            </p:cNvPr>
            <p:cNvCxnSpPr/>
            <p:nvPr/>
          </p:nvCxnSpPr>
          <p:spPr>
            <a:xfrm>
              <a:off x="2293257" y="3420624"/>
              <a:ext cx="1117540" cy="1930400"/>
            </a:xfrm>
            <a:prstGeom prst="line">
              <a:avLst/>
            </a:prstGeom>
            <a:ln>
              <a:solidFill>
                <a:schemeClr val="bg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A00F30F-9ABE-45B5-A007-BF5423DB3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5522" y="3420624"/>
              <a:ext cx="1117540" cy="1930400"/>
            </a:xfrm>
            <a:prstGeom prst="line">
              <a:avLst/>
            </a:prstGeom>
            <a:ln>
              <a:solidFill>
                <a:schemeClr val="bg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A7D9F14-A9BE-4399-8542-85A4A27C651A}"/>
              </a:ext>
            </a:extLst>
          </p:cNvPr>
          <p:cNvSpPr/>
          <p:nvPr userDrawn="1"/>
        </p:nvSpPr>
        <p:spPr>
          <a:xfrm rot="5400000">
            <a:off x="613041" y="1971621"/>
            <a:ext cx="6190108" cy="3495168"/>
          </a:xfrm>
          <a:custGeom>
            <a:avLst/>
            <a:gdLst>
              <a:gd name="connsiteX0" fmla="*/ 0 w 5903218"/>
              <a:gd name="connsiteY0" fmla="*/ 0 h 3333179"/>
              <a:gd name="connsiteX1" fmla="*/ 0 w 5903218"/>
              <a:gd name="connsiteY1" fmla="*/ 1743931 h 3333179"/>
              <a:gd name="connsiteX2" fmla="*/ 2868451 w 5903218"/>
              <a:gd name="connsiteY2" fmla="*/ 3335917 h 3333179"/>
              <a:gd name="connsiteX3" fmla="*/ 5908352 w 5903218"/>
              <a:gd name="connsiteY3" fmla="*/ 2487907 h 3333179"/>
              <a:gd name="connsiteX4" fmla="*/ 5908352 w 5903218"/>
              <a:gd name="connsiteY4" fmla="*/ 0 h 333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218" h="3333179">
                <a:moveTo>
                  <a:pt x="0" y="0"/>
                </a:moveTo>
                <a:lnTo>
                  <a:pt x="0" y="1743931"/>
                </a:lnTo>
                <a:lnTo>
                  <a:pt x="2868451" y="3335917"/>
                </a:lnTo>
                <a:lnTo>
                  <a:pt x="5908352" y="2487907"/>
                </a:lnTo>
                <a:lnTo>
                  <a:pt x="5908352" y="0"/>
                </a:lnTo>
                <a:close/>
              </a:path>
            </a:pathLst>
          </a:custGeom>
          <a:noFill/>
          <a:ln w="1026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900880" y="2735458"/>
            <a:ext cx="444213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901996" y="3630808"/>
            <a:ext cx="444213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0DFB8B3-A3AC-4F5A-B952-90707F1098D7}"/>
              </a:ext>
            </a:extLst>
          </p:cNvPr>
          <p:cNvSpPr/>
          <p:nvPr/>
        </p:nvSpPr>
        <p:spPr>
          <a:xfrm rot="1800000">
            <a:off x="2879063" y="1948062"/>
            <a:ext cx="1074643" cy="1253748"/>
          </a:xfrm>
          <a:custGeom>
            <a:avLst/>
            <a:gdLst>
              <a:gd name="connsiteX0" fmla="*/ 344637 w 333519"/>
              <a:gd name="connsiteY0" fmla="*/ 100056 h 389106"/>
              <a:gd name="connsiteX1" fmla="*/ 172319 w 333519"/>
              <a:gd name="connsiteY1" fmla="*/ 0 h 389106"/>
              <a:gd name="connsiteX2" fmla="*/ 0 w 333519"/>
              <a:gd name="connsiteY2" fmla="*/ 100056 h 389106"/>
              <a:gd name="connsiteX3" fmla="*/ 0 w 333519"/>
              <a:gd name="connsiteY3" fmla="*/ 300168 h 389106"/>
              <a:gd name="connsiteX4" fmla="*/ 172319 w 333519"/>
              <a:gd name="connsiteY4" fmla="*/ 398371 h 389106"/>
              <a:gd name="connsiteX5" fmla="*/ 344637 w 333519"/>
              <a:gd name="connsiteY5" fmla="*/ 300168 h 38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19" h="389106">
                <a:moveTo>
                  <a:pt x="344637" y="100056"/>
                </a:moveTo>
                <a:lnTo>
                  <a:pt x="172319" y="0"/>
                </a:lnTo>
                <a:lnTo>
                  <a:pt x="0" y="100056"/>
                </a:lnTo>
                <a:lnTo>
                  <a:pt x="0" y="300168"/>
                </a:lnTo>
                <a:lnTo>
                  <a:pt x="172319" y="398371"/>
                </a:lnTo>
                <a:lnTo>
                  <a:pt x="344637" y="300168"/>
                </a:lnTo>
                <a:close/>
              </a:path>
            </a:pathLst>
          </a:custGeom>
          <a:solidFill>
            <a:schemeClr val="accent1"/>
          </a:solidFill>
          <a:ln w="1852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B274BF4-EF57-41A0-94E9-4956D27B2DB5}"/>
              </a:ext>
            </a:extLst>
          </p:cNvPr>
          <p:cNvSpPr/>
          <p:nvPr/>
        </p:nvSpPr>
        <p:spPr>
          <a:xfrm>
            <a:off x="302279" y="161469"/>
            <a:ext cx="11558404" cy="6518729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t="-9103" b="-9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376C47-BDA7-4233-AA96-F8CFB8CC8EDA}"/>
              </a:ext>
            </a:extLst>
          </p:cNvPr>
          <p:cNvSpPr/>
          <p:nvPr/>
        </p:nvSpPr>
        <p:spPr>
          <a:xfrm>
            <a:off x="152400" y="161470"/>
            <a:ext cx="11874500" cy="6518729"/>
          </a:xfrm>
          <a:prstGeom prst="rect">
            <a:avLst/>
          </a:prstGeom>
          <a:noFill/>
          <a:ln w="342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72E19EEA-6317-4BCA-B0BE-71C4791C637C}"/>
              </a:ext>
            </a:extLst>
          </p:cNvPr>
          <p:cNvSpPr/>
          <p:nvPr/>
        </p:nvSpPr>
        <p:spPr>
          <a:xfrm flipV="1">
            <a:off x="5668257" y="3557117"/>
            <a:ext cx="826449" cy="51572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CAD2EC-D28D-42E5-8110-1FDDE6C916AB}"/>
              </a:ext>
            </a:extLst>
          </p:cNvPr>
          <p:cNvCxnSpPr/>
          <p:nvPr/>
        </p:nvCxnSpPr>
        <p:spPr>
          <a:xfrm>
            <a:off x="3236686" y="5896525"/>
            <a:ext cx="5820229" cy="0"/>
          </a:xfrm>
          <a:prstGeom prst="line">
            <a:avLst/>
          </a:prstGeom>
          <a:ln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425416" y="2062216"/>
            <a:ext cx="3312130" cy="126006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25416" y="4738571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25416" y="4442300"/>
            <a:ext cx="33121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BE0BCE-F307-4EB4-974E-F9BFC7BC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www.islide.cc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F1D60-74A2-4CC7-B7AE-E63A76BB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29469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91CF01F-B321-41B1-94C7-D75C6189EF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18900" cy="6858000"/>
            <a:chOff x="0" y="0"/>
            <a:chExt cx="11518900" cy="6858000"/>
          </a:xfrm>
        </p:grpSpPr>
        <p:sp>
          <p:nvSpPr>
            <p:cNvPr id="6" name="íşḻíḑe">
              <a:extLst>
                <a:ext uri="{FF2B5EF4-FFF2-40B4-BE49-F238E27FC236}">
                  <a16:creationId xmlns:a16="http://schemas.microsoft.com/office/drawing/2014/main" id="{16E2F28A-DEFE-4F79-9D69-AEBAA46D3C67}"/>
                </a:ext>
              </a:extLst>
            </p:cNvPr>
            <p:cNvSpPr/>
            <p:nvPr/>
          </p:nvSpPr>
          <p:spPr>
            <a:xfrm>
              <a:off x="0" y="0"/>
              <a:ext cx="5120608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ísḻîḍê">
              <a:extLst>
                <a:ext uri="{FF2B5EF4-FFF2-40B4-BE49-F238E27FC236}">
                  <a16:creationId xmlns:a16="http://schemas.microsoft.com/office/drawing/2014/main" id="{FB1D12BC-8DF5-4881-929F-078C87E3D0DA}"/>
                </a:ext>
              </a:extLst>
            </p:cNvPr>
            <p:cNvSpPr/>
            <p:nvPr/>
          </p:nvSpPr>
          <p:spPr>
            <a:xfrm>
              <a:off x="660400" y="1130300"/>
              <a:ext cx="3790950" cy="5003800"/>
            </a:xfrm>
            <a:prstGeom prst="rect">
              <a:avLst/>
            </a:prstGeom>
            <a:noFill/>
            <a:ln w="7620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ïšḻiḋê">
              <a:extLst>
                <a:ext uri="{FF2B5EF4-FFF2-40B4-BE49-F238E27FC236}">
                  <a16:creationId xmlns:a16="http://schemas.microsoft.com/office/drawing/2014/main" id="{ED05E05B-205E-4AF0-95FB-FF9D1B17C203}"/>
                </a:ext>
              </a:extLst>
            </p:cNvPr>
            <p:cNvGrpSpPr/>
            <p:nvPr/>
          </p:nvGrpSpPr>
          <p:grpSpPr>
            <a:xfrm>
              <a:off x="2111824" y="1865536"/>
              <a:ext cx="4679052" cy="3917344"/>
              <a:chOff x="1127448" y="1375073"/>
              <a:chExt cx="5248615" cy="4394187"/>
            </a:xfrm>
          </p:grpSpPr>
          <p:sp>
            <p:nvSpPr>
              <p:cNvPr id="16" name="ïsḷïďé">
                <a:extLst>
                  <a:ext uri="{FF2B5EF4-FFF2-40B4-BE49-F238E27FC236}">
                    <a16:creationId xmlns:a16="http://schemas.microsoft.com/office/drawing/2014/main" id="{4EE35588-2225-4517-9061-D202540E582F}"/>
                  </a:ext>
                </a:extLst>
              </p:cNvPr>
              <p:cNvSpPr/>
              <p:nvPr/>
            </p:nvSpPr>
            <p:spPr>
              <a:xfrm>
                <a:off x="1288194" y="1460032"/>
                <a:ext cx="4927124" cy="3046632"/>
              </a:xfrm>
              <a:prstGeom prst="rect">
                <a:avLst/>
              </a:prstGeom>
              <a:blipFill>
                <a:blip r:embed="rId3"/>
                <a:srcRect/>
                <a:stretch>
                  <a:fillRect t="-3926" b="-389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îṥļîďè">
                <a:extLst>
                  <a:ext uri="{FF2B5EF4-FFF2-40B4-BE49-F238E27FC236}">
                    <a16:creationId xmlns:a16="http://schemas.microsoft.com/office/drawing/2014/main" id="{C82CA855-E4B7-4A11-9A81-004583466899}"/>
                  </a:ext>
                </a:extLst>
              </p:cNvPr>
              <p:cNvSpPr/>
              <p:nvPr/>
            </p:nvSpPr>
            <p:spPr bwMode="auto">
              <a:xfrm>
                <a:off x="1127448" y="1375073"/>
                <a:ext cx="5248615" cy="3731090"/>
              </a:xfrm>
              <a:custGeom>
                <a:avLst/>
                <a:gdLst/>
                <a:ahLst/>
                <a:cxnLst>
                  <a:cxn ang="0">
                    <a:pos x="2715" y="0"/>
                  </a:cxn>
                  <a:cxn ang="0">
                    <a:pos x="85" y="0"/>
                  </a:cxn>
                  <a:cxn ang="0">
                    <a:pos x="0" y="85"/>
                  </a:cxn>
                  <a:cxn ang="0">
                    <a:pos x="0" y="1846"/>
                  </a:cxn>
                  <a:cxn ang="0">
                    <a:pos x="85" y="1930"/>
                  </a:cxn>
                  <a:cxn ang="0">
                    <a:pos x="2715" y="1930"/>
                  </a:cxn>
                  <a:cxn ang="0">
                    <a:pos x="2800" y="1846"/>
                  </a:cxn>
                  <a:cxn ang="0">
                    <a:pos x="2800" y="85"/>
                  </a:cxn>
                  <a:cxn ang="0">
                    <a:pos x="2715" y="0"/>
                  </a:cxn>
                  <a:cxn ang="0">
                    <a:pos x="2703" y="1584"/>
                  </a:cxn>
                  <a:cxn ang="0">
                    <a:pos x="99" y="1584"/>
                  </a:cxn>
                  <a:cxn ang="0">
                    <a:pos x="99" y="97"/>
                  </a:cxn>
                  <a:cxn ang="0">
                    <a:pos x="2703" y="97"/>
                  </a:cxn>
                  <a:cxn ang="0">
                    <a:pos x="2703" y="1584"/>
                  </a:cxn>
                </a:cxnLst>
                <a:rect l="0" t="0" r="r" b="b"/>
                <a:pathLst>
                  <a:path w="2800" h="1930">
                    <a:moveTo>
                      <a:pt x="2715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1846"/>
                      <a:pt x="0" y="1846"/>
                      <a:pt x="0" y="1846"/>
                    </a:cubicBezTo>
                    <a:cubicBezTo>
                      <a:pt x="0" y="1893"/>
                      <a:pt x="38" y="1930"/>
                      <a:pt x="85" y="1930"/>
                    </a:cubicBezTo>
                    <a:cubicBezTo>
                      <a:pt x="2715" y="1930"/>
                      <a:pt x="2715" y="1930"/>
                      <a:pt x="2715" y="1930"/>
                    </a:cubicBezTo>
                    <a:cubicBezTo>
                      <a:pt x="2762" y="1930"/>
                      <a:pt x="2800" y="1893"/>
                      <a:pt x="2800" y="1846"/>
                    </a:cubicBezTo>
                    <a:cubicBezTo>
                      <a:pt x="2800" y="85"/>
                      <a:pt x="2800" y="85"/>
                      <a:pt x="2800" y="85"/>
                    </a:cubicBezTo>
                    <a:cubicBezTo>
                      <a:pt x="2800" y="38"/>
                      <a:pt x="2762" y="0"/>
                      <a:pt x="2715" y="0"/>
                    </a:cubicBezTo>
                    <a:close/>
                    <a:moveTo>
                      <a:pt x="2703" y="1584"/>
                    </a:moveTo>
                    <a:cubicBezTo>
                      <a:pt x="99" y="1584"/>
                      <a:pt x="99" y="1584"/>
                      <a:pt x="99" y="1584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2703" y="97"/>
                      <a:pt x="2703" y="97"/>
                      <a:pt x="2703" y="97"/>
                    </a:cubicBezTo>
                    <a:lnTo>
                      <a:pt x="2703" y="15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îŝ1íde">
                <a:extLst>
                  <a:ext uri="{FF2B5EF4-FFF2-40B4-BE49-F238E27FC236}">
                    <a16:creationId xmlns:a16="http://schemas.microsoft.com/office/drawing/2014/main" id="{1122377A-C64D-48C7-AB7A-9652FA694A43}"/>
                  </a:ext>
                </a:extLst>
              </p:cNvPr>
              <p:cNvSpPr/>
              <p:nvPr/>
            </p:nvSpPr>
            <p:spPr bwMode="auto">
              <a:xfrm>
                <a:off x="1127448" y="4618179"/>
                <a:ext cx="5248615" cy="494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2"/>
                  </a:cxn>
                  <a:cxn ang="0">
                    <a:pos x="85" y="256"/>
                  </a:cxn>
                  <a:cxn ang="0">
                    <a:pos x="2715" y="256"/>
                  </a:cxn>
                  <a:cxn ang="0">
                    <a:pos x="2800" y="172"/>
                  </a:cxn>
                  <a:cxn ang="0">
                    <a:pos x="2800" y="0"/>
                  </a:cxn>
                  <a:cxn ang="0">
                    <a:pos x="0" y="0"/>
                  </a:cxn>
                </a:cxnLst>
                <a:rect l="0" t="0" r="r" b="b"/>
                <a:pathLst>
                  <a:path w="2800" h="256">
                    <a:moveTo>
                      <a:pt x="0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0" y="219"/>
                      <a:pt x="38" y="256"/>
                      <a:pt x="85" y="256"/>
                    </a:cubicBezTo>
                    <a:cubicBezTo>
                      <a:pt x="2715" y="256"/>
                      <a:pt x="2715" y="256"/>
                      <a:pt x="2715" y="256"/>
                    </a:cubicBezTo>
                    <a:cubicBezTo>
                      <a:pt x="2762" y="256"/>
                      <a:pt x="2800" y="219"/>
                      <a:pt x="2800" y="172"/>
                    </a:cubicBezTo>
                    <a:cubicBezTo>
                      <a:pt x="2800" y="0"/>
                      <a:pt x="2800" y="0"/>
                      <a:pt x="28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îSḻiḑé">
                <a:extLst>
                  <a:ext uri="{FF2B5EF4-FFF2-40B4-BE49-F238E27FC236}">
                    <a16:creationId xmlns:a16="http://schemas.microsoft.com/office/drawing/2014/main" id="{C1D4C480-A99F-4B10-8EA5-AA96D4B01094}"/>
                  </a:ext>
                </a:extLst>
              </p:cNvPr>
              <p:cNvSpPr/>
              <p:nvPr/>
            </p:nvSpPr>
            <p:spPr bwMode="auto">
              <a:xfrm>
                <a:off x="2902648" y="5720228"/>
                <a:ext cx="1698215" cy="49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îŝľiḍê">
                <a:extLst>
                  <a:ext uri="{FF2B5EF4-FFF2-40B4-BE49-F238E27FC236}">
                    <a16:creationId xmlns:a16="http://schemas.microsoft.com/office/drawing/2014/main" id="{6EC808EF-448F-45AC-AD04-3B37C70B2C8E}"/>
                  </a:ext>
                </a:extLst>
              </p:cNvPr>
              <p:cNvSpPr/>
              <p:nvPr/>
            </p:nvSpPr>
            <p:spPr bwMode="auto">
              <a:xfrm>
                <a:off x="2907177" y="5514761"/>
                <a:ext cx="1693686" cy="205467"/>
              </a:xfrm>
              <a:custGeom>
                <a:avLst/>
                <a:gdLst/>
                <a:ahLst/>
                <a:cxnLst>
                  <a:cxn ang="0">
                    <a:pos x="748" y="88"/>
                  </a:cxn>
                  <a:cxn ang="0">
                    <a:pos x="0" y="88"/>
                  </a:cxn>
                  <a:cxn ang="0">
                    <a:pos x="99" y="0"/>
                  </a:cxn>
                  <a:cxn ang="0">
                    <a:pos x="647" y="0"/>
                  </a:cxn>
                  <a:cxn ang="0">
                    <a:pos x="748" y="88"/>
                  </a:cxn>
                </a:cxnLst>
                <a:rect l="0" t="0" r="r" b="b"/>
                <a:pathLst>
                  <a:path w="748" h="88">
                    <a:moveTo>
                      <a:pt x="748" y="88"/>
                    </a:moveTo>
                    <a:lnTo>
                      <a:pt x="0" y="88"/>
                    </a:lnTo>
                    <a:lnTo>
                      <a:pt x="99" y="0"/>
                    </a:lnTo>
                    <a:lnTo>
                      <a:pt x="647" y="0"/>
                    </a:lnTo>
                    <a:lnTo>
                      <a:pt x="748" y="8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îšḷiḓe">
                <a:extLst>
                  <a:ext uri="{FF2B5EF4-FFF2-40B4-BE49-F238E27FC236}">
                    <a16:creationId xmlns:a16="http://schemas.microsoft.com/office/drawing/2014/main" id="{5969E949-21E1-4D8D-B219-08DB9B65DD49}"/>
                  </a:ext>
                </a:extLst>
              </p:cNvPr>
              <p:cNvSpPr/>
              <p:nvPr/>
            </p:nvSpPr>
            <p:spPr bwMode="auto">
              <a:xfrm>
                <a:off x="3131341" y="5113167"/>
                <a:ext cx="1240829" cy="401594"/>
              </a:xfrm>
              <a:custGeom>
                <a:avLst/>
                <a:gdLst/>
                <a:ahLst/>
                <a:cxnLst>
                  <a:cxn ang="0">
                    <a:pos x="548" y="172"/>
                  </a:cxn>
                  <a:cxn ang="0">
                    <a:pos x="0" y="172"/>
                  </a:cxn>
                  <a:cxn ang="0">
                    <a:pos x="22" y="0"/>
                  </a:cxn>
                  <a:cxn ang="0">
                    <a:pos x="528" y="0"/>
                  </a:cxn>
                  <a:cxn ang="0">
                    <a:pos x="548" y="172"/>
                  </a:cxn>
                </a:cxnLst>
                <a:rect l="0" t="0" r="r" b="b"/>
                <a:pathLst>
                  <a:path w="548" h="172">
                    <a:moveTo>
                      <a:pt x="548" y="172"/>
                    </a:moveTo>
                    <a:lnTo>
                      <a:pt x="0" y="172"/>
                    </a:lnTo>
                    <a:lnTo>
                      <a:pt x="22" y="0"/>
                    </a:lnTo>
                    <a:lnTo>
                      <a:pt x="528" y="0"/>
                    </a:lnTo>
                    <a:lnTo>
                      <a:pt x="548" y="17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iṩlîdê">
                <a:extLst>
                  <a:ext uri="{FF2B5EF4-FFF2-40B4-BE49-F238E27FC236}">
                    <a16:creationId xmlns:a16="http://schemas.microsoft.com/office/drawing/2014/main" id="{2A932BB6-CA20-48C5-9D6A-05FA686E6E18}"/>
                  </a:ext>
                </a:extLst>
              </p:cNvPr>
              <p:cNvSpPr/>
              <p:nvPr/>
            </p:nvSpPr>
            <p:spPr bwMode="auto">
              <a:xfrm>
                <a:off x="3638541" y="4753600"/>
                <a:ext cx="240014" cy="24749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îsḻîďè">
              <a:extLst>
                <a:ext uri="{FF2B5EF4-FFF2-40B4-BE49-F238E27FC236}">
                  <a16:creationId xmlns:a16="http://schemas.microsoft.com/office/drawing/2014/main" id="{68ED835A-6825-4CCB-AC05-06A1D1FA797A}"/>
                </a:ext>
              </a:extLst>
            </p:cNvPr>
            <p:cNvGrpSpPr/>
            <p:nvPr/>
          </p:nvGrpSpPr>
          <p:grpSpPr>
            <a:xfrm>
              <a:off x="6934178" y="2558531"/>
              <a:ext cx="4584722" cy="1458448"/>
              <a:chOff x="6742927" y="2558531"/>
              <a:chExt cx="4775974" cy="1458448"/>
            </a:xfrm>
          </p:grpSpPr>
          <p:sp>
            <p:nvSpPr>
              <p:cNvPr id="10" name="ïṧḻíḓê">
                <a:extLst>
                  <a:ext uri="{FF2B5EF4-FFF2-40B4-BE49-F238E27FC236}">
                    <a16:creationId xmlns:a16="http://schemas.microsoft.com/office/drawing/2014/main" id="{06257DCC-5440-4524-8B50-36706D68F453}"/>
                  </a:ext>
                </a:extLst>
              </p:cNvPr>
              <p:cNvSpPr txBox="1"/>
              <p:nvPr/>
            </p:nvSpPr>
            <p:spPr>
              <a:xfrm>
                <a:off x="6742927" y="2558531"/>
                <a:ext cx="4775974" cy="1458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您曾有过一些简单却特殊的需求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2800" b="1" dirty="0">
                    <a:cs typeface="+mn-ea"/>
                    <a:sym typeface="+mn-lt"/>
                  </a:rPr>
                  <a:t>但却没有软件能满足的情况吗？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3" name="ïşļíḋe">
                <a:extLst>
                  <a:ext uri="{FF2B5EF4-FFF2-40B4-BE49-F238E27FC236}">
                    <a16:creationId xmlns:a16="http://schemas.microsoft.com/office/drawing/2014/main" id="{6D8E0305-EEFC-409B-8283-E0DE31336E71}"/>
                  </a:ext>
                </a:extLst>
              </p:cNvPr>
              <p:cNvGrpSpPr/>
              <p:nvPr/>
            </p:nvGrpSpPr>
            <p:grpSpPr>
              <a:xfrm>
                <a:off x="7121525" y="4016974"/>
                <a:ext cx="3868699" cy="5"/>
                <a:chOff x="7121525" y="4093246"/>
                <a:chExt cx="4460875" cy="5"/>
              </a:xfrm>
            </p:grpSpPr>
            <p:sp>
              <p:nvSpPr>
                <p:cNvPr id="14" name="iṣlîďe">
                  <a:extLst>
                    <a:ext uri="{FF2B5EF4-FFF2-40B4-BE49-F238E27FC236}">
                      <a16:creationId xmlns:a16="http://schemas.microsoft.com/office/drawing/2014/main" id="{B7A4D882-940F-4C45-A9BB-02E16AE744B9}"/>
                    </a:ext>
                  </a:extLst>
                </p:cNvPr>
                <p:cNvSpPr/>
                <p:nvPr/>
              </p:nvSpPr>
              <p:spPr>
                <a:xfrm>
                  <a:off x="7121525" y="4093251"/>
                  <a:ext cx="4460875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91440" tIns="45720" rIns="91440" bIns="45720" numCol="1" anchor="t">
                  <a:normAutofit fontScale="25000" lnSpcReduction="20000"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ïṥḻïḋé">
                  <a:extLst>
                    <a:ext uri="{FF2B5EF4-FFF2-40B4-BE49-F238E27FC236}">
                      <a16:creationId xmlns:a16="http://schemas.microsoft.com/office/drawing/2014/main" id="{A45E77FA-6425-4E32-9202-26EDEAFECE24}"/>
                    </a:ext>
                  </a:extLst>
                </p:cNvPr>
                <p:cNvSpPr/>
                <p:nvPr/>
              </p:nvSpPr>
              <p:spPr>
                <a:xfrm>
                  <a:off x="7121525" y="4093246"/>
                  <a:ext cx="1615714" cy="5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91440" tIns="45720" rIns="91440" bIns="45720" numCol="1" anchor="t">
                  <a:normAutofit fontScale="25000" lnSpcReduction="20000"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019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7DD7F-A6D9-45F0-A7A1-594D9E46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</a:t>
            </a:r>
            <a:r>
              <a:rPr lang="zh-CN" altLang="en-US" dirty="0"/>
              <a:t>代码</a:t>
            </a:r>
            <a:r>
              <a:rPr lang="en-US" altLang="zh-CN" dirty="0"/>
              <a:t>——</a:t>
            </a:r>
            <a:r>
              <a:rPr lang="zh-CN" altLang="en-US" dirty="0"/>
              <a:t>发展战略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328-34F0-4F6C-A83D-AD4816F9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DE265-F596-4759-881D-ED56DBB5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74" name="74f614d0-9bdf-4cf4-88cd-b12cc736a5a0" descr="3SMAAB+LCAAAAAAABADtWE1v4jAQ/S/e7i1bxQkBwo2vriptt0hFe1lxyCYGXOUDJY4Eqvjv6wQDkyZkE0oWKvnWGXucsd+bx3Te0B11UA9hpKA7tlkR/veLZ4VsRK1FaHlPgUNcvjYJgxUJGSUR6v1+E0EaCPpluTERuzbc/0R96sVe6kY99V7lLmsNXFhNnSNiU89yR3RBGT+bex6jCQlt4jOxkYUxUZAw2kYS9D0M4lWa9VbZJ6ODZIaBG4QgGRG839oCW5/nc2qT6ZJ4JI3iS1Pqs77vvCwtZ5/6IKSLJfNJlKR431bQ859XYjMQ1jN5YHpkuj2OlvzwLw8PQ3Vojgc8z8KkDfjsLKT+Ip81Ur+i4ug2iB4EgUssPx++e76i8M7/h0/XIHwaSKZbHT7zg/C1iuDDajF+fWM0Ho0hfjBrrNYGMBOO6yOYib9CBWKIoA6TqVGB+KMlqBZhaBRDOBjq7ZYJIcykXb8GM+FnFCGPn/EMqe/wj0FBxbAk+85rHDGPwyB2HmV4k75kSOaCD2hica0mjIRRupI7AaxzeH2HrFFPU/h1udKLFL+Z6auOfUc4tE7q4BisyE8enSS6u0/qwmi2zf8uHHOSRokxAwSCyjcla4D2OzYeMTfQti4XUsyiDA8KkE2+L4G9ELDmez0srWP9NHY7MYXQ7WQO/aA+4VbfTsSay2hEmBC/vVYenEkpQ1XNLJxT4zq8uTTyBqCCpjZOhaRyG6LCv0ThJl77lg3IBPxJReHRDnyhCQpy+SckIy7ECK1+z9e5Us+nlWDegVeURt6AmOv1ez58qukrIUP1pk8ieyFkW7X0vXsz+l6tyLvw5tLIG5AKRuNUaLjpk0y4EBPan1QUDk2fJpo+yYgLMeKMQR++1qRPLwEdZwYg0qpqQS6cMQA82QyWkaR6NygRbxbxepNBfDtTgIqikPl3V1pVLUARvd7E8CyKNNw9SoY0y5B6k8QbEpFDV6mLrlIypQmmzLZ/Ad0d9yTdIwAA">
            <a:extLst>
              <a:ext uri="{FF2B5EF4-FFF2-40B4-BE49-F238E27FC236}">
                <a16:creationId xmlns:a16="http://schemas.microsoft.com/office/drawing/2014/main" id="{2C7B5161-20C0-4A75-ABAC-51AD57E056AC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028700"/>
            <a:ext cx="2505844" cy="2593046"/>
            <a:chOff x="3708400" y="958312"/>
            <a:chExt cx="4775200" cy="4941375"/>
          </a:xfrm>
        </p:grpSpPr>
        <p:sp>
          <p:nvSpPr>
            <p:cNvPr id="75" name="ExtraShape">
              <a:extLst>
                <a:ext uri="{FF2B5EF4-FFF2-40B4-BE49-F238E27FC236}">
                  <a16:creationId xmlns:a16="http://schemas.microsoft.com/office/drawing/2014/main" id="{E356868D-C9E5-4954-95DA-E012E6DAF628}"/>
                </a:ext>
              </a:extLst>
            </p:cNvPr>
            <p:cNvSpPr/>
            <p:nvPr/>
          </p:nvSpPr>
          <p:spPr bwMode="auto">
            <a:xfrm>
              <a:off x="5200652" y="2616739"/>
              <a:ext cx="1790697" cy="179069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CustomText">
              <a:extLst>
                <a:ext uri="{FF2B5EF4-FFF2-40B4-BE49-F238E27FC236}">
                  <a16:creationId xmlns:a16="http://schemas.microsoft.com/office/drawing/2014/main" id="{E083A3C7-F32A-435B-9173-0CC9341CE381}"/>
                </a:ext>
              </a:extLst>
            </p:cNvPr>
            <p:cNvSpPr/>
            <p:nvPr/>
          </p:nvSpPr>
          <p:spPr>
            <a:xfrm>
              <a:off x="5291209" y="3027391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/>
                <a:t>用户数量</a:t>
              </a:r>
              <a:endParaRPr kumimoji="0" lang="en-US" altLang="zh-CN" sz="2000" b="1" kern="1200" cap="none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77" name="CustomText1">
              <a:extLst>
                <a:ext uri="{FF2B5EF4-FFF2-40B4-BE49-F238E27FC236}">
                  <a16:creationId xmlns:a16="http://schemas.microsoft.com/office/drawing/2014/main" id="{41E6B33A-D561-4959-896F-893B7E116AB0}"/>
                </a:ext>
              </a:extLst>
            </p:cNvPr>
            <p:cNvSpPr/>
            <p:nvPr/>
          </p:nvSpPr>
          <p:spPr>
            <a:xfrm>
              <a:off x="5291209" y="3551360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/>
                <a:t>1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3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5</a:t>
              </a: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年间的增长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78" name="line1">
              <a:extLst>
                <a:ext uri="{FF2B5EF4-FFF2-40B4-BE49-F238E27FC236}">
                  <a16:creationId xmlns:a16="http://schemas.microsoft.com/office/drawing/2014/main" id="{FCC1926C-231B-463A-9466-502C71E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24487"/>
              <a:ext cx="804793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line2">
              <a:extLst>
                <a:ext uri="{FF2B5EF4-FFF2-40B4-BE49-F238E27FC236}">
                  <a16:creationId xmlns:a16="http://schemas.microsoft.com/office/drawing/2014/main" id="{37B458DC-3351-4A36-B889-6AC9DD1E20C5}"/>
                </a:ext>
              </a:extLst>
            </p:cNvPr>
            <p:cNvCxnSpPr/>
            <p:nvPr/>
          </p:nvCxnSpPr>
          <p:spPr>
            <a:xfrm>
              <a:off x="6096000" y="1707174"/>
              <a:ext cx="80479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line3">
              <a:extLst>
                <a:ext uri="{FF2B5EF4-FFF2-40B4-BE49-F238E27FC236}">
                  <a16:creationId xmlns:a16="http://schemas.microsoft.com/office/drawing/2014/main" id="{CC79DDC9-B903-471E-A949-67C3CE48D672}"/>
                </a:ext>
              </a:extLst>
            </p:cNvPr>
            <p:cNvCxnSpPr/>
            <p:nvPr/>
          </p:nvCxnSpPr>
          <p:spPr>
            <a:xfrm>
              <a:off x="6096000" y="2289861"/>
              <a:ext cx="804793" cy="0"/>
            </a:xfrm>
            <a:prstGeom prst="line">
              <a:avLst/>
            </a:prstGeom>
            <a:ln>
              <a:solidFill>
                <a:schemeClr val="accent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ValueShape1">
              <a:extLst>
                <a:ext uri="{FF2B5EF4-FFF2-40B4-BE49-F238E27FC236}">
                  <a16:creationId xmlns:a16="http://schemas.microsoft.com/office/drawing/2014/main" id="{1182E98C-1F1E-4B31-AD14-058BF22B6867}"/>
                </a:ext>
              </a:extLst>
            </p:cNvPr>
            <p:cNvSpPr/>
            <p:nvPr/>
          </p:nvSpPr>
          <p:spPr>
            <a:xfrm flipH="1">
              <a:off x="3708400" y="1124487"/>
              <a:ext cx="4775200" cy="4775200"/>
            </a:xfrm>
            <a:prstGeom prst="arc">
              <a:avLst>
                <a:gd name="adj1" fmla="val 16200000"/>
                <a:gd name="adj2" fmla="val 8640000"/>
              </a:avLst>
            </a:prstGeom>
            <a:ln w="254000" cap="sq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ValueShape2">
              <a:extLst>
                <a:ext uri="{FF2B5EF4-FFF2-40B4-BE49-F238E27FC236}">
                  <a16:creationId xmlns:a16="http://schemas.microsoft.com/office/drawing/2014/main" id="{EC8C1776-6A72-43AF-8DCA-87882B413B73}"/>
                </a:ext>
              </a:extLst>
            </p:cNvPr>
            <p:cNvSpPr/>
            <p:nvPr/>
          </p:nvSpPr>
          <p:spPr>
            <a:xfrm flipH="1">
              <a:off x="4305300" y="1721387"/>
              <a:ext cx="3581400" cy="3581400"/>
            </a:xfrm>
            <a:prstGeom prst="arc">
              <a:avLst>
                <a:gd name="adj1" fmla="val 16200000"/>
                <a:gd name="adj2" fmla="val 1512000"/>
              </a:avLst>
            </a:prstGeom>
            <a:ln w="254000" cap="sq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ValueShape3">
              <a:extLst>
                <a:ext uri="{FF2B5EF4-FFF2-40B4-BE49-F238E27FC236}">
                  <a16:creationId xmlns:a16="http://schemas.microsoft.com/office/drawing/2014/main" id="{5935F849-B180-4360-9259-7E613C45C948}"/>
                </a:ext>
              </a:extLst>
            </p:cNvPr>
            <p:cNvSpPr/>
            <p:nvPr/>
          </p:nvSpPr>
          <p:spPr>
            <a:xfrm flipH="1">
              <a:off x="4902200" y="2318287"/>
              <a:ext cx="2387600" cy="2387600"/>
            </a:xfrm>
            <a:prstGeom prst="arc">
              <a:avLst>
                <a:gd name="adj1" fmla="val 16200000"/>
                <a:gd name="adj2" fmla="val 16416000"/>
              </a:avLst>
            </a:prstGeom>
            <a:ln w="254000" cap="sq">
              <a:solidFill>
                <a:schemeClr val="accent1">
                  <a:lumMod val="10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ValueText1">
              <a:extLst>
                <a:ext uri="{FF2B5EF4-FFF2-40B4-BE49-F238E27FC236}">
                  <a16:creationId xmlns:a16="http://schemas.microsoft.com/office/drawing/2014/main" id="{F053D471-78F1-4868-8EA8-EB31BB8CFEE9}"/>
                </a:ext>
              </a:extLst>
            </p:cNvPr>
            <p:cNvSpPr txBox="1"/>
            <p:nvPr/>
          </p:nvSpPr>
          <p:spPr>
            <a:xfrm>
              <a:off x="7114633" y="958312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2000</a:t>
              </a:r>
              <a:endPara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5" name="ValueText2">
              <a:extLst>
                <a:ext uri="{FF2B5EF4-FFF2-40B4-BE49-F238E27FC236}">
                  <a16:creationId xmlns:a16="http://schemas.microsoft.com/office/drawing/2014/main" id="{7B2A1665-FA76-4635-9ECD-318611675E01}"/>
                </a:ext>
              </a:extLst>
            </p:cNvPr>
            <p:cNvSpPr txBox="1"/>
            <p:nvPr/>
          </p:nvSpPr>
          <p:spPr>
            <a:xfrm>
              <a:off x="7114633" y="1540999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mpact" panose="020B0806030902050204" pitchFamily="34" charset="0"/>
                </a:rPr>
                <a:t>50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ValueText3">
              <a:extLst>
                <a:ext uri="{FF2B5EF4-FFF2-40B4-BE49-F238E27FC236}">
                  <a16:creationId xmlns:a16="http://schemas.microsoft.com/office/drawing/2014/main" id="{AABEEB55-3683-4C8B-8A1C-86B4F9342228}"/>
                </a:ext>
              </a:extLst>
            </p:cNvPr>
            <p:cNvSpPr txBox="1"/>
            <p:nvPr/>
          </p:nvSpPr>
          <p:spPr>
            <a:xfrm>
              <a:off x="7114633" y="2123686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 </a:t>
              </a:r>
              <a:r>
                <a:rPr lang="en-US" altLang="zh-CN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10</a:t>
              </a:r>
              <a:endParaRPr lang="en-US" sz="1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7" name="74f614d0-9bdf-4cf4-88cd-b12cc736a5a0" descr="JRgAAB+LCAAAAAAABADVV9uO2jAQ/Rd3+5au4oRbeOPWaqVuF2lRXyoeUmLAq8RBjiOBVvx7J8bAZLmUILKb5YkZ+yRnzsx44ldyxwPSJpRY5E6tFgz+P0e+VH3uz6QfPcYBC2FtKOMFk4qzhLT/vBqQg0C//TBlZtcK/I9c8CiNtJu07XsbXP4SuaitnX024ZEf9vmMK3g2eB6SIZMTJpTZqGTKLGKMRisD/ZBxutCs19aWjIvI9OIwloiMAW+31tDWp+mUT9hoziKmUbA04kJ1RPA894Mt9a7ks7kSLMko3jcs8vT3hU0UgrXrANSP1NvTZA4P//IdfoN6pw88j5KuY9mV5GJ2yJrYX8lxdAOhu3EcMl8cwjfyHYM33z99bg2nz0FkWpenzysjfd7x9PXsnjfo4vRh0tQunL8cnBZPYA7/AQ1IcQJdTKZAA9JSOpDaJ3LoDryBh3OY4128B3PwK5oQ8GNgyEUAL8MHKsUt2Qle0kRFkAezc38Mr7SUkk1NQZChD2c1U0wmeuXgCWgd8isCtiRtx4Jw4aQ3FL95WueBCIzDaWoHJGHBfgE6I7qJR7soGa8P58KeU3nGGKmPj40RWyKp3qRyL1idrIsKqQNOciIekSV7fzVU8d624tkKck8HvuljHPemwchPLhhYnUl2TkAHJ0yZttu26c6ZFRFu6NzCNdXl4shvbiAdHbt0HbOaKUnH/5Xj+8lIP2k5PkxiYarRIiG8ohpyOsWHRPODhoRzRrAmDvHmBhbMLT4k6KkpcUbJy6dENWSpFWrLVmXa8rLyauHIb25gHeul61jylKiGjI1PWo67KeGYKVENOa+4StCPuku4ZxSjuQ/dsiys3BV3ipPj4pykl8+LaulT7HZBq/M9d2HB5b69yrKQoG6xa8ZVgpY8QaqlZ7H7RoUKdDdKXDNKqqDreP0Psy8oWiUYAAA=">
            <a:extLst>
              <a:ext uri="{FF2B5EF4-FFF2-40B4-BE49-F238E27FC236}">
                <a16:creationId xmlns:a16="http://schemas.microsoft.com/office/drawing/2014/main" id="{63991E71-825D-45FE-8D06-3F875A252FB8}"/>
              </a:ext>
            </a:extLst>
          </p:cNvPr>
          <p:cNvGrpSpPr>
            <a:grpSpLocks noChangeAspect="1"/>
          </p:cNvGrpSpPr>
          <p:nvPr/>
        </p:nvGrpSpPr>
        <p:grpSpPr>
          <a:xfrm>
            <a:off x="9028632" y="1028700"/>
            <a:ext cx="2490268" cy="2576928"/>
            <a:chOff x="3708400" y="958312"/>
            <a:chExt cx="4775200" cy="4941375"/>
          </a:xfrm>
        </p:grpSpPr>
        <p:sp>
          <p:nvSpPr>
            <p:cNvPr id="88" name="ExtraShape">
              <a:extLst>
                <a:ext uri="{FF2B5EF4-FFF2-40B4-BE49-F238E27FC236}">
                  <a16:creationId xmlns:a16="http://schemas.microsoft.com/office/drawing/2014/main" id="{8F926A7E-B3BE-4B2F-9057-F0EB2E09DEAF}"/>
                </a:ext>
              </a:extLst>
            </p:cNvPr>
            <p:cNvSpPr/>
            <p:nvPr/>
          </p:nvSpPr>
          <p:spPr bwMode="auto">
            <a:xfrm>
              <a:off x="5200652" y="2616739"/>
              <a:ext cx="1790698" cy="179069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CustomText">
              <a:extLst>
                <a:ext uri="{FF2B5EF4-FFF2-40B4-BE49-F238E27FC236}">
                  <a16:creationId xmlns:a16="http://schemas.microsoft.com/office/drawing/2014/main" id="{2D317981-1F2D-4CA9-94E8-755B69C91A36}"/>
                </a:ext>
              </a:extLst>
            </p:cNvPr>
            <p:cNvSpPr/>
            <p:nvPr/>
          </p:nvSpPr>
          <p:spPr>
            <a:xfrm>
              <a:off x="5291209" y="3027391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kern="1200" cap="none" normalizeH="0" baseline="0" noProof="0" dirty="0">
                  <a:effectLst/>
                  <a:uLnTx/>
                  <a:uFillTx/>
                </a:rPr>
                <a:t>程序模块</a:t>
              </a:r>
              <a:endParaRPr kumimoji="0" lang="en-US" altLang="zh-CN" sz="2000" b="1" kern="1200" cap="none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90" name="CustomText1">
              <a:extLst>
                <a:ext uri="{FF2B5EF4-FFF2-40B4-BE49-F238E27FC236}">
                  <a16:creationId xmlns:a16="http://schemas.microsoft.com/office/drawing/2014/main" id="{DA5514BD-9952-486C-A867-ECA5BE08C309}"/>
                </a:ext>
              </a:extLst>
            </p:cNvPr>
            <p:cNvSpPr/>
            <p:nvPr/>
          </p:nvSpPr>
          <p:spPr>
            <a:xfrm>
              <a:off x="5291209" y="3551360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algn="ctr">
                <a:defRPr/>
              </a:pPr>
              <a:r>
                <a:rPr lang="en-US" altLang="zh-CN" sz="1100" dirty="0"/>
                <a:t>1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3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5</a:t>
              </a:r>
              <a:r>
                <a:rPr lang="zh-CN" altLang="en-US" sz="1100" dirty="0"/>
                <a:t>年间的增长</a:t>
              </a:r>
              <a:endParaRPr lang="en-US" altLang="zh-CN" sz="1100" dirty="0"/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1" name="line1">
              <a:extLst>
                <a:ext uri="{FF2B5EF4-FFF2-40B4-BE49-F238E27FC236}">
                  <a16:creationId xmlns:a16="http://schemas.microsoft.com/office/drawing/2014/main" id="{34B406B0-F773-438B-B003-DD4487EF7AA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24487"/>
              <a:ext cx="804793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line2">
              <a:extLst>
                <a:ext uri="{FF2B5EF4-FFF2-40B4-BE49-F238E27FC236}">
                  <a16:creationId xmlns:a16="http://schemas.microsoft.com/office/drawing/2014/main" id="{6D077EEF-3633-4ED8-BC30-17124C681012}"/>
                </a:ext>
              </a:extLst>
            </p:cNvPr>
            <p:cNvCxnSpPr/>
            <p:nvPr/>
          </p:nvCxnSpPr>
          <p:spPr>
            <a:xfrm>
              <a:off x="6096000" y="1707174"/>
              <a:ext cx="804793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line3">
              <a:extLst>
                <a:ext uri="{FF2B5EF4-FFF2-40B4-BE49-F238E27FC236}">
                  <a16:creationId xmlns:a16="http://schemas.microsoft.com/office/drawing/2014/main" id="{7BA0EA3B-1442-4F3A-A053-8B799A3DC038}"/>
                </a:ext>
              </a:extLst>
            </p:cNvPr>
            <p:cNvCxnSpPr/>
            <p:nvPr/>
          </p:nvCxnSpPr>
          <p:spPr>
            <a:xfrm>
              <a:off x="6096000" y="2289861"/>
              <a:ext cx="804793" cy="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ValueShape1">
              <a:extLst>
                <a:ext uri="{FF2B5EF4-FFF2-40B4-BE49-F238E27FC236}">
                  <a16:creationId xmlns:a16="http://schemas.microsoft.com/office/drawing/2014/main" id="{93943698-CA28-48D9-88D7-86D00FED193E}"/>
                </a:ext>
              </a:extLst>
            </p:cNvPr>
            <p:cNvSpPr/>
            <p:nvPr/>
          </p:nvSpPr>
          <p:spPr>
            <a:xfrm flipH="1">
              <a:off x="3708400" y="1124487"/>
              <a:ext cx="4775200" cy="4775200"/>
            </a:xfrm>
            <a:prstGeom prst="arc">
              <a:avLst>
                <a:gd name="adj1" fmla="val 16200000"/>
                <a:gd name="adj2" fmla="val 9288000"/>
              </a:avLst>
            </a:prstGeom>
            <a:ln w="254000" cap="sq">
              <a:solidFill>
                <a:schemeClr val="accent1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ValueShape2">
              <a:extLst>
                <a:ext uri="{FF2B5EF4-FFF2-40B4-BE49-F238E27FC236}">
                  <a16:creationId xmlns:a16="http://schemas.microsoft.com/office/drawing/2014/main" id="{4EDFBA44-10C4-4AE0-A4A2-0167533BC29A}"/>
                </a:ext>
              </a:extLst>
            </p:cNvPr>
            <p:cNvSpPr/>
            <p:nvPr/>
          </p:nvSpPr>
          <p:spPr>
            <a:xfrm flipH="1">
              <a:off x="4305300" y="1721387"/>
              <a:ext cx="3581400" cy="3581400"/>
            </a:xfrm>
            <a:prstGeom prst="arc">
              <a:avLst>
                <a:gd name="adj1" fmla="val 16200000"/>
                <a:gd name="adj2" fmla="val 1944000"/>
              </a:avLst>
            </a:prstGeom>
            <a:ln w="254000" cap="sq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ValueShape3">
              <a:extLst>
                <a:ext uri="{FF2B5EF4-FFF2-40B4-BE49-F238E27FC236}">
                  <a16:creationId xmlns:a16="http://schemas.microsoft.com/office/drawing/2014/main" id="{E97C9304-001B-4B4E-8D0A-CFD5E612A4EB}"/>
                </a:ext>
              </a:extLst>
            </p:cNvPr>
            <p:cNvSpPr/>
            <p:nvPr/>
          </p:nvSpPr>
          <p:spPr>
            <a:xfrm flipH="1">
              <a:off x="4902200" y="2318287"/>
              <a:ext cx="2387600" cy="2387600"/>
            </a:xfrm>
            <a:prstGeom prst="arc">
              <a:avLst>
                <a:gd name="adj1" fmla="val 16200000"/>
                <a:gd name="adj2" fmla="val 16416000"/>
              </a:avLst>
            </a:prstGeom>
            <a:ln w="254000" cap="sq">
              <a:solidFill>
                <a:schemeClr val="accent6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ValueText1">
              <a:extLst>
                <a:ext uri="{FF2B5EF4-FFF2-40B4-BE49-F238E27FC236}">
                  <a16:creationId xmlns:a16="http://schemas.microsoft.com/office/drawing/2014/main" id="{93FA880D-2EE7-4F3A-9D8B-9F091890139B}"/>
                </a:ext>
              </a:extLst>
            </p:cNvPr>
            <p:cNvSpPr txBox="1"/>
            <p:nvPr/>
          </p:nvSpPr>
          <p:spPr>
            <a:xfrm>
              <a:off x="7114633" y="958312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1200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8" name="ValueText2">
              <a:extLst>
                <a:ext uri="{FF2B5EF4-FFF2-40B4-BE49-F238E27FC236}">
                  <a16:creationId xmlns:a16="http://schemas.microsoft.com/office/drawing/2014/main" id="{14680CAB-7747-4BED-A942-6DDE95F263F3}"/>
                </a:ext>
              </a:extLst>
            </p:cNvPr>
            <p:cNvSpPr txBox="1"/>
            <p:nvPr/>
          </p:nvSpPr>
          <p:spPr>
            <a:xfrm>
              <a:off x="7114633" y="1540999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500</a:t>
              </a:r>
              <a:endPara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9" name="ValueText3">
              <a:extLst>
                <a:ext uri="{FF2B5EF4-FFF2-40B4-BE49-F238E27FC236}">
                  <a16:creationId xmlns:a16="http://schemas.microsoft.com/office/drawing/2014/main" id="{9137F15F-DD85-4F75-9E54-27699C58DD77}"/>
                </a:ext>
              </a:extLst>
            </p:cNvPr>
            <p:cNvSpPr txBox="1"/>
            <p:nvPr/>
          </p:nvSpPr>
          <p:spPr>
            <a:xfrm>
              <a:off x="7114633" y="2123686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20</a:t>
              </a:r>
              <a:endPara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0" name="74f614d0-9bdf-4cf4-88cd-b12cc736a5a0" descr="NSYAAB+LCAAAAAAABADtmEtv4jAQx7+Lt3tjqzghvG48V5W2W6Sivaw4ZBMDrvJAiZFAFd99BxNgUh5L0iakK98yticZe37+ZzSv5I47pEUoqZA7sZozeH72rFD0uDUNLe8xcJgLc8MwmLNQcBaR1u/X2ElHTr8sd8HiVSsYf+Q+9xaeHCYt7V6DIWuJhqgmB3vM5p7l9viUC3g3jDxEQxbazBfxQhEuWIXEhimdvofBYi6jXld2wRgomG7gBiEKJnbeLa2ipU+TCbfZaMY8Jr1gasR90fad55nl7ELvhHw6Ez6LNiHe1yrk6c8LswVyg/2Ap3ynXL+IZvD2L4NB1+g3+00I9GTUJj53EXJ/ehw20b6S09415N0JApdZ/rH79vxOudeLz59u4vzpKJjG9flr5pE/83T6BoO+2e7h9OGgqZY6fwl3mj6BCf8b3ECKE2jgYFLcQPreK6ilSGGna9SqiRuYCDv9FUy4Z7iD4D+GCLnvwMewoFJ8I9vOyyISHqQhXnmQ4ZU8yZBNYh7I0AKtZoKFkZw5egOah/T6DlvCVazAdkHp4xC/NeWp9n1nd1XrcgByMGc/wXsT6HY/coiS8fr4v3CISRnvN8aIM6yPI7ZEULyB9oCGSdZpkZGpjRK4nABg832V/2Lz33yrrhdVwTif4q004wxvRZP84D4Dq21vpB9EOWIiltKd8u4HN8KANToxkUUxDLxzZWQ2EDG6ljsxGx3IiZh/SUwpTvs/MDAw9JNKzIMd+LHCVIgLn1DgFAuOnr5srZ+nJ9eyVb+ARh1vURmZDYyGkb5spefq1gvMXF+3KgCKBaCa6qfSKM1P5TrJaOCdKyOzgYkxcycm57pVAVMsMLVPKjH7ulWP61YFTrHgZGi30lv1W40LbNBE40hZH29hajJ0Ys+WtJdwur6mVWyUhY10XVpanh7KlUKT6AIo6+MtBJORroGbCaacK2HFUllYStfbLZEw7YtkIy6SFVO3ZWq8/gt9hydUNSYAAA==">
            <a:extLst>
              <a:ext uri="{FF2B5EF4-FFF2-40B4-BE49-F238E27FC236}">
                <a16:creationId xmlns:a16="http://schemas.microsoft.com/office/drawing/2014/main" id="{656410CA-2F92-4DC3-8E8E-908E1A1CB95F}"/>
              </a:ext>
            </a:extLst>
          </p:cNvPr>
          <p:cNvGrpSpPr>
            <a:grpSpLocks noChangeAspect="1"/>
          </p:cNvGrpSpPr>
          <p:nvPr/>
        </p:nvGrpSpPr>
        <p:grpSpPr>
          <a:xfrm>
            <a:off x="2763645" y="3546404"/>
            <a:ext cx="2505844" cy="2593046"/>
            <a:chOff x="3708400" y="958312"/>
            <a:chExt cx="4775200" cy="4941375"/>
          </a:xfrm>
        </p:grpSpPr>
        <p:sp>
          <p:nvSpPr>
            <p:cNvPr id="101" name="ExtraShape">
              <a:extLst>
                <a:ext uri="{FF2B5EF4-FFF2-40B4-BE49-F238E27FC236}">
                  <a16:creationId xmlns:a16="http://schemas.microsoft.com/office/drawing/2014/main" id="{7F439E80-D263-4C06-8CC8-502E3F443972}"/>
                </a:ext>
              </a:extLst>
            </p:cNvPr>
            <p:cNvSpPr/>
            <p:nvPr/>
          </p:nvSpPr>
          <p:spPr bwMode="auto">
            <a:xfrm>
              <a:off x="5200652" y="2616739"/>
              <a:ext cx="1790697" cy="179069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CustomText">
              <a:extLst>
                <a:ext uri="{FF2B5EF4-FFF2-40B4-BE49-F238E27FC236}">
                  <a16:creationId xmlns:a16="http://schemas.microsoft.com/office/drawing/2014/main" id="{D7FF159E-A3C7-4EF7-8D7A-B5E900EA5C60}"/>
                </a:ext>
              </a:extLst>
            </p:cNvPr>
            <p:cNvSpPr/>
            <p:nvPr/>
          </p:nvSpPr>
          <p:spPr>
            <a:xfrm>
              <a:off x="5291209" y="3027391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kern="1200" cap="none" normalizeH="0" baseline="0" noProof="0" dirty="0">
                  <a:effectLst/>
                  <a:uLnTx/>
                  <a:uFillTx/>
                </a:rPr>
                <a:t>论坛帖数</a:t>
              </a:r>
              <a:endParaRPr kumimoji="0" lang="en-US" altLang="zh-CN" sz="2000" b="1" kern="1200" cap="none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103" name="CustomText1">
              <a:extLst>
                <a:ext uri="{FF2B5EF4-FFF2-40B4-BE49-F238E27FC236}">
                  <a16:creationId xmlns:a16="http://schemas.microsoft.com/office/drawing/2014/main" id="{08C70DA4-C147-4023-A7D4-0A48955A8615}"/>
                </a:ext>
              </a:extLst>
            </p:cNvPr>
            <p:cNvSpPr/>
            <p:nvPr/>
          </p:nvSpPr>
          <p:spPr>
            <a:xfrm>
              <a:off x="5291209" y="3551360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/>
                <a:t>1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3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5</a:t>
              </a: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年间的增长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104" name="line1">
              <a:extLst>
                <a:ext uri="{FF2B5EF4-FFF2-40B4-BE49-F238E27FC236}">
                  <a16:creationId xmlns:a16="http://schemas.microsoft.com/office/drawing/2014/main" id="{A3996474-5F8A-407B-92AF-8B810F707A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24487"/>
              <a:ext cx="804793" cy="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line2">
              <a:extLst>
                <a:ext uri="{FF2B5EF4-FFF2-40B4-BE49-F238E27FC236}">
                  <a16:creationId xmlns:a16="http://schemas.microsoft.com/office/drawing/2014/main" id="{56AB5792-1E45-4351-A9E6-4309D3F41DE2}"/>
                </a:ext>
              </a:extLst>
            </p:cNvPr>
            <p:cNvCxnSpPr/>
            <p:nvPr/>
          </p:nvCxnSpPr>
          <p:spPr>
            <a:xfrm>
              <a:off x="6096000" y="1707174"/>
              <a:ext cx="804793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line3">
              <a:extLst>
                <a:ext uri="{FF2B5EF4-FFF2-40B4-BE49-F238E27FC236}">
                  <a16:creationId xmlns:a16="http://schemas.microsoft.com/office/drawing/2014/main" id="{9B24AE5D-E5F4-4E5E-B2C3-52407F53EE01}"/>
                </a:ext>
              </a:extLst>
            </p:cNvPr>
            <p:cNvCxnSpPr/>
            <p:nvPr/>
          </p:nvCxnSpPr>
          <p:spPr>
            <a:xfrm>
              <a:off x="6096000" y="2289861"/>
              <a:ext cx="804793" cy="0"/>
            </a:xfrm>
            <a:prstGeom prst="line">
              <a:avLst/>
            </a:prstGeom>
            <a:ln>
              <a:solidFill>
                <a:schemeClr val="accent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ValueShape1">
              <a:extLst>
                <a:ext uri="{FF2B5EF4-FFF2-40B4-BE49-F238E27FC236}">
                  <a16:creationId xmlns:a16="http://schemas.microsoft.com/office/drawing/2014/main" id="{CFD0B252-579E-4773-8BB4-AFE16C7AE7B0}"/>
                </a:ext>
              </a:extLst>
            </p:cNvPr>
            <p:cNvSpPr/>
            <p:nvPr/>
          </p:nvSpPr>
          <p:spPr>
            <a:xfrm flipH="1">
              <a:off x="3708400" y="1124487"/>
              <a:ext cx="4775200" cy="4775200"/>
            </a:xfrm>
            <a:prstGeom prst="arc">
              <a:avLst>
                <a:gd name="adj1" fmla="val 16200000"/>
                <a:gd name="adj2" fmla="val 5400000"/>
              </a:avLst>
            </a:prstGeom>
            <a:ln w="254000" cap="sq">
              <a:solidFill>
                <a:schemeClr val="accent6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ValueShape2">
              <a:extLst>
                <a:ext uri="{FF2B5EF4-FFF2-40B4-BE49-F238E27FC236}">
                  <a16:creationId xmlns:a16="http://schemas.microsoft.com/office/drawing/2014/main" id="{B093147A-A936-4442-8D7F-D2C6B7E3B3BD}"/>
                </a:ext>
              </a:extLst>
            </p:cNvPr>
            <p:cNvSpPr/>
            <p:nvPr/>
          </p:nvSpPr>
          <p:spPr>
            <a:xfrm flipH="1">
              <a:off x="4305300" y="1721387"/>
              <a:ext cx="3581400" cy="3581400"/>
            </a:xfrm>
            <a:prstGeom prst="arc">
              <a:avLst>
                <a:gd name="adj1" fmla="val 16200000"/>
                <a:gd name="adj2" fmla="val 0"/>
              </a:avLst>
            </a:prstGeom>
            <a:ln w="254000" cap="sq">
              <a:solidFill>
                <a:schemeClr val="accent1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ValueShape3">
              <a:extLst>
                <a:ext uri="{FF2B5EF4-FFF2-40B4-BE49-F238E27FC236}">
                  <a16:creationId xmlns:a16="http://schemas.microsoft.com/office/drawing/2014/main" id="{63EDB3B7-44F7-4F71-9437-C8D5642994CA}"/>
                </a:ext>
              </a:extLst>
            </p:cNvPr>
            <p:cNvSpPr/>
            <p:nvPr/>
          </p:nvSpPr>
          <p:spPr>
            <a:xfrm flipH="1">
              <a:off x="4902200" y="2318287"/>
              <a:ext cx="2387600" cy="2387600"/>
            </a:xfrm>
            <a:prstGeom prst="arc">
              <a:avLst>
                <a:gd name="adj1" fmla="val 16200000"/>
                <a:gd name="adj2" fmla="val 16416000"/>
              </a:avLst>
            </a:prstGeom>
            <a:ln w="254000" cap="sq">
              <a:solidFill>
                <a:schemeClr val="accent1">
                  <a:lumMod val="10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ValueText1">
              <a:extLst>
                <a:ext uri="{FF2B5EF4-FFF2-40B4-BE49-F238E27FC236}">
                  <a16:creationId xmlns:a16="http://schemas.microsoft.com/office/drawing/2014/main" id="{4BBE9777-12A5-4A45-A8EA-FB509D0D7A46}"/>
                </a:ext>
              </a:extLst>
            </p:cNvPr>
            <p:cNvSpPr txBox="1"/>
            <p:nvPr/>
          </p:nvSpPr>
          <p:spPr>
            <a:xfrm>
              <a:off x="7114633" y="958312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111" name="ValueText2">
              <a:extLst>
                <a:ext uri="{FF2B5EF4-FFF2-40B4-BE49-F238E27FC236}">
                  <a16:creationId xmlns:a16="http://schemas.microsoft.com/office/drawing/2014/main" id="{B62FA47D-5E61-4CDE-BE3F-637A085ABF79}"/>
                </a:ext>
              </a:extLst>
            </p:cNvPr>
            <p:cNvSpPr txBox="1"/>
            <p:nvPr/>
          </p:nvSpPr>
          <p:spPr>
            <a:xfrm>
              <a:off x="7114633" y="1540999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25%</a:t>
              </a:r>
            </a:p>
          </p:txBody>
        </p:sp>
        <p:sp>
          <p:nvSpPr>
            <p:cNvPr id="112" name="ValueText3">
              <a:extLst>
                <a:ext uri="{FF2B5EF4-FFF2-40B4-BE49-F238E27FC236}">
                  <a16:creationId xmlns:a16="http://schemas.microsoft.com/office/drawing/2014/main" id="{46139070-D814-4E47-98A0-FE1AE01CD219}"/>
                </a:ext>
              </a:extLst>
            </p:cNvPr>
            <p:cNvSpPr txBox="1"/>
            <p:nvPr/>
          </p:nvSpPr>
          <p:spPr>
            <a:xfrm>
              <a:off x="7114633" y="2123686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1%</a:t>
              </a:r>
            </a:p>
          </p:txBody>
        </p:sp>
      </p:grpSp>
      <p:grpSp>
        <p:nvGrpSpPr>
          <p:cNvPr id="113" name="74f614d0-9bdf-4cf4-88cd-b12cc736a5a0" descr="dywAAB+LCAAAAAAABADtmd9v2jAQx/8Xr3vLqjgh/HqjBaZK61qpaC8TD1liwFV+oMSRQBX/+xxj4FICI6myBrB44ev4knPu4ztd/IZuqIu6CCMN3bDlnPD/L74dsT61p5HtP4Yu8fi15yick4hREqPu7zdpZACjX7aXEDlryccfaUD9xBfDqKvf6nzIXoAhrIvBPnGob3t9OqWM35uPPMTPJHJIwOREFiVEQ1K0hdH3KEzmwuuVtnHGBM7ch14YAWek8WZqA0x9mkyoQ0Yz4hNhxS+NaMB6gfsys92N63cRnc5YQOLUxVvT0tDTn1fiMGDXNbmluKeYn8Qzfvcvw2FjYLWaDe5ortcWfO8sosF0322kf0X51k1gfReGHrGDffP1+8szb/3/+DUy8TOAM+3T49f5YPyaeeGz8sM3HA6sXh+GDzqN9cLxy5jj4gHM2H/CDsQWjKAJvSmwBfFH92BuDLGeH8R7c9AZdGAQM34X34QZ8xK7kNuPuYc0cPnDYErFcE/23NckZj4PhJy5S8RL8SojMpFEoGebZ2vCSBSLK3t3ANd5gAOXLFDX0Phyea6XLn7riPc8CFw5YLTEAA/CnPzk1qmj6/WIIYzGq/3KsPNJifMRY8AzzMQjsgDwvdscOwQttCqKpkAozmCZA1r6fMXZ5QjIWed9uTia5czDKK1rDSRpXQTQDxoQrnpOWsx4lYkJk6VhU0q2g2mig0Unc6FMBjThypWovQBkGnrlZKZ5rSIy/5Uya/G2lSgFJj7TlPnghIHMmBry+CMUoJcjIKBG8faldZjSStsX4wiCLbhEJWovIIJm8fYFH+pfjrB5ev+iQLscAUFrFCrG7doU49NSYBuuXInaC0imVTmZFfcvCszLERDM5pmmzG3/Ysj+RQF6OQICWuL4BX/W+Yt5hEGc+fCq1PkrSGmJE5qDLc4xfE/vcRSL16Qgi8VOcXB9vkmemEgzX7uUOn8F4DWLHfSUgrfiTkmxe00KslvsLKhGiXfbTJmymVIMX5Ma899fnPPqvncsAAA=">
            <a:extLst>
              <a:ext uri="{FF2B5EF4-FFF2-40B4-BE49-F238E27FC236}">
                <a16:creationId xmlns:a16="http://schemas.microsoft.com/office/drawing/2014/main" id="{081F5E65-E186-450B-A3BA-E2781092254C}"/>
              </a:ext>
            </a:extLst>
          </p:cNvPr>
          <p:cNvGrpSpPr>
            <a:grpSpLocks noChangeAspect="1"/>
          </p:cNvGrpSpPr>
          <p:nvPr/>
        </p:nvGrpSpPr>
        <p:grpSpPr>
          <a:xfrm>
            <a:off x="6922511" y="3551571"/>
            <a:ext cx="2505844" cy="2593046"/>
            <a:chOff x="3708400" y="958312"/>
            <a:chExt cx="4775200" cy="4941375"/>
          </a:xfrm>
        </p:grpSpPr>
        <p:sp>
          <p:nvSpPr>
            <p:cNvPr id="114" name="ExtraShape">
              <a:extLst>
                <a:ext uri="{FF2B5EF4-FFF2-40B4-BE49-F238E27FC236}">
                  <a16:creationId xmlns:a16="http://schemas.microsoft.com/office/drawing/2014/main" id="{81B0BCD6-FC7E-4BAB-B7CF-1C1A4F68C8E6}"/>
                </a:ext>
              </a:extLst>
            </p:cNvPr>
            <p:cNvSpPr/>
            <p:nvPr/>
          </p:nvSpPr>
          <p:spPr bwMode="auto">
            <a:xfrm>
              <a:off x="5200652" y="2616739"/>
              <a:ext cx="1790697" cy="179069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CustomText">
              <a:extLst>
                <a:ext uri="{FF2B5EF4-FFF2-40B4-BE49-F238E27FC236}">
                  <a16:creationId xmlns:a16="http://schemas.microsoft.com/office/drawing/2014/main" id="{5FE6939A-0041-4EBE-BFF3-713F2E4829D4}"/>
                </a:ext>
              </a:extLst>
            </p:cNvPr>
            <p:cNvSpPr/>
            <p:nvPr/>
          </p:nvSpPr>
          <p:spPr>
            <a:xfrm>
              <a:off x="5291209" y="3027391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/>
                <a:t>净利润</a:t>
              </a:r>
              <a:endParaRPr kumimoji="0" lang="en-US" altLang="zh-CN" sz="2000" b="1" kern="1200" cap="none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116" name="CustomText1">
              <a:extLst>
                <a:ext uri="{FF2B5EF4-FFF2-40B4-BE49-F238E27FC236}">
                  <a16:creationId xmlns:a16="http://schemas.microsoft.com/office/drawing/2014/main" id="{B918B454-4929-4270-8D3B-A8103D5761F8}"/>
                </a:ext>
              </a:extLst>
            </p:cNvPr>
            <p:cNvSpPr/>
            <p:nvPr/>
          </p:nvSpPr>
          <p:spPr>
            <a:xfrm>
              <a:off x="5291209" y="3551360"/>
              <a:ext cx="1609584" cy="523968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/>
                <a:t>1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3</a:t>
              </a:r>
              <a:r>
                <a:rPr lang="zh-CN" altLang="en-US" sz="1100" dirty="0"/>
                <a:t>，</a:t>
              </a:r>
              <a:r>
                <a:rPr lang="en-US" altLang="zh-CN" sz="1100" dirty="0"/>
                <a:t>5</a:t>
              </a: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年间的增长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117" name="line1">
              <a:extLst>
                <a:ext uri="{FF2B5EF4-FFF2-40B4-BE49-F238E27FC236}">
                  <a16:creationId xmlns:a16="http://schemas.microsoft.com/office/drawing/2014/main" id="{4FB377F5-B1CE-48C0-9E58-F5720356B3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24487"/>
              <a:ext cx="804793" cy="0"/>
            </a:xfrm>
            <a:prstGeom prst="line">
              <a:avLst/>
            </a:prstGeom>
            <a:ln>
              <a:solidFill>
                <a:schemeClr val="dk2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line2">
              <a:extLst>
                <a:ext uri="{FF2B5EF4-FFF2-40B4-BE49-F238E27FC236}">
                  <a16:creationId xmlns:a16="http://schemas.microsoft.com/office/drawing/2014/main" id="{437263BB-E87B-4E8F-9112-78AA123AA51B}"/>
                </a:ext>
              </a:extLst>
            </p:cNvPr>
            <p:cNvCxnSpPr/>
            <p:nvPr/>
          </p:nvCxnSpPr>
          <p:spPr>
            <a:xfrm>
              <a:off x="6096000" y="1707174"/>
              <a:ext cx="804793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line3">
              <a:extLst>
                <a:ext uri="{FF2B5EF4-FFF2-40B4-BE49-F238E27FC236}">
                  <a16:creationId xmlns:a16="http://schemas.microsoft.com/office/drawing/2014/main" id="{0BB1CA2F-9B9C-4619-B686-E9CFFE555E1D}"/>
                </a:ext>
              </a:extLst>
            </p:cNvPr>
            <p:cNvCxnSpPr/>
            <p:nvPr/>
          </p:nvCxnSpPr>
          <p:spPr>
            <a:xfrm>
              <a:off x="6096000" y="2289861"/>
              <a:ext cx="804793" cy="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ValueShape1">
              <a:extLst>
                <a:ext uri="{FF2B5EF4-FFF2-40B4-BE49-F238E27FC236}">
                  <a16:creationId xmlns:a16="http://schemas.microsoft.com/office/drawing/2014/main" id="{1F422A86-9D49-4186-B87D-9E7CE275A1E6}"/>
                </a:ext>
              </a:extLst>
            </p:cNvPr>
            <p:cNvSpPr/>
            <p:nvPr/>
          </p:nvSpPr>
          <p:spPr>
            <a:xfrm flipH="1">
              <a:off x="3708400" y="1124487"/>
              <a:ext cx="4775200" cy="4775200"/>
            </a:xfrm>
            <a:prstGeom prst="arc">
              <a:avLst>
                <a:gd name="adj1" fmla="val 16200000"/>
                <a:gd name="adj2" fmla="val 11880000"/>
              </a:avLst>
            </a:prstGeom>
            <a:ln w="254000" cap="sq">
              <a:solidFill>
                <a:schemeClr val="dk2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ValueShape2">
              <a:extLst>
                <a:ext uri="{FF2B5EF4-FFF2-40B4-BE49-F238E27FC236}">
                  <a16:creationId xmlns:a16="http://schemas.microsoft.com/office/drawing/2014/main" id="{F83E925D-D58A-45F6-AD56-DFB614F871F4}"/>
                </a:ext>
              </a:extLst>
            </p:cNvPr>
            <p:cNvSpPr/>
            <p:nvPr/>
          </p:nvSpPr>
          <p:spPr>
            <a:xfrm flipH="1">
              <a:off x="4305300" y="1721387"/>
              <a:ext cx="3581400" cy="3581400"/>
            </a:xfrm>
            <a:prstGeom prst="arc">
              <a:avLst>
                <a:gd name="adj1" fmla="val 16200000"/>
                <a:gd name="adj2" fmla="val 3240000"/>
              </a:avLst>
            </a:prstGeom>
            <a:ln w="254000" cap="sq">
              <a:solidFill>
                <a:schemeClr val="accent1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ValueShape3">
              <a:extLst>
                <a:ext uri="{FF2B5EF4-FFF2-40B4-BE49-F238E27FC236}">
                  <a16:creationId xmlns:a16="http://schemas.microsoft.com/office/drawing/2014/main" id="{81C085DB-7191-47BF-B1B3-52011BF48004}"/>
                </a:ext>
              </a:extLst>
            </p:cNvPr>
            <p:cNvSpPr/>
            <p:nvPr/>
          </p:nvSpPr>
          <p:spPr>
            <a:xfrm flipH="1">
              <a:off x="4902200" y="2318287"/>
              <a:ext cx="2387600" cy="2387600"/>
            </a:xfrm>
            <a:prstGeom prst="arc">
              <a:avLst>
                <a:gd name="adj1" fmla="val 16200000"/>
                <a:gd name="adj2" fmla="val 19440000"/>
              </a:avLst>
            </a:prstGeom>
            <a:ln w="254000" cap="sq">
              <a:solidFill>
                <a:schemeClr val="accent6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ValueText1">
              <a:extLst>
                <a:ext uri="{FF2B5EF4-FFF2-40B4-BE49-F238E27FC236}">
                  <a16:creationId xmlns:a16="http://schemas.microsoft.com/office/drawing/2014/main" id="{C4F08787-870B-4A2F-9580-55144F77CD6D}"/>
                </a:ext>
              </a:extLst>
            </p:cNvPr>
            <p:cNvSpPr txBox="1"/>
            <p:nvPr/>
          </p:nvSpPr>
          <p:spPr>
            <a:xfrm>
              <a:off x="7114633" y="958312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dk2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500</a:t>
              </a:r>
              <a:endParaRPr lang="en-US" sz="1600" dirty="0">
                <a:solidFill>
                  <a:schemeClr val="dk2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4" name="ValueText2">
              <a:extLst>
                <a:ext uri="{FF2B5EF4-FFF2-40B4-BE49-F238E27FC236}">
                  <a16:creationId xmlns:a16="http://schemas.microsoft.com/office/drawing/2014/main" id="{9800C7A5-F924-4ED9-8F37-60A57475EC0F}"/>
                </a:ext>
              </a:extLst>
            </p:cNvPr>
            <p:cNvSpPr txBox="1"/>
            <p:nvPr/>
          </p:nvSpPr>
          <p:spPr>
            <a:xfrm>
              <a:off x="7114633" y="1540999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100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5" name="ValueText3">
              <a:extLst>
                <a:ext uri="{FF2B5EF4-FFF2-40B4-BE49-F238E27FC236}">
                  <a16:creationId xmlns:a16="http://schemas.microsoft.com/office/drawing/2014/main" id="{1DF1F1C1-A954-4035-A6A5-7C57FD281E33}"/>
                </a:ext>
              </a:extLst>
            </p:cNvPr>
            <p:cNvSpPr txBox="1"/>
            <p:nvPr/>
          </p:nvSpPr>
          <p:spPr>
            <a:xfrm>
              <a:off x="7114633" y="2123686"/>
              <a:ext cx="577563" cy="3097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Impact" panose="020B0806030902050204" pitchFamily="34" charset="0"/>
                </a:rPr>
                <a:t>-200</a:t>
              </a:r>
              <a:endPara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581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D3F0-74BD-4C0E-9074-6AAD3DC5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</a:t>
            </a:r>
            <a:r>
              <a:rPr lang="zh-CN" altLang="en-US" dirty="0"/>
              <a:t>代码</a:t>
            </a:r>
            <a:r>
              <a:rPr lang="en-US" altLang="zh-CN" dirty="0"/>
              <a:t>——</a:t>
            </a:r>
            <a:r>
              <a:rPr lang="zh-CN" altLang="zh-CN" dirty="0"/>
              <a:t>筚路蓝缕，以启山林。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65B59B-CB71-4592-ADFA-666EC4AF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B00AB-792B-4BF5-BBF6-14304A85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3629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CA2F74-B419-4C1B-88E3-E2EFFCB7C8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5" y="1280620"/>
            <a:ext cx="8833539" cy="4482751"/>
            <a:chOff x="673100" y="1280620"/>
            <a:chExt cx="8833532" cy="4482747"/>
          </a:xfrm>
        </p:grpSpPr>
        <p:grpSp>
          <p:nvGrpSpPr>
            <p:cNvPr id="6" name="iṣ1iḓê">
              <a:extLst>
                <a:ext uri="{FF2B5EF4-FFF2-40B4-BE49-F238E27FC236}">
                  <a16:creationId xmlns:a16="http://schemas.microsoft.com/office/drawing/2014/main" id="{8EDB52C5-320D-4084-8E9F-8EF9E47DB3DB}"/>
                </a:ext>
              </a:extLst>
            </p:cNvPr>
            <p:cNvGrpSpPr/>
            <p:nvPr/>
          </p:nvGrpSpPr>
          <p:grpSpPr>
            <a:xfrm>
              <a:off x="3496412" y="1513732"/>
              <a:ext cx="6010220" cy="4249635"/>
              <a:chOff x="3877872" y="1513732"/>
              <a:chExt cx="6010220" cy="4249635"/>
            </a:xfrm>
          </p:grpSpPr>
          <p:sp>
            <p:nvSpPr>
              <p:cNvPr id="16" name="îṣḷídè">
                <a:extLst>
                  <a:ext uri="{FF2B5EF4-FFF2-40B4-BE49-F238E27FC236}">
                    <a16:creationId xmlns:a16="http://schemas.microsoft.com/office/drawing/2014/main" id="{4E007563-4A8A-4938-B071-C5B136A044BE}"/>
                  </a:ext>
                </a:extLst>
              </p:cNvPr>
              <p:cNvSpPr/>
              <p:nvPr/>
            </p:nvSpPr>
            <p:spPr>
              <a:xfrm flipV="1">
                <a:off x="5758133" y="3659187"/>
                <a:ext cx="1546860" cy="579120"/>
              </a:xfrm>
              <a:custGeom>
                <a:avLst/>
                <a:gdLst>
                  <a:gd name="connsiteX0" fmla="*/ 0 w 1546860"/>
                  <a:gd name="connsiteY0" fmla="*/ 579120 h 579120"/>
                  <a:gd name="connsiteX1" fmla="*/ 419100 w 1546860"/>
                  <a:gd name="connsiteY1" fmla="*/ 0 h 579120"/>
                  <a:gd name="connsiteX2" fmla="*/ 1546860 w 1546860"/>
                  <a:gd name="connsiteY2" fmla="*/ 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6860" h="579120">
                    <a:moveTo>
                      <a:pt x="0" y="579120"/>
                    </a:moveTo>
                    <a:lnTo>
                      <a:pt x="419100" y="0"/>
                    </a:lnTo>
                    <a:lnTo>
                      <a:pt x="154686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ïsļídê">
                <a:extLst>
                  <a:ext uri="{FF2B5EF4-FFF2-40B4-BE49-F238E27FC236}">
                    <a16:creationId xmlns:a16="http://schemas.microsoft.com/office/drawing/2014/main" id="{020C1691-EA31-4A2D-9094-768B7B0ECC20}"/>
                  </a:ext>
                </a:extLst>
              </p:cNvPr>
              <p:cNvSpPr/>
              <p:nvPr/>
            </p:nvSpPr>
            <p:spPr>
              <a:xfrm>
                <a:off x="5758133" y="3045241"/>
                <a:ext cx="1546860" cy="579120"/>
              </a:xfrm>
              <a:custGeom>
                <a:avLst/>
                <a:gdLst>
                  <a:gd name="connsiteX0" fmla="*/ 0 w 1546860"/>
                  <a:gd name="connsiteY0" fmla="*/ 579120 h 579120"/>
                  <a:gd name="connsiteX1" fmla="*/ 419100 w 1546860"/>
                  <a:gd name="connsiteY1" fmla="*/ 0 h 579120"/>
                  <a:gd name="connsiteX2" fmla="*/ 1546860 w 1546860"/>
                  <a:gd name="connsiteY2" fmla="*/ 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6860" h="579120">
                    <a:moveTo>
                      <a:pt x="0" y="579120"/>
                    </a:moveTo>
                    <a:lnTo>
                      <a:pt x="419100" y="0"/>
                    </a:lnTo>
                    <a:lnTo>
                      <a:pt x="154686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îṩḻíḍê">
                <a:extLst>
                  <a:ext uri="{FF2B5EF4-FFF2-40B4-BE49-F238E27FC236}">
                    <a16:creationId xmlns:a16="http://schemas.microsoft.com/office/drawing/2014/main" id="{D54BF199-1CC3-442A-8B7D-D0837C89F21E}"/>
                  </a:ext>
                </a:extLst>
              </p:cNvPr>
              <p:cNvSpPr/>
              <p:nvPr/>
            </p:nvSpPr>
            <p:spPr>
              <a:xfrm flipV="1">
                <a:off x="5074920" y="4455751"/>
                <a:ext cx="1546860" cy="883920"/>
              </a:xfrm>
              <a:custGeom>
                <a:avLst/>
                <a:gdLst>
                  <a:gd name="connsiteX0" fmla="*/ 0 w 1546860"/>
                  <a:gd name="connsiteY0" fmla="*/ 883920 h 883920"/>
                  <a:gd name="connsiteX1" fmla="*/ 594360 w 1546860"/>
                  <a:gd name="connsiteY1" fmla="*/ 0 h 883920"/>
                  <a:gd name="connsiteX2" fmla="*/ 1546860 w 1546860"/>
                  <a:gd name="connsiteY2" fmla="*/ 0 h 88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6860" h="883920">
                    <a:moveTo>
                      <a:pt x="0" y="883920"/>
                    </a:moveTo>
                    <a:lnTo>
                      <a:pt x="594360" y="0"/>
                    </a:lnTo>
                    <a:lnTo>
                      <a:pt x="154686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íşľîḋè">
                <a:extLst>
                  <a:ext uri="{FF2B5EF4-FFF2-40B4-BE49-F238E27FC236}">
                    <a16:creationId xmlns:a16="http://schemas.microsoft.com/office/drawing/2014/main" id="{31AFF5B0-35A6-466A-8471-B61BB183BA2D}"/>
                  </a:ext>
                </a:extLst>
              </p:cNvPr>
              <p:cNvSpPr/>
              <p:nvPr/>
            </p:nvSpPr>
            <p:spPr>
              <a:xfrm>
                <a:off x="5074920" y="1902885"/>
                <a:ext cx="1546860" cy="883920"/>
              </a:xfrm>
              <a:custGeom>
                <a:avLst/>
                <a:gdLst>
                  <a:gd name="connsiteX0" fmla="*/ 0 w 1546860"/>
                  <a:gd name="connsiteY0" fmla="*/ 883920 h 883920"/>
                  <a:gd name="connsiteX1" fmla="*/ 594360 w 1546860"/>
                  <a:gd name="connsiteY1" fmla="*/ 0 h 883920"/>
                  <a:gd name="connsiteX2" fmla="*/ 1546860 w 1546860"/>
                  <a:gd name="connsiteY2" fmla="*/ 0 h 88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6860" h="883920">
                    <a:moveTo>
                      <a:pt x="0" y="883920"/>
                    </a:moveTo>
                    <a:lnTo>
                      <a:pt x="594360" y="0"/>
                    </a:lnTo>
                    <a:lnTo>
                      <a:pt x="154686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îṧḻïďê">
                <a:extLst>
                  <a:ext uri="{FF2B5EF4-FFF2-40B4-BE49-F238E27FC236}">
                    <a16:creationId xmlns:a16="http://schemas.microsoft.com/office/drawing/2014/main" id="{8BA4651F-442D-403E-B963-F7E32FFBA502}"/>
                  </a:ext>
                </a:extLst>
              </p:cNvPr>
              <p:cNvSpPr/>
              <p:nvPr/>
            </p:nvSpPr>
            <p:spPr>
              <a:xfrm>
                <a:off x="3877872" y="2691575"/>
                <a:ext cx="2426788" cy="2092058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66700" dist="50800" dir="5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ṩľíḍê">
                <a:extLst>
                  <a:ext uri="{FF2B5EF4-FFF2-40B4-BE49-F238E27FC236}">
                    <a16:creationId xmlns:a16="http://schemas.microsoft.com/office/drawing/2014/main" id="{2E72D025-FBD1-4790-A9AB-B2639CB947F8}"/>
                  </a:ext>
                </a:extLst>
              </p:cNvPr>
              <p:cNvSpPr/>
              <p:nvPr/>
            </p:nvSpPr>
            <p:spPr>
              <a:xfrm>
                <a:off x="4076754" y="2863025"/>
                <a:ext cx="2029024" cy="1749158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íṩľidé">
                <a:extLst>
                  <a:ext uri="{FF2B5EF4-FFF2-40B4-BE49-F238E27FC236}">
                    <a16:creationId xmlns:a16="http://schemas.microsoft.com/office/drawing/2014/main" id="{D5CBBA3D-9EE8-44A5-9DA5-386E50445D11}"/>
                  </a:ext>
                </a:extLst>
              </p:cNvPr>
              <p:cNvGrpSpPr/>
              <p:nvPr/>
            </p:nvGrpSpPr>
            <p:grpSpPr>
              <a:xfrm>
                <a:off x="4272116" y="3351343"/>
                <a:ext cx="1638300" cy="852169"/>
                <a:chOff x="1003299" y="4602849"/>
                <a:chExt cx="1638300" cy="852169"/>
              </a:xfrm>
            </p:grpSpPr>
            <p:sp>
              <p:nvSpPr>
                <p:cNvPr id="43" name="ïṧļîḋè">
                  <a:extLst>
                    <a:ext uri="{FF2B5EF4-FFF2-40B4-BE49-F238E27FC236}">
                      <a16:creationId xmlns:a16="http://schemas.microsoft.com/office/drawing/2014/main" id="{8939E204-76F2-4AC8-A236-39C652071227}"/>
                    </a:ext>
                  </a:extLst>
                </p:cNvPr>
                <p:cNvSpPr/>
                <p:nvPr/>
              </p:nvSpPr>
              <p:spPr>
                <a:xfrm flipH="1">
                  <a:off x="1003299" y="4947187"/>
                  <a:ext cx="1638300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产品推广</a:t>
                  </a:r>
                </a:p>
              </p:txBody>
            </p:sp>
            <p:sp>
              <p:nvSpPr>
                <p:cNvPr id="44" name="íŝḻïḑé">
                  <a:extLst>
                    <a:ext uri="{FF2B5EF4-FFF2-40B4-BE49-F238E27FC236}">
                      <a16:creationId xmlns:a16="http://schemas.microsoft.com/office/drawing/2014/main" id="{79ED0A0B-BEB5-4952-BF81-358CEA54708C}"/>
                    </a:ext>
                  </a:extLst>
                </p:cNvPr>
                <p:cNvSpPr/>
                <p:nvPr/>
              </p:nvSpPr>
              <p:spPr>
                <a:xfrm>
                  <a:off x="1650998" y="4602849"/>
                  <a:ext cx="342902" cy="409404"/>
                </a:xfrm>
                <a:custGeom>
                  <a:avLst/>
                  <a:gdLst>
                    <a:gd name="connsiteX0" fmla="*/ 238992 w 342902"/>
                    <a:gd name="connsiteY0" fmla="*/ 218210 h 409404"/>
                    <a:gd name="connsiteX1" fmla="*/ 202625 w 342902"/>
                    <a:gd name="connsiteY1" fmla="*/ 238993 h 409404"/>
                    <a:gd name="connsiteX2" fmla="*/ 202625 w 342902"/>
                    <a:gd name="connsiteY2" fmla="*/ 275360 h 409404"/>
                    <a:gd name="connsiteX3" fmla="*/ 238992 w 342902"/>
                    <a:gd name="connsiteY3" fmla="*/ 254579 h 409404"/>
                    <a:gd name="connsiteX4" fmla="*/ 342902 w 342902"/>
                    <a:gd name="connsiteY4" fmla="*/ 128328 h 409404"/>
                    <a:gd name="connsiteX5" fmla="*/ 342902 w 342902"/>
                    <a:gd name="connsiteY5" fmla="*/ 311729 h 409404"/>
                    <a:gd name="connsiteX6" fmla="*/ 181842 w 342902"/>
                    <a:gd name="connsiteY6" fmla="*/ 409404 h 409404"/>
                    <a:gd name="connsiteX7" fmla="*/ 181842 w 342902"/>
                    <a:gd name="connsiteY7" fmla="*/ 226003 h 409404"/>
                    <a:gd name="connsiteX8" fmla="*/ 0 w 342902"/>
                    <a:gd name="connsiteY8" fmla="*/ 128328 h 409404"/>
                    <a:gd name="connsiteX9" fmla="*/ 161060 w 342902"/>
                    <a:gd name="connsiteY9" fmla="*/ 226003 h 409404"/>
                    <a:gd name="connsiteX10" fmla="*/ 161060 w 342902"/>
                    <a:gd name="connsiteY10" fmla="*/ 409404 h 409404"/>
                    <a:gd name="connsiteX11" fmla="*/ 0 w 342902"/>
                    <a:gd name="connsiteY11" fmla="*/ 311729 h 409404"/>
                    <a:gd name="connsiteX12" fmla="*/ 0 w 342902"/>
                    <a:gd name="connsiteY12" fmla="*/ 145473 h 409404"/>
                    <a:gd name="connsiteX13" fmla="*/ 77932 w 342902"/>
                    <a:gd name="connsiteY13" fmla="*/ 56630 h 409404"/>
                    <a:gd name="connsiteX14" fmla="*/ 249383 w 342902"/>
                    <a:gd name="connsiteY14" fmla="*/ 160540 h 409404"/>
                    <a:gd name="connsiteX15" fmla="*/ 171451 w 342902"/>
                    <a:gd name="connsiteY15" fmla="*/ 207819 h 409404"/>
                    <a:gd name="connsiteX16" fmla="*/ 0 w 342902"/>
                    <a:gd name="connsiteY16" fmla="*/ 103909 h 409404"/>
                    <a:gd name="connsiteX17" fmla="*/ 171451 w 342902"/>
                    <a:gd name="connsiteY17" fmla="*/ 0 h 409404"/>
                    <a:gd name="connsiteX18" fmla="*/ 342901 w 342902"/>
                    <a:gd name="connsiteY18" fmla="*/ 103910 h 409404"/>
                    <a:gd name="connsiteX19" fmla="*/ 269126 w 342902"/>
                    <a:gd name="connsiteY19" fmla="*/ 148590 h 409404"/>
                    <a:gd name="connsiteX20" fmla="*/ 97674 w 342902"/>
                    <a:gd name="connsiteY20" fmla="*/ 44682 h 409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2902" h="409404">
                      <a:moveTo>
                        <a:pt x="238992" y="218210"/>
                      </a:moveTo>
                      <a:lnTo>
                        <a:pt x="202625" y="238993"/>
                      </a:lnTo>
                      <a:lnTo>
                        <a:pt x="202625" y="275360"/>
                      </a:lnTo>
                      <a:lnTo>
                        <a:pt x="238992" y="254579"/>
                      </a:lnTo>
                      <a:close/>
                      <a:moveTo>
                        <a:pt x="342902" y="128328"/>
                      </a:moveTo>
                      <a:lnTo>
                        <a:pt x="342902" y="311729"/>
                      </a:lnTo>
                      <a:lnTo>
                        <a:pt x="181842" y="409404"/>
                      </a:lnTo>
                      <a:lnTo>
                        <a:pt x="181842" y="226003"/>
                      </a:lnTo>
                      <a:close/>
                      <a:moveTo>
                        <a:pt x="0" y="128328"/>
                      </a:moveTo>
                      <a:lnTo>
                        <a:pt x="161060" y="226003"/>
                      </a:lnTo>
                      <a:lnTo>
                        <a:pt x="161060" y="409404"/>
                      </a:lnTo>
                      <a:lnTo>
                        <a:pt x="0" y="311729"/>
                      </a:lnTo>
                      <a:lnTo>
                        <a:pt x="0" y="145473"/>
                      </a:lnTo>
                      <a:close/>
                      <a:moveTo>
                        <a:pt x="77932" y="56630"/>
                      </a:moveTo>
                      <a:lnTo>
                        <a:pt x="249383" y="160540"/>
                      </a:lnTo>
                      <a:lnTo>
                        <a:pt x="171451" y="207819"/>
                      </a:lnTo>
                      <a:lnTo>
                        <a:pt x="0" y="103909"/>
                      </a:lnTo>
                      <a:close/>
                      <a:moveTo>
                        <a:pt x="171451" y="0"/>
                      </a:moveTo>
                      <a:lnTo>
                        <a:pt x="342901" y="103910"/>
                      </a:lnTo>
                      <a:lnTo>
                        <a:pt x="269126" y="148590"/>
                      </a:lnTo>
                      <a:lnTo>
                        <a:pt x="97674" y="446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27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ID" dirty="0"/>
                </a:p>
              </p:txBody>
            </p:sp>
          </p:grpSp>
          <p:grpSp>
            <p:nvGrpSpPr>
              <p:cNvPr id="23" name="işlídé">
                <a:extLst>
                  <a:ext uri="{FF2B5EF4-FFF2-40B4-BE49-F238E27FC236}">
                    <a16:creationId xmlns:a16="http://schemas.microsoft.com/office/drawing/2014/main" id="{EDC1F798-513A-468E-8078-1ACD555B6C0E}"/>
                  </a:ext>
                </a:extLst>
              </p:cNvPr>
              <p:cNvGrpSpPr/>
              <p:nvPr/>
            </p:nvGrpSpPr>
            <p:grpSpPr>
              <a:xfrm>
                <a:off x="6410326" y="1513732"/>
                <a:ext cx="2724150" cy="773092"/>
                <a:chOff x="6410326" y="1513732"/>
                <a:chExt cx="2724150" cy="773092"/>
              </a:xfrm>
            </p:grpSpPr>
            <p:sp>
              <p:nvSpPr>
                <p:cNvPr id="40" name="íṧľîḓê">
                  <a:extLst>
                    <a:ext uri="{FF2B5EF4-FFF2-40B4-BE49-F238E27FC236}">
                      <a16:creationId xmlns:a16="http://schemas.microsoft.com/office/drawing/2014/main" id="{224E426A-0B31-4A78-AB48-0B90B3566C09}"/>
                    </a:ext>
                  </a:extLst>
                </p:cNvPr>
                <p:cNvSpPr/>
                <p:nvPr/>
              </p:nvSpPr>
              <p:spPr>
                <a:xfrm>
                  <a:off x="6410326" y="1513732"/>
                  <a:ext cx="2724150" cy="7730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ïSľíḓe">
                  <a:extLst>
                    <a:ext uri="{FF2B5EF4-FFF2-40B4-BE49-F238E27FC236}">
                      <a16:creationId xmlns:a16="http://schemas.microsoft.com/office/drawing/2014/main" id="{26C2567B-9D3C-47E0-8940-2F2F6537CCEF}"/>
                    </a:ext>
                  </a:extLst>
                </p:cNvPr>
                <p:cNvSpPr/>
                <p:nvPr/>
              </p:nvSpPr>
              <p:spPr>
                <a:xfrm>
                  <a:off x="6562044" y="1656505"/>
                  <a:ext cx="501650" cy="5016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îSlïḋé">
                  <a:extLst>
                    <a:ext uri="{FF2B5EF4-FFF2-40B4-BE49-F238E27FC236}">
                      <a16:creationId xmlns:a16="http://schemas.microsoft.com/office/drawing/2014/main" id="{93BD0BC9-D8B2-4819-9025-945F4CBE6DC6}"/>
                    </a:ext>
                  </a:extLst>
                </p:cNvPr>
                <p:cNvSpPr/>
                <p:nvPr/>
              </p:nvSpPr>
              <p:spPr>
                <a:xfrm flipH="1">
                  <a:off x="7163942" y="1642247"/>
                  <a:ext cx="1700658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b="1" dirty="0"/>
                    <a:t>用户群定位</a:t>
                  </a:r>
                </a:p>
              </p:txBody>
            </p:sp>
          </p:grpSp>
          <p:grpSp>
            <p:nvGrpSpPr>
              <p:cNvPr id="24" name="iś1îdê">
                <a:extLst>
                  <a:ext uri="{FF2B5EF4-FFF2-40B4-BE49-F238E27FC236}">
                    <a16:creationId xmlns:a16="http://schemas.microsoft.com/office/drawing/2014/main" id="{9410AC07-5C88-4E6C-A31D-B70CCB54B499}"/>
                  </a:ext>
                </a:extLst>
              </p:cNvPr>
              <p:cNvGrpSpPr/>
              <p:nvPr/>
            </p:nvGrpSpPr>
            <p:grpSpPr>
              <a:xfrm>
                <a:off x="7163942" y="2673370"/>
                <a:ext cx="2724150" cy="773092"/>
                <a:chOff x="6410326" y="1513732"/>
                <a:chExt cx="2724150" cy="773092"/>
              </a:xfrm>
            </p:grpSpPr>
            <p:sp>
              <p:nvSpPr>
                <p:cNvPr id="37" name="îṡ1iḍé">
                  <a:extLst>
                    <a:ext uri="{FF2B5EF4-FFF2-40B4-BE49-F238E27FC236}">
                      <a16:creationId xmlns:a16="http://schemas.microsoft.com/office/drawing/2014/main" id="{2A92CD79-760C-4DDF-BAE4-EDF3C62CE8F8}"/>
                    </a:ext>
                  </a:extLst>
                </p:cNvPr>
                <p:cNvSpPr/>
                <p:nvPr/>
              </p:nvSpPr>
              <p:spPr>
                <a:xfrm>
                  <a:off x="6410326" y="1513732"/>
                  <a:ext cx="2724150" cy="7730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şḷïḋé">
                  <a:extLst>
                    <a:ext uri="{FF2B5EF4-FFF2-40B4-BE49-F238E27FC236}">
                      <a16:creationId xmlns:a16="http://schemas.microsoft.com/office/drawing/2014/main" id="{686A50CB-B642-43D9-A6F0-BE67AF601C26}"/>
                    </a:ext>
                  </a:extLst>
                </p:cNvPr>
                <p:cNvSpPr/>
                <p:nvPr/>
              </p:nvSpPr>
              <p:spPr>
                <a:xfrm>
                  <a:off x="6562044" y="1656505"/>
                  <a:ext cx="501650" cy="5016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39" name="íṣliḑe">
                  <a:extLst>
                    <a:ext uri="{FF2B5EF4-FFF2-40B4-BE49-F238E27FC236}">
                      <a16:creationId xmlns:a16="http://schemas.microsoft.com/office/drawing/2014/main" id="{22BCBF90-F22F-48A9-A4D6-2271077D1C62}"/>
                    </a:ext>
                  </a:extLst>
                </p:cNvPr>
                <p:cNvSpPr/>
                <p:nvPr/>
              </p:nvSpPr>
              <p:spPr>
                <a:xfrm flipH="1">
                  <a:off x="7163942" y="1642247"/>
                  <a:ext cx="1700658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b="1" dirty="0"/>
                    <a:t>学校资源</a:t>
                  </a:r>
                </a:p>
              </p:txBody>
            </p:sp>
          </p:grpSp>
          <p:grpSp>
            <p:nvGrpSpPr>
              <p:cNvPr id="25" name="işľídê">
                <a:extLst>
                  <a:ext uri="{FF2B5EF4-FFF2-40B4-BE49-F238E27FC236}">
                    <a16:creationId xmlns:a16="http://schemas.microsoft.com/office/drawing/2014/main" id="{6129483D-E822-479A-8E2A-C95078B62F4B}"/>
                  </a:ext>
                </a:extLst>
              </p:cNvPr>
              <p:cNvGrpSpPr/>
              <p:nvPr/>
            </p:nvGrpSpPr>
            <p:grpSpPr>
              <a:xfrm>
                <a:off x="7163942" y="3830637"/>
                <a:ext cx="2724150" cy="773092"/>
                <a:chOff x="6410326" y="1513732"/>
                <a:chExt cx="2724150" cy="773092"/>
              </a:xfrm>
            </p:grpSpPr>
            <p:sp>
              <p:nvSpPr>
                <p:cNvPr id="34" name="íṥḷíḍè">
                  <a:extLst>
                    <a:ext uri="{FF2B5EF4-FFF2-40B4-BE49-F238E27FC236}">
                      <a16:creationId xmlns:a16="http://schemas.microsoft.com/office/drawing/2014/main" id="{FB5ED07B-9141-48E0-94F6-9CDD25241DBA}"/>
                    </a:ext>
                  </a:extLst>
                </p:cNvPr>
                <p:cNvSpPr/>
                <p:nvPr/>
              </p:nvSpPr>
              <p:spPr>
                <a:xfrm>
                  <a:off x="6410326" y="1513732"/>
                  <a:ext cx="2724150" cy="7730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íṣ1íde">
                  <a:extLst>
                    <a:ext uri="{FF2B5EF4-FFF2-40B4-BE49-F238E27FC236}">
                      <a16:creationId xmlns:a16="http://schemas.microsoft.com/office/drawing/2014/main" id="{DFCA0B94-4BAD-42DF-847F-D95B1337F975}"/>
                    </a:ext>
                  </a:extLst>
                </p:cNvPr>
                <p:cNvSpPr/>
                <p:nvPr/>
              </p:nvSpPr>
              <p:spPr>
                <a:xfrm>
                  <a:off x="6562044" y="1656505"/>
                  <a:ext cx="501650" cy="5016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6" name="iṣľíḍe">
                  <a:extLst>
                    <a:ext uri="{FF2B5EF4-FFF2-40B4-BE49-F238E27FC236}">
                      <a16:creationId xmlns:a16="http://schemas.microsoft.com/office/drawing/2014/main" id="{7CD26490-9E19-44D4-A773-295853095F54}"/>
                    </a:ext>
                  </a:extLst>
                </p:cNvPr>
                <p:cNvSpPr/>
                <p:nvPr/>
              </p:nvSpPr>
              <p:spPr>
                <a:xfrm flipH="1">
                  <a:off x="7163942" y="1642247"/>
                  <a:ext cx="1700658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b="1" dirty="0"/>
                    <a:t>鼓励使用开发</a:t>
                  </a:r>
                </a:p>
              </p:txBody>
            </p:sp>
          </p:grpSp>
          <p:grpSp>
            <p:nvGrpSpPr>
              <p:cNvPr id="26" name="íṩḷíḑé">
                <a:extLst>
                  <a:ext uri="{FF2B5EF4-FFF2-40B4-BE49-F238E27FC236}">
                    <a16:creationId xmlns:a16="http://schemas.microsoft.com/office/drawing/2014/main" id="{F54E83EF-7A52-4CE6-9240-1D1ADB02603D}"/>
                  </a:ext>
                </a:extLst>
              </p:cNvPr>
              <p:cNvGrpSpPr/>
              <p:nvPr/>
            </p:nvGrpSpPr>
            <p:grpSpPr>
              <a:xfrm>
                <a:off x="6410326" y="4990275"/>
                <a:ext cx="2724150" cy="773092"/>
                <a:chOff x="6410326" y="1513732"/>
                <a:chExt cx="2724150" cy="773092"/>
              </a:xfrm>
            </p:grpSpPr>
            <p:sp>
              <p:nvSpPr>
                <p:cNvPr id="31" name="îsľïḍê">
                  <a:extLst>
                    <a:ext uri="{FF2B5EF4-FFF2-40B4-BE49-F238E27FC236}">
                      <a16:creationId xmlns:a16="http://schemas.microsoft.com/office/drawing/2014/main" id="{E689346B-BA97-4B0E-8C84-ACCCA2939F47}"/>
                    </a:ext>
                  </a:extLst>
                </p:cNvPr>
                <p:cNvSpPr/>
                <p:nvPr/>
              </p:nvSpPr>
              <p:spPr>
                <a:xfrm>
                  <a:off x="6410326" y="1513732"/>
                  <a:ext cx="2724150" cy="7730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ḻïde">
                  <a:extLst>
                    <a:ext uri="{FF2B5EF4-FFF2-40B4-BE49-F238E27FC236}">
                      <a16:creationId xmlns:a16="http://schemas.microsoft.com/office/drawing/2014/main" id="{FA8675DD-B29D-4727-A933-D1E52E3E56DB}"/>
                    </a:ext>
                  </a:extLst>
                </p:cNvPr>
                <p:cNvSpPr/>
                <p:nvPr/>
              </p:nvSpPr>
              <p:spPr>
                <a:xfrm>
                  <a:off x="6562044" y="1656505"/>
                  <a:ext cx="501650" cy="5016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33" name="ïśľiḍé">
                  <a:extLst>
                    <a:ext uri="{FF2B5EF4-FFF2-40B4-BE49-F238E27FC236}">
                      <a16:creationId xmlns:a16="http://schemas.microsoft.com/office/drawing/2014/main" id="{A693D924-AD6D-4B52-A608-4F9D4B2534B0}"/>
                    </a:ext>
                  </a:extLst>
                </p:cNvPr>
                <p:cNvSpPr/>
                <p:nvPr/>
              </p:nvSpPr>
              <p:spPr>
                <a:xfrm flipH="1">
                  <a:off x="7163942" y="1642247"/>
                  <a:ext cx="1700658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b="1" dirty="0"/>
                    <a:t>推动循环</a:t>
                  </a:r>
                </a:p>
              </p:txBody>
            </p:sp>
          </p:grpSp>
        </p:grpSp>
        <p:grpSp>
          <p:nvGrpSpPr>
            <p:cNvPr id="7" name="îṣḷiḓe">
              <a:extLst>
                <a:ext uri="{FF2B5EF4-FFF2-40B4-BE49-F238E27FC236}">
                  <a16:creationId xmlns:a16="http://schemas.microsoft.com/office/drawing/2014/main" id="{078B5662-7E7B-4872-A2BD-E5208EEECA2E}"/>
                </a:ext>
              </a:extLst>
            </p:cNvPr>
            <p:cNvGrpSpPr/>
            <p:nvPr/>
          </p:nvGrpSpPr>
          <p:grpSpPr>
            <a:xfrm>
              <a:off x="673100" y="1280620"/>
              <a:ext cx="3865255" cy="1535523"/>
              <a:chOff x="673100" y="1369758"/>
              <a:chExt cx="4700361" cy="1535523"/>
            </a:xfrm>
          </p:grpSpPr>
          <p:sp>
            <p:nvSpPr>
              <p:cNvPr id="14" name="îṣļïḑé">
                <a:extLst>
                  <a:ext uri="{FF2B5EF4-FFF2-40B4-BE49-F238E27FC236}">
                    <a16:creationId xmlns:a16="http://schemas.microsoft.com/office/drawing/2014/main" id="{084B41C7-16E3-4694-A0D6-15B4C85918AB}"/>
                  </a:ext>
                </a:extLst>
              </p:cNvPr>
              <p:cNvSpPr/>
              <p:nvPr/>
            </p:nvSpPr>
            <p:spPr>
              <a:xfrm>
                <a:off x="673101" y="1889188"/>
                <a:ext cx="4700360" cy="101609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数据量不足，编译器优势有限，限制推广</a:t>
                </a:r>
                <a:endParaRPr lang="en-US" altLang="zh-CN" sz="2400" b="1" dirty="0"/>
              </a:p>
            </p:txBody>
          </p:sp>
          <p:sp>
            <p:nvSpPr>
              <p:cNvPr id="15" name="ïşlîḑe">
                <a:extLst>
                  <a:ext uri="{FF2B5EF4-FFF2-40B4-BE49-F238E27FC236}">
                    <a16:creationId xmlns:a16="http://schemas.microsoft.com/office/drawing/2014/main" id="{DD8C11D9-E857-4E38-A243-ECBB28C1A040}"/>
                  </a:ext>
                </a:extLst>
              </p:cNvPr>
              <p:cNvSpPr/>
              <p:nvPr/>
            </p:nvSpPr>
            <p:spPr bwMode="auto">
              <a:xfrm>
                <a:off x="673100" y="1369758"/>
                <a:ext cx="3994720" cy="356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600" dirty="0"/>
                  <a:t>项目初期</a:t>
                </a:r>
                <a:endParaRPr lang="en-US" altLang="zh-CN" sz="1600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B4BD76E-7B1E-4A6B-A195-7AC07DBD2E1E}"/>
                </a:ext>
              </a:extLst>
            </p:cNvPr>
            <p:cNvCxnSpPr/>
            <p:nvPr/>
          </p:nvCxnSpPr>
          <p:spPr>
            <a:xfrm>
              <a:off x="673100" y="3066968"/>
              <a:ext cx="30221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16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149C-1513-44D4-A11C-823EE39B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</a:t>
            </a:r>
            <a:r>
              <a:rPr lang="zh-CN" altLang="en-US" dirty="0"/>
              <a:t>代码</a:t>
            </a:r>
            <a:r>
              <a:rPr lang="en-US" altLang="zh-CN" dirty="0"/>
              <a:t>——</a:t>
            </a:r>
            <a:r>
              <a:rPr lang="zh-CN" altLang="en-US" dirty="0"/>
              <a:t>团队介绍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279F8-22DB-47E2-A180-53DE6A0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BE122-9416-43C2-8C3B-21DEA8DB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#2719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9D5F6B-3245-40D7-AA4A-4B0B161F60F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6" y="1664176"/>
            <a:ext cx="10850563" cy="4092843"/>
            <a:chOff x="669926" y="1664176"/>
            <a:chExt cx="10850563" cy="4092843"/>
          </a:xfrm>
        </p:grpSpPr>
        <p:grpSp>
          <p:nvGrpSpPr>
            <p:cNvPr id="6" name="íśļîḑè">
              <a:extLst>
                <a:ext uri="{FF2B5EF4-FFF2-40B4-BE49-F238E27FC236}">
                  <a16:creationId xmlns:a16="http://schemas.microsoft.com/office/drawing/2014/main" id="{3FC96FFD-B269-4C9F-B860-FAF8E4771D14}"/>
                </a:ext>
              </a:extLst>
            </p:cNvPr>
            <p:cNvGrpSpPr/>
            <p:nvPr/>
          </p:nvGrpSpPr>
          <p:grpSpPr>
            <a:xfrm>
              <a:off x="2753691" y="1664176"/>
              <a:ext cx="6684619" cy="4092843"/>
              <a:chOff x="2753691" y="1664176"/>
              <a:chExt cx="6684619" cy="4092843"/>
            </a:xfrm>
          </p:grpSpPr>
          <p:sp>
            <p:nvSpPr>
              <p:cNvPr id="13" name="ï$lîďé">
                <a:extLst>
                  <a:ext uri="{FF2B5EF4-FFF2-40B4-BE49-F238E27FC236}">
                    <a16:creationId xmlns:a16="http://schemas.microsoft.com/office/drawing/2014/main" id="{479C0BD7-AEFC-4CA5-9389-FAD6A633B6EF}"/>
                  </a:ext>
                </a:extLst>
              </p:cNvPr>
              <p:cNvSpPr/>
              <p:nvPr/>
            </p:nvSpPr>
            <p:spPr bwMode="auto">
              <a:xfrm>
                <a:off x="4224164" y="1664176"/>
                <a:ext cx="5214146" cy="1367880"/>
              </a:xfrm>
              <a:custGeom>
                <a:avLst/>
                <a:gdLst>
                  <a:gd name="T0" fmla="*/ 2650 w 2897"/>
                  <a:gd name="T1" fmla="*/ 0 h 760"/>
                  <a:gd name="T2" fmla="*/ 0 w 2897"/>
                  <a:gd name="T3" fmla="*/ 0 h 760"/>
                  <a:gd name="T4" fmla="*/ 246 w 2897"/>
                  <a:gd name="T5" fmla="*/ 391 h 760"/>
                  <a:gd name="T6" fmla="*/ 0 w 2897"/>
                  <a:gd name="T7" fmla="*/ 760 h 760"/>
                  <a:gd name="T8" fmla="*/ 2650 w 2897"/>
                  <a:gd name="T9" fmla="*/ 760 h 760"/>
                  <a:gd name="T10" fmla="*/ 2897 w 2897"/>
                  <a:gd name="T11" fmla="*/ 391 h 760"/>
                  <a:gd name="T12" fmla="*/ 2650 w 2897"/>
                  <a:gd name="T13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60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91"/>
                    </a:lnTo>
                    <a:lnTo>
                      <a:pt x="0" y="760"/>
                    </a:lnTo>
                    <a:lnTo>
                      <a:pt x="2650" y="760"/>
                    </a:lnTo>
                    <a:lnTo>
                      <a:pt x="2897" y="391"/>
                    </a:lnTo>
                    <a:lnTo>
                      <a:pt x="265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4" name="íṡḻïḍê">
                <a:extLst>
                  <a:ext uri="{FF2B5EF4-FFF2-40B4-BE49-F238E27FC236}">
                    <a16:creationId xmlns:a16="http://schemas.microsoft.com/office/drawing/2014/main" id="{3D3A88F9-F77E-4270-8AC3-797645922D13}"/>
                  </a:ext>
                </a:extLst>
              </p:cNvPr>
              <p:cNvSpPr/>
              <p:nvPr/>
            </p:nvSpPr>
            <p:spPr bwMode="auto">
              <a:xfrm>
                <a:off x="4224164" y="1664176"/>
                <a:ext cx="5214146" cy="1367880"/>
              </a:xfrm>
              <a:custGeom>
                <a:avLst/>
                <a:gdLst>
                  <a:gd name="T0" fmla="*/ 2650 w 2897"/>
                  <a:gd name="T1" fmla="*/ 0 h 760"/>
                  <a:gd name="T2" fmla="*/ 0 w 2897"/>
                  <a:gd name="T3" fmla="*/ 0 h 760"/>
                  <a:gd name="T4" fmla="*/ 246 w 2897"/>
                  <a:gd name="T5" fmla="*/ 391 h 760"/>
                  <a:gd name="T6" fmla="*/ 0 w 2897"/>
                  <a:gd name="T7" fmla="*/ 760 h 760"/>
                  <a:gd name="T8" fmla="*/ 2650 w 2897"/>
                  <a:gd name="T9" fmla="*/ 760 h 760"/>
                  <a:gd name="T10" fmla="*/ 2897 w 2897"/>
                  <a:gd name="T11" fmla="*/ 391 h 760"/>
                  <a:gd name="T12" fmla="*/ 2650 w 2897"/>
                  <a:gd name="T13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60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91"/>
                    </a:lnTo>
                    <a:lnTo>
                      <a:pt x="0" y="760"/>
                    </a:lnTo>
                    <a:lnTo>
                      <a:pt x="2650" y="760"/>
                    </a:lnTo>
                    <a:lnTo>
                      <a:pt x="2897" y="391"/>
                    </a:lnTo>
                    <a:lnTo>
                      <a:pt x="26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5" name="îṥľiḍè">
                <a:extLst>
                  <a:ext uri="{FF2B5EF4-FFF2-40B4-BE49-F238E27FC236}">
                    <a16:creationId xmlns:a16="http://schemas.microsoft.com/office/drawing/2014/main" id="{0C6DC8AC-D127-4F4A-913E-6D308F7D7D1A}"/>
                  </a:ext>
                </a:extLst>
              </p:cNvPr>
              <p:cNvSpPr/>
              <p:nvPr/>
            </p:nvSpPr>
            <p:spPr bwMode="auto">
              <a:xfrm>
                <a:off x="2753691" y="3032057"/>
                <a:ext cx="5214146" cy="1362481"/>
              </a:xfrm>
              <a:custGeom>
                <a:avLst/>
                <a:gdLst>
                  <a:gd name="T0" fmla="*/ 246 w 2897"/>
                  <a:gd name="T1" fmla="*/ 0 h 757"/>
                  <a:gd name="T2" fmla="*/ 2897 w 2897"/>
                  <a:gd name="T3" fmla="*/ 0 h 757"/>
                  <a:gd name="T4" fmla="*/ 2651 w 2897"/>
                  <a:gd name="T5" fmla="*/ 388 h 757"/>
                  <a:gd name="T6" fmla="*/ 2897 w 2897"/>
                  <a:gd name="T7" fmla="*/ 757 h 757"/>
                  <a:gd name="T8" fmla="*/ 246 w 2897"/>
                  <a:gd name="T9" fmla="*/ 757 h 757"/>
                  <a:gd name="T10" fmla="*/ 0 w 2897"/>
                  <a:gd name="T11" fmla="*/ 388 h 757"/>
                  <a:gd name="T12" fmla="*/ 246 w 2897"/>
                  <a:gd name="T13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57">
                    <a:moveTo>
                      <a:pt x="246" y="0"/>
                    </a:moveTo>
                    <a:lnTo>
                      <a:pt x="2897" y="0"/>
                    </a:lnTo>
                    <a:lnTo>
                      <a:pt x="2651" y="388"/>
                    </a:lnTo>
                    <a:lnTo>
                      <a:pt x="2897" y="757"/>
                    </a:lnTo>
                    <a:lnTo>
                      <a:pt x="246" y="757"/>
                    </a:lnTo>
                    <a:lnTo>
                      <a:pt x="0" y="38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6" name="ïṩ1îḋe">
                <a:extLst>
                  <a:ext uri="{FF2B5EF4-FFF2-40B4-BE49-F238E27FC236}">
                    <a16:creationId xmlns:a16="http://schemas.microsoft.com/office/drawing/2014/main" id="{33285F06-2D20-404A-A772-E5031D4CCAF2}"/>
                  </a:ext>
                </a:extLst>
              </p:cNvPr>
              <p:cNvSpPr/>
              <p:nvPr/>
            </p:nvSpPr>
            <p:spPr bwMode="auto">
              <a:xfrm>
                <a:off x="4224164" y="4394538"/>
                <a:ext cx="5214146" cy="1362481"/>
              </a:xfrm>
              <a:custGeom>
                <a:avLst/>
                <a:gdLst>
                  <a:gd name="T0" fmla="*/ 2650 w 2897"/>
                  <a:gd name="T1" fmla="*/ 0 h 757"/>
                  <a:gd name="T2" fmla="*/ 0 w 2897"/>
                  <a:gd name="T3" fmla="*/ 0 h 757"/>
                  <a:gd name="T4" fmla="*/ 246 w 2897"/>
                  <a:gd name="T5" fmla="*/ 388 h 757"/>
                  <a:gd name="T6" fmla="*/ 0 w 2897"/>
                  <a:gd name="T7" fmla="*/ 757 h 757"/>
                  <a:gd name="T8" fmla="*/ 2650 w 2897"/>
                  <a:gd name="T9" fmla="*/ 757 h 757"/>
                  <a:gd name="T10" fmla="*/ 2897 w 2897"/>
                  <a:gd name="T11" fmla="*/ 388 h 757"/>
                  <a:gd name="T12" fmla="*/ 2650 w 2897"/>
                  <a:gd name="T13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57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88"/>
                    </a:lnTo>
                    <a:lnTo>
                      <a:pt x="0" y="757"/>
                    </a:lnTo>
                    <a:lnTo>
                      <a:pt x="2650" y="757"/>
                    </a:lnTo>
                    <a:lnTo>
                      <a:pt x="2897" y="388"/>
                    </a:lnTo>
                    <a:lnTo>
                      <a:pt x="265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" name="îṡ1iḍè">
                <a:extLst>
                  <a:ext uri="{FF2B5EF4-FFF2-40B4-BE49-F238E27FC236}">
                    <a16:creationId xmlns:a16="http://schemas.microsoft.com/office/drawing/2014/main" id="{3995200F-1FEA-4C9D-B686-863F07F871DD}"/>
                  </a:ext>
                </a:extLst>
              </p:cNvPr>
              <p:cNvSpPr/>
              <p:nvPr/>
            </p:nvSpPr>
            <p:spPr bwMode="auto">
              <a:xfrm>
                <a:off x="4224164" y="4394538"/>
                <a:ext cx="5214146" cy="1362481"/>
              </a:xfrm>
              <a:custGeom>
                <a:avLst/>
                <a:gdLst>
                  <a:gd name="T0" fmla="*/ 2650 w 2897"/>
                  <a:gd name="T1" fmla="*/ 0 h 757"/>
                  <a:gd name="T2" fmla="*/ 0 w 2897"/>
                  <a:gd name="T3" fmla="*/ 0 h 757"/>
                  <a:gd name="T4" fmla="*/ 246 w 2897"/>
                  <a:gd name="T5" fmla="*/ 388 h 757"/>
                  <a:gd name="T6" fmla="*/ 0 w 2897"/>
                  <a:gd name="T7" fmla="*/ 757 h 757"/>
                  <a:gd name="T8" fmla="*/ 2650 w 2897"/>
                  <a:gd name="T9" fmla="*/ 757 h 757"/>
                  <a:gd name="T10" fmla="*/ 2897 w 2897"/>
                  <a:gd name="T11" fmla="*/ 388 h 757"/>
                  <a:gd name="T12" fmla="*/ 2650 w 2897"/>
                  <a:gd name="T13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7" h="757">
                    <a:moveTo>
                      <a:pt x="2650" y="0"/>
                    </a:moveTo>
                    <a:lnTo>
                      <a:pt x="0" y="0"/>
                    </a:lnTo>
                    <a:lnTo>
                      <a:pt x="246" y="388"/>
                    </a:lnTo>
                    <a:lnTo>
                      <a:pt x="0" y="757"/>
                    </a:lnTo>
                    <a:lnTo>
                      <a:pt x="2650" y="757"/>
                    </a:lnTo>
                    <a:lnTo>
                      <a:pt x="2897" y="388"/>
                    </a:lnTo>
                    <a:lnTo>
                      <a:pt x="26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8" name="ïšľîḓe">
                <a:extLst>
                  <a:ext uri="{FF2B5EF4-FFF2-40B4-BE49-F238E27FC236}">
                    <a16:creationId xmlns:a16="http://schemas.microsoft.com/office/drawing/2014/main" id="{4619853B-2127-4441-BEB7-FEC95B08794A}"/>
                  </a:ext>
                </a:extLst>
              </p:cNvPr>
              <p:cNvSpPr txBox="1"/>
              <p:nvPr/>
            </p:nvSpPr>
            <p:spPr>
              <a:xfrm>
                <a:off x="4834460" y="2103120"/>
                <a:ext cx="411444" cy="489992"/>
              </a:xfrm>
              <a:prstGeom prst="rect">
                <a:avLst/>
              </a:prstGeom>
              <a:noFill/>
              <a:ln w="117475">
                <a:noFill/>
              </a:ln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85000" lnSpcReduction="10000"/>
              </a:bodyPr>
              <a:lstStyle/>
              <a:p>
                <a:r>
                  <a:rPr lang="en-US" altLang="zh-CN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9" name="îS1iḓè">
                <a:extLst>
                  <a:ext uri="{FF2B5EF4-FFF2-40B4-BE49-F238E27FC236}">
                    <a16:creationId xmlns:a16="http://schemas.microsoft.com/office/drawing/2014/main" id="{A0F08699-605E-4B30-8E51-13778A0D4C46}"/>
                  </a:ext>
                </a:extLst>
              </p:cNvPr>
              <p:cNvSpPr txBox="1"/>
              <p:nvPr/>
            </p:nvSpPr>
            <p:spPr>
              <a:xfrm>
                <a:off x="6950109" y="3471833"/>
                <a:ext cx="411444" cy="489992"/>
              </a:xfrm>
              <a:prstGeom prst="rect">
                <a:avLst/>
              </a:prstGeom>
              <a:noFill/>
              <a:ln w="117475">
                <a:noFill/>
              </a:ln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altLang="zh-CN" spc="1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spc="1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pc="1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pc="1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íṡľidè">
                <a:extLst>
                  <a:ext uri="{FF2B5EF4-FFF2-40B4-BE49-F238E27FC236}">
                    <a16:creationId xmlns:a16="http://schemas.microsoft.com/office/drawing/2014/main" id="{7710462A-A2FE-4E2B-A76C-1DFA51EA7FBE}"/>
                  </a:ext>
                </a:extLst>
              </p:cNvPr>
              <p:cNvSpPr txBox="1"/>
              <p:nvPr/>
            </p:nvSpPr>
            <p:spPr>
              <a:xfrm>
                <a:off x="4834460" y="4830782"/>
                <a:ext cx="411444" cy="489992"/>
              </a:xfrm>
              <a:prstGeom prst="rect">
                <a:avLst/>
              </a:prstGeom>
              <a:noFill/>
              <a:ln w="117475">
                <a:noFill/>
              </a:ln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altLang="zh-CN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pc="1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í$ḻïďe">
                <a:extLst>
                  <a:ext uri="{FF2B5EF4-FFF2-40B4-BE49-F238E27FC236}">
                    <a16:creationId xmlns:a16="http://schemas.microsoft.com/office/drawing/2014/main" id="{8241A6E9-4E05-4349-9CF0-2A1102F852D3}"/>
                  </a:ext>
                </a:extLst>
              </p:cNvPr>
              <p:cNvSpPr/>
              <p:nvPr/>
            </p:nvSpPr>
            <p:spPr bwMode="auto">
              <a:xfrm>
                <a:off x="3690988" y="2126058"/>
                <a:ext cx="456056" cy="467054"/>
              </a:xfrm>
              <a:custGeom>
                <a:avLst/>
                <a:gdLst>
                  <a:gd name="T0" fmla="*/ 1547 w 10400"/>
                  <a:gd name="T1" fmla="*/ 9330 h 10667"/>
                  <a:gd name="T2" fmla="*/ 3077 w 10400"/>
                  <a:gd name="T3" fmla="*/ 9013 h 10667"/>
                  <a:gd name="T4" fmla="*/ 6114 w 10400"/>
                  <a:gd name="T5" fmla="*/ 9700 h 10667"/>
                  <a:gd name="T6" fmla="*/ 6806 w 10400"/>
                  <a:gd name="T7" fmla="*/ 8539 h 10667"/>
                  <a:gd name="T8" fmla="*/ 4079 w 10400"/>
                  <a:gd name="T9" fmla="*/ 1127 h 10667"/>
                  <a:gd name="T10" fmla="*/ 5193 w 10400"/>
                  <a:gd name="T11" fmla="*/ 2254 h 10667"/>
                  <a:gd name="T12" fmla="*/ 6352 w 10400"/>
                  <a:gd name="T13" fmla="*/ 3340 h 10667"/>
                  <a:gd name="T14" fmla="*/ 6296 w 10400"/>
                  <a:gd name="T15" fmla="*/ 5841 h 10667"/>
                  <a:gd name="T16" fmla="*/ 5318 w 10400"/>
                  <a:gd name="T17" fmla="*/ 6578 h 10667"/>
                  <a:gd name="T18" fmla="*/ 4851 w 10400"/>
                  <a:gd name="T19" fmla="*/ 10126 h 10667"/>
                  <a:gd name="T20" fmla="*/ 4154 w 10400"/>
                  <a:gd name="T21" fmla="*/ 5500 h 10667"/>
                  <a:gd name="T22" fmla="*/ 993 w 10400"/>
                  <a:gd name="T23" fmla="*/ 1669 h 10667"/>
                  <a:gd name="T24" fmla="*/ 4493 w 10400"/>
                  <a:gd name="T25" fmla="*/ 2470 h 10667"/>
                  <a:gd name="T26" fmla="*/ 5203 w 10400"/>
                  <a:gd name="T27" fmla="*/ 5915 h 10667"/>
                  <a:gd name="T28" fmla="*/ 5890 w 10400"/>
                  <a:gd name="T29" fmla="*/ 2481 h 10667"/>
                  <a:gd name="T30" fmla="*/ 9353 w 10400"/>
                  <a:gd name="T31" fmla="*/ 1669 h 10667"/>
                  <a:gd name="T32" fmla="*/ 8900 w 10400"/>
                  <a:gd name="T33" fmla="*/ 5088 h 10667"/>
                  <a:gd name="T34" fmla="*/ 8763 w 10400"/>
                  <a:gd name="T35" fmla="*/ 4301 h 10667"/>
                  <a:gd name="T36" fmla="*/ 7729 w 10400"/>
                  <a:gd name="T37" fmla="*/ 3953 h 10667"/>
                  <a:gd name="T38" fmla="*/ 8505 w 10400"/>
                  <a:gd name="T39" fmla="*/ 5505 h 10667"/>
                  <a:gd name="T40" fmla="*/ 8530 w 10400"/>
                  <a:gd name="T41" fmla="*/ 6867 h 10667"/>
                  <a:gd name="T42" fmla="*/ 9012 w 10400"/>
                  <a:gd name="T43" fmla="*/ 6736 h 10667"/>
                  <a:gd name="T44" fmla="*/ 9315 w 10400"/>
                  <a:gd name="T45" fmla="*/ 6686 h 10667"/>
                  <a:gd name="T46" fmla="*/ 9046 w 10400"/>
                  <a:gd name="T47" fmla="*/ 4530 h 10667"/>
                  <a:gd name="T48" fmla="*/ 9997 w 10400"/>
                  <a:gd name="T49" fmla="*/ 3776 h 10667"/>
                  <a:gd name="T50" fmla="*/ 8844 w 10400"/>
                  <a:gd name="T51" fmla="*/ 4304 h 10667"/>
                  <a:gd name="T52" fmla="*/ 8790 w 10400"/>
                  <a:gd name="T53" fmla="*/ 3675 h 10667"/>
                  <a:gd name="T54" fmla="*/ 9514 w 10400"/>
                  <a:gd name="T55" fmla="*/ 6418 h 10667"/>
                  <a:gd name="T56" fmla="*/ 9245 w 10400"/>
                  <a:gd name="T57" fmla="*/ 6917 h 10667"/>
                  <a:gd name="T58" fmla="*/ 7957 w 10400"/>
                  <a:gd name="T59" fmla="*/ 6629 h 10667"/>
                  <a:gd name="T60" fmla="*/ 7308 w 10400"/>
                  <a:gd name="T61" fmla="*/ 6762 h 10667"/>
                  <a:gd name="T62" fmla="*/ 9494 w 10400"/>
                  <a:gd name="T63" fmla="*/ 6253 h 10667"/>
                  <a:gd name="T64" fmla="*/ 577 w 10400"/>
                  <a:gd name="T65" fmla="*/ 3770 h 10667"/>
                  <a:gd name="T66" fmla="*/ 1355 w 10400"/>
                  <a:gd name="T67" fmla="*/ 4518 h 10667"/>
                  <a:gd name="T68" fmla="*/ 1282 w 10400"/>
                  <a:gd name="T69" fmla="*/ 5462 h 10667"/>
                  <a:gd name="T70" fmla="*/ 1236 w 10400"/>
                  <a:gd name="T71" fmla="*/ 6867 h 10667"/>
                  <a:gd name="T72" fmla="*/ 1718 w 10400"/>
                  <a:gd name="T73" fmla="*/ 6728 h 10667"/>
                  <a:gd name="T74" fmla="*/ 2022 w 10400"/>
                  <a:gd name="T75" fmla="*/ 6694 h 10667"/>
                  <a:gd name="T76" fmla="*/ 1843 w 10400"/>
                  <a:gd name="T77" fmla="*/ 4519 h 10667"/>
                  <a:gd name="T78" fmla="*/ 2505 w 10400"/>
                  <a:gd name="T79" fmla="*/ 3770 h 10667"/>
                  <a:gd name="T80" fmla="*/ 1608 w 10400"/>
                  <a:gd name="T81" fmla="*/ 5217 h 10667"/>
                  <a:gd name="T82" fmla="*/ 1557 w 10400"/>
                  <a:gd name="T83" fmla="*/ 4304 h 10667"/>
                  <a:gd name="T84" fmla="*/ 1610 w 10400"/>
                  <a:gd name="T85" fmla="*/ 3675 h 10667"/>
                  <a:gd name="T86" fmla="*/ 1898 w 10400"/>
                  <a:gd name="T87" fmla="*/ 3969 h 10667"/>
                  <a:gd name="T88" fmla="*/ 1547 w 10400"/>
                  <a:gd name="T89" fmla="*/ 7324 h 10667"/>
                  <a:gd name="T90" fmla="*/ 2189 w 10400"/>
                  <a:gd name="T91" fmla="*/ 6405 h 10667"/>
                  <a:gd name="T92" fmla="*/ 1172 w 10400"/>
                  <a:gd name="T93" fmla="*/ 6918 h 10667"/>
                  <a:gd name="T94" fmla="*/ 669 w 10400"/>
                  <a:gd name="T95" fmla="*/ 6629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00" h="10667">
                    <a:moveTo>
                      <a:pt x="8838" y="9330"/>
                    </a:moveTo>
                    <a:cubicBezTo>
                      <a:pt x="8838" y="10067"/>
                      <a:pt x="7206" y="10667"/>
                      <a:pt x="5192" y="10667"/>
                    </a:cubicBezTo>
                    <a:cubicBezTo>
                      <a:pt x="3180" y="10667"/>
                      <a:pt x="1547" y="10067"/>
                      <a:pt x="1547" y="9330"/>
                    </a:cubicBezTo>
                    <a:cubicBezTo>
                      <a:pt x="1547" y="8797"/>
                      <a:pt x="2406" y="8341"/>
                      <a:pt x="3638" y="8128"/>
                    </a:cubicBezTo>
                    <a:lnTo>
                      <a:pt x="3638" y="8495"/>
                    </a:lnTo>
                    <a:cubicBezTo>
                      <a:pt x="3293" y="8632"/>
                      <a:pt x="3077" y="8813"/>
                      <a:pt x="3077" y="9013"/>
                    </a:cubicBezTo>
                    <a:cubicBezTo>
                      <a:pt x="3077" y="9437"/>
                      <a:pt x="4015" y="9781"/>
                      <a:pt x="5171" y="9781"/>
                    </a:cubicBezTo>
                    <a:cubicBezTo>
                      <a:pt x="5497" y="9781"/>
                      <a:pt x="5802" y="9751"/>
                      <a:pt x="6077" y="9703"/>
                    </a:cubicBezTo>
                    <a:cubicBezTo>
                      <a:pt x="6090" y="9702"/>
                      <a:pt x="6102" y="9702"/>
                      <a:pt x="6114" y="9700"/>
                    </a:cubicBezTo>
                    <a:cubicBezTo>
                      <a:pt x="6165" y="9694"/>
                      <a:pt x="6212" y="9682"/>
                      <a:pt x="6259" y="9666"/>
                    </a:cubicBezTo>
                    <a:cubicBezTo>
                      <a:pt x="6859" y="9531"/>
                      <a:pt x="7264" y="9290"/>
                      <a:pt x="7264" y="9013"/>
                    </a:cubicBezTo>
                    <a:cubicBezTo>
                      <a:pt x="7264" y="8834"/>
                      <a:pt x="7090" y="8669"/>
                      <a:pt x="6806" y="8539"/>
                    </a:cubicBezTo>
                    <a:lnTo>
                      <a:pt x="6806" y="8137"/>
                    </a:lnTo>
                    <a:cubicBezTo>
                      <a:pt x="8006" y="8356"/>
                      <a:pt x="8838" y="8805"/>
                      <a:pt x="8838" y="9330"/>
                    </a:cubicBezTo>
                    <a:close/>
                    <a:moveTo>
                      <a:pt x="4079" y="1127"/>
                    </a:moveTo>
                    <a:cubicBezTo>
                      <a:pt x="4079" y="504"/>
                      <a:pt x="4578" y="0"/>
                      <a:pt x="5193" y="0"/>
                    </a:cubicBezTo>
                    <a:cubicBezTo>
                      <a:pt x="5807" y="0"/>
                      <a:pt x="6305" y="504"/>
                      <a:pt x="6305" y="1127"/>
                    </a:cubicBezTo>
                    <a:cubicBezTo>
                      <a:pt x="6305" y="1750"/>
                      <a:pt x="5807" y="2254"/>
                      <a:pt x="5193" y="2254"/>
                    </a:cubicBezTo>
                    <a:cubicBezTo>
                      <a:pt x="4578" y="2254"/>
                      <a:pt x="4079" y="1750"/>
                      <a:pt x="4079" y="1127"/>
                    </a:cubicBezTo>
                    <a:close/>
                    <a:moveTo>
                      <a:pt x="9353" y="1669"/>
                    </a:moveTo>
                    <a:cubicBezTo>
                      <a:pt x="8800" y="2578"/>
                      <a:pt x="7557" y="3340"/>
                      <a:pt x="6352" y="3340"/>
                    </a:cubicBezTo>
                    <a:cubicBezTo>
                      <a:pt x="6274" y="3340"/>
                      <a:pt x="6196" y="3336"/>
                      <a:pt x="6118" y="3330"/>
                    </a:cubicBezTo>
                    <a:cubicBezTo>
                      <a:pt x="6142" y="3615"/>
                      <a:pt x="6252" y="4928"/>
                      <a:pt x="6282" y="5755"/>
                    </a:cubicBezTo>
                    <a:cubicBezTo>
                      <a:pt x="6288" y="5783"/>
                      <a:pt x="6294" y="5811"/>
                      <a:pt x="6296" y="5841"/>
                    </a:cubicBezTo>
                    <a:lnTo>
                      <a:pt x="6568" y="10087"/>
                    </a:lnTo>
                    <a:cubicBezTo>
                      <a:pt x="6586" y="10373"/>
                      <a:pt x="5564" y="10428"/>
                      <a:pt x="5546" y="10154"/>
                    </a:cubicBezTo>
                    <a:lnTo>
                      <a:pt x="5318" y="6578"/>
                    </a:lnTo>
                    <a:cubicBezTo>
                      <a:pt x="5280" y="6574"/>
                      <a:pt x="5244" y="6567"/>
                      <a:pt x="5206" y="6567"/>
                    </a:cubicBezTo>
                    <a:cubicBezTo>
                      <a:pt x="5174" y="6567"/>
                      <a:pt x="5136" y="6577"/>
                      <a:pt x="5099" y="6587"/>
                    </a:cubicBezTo>
                    <a:lnTo>
                      <a:pt x="4851" y="10126"/>
                    </a:lnTo>
                    <a:cubicBezTo>
                      <a:pt x="4832" y="10398"/>
                      <a:pt x="3810" y="10338"/>
                      <a:pt x="3830" y="10052"/>
                    </a:cubicBezTo>
                    <a:lnTo>
                      <a:pt x="4144" y="5559"/>
                    </a:lnTo>
                    <a:cubicBezTo>
                      <a:pt x="4146" y="5538"/>
                      <a:pt x="4150" y="5520"/>
                      <a:pt x="4154" y="5500"/>
                    </a:cubicBezTo>
                    <a:cubicBezTo>
                      <a:pt x="4199" y="4432"/>
                      <a:pt x="4252" y="3400"/>
                      <a:pt x="4257" y="3326"/>
                    </a:cubicBezTo>
                    <a:cubicBezTo>
                      <a:pt x="4169" y="3334"/>
                      <a:pt x="4081" y="3340"/>
                      <a:pt x="3994" y="3340"/>
                    </a:cubicBezTo>
                    <a:cubicBezTo>
                      <a:pt x="2788" y="3340"/>
                      <a:pt x="1546" y="2578"/>
                      <a:pt x="993" y="1669"/>
                    </a:cubicBezTo>
                    <a:cubicBezTo>
                      <a:pt x="879" y="1481"/>
                      <a:pt x="936" y="1235"/>
                      <a:pt x="1122" y="1120"/>
                    </a:cubicBezTo>
                    <a:cubicBezTo>
                      <a:pt x="1308" y="1003"/>
                      <a:pt x="1551" y="1062"/>
                      <a:pt x="1665" y="1250"/>
                    </a:cubicBezTo>
                    <a:cubicBezTo>
                      <a:pt x="2166" y="2073"/>
                      <a:pt x="3484" y="2756"/>
                      <a:pt x="4493" y="2470"/>
                    </a:cubicBezTo>
                    <a:cubicBezTo>
                      <a:pt x="4663" y="2411"/>
                      <a:pt x="4865" y="2374"/>
                      <a:pt x="5089" y="2365"/>
                    </a:cubicBezTo>
                    <a:lnTo>
                      <a:pt x="4729" y="5423"/>
                    </a:lnTo>
                    <a:lnTo>
                      <a:pt x="5203" y="5915"/>
                    </a:lnTo>
                    <a:lnTo>
                      <a:pt x="5617" y="5423"/>
                    </a:lnTo>
                    <a:lnTo>
                      <a:pt x="5330" y="2373"/>
                    </a:lnTo>
                    <a:cubicBezTo>
                      <a:pt x="5531" y="2387"/>
                      <a:pt x="5725" y="2423"/>
                      <a:pt x="5890" y="2481"/>
                    </a:cubicBezTo>
                    <a:cubicBezTo>
                      <a:pt x="6894" y="2741"/>
                      <a:pt x="8187" y="2063"/>
                      <a:pt x="8681" y="1250"/>
                    </a:cubicBezTo>
                    <a:cubicBezTo>
                      <a:pt x="8795" y="1062"/>
                      <a:pt x="9038" y="1003"/>
                      <a:pt x="9224" y="1119"/>
                    </a:cubicBezTo>
                    <a:cubicBezTo>
                      <a:pt x="9410" y="1235"/>
                      <a:pt x="9468" y="1481"/>
                      <a:pt x="9353" y="1669"/>
                    </a:cubicBezTo>
                    <a:close/>
                    <a:moveTo>
                      <a:pt x="8844" y="4304"/>
                    </a:moveTo>
                    <a:cubicBezTo>
                      <a:pt x="8839" y="4303"/>
                      <a:pt x="8833" y="4303"/>
                      <a:pt x="8827" y="4302"/>
                    </a:cubicBezTo>
                    <a:lnTo>
                      <a:pt x="8900" y="5088"/>
                    </a:lnTo>
                    <a:lnTo>
                      <a:pt x="8793" y="5217"/>
                    </a:lnTo>
                    <a:lnTo>
                      <a:pt x="8671" y="5088"/>
                    </a:lnTo>
                    <a:lnTo>
                      <a:pt x="8763" y="4301"/>
                    </a:lnTo>
                    <a:cubicBezTo>
                      <a:pt x="8543" y="4286"/>
                      <a:pt x="8343" y="4195"/>
                      <a:pt x="7895" y="3770"/>
                    </a:cubicBezTo>
                    <a:cubicBezTo>
                      <a:pt x="7846" y="3723"/>
                      <a:pt x="7769" y="3725"/>
                      <a:pt x="7722" y="3776"/>
                    </a:cubicBezTo>
                    <a:cubicBezTo>
                      <a:pt x="7676" y="3826"/>
                      <a:pt x="7679" y="3906"/>
                      <a:pt x="7729" y="3953"/>
                    </a:cubicBezTo>
                    <a:cubicBezTo>
                      <a:pt x="8086" y="4293"/>
                      <a:pt x="8319" y="4456"/>
                      <a:pt x="8558" y="4519"/>
                    </a:cubicBezTo>
                    <a:cubicBezTo>
                      <a:pt x="8558" y="4523"/>
                      <a:pt x="8556" y="4527"/>
                      <a:pt x="8556" y="4530"/>
                    </a:cubicBezTo>
                    <a:lnTo>
                      <a:pt x="8505" y="5505"/>
                    </a:lnTo>
                    <a:lnTo>
                      <a:pt x="8378" y="6694"/>
                    </a:lnTo>
                    <a:cubicBezTo>
                      <a:pt x="8369" y="6780"/>
                      <a:pt x="8430" y="6857"/>
                      <a:pt x="8514" y="6867"/>
                    </a:cubicBezTo>
                    <a:cubicBezTo>
                      <a:pt x="8520" y="6867"/>
                      <a:pt x="8525" y="6867"/>
                      <a:pt x="8530" y="6867"/>
                    </a:cubicBezTo>
                    <a:cubicBezTo>
                      <a:pt x="8608" y="6867"/>
                      <a:pt x="8674" y="6808"/>
                      <a:pt x="8683" y="6728"/>
                    </a:cubicBezTo>
                    <a:lnTo>
                      <a:pt x="8815" y="5498"/>
                    </a:lnTo>
                    <a:lnTo>
                      <a:pt x="9012" y="6736"/>
                    </a:lnTo>
                    <a:cubicBezTo>
                      <a:pt x="9025" y="6813"/>
                      <a:pt x="9090" y="6868"/>
                      <a:pt x="9164" y="6868"/>
                    </a:cubicBezTo>
                    <a:cubicBezTo>
                      <a:pt x="9172" y="6868"/>
                      <a:pt x="9180" y="6867"/>
                      <a:pt x="9188" y="6866"/>
                    </a:cubicBezTo>
                    <a:cubicBezTo>
                      <a:pt x="9272" y="6852"/>
                      <a:pt x="9328" y="6771"/>
                      <a:pt x="9315" y="6686"/>
                    </a:cubicBezTo>
                    <a:lnTo>
                      <a:pt x="9119" y="5462"/>
                    </a:lnTo>
                    <a:cubicBezTo>
                      <a:pt x="9119" y="5461"/>
                      <a:pt x="9120" y="5460"/>
                      <a:pt x="9120" y="5459"/>
                    </a:cubicBezTo>
                    <a:lnTo>
                      <a:pt x="9046" y="4530"/>
                    </a:lnTo>
                    <a:cubicBezTo>
                      <a:pt x="9046" y="4526"/>
                      <a:pt x="9046" y="4522"/>
                      <a:pt x="9045" y="4518"/>
                    </a:cubicBezTo>
                    <a:cubicBezTo>
                      <a:pt x="9279" y="4456"/>
                      <a:pt x="9631" y="4296"/>
                      <a:pt x="9990" y="3953"/>
                    </a:cubicBezTo>
                    <a:cubicBezTo>
                      <a:pt x="10040" y="3906"/>
                      <a:pt x="10043" y="3826"/>
                      <a:pt x="9997" y="3776"/>
                    </a:cubicBezTo>
                    <a:cubicBezTo>
                      <a:pt x="9950" y="3725"/>
                      <a:pt x="9873" y="3723"/>
                      <a:pt x="9823" y="3770"/>
                    </a:cubicBezTo>
                    <a:cubicBezTo>
                      <a:pt x="9407" y="4166"/>
                      <a:pt x="9010" y="4290"/>
                      <a:pt x="8857" y="4300"/>
                    </a:cubicBezTo>
                    <a:cubicBezTo>
                      <a:pt x="8852" y="4300"/>
                      <a:pt x="8849" y="4303"/>
                      <a:pt x="8844" y="4304"/>
                    </a:cubicBezTo>
                    <a:close/>
                    <a:moveTo>
                      <a:pt x="8790" y="4263"/>
                    </a:moveTo>
                    <a:cubicBezTo>
                      <a:pt x="8949" y="4263"/>
                      <a:pt x="9078" y="4131"/>
                      <a:pt x="9078" y="3969"/>
                    </a:cubicBezTo>
                    <a:cubicBezTo>
                      <a:pt x="9078" y="3807"/>
                      <a:pt x="8949" y="3675"/>
                      <a:pt x="8790" y="3675"/>
                    </a:cubicBezTo>
                    <a:cubicBezTo>
                      <a:pt x="8631" y="3675"/>
                      <a:pt x="8503" y="3807"/>
                      <a:pt x="8503" y="3969"/>
                    </a:cubicBezTo>
                    <a:cubicBezTo>
                      <a:pt x="8503" y="4131"/>
                      <a:pt x="8631" y="4263"/>
                      <a:pt x="8790" y="4263"/>
                    </a:cubicBezTo>
                    <a:close/>
                    <a:moveTo>
                      <a:pt x="9514" y="6418"/>
                    </a:moveTo>
                    <a:cubicBezTo>
                      <a:pt x="9649" y="6475"/>
                      <a:pt x="9732" y="6548"/>
                      <a:pt x="9732" y="6629"/>
                    </a:cubicBezTo>
                    <a:cubicBezTo>
                      <a:pt x="9732" y="6745"/>
                      <a:pt x="9561" y="6846"/>
                      <a:pt x="9306" y="6903"/>
                    </a:cubicBezTo>
                    <a:cubicBezTo>
                      <a:pt x="9287" y="6910"/>
                      <a:pt x="9267" y="6915"/>
                      <a:pt x="9245" y="6917"/>
                    </a:cubicBezTo>
                    <a:cubicBezTo>
                      <a:pt x="9240" y="6918"/>
                      <a:pt x="9235" y="6918"/>
                      <a:pt x="9229" y="6918"/>
                    </a:cubicBezTo>
                    <a:cubicBezTo>
                      <a:pt x="9112" y="6939"/>
                      <a:pt x="8983" y="6952"/>
                      <a:pt x="8845" y="6952"/>
                    </a:cubicBezTo>
                    <a:cubicBezTo>
                      <a:pt x="8355" y="6952"/>
                      <a:pt x="7957" y="6807"/>
                      <a:pt x="7957" y="6629"/>
                    </a:cubicBezTo>
                    <a:cubicBezTo>
                      <a:pt x="7957" y="6542"/>
                      <a:pt x="8055" y="6463"/>
                      <a:pt x="8211" y="6405"/>
                    </a:cubicBezTo>
                    <a:lnTo>
                      <a:pt x="8222" y="6252"/>
                    </a:lnTo>
                    <a:cubicBezTo>
                      <a:pt x="7685" y="6340"/>
                      <a:pt x="7308" y="6534"/>
                      <a:pt x="7308" y="6762"/>
                    </a:cubicBezTo>
                    <a:cubicBezTo>
                      <a:pt x="7308" y="7072"/>
                      <a:pt x="8000" y="7324"/>
                      <a:pt x="8854" y="7324"/>
                    </a:cubicBezTo>
                    <a:cubicBezTo>
                      <a:pt x="9708" y="7324"/>
                      <a:pt x="10400" y="7072"/>
                      <a:pt x="10400" y="6762"/>
                    </a:cubicBezTo>
                    <a:cubicBezTo>
                      <a:pt x="10400" y="6535"/>
                      <a:pt x="10027" y="6342"/>
                      <a:pt x="9494" y="6253"/>
                    </a:cubicBezTo>
                    <a:lnTo>
                      <a:pt x="9514" y="6418"/>
                    </a:lnTo>
                    <a:close/>
                    <a:moveTo>
                      <a:pt x="1543" y="4300"/>
                    </a:moveTo>
                    <a:cubicBezTo>
                      <a:pt x="1391" y="4290"/>
                      <a:pt x="994" y="4166"/>
                      <a:pt x="577" y="3770"/>
                    </a:cubicBezTo>
                    <a:cubicBezTo>
                      <a:pt x="528" y="3723"/>
                      <a:pt x="450" y="3725"/>
                      <a:pt x="404" y="3776"/>
                    </a:cubicBezTo>
                    <a:cubicBezTo>
                      <a:pt x="358" y="3826"/>
                      <a:pt x="361" y="3906"/>
                      <a:pt x="411" y="3953"/>
                    </a:cubicBezTo>
                    <a:cubicBezTo>
                      <a:pt x="770" y="4296"/>
                      <a:pt x="1122" y="4456"/>
                      <a:pt x="1355" y="4518"/>
                    </a:cubicBezTo>
                    <a:cubicBezTo>
                      <a:pt x="1355" y="4522"/>
                      <a:pt x="1355" y="4526"/>
                      <a:pt x="1355" y="4530"/>
                    </a:cubicBezTo>
                    <a:lnTo>
                      <a:pt x="1281" y="5459"/>
                    </a:lnTo>
                    <a:cubicBezTo>
                      <a:pt x="1281" y="5460"/>
                      <a:pt x="1282" y="5461"/>
                      <a:pt x="1282" y="5462"/>
                    </a:cubicBezTo>
                    <a:lnTo>
                      <a:pt x="1086" y="6686"/>
                    </a:lnTo>
                    <a:cubicBezTo>
                      <a:pt x="1072" y="6771"/>
                      <a:pt x="1129" y="6852"/>
                      <a:pt x="1212" y="6866"/>
                    </a:cubicBezTo>
                    <a:cubicBezTo>
                      <a:pt x="1221" y="6867"/>
                      <a:pt x="1229" y="6867"/>
                      <a:pt x="1236" y="6867"/>
                    </a:cubicBezTo>
                    <a:cubicBezTo>
                      <a:pt x="1311" y="6867"/>
                      <a:pt x="1376" y="6813"/>
                      <a:pt x="1388" y="6736"/>
                    </a:cubicBezTo>
                    <a:lnTo>
                      <a:pt x="1586" y="5498"/>
                    </a:lnTo>
                    <a:lnTo>
                      <a:pt x="1718" y="6728"/>
                    </a:lnTo>
                    <a:cubicBezTo>
                      <a:pt x="1726" y="6808"/>
                      <a:pt x="1792" y="6867"/>
                      <a:pt x="1870" y="6867"/>
                    </a:cubicBezTo>
                    <a:cubicBezTo>
                      <a:pt x="1875" y="6867"/>
                      <a:pt x="1881" y="6867"/>
                      <a:pt x="1887" y="6867"/>
                    </a:cubicBezTo>
                    <a:cubicBezTo>
                      <a:pt x="1971" y="6857"/>
                      <a:pt x="2032" y="6780"/>
                      <a:pt x="2022" y="6694"/>
                    </a:cubicBezTo>
                    <a:lnTo>
                      <a:pt x="1895" y="5505"/>
                    </a:lnTo>
                    <a:lnTo>
                      <a:pt x="1845" y="4530"/>
                    </a:lnTo>
                    <a:cubicBezTo>
                      <a:pt x="1845" y="4527"/>
                      <a:pt x="1843" y="4523"/>
                      <a:pt x="1843" y="4519"/>
                    </a:cubicBezTo>
                    <a:cubicBezTo>
                      <a:pt x="2082" y="4456"/>
                      <a:pt x="2314" y="4293"/>
                      <a:pt x="2672" y="3953"/>
                    </a:cubicBezTo>
                    <a:cubicBezTo>
                      <a:pt x="2722" y="3906"/>
                      <a:pt x="2725" y="3826"/>
                      <a:pt x="2678" y="3776"/>
                    </a:cubicBezTo>
                    <a:cubicBezTo>
                      <a:pt x="2632" y="3725"/>
                      <a:pt x="2555" y="3722"/>
                      <a:pt x="2505" y="3770"/>
                    </a:cubicBezTo>
                    <a:cubicBezTo>
                      <a:pt x="2058" y="4195"/>
                      <a:pt x="1857" y="4286"/>
                      <a:pt x="1637" y="4301"/>
                    </a:cubicBezTo>
                    <a:lnTo>
                      <a:pt x="1730" y="5088"/>
                    </a:lnTo>
                    <a:lnTo>
                      <a:pt x="1608" y="5217"/>
                    </a:lnTo>
                    <a:lnTo>
                      <a:pt x="1501" y="5088"/>
                    </a:lnTo>
                    <a:lnTo>
                      <a:pt x="1574" y="4302"/>
                    </a:lnTo>
                    <a:cubicBezTo>
                      <a:pt x="1568" y="4303"/>
                      <a:pt x="1562" y="4303"/>
                      <a:pt x="1557" y="4304"/>
                    </a:cubicBezTo>
                    <a:cubicBezTo>
                      <a:pt x="1552" y="4303"/>
                      <a:pt x="1548" y="4300"/>
                      <a:pt x="1543" y="4300"/>
                    </a:cubicBezTo>
                    <a:close/>
                    <a:moveTo>
                      <a:pt x="1898" y="3969"/>
                    </a:moveTo>
                    <a:cubicBezTo>
                      <a:pt x="1898" y="3807"/>
                      <a:pt x="1769" y="3675"/>
                      <a:pt x="1610" y="3675"/>
                    </a:cubicBezTo>
                    <a:cubicBezTo>
                      <a:pt x="1452" y="3675"/>
                      <a:pt x="1323" y="3807"/>
                      <a:pt x="1323" y="3969"/>
                    </a:cubicBezTo>
                    <a:cubicBezTo>
                      <a:pt x="1323" y="4131"/>
                      <a:pt x="1452" y="4263"/>
                      <a:pt x="1610" y="4263"/>
                    </a:cubicBezTo>
                    <a:cubicBezTo>
                      <a:pt x="1769" y="4263"/>
                      <a:pt x="1898" y="4131"/>
                      <a:pt x="1898" y="3969"/>
                    </a:cubicBezTo>
                    <a:close/>
                    <a:moveTo>
                      <a:pt x="906" y="6253"/>
                    </a:moveTo>
                    <a:cubicBezTo>
                      <a:pt x="373" y="6342"/>
                      <a:pt x="0" y="6535"/>
                      <a:pt x="0" y="6762"/>
                    </a:cubicBezTo>
                    <a:cubicBezTo>
                      <a:pt x="0" y="7072"/>
                      <a:pt x="693" y="7324"/>
                      <a:pt x="1547" y="7324"/>
                    </a:cubicBezTo>
                    <a:cubicBezTo>
                      <a:pt x="2401" y="7324"/>
                      <a:pt x="3093" y="7072"/>
                      <a:pt x="3093" y="6762"/>
                    </a:cubicBezTo>
                    <a:cubicBezTo>
                      <a:pt x="3093" y="6534"/>
                      <a:pt x="2716" y="6340"/>
                      <a:pt x="2178" y="6252"/>
                    </a:cubicBezTo>
                    <a:lnTo>
                      <a:pt x="2189" y="6405"/>
                    </a:lnTo>
                    <a:cubicBezTo>
                      <a:pt x="2346" y="6463"/>
                      <a:pt x="2444" y="6542"/>
                      <a:pt x="2444" y="6629"/>
                    </a:cubicBezTo>
                    <a:cubicBezTo>
                      <a:pt x="2444" y="6807"/>
                      <a:pt x="2046" y="6952"/>
                      <a:pt x="1556" y="6952"/>
                    </a:cubicBezTo>
                    <a:cubicBezTo>
                      <a:pt x="1418" y="6952"/>
                      <a:pt x="1289" y="6939"/>
                      <a:pt x="1172" y="6918"/>
                    </a:cubicBezTo>
                    <a:cubicBezTo>
                      <a:pt x="1166" y="6918"/>
                      <a:pt x="1161" y="6918"/>
                      <a:pt x="1155" y="6917"/>
                    </a:cubicBezTo>
                    <a:cubicBezTo>
                      <a:pt x="1134" y="6915"/>
                      <a:pt x="1114" y="6910"/>
                      <a:pt x="1095" y="6903"/>
                    </a:cubicBezTo>
                    <a:cubicBezTo>
                      <a:pt x="840" y="6846"/>
                      <a:pt x="669" y="6745"/>
                      <a:pt x="669" y="6629"/>
                    </a:cubicBezTo>
                    <a:cubicBezTo>
                      <a:pt x="669" y="6548"/>
                      <a:pt x="751" y="6475"/>
                      <a:pt x="887" y="6418"/>
                    </a:cubicBezTo>
                    <a:lnTo>
                      <a:pt x="906" y="62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îś1ídé">
                <a:extLst>
                  <a:ext uri="{FF2B5EF4-FFF2-40B4-BE49-F238E27FC236}">
                    <a16:creationId xmlns:a16="http://schemas.microsoft.com/office/drawing/2014/main" id="{948A1045-D551-4CF2-9A37-0C9209569F37}"/>
                  </a:ext>
                </a:extLst>
              </p:cNvPr>
              <p:cNvSpPr/>
              <p:nvPr/>
            </p:nvSpPr>
            <p:spPr bwMode="auto">
              <a:xfrm>
                <a:off x="3690988" y="4853720"/>
                <a:ext cx="456056" cy="467054"/>
              </a:xfrm>
              <a:custGeom>
                <a:avLst/>
                <a:gdLst>
                  <a:gd name="T0" fmla="*/ 1547 w 10400"/>
                  <a:gd name="T1" fmla="*/ 9330 h 10667"/>
                  <a:gd name="T2" fmla="*/ 3077 w 10400"/>
                  <a:gd name="T3" fmla="*/ 9013 h 10667"/>
                  <a:gd name="T4" fmla="*/ 6114 w 10400"/>
                  <a:gd name="T5" fmla="*/ 9700 h 10667"/>
                  <a:gd name="T6" fmla="*/ 6806 w 10400"/>
                  <a:gd name="T7" fmla="*/ 8539 h 10667"/>
                  <a:gd name="T8" fmla="*/ 4079 w 10400"/>
                  <a:gd name="T9" fmla="*/ 1127 h 10667"/>
                  <a:gd name="T10" fmla="*/ 5193 w 10400"/>
                  <a:gd name="T11" fmla="*/ 2254 h 10667"/>
                  <a:gd name="T12" fmla="*/ 6352 w 10400"/>
                  <a:gd name="T13" fmla="*/ 3340 h 10667"/>
                  <a:gd name="T14" fmla="*/ 6296 w 10400"/>
                  <a:gd name="T15" fmla="*/ 5841 h 10667"/>
                  <a:gd name="T16" fmla="*/ 5318 w 10400"/>
                  <a:gd name="T17" fmla="*/ 6578 h 10667"/>
                  <a:gd name="T18" fmla="*/ 4851 w 10400"/>
                  <a:gd name="T19" fmla="*/ 10126 h 10667"/>
                  <a:gd name="T20" fmla="*/ 4154 w 10400"/>
                  <a:gd name="T21" fmla="*/ 5500 h 10667"/>
                  <a:gd name="T22" fmla="*/ 993 w 10400"/>
                  <a:gd name="T23" fmla="*/ 1669 h 10667"/>
                  <a:gd name="T24" fmla="*/ 4493 w 10400"/>
                  <a:gd name="T25" fmla="*/ 2470 h 10667"/>
                  <a:gd name="T26" fmla="*/ 5203 w 10400"/>
                  <a:gd name="T27" fmla="*/ 5915 h 10667"/>
                  <a:gd name="T28" fmla="*/ 5890 w 10400"/>
                  <a:gd name="T29" fmla="*/ 2481 h 10667"/>
                  <a:gd name="T30" fmla="*/ 9353 w 10400"/>
                  <a:gd name="T31" fmla="*/ 1669 h 10667"/>
                  <a:gd name="T32" fmla="*/ 8900 w 10400"/>
                  <a:gd name="T33" fmla="*/ 5088 h 10667"/>
                  <a:gd name="T34" fmla="*/ 8763 w 10400"/>
                  <a:gd name="T35" fmla="*/ 4301 h 10667"/>
                  <a:gd name="T36" fmla="*/ 7729 w 10400"/>
                  <a:gd name="T37" fmla="*/ 3953 h 10667"/>
                  <a:gd name="T38" fmla="*/ 8505 w 10400"/>
                  <a:gd name="T39" fmla="*/ 5505 h 10667"/>
                  <a:gd name="T40" fmla="*/ 8530 w 10400"/>
                  <a:gd name="T41" fmla="*/ 6867 h 10667"/>
                  <a:gd name="T42" fmla="*/ 9012 w 10400"/>
                  <a:gd name="T43" fmla="*/ 6736 h 10667"/>
                  <a:gd name="T44" fmla="*/ 9315 w 10400"/>
                  <a:gd name="T45" fmla="*/ 6686 h 10667"/>
                  <a:gd name="T46" fmla="*/ 9046 w 10400"/>
                  <a:gd name="T47" fmla="*/ 4530 h 10667"/>
                  <a:gd name="T48" fmla="*/ 9997 w 10400"/>
                  <a:gd name="T49" fmla="*/ 3776 h 10667"/>
                  <a:gd name="T50" fmla="*/ 8844 w 10400"/>
                  <a:gd name="T51" fmla="*/ 4304 h 10667"/>
                  <a:gd name="T52" fmla="*/ 8790 w 10400"/>
                  <a:gd name="T53" fmla="*/ 3675 h 10667"/>
                  <a:gd name="T54" fmla="*/ 9514 w 10400"/>
                  <a:gd name="T55" fmla="*/ 6418 h 10667"/>
                  <a:gd name="T56" fmla="*/ 9245 w 10400"/>
                  <a:gd name="T57" fmla="*/ 6917 h 10667"/>
                  <a:gd name="T58" fmla="*/ 7957 w 10400"/>
                  <a:gd name="T59" fmla="*/ 6629 h 10667"/>
                  <a:gd name="T60" fmla="*/ 7308 w 10400"/>
                  <a:gd name="T61" fmla="*/ 6762 h 10667"/>
                  <a:gd name="T62" fmla="*/ 9494 w 10400"/>
                  <a:gd name="T63" fmla="*/ 6253 h 10667"/>
                  <a:gd name="T64" fmla="*/ 577 w 10400"/>
                  <a:gd name="T65" fmla="*/ 3770 h 10667"/>
                  <a:gd name="T66" fmla="*/ 1355 w 10400"/>
                  <a:gd name="T67" fmla="*/ 4518 h 10667"/>
                  <a:gd name="T68" fmla="*/ 1282 w 10400"/>
                  <a:gd name="T69" fmla="*/ 5462 h 10667"/>
                  <a:gd name="T70" fmla="*/ 1236 w 10400"/>
                  <a:gd name="T71" fmla="*/ 6867 h 10667"/>
                  <a:gd name="T72" fmla="*/ 1718 w 10400"/>
                  <a:gd name="T73" fmla="*/ 6728 h 10667"/>
                  <a:gd name="T74" fmla="*/ 2022 w 10400"/>
                  <a:gd name="T75" fmla="*/ 6694 h 10667"/>
                  <a:gd name="T76" fmla="*/ 1843 w 10400"/>
                  <a:gd name="T77" fmla="*/ 4519 h 10667"/>
                  <a:gd name="T78" fmla="*/ 2505 w 10400"/>
                  <a:gd name="T79" fmla="*/ 3770 h 10667"/>
                  <a:gd name="T80" fmla="*/ 1608 w 10400"/>
                  <a:gd name="T81" fmla="*/ 5217 h 10667"/>
                  <a:gd name="T82" fmla="*/ 1557 w 10400"/>
                  <a:gd name="T83" fmla="*/ 4304 h 10667"/>
                  <a:gd name="T84" fmla="*/ 1610 w 10400"/>
                  <a:gd name="T85" fmla="*/ 3675 h 10667"/>
                  <a:gd name="T86" fmla="*/ 1898 w 10400"/>
                  <a:gd name="T87" fmla="*/ 3969 h 10667"/>
                  <a:gd name="T88" fmla="*/ 1547 w 10400"/>
                  <a:gd name="T89" fmla="*/ 7324 h 10667"/>
                  <a:gd name="T90" fmla="*/ 2189 w 10400"/>
                  <a:gd name="T91" fmla="*/ 6405 h 10667"/>
                  <a:gd name="T92" fmla="*/ 1172 w 10400"/>
                  <a:gd name="T93" fmla="*/ 6918 h 10667"/>
                  <a:gd name="T94" fmla="*/ 669 w 10400"/>
                  <a:gd name="T95" fmla="*/ 6629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00" h="10667">
                    <a:moveTo>
                      <a:pt x="8838" y="9330"/>
                    </a:moveTo>
                    <a:cubicBezTo>
                      <a:pt x="8838" y="10067"/>
                      <a:pt x="7206" y="10667"/>
                      <a:pt x="5192" y="10667"/>
                    </a:cubicBezTo>
                    <a:cubicBezTo>
                      <a:pt x="3180" y="10667"/>
                      <a:pt x="1547" y="10067"/>
                      <a:pt x="1547" y="9330"/>
                    </a:cubicBezTo>
                    <a:cubicBezTo>
                      <a:pt x="1547" y="8797"/>
                      <a:pt x="2406" y="8341"/>
                      <a:pt x="3638" y="8128"/>
                    </a:cubicBezTo>
                    <a:lnTo>
                      <a:pt x="3638" y="8495"/>
                    </a:lnTo>
                    <a:cubicBezTo>
                      <a:pt x="3293" y="8632"/>
                      <a:pt x="3077" y="8813"/>
                      <a:pt x="3077" y="9013"/>
                    </a:cubicBezTo>
                    <a:cubicBezTo>
                      <a:pt x="3077" y="9437"/>
                      <a:pt x="4015" y="9781"/>
                      <a:pt x="5171" y="9781"/>
                    </a:cubicBezTo>
                    <a:cubicBezTo>
                      <a:pt x="5497" y="9781"/>
                      <a:pt x="5802" y="9751"/>
                      <a:pt x="6077" y="9703"/>
                    </a:cubicBezTo>
                    <a:cubicBezTo>
                      <a:pt x="6090" y="9702"/>
                      <a:pt x="6102" y="9702"/>
                      <a:pt x="6114" y="9700"/>
                    </a:cubicBezTo>
                    <a:cubicBezTo>
                      <a:pt x="6165" y="9694"/>
                      <a:pt x="6212" y="9682"/>
                      <a:pt x="6259" y="9666"/>
                    </a:cubicBezTo>
                    <a:cubicBezTo>
                      <a:pt x="6859" y="9531"/>
                      <a:pt x="7264" y="9290"/>
                      <a:pt x="7264" y="9013"/>
                    </a:cubicBezTo>
                    <a:cubicBezTo>
                      <a:pt x="7264" y="8834"/>
                      <a:pt x="7090" y="8669"/>
                      <a:pt x="6806" y="8539"/>
                    </a:cubicBezTo>
                    <a:lnTo>
                      <a:pt x="6806" y="8137"/>
                    </a:lnTo>
                    <a:cubicBezTo>
                      <a:pt x="8006" y="8356"/>
                      <a:pt x="8838" y="8805"/>
                      <a:pt x="8838" y="9330"/>
                    </a:cubicBezTo>
                    <a:close/>
                    <a:moveTo>
                      <a:pt x="4079" y="1127"/>
                    </a:moveTo>
                    <a:cubicBezTo>
                      <a:pt x="4079" y="504"/>
                      <a:pt x="4578" y="0"/>
                      <a:pt x="5193" y="0"/>
                    </a:cubicBezTo>
                    <a:cubicBezTo>
                      <a:pt x="5807" y="0"/>
                      <a:pt x="6305" y="504"/>
                      <a:pt x="6305" y="1127"/>
                    </a:cubicBezTo>
                    <a:cubicBezTo>
                      <a:pt x="6305" y="1750"/>
                      <a:pt x="5807" y="2254"/>
                      <a:pt x="5193" y="2254"/>
                    </a:cubicBezTo>
                    <a:cubicBezTo>
                      <a:pt x="4578" y="2254"/>
                      <a:pt x="4079" y="1750"/>
                      <a:pt x="4079" y="1127"/>
                    </a:cubicBezTo>
                    <a:close/>
                    <a:moveTo>
                      <a:pt x="9353" y="1669"/>
                    </a:moveTo>
                    <a:cubicBezTo>
                      <a:pt x="8800" y="2578"/>
                      <a:pt x="7557" y="3340"/>
                      <a:pt x="6352" y="3340"/>
                    </a:cubicBezTo>
                    <a:cubicBezTo>
                      <a:pt x="6274" y="3340"/>
                      <a:pt x="6196" y="3336"/>
                      <a:pt x="6118" y="3330"/>
                    </a:cubicBezTo>
                    <a:cubicBezTo>
                      <a:pt x="6142" y="3615"/>
                      <a:pt x="6252" y="4928"/>
                      <a:pt x="6282" y="5755"/>
                    </a:cubicBezTo>
                    <a:cubicBezTo>
                      <a:pt x="6288" y="5783"/>
                      <a:pt x="6294" y="5811"/>
                      <a:pt x="6296" y="5841"/>
                    </a:cubicBezTo>
                    <a:lnTo>
                      <a:pt x="6568" y="10087"/>
                    </a:lnTo>
                    <a:cubicBezTo>
                      <a:pt x="6586" y="10373"/>
                      <a:pt x="5564" y="10428"/>
                      <a:pt x="5546" y="10154"/>
                    </a:cubicBezTo>
                    <a:lnTo>
                      <a:pt x="5318" y="6578"/>
                    </a:lnTo>
                    <a:cubicBezTo>
                      <a:pt x="5280" y="6574"/>
                      <a:pt x="5244" y="6567"/>
                      <a:pt x="5206" y="6567"/>
                    </a:cubicBezTo>
                    <a:cubicBezTo>
                      <a:pt x="5174" y="6567"/>
                      <a:pt x="5136" y="6577"/>
                      <a:pt x="5099" y="6587"/>
                    </a:cubicBezTo>
                    <a:lnTo>
                      <a:pt x="4851" y="10126"/>
                    </a:lnTo>
                    <a:cubicBezTo>
                      <a:pt x="4832" y="10398"/>
                      <a:pt x="3810" y="10338"/>
                      <a:pt x="3830" y="10052"/>
                    </a:cubicBezTo>
                    <a:lnTo>
                      <a:pt x="4144" y="5559"/>
                    </a:lnTo>
                    <a:cubicBezTo>
                      <a:pt x="4146" y="5538"/>
                      <a:pt x="4150" y="5520"/>
                      <a:pt x="4154" y="5500"/>
                    </a:cubicBezTo>
                    <a:cubicBezTo>
                      <a:pt x="4199" y="4432"/>
                      <a:pt x="4252" y="3400"/>
                      <a:pt x="4257" y="3326"/>
                    </a:cubicBezTo>
                    <a:cubicBezTo>
                      <a:pt x="4169" y="3334"/>
                      <a:pt x="4081" y="3340"/>
                      <a:pt x="3994" y="3340"/>
                    </a:cubicBezTo>
                    <a:cubicBezTo>
                      <a:pt x="2788" y="3340"/>
                      <a:pt x="1546" y="2578"/>
                      <a:pt x="993" y="1669"/>
                    </a:cubicBezTo>
                    <a:cubicBezTo>
                      <a:pt x="879" y="1481"/>
                      <a:pt x="936" y="1235"/>
                      <a:pt x="1122" y="1120"/>
                    </a:cubicBezTo>
                    <a:cubicBezTo>
                      <a:pt x="1308" y="1003"/>
                      <a:pt x="1551" y="1062"/>
                      <a:pt x="1665" y="1250"/>
                    </a:cubicBezTo>
                    <a:cubicBezTo>
                      <a:pt x="2166" y="2073"/>
                      <a:pt x="3484" y="2756"/>
                      <a:pt x="4493" y="2470"/>
                    </a:cubicBezTo>
                    <a:cubicBezTo>
                      <a:pt x="4663" y="2411"/>
                      <a:pt x="4865" y="2374"/>
                      <a:pt x="5089" y="2365"/>
                    </a:cubicBezTo>
                    <a:lnTo>
                      <a:pt x="4729" y="5423"/>
                    </a:lnTo>
                    <a:lnTo>
                      <a:pt x="5203" y="5915"/>
                    </a:lnTo>
                    <a:lnTo>
                      <a:pt x="5617" y="5423"/>
                    </a:lnTo>
                    <a:lnTo>
                      <a:pt x="5330" y="2373"/>
                    </a:lnTo>
                    <a:cubicBezTo>
                      <a:pt x="5531" y="2387"/>
                      <a:pt x="5725" y="2423"/>
                      <a:pt x="5890" y="2481"/>
                    </a:cubicBezTo>
                    <a:cubicBezTo>
                      <a:pt x="6894" y="2741"/>
                      <a:pt x="8187" y="2063"/>
                      <a:pt x="8681" y="1250"/>
                    </a:cubicBezTo>
                    <a:cubicBezTo>
                      <a:pt x="8795" y="1062"/>
                      <a:pt x="9038" y="1003"/>
                      <a:pt x="9224" y="1119"/>
                    </a:cubicBezTo>
                    <a:cubicBezTo>
                      <a:pt x="9410" y="1235"/>
                      <a:pt x="9468" y="1481"/>
                      <a:pt x="9353" y="1669"/>
                    </a:cubicBezTo>
                    <a:close/>
                    <a:moveTo>
                      <a:pt x="8844" y="4304"/>
                    </a:moveTo>
                    <a:cubicBezTo>
                      <a:pt x="8839" y="4303"/>
                      <a:pt x="8833" y="4303"/>
                      <a:pt x="8827" y="4302"/>
                    </a:cubicBezTo>
                    <a:lnTo>
                      <a:pt x="8900" y="5088"/>
                    </a:lnTo>
                    <a:lnTo>
                      <a:pt x="8793" y="5217"/>
                    </a:lnTo>
                    <a:lnTo>
                      <a:pt x="8671" y="5088"/>
                    </a:lnTo>
                    <a:lnTo>
                      <a:pt x="8763" y="4301"/>
                    </a:lnTo>
                    <a:cubicBezTo>
                      <a:pt x="8543" y="4286"/>
                      <a:pt x="8343" y="4195"/>
                      <a:pt x="7895" y="3770"/>
                    </a:cubicBezTo>
                    <a:cubicBezTo>
                      <a:pt x="7846" y="3723"/>
                      <a:pt x="7769" y="3725"/>
                      <a:pt x="7722" y="3776"/>
                    </a:cubicBezTo>
                    <a:cubicBezTo>
                      <a:pt x="7676" y="3826"/>
                      <a:pt x="7679" y="3906"/>
                      <a:pt x="7729" y="3953"/>
                    </a:cubicBezTo>
                    <a:cubicBezTo>
                      <a:pt x="8086" y="4293"/>
                      <a:pt x="8319" y="4456"/>
                      <a:pt x="8558" y="4519"/>
                    </a:cubicBezTo>
                    <a:cubicBezTo>
                      <a:pt x="8558" y="4523"/>
                      <a:pt x="8556" y="4527"/>
                      <a:pt x="8556" y="4530"/>
                    </a:cubicBezTo>
                    <a:lnTo>
                      <a:pt x="8505" y="5505"/>
                    </a:lnTo>
                    <a:lnTo>
                      <a:pt x="8378" y="6694"/>
                    </a:lnTo>
                    <a:cubicBezTo>
                      <a:pt x="8369" y="6780"/>
                      <a:pt x="8430" y="6857"/>
                      <a:pt x="8514" y="6867"/>
                    </a:cubicBezTo>
                    <a:cubicBezTo>
                      <a:pt x="8520" y="6867"/>
                      <a:pt x="8525" y="6867"/>
                      <a:pt x="8530" y="6867"/>
                    </a:cubicBezTo>
                    <a:cubicBezTo>
                      <a:pt x="8608" y="6867"/>
                      <a:pt x="8674" y="6808"/>
                      <a:pt x="8683" y="6728"/>
                    </a:cubicBezTo>
                    <a:lnTo>
                      <a:pt x="8815" y="5498"/>
                    </a:lnTo>
                    <a:lnTo>
                      <a:pt x="9012" y="6736"/>
                    </a:lnTo>
                    <a:cubicBezTo>
                      <a:pt x="9025" y="6813"/>
                      <a:pt x="9090" y="6868"/>
                      <a:pt x="9164" y="6868"/>
                    </a:cubicBezTo>
                    <a:cubicBezTo>
                      <a:pt x="9172" y="6868"/>
                      <a:pt x="9180" y="6867"/>
                      <a:pt x="9188" y="6866"/>
                    </a:cubicBezTo>
                    <a:cubicBezTo>
                      <a:pt x="9272" y="6852"/>
                      <a:pt x="9328" y="6771"/>
                      <a:pt x="9315" y="6686"/>
                    </a:cubicBezTo>
                    <a:lnTo>
                      <a:pt x="9119" y="5462"/>
                    </a:lnTo>
                    <a:cubicBezTo>
                      <a:pt x="9119" y="5461"/>
                      <a:pt x="9120" y="5460"/>
                      <a:pt x="9120" y="5459"/>
                    </a:cubicBezTo>
                    <a:lnTo>
                      <a:pt x="9046" y="4530"/>
                    </a:lnTo>
                    <a:cubicBezTo>
                      <a:pt x="9046" y="4526"/>
                      <a:pt x="9046" y="4522"/>
                      <a:pt x="9045" y="4518"/>
                    </a:cubicBezTo>
                    <a:cubicBezTo>
                      <a:pt x="9279" y="4456"/>
                      <a:pt x="9631" y="4296"/>
                      <a:pt x="9990" y="3953"/>
                    </a:cubicBezTo>
                    <a:cubicBezTo>
                      <a:pt x="10040" y="3906"/>
                      <a:pt x="10043" y="3826"/>
                      <a:pt x="9997" y="3776"/>
                    </a:cubicBezTo>
                    <a:cubicBezTo>
                      <a:pt x="9950" y="3725"/>
                      <a:pt x="9873" y="3723"/>
                      <a:pt x="9823" y="3770"/>
                    </a:cubicBezTo>
                    <a:cubicBezTo>
                      <a:pt x="9407" y="4166"/>
                      <a:pt x="9010" y="4290"/>
                      <a:pt x="8857" y="4300"/>
                    </a:cubicBezTo>
                    <a:cubicBezTo>
                      <a:pt x="8852" y="4300"/>
                      <a:pt x="8849" y="4303"/>
                      <a:pt x="8844" y="4304"/>
                    </a:cubicBezTo>
                    <a:close/>
                    <a:moveTo>
                      <a:pt x="8790" y="4263"/>
                    </a:moveTo>
                    <a:cubicBezTo>
                      <a:pt x="8949" y="4263"/>
                      <a:pt x="9078" y="4131"/>
                      <a:pt x="9078" y="3969"/>
                    </a:cubicBezTo>
                    <a:cubicBezTo>
                      <a:pt x="9078" y="3807"/>
                      <a:pt x="8949" y="3675"/>
                      <a:pt x="8790" y="3675"/>
                    </a:cubicBezTo>
                    <a:cubicBezTo>
                      <a:pt x="8631" y="3675"/>
                      <a:pt x="8503" y="3807"/>
                      <a:pt x="8503" y="3969"/>
                    </a:cubicBezTo>
                    <a:cubicBezTo>
                      <a:pt x="8503" y="4131"/>
                      <a:pt x="8631" y="4263"/>
                      <a:pt x="8790" y="4263"/>
                    </a:cubicBezTo>
                    <a:close/>
                    <a:moveTo>
                      <a:pt x="9514" y="6418"/>
                    </a:moveTo>
                    <a:cubicBezTo>
                      <a:pt x="9649" y="6475"/>
                      <a:pt x="9732" y="6548"/>
                      <a:pt x="9732" y="6629"/>
                    </a:cubicBezTo>
                    <a:cubicBezTo>
                      <a:pt x="9732" y="6745"/>
                      <a:pt x="9561" y="6846"/>
                      <a:pt x="9306" y="6903"/>
                    </a:cubicBezTo>
                    <a:cubicBezTo>
                      <a:pt x="9287" y="6910"/>
                      <a:pt x="9267" y="6915"/>
                      <a:pt x="9245" y="6917"/>
                    </a:cubicBezTo>
                    <a:cubicBezTo>
                      <a:pt x="9240" y="6918"/>
                      <a:pt x="9235" y="6918"/>
                      <a:pt x="9229" y="6918"/>
                    </a:cubicBezTo>
                    <a:cubicBezTo>
                      <a:pt x="9112" y="6939"/>
                      <a:pt x="8983" y="6952"/>
                      <a:pt x="8845" y="6952"/>
                    </a:cubicBezTo>
                    <a:cubicBezTo>
                      <a:pt x="8355" y="6952"/>
                      <a:pt x="7957" y="6807"/>
                      <a:pt x="7957" y="6629"/>
                    </a:cubicBezTo>
                    <a:cubicBezTo>
                      <a:pt x="7957" y="6542"/>
                      <a:pt x="8055" y="6463"/>
                      <a:pt x="8211" y="6405"/>
                    </a:cubicBezTo>
                    <a:lnTo>
                      <a:pt x="8222" y="6252"/>
                    </a:lnTo>
                    <a:cubicBezTo>
                      <a:pt x="7685" y="6340"/>
                      <a:pt x="7308" y="6534"/>
                      <a:pt x="7308" y="6762"/>
                    </a:cubicBezTo>
                    <a:cubicBezTo>
                      <a:pt x="7308" y="7072"/>
                      <a:pt x="8000" y="7324"/>
                      <a:pt x="8854" y="7324"/>
                    </a:cubicBezTo>
                    <a:cubicBezTo>
                      <a:pt x="9708" y="7324"/>
                      <a:pt x="10400" y="7072"/>
                      <a:pt x="10400" y="6762"/>
                    </a:cubicBezTo>
                    <a:cubicBezTo>
                      <a:pt x="10400" y="6535"/>
                      <a:pt x="10027" y="6342"/>
                      <a:pt x="9494" y="6253"/>
                    </a:cubicBezTo>
                    <a:lnTo>
                      <a:pt x="9514" y="6418"/>
                    </a:lnTo>
                    <a:close/>
                    <a:moveTo>
                      <a:pt x="1543" y="4300"/>
                    </a:moveTo>
                    <a:cubicBezTo>
                      <a:pt x="1391" y="4290"/>
                      <a:pt x="994" y="4166"/>
                      <a:pt x="577" y="3770"/>
                    </a:cubicBezTo>
                    <a:cubicBezTo>
                      <a:pt x="528" y="3723"/>
                      <a:pt x="450" y="3725"/>
                      <a:pt x="404" y="3776"/>
                    </a:cubicBezTo>
                    <a:cubicBezTo>
                      <a:pt x="358" y="3826"/>
                      <a:pt x="361" y="3906"/>
                      <a:pt x="411" y="3953"/>
                    </a:cubicBezTo>
                    <a:cubicBezTo>
                      <a:pt x="770" y="4296"/>
                      <a:pt x="1122" y="4456"/>
                      <a:pt x="1355" y="4518"/>
                    </a:cubicBezTo>
                    <a:cubicBezTo>
                      <a:pt x="1355" y="4522"/>
                      <a:pt x="1355" y="4526"/>
                      <a:pt x="1355" y="4530"/>
                    </a:cubicBezTo>
                    <a:lnTo>
                      <a:pt x="1281" y="5459"/>
                    </a:lnTo>
                    <a:cubicBezTo>
                      <a:pt x="1281" y="5460"/>
                      <a:pt x="1282" y="5461"/>
                      <a:pt x="1282" y="5462"/>
                    </a:cubicBezTo>
                    <a:lnTo>
                      <a:pt x="1086" y="6686"/>
                    </a:lnTo>
                    <a:cubicBezTo>
                      <a:pt x="1072" y="6771"/>
                      <a:pt x="1129" y="6852"/>
                      <a:pt x="1212" y="6866"/>
                    </a:cubicBezTo>
                    <a:cubicBezTo>
                      <a:pt x="1221" y="6867"/>
                      <a:pt x="1229" y="6867"/>
                      <a:pt x="1236" y="6867"/>
                    </a:cubicBezTo>
                    <a:cubicBezTo>
                      <a:pt x="1311" y="6867"/>
                      <a:pt x="1376" y="6813"/>
                      <a:pt x="1388" y="6736"/>
                    </a:cubicBezTo>
                    <a:lnTo>
                      <a:pt x="1586" y="5498"/>
                    </a:lnTo>
                    <a:lnTo>
                      <a:pt x="1718" y="6728"/>
                    </a:lnTo>
                    <a:cubicBezTo>
                      <a:pt x="1726" y="6808"/>
                      <a:pt x="1792" y="6867"/>
                      <a:pt x="1870" y="6867"/>
                    </a:cubicBezTo>
                    <a:cubicBezTo>
                      <a:pt x="1875" y="6867"/>
                      <a:pt x="1881" y="6867"/>
                      <a:pt x="1887" y="6867"/>
                    </a:cubicBezTo>
                    <a:cubicBezTo>
                      <a:pt x="1971" y="6857"/>
                      <a:pt x="2032" y="6780"/>
                      <a:pt x="2022" y="6694"/>
                    </a:cubicBezTo>
                    <a:lnTo>
                      <a:pt x="1895" y="5505"/>
                    </a:lnTo>
                    <a:lnTo>
                      <a:pt x="1845" y="4530"/>
                    </a:lnTo>
                    <a:cubicBezTo>
                      <a:pt x="1845" y="4527"/>
                      <a:pt x="1843" y="4523"/>
                      <a:pt x="1843" y="4519"/>
                    </a:cubicBezTo>
                    <a:cubicBezTo>
                      <a:pt x="2082" y="4456"/>
                      <a:pt x="2314" y="4293"/>
                      <a:pt x="2672" y="3953"/>
                    </a:cubicBezTo>
                    <a:cubicBezTo>
                      <a:pt x="2722" y="3906"/>
                      <a:pt x="2725" y="3826"/>
                      <a:pt x="2678" y="3776"/>
                    </a:cubicBezTo>
                    <a:cubicBezTo>
                      <a:pt x="2632" y="3725"/>
                      <a:pt x="2555" y="3722"/>
                      <a:pt x="2505" y="3770"/>
                    </a:cubicBezTo>
                    <a:cubicBezTo>
                      <a:pt x="2058" y="4195"/>
                      <a:pt x="1857" y="4286"/>
                      <a:pt x="1637" y="4301"/>
                    </a:cubicBezTo>
                    <a:lnTo>
                      <a:pt x="1730" y="5088"/>
                    </a:lnTo>
                    <a:lnTo>
                      <a:pt x="1608" y="5217"/>
                    </a:lnTo>
                    <a:lnTo>
                      <a:pt x="1501" y="5088"/>
                    </a:lnTo>
                    <a:lnTo>
                      <a:pt x="1574" y="4302"/>
                    </a:lnTo>
                    <a:cubicBezTo>
                      <a:pt x="1568" y="4303"/>
                      <a:pt x="1562" y="4303"/>
                      <a:pt x="1557" y="4304"/>
                    </a:cubicBezTo>
                    <a:cubicBezTo>
                      <a:pt x="1552" y="4303"/>
                      <a:pt x="1548" y="4300"/>
                      <a:pt x="1543" y="4300"/>
                    </a:cubicBezTo>
                    <a:close/>
                    <a:moveTo>
                      <a:pt x="1898" y="3969"/>
                    </a:moveTo>
                    <a:cubicBezTo>
                      <a:pt x="1898" y="3807"/>
                      <a:pt x="1769" y="3675"/>
                      <a:pt x="1610" y="3675"/>
                    </a:cubicBezTo>
                    <a:cubicBezTo>
                      <a:pt x="1452" y="3675"/>
                      <a:pt x="1323" y="3807"/>
                      <a:pt x="1323" y="3969"/>
                    </a:cubicBezTo>
                    <a:cubicBezTo>
                      <a:pt x="1323" y="4131"/>
                      <a:pt x="1452" y="4263"/>
                      <a:pt x="1610" y="4263"/>
                    </a:cubicBezTo>
                    <a:cubicBezTo>
                      <a:pt x="1769" y="4263"/>
                      <a:pt x="1898" y="4131"/>
                      <a:pt x="1898" y="3969"/>
                    </a:cubicBezTo>
                    <a:close/>
                    <a:moveTo>
                      <a:pt x="906" y="6253"/>
                    </a:moveTo>
                    <a:cubicBezTo>
                      <a:pt x="373" y="6342"/>
                      <a:pt x="0" y="6535"/>
                      <a:pt x="0" y="6762"/>
                    </a:cubicBezTo>
                    <a:cubicBezTo>
                      <a:pt x="0" y="7072"/>
                      <a:pt x="693" y="7324"/>
                      <a:pt x="1547" y="7324"/>
                    </a:cubicBezTo>
                    <a:cubicBezTo>
                      <a:pt x="2401" y="7324"/>
                      <a:pt x="3093" y="7072"/>
                      <a:pt x="3093" y="6762"/>
                    </a:cubicBezTo>
                    <a:cubicBezTo>
                      <a:pt x="3093" y="6534"/>
                      <a:pt x="2716" y="6340"/>
                      <a:pt x="2178" y="6252"/>
                    </a:cubicBezTo>
                    <a:lnTo>
                      <a:pt x="2189" y="6405"/>
                    </a:lnTo>
                    <a:cubicBezTo>
                      <a:pt x="2346" y="6463"/>
                      <a:pt x="2444" y="6542"/>
                      <a:pt x="2444" y="6629"/>
                    </a:cubicBezTo>
                    <a:cubicBezTo>
                      <a:pt x="2444" y="6807"/>
                      <a:pt x="2046" y="6952"/>
                      <a:pt x="1556" y="6952"/>
                    </a:cubicBezTo>
                    <a:cubicBezTo>
                      <a:pt x="1418" y="6952"/>
                      <a:pt x="1289" y="6939"/>
                      <a:pt x="1172" y="6918"/>
                    </a:cubicBezTo>
                    <a:cubicBezTo>
                      <a:pt x="1166" y="6918"/>
                      <a:pt x="1161" y="6918"/>
                      <a:pt x="1155" y="6917"/>
                    </a:cubicBezTo>
                    <a:cubicBezTo>
                      <a:pt x="1134" y="6915"/>
                      <a:pt x="1114" y="6910"/>
                      <a:pt x="1095" y="6903"/>
                    </a:cubicBezTo>
                    <a:cubicBezTo>
                      <a:pt x="840" y="6846"/>
                      <a:pt x="669" y="6745"/>
                      <a:pt x="669" y="6629"/>
                    </a:cubicBezTo>
                    <a:cubicBezTo>
                      <a:pt x="669" y="6548"/>
                      <a:pt x="751" y="6475"/>
                      <a:pt x="887" y="6418"/>
                    </a:cubicBezTo>
                    <a:lnTo>
                      <a:pt x="906" y="62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$ḻídè">
                <a:extLst>
                  <a:ext uri="{FF2B5EF4-FFF2-40B4-BE49-F238E27FC236}">
                    <a16:creationId xmlns:a16="http://schemas.microsoft.com/office/drawing/2014/main" id="{22B7FD5A-232D-49F0-A4D4-134BF668E219}"/>
                  </a:ext>
                </a:extLst>
              </p:cNvPr>
              <p:cNvSpPr/>
              <p:nvPr/>
            </p:nvSpPr>
            <p:spPr bwMode="auto">
              <a:xfrm>
                <a:off x="7938962" y="3472691"/>
                <a:ext cx="456056" cy="467054"/>
              </a:xfrm>
              <a:custGeom>
                <a:avLst/>
                <a:gdLst>
                  <a:gd name="T0" fmla="*/ 1547 w 10400"/>
                  <a:gd name="T1" fmla="*/ 9330 h 10667"/>
                  <a:gd name="T2" fmla="*/ 3077 w 10400"/>
                  <a:gd name="T3" fmla="*/ 9013 h 10667"/>
                  <a:gd name="T4" fmla="*/ 6114 w 10400"/>
                  <a:gd name="T5" fmla="*/ 9700 h 10667"/>
                  <a:gd name="T6" fmla="*/ 6806 w 10400"/>
                  <a:gd name="T7" fmla="*/ 8539 h 10667"/>
                  <a:gd name="T8" fmla="*/ 4079 w 10400"/>
                  <a:gd name="T9" fmla="*/ 1127 h 10667"/>
                  <a:gd name="T10" fmla="*/ 5193 w 10400"/>
                  <a:gd name="T11" fmla="*/ 2254 h 10667"/>
                  <a:gd name="T12" fmla="*/ 6352 w 10400"/>
                  <a:gd name="T13" fmla="*/ 3340 h 10667"/>
                  <a:gd name="T14" fmla="*/ 6296 w 10400"/>
                  <a:gd name="T15" fmla="*/ 5841 h 10667"/>
                  <a:gd name="T16" fmla="*/ 5318 w 10400"/>
                  <a:gd name="T17" fmla="*/ 6578 h 10667"/>
                  <a:gd name="T18" fmla="*/ 4851 w 10400"/>
                  <a:gd name="T19" fmla="*/ 10126 h 10667"/>
                  <a:gd name="T20" fmla="*/ 4154 w 10400"/>
                  <a:gd name="T21" fmla="*/ 5500 h 10667"/>
                  <a:gd name="T22" fmla="*/ 993 w 10400"/>
                  <a:gd name="T23" fmla="*/ 1669 h 10667"/>
                  <a:gd name="T24" fmla="*/ 4493 w 10400"/>
                  <a:gd name="T25" fmla="*/ 2470 h 10667"/>
                  <a:gd name="T26" fmla="*/ 5203 w 10400"/>
                  <a:gd name="T27" fmla="*/ 5915 h 10667"/>
                  <a:gd name="T28" fmla="*/ 5890 w 10400"/>
                  <a:gd name="T29" fmla="*/ 2481 h 10667"/>
                  <a:gd name="T30" fmla="*/ 9353 w 10400"/>
                  <a:gd name="T31" fmla="*/ 1669 h 10667"/>
                  <a:gd name="T32" fmla="*/ 8900 w 10400"/>
                  <a:gd name="T33" fmla="*/ 5088 h 10667"/>
                  <a:gd name="T34" fmla="*/ 8763 w 10400"/>
                  <a:gd name="T35" fmla="*/ 4301 h 10667"/>
                  <a:gd name="T36" fmla="*/ 7729 w 10400"/>
                  <a:gd name="T37" fmla="*/ 3953 h 10667"/>
                  <a:gd name="T38" fmla="*/ 8505 w 10400"/>
                  <a:gd name="T39" fmla="*/ 5505 h 10667"/>
                  <a:gd name="T40" fmla="*/ 8530 w 10400"/>
                  <a:gd name="T41" fmla="*/ 6867 h 10667"/>
                  <a:gd name="T42" fmla="*/ 9012 w 10400"/>
                  <a:gd name="T43" fmla="*/ 6736 h 10667"/>
                  <a:gd name="T44" fmla="*/ 9315 w 10400"/>
                  <a:gd name="T45" fmla="*/ 6686 h 10667"/>
                  <a:gd name="T46" fmla="*/ 9046 w 10400"/>
                  <a:gd name="T47" fmla="*/ 4530 h 10667"/>
                  <a:gd name="T48" fmla="*/ 9997 w 10400"/>
                  <a:gd name="T49" fmla="*/ 3776 h 10667"/>
                  <a:gd name="T50" fmla="*/ 8844 w 10400"/>
                  <a:gd name="T51" fmla="*/ 4304 h 10667"/>
                  <a:gd name="T52" fmla="*/ 8790 w 10400"/>
                  <a:gd name="T53" fmla="*/ 3675 h 10667"/>
                  <a:gd name="T54" fmla="*/ 9514 w 10400"/>
                  <a:gd name="T55" fmla="*/ 6418 h 10667"/>
                  <a:gd name="T56" fmla="*/ 9245 w 10400"/>
                  <a:gd name="T57" fmla="*/ 6917 h 10667"/>
                  <a:gd name="T58" fmla="*/ 7957 w 10400"/>
                  <a:gd name="T59" fmla="*/ 6629 h 10667"/>
                  <a:gd name="T60" fmla="*/ 7308 w 10400"/>
                  <a:gd name="T61" fmla="*/ 6762 h 10667"/>
                  <a:gd name="T62" fmla="*/ 9494 w 10400"/>
                  <a:gd name="T63" fmla="*/ 6253 h 10667"/>
                  <a:gd name="T64" fmla="*/ 577 w 10400"/>
                  <a:gd name="T65" fmla="*/ 3770 h 10667"/>
                  <a:gd name="T66" fmla="*/ 1355 w 10400"/>
                  <a:gd name="T67" fmla="*/ 4518 h 10667"/>
                  <a:gd name="T68" fmla="*/ 1282 w 10400"/>
                  <a:gd name="T69" fmla="*/ 5462 h 10667"/>
                  <a:gd name="T70" fmla="*/ 1236 w 10400"/>
                  <a:gd name="T71" fmla="*/ 6867 h 10667"/>
                  <a:gd name="T72" fmla="*/ 1718 w 10400"/>
                  <a:gd name="T73" fmla="*/ 6728 h 10667"/>
                  <a:gd name="T74" fmla="*/ 2022 w 10400"/>
                  <a:gd name="T75" fmla="*/ 6694 h 10667"/>
                  <a:gd name="T76" fmla="*/ 1843 w 10400"/>
                  <a:gd name="T77" fmla="*/ 4519 h 10667"/>
                  <a:gd name="T78" fmla="*/ 2505 w 10400"/>
                  <a:gd name="T79" fmla="*/ 3770 h 10667"/>
                  <a:gd name="T80" fmla="*/ 1608 w 10400"/>
                  <a:gd name="T81" fmla="*/ 5217 h 10667"/>
                  <a:gd name="T82" fmla="*/ 1557 w 10400"/>
                  <a:gd name="T83" fmla="*/ 4304 h 10667"/>
                  <a:gd name="T84" fmla="*/ 1610 w 10400"/>
                  <a:gd name="T85" fmla="*/ 3675 h 10667"/>
                  <a:gd name="T86" fmla="*/ 1898 w 10400"/>
                  <a:gd name="T87" fmla="*/ 3969 h 10667"/>
                  <a:gd name="T88" fmla="*/ 1547 w 10400"/>
                  <a:gd name="T89" fmla="*/ 7324 h 10667"/>
                  <a:gd name="T90" fmla="*/ 2189 w 10400"/>
                  <a:gd name="T91" fmla="*/ 6405 h 10667"/>
                  <a:gd name="T92" fmla="*/ 1172 w 10400"/>
                  <a:gd name="T93" fmla="*/ 6918 h 10667"/>
                  <a:gd name="T94" fmla="*/ 669 w 10400"/>
                  <a:gd name="T95" fmla="*/ 6629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00" h="10667">
                    <a:moveTo>
                      <a:pt x="8838" y="9330"/>
                    </a:moveTo>
                    <a:cubicBezTo>
                      <a:pt x="8838" y="10067"/>
                      <a:pt x="7206" y="10667"/>
                      <a:pt x="5192" y="10667"/>
                    </a:cubicBezTo>
                    <a:cubicBezTo>
                      <a:pt x="3180" y="10667"/>
                      <a:pt x="1547" y="10067"/>
                      <a:pt x="1547" y="9330"/>
                    </a:cubicBezTo>
                    <a:cubicBezTo>
                      <a:pt x="1547" y="8797"/>
                      <a:pt x="2406" y="8341"/>
                      <a:pt x="3638" y="8128"/>
                    </a:cubicBezTo>
                    <a:lnTo>
                      <a:pt x="3638" y="8495"/>
                    </a:lnTo>
                    <a:cubicBezTo>
                      <a:pt x="3293" y="8632"/>
                      <a:pt x="3077" y="8813"/>
                      <a:pt x="3077" y="9013"/>
                    </a:cubicBezTo>
                    <a:cubicBezTo>
                      <a:pt x="3077" y="9437"/>
                      <a:pt x="4015" y="9781"/>
                      <a:pt x="5171" y="9781"/>
                    </a:cubicBezTo>
                    <a:cubicBezTo>
                      <a:pt x="5497" y="9781"/>
                      <a:pt x="5802" y="9751"/>
                      <a:pt x="6077" y="9703"/>
                    </a:cubicBezTo>
                    <a:cubicBezTo>
                      <a:pt x="6090" y="9702"/>
                      <a:pt x="6102" y="9702"/>
                      <a:pt x="6114" y="9700"/>
                    </a:cubicBezTo>
                    <a:cubicBezTo>
                      <a:pt x="6165" y="9694"/>
                      <a:pt x="6212" y="9682"/>
                      <a:pt x="6259" y="9666"/>
                    </a:cubicBezTo>
                    <a:cubicBezTo>
                      <a:pt x="6859" y="9531"/>
                      <a:pt x="7264" y="9290"/>
                      <a:pt x="7264" y="9013"/>
                    </a:cubicBezTo>
                    <a:cubicBezTo>
                      <a:pt x="7264" y="8834"/>
                      <a:pt x="7090" y="8669"/>
                      <a:pt x="6806" y="8539"/>
                    </a:cubicBezTo>
                    <a:lnTo>
                      <a:pt x="6806" y="8137"/>
                    </a:lnTo>
                    <a:cubicBezTo>
                      <a:pt x="8006" y="8356"/>
                      <a:pt x="8838" y="8805"/>
                      <a:pt x="8838" y="9330"/>
                    </a:cubicBezTo>
                    <a:close/>
                    <a:moveTo>
                      <a:pt x="4079" y="1127"/>
                    </a:moveTo>
                    <a:cubicBezTo>
                      <a:pt x="4079" y="504"/>
                      <a:pt x="4578" y="0"/>
                      <a:pt x="5193" y="0"/>
                    </a:cubicBezTo>
                    <a:cubicBezTo>
                      <a:pt x="5807" y="0"/>
                      <a:pt x="6305" y="504"/>
                      <a:pt x="6305" y="1127"/>
                    </a:cubicBezTo>
                    <a:cubicBezTo>
                      <a:pt x="6305" y="1750"/>
                      <a:pt x="5807" y="2254"/>
                      <a:pt x="5193" y="2254"/>
                    </a:cubicBezTo>
                    <a:cubicBezTo>
                      <a:pt x="4578" y="2254"/>
                      <a:pt x="4079" y="1750"/>
                      <a:pt x="4079" y="1127"/>
                    </a:cubicBezTo>
                    <a:close/>
                    <a:moveTo>
                      <a:pt x="9353" y="1669"/>
                    </a:moveTo>
                    <a:cubicBezTo>
                      <a:pt x="8800" y="2578"/>
                      <a:pt x="7557" y="3340"/>
                      <a:pt x="6352" y="3340"/>
                    </a:cubicBezTo>
                    <a:cubicBezTo>
                      <a:pt x="6274" y="3340"/>
                      <a:pt x="6196" y="3336"/>
                      <a:pt x="6118" y="3330"/>
                    </a:cubicBezTo>
                    <a:cubicBezTo>
                      <a:pt x="6142" y="3615"/>
                      <a:pt x="6252" y="4928"/>
                      <a:pt x="6282" y="5755"/>
                    </a:cubicBezTo>
                    <a:cubicBezTo>
                      <a:pt x="6288" y="5783"/>
                      <a:pt x="6294" y="5811"/>
                      <a:pt x="6296" y="5841"/>
                    </a:cubicBezTo>
                    <a:lnTo>
                      <a:pt x="6568" y="10087"/>
                    </a:lnTo>
                    <a:cubicBezTo>
                      <a:pt x="6586" y="10373"/>
                      <a:pt x="5564" y="10428"/>
                      <a:pt x="5546" y="10154"/>
                    </a:cubicBezTo>
                    <a:lnTo>
                      <a:pt x="5318" y="6578"/>
                    </a:lnTo>
                    <a:cubicBezTo>
                      <a:pt x="5280" y="6574"/>
                      <a:pt x="5244" y="6567"/>
                      <a:pt x="5206" y="6567"/>
                    </a:cubicBezTo>
                    <a:cubicBezTo>
                      <a:pt x="5174" y="6567"/>
                      <a:pt x="5136" y="6577"/>
                      <a:pt x="5099" y="6587"/>
                    </a:cubicBezTo>
                    <a:lnTo>
                      <a:pt x="4851" y="10126"/>
                    </a:lnTo>
                    <a:cubicBezTo>
                      <a:pt x="4832" y="10398"/>
                      <a:pt x="3810" y="10338"/>
                      <a:pt x="3830" y="10052"/>
                    </a:cubicBezTo>
                    <a:lnTo>
                      <a:pt x="4144" y="5559"/>
                    </a:lnTo>
                    <a:cubicBezTo>
                      <a:pt x="4146" y="5538"/>
                      <a:pt x="4150" y="5520"/>
                      <a:pt x="4154" y="5500"/>
                    </a:cubicBezTo>
                    <a:cubicBezTo>
                      <a:pt x="4199" y="4432"/>
                      <a:pt x="4252" y="3400"/>
                      <a:pt x="4257" y="3326"/>
                    </a:cubicBezTo>
                    <a:cubicBezTo>
                      <a:pt x="4169" y="3334"/>
                      <a:pt x="4081" y="3340"/>
                      <a:pt x="3994" y="3340"/>
                    </a:cubicBezTo>
                    <a:cubicBezTo>
                      <a:pt x="2788" y="3340"/>
                      <a:pt x="1546" y="2578"/>
                      <a:pt x="993" y="1669"/>
                    </a:cubicBezTo>
                    <a:cubicBezTo>
                      <a:pt x="879" y="1481"/>
                      <a:pt x="936" y="1235"/>
                      <a:pt x="1122" y="1120"/>
                    </a:cubicBezTo>
                    <a:cubicBezTo>
                      <a:pt x="1308" y="1003"/>
                      <a:pt x="1551" y="1062"/>
                      <a:pt x="1665" y="1250"/>
                    </a:cubicBezTo>
                    <a:cubicBezTo>
                      <a:pt x="2166" y="2073"/>
                      <a:pt x="3484" y="2756"/>
                      <a:pt x="4493" y="2470"/>
                    </a:cubicBezTo>
                    <a:cubicBezTo>
                      <a:pt x="4663" y="2411"/>
                      <a:pt x="4865" y="2374"/>
                      <a:pt x="5089" y="2365"/>
                    </a:cubicBezTo>
                    <a:lnTo>
                      <a:pt x="4729" y="5423"/>
                    </a:lnTo>
                    <a:lnTo>
                      <a:pt x="5203" y="5915"/>
                    </a:lnTo>
                    <a:lnTo>
                      <a:pt x="5617" y="5423"/>
                    </a:lnTo>
                    <a:lnTo>
                      <a:pt x="5330" y="2373"/>
                    </a:lnTo>
                    <a:cubicBezTo>
                      <a:pt x="5531" y="2387"/>
                      <a:pt x="5725" y="2423"/>
                      <a:pt x="5890" y="2481"/>
                    </a:cubicBezTo>
                    <a:cubicBezTo>
                      <a:pt x="6894" y="2741"/>
                      <a:pt x="8187" y="2063"/>
                      <a:pt x="8681" y="1250"/>
                    </a:cubicBezTo>
                    <a:cubicBezTo>
                      <a:pt x="8795" y="1062"/>
                      <a:pt x="9038" y="1003"/>
                      <a:pt x="9224" y="1119"/>
                    </a:cubicBezTo>
                    <a:cubicBezTo>
                      <a:pt x="9410" y="1235"/>
                      <a:pt x="9468" y="1481"/>
                      <a:pt x="9353" y="1669"/>
                    </a:cubicBezTo>
                    <a:close/>
                    <a:moveTo>
                      <a:pt x="8844" y="4304"/>
                    </a:moveTo>
                    <a:cubicBezTo>
                      <a:pt x="8839" y="4303"/>
                      <a:pt x="8833" y="4303"/>
                      <a:pt x="8827" y="4302"/>
                    </a:cubicBezTo>
                    <a:lnTo>
                      <a:pt x="8900" y="5088"/>
                    </a:lnTo>
                    <a:lnTo>
                      <a:pt x="8793" y="5217"/>
                    </a:lnTo>
                    <a:lnTo>
                      <a:pt x="8671" y="5088"/>
                    </a:lnTo>
                    <a:lnTo>
                      <a:pt x="8763" y="4301"/>
                    </a:lnTo>
                    <a:cubicBezTo>
                      <a:pt x="8543" y="4286"/>
                      <a:pt x="8343" y="4195"/>
                      <a:pt x="7895" y="3770"/>
                    </a:cubicBezTo>
                    <a:cubicBezTo>
                      <a:pt x="7846" y="3723"/>
                      <a:pt x="7769" y="3725"/>
                      <a:pt x="7722" y="3776"/>
                    </a:cubicBezTo>
                    <a:cubicBezTo>
                      <a:pt x="7676" y="3826"/>
                      <a:pt x="7679" y="3906"/>
                      <a:pt x="7729" y="3953"/>
                    </a:cubicBezTo>
                    <a:cubicBezTo>
                      <a:pt x="8086" y="4293"/>
                      <a:pt x="8319" y="4456"/>
                      <a:pt x="8558" y="4519"/>
                    </a:cubicBezTo>
                    <a:cubicBezTo>
                      <a:pt x="8558" y="4523"/>
                      <a:pt x="8556" y="4527"/>
                      <a:pt x="8556" y="4530"/>
                    </a:cubicBezTo>
                    <a:lnTo>
                      <a:pt x="8505" y="5505"/>
                    </a:lnTo>
                    <a:lnTo>
                      <a:pt x="8378" y="6694"/>
                    </a:lnTo>
                    <a:cubicBezTo>
                      <a:pt x="8369" y="6780"/>
                      <a:pt x="8430" y="6857"/>
                      <a:pt x="8514" y="6867"/>
                    </a:cubicBezTo>
                    <a:cubicBezTo>
                      <a:pt x="8520" y="6867"/>
                      <a:pt x="8525" y="6867"/>
                      <a:pt x="8530" y="6867"/>
                    </a:cubicBezTo>
                    <a:cubicBezTo>
                      <a:pt x="8608" y="6867"/>
                      <a:pt x="8674" y="6808"/>
                      <a:pt x="8683" y="6728"/>
                    </a:cubicBezTo>
                    <a:lnTo>
                      <a:pt x="8815" y="5498"/>
                    </a:lnTo>
                    <a:lnTo>
                      <a:pt x="9012" y="6736"/>
                    </a:lnTo>
                    <a:cubicBezTo>
                      <a:pt x="9025" y="6813"/>
                      <a:pt x="9090" y="6868"/>
                      <a:pt x="9164" y="6868"/>
                    </a:cubicBezTo>
                    <a:cubicBezTo>
                      <a:pt x="9172" y="6868"/>
                      <a:pt x="9180" y="6867"/>
                      <a:pt x="9188" y="6866"/>
                    </a:cubicBezTo>
                    <a:cubicBezTo>
                      <a:pt x="9272" y="6852"/>
                      <a:pt x="9328" y="6771"/>
                      <a:pt x="9315" y="6686"/>
                    </a:cubicBezTo>
                    <a:lnTo>
                      <a:pt x="9119" y="5462"/>
                    </a:lnTo>
                    <a:cubicBezTo>
                      <a:pt x="9119" y="5461"/>
                      <a:pt x="9120" y="5460"/>
                      <a:pt x="9120" y="5459"/>
                    </a:cubicBezTo>
                    <a:lnTo>
                      <a:pt x="9046" y="4530"/>
                    </a:lnTo>
                    <a:cubicBezTo>
                      <a:pt x="9046" y="4526"/>
                      <a:pt x="9046" y="4522"/>
                      <a:pt x="9045" y="4518"/>
                    </a:cubicBezTo>
                    <a:cubicBezTo>
                      <a:pt x="9279" y="4456"/>
                      <a:pt x="9631" y="4296"/>
                      <a:pt x="9990" y="3953"/>
                    </a:cubicBezTo>
                    <a:cubicBezTo>
                      <a:pt x="10040" y="3906"/>
                      <a:pt x="10043" y="3826"/>
                      <a:pt x="9997" y="3776"/>
                    </a:cubicBezTo>
                    <a:cubicBezTo>
                      <a:pt x="9950" y="3725"/>
                      <a:pt x="9873" y="3723"/>
                      <a:pt x="9823" y="3770"/>
                    </a:cubicBezTo>
                    <a:cubicBezTo>
                      <a:pt x="9407" y="4166"/>
                      <a:pt x="9010" y="4290"/>
                      <a:pt x="8857" y="4300"/>
                    </a:cubicBezTo>
                    <a:cubicBezTo>
                      <a:pt x="8852" y="4300"/>
                      <a:pt x="8849" y="4303"/>
                      <a:pt x="8844" y="4304"/>
                    </a:cubicBezTo>
                    <a:close/>
                    <a:moveTo>
                      <a:pt x="8790" y="4263"/>
                    </a:moveTo>
                    <a:cubicBezTo>
                      <a:pt x="8949" y="4263"/>
                      <a:pt x="9078" y="4131"/>
                      <a:pt x="9078" y="3969"/>
                    </a:cubicBezTo>
                    <a:cubicBezTo>
                      <a:pt x="9078" y="3807"/>
                      <a:pt x="8949" y="3675"/>
                      <a:pt x="8790" y="3675"/>
                    </a:cubicBezTo>
                    <a:cubicBezTo>
                      <a:pt x="8631" y="3675"/>
                      <a:pt x="8503" y="3807"/>
                      <a:pt x="8503" y="3969"/>
                    </a:cubicBezTo>
                    <a:cubicBezTo>
                      <a:pt x="8503" y="4131"/>
                      <a:pt x="8631" y="4263"/>
                      <a:pt x="8790" y="4263"/>
                    </a:cubicBezTo>
                    <a:close/>
                    <a:moveTo>
                      <a:pt x="9514" y="6418"/>
                    </a:moveTo>
                    <a:cubicBezTo>
                      <a:pt x="9649" y="6475"/>
                      <a:pt x="9732" y="6548"/>
                      <a:pt x="9732" y="6629"/>
                    </a:cubicBezTo>
                    <a:cubicBezTo>
                      <a:pt x="9732" y="6745"/>
                      <a:pt x="9561" y="6846"/>
                      <a:pt x="9306" y="6903"/>
                    </a:cubicBezTo>
                    <a:cubicBezTo>
                      <a:pt x="9287" y="6910"/>
                      <a:pt x="9267" y="6915"/>
                      <a:pt x="9245" y="6917"/>
                    </a:cubicBezTo>
                    <a:cubicBezTo>
                      <a:pt x="9240" y="6918"/>
                      <a:pt x="9235" y="6918"/>
                      <a:pt x="9229" y="6918"/>
                    </a:cubicBezTo>
                    <a:cubicBezTo>
                      <a:pt x="9112" y="6939"/>
                      <a:pt x="8983" y="6952"/>
                      <a:pt x="8845" y="6952"/>
                    </a:cubicBezTo>
                    <a:cubicBezTo>
                      <a:pt x="8355" y="6952"/>
                      <a:pt x="7957" y="6807"/>
                      <a:pt x="7957" y="6629"/>
                    </a:cubicBezTo>
                    <a:cubicBezTo>
                      <a:pt x="7957" y="6542"/>
                      <a:pt x="8055" y="6463"/>
                      <a:pt x="8211" y="6405"/>
                    </a:cubicBezTo>
                    <a:lnTo>
                      <a:pt x="8222" y="6252"/>
                    </a:lnTo>
                    <a:cubicBezTo>
                      <a:pt x="7685" y="6340"/>
                      <a:pt x="7308" y="6534"/>
                      <a:pt x="7308" y="6762"/>
                    </a:cubicBezTo>
                    <a:cubicBezTo>
                      <a:pt x="7308" y="7072"/>
                      <a:pt x="8000" y="7324"/>
                      <a:pt x="8854" y="7324"/>
                    </a:cubicBezTo>
                    <a:cubicBezTo>
                      <a:pt x="9708" y="7324"/>
                      <a:pt x="10400" y="7072"/>
                      <a:pt x="10400" y="6762"/>
                    </a:cubicBezTo>
                    <a:cubicBezTo>
                      <a:pt x="10400" y="6535"/>
                      <a:pt x="10027" y="6342"/>
                      <a:pt x="9494" y="6253"/>
                    </a:cubicBezTo>
                    <a:lnTo>
                      <a:pt x="9514" y="6418"/>
                    </a:lnTo>
                    <a:close/>
                    <a:moveTo>
                      <a:pt x="1543" y="4300"/>
                    </a:moveTo>
                    <a:cubicBezTo>
                      <a:pt x="1391" y="4290"/>
                      <a:pt x="994" y="4166"/>
                      <a:pt x="577" y="3770"/>
                    </a:cubicBezTo>
                    <a:cubicBezTo>
                      <a:pt x="528" y="3723"/>
                      <a:pt x="450" y="3725"/>
                      <a:pt x="404" y="3776"/>
                    </a:cubicBezTo>
                    <a:cubicBezTo>
                      <a:pt x="358" y="3826"/>
                      <a:pt x="361" y="3906"/>
                      <a:pt x="411" y="3953"/>
                    </a:cubicBezTo>
                    <a:cubicBezTo>
                      <a:pt x="770" y="4296"/>
                      <a:pt x="1122" y="4456"/>
                      <a:pt x="1355" y="4518"/>
                    </a:cubicBezTo>
                    <a:cubicBezTo>
                      <a:pt x="1355" y="4522"/>
                      <a:pt x="1355" y="4526"/>
                      <a:pt x="1355" y="4530"/>
                    </a:cubicBezTo>
                    <a:lnTo>
                      <a:pt x="1281" y="5459"/>
                    </a:lnTo>
                    <a:cubicBezTo>
                      <a:pt x="1281" y="5460"/>
                      <a:pt x="1282" y="5461"/>
                      <a:pt x="1282" y="5462"/>
                    </a:cubicBezTo>
                    <a:lnTo>
                      <a:pt x="1086" y="6686"/>
                    </a:lnTo>
                    <a:cubicBezTo>
                      <a:pt x="1072" y="6771"/>
                      <a:pt x="1129" y="6852"/>
                      <a:pt x="1212" y="6866"/>
                    </a:cubicBezTo>
                    <a:cubicBezTo>
                      <a:pt x="1221" y="6867"/>
                      <a:pt x="1229" y="6867"/>
                      <a:pt x="1236" y="6867"/>
                    </a:cubicBezTo>
                    <a:cubicBezTo>
                      <a:pt x="1311" y="6867"/>
                      <a:pt x="1376" y="6813"/>
                      <a:pt x="1388" y="6736"/>
                    </a:cubicBezTo>
                    <a:lnTo>
                      <a:pt x="1586" y="5498"/>
                    </a:lnTo>
                    <a:lnTo>
                      <a:pt x="1718" y="6728"/>
                    </a:lnTo>
                    <a:cubicBezTo>
                      <a:pt x="1726" y="6808"/>
                      <a:pt x="1792" y="6867"/>
                      <a:pt x="1870" y="6867"/>
                    </a:cubicBezTo>
                    <a:cubicBezTo>
                      <a:pt x="1875" y="6867"/>
                      <a:pt x="1881" y="6867"/>
                      <a:pt x="1887" y="6867"/>
                    </a:cubicBezTo>
                    <a:cubicBezTo>
                      <a:pt x="1971" y="6857"/>
                      <a:pt x="2032" y="6780"/>
                      <a:pt x="2022" y="6694"/>
                    </a:cubicBezTo>
                    <a:lnTo>
                      <a:pt x="1895" y="5505"/>
                    </a:lnTo>
                    <a:lnTo>
                      <a:pt x="1845" y="4530"/>
                    </a:lnTo>
                    <a:cubicBezTo>
                      <a:pt x="1845" y="4527"/>
                      <a:pt x="1843" y="4523"/>
                      <a:pt x="1843" y="4519"/>
                    </a:cubicBezTo>
                    <a:cubicBezTo>
                      <a:pt x="2082" y="4456"/>
                      <a:pt x="2314" y="4293"/>
                      <a:pt x="2672" y="3953"/>
                    </a:cubicBezTo>
                    <a:cubicBezTo>
                      <a:pt x="2722" y="3906"/>
                      <a:pt x="2725" y="3826"/>
                      <a:pt x="2678" y="3776"/>
                    </a:cubicBezTo>
                    <a:cubicBezTo>
                      <a:pt x="2632" y="3725"/>
                      <a:pt x="2555" y="3722"/>
                      <a:pt x="2505" y="3770"/>
                    </a:cubicBezTo>
                    <a:cubicBezTo>
                      <a:pt x="2058" y="4195"/>
                      <a:pt x="1857" y="4286"/>
                      <a:pt x="1637" y="4301"/>
                    </a:cubicBezTo>
                    <a:lnTo>
                      <a:pt x="1730" y="5088"/>
                    </a:lnTo>
                    <a:lnTo>
                      <a:pt x="1608" y="5217"/>
                    </a:lnTo>
                    <a:lnTo>
                      <a:pt x="1501" y="5088"/>
                    </a:lnTo>
                    <a:lnTo>
                      <a:pt x="1574" y="4302"/>
                    </a:lnTo>
                    <a:cubicBezTo>
                      <a:pt x="1568" y="4303"/>
                      <a:pt x="1562" y="4303"/>
                      <a:pt x="1557" y="4304"/>
                    </a:cubicBezTo>
                    <a:cubicBezTo>
                      <a:pt x="1552" y="4303"/>
                      <a:pt x="1548" y="4300"/>
                      <a:pt x="1543" y="4300"/>
                    </a:cubicBezTo>
                    <a:close/>
                    <a:moveTo>
                      <a:pt x="1898" y="3969"/>
                    </a:moveTo>
                    <a:cubicBezTo>
                      <a:pt x="1898" y="3807"/>
                      <a:pt x="1769" y="3675"/>
                      <a:pt x="1610" y="3675"/>
                    </a:cubicBezTo>
                    <a:cubicBezTo>
                      <a:pt x="1452" y="3675"/>
                      <a:pt x="1323" y="3807"/>
                      <a:pt x="1323" y="3969"/>
                    </a:cubicBezTo>
                    <a:cubicBezTo>
                      <a:pt x="1323" y="4131"/>
                      <a:pt x="1452" y="4263"/>
                      <a:pt x="1610" y="4263"/>
                    </a:cubicBezTo>
                    <a:cubicBezTo>
                      <a:pt x="1769" y="4263"/>
                      <a:pt x="1898" y="4131"/>
                      <a:pt x="1898" y="3969"/>
                    </a:cubicBezTo>
                    <a:close/>
                    <a:moveTo>
                      <a:pt x="906" y="6253"/>
                    </a:moveTo>
                    <a:cubicBezTo>
                      <a:pt x="373" y="6342"/>
                      <a:pt x="0" y="6535"/>
                      <a:pt x="0" y="6762"/>
                    </a:cubicBezTo>
                    <a:cubicBezTo>
                      <a:pt x="0" y="7072"/>
                      <a:pt x="693" y="7324"/>
                      <a:pt x="1547" y="7324"/>
                    </a:cubicBezTo>
                    <a:cubicBezTo>
                      <a:pt x="2401" y="7324"/>
                      <a:pt x="3093" y="7072"/>
                      <a:pt x="3093" y="6762"/>
                    </a:cubicBezTo>
                    <a:cubicBezTo>
                      <a:pt x="3093" y="6534"/>
                      <a:pt x="2716" y="6340"/>
                      <a:pt x="2178" y="6252"/>
                    </a:cubicBezTo>
                    <a:lnTo>
                      <a:pt x="2189" y="6405"/>
                    </a:lnTo>
                    <a:cubicBezTo>
                      <a:pt x="2346" y="6463"/>
                      <a:pt x="2444" y="6542"/>
                      <a:pt x="2444" y="6629"/>
                    </a:cubicBezTo>
                    <a:cubicBezTo>
                      <a:pt x="2444" y="6807"/>
                      <a:pt x="2046" y="6952"/>
                      <a:pt x="1556" y="6952"/>
                    </a:cubicBezTo>
                    <a:cubicBezTo>
                      <a:pt x="1418" y="6952"/>
                      <a:pt x="1289" y="6939"/>
                      <a:pt x="1172" y="6918"/>
                    </a:cubicBezTo>
                    <a:cubicBezTo>
                      <a:pt x="1166" y="6918"/>
                      <a:pt x="1161" y="6918"/>
                      <a:pt x="1155" y="6917"/>
                    </a:cubicBezTo>
                    <a:cubicBezTo>
                      <a:pt x="1134" y="6915"/>
                      <a:pt x="1114" y="6910"/>
                      <a:pt x="1095" y="6903"/>
                    </a:cubicBezTo>
                    <a:cubicBezTo>
                      <a:pt x="840" y="6846"/>
                      <a:pt x="669" y="6745"/>
                      <a:pt x="669" y="6629"/>
                    </a:cubicBezTo>
                    <a:cubicBezTo>
                      <a:pt x="669" y="6548"/>
                      <a:pt x="751" y="6475"/>
                      <a:pt x="887" y="6418"/>
                    </a:cubicBezTo>
                    <a:lnTo>
                      <a:pt x="906" y="62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îšḷiḑè">
              <a:extLst>
                <a:ext uri="{FF2B5EF4-FFF2-40B4-BE49-F238E27FC236}">
                  <a16:creationId xmlns:a16="http://schemas.microsoft.com/office/drawing/2014/main" id="{E6E4E91D-91CF-4580-8948-2F1265F9713D}"/>
                </a:ext>
              </a:extLst>
            </p:cNvPr>
            <p:cNvSpPr txBox="1"/>
            <p:nvPr/>
          </p:nvSpPr>
          <p:spPr bwMode="auto">
            <a:xfrm>
              <a:off x="669926" y="3520020"/>
              <a:ext cx="19740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/>
                <a:t>技术开发人员</a:t>
              </a:r>
              <a:endParaRPr lang="en-US" altLang="zh-CN" b="1" dirty="0"/>
            </a:p>
          </p:txBody>
        </p:sp>
        <p:sp>
          <p:nvSpPr>
            <p:cNvPr id="8" name="iṣļïḍê">
              <a:extLst>
                <a:ext uri="{FF2B5EF4-FFF2-40B4-BE49-F238E27FC236}">
                  <a16:creationId xmlns:a16="http://schemas.microsoft.com/office/drawing/2014/main" id="{01828F26-8B08-41AA-9898-8DD6548B6BAD}"/>
                </a:ext>
              </a:extLst>
            </p:cNvPr>
            <p:cNvSpPr txBox="1"/>
            <p:nvPr/>
          </p:nvSpPr>
          <p:spPr bwMode="auto">
            <a:xfrm>
              <a:off x="9515431" y="2138682"/>
              <a:ext cx="200505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/>
                <a:t>负责人</a:t>
              </a:r>
              <a:endParaRPr lang="en-US" altLang="zh-CN" b="1" dirty="0"/>
            </a:p>
          </p:txBody>
        </p:sp>
        <p:sp>
          <p:nvSpPr>
            <p:cNvPr id="9" name="îṡlïḓe">
              <a:extLst>
                <a:ext uri="{FF2B5EF4-FFF2-40B4-BE49-F238E27FC236}">
                  <a16:creationId xmlns:a16="http://schemas.microsoft.com/office/drawing/2014/main" id="{33208832-E73A-49A2-A9EF-E9E46514242F}"/>
                </a:ext>
              </a:extLst>
            </p:cNvPr>
            <p:cNvSpPr txBox="1"/>
            <p:nvPr/>
          </p:nvSpPr>
          <p:spPr bwMode="auto">
            <a:xfrm>
              <a:off x="9515431" y="4817144"/>
              <a:ext cx="200505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/>
                <a:t>运营与法律</a:t>
              </a:r>
              <a:endParaRPr lang="en-US" altLang="zh-CN" b="1" dirty="0"/>
            </a:p>
          </p:txBody>
        </p:sp>
        <p:sp>
          <p:nvSpPr>
            <p:cNvPr id="10" name="îSḻidè">
              <a:extLst>
                <a:ext uri="{FF2B5EF4-FFF2-40B4-BE49-F238E27FC236}">
                  <a16:creationId xmlns:a16="http://schemas.microsoft.com/office/drawing/2014/main" id="{85AC42E1-DC4B-4097-BE98-E5FA9EB3D3D0}"/>
                </a:ext>
              </a:extLst>
            </p:cNvPr>
            <p:cNvSpPr/>
            <p:nvPr/>
          </p:nvSpPr>
          <p:spPr bwMode="auto">
            <a:xfrm>
              <a:off x="5588736" y="1965465"/>
              <a:ext cx="3262656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/>
                <a:t>孙嘉逸</a:t>
              </a:r>
              <a:endParaRPr lang="en-US" altLang="zh-CN" dirty="0"/>
            </a:p>
          </p:txBody>
        </p:sp>
        <p:sp>
          <p:nvSpPr>
            <p:cNvPr id="11" name="i$ḻîḓé">
              <a:extLst>
                <a:ext uri="{FF2B5EF4-FFF2-40B4-BE49-F238E27FC236}">
                  <a16:creationId xmlns:a16="http://schemas.microsoft.com/office/drawing/2014/main" id="{F89B2BB6-5CA7-42C4-A5A5-5899743841D7}"/>
                </a:ext>
              </a:extLst>
            </p:cNvPr>
            <p:cNvSpPr/>
            <p:nvPr/>
          </p:nvSpPr>
          <p:spPr bwMode="auto">
            <a:xfrm>
              <a:off x="5588736" y="4704596"/>
              <a:ext cx="3262656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zh-CN" dirty="0"/>
                <a:t>张娜、方雨婷</a:t>
              </a:r>
              <a:r>
                <a:rPr lang="zh-CN" altLang="en-US" dirty="0"/>
                <a:t>，</a:t>
              </a:r>
              <a:r>
                <a:rPr lang="zh-CN" altLang="zh-CN" dirty="0"/>
                <a:t>唐唯钊</a:t>
              </a:r>
              <a:endParaRPr lang="en-US" altLang="zh-CN" sz="1100" dirty="0"/>
            </a:p>
          </p:txBody>
        </p:sp>
        <p:sp>
          <p:nvSpPr>
            <p:cNvPr id="12" name="íšľïḓe">
              <a:extLst>
                <a:ext uri="{FF2B5EF4-FFF2-40B4-BE49-F238E27FC236}">
                  <a16:creationId xmlns:a16="http://schemas.microsoft.com/office/drawing/2014/main" id="{64F3B1ED-75C7-4873-B76F-0803E1BB8743}"/>
                </a:ext>
              </a:extLst>
            </p:cNvPr>
            <p:cNvSpPr/>
            <p:nvPr/>
          </p:nvSpPr>
          <p:spPr bwMode="auto">
            <a:xfrm>
              <a:off x="3138003" y="3358271"/>
              <a:ext cx="3262656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zh-CN" dirty="0"/>
                <a:t>李昕阳、詹清钦、洪勇</a:t>
              </a:r>
              <a:endParaRPr lang="en-US" altLang="zh-CN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13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AE7801-A552-4EBF-9A66-1B2ABD9F06B1}"/>
              </a:ext>
            </a:extLst>
          </p:cNvPr>
          <p:cNvSpPr>
            <a:spLocks noChangeAspect="1"/>
          </p:cNvSpPr>
          <p:nvPr/>
        </p:nvSpPr>
        <p:spPr>
          <a:xfrm>
            <a:off x="0" y="-860425"/>
            <a:ext cx="12192000" cy="8578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80ADE44-D63F-4B74-97E4-C9D1B72B76B1}"/>
              </a:ext>
            </a:extLst>
          </p:cNvPr>
          <p:cNvSpPr>
            <a:spLocks/>
          </p:cNvSpPr>
          <p:nvPr/>
        </p:nvSpPr>
        <p:spPr>
          <a:xfrm>
            <a:off x="673100" y="1130299"/>
            <a:ext cx="10845800" cy="5003800"/>
          </a:xfrm>
          <a:prstGeom prst="round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439935" y="1943100"/>
            <a:ext cx="3312130" cy="1397000"/>
          </a:xfrm>
        </p:spPr>
        <p:txBody>
          <a:bodyPr/>
          <a:lstStyle/>
          <a:p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Thanks. 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And Your Slogan Here.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730113" y="5823229"/>
            <a:ext cx="4731774" cy="310871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11822" y="4285393"/>
            <a:ext cx="4168356" cy="296271"/>
          </a:xfrm>
        </p:spPr>
        <p:txBody>
          <a:bodyPr/>
          <a:lstStyle/>
          <a:p>
            <a:pPr lvl="0" defTabSz="6858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让每个人都能得到自己想要的程序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685800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6858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让每段代码都能实现自身最大的价值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2000">
              <a:schemeClr val="accent3">
                <a:lumMod val="76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4A0650-A1CD-431A-A82D-A8035398F568}"/>
              </a:ext>
            </a:extLst>
          </p:cNvPr>
          <p:cNvSpPr>
            <a:spLocks noChangeAspect="1"/>
          </p:cNvSpPr>
          <p:nvPr/>
        </p:nvSpPr>
        <p:spPr>
          <a:xfrm>
            <a:off x="0" y="-635000"/>
            <a:ext cx="12192000" cy="812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E904A3-D5C1-421C-8C33-9F28753C12CA}"/>
              </a:ext>
            </a:extLst>
          </p:cNvPr>
          <p:cNvSpPr>
            <a:spLocks/>
          </p:cNvSpPr>
          <p:nvPr/>
        </p:nvSpPr>
        <p:spPr>
          <a:xfrm>
            <a:off x="673100" y="1130300"/>
            <a:ext cx="10845800" cy="5003800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83531" y="3007013"/>
            <a:ext cx="7024939" cy="1250374"/>
          </a:xfrm>
          <a:noFill/>
          <a:effectLst/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400" i="0" spc="-300" dirty="0">
                <a:latin typeface="+mn-lt"/>
                <a:ea typeface="+mn-ea"/>
                <a:cs typeface="+mn-ea"/>
                <a:sym typeface="+mn-lt"/>
              </a:rPr>
              <a:t>项目：</a:t>
            </a:r>
            <a:r>
              <a:rPr lang="zh-CN" altLang="en-US" sz="5400" i="0" spc="-3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lang="en-US" altLang="zh-CN" sz="5400" i="0" spc="-3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CC</a:t>
            </a:r>
            <a:r>
              <a:rPr lang="zh-CN" altLang="en-US" sz="5400" i="0" spc="-3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代码”</a:t>
            </a:r>
            <a:br>
              <a:rPr lang="en-US" altLang="zh-CN" sz="2800" b="0" i="0" spc="3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2400" b="0" i="0" dirty="0">
                <a:latin typeface="+mn-lt"/>
                <a:ea typeface="+mn-ea"/>
                <a:cs typeface="+mn-ea"/>
                <a:sym typeface="+mn-lt"/>
              </a:rPr>
              <a:t>让门外汉也能轻松写代码</a:t>
            </a:r>
            <a:endParaRPr lang="zh-CN" altLang="en-US" sz="3200" b="0" i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68460" y="5562526"/>
            <a:ext cx="4156680" cy="296271"/>
          </a:xfrm>
        </p:spPr>
        <p:txBody>
          <a:bodyPr/>
          <a:lstStyle/>
          <a:p>
            <a:pPr algn="ctr"/>
            <a:r>
              <a:rPr lang="zh-CN" altLang="en-US" sz="1400" i="0" dirty="0">
                <a:cs typeface="+mn-ea"/>
                <a:sym typeface="+mn-lt"/>
              </a:rPr>
              <a:t>项目负责人：孙嘉逸</a:t>
            </a:r>
            <a:endParaRPr lang="en-US" altLang="zh-CN" sz="1400" i="0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64201" y="1870570"/>
            <a:ext cx="8258316" cy="296271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zh-CN" altLang="en-US" sz="1200" i="0" spc="1600" dirty="0">
                <a:cs typeface="+mn-ea"/>
                <a:sym typeface="+mn-lt"/>
              </a:rPr>
              <a:t>高效编译器和论坛合二为一</a:t>
            </a:r>
            <a:endParaRPr lang="en-US" altLang="zh-CN" sz="1200" i="0" spc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A11B6-C0BE-4AD3-9999-C0B07CD0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9" y="1"/>
            <a:ext cx="10850563" cy="1028699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细胞代码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一种高效编译器和论坛合二为一的新型产品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7DFDD-2020-4772-B136-4184AA41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www.islide.cc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87D5A-C92F-4312-AA7B-A6112E89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222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C4E80A8-2C80-4B61-809F-DC11B86CE0D9}"/>
              </a:ext>
            </a:extLst>
          </p:cNvPr>
          <p:cNvGrpSpPr>
            <a:grpSpLocks noChangeAspect="1"/>
          </p:cNvGrpSpPr>
          <p:nvPr/>
        </p:nvGrpSpPr>
        <p:grpSpPr>
          <a:xfrm>
            <a:off x="2" y="1269714"/>
            <a:ext cx="12191997" cy="5588286"/>
            <a:chOff x="2" y="1269714"/>
            <a:chExt cx="12191997" cy="5588286"/>
          </a:xfrm>
        </p:grpSpPr>
        <p:sp>
          <p:nvSpPr>
            <p:cNvPr id="24" name="ïšlïḍé">
              <a:extLst>
                <a:ext uri="{FF2B5EF4-FFF2-40B4-BE49-F238E27FC236}">
                  <a16:creationId xmlns:a16="http://schemas.microsoft.com/office/drawing/2014/main" id="{4AFF9794-5AAE-463F-8EBE-366548539D75}"/>
                </a:ext>
              </a:extLst>
            </p:cNvPr>
            <p:cNvSpPr/>
            <p:nvPr/>
          </p:nvSpPr>
          <p:spPr>
            <a:xfrm>
              <a:off x="2" y="3167192"/>
              <a:ext cx="12191997" cy="3690808"/>
            </a:xfrm>
            <a:custGeom>
              <a:avLst/>
              <a:gdLst>
                <a:gd name="connsiteX0" fmla="*/ 11209520 w 12191997"/>
                <a:gd name="connsiteY0" fmla="*/ 1888535 h 3690808"/>
                <a:gd name="connsiteX1" fmla="*/ 12191997 w 12191997"/>
                <a:gd name="connsiteY1" fmla="*/ 2379774 h 3690808"/>
                <a:gd name="connsiteX2" fmla="*/ 12191997 w 12191997"/>
                <a:gd name="connsiteY2" fmla="*/ 3676647 h 3690808"/>
                <a:gd name="connsiteX3" fmla="*/ 12163674 w 12191997"/>
                <a:gd name="connsiteY3" fmla="*/ 3690808 h 3690808"/>
                <a:gd name="connsiteX4" fmla="*/ 10255364 w 12191997"/>
                <a:gd name="connsiteY4" fmla="*/ 3690808 h 3690808"/>
                <a:gd name="connsiteX5" fmla="*/ 10227040 w 12191997"/>
                <a:gd name="connsiteY5" fmla="*/ 3676646 h 3690808"/>
                <a:gd name="connsiteX6" fmla="*/ 10227040 w 12191997"/>
                <a:gd name="connsiteY6" fmla="*/ 2379774 h 3690808"/>
                <a:gd name="connsiteX7" fmla="*/ 9164112 w 12191997"/>
                <a:gd name="connsiteY7" fmla="*/ 1888535 h 3690808"/>
                <a:gd name="connsiteX8" fmla="*/ 10146590 w 12191997"/>
                <a:gd name="connsiteY8" fmla="*/ 2379774 h 3690808"/>
                <a:gd name="connsiteX9" fmla="*/ 10146590 w 12191997"/>
                <a:gd name="connsiteY9" fmla="*/ 3676646 h 3690808"/>
                <a:gd name="connsiteX10" fmla="*/ 10118266 w 12191997"/>
                <a:gd name="connsiteY10" fmla="*/ 3690808 h 3690808"/>
                <a:gd name="connsiteX11" fmla="*/ 8209956 w 12191997"/>
                <a:gd name="connsiteY11" fmla="*/ 3690808 h 3690808"/>
                <a:gd name="connsiteX12" fmla="*/ 8181632 w 12191997"/>
                <a:gd name="connsiteY12" fmla="*/ 3676646 h 3690808"/>
                <a:gd name="connsiteX13" fmla="*/ 8181632 w 12191997"/>
                <a:gd name="connsiteY13" fmla="*/ 2379774 h 3690808"/>
                <a:gd name="connsiteX14" fmla="*/ 7118703 w 12191997"/>
                <a:gd name="connsiteY14" fmla="*/ 1888535 h 3690808"/>
                <a:gd name="connsiteX15" fmla="*/ 8101182 w 12191997"/>
                <a:gd name="connsiteY15" fmla="*/ 2379774 h 3690808"/>
                <a:gd name="connsiteX16" fmla="*/ 8101182 w 12191997"/>
                <a:gd name="connsiteY16" fmla="*/ 3676646 h 3690808"/>
                <a:gd name="connsiteX17" fmla="*/ 8072858 w 12191997"/>
                <a:gd name="connsiteY17" fmla="*/ 3690808 h 3690808"/>
                <a:gd name="connsiteX18" fmla="*/ 6164548 w 12191997"/>
                <a:gd name="connsiteY18" fmla="*/ 3690808 h 3690808"/>
                <a:gd name="connsiteX19" fmla="*/ 6136224 w 12191997"/>
                <a:gd name="connsiteY19" fmla="*/ 3676646 h 3690808"/>
                <a:gd name="connsiteX20" fmla="*/ 6136224 w 12191997"/>
                <a:gd name="connsiteY20" fmla="*/ 2379774 h 3690808"/>
                <a:gd name="connsiteX21" fmla="*/ 982479 w 12191997"/>
                <a:gd name="connsiteY21" fmla="*/ 1888535 h 3690808"/>
                <a:gd name="connsiteX22" fmla="*/ 1964958 w 12191997"/>
                <a:gd name="connsiteY22" fmla="*/ 2379774 h 3690808"/>
                <a:gd name="connsiteX23" fmla="*/ 1964958 w 12191997"/>
                <a:gd name="connsiteY23" fmla="*/ 3676646 h 3690808"/>
                <a:gd name="connsiteX24" fmla="*/ 1936634 w 12191997"/>
                <a:gd name="connsiteY24" fmla="*/ 3690808 h 3690808"/>
                <a:gd name="connsiteX25" fmla="*/ 28324 w 12191997"/>
                <a:gd name="connsiteY25" fmla="*/ 3690808 h 3690808"/>
                <a:gd name="connsiteX26" fmla="*/ 0 w 12191997"/>
                <a:gd name="connsiteY26" fmla="*/ 3676646 h 3690808"/>
                <a:gd name="connsiteX27" fmla="*/ 0 w 12191997"/>
                <a:gd name="connsiteY27" fmla="*/ 2379774 h 3690808"/>
                <a:gd name="connsiteX28" fmla="*/ 3027888 w 12191997"/>
                <a:gd name="connsiteY28" fmla="*/ 1875184 h 3690808"/>
                <a:gd name="connsiteX29" fmla="*/ 4010367 w 12191997"/>
                <a:gd name="connsiteY29" fmla="*/ 2366423 h 3690808"/>
                <a:gd name="connsiteX30" fmla="*/ 4010367 w 12191997"/>
                <a:gd name="connsiteY30" fmla="*/ 3663295 h 3690808"/>
                <a:gd name="connsiteX31" fmla="*/ 3955341 w 12191997"/>
                <a:gd name="connsiteY31" fmla="*/ 3690808 h 3690808"/>
                <a:gd name="connsiteX32" fmla="*/ 2100435 w 12191997"/>
                <a:gd name="connsiteY32" fmla="*/ 3690808 h 3690808"/>
                <a:gd name="connsiteX33" fmla="*/ 2045409 w 12191997"/>
                <a:gd name="connsiteY33" fmla="*/ 3663295 h 3690808"/>
                <a:gd name="connsiteX34" fmla="*/ 2045409 w 12191997"/>
                <a:gd name="connsiteY34" fmla="*/ 2366423 h 3690808"/>
                <a:gd name="connsiteX35" fmla="*/ 5073298 w 12191997"/>
                <a:gd name="connsiteY35" fmla="*/ 1875183 h 3690808"/>
                <a:gd name="connsiteX36" fmla="*/ 6055776 w 12191997"/>
                <a:gd name="connsiteY36" fmla="*/ 2366422 h 3690808"/>
                <a:gd name="connsiteX37" fmla="*/ 6055776 w 12191997"/>
                <a:gd name="connsiteY37" fmla="*/ 3663294 h 3690808"/>
                <a:gd name="connsiteX38" fmla="*/ 6000748 w 12191997"/>
                <a:gd name="connsiteY38" fmla="*/ 3690808 h 3690808"/>
                <a:gd name="connsiteX39" fmla="*/ 4145846 w 12191997"/>
                <a:gd name="connsiteY39" fmla="*/ 3690808 h 3690808"/>
                <a:gd name="connsiteX40" fmla="*/ 4090818 w 12191997"/>
                <a:gd name="connsiteY40" fmla="*/ 3663294 h 3690808"/>
                <a:gd name="connsiteX41" fmla="*/ 4090818 w 12191997"/>
                <a:gd name="connsiteY41" fmla="*/ 2366422 h 3690808"/>
                <a:gd name="connsiteX42" fmla="*/ 10186348 w 12191997"/>
                <a:gd name="connsiteY42" fmla="*/ 13352 h 3690808"/>
                <a:gd name="connsiteX43" fmla="*/ 11168826 w 12191997"/>
                <a:gd name="connsiteY43" fmla="*/ 504591 h 3690808"/>
                <a:gd name="connsiteX44" fmla="*/ 11168826 w 12191997"/>
                <a:gd name="connsiteY44" fmla="*/ 1801463 h 3690808"/>
                <a:gd name="connsiteX45" fmla="*/ 10186348 w 12191997"/>
                <a:gd name="connsiteY45" fmla="*/ 2292703 h 3690808"/>
                <a:gd name="connsiteX46" fmla="*/ 9203868 w 12191997"/>
                <a:gd name="connsiteY46" fmla="*/ 1801463 h 3690808"/>
                <a:gd name="connsiteX47" fmla="*/ 9203868 w 12191997"/>
                <a:gd name="connsiteY47" fmla="*/ 504591 h 3690808"/>
                <a:gd name="connsiteX48" fmla="*/ 8140939 w 12191997"/>
                <a:gd name="connsiteY48" fmla="*/ 13352 h 3690808"/>
                <a:gd name="connsiteX49" fmla="*/ 9123418 w 12191997"/>
                <a:gd name="connsiteY49" fmla="*/ 504591 h 3690808"/>
                <a:gd name="connsiteX50" fmla="*/ 9123418 w 12191997"/>
                <a:gd name="connsiteY50" fmla="*/ 1801463 h 3690808"/>
                <a:gd name="connsiteX51" fmla="*/ 8140939 w 12191997"/>
                <a:gd name="connsiteY51" fmla="*/ 2292703 h 3690808"/>
                <a:gd name="connsiteX52" fmla="*/ 7158460 w 12191997"/>
                <a:gd name="connsiteY52" fmla="*/ 1801463 h 3690808"/>
                <a:gd name="connsiteX53" fmla="*/ 7158460 w 12191997"/>
                <a:gd name="connsiteY53" fmla="*/ 504591 h 3690808"/>
                <a:gd name="connsiteX54" fmla="*/ 2004714 w 12191997"/>
                <a:gd name="connsiteY54" fmla="*/ 13352 h 3690808"/>
                <a:gd name="connsiteX55" fmla="*/ 2987193 w 12191997"/>
                <a:gd name="connsiteY55" fmla="*/ 504591 h 3690808"/>
                <a:gd name="connsiteX56" fmla="*/ 2987193 w 12191997"/>
                <a:gd name="connsiteY56" fmla="*/ 1801463 h 3690808"/>
                <a:gd name="connsiteX57" fmla="*/ 2004714 w 12191997"/>
                <a:gd name="connsiteY57" fmla="*/ 2292703 h 3690808"/>
                <a:gd name="connsiteX58" fmla="*/ 1022235 w 12191997"/>
                <a:gd name="connsiteY58" fmla="*/ 1801463 h 3690808"/>
                <a:gd name="connsiteX59" fmla="*/ 1022235 w 12191997"/>
                <a:gd name="connsiteY59" fmla="*/ 504591 h 3690808"/>
                <a:gd name="connsiteX60" fmla="*/ 4050123 w 12191997"/>
                <a:gd name="connsiteY60" fmla="*/ 1 h 3690808"/>
                <a:gd name="connsiteX61" fmla="*/ 5032602 w 12191997"/>
                <a:gd name="connsiteY61" fmla="*/ 491240 h 3690808"/>
                <a:gd name="connsiteX62" fmla="*/ 5032602 w 12191997"/>
                <a:gd name="connsiteY62" fmla="*/ 1788112 h 3690808"/>
                <a:gd name="connsiteX63" fmla="*/ 4050123 w 12191997"/>
                <a:gd name="connsiteY63" fmla="*/ 2279352 h 3690808"/>
                <a:gd name="connsiteX64" fmla="*/ 3067644 w 12191997"/>
                <a:gd name="connsiteY64" fmla="*/ 1788112 h 3690808"/>
                <a:gd name="connsiteX65" fmla="*/ 3067644 w 12191997"/>
                <a:gd name="connsiteY65" fmla="*/ 491240 h 3690808"/>
                <a:gd name="connsiteX66" fmla="*/ 6095532 w 12191997"/>
                <a:gd name="connsiteY66" fmla="*/ 0 h 3690808"/>
                <a:gd name="connsiteX67" fmla="*/ 7078011 w 12191997"/>
                <a:gd name="connsiteY67" fmla="*/ 491239 h 3690808"/>
                <a:gd name="connsiteX68" fmla="*/ 7078011 w 12191997"/>
                <a:gd name="connsiteY68" fmla="*/ 1788111 h 3690808"/>
                <a:gd name="connsiteX69" fmla="*/ 6095532 w 12191997"/>
                <a:gd name="connsiteY69" fmla="*/ 2279351 h 3690808"/>
                <a:gd name="connsiteX70" fmla="*/ 5113053 w 12191997"/>
                <a:gd name="connsiteY70" fmla="*/ 1788111 h 3690808"/>
                <a:gd name="connsiteX71" fmla="*/ 5113053 w 12191997"/>
                <a:gd name="connsiteY71" fmla="*/ 491239 h 369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191997" h="3690808">
                  <a:moveTo>
                    <a:pt x="11209520" y="1888535"/>
                  </a:moveTo>
                  <a:lnTo>
                    <a:pt x="12191997" y="2379774"/>
                  </a:lnTo>
                  <a:lnTo>
                    <a:pt x="12191997" y="3676647"/>
                  </a:lnTo>
                  <a:lnTo>
                    <a:pt x="12163674" y="3690808"/>
                  </a:lnTo>
                  <a:lnTo>
                    <a:pt x="10255364" y="3690808"/>
                  </a:lnTo>
                  <a:lnTo>
                    <a:pt x="10227040" y="3676646"/>
                  </a:lnTo>
                  <a:lnTo>
                    <a:pt x="10227040" y="2379774"/>
                  </a:lnTo>
                  <a:close/>
                  <a:moveTo>
                    <a:pt x="9164112" y="1888535"/>
                  </a:moveTo>
                  <a:lnTo>
                    <a:pt x="10146590" y="2379774"/>
                  </a:lnTo>
                  <a:lnTo>
                    <a:pt x="10146590" y="3676646"/>
                  </a:lnTo>
                  <a:lnTo>
                    <a:pt x="10118266" y="3690808"/>
                  </a:lnTo>
                  <a:lnTo>
                    <a:pt x="8209956" y="3690808"/>
                  </a:lnTo>
                  <a:lnTo>
                    <a:pt x="8181632" y="3676646"/>
                  </a:lnTo>
                  <a:lnTo>
                    <a:pt x="8181632" y="2379774"/>
                  </a:lnTo>
                  <a:close/>
                  <a:moveTo>
                    <a:pt x="7118703" y="1888535"/>
                  </a:moveTo>
                  <a:lnTo>
                    <a:pt x="8101182" y="2379774"/>
                  </a:lnTo>
                  <a:lnTo>
                    <a:pt x="8101182" y="3676646"/>
                  </a:lnTo>
                  <a:lnTo>
                    <a:pt x="8072858" y="3690808"/>
                  </a:lnTo>
                  <a:lnTo>
                    <a:pt x="6164548" y="3690808"/>
                  </a:lnTo>
                  <a:lnTo>
                    <a:pt x="6136224" y="3676646"/>
                  </a:lnTo>
                  <a:lnTo>
                    <a:pt x="6136224" y="2379774"/>
                  </a:lnTo>
                  <a:close/>
                  <a:moveTo>
                    <a:pt x="982479" y="1888535"/>
                  </a:moveTo>
                  <a:lnTo>
                    <a:pt x="1964958" y="2379774"/>
                  </a:lnTo>
                  <a:lnTo>
                    <a:pt x="1964958" y="3676646"/>
                  </a:lnTo>
                  <a:lnTo>
                    <a:pt x="1936634" y="3690808"/>
                  </a:lnTo>
                  <a:lnTo>
                    <a:pt x="28324" y="3690808"/>
                  </a:lnTo>
                  <a:lnTo>
                    <a:pt x="0" y="3676646"/>
                  </a:lnTo>
                  <a:lnTo>
                    <a:pt x="0" y="2379774"/>
                  </a:lnTo>
                  <a:close/>
                  <a:moveTo>
                    <a:pt x="3027888" y="1875184"/>
                  </a:moveTo>
                  <a:lnTo>
                    <a:pt x="4010367" y="2366423"/>
                  </a:lnTo>
                  <a:lnTo>
                    <a:pt x="4010367" y="3663295"/>
                  </a:lnTo>
                  <a:lnTo>
                    <a:pt x="3955341" y="3690808"/>
                  </a:lnTo>
                  <a:lnTo>
                    <a:pt x="2100435" y="3690808"/>
                  </a:lnTo>
                  <a:lnTo>
                    <a:pt x="2045409" y="3663295"/>
                  </a:lnTo>
                  <a:lnTo>
                    <a:pt x="2045409" y="2366423"/>
                  </a:lnTo>
                  <a:close/>
                  <a:moveTo>
                    <a:pt x="5073298" y="1875183"/>
                  </a:moveTo>
                  <a:lnTo>
                    <a:pt x="6055776" y="2366422"/>
                  </a:lnTo>
                  <a:lnTo>
                    <a:pt x="6055776" y="3663294"/>
                  </a:lnTo>
                  <a:lnTo>
                    <a:pt x="6000748" y="3690808"/>
                  </a:lnTo>
                  <a:lnTo>
                    <a:pt x="4145846" y="3690808"/>
                  </a:lnTo>
                  <a:lnTo>
                    <a:pt x="4090818" y="3663294"/>
                  </a:lnTo>
                  <a:lnTo>
                    <a:pt x="4090818" y="2366422"/>
                  </a:lnTo>
                  <a:close/>
                  <a:moveTo>
                    <a:pt x="10186348" y="13352"/>
                  </a:moveTo>
                  <a:lnTo>
                    <a:pt x="11168826" y="504591"/>
                  </a:lnTo>
                  <a:lnTo>
                    <a:pt x="11168826" y="1801463"/>
                  </a:lnTo>
                  <a:lnTo>
                    <a:pt x="10186348" y="2292703"/>
                  </a:lnTo>
                  <a:lnTo>
                    <a:pt x="9203868" y="1801463"/>
                  </a:lnTo>
                  <a:lnTo>
                    <a:pt x="9203868" y="504591"/>
                  </a:lnTo>
                  <a:close/>
                  <a:moveTo>
                    <a:pt x="8140939" y="13352"/>
                  </a:moveTo>
                  <a:lnTo>
                    <a:pt x="9123418" y="504591"/>
                  </a:lnTo>
                  <a:lnTo>
                    <a:pt x="9123418" y="1801463"/>
                  </a:lnTo>
                  <a:lnTo>
                    <a:pt x="8140939" y="2292703"/>
                  </a:lnTo>
                  <a:lnTo>
                    <a:pt x="7158460" y="1801463"/>
                  </a:lnTo>
                  <a:lnTo>
                    <a:pt x="7158460" y="504591"/>
                  </a:lnTo>
                  <a:close/>
                  <a:moveTo>
                    <a:pt x="2004714" y="13352"/>
                  </a:moveTo>
                  <a:lnTo>
                    <a:pt x="2987193" y="504591"/>
                  </a:lnTo>
                  <a:lnTo>
                    <a:pt x="2987193" y="1801463"/>
                  </a:lnTo>
                  <a:lnTo>
                    <a:pt x="2004714" y="2292703"/>
                  </a:lnTo>
                  <a:lnTo>
                    <a:pt x="1022235" y="1801463"/>
                  </a:lnTo>
                  <a:lnTo>
                    <a:pt x="1022235" y="504591"/>
                  </a:lnTo>
                  <a:close/>
                  <a:moveTo>
                    <a:pt x="4050123" y="1"/>
                  </a:moveTo>
                  <a:lnTo>
                    <a:pt x="5032602" y="491240"/>
                  </a:lnTo>
                  <a:lnTo>
                    <a:pt x="5032602" y="1788112"/>
                  </a:lnTo>
                  <a:lnTo>
                    <a:pt x="4050123" y="2279352"/>
                  </a:lnTo>
                  <a:lnTo>
                    <a:pt x="3067644" y="1788112"/>
                  </a:lnTo>
                  <a:lnTo>
                    <a:pt x="3067644" y="491240"/>
                  </a:lnTo>
                  <a:close/>
                  <a:moveTo>
                    <a:pt x="6095532" y="0"/>
                  </a:moveTo>
                  <a:lnTo>
                    <a:pt x="7078011" y="491239"/>
                  </a:lnTo>
                  <a:lnTo>
                    <a:pt x="7078011" y="1788111"/>
                  </a:lnTo>
                  <a:lnTo>
                    <a:pt x="6095532" y="2279351"/>
                  </a:lnTo>
                  <a:lnTo>
                    <a:pt x="5113053" y="1788111"/>
                  </a:lnTo>
                  <a:lnTo>
                    <a:pt x="5113053" y="491239"/>
                  </a:lnTo>
                  <a:close/>
                </a:path>
              </a:pathLst>
            </a:custGeom>
            <a:pattFill prst="pct5">
              <a:fgClr>
                <a:srgbClr val="E4E6EA"/>
              </a:fgClr>
              <a:bgClr>
                <a:srgbClr val="ADB5BF"/>
              </a:bgClr>
            </a:pattFill>
            <a:ln w="3175">
              <a:noFill/>
              <a:prstDash val="sysDash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28" name="ïsḷïḓè">
              <a:extLst>
                <a:ext uri="{FF2B5EF4-FFF2-40B4-BE49-F238E27FC236}">
                  <a16:creationId xmlns:a16="http://schemas.microsoft.com/office/drawing/2014/main" id="{A2C5A1B6-A6DB-47E7-BD1D-D63810F4BD9C}"/>
                </a:ext>
              </a:extLst>
            </p:cNvPr>
            <p:cNvSpPr/>
            <p:nvPr/>
          </p:nvSpPr>
          <p:spPr>
            <a:xfrm>
              <a:off x="5480304" y="2551497"/>
              <a:ext cx="1231392" cy="1231390"/>
            </a:xfrm>
            <a:custGeom>
              <a:avLst/>
              <a:gdLst>
                <a:gd name="T0" fmla="*/ 10123 w 11195"/>
                <a:gd name="T1" fmla="*/ 3747 h 11195"/>
                <a:gd name="T2" fmla="*/ 9588 w 11195"/>
                <a:gd name="T3" fmla="*/ 3017 h 11195"/>
                <a:gd name="T4" fmla="*/ 10221 w 11195"/>
                <a:gd name="T5" fmla="*/ 2531 h 11195"/>
                <a:gd name="T6" fmla="*/ 10805 w 11195"/>
                <a:gd name="T7" fmla="*/ 3505 h 11195"/>
                <a:gd name="T8" fmla="*/ 10123 w 11195"/>
                <a:gd name="T9" fmla="*/ 3747 h 11195"/>
                <a:gd name="T10" fmla="*/ 7350 w 11195"/>
                <a:gd name="T11" fmla="*/ 10951 h 11195"/>
                <a:gd name="T12" fmla="*/ 7106 w 11195"/>
                <a:gd name="T13" fmla="*/ 10172 h 11195"/>
                <a:gd name="T14" fmla="*/ 7982 w 11195"/>
                <a:gd name="T15" fmla="*/ 9782 h 11195"/>
                <a:gd name="T16" fmla="*/ 8371 w 11195"/>
                <a:gd name="T17" fmla="*/ 10463 h 11195"/>
                <a:gd name="T18" fmla="*/ 7350 w 11195"/>
                <a:gd name="T19" fmla="*/ 10951 h 11195"/>
                <a:gd name="T20" fmla="*/ 9345 w 11195"/>
                <a:gd name="T21" fmla="*/ 9783 h 11195"/>
                <a:gd name="T22" fmla="*/ 8810 w 11195"/>
                <a:gd name="T23" fmla="*/ 9198 h 11195"/>
                <a:gd name="T24" fmla="*/ 9491 w 11195"/>
                <a:gd name="T25" fmla="*/ 8468 h 11195"/>
                <a:gd name="T26" fmla="*/ 10123 w 11195"/>
                <a:gd name="T27" fmla="*/ 8955 h 11195"/>
                <a:gd name="T28" fmla="*/ 9345 w 11195"/>
                <a:gd name="T29" fmla="*/ 9783 h 11195"/>
                <a:gd name="T30" fmla="*/ 10707 w 11195"/>
                <a:gd name="T31" fmla="*/ 7933 h 11195"/>
                <a:gd name="T32" fmla="*/ 9977 w 11195"/>
                <a:gd name="T33" fmla="*/ 7592 h 11195"/>
                <a:gd name="T34" fmla="*/ 10318 w 11195"/>
                <a:gd name="T35" fmla="*/ 6667 h 11195"/>
                <a:gd name="T36" fmla="*/ 11097 w 11195"/>
                <a:gd name="T37" fmla="*/ 6862 h 11195"/>
                <a:gd name="T38" fmla="*/ 10707 w 11195"/>
                <a:gd name="T39" fmla="*/ 7933 h 11195"/>
                <a:gd name="T40" fmla="*/ 11195 w 11195"/>
                <a:gd name="T41" fmla="*/ 5694 h 11195"/>
                <a:gd name="T42" fmla="*/ 10416 w 11195"/>
                <a:gd name="T43" fmla="*/ 5694 h 11195"/>
                <a:gd name="T44" fmla="*/ 10416 w 11195"/>
                <a:gd name="T45" fmla="*/ 5597 h 11195"/>
                <a:gd name="T46" fmla="*/ 10318 w 11195"/>
                <a:gd name="T47" fmla="*/ 4721 h 11195"/>
                <a:gd name="T48" fmla="*/ 11097 w 11195"/>
                <a:gd name="T49" fmla="*/ 4575 h 11195"/>
                <a:gd name="T50" fmla="*/ 11195 w 11195"/>
                <a:gd name="T51" fmla="*/ 5597 h 11195"/>
                <a:gd name="T52" fmla="*/ 11195 w 11195"/>
                <a:gd name="T53" fmla="*/ 5694 h 11195"/>
                <a:gd name="T54" fmla="*/ 5597 w 11195"/>
                <a:gd name="T55" fmla="*/ 11195 h 11195"/>
                <a:gd name="T56" fmla="*/ 5597 w 11195"/>
                <a:gd name="T57" fmla="*/ 10416 h 11195"/>
                <a:gd name="T58" fmla="*/ 6132 w 11195"/>
                <a:gd name="T59" fmla="*/ 10367 h 11195"/>
                <a:gd name="T60" fmla="*/ 6229 w 11195"/>
                <a:gd name="T61" fmla="*/ 11146 h 11195"/>
                <a:gd name="T62" fmla="*/ 5597 w 11195"/>
                <a:gd name="T63" fmla="*/ 11195 h 11195"/>
                <a:gd name="T64" fmla="*/ 9540 w 11195"/>
                <a:gd name="T65" fmla="*/ 97 h 11195"/>
                <a:gd name="T66" fmla="*/ 9442 w 11195"/>
                <a:gd name="T67" fmla="*/ 2190 h 11195"/>
                <a:gd name="T68" fmla="*/ 7350 w 11195"/>
                <a:gd name="T69" fmla="*/ 2092 h 11195"/>
                <a:gd name="T70" fmla="*/ 9540 w 11195"/>
                <a:gd name="T71" fmla="*/ 97 h 11195"/>
                <a:gd name="T72" fmla="*/ 5792 w 11195"/>
                <a:gd name="T73" fmla="*/ 1947 h 11195"/>
                <a:gd name="T74" fmla="*/ 2191 w 11195"/>
                <a:gd name="T75" fmla="*/ 5548 h 11195"/>
                <a:gd name="T76" fmla="*/ 5792 w 11195"/>
                <a:gd name="T77" fmla="*/ 9150 h 11195"/>
                <a:gd name="T78" fmla="*/ 9393 w 11195"/>
                <a:gd name="T79" fmla="*/ 5548 h 11195"/>
                <a:gd name="T80" fmla="*/ 5792 w 11195"/>
                <a:gd name="T81" fmla="*/ 1947 h 11195"/>
                <a:gd name="T82" fmla="*/ 8080 w 11195"/>
                <a:gd name="T83" fmla="*/ 6425 h 11195"/>
                <a:gd name="T84" fmla="*/ 5208 w 11195"/>
                <a:gd name="T85" fmla="*/ 6425 h 11195"/>
                <a:gd name="T86" fmla="*/ 5208 w 11195"/>
                <a:gd name="T87" fmla="*/ 3310 h 11195"/>
                <a:gd name="T88" fmla="*/ 5987 w 11195"/>
                <a:gd name="T89" fmla="*/ 3310 h 11195"/>
                <a:gd name="T90" fmla="*/ 5987 w 11195"/>
                <a:gd name="T91" fmla="*/ 5646 h 11195"/>
                <a:gd name="T92" fmla="*/ 8079 w 11195"/>
                <a:gd name="T93" fmla="*/ 5646 h 11195"/>
                <a:gd name="T94" fmla="*/ 8080 w 11195"/>
                <a:gd name="T95" fmla="*/ 6425 h 11195"/>
                <a:gd name="T96" fmla="*/ 5597 w 11195"/>
                <a:gd name="T97" fmla="*/ 11195 h 11195"/>
                <a:gd name="T98" fmla="*/ 0 w 11195"/>
                <a:gd name="T99" fmla="*/ 5597 h 11195"/>
                <a:gd name="T100" fmla="*/ 5597 w 11195"/>
                <a:gd name="T101" fmla="*/ 0 h 11195"/>
                <a:gd name="T102" fmla="*/ 8663 w 11195"/>
                <a:gd name="T103" fmla="*/ 924 h 11195"/>
                <a:gd name="T104" fmla="*/ 8226 w 11195"/>
                <a:gd name="T105" fmla="*/ 1606 h 11195"/>
                <a:gd name="T106" fmla="*/ 5597 w 11195"/>
                <a:gd name="T107" fmla="*/ 827 h 11195"/>
                <a:gd name="T108" fmla="*/ 778 w 11195"/>
                <a:gd name="T109" fmla="*/ 5646 h 11195"/>
                <a:gd name="T110" fmla="*/ 5597 w 11195"/>
                <a:gd name="T111" fmla="*/ 10465 h 11195"/>
                <a:gd name="T112" fmla="*/ 5597 w 11195"/>
                <a:gd name="T113" fmla="*/ 11195 h 1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195" h="11195">
                  <a:moveTo>
                    <a:pt x="10123" y="3747"/>
                  </a:moveTo>
                  <a:cubicBezTo>
                    <a:pt x="10075" y="3552"/>
                    <a:pt x="9735" y="3114"/>
                    <a:pt x="9588" y="3017"/>
                  </a:cubicBezTo>
                  <a:lnTo>
                    <a:pt x="10221" y="2531"/>
                  </a:lnTo>
                  <a:cubicBezTo>
                    <a:pt x="10465" y="2677"/>
                    <a:pt x="10756" y="3261"/>
                    <a:pt x="10805" y="3505"/>
                  </a:cubicBezTo>
                  <a:lnTo>
                    <a:pt x="10123" y="3747"/>
                  </a:lnTo>
                  <a:close/>
                  <a:moveTo>
                    <a:pt x="7350" y="10951"/>
                  </a:moveTo>
                  <a:lnTo>
                    <a:pt x="7106" y="10172"/>
                  </a:lnTo>
                  <a:cubicBezTo>
                    <a:pt x="7398" y="10075"/>
                    <a:pt x="7738" y="9928"/>
                    <a:pt x="7982" y="9782"/>
                  </a:cubicBezTo>
                  <a:lnTo>
                    <a:pt x="8371" y="10463"/>
                  </a:lnTo>
                  <a:cubicBezTo>
                    <a:pt x="8080" y="10658"/>
                    <a:pt x="7738" y="10804"/>
                    <a:pt x="7350" y="10951"/>
                  </a:cubicBezTo>
                  <a:close/>
                  <a:moveTo>
                    <a:pt x="9345" y="9783"/>
                  </a:moveTo>
                  <a:lnTo>
                    <a:pt x="8810" y="9198"/>
                  </a:lnTo>
                  <a:cubicBezTo>
                    <a:pt x="9053" y="8955"/>
                    <a:pt x="9296" y="8712"/>
                    <a:pt x="9491" y="8468"/>
                  </a:cubicBezTo>
                  <a:lnTo>
                    <a:pt x="10123" y="8955"/>
                  </a:lnTo>
                  <a:cubicBezTo>
                    <a:pt x="9880" y="9247"/>
                    <a:pt x="9637" y="9540"/>
                    <a:pt x="9345" y="9783"/>
                  </a:cubicBezTo>
                  <a:close/>
                  <a:moveTo>
                    <a:pt x="10707" y="7933"/>
                  </a:moveTo>
                  <a:lnTo>
                    <a:pt x="9977" y="7592"/>
                  </a:lnTo>
                  <a:cubicBezTo>
                    <a:pt x="10123" y="7300"/>
                    <a:pt x="10221" y="6960"/>
                    <a:pt x="10318" y="6667"/>
                  </a:cubicBezTo>
                  <a:lnTo>
                    <a:pt x="11097" y="6862"/>
                  </a:lnTo>
                  <a:cubicBezTo>
                    <a:pt x="11000" y="7203"/>
                    <a:pt x="10853" y="7592"/>
                    <a:pt x="10707" y="7933"/>
                  </a:cubicBezTo>
                  <a:close/>
                  <a:moveTo>
                    <a:pt x="11195" y="5694"/>
                  </a:moveTo>
                  <a:lnTo>
                    <a:pt x="10416" y="5694"/>
                  </a:lnTo>
                  <a:lnTo>
                    <a:pt x="10416" y="5597"/>
                  </a:lnTo>
                  <a:cubicBezTo>
                    <a:pt x="10416" y="5305"/>
                    <a:pt x="10367" y="5013"/>
                    <a:pt x="10318" y="4721"/>
                  </a:cubicBezTo>
                  <a:lnTo>
                    <a:pt x="11097" y="4575"/>
                  </a:lnTo>
                  <a:cubicBezTo>
                    <a:pt x="11146" y="4916"/>
                    <a:pt x="11195" y="5256"/>
                    <a:pt x="11195" y="5597"/>
                  </a:cubicBezTo>
                  <a:lnTo>
                    <a:pt x="11195" y="5694"/>
                  </a:lnTo>
                  <a:close/>
                  <a:moveTo>
                    <a:pt x="5597" y="11195"/>
                  </a:moveTo>
                  <a:lnTo>
                    <a:pt x="5597" y="10416"/>
                  </a:lnTo>
                  <a:cubicBezTo>
                    <a:pt x="5792" y="10416"/>
                    <a:pt x="5986" y="10416"/>
                    <a:pt x="6132" y="10367"/>
                  </a:cubicBezTo>
                  <a:lnTo>
                    <a:pt x="6229" y="11146"/>
                  </a:lnTo>
                  <a:cubicBezTo>
                    <a:pt x="6034" y="11195"/>
                    <a:pt x="5792" y="11195"/>
                    <a:pt x="5597" y="11195"/>
                  </a:cubicBezTo>
                  <a:close/>
                  <a:moveTo>
                    <a:pt x="9540" y="97"/>
                  </a:moveTo>
                  <a:lnTo>
                    <a:pt x="9442" y="2190"/>
                  </a:lnTo>
                  <a:lnTo>
                    <a:pt x="7350" y="2092"/>
                  </a:lnTo>
                  <a:lnTo>
                    <a:pt x="9540" y="97"/>
                  </a:lnTo>
                  <a:close/>
                  <a:moveTo>
                    <a:pt x="5792" y="1947"/>
                  </a:moveTo>
                  <a:cubicBezTo>
                    <a:pt x="3797" y="1947"/>
                    <a:pt x="2191" y="3553"/>
                    <a:pt x="2191" y="5548"/>
                  </a:cubicBezTo>
                  <a:cubicBezTo>
                    <a:pt x="2191" y="7543"/>
                    <a:pt x="3797" y="9150"/>
                    <a:pt x="5792" y="9150"/>
                  </a:cubicBezTo>
                  <a:cubicBezTo>
                    <a:pt x="7787" y="9150"/>
                    <a:pt x="9393" y="7543"/>
                    <a:pt x="9393" y="5548"/>
                  </a:cubicBezTo>
                  <a:cubicBezTo>
                    <a:pt x="9393" y="3553"/>
                    <a:pt x="7787" y="1947"/>
                    <a:pt x="5792" y="1947"/>
                  </a:cubicBezTo>
                  <a:close/>
                  <a:moveTo>
                    <a:pt x="8080" y="6425"/>
                  </a:moveTo>
                  <a:lnTo>
                    <a:pt x="5208" y="6425"/>
                  </a:lnTo>
                  <a:lnTo>
                    <a:pt x="5208" y="3310"/>
                  </a:lnTo>
                  <a:lnTo>
                    <a:pt x="5987" y="3310"/>
                  </a:lnTo>
                  <a:lnTo>
                    <a:pt x="5987" y="5646"/>
                  </a:lnTo>
                  <a:lnTo>
                    <a:pt x="8079" y="5646"/>
                  </a:lnTo>
                  <a:lnTo>
                    <a:pt x="8080" y="6425"/>
                  </a:lnTo>
                  <a:close/>
                  <a:moveTo>
                    <a:pt x="5597" y="11195"/>
                  </a:moveTo>
                  <a:cubicBezTo>
                    <a:pt x="2482" y="11195"/>
                    <a:pt x="0" y="8712"/>
                    <a:pt x="0" y="5597"/>
                  </a:cubicBezTo>
                  <a:cubicBezTo>
                    <a:pt x="0" y="2482"/>
                    <a:pt x="2482" y="0"/>
                    <a:pt x="5597" y="0"/>
                  </a:cubicBezTo>
                  <a:cubicBezTo>
                    <a:pt x="6668" y="0"/>
                    <a:pt x="7738" y="292"/>
                    <a:pt x="8663" y="924"/>
                  </a:cubicBezTo>
                  <a:lnTo>
                    <a:pt x="8226" y="1606"/>
                  </a:lnTo>
                  <a:cubicBezTo>
                    <a:pt x="7447" y="1120"/>
                    <a:pt x="6522" y="827"/>
                    <a:pt x="5597" y="827"/>
                  </a:cubicBezTo>
                  <a:cubicBezTo>
                    <a:pt x="2920" y="827"/>
                    <a:pt x="778" y="2968"/>
                    <a:pt x="778" y="5646"/>
                  </a:cubicBezTo>
                  <a:cubicBezTo>
                    <a:pt x="778" y="8323"/>
                    <a:pt x="2920" y="10465"/>
                    <a:pt x="5597" y="10465"/>
                  </a:cubicBezTo>
                  <a:lnTo>
                    <a:pt x="5597" y="11195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ïšḻíḑe">
              <a:extLst>
                <a:ext uri="{FF2B5EF4-FFF2-40B4-BE49-F238E27FC236}">
                  <a16:creationId xmlns:a16="http://schemas.microsoft.com/office/drawing/2014/main" id="{FF0A4ED5-7A6E-4988-B9FD-E7B308EFF7A4}"/>
                </a:ext>
              </a:extLst>
            </p:cNvPr>
            <p:cNvSpPr/>
            <p:nvPr/>
          </p:nvSpPr>
          <p:spPr bwMode="auto">
            <a:xfrm>
              <a:off x="1002433" y="3927187"/>
              <a:ext cx="1999384" cy="658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项目介绍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išḷïdé">
              <a:extLst>
                <a:ext uri="{FF2B5EF4-FFF2-40B4-BE49-F238E27FC236}">
                  <a16:creationId xmlns:a16="http://schemas.microsoft.com/office/drawing/2014/main" id="{FC3D2E0C-3F64-47F4-8615-6BC7C1BBEF32}"/>
                </a:ext>
              </a:extLst>
            </p:cNvPr>
            <p:cNvSpPr txBox="1"/>
            <p:nvPr/>
          </p:nvSpPr>
          <p:spPr bwMode="auto">
            <a:xfrm>
              <a:off x="4835525" y="1269714"/>
              <a:ext cx="2520950" cy="513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项目负责人：孙嘉逸</a:t>
              </a:r>
            </a:p>
          </p:txBody>
        </p:sp>
      </p:grpSp>
      <p:sp>
        <p:nvSpPr>
          <p:cNvPr id="22" name="ïsḷïḓè">
            <a:extLst>
              <a:ext uri="{FF2B5EF4-FFF2-40B4-BE49-F238E27FC236}">
                <a16:creationId xmlns:a16="http://schemas.microsoft.com/office/drawing/2014/main" id="{5305C32B-6A03-4215-9807-2395295370BC}"/>
              </a:ext>
            </a:extLst>
          </p:cNvPr>
          <p:cNvSpPr/>
          <p:nvPr/>
        </p:nvSpPr>
        <p:spPr>
          <a:xfrm>
            <a:off x="3377613" y="2551495"/>
            <a:ext cx="1192873" cy="1231392"/>
          </a:xfrm>
          <a:custGeom>
            <a:avLst/>
            <a:gdLst>
              <a:gd name="T0" fmla="*/ 10088 w 10837"/>
              <a:gd name="T1" fmla="*/ 4482 h 11189"/>
              <a:gd name="T2" fmla="*/ 7108 w 10837"/>
              <a:gd name="T3" fmla="*/ 4482 h 11189"/>
              <a:gd name="T4" fmla="*/ 6313 w 10837"/>
              <a:gd name="T5" fmla="*/ 0 h 11189"/>
              <a:gd name="T6" fmla="*/ 5596 w 10837"/>
              <a:gd name="T7" fmla="*/ 763 h 11189"/>
              <a:gd name="T8" fmla="*/ 3381 w 10837"/>
              <a:gd name="T9" fmla="*/ 4482 h 11189"/>
              <a:gd name="T10" fmla="*/ 3381 w 10837"/>
              <a:gd name="T11" fmla="*/ 10394 h 11189"/>
              <a:gd name="T12" fmla="*/ 4488 w 10837"/>
              <a:gd name="T13" fmla="*/ 11188 h 11189"/>
              <a:gd name="T14" fmla="*/ 8964 w 10837"/>
              <a:gd name="T15" fmla="*/ 11188 h 11189"/>
              <a:gd name="T16" fmla="*/ 9729 w 10837"/>
              <a:gd name="T17" fmla="*/ 10083 h 11189"/>
              <a:gd name="T18" fmla="*/ 10837 w 10837"/>
              <a:gd name="T19" fmla="*/ 5197 h 11189"/>
              <a:gd name="T20" fmla="*/ 10088 w 10837"/>
              <a:gd name="T21" fmla="*/ 4482 h 11189"/>
              <a:gd name="T22" fmla="*/ 2158 w 10837"/>
              <a:gd name="T23" fmla="*/ 4483 h 11189"/>
              <a:gd name="T24" fmla="*/ 374 w 10837"/>
              <a:gd name="T25" fmla="*/ 4483 h 11189"/>
              <a:gd name="T26" fmla="*/ 0 w 10837"/>
              <a:gd name="T27" fmla="*/ 4845 h 11189"/>
              <a:gd name="T28" fmla="*/ 368 w 10837"/>
              <a:gd name="T29" fmla="*/ 10809 h 11189"/>
              <a:gd name="T30" fmla="*/ 748 w 10837"/>
              <a:gd name="T31" fmla="*/ 11189 h 11189"/>
              <a:gd name="T32" fmla="*/ 2292 w 10837"/>
              <a:gd name="T33" fmla="*/ 11189 h 11189"/>
              <a:gd name="T34" fmla="*/ 2610 w 10837"/>
              <a:gd name="T35" fmla="*/ 10938 h 11189"/>
              <a:gd name="T36" fmla="*/ 2610 w 10837"/>
              <a:gd name="T37" fmla="*/ 4935 h 11189"/>
              <a:gd name="T38" fmla="*/ 2158 w 10837"/>
              <a:gd name="T39" fmla="*/ 4483 h 1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37" h="11189">
                <a:moveTo>
                  <a:pt x="10088" y="4482"/>
                </a:moveTo>
                <a:lnTo>
                  <a:pt x="7108" y="4482"/>
                </a:lnTo>
                <a:cubicBezTo>
                  <a:pt x="8263" y="218"/>
                  <a:pt x="6313" y="0"/>
                  <a:pt x="6313" y="0"/>
                </a:cubicBezTo>
                <a:cubicBezTo>
                  <a:pt x="5487" y="0"/>
                  <a:pt x="5658" y="654"/>
                  <a:pt x="5596" y="763"/>
                </a:cubicBezTo>
                <a:cubicBezTo>
                  <a:pt x="5596" y="2848"/>
                  <a:pt x="3381" y="4482"/>
                  <a:pt x="3381" y="4482"/>
                </a:cubicBezTo>
                <a:lnTo>
                  <a:pt x="3381" y="10394"/>
                </a:lnTo>
                <a:cubicBezTo>
                  <a:pt x="3381" y="10978"/>
                  <a:pt x="4176" y="11188"/>
                  <a:pt x="4488" y="11188"/>
                </a:cubicBezTo>
                <a:lnTo>
                  <a:pt x="8964" y="11188"/>
                </a:lnTo>
                <a:cubicBezTo>
                  <a:pt x="9386" y="11188"/>
                  <a:pt x="9729" y="10083"/>
                  <a:pt x="9729" y="10083"/>
                </a:cubicBezTo>
                <a:cubicBezTo>
                  <a:pt x="10837" y="6316"/>
                  <a:pt x="10837" y="5197"/>
                  <a:pt x="10837" y="5197"/>
                </a:cubicBezTo>
                <a:cubicBezTo>
                  <a:pt x="10837" y="4419"/>
                  <a:pt x="10088" y="4482"/>
                  <a:pt x="10088" y="4482"/>
                </a:cubicBezTo>
                <a:close/>
                <a:moveTo>
                  <a:pt x="2158" y="4483"/>
                </a:moveTo>
                <a:lnTo>
                  <a:pt x="374" y="4483"/>
                </a:lnTo>
                <a:cubicBezTo>
                  <a:pt x="6" y="4483"/>
                  <a:pt x="0" y="4845"/>
                  <a:pt x="0" y="4845"/>
                </a:cubicBezTo>
                <a:lnTo>
                  <a:pt x="368" y="10809"/>
                </a:lnTo>
                <a:cubicBezTo>
                  <a:pt x="368" y="11189"/>
                  <a:pt x="748" y="11189"/>
                  <a:pt x="748" y="11189"/>
                </a:cubicBezTo>
                <a:lnTo>
                  <a:pt x="2292" y="11189"/>
                </a:lnTo>
                <a:cubicBezTo>
                  <a:pt x="2613" y="11189"/>
                  <a:pt x="2610" y="10938"/>
                  <a:pt x="2610" y="10938"/>
                </a:cubicBezTo>
                <a:lnTo>
                  <a:pt x="2610" y="4935"/>
                </a:lnTo>
                <a:cubicBezTo>
                  <a:pt x="2612" y="4478"/>
                  <a:pt x="2158" y="4483"/>
                  <a:pt x="2158" y="4483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ïsḷïḓè">
            <a:extLst>
              <a:ext uri="{FF2B5EF4-FFF2-40B4-BE49-F238E27FC236}">
                <a16:creationId xmlns:a16="http://schemas.microsoft.com/office/drawing/2014/main" id="{C9ECA9DC-5515-4C58-ACC6-D5890488B1CC}"/>
              </a:ext>
            </a:extLst>
          </p:cNvPr>
          <p:cNvSpPr/>
          <p:nvPr/>
        </p:nvSpPr>
        <p:spPr>
          <a:xfrm>
            <a:off x="1383789" y="2551495"/>
            <a:ext cx="936618" cy="1231392"/>
          </a:xfrm>
          <a:custGeom>
            <a:avLst/>
            <a:gdLst>
              <a:gd name="T0" fmla="*/ 3908 w 9736"/>
              <a:gd name="T1" fmla="*/ 1821 h 12800"/>
              <a:gd name="T2" fmla="*/ 883 w 9736"/>
              <a:gd name="T3" fmla="*/ 1821 h 12800"/>
              <a:gd name="T4" fmla="*/ 0 w 9736"/>
              <a:gd name="T5" fmla="*/ 11916 h 12800"/>
              <a:gd name="T6" fmla="*/ 4971 w 9736"/>
              <a:gd name="T7" fmla="*/ 12800 h 12800"/>
              <a:gd name="T8" fmla="*/ 6357 w 9736"/>
              <a:gd name="T9" fmla="*/ 9442 h 12800"/>
              <a:gd name="T10" fmla="*/ 8076 w 9736"/>
              <a:gd name="T11" fmla="*/ 9442 h 12800"/>
              <a:gd name="T12" fmla="*/ 8076 w 9736"/>
              <a:gd name="T13" fmla="*/ 7202 h 12800"/>
              <a:gd name="T14" fmla="*/ 7193 w 9736"/>
              <a:gd name="T15" fmla="*/ 1821 h 12800"/>
              <a:gd name="T16" fmla="*/ 1381 w 9736"/>
              <a:gd name="T17" fmla="*/ 9841 h 12800"/>
              <a:gd name="T18" fmla="*/ 1381 w 9736"/>
              <a:gd name="T19" fmla="*/ 9335 h 12800"/>
              <a:gd name="T20" fmla="*/ 4452 w 9736"/>
              <a:gd name="T21" fmla="*/ 9588 h 12800"/>
              <a:gd name="T22" fmla="*/ 6695 w 9736"/>
              <a:gd name="T23" fmla="*/ 8702 h 12800"/>
              <a:gd name="T24" fmla="*/ 1128 w 9736"/>
              <a:gd name="T25" fmla="*/ 8449 h 12800"/>
              <a:gd name="T26" fmla="*/ 6695 w 9736"/>
              <a:gd name="T27" fmla="*/ 8196 h 12800"/>
              <a:gd name="T28" fmla="*/ 6695 w 9736"/>
              <a:gd name="T29" fmla="*/ 8702 h 12800"/>
              <a:gd name="T30" fmla="*/ 1381 w 9736"/>
              <a:gd name="T31" fmla="*/ 7564 h 12800"/>
              <a:gd name="T32" fmla="*/ 1381 w 9736"/>
              <a:gd name="T33" fmla="*/ 7057 h 12800"/>
              <a:gd name="T34" fmla="*/ 6948 w 9736"/>
              <a:gd name="T35" fmla="*/ 7311 h 12800"/>
              <a:gd name="T36" fmla="*/ 6695 w 9736"/>
              <a:gd name="T37" fmla="*/ 6425 h 12800"/>
              <a:gd name="T38" fmla="*/ 1128 w 9736"/>
              <a:gd name="T39" fmla="*/ 6172 h 12800"/>
              <a:gd name="T40" fmla="*/ 6695 w 9736"/>
              <a:gd name="T41" fmla="*/ 5918 h 12800"/>
              <a:gd name="T42" fmla="*/ 6695 w 9736"/>
              <a:gd name="T43" fmla="*/ 6425 h 12800"/>
              <a:gd name="T44" fmla="*/ 1381 w 9736"/>
              <a:gd name="T45" fmla="*/ 5286 h 12800"/>
              <a:gd name="T46" fmla="*/ 1381 w 9736"/>
              <a:gd name="T47" fmla="*/ 4780 h 12800"/>
              <a:gd name="T48" fmla="*/ 6948 w 9736"/>
              <a:gd name="T49" fmla="*/ 5033 h 12800"/>
              <a:gd name="T50" fmla="*/ 5473 w 9736"/>
              <a:gd name="T51" fmla="*/ 10828 h 12800"/>
              <a:gd name="T52" fmla="*/ 8076 w 9736"/>
              <a:gd name="T53" fmla="*/ 9944 h 12800"/>
              <a:gd name="T54" fmla="*/ 5473 w 9736"/>
              <a:gd name="T55" fmla="*/ 10828 h 12800"/>
              <a:gd name="T56" fmla="*/ 5569 w 9736"/>
              <a:gd name="T57" fmla="*/ 0 h 12800"/>
              <a:gd name="T58" fmla="*/ 2543 w 9736"/>
              <a:gd name="T59" fmla="*/ 0 h 12800"/>
              <a:gd name="T60" fmla="*/ 1660 w 9736"/>
              <a:gd name="T61" fmla="*/ 1462 h 12800"/>
              <a:gd name="T62" fmla="*/ 8435 w 9736"/>
              <a:gd name="T63" fmla="*/ 2704 h 12800"/>
              <a:gd name="T64" fmla="*/ 8877 w 9736"/>
              <a:gd name="T65" fmla="*/ 7621 h 12800"/>
              <a:gd name="T66" fmla="*/ 9736 w 9736"/>
              <a:gd name="T67" fmla="*/ 7143 h 12800"/>
              <a:gd name="T68" fmla="*/ 9736 w 9736"/>
              <a:gd name="T69" fmla="*/ 883 h 12800"/>
              <a:gd name="T70" fmla="*/ 8435 w 9736"/>
              <a:gd name="T71" fmla="*/ 9551 h 12800"/>
              <a:gd name="T72" fmla="*/ 8435 w 9736"/>
              <a:gd name="T73" fmla="*/ 812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36" h="12800">
                <a:moveTo>
                  <a:pt x="7193" y="1821"/>
                </a:moveTo>
                <a:lnTo>
                  <a:pt x="3908" y="1821"/>
                </a:lnTo>
                <a:lnTo>
                  <a:pt x="3475" y="1821"/>
                </a:lnTo>
                <a:lnTo>
                  <a:pt x="883" y="1821"/>
                </a:lnTo>
                <a:cubicBezTo>
                  <a:pt x="397" y="1821"/>
                  <a:pt x="0" y="2219"/>
                  <a:pt x="0" y="2704"/>
                </a:cubicBezTo>
                <a:lnTo>
                  <a:pt x="0" y="11916"/>
                </a:lnTo>
                <a:cubicBezTo>
                  <a:pt x="0" y="12402"/>
                  <a:pt x="397" y="12800"/>
                  <a:pt x="883" y="12800"/>
                </a:cubicBezTo>
                <a:lnTo>
                  <a:pt x="4971" y="12800"/>
                </a:lnTo>
                <a:lnTo>
                  <a:pt x="4971" y="10828"/>
                </a:lnTo>
                <a:cubicBezTo>
                  <a:pt x="4971" y="10065"/>
                  <a:pt x="5594" y="9442"/>
                  <a:pt x="6357" y="9442"/>
                </a:cubicBezTo>
                <a:lnTo>
                  <a:pt x="7217" y="9442"/>
                </a:lnTo>
                <a:lnTo>
                  <a:pt x="8076" y="9442"/>
                </a:lnTo>
                <a:lnTo>
                  <a:pt x="8076" y="8965"/>
                </a:lnTo>
                <a:lnTo>
                  <a:pt x="8076" y="7202"/>
                </a:lnTo>
                <a:lnTo>
                  <a:pt x="8076" y="2704"/>
                </a:lnTo>
                <a:cubicBezTo>
                  <a:pt x="8076" y="2219"/>
                  <a:pt x="7678" y="1821"/>
                  <a:pt x="7193" y="1821"/>
                </a:cubicBezTo>
                <a:close/>
                <a:moveTo>
                  <a:pt x="4200" y="9841"/>
                </a:moveTo>
                <a:lnTo>
                  <a:pt x="1381" y="9841"/>
                </a:lnTo>
                <a:cubicBezTo>
                  <a:pt x="1242" y="9841"/>
                  <a:pt x="1128" y="9728"/>
                  <a:pt x="1128" y="9588"/>
                </a:cubicBezTo>
                <a:cubicBezTo>
                  <a:pt x="1128" y="9449"/>
                  <a:pt x="1242" y="9335"/>
                  <a:pt x="1381" y="9335"/>
                </a:cubicBezTo>
                <a:lnTo>
                  <a:pt x="4200" y="9335"/>
                </a:lnTo>
                <a:cubicBezTo>
                  <a:pt x="4339" y="9335"/>
                  <a:pt x="4452" y="9449"/>
                  <a:pt x="4452" y="9588"/>
                </a:cubicBezTo>
                <a:cubicBezTo>
                  <a:pt x="4452" y="9728"/>
                  <a:pt x="4339" y="9841"/>
                  <a:pt x="4200" y="9841"/>
                </a:cubicBezTo>
                <a:close/>
                <a:moveTo>
                  <a:pt x="6695" y="8702"/>
                </a:moveTo>
                <a:lnTo>
                  <a:pt x="1381" y="8702"/>
                </a:lnTo>
                <a:cubicBezTo>
                  <a:pt x="1242" y="8702"/>
                  <a:pt x="1128" y="8588"/>
                  <a:pt x="1128" y="8449"/>
                </a:cubicBezTo>
                <a:cubicBezTo>
                  <a:pt x="1128" y="8310"/>
                  <a:pt x="1242" y="8196"/>
                  <a:pt x="1381" y="8196"/>
                </a:cubicBezTo>
                <a:lnTo>
                  <a:pt x="6695" y="8196"/>
                </a:lnTo>
                <a:cubicBezTo>
                  <a:pt x="6835" y="8196"/>
                  <a:pt x="6948" y="8310"/>
                  <a:pt x="6948" y="8449"/>
                </a:cubicBezTo>
                <a:cubicBezTo>
                  <a:pt x="6948" y="8588"/>
                  <a:pt x="6835" y="8702"/>
                  <a:pt x="6695" y="8702"/>
                </a:cubicBezTo>
                <a:close/>
                <a:moveTo>
                  <a:pt x="6695" y="7564"/>
                </a:moveTo>
                <a:lnTo>
                  <a:pt x="1381" y="7564"/>
                </a:lnTo>
                <a:cubicBezTo>
                  <a:pt x="1242" y="7564"/>
                  <a:pt x="1128" y="7449"/>
                  <a:pt x="1128" y="7311"/>
                </a:cubicBezTo>
                <a:cubicBezTo>
                  <a:pt x="1128" y="7171"/>
                  <a:pt x="1242" y="7057"/>
                  <a:pt x="1381" y="7057"/>
                </a:cubicBezTo>
                <a:lnTo>
                  <a:pt x="6695" y="7057"/>
                </a:lnTo>
                <a:cubicBezTo>
                  <a:pt x="6835" y="7057"/>
                  <a:pt x="6948" y="7171"/>
                  <a:pt x="6948" y="7311"/>
                </a:cubicBezTo>
                <a:cubicBezTo>
                  <a:pt x="6948" y="7449"/>
                  <a:pt x="6835" y="7564"/>
                  <a:pt x="6695" y="7564"/>
                </a:cubicBezTo>
                <a:close/>
                <a:moveTo>
                  <a:pt x="6695" y="6425"/>
                </a:moveTo>
                <a:lnTo>
                  <a:pt x="1381" y="6425"/>
                </a:lnTo>
                <a:cubicBezTo>
                  <a:pt x="1242" y="6425"/>
                  <a:pt x="1128" y="6311"/>
                  <a:pt x="1128" y="6172"/>
                </a:cubicBezTo>
                <a:cubicBezTo>
                  <a:pt x="1128" y="6032"/>
                  <a:pt x="1242" y="5918"/>
                  <a:pt x="1381" y="5918"/>
                </a:cubicBezTo>
                <a:lnTo>
                  <a:pt x="6695" y="5918"/>
                </a:lnTo>
                <a:cubicBezTo>
                  <a:pt x="6835" y="5918"/>
                  <a:pt x="6948" y="6032"/>
                  <a:pt x="6948" y="6172"/>
                </a:cubicBezTo>
                <a:cubicBezTo>
                  <a:pt x="6948" y="6311"/>
                  <a:pt x="6835" y="6425"/>
                  <a:pt x="6695" y="6425"/>
                </a:cubicBezTo>
                <a:close/>
                <a:moveTo>
                  <a:pt x="6695" y="5286"/>
                </a:moveTo>
                <a:lnTo>
                  <a:pt x="1381" y="5286"/>
                </a:lnTo>
                <a:cubicBezTo>
                  <a:pt x="1242" y="5286"/>
                  <a:pt x="1128" y="5172"/>
                  <a:pt x="1128" y="5033"/>
                </a:cubicBezTo>
                <a:cubicBezTo>
                  <a:pt x="1128" y="4893"/>
                  <a:pt x="1242" y="4780"/>
                  <a:pt x="1381" y="4780"/>
                </a:cubicBezTo>
                <a:lnTo>
                  <a:pt x="6695" y="4780"/>
                </a:lnTo>
                <a:cubicBezTo>
                  <a:pt x="6835" y="4780"/>
                  <a:pt x="6948" y="4893"/>
                  <a:pt x="6948" y="5033"/>
                </a:cubicBezTo>
                <a:cubicBezTo>
                  <a:pt x="6948" y="5172"/>
                  <a:pt x="6835" y="5286"/>
                  <a:pt x="6695" y="5286"/>
                </a:cubicBezTo>
                <a:close/>
                <a:moveTo>
                  <a:pt x="5473" y="10828"/>
                </a:moveTo>
                <a:lnTo>
                  <a:pt x="5473" y="12800"/>
                </a:lnTo>
                <a:lnTo>
                  <a:pt x="8076" y="9944"/>
                </a:lnTo>
                <a:lnTo>
                  <a:pt x="6357" y="9944"/>
                </a:lnTo>
                <a:cubicBezTo>
                  <a:pt x="5871" y="9944"/>
                  <a:pt x="5473" y="10342"/>
                  <a:pt x="5473" y="10828"/>
                </a:cubicBezTo>
                <a:close/>
                <a:moveTo>
                  <a:pt x="8853" y="0"/>
                </a:moveTo>
                <a:lnTo>
                  <a:pt x="5569" y="0"/>
                </a:lnTo>
                <a:lnTo>
                  <a:pt x="5135" y="0"/>
                </a:lnTo>
                <a:lnTo>
                  <a:pt x="2543" y="0"/>
                </a:lnTo>
                <a:cubicBezTo>
                  <a:pt x="2058" y="0"/>
                  <a:pt x="1660" y="398"/>
                  <a:pt x="1660" y="883"/>
                </a:cubicBezTo>
                <a:lnTo>
                  <a:pt x="1660" y="1462"/>
                </a:lnTo>
                <a:lnTo>
                  <a:pt x="7193" y="1462"/>
                </a:lnTo>
                <a:cubicBezTo>
                  <a:pt x="7877" y="1462"/>
                  <a:pt x="8435" y="2020"/>
                  <a:pt x="8435" y="2704"/>
                </a:cubicBezTo>
                <a:lnTo>
                  <a:pt x="8435" y="7621"/>
                </a:lnTo>
                <a:lnTo>
                  <a:pt x="8877" y="7621"/>
                </a:lnTo>
                <a:lnTo>
                  <a:pt x="9736" y="7621"/>
                </a:lnTo>
                <a:lnTo>
                  <a:pt x="9736" y="7143"/>
                </a:lnTo>
                <a:lnTo>
                  <a:pt x="9736" y="5381"/>
                </a:lnTo>
                <a:lnTo>
                  <a:pt x="9736" y="883"/>
                </a:lnTo>
                <a:cubicBezTo>
                  <a:pt x="9736" y="398"/>
                  <a:pt x="9339" y="0"/>
                  <a:pt x="8853" y="0"/>
                </a:cubicBezTo>
                <a:close/>
                <a:moveTo>
                  <a:pt x="8435" y="9551"/>
                </a:moveTo>
                <a:lnTo>
                  <a:pt x="9736" y="8123"/>
                </a:lnTo>
                <a:lnTo>
                  <a:pt x="8435" y="8123"/>
                </a:lnTo>
                <a:lnTo>
                  <a:pt x="8435" y="9551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ïsḷïḓè">
            <a:extLst>
              <a:ext uri="{FF2B5EF4-FFF2-40B4-BE49-F238E27FC236}">
                <a16:creationId xmlns:a16="http://schemas.microsoft.com/office/drawing/2014/main" id="{AD40816B-5A9D-4544-9956-106361F9217C}"/>
              </a:ext>
            </a:extLst>
          </p:cNvPr>
          <p:cNvSpPr/>
          <p:nvPr/>
        </p:nvSpPr>
        <p:spPr>
          <a:xfrm>
            <a:off x="7604759" y="2693572"/>
            <a:ext cx="1231392" cy="947237"/>
          </a:xfrm>
          <a:custGeom>
            <a:avLst/>
            <a:gdLst>
              <a:gd name="T0" fmla="*/ 12999 w 14617"/>
              <a:gd name="T1" fmla="*/ 3499 h 11242"/>
              <a:gd name="T2" fmla="*/ 13370 w 14617"/>
              <a:gd name="T3" fmla="*/ 1390 h 11242"/>
              <a:gd name="T4" fmla="*/ 11581 w 14617"/>
              <a:gd name="T5" fmla="*/ 214 h 11242"/>
              <a:gd name="T6" fmla="*/ 9793 w 14617"/>
              <a:gd name="T7" fmla="*/ 1390 h 11242"/>
              <a:gd name="T8" fmla="*/ 10164 w 14617"/>
              <a:gd name="T9" fmla="*/ 3499 h 11242"/>
              <a:gd name="T10" fmla="*/ 9492 w 14617"/>
              <a:gd name="T11" fmla="*/ 3976 h 11242"/>
              <a:gd name="T12" fmla="*/ 7413 w 14617"/>
              <a:gd name="T13" fmla="*/ 2759 h 11242"/>
              <a:gd name="T14" fmla="*/ 5284 w 14617"/>
              <a:gd name="T15" fmla="*/ 3888 h 11242"/>
              <a:gd name="T16" fmla="*/ 4495 w 14617"/>
              <a:gd name="T17" fmla="*/ 3284 h 11242"/>
              <a:gd name="T18" fmla="*/ 4867 w 14617"/>
              <a:gd name="T19" fmla="*/ 1176 h 11242"/>
              <a:gd name="T20" fmla="*/ 3078 w 14617"/>
              <a:gd name="T21" fmla="*/ 0 h 11242"/>
              <a:gd name="T22" fmla="*/ 1289 w 14617"/>
              <a:gd name="T23" fmla="*/ 1176 h 11242"/>
              <a:gd name="T24" fmla="*/ 1661 w 14617"/>
              <a:gd name="T25" fmla="*/ 3284 h 11242"/>
              <a:gd name="T26" fmla="*/ 5 w 14617"/>
              <a:gd name="T27" fmla="*/ 6021 h 11242"/>
              <a:gd name="T28" fmla="*/ 492 w 14617"/>
              <a:gd name="T29" fmla="*/ 6508 h 11242"/>
              <a:gd name="T30" fmla="*/ 979 w 14617"/>
              <a:gd name="T31" fmla="*/ 6021 h 11242"/>
              <a:gd name="T32" fmla="*/ 2379 w 14617"/>
              <a:gd name="T33" fmla="*/ 4048 h 11242"/>
              <a:gd name="T34" fmla="*/ 4710 w 14617"/>
              <a:gd name="T35" fmla="*/ 4697 h 11242"/>
              <a:gd name="T36" fmla="*/ 4924 w 14617"/>
              <a:gd name="T37" fmla="*/ 4862 h 11242"/>
              <a:gd name="T38" fmla="*/ 5752 w 14617"/>
              <a:gd name="T39" fmla="*/ 7122 h 11242"/>
              <a:gd name="T40" fmla="*/ 3385 w 14617"/>
              <a:gd name="T41" fmla="*/ 10755 h 11242"/>
              <a:gd name="T42" fmla="*/ 3872 w 14617"/>
              <a:gd name="T43" fmla="*/ 11242 h 11242"/>
              <a:gd name="T44" fmla="*/ 4359 w 14617"/>
              <a:gd name="T45" fmla="*/ 10755 h 11242"/>
              <a:gd name="T46" fmla="*/ 7374 w 14617"/>
              <a:gd name="T47" fmla="*/ 7907 h 11242"/>
              <a:gd name="T48" fmla="*/ 10388 w 14617"/>
              <a:gd name="T49" fmla="*/ 10755 h 11242"/>
              <a:gd name="T50" fmla="*/ 10875 w 14617"/>
              <a:gd name="T51" fmla="*/ 11242 h 11242"/>
              <a:gd name="T52" fmla="*/ 11362 w 14617"/>
              <a:gd name="T53" fmla="*/ 10755 h 11242"/>
              <a:gd name="T54" fmla="*/ 8995 w 14617"/>
              <a:gd name="T55" fmla="*/ 7122 h 11242"/>
              <a:gd name="T56" fmla="*/ 9862 w 14617"/>
              <a:gd name="T57" fmla="*/ 5252 h 11242"/>
              <a:gd name="T58" fmla="*/ 9862 w 14617"/>
              <a:gd name="T59" fmla="*/ 4901 h 11242"/>
              <a:gd name="T60" fmla="*/ 10086 w 14617"/>
              <a:gd name="T61" fmla="*/ 4774 h 11242"/>
              <a:gd name="T62" fmla="*/ 11625 w 14617"/>
              <a:gd name="T63" fmla="*/ 4112 h 11242"/>
              <a:gd name="T64" fmla="*/ 13641 w 14617"/>
              <a:gd name="T65" fmla="*/ 6206 h 11242"/>
              <a:gd name="T66" fmla="*/ 14128 w 14617"/>
              <a:gd name="T67" fmla="*/ 6693 h 11242"/>
              <a:gd name="T68" fmla="*/ 14615 w 14617"/>
              <a:gd name="T69" fmla="*/ 6206 h 11242"/>
              <a:gd name="T70" fmla="*/ 12998 w 14617"/>
              <a:gd name="T71" fmla="*/ 3499 h 11242"/>
              <a:gd name="T72" fmla="*/ 12999 w 14617"/>
              <a:gd name="T73" fmla="*/ 3499 h 11242"/>
              <a:gd name="T74" fmla="*/ 3083 w 14617"/>
              <a:gd name="T75" fmla="*/ 2914 h 11242"/>
              <a:gd name="T76" fmla="*/ 2183 w 14617"/>
              <a:gd name="T77" fmla="*/ 2313 h 11242"/>
              <a:gd name="T78" fmla="*/ 2394 w 14617"/>
              <a:gd name="T79" fmla="*/ 1251 h 11242"/>
              <a:gd name="T80" fmla="*/ 3456 w 14617"/>
              <a:gd name="T81" fmla="*/ 1040 h 11242"/>
              <a:gd name="T82" fmla="*/ 4057 w 14617"/>
              <a:gd name="T83" fmla="*/ 1940 h 11242"/>
              <a:gd name="T84" fmla="*/ 3083 w 14617"/>
              <a:gd name="T85" fmla="*/ 2914 h 11242"/>
              <a:gd name="T86" fmla="*/ 7369 w 14617"/>
              <a:gd name="T87" fmla="*/ 6810 h 11242"/>
              <a:gd name="T88" fmla="*/ 5986 w 14617"/>
              <a:gd name="T89" fmla="*/ 5882 h 11242"/>
              <a:gd name="T90" fmla="*/ 6298 w 14617"/>
              <a:gd name="T91" fmla="*/ 4247 h 11242"/>
              <a:gd name="T92" fmla="*/ 7925 w 14617"/>
              <a:gd name="T93" fmla="*/ 3893 h 11242"/>
              <a:gd name="T94" fmla="*/ 8888 w 14617"/>
              <a:gd name="T95" fmla="*/ 5252 h 11242"/>
              <a:gd name="T96" fmla="*/ 7369 w 14617"/>
              <a:gd name="T97" fmla="*/ 6810 h 11242"/>
              <a:gd name="T98" fmla="*/ 11576 w 14617"/>
              <a:gd name="T99" fmla="*/ 3177 h 11242"/>
              <a:gd name="T100" fmla="*/ 10677 w 14617"/>
              <a:gd name="T101" fmla="*/ 2576 h 11242"/>
              <a:gd name="T102" fmla="*/ 10888 w 14617"/>
              <a:gd name="T103" fmla="*/ 1514 h 11242"/>
              <a:gd name="T104" fmla="*/ 11949 w 14617"/>
              <a:gd name="T105" fmla="*/ 1303 h 11242"/>
              <a:gd name="T106" fmla="*/ 12550 w 14617"/>
              <a:gd name="T107" fmla="*/ 2203 h 11242"/>
              <a:gd name="T108" fmla="*/ 11576 w 14617"/>
              <a:gd name="T109" fmla="*/ 3138 h 11242"/>
              <a:gd name="T110" fmla="*/ 11576 w 14617"/>
              <a:gd name="T111" fmla="*/ 3177 h 1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17" h="11242">
                <a:moveTo>
                  <a:pt x="12999" y="3499"/>
                </a:moveTo>
                <a:cubicBezTo>
                  <a:pt x="13532" y="2933"/>
                  <a:pt x="13678" y="2104"/>
                  <a:pt x="13370" y="1390"/>
                </a:cubicBezTo>
                <a:cubicBezTo>
                  <a:pt x="13062" y="676"/>
                  <a:pt x="12359" y="214"/>
                  <a:pt x="11581" y="214"/>
                </a:cubicBezTo>
                <a:cubicBezTo>
                  <a:pt x="10804" y="214"/>
                  <a:pt x="10101" y="676"/>
                  <a:pt x="9793" y="1390"/>
                </a:cubicBezTo>
                <a:cubicBezTo>
                  <a:pt x="9485" y="2104"/>
                  <a:pt x="9631" y="2933"/>
                  <a:pt x="10164" y="3499"/>
                </a:cubicBezTo>
                <a:cubicBezTo>
                  <a:pt x="9920" y="3627"/>
                  <a:pt x="9693" y="3787"/>
                  <a:pt x="9492" y="3976"/>
                </a:cubicBezTo>
                <a:cubicBezTo>
                  <a:pt x="9056" y="3237"/>
                  <a:pt x="8270" y="2777"/>
                  <a:pt x="7413" y="2759"/>
                </a:cubicBezTo>
                <a:cubicBezTo>
                  <a:pt x="6555" y="2741"/>
                  <a:pt x="5750" y="3168"/>
                  <a:pt x="5284" y="3888"/>
                </a:cubicBezTo>
                <a:cubicBezTo>
                  <a:pt x="5056" y="3645"/>
                  <a:pt x="4790" y="3441"/>
                  <a:pt x="4495" y="3284"/>
                </a:cubicBezTo>
                <a:cubicBezTo>
                  <a:pt x="5029" y="2719"/>
                  <a:pt x="5175" y="1890"/>
                  <a:pt x="4867" y="1176"/>
                </a:cubicBezTo>
                <a:cubicBezTo>
                  <a:pt x="4559" y="462"/>
                  <a:pt x="3856" y="0"/>
                  <a:pt x="3078" y="0"/>
                </a:cubicBezTo>
                <a:cubicBezTo>
                  <a:pt x="2301" y="0"/>
                  <a:pt x="1597" y="462"/>
                  <a:pt x="1289" y="1176"/>
                </a:cubicBezTo>
                <a:cubicBezTo>
                  <a:pt x="981" y="1890"/>
                  <a:pt x="1127" y="2719"/>
                  <a:pt x="1661" y="3284"/>
                </a:cubicBezTo>
                <a:cubicBezTo>
                  <a:pt x="639" y="3814"/>
                  <a:pt x="0" y="4871"/>
                  <a:pt x="5" y="6021"/>
                </a:cubicBezTo>
                <a:cubicBezTo>
                  <a:pt x="5" y="6290"/>
                  <a:pt x="223" y="6508"/>
                  <a:pt x="492" y="6508"/>
                </a:cubicBezTo>
                <a:cubicBezTo>
                  <a:pt x="761" y="6508"/>
                  <a:pt x="979" y="6290"/>
                  <a:pt x="979" y="6021"/>
                </a:cubicBezTo>
                <a:cubicBezTo>
                  <a:pt x="983" y="5134"/>
                  <a:pt x="1543" y="4345"/>
                  <a:pt x="2379" y="4048"/>
                </a:cubicBezTo>
                <a:cubicBezTo>
                  <a:pt x="3215" y="3751"/>
                  <a:pt x="4147" y="4011"/>
                  <a:pt x="4710" y="4697"/>
                </a:cubicBezTo>
                <a:cubicBezTo>
                  <a:pt x="4764" y="4771"/>
                  <a:pt x="4838" y="4829"/>
                  <a:pt x="4924" y="4862"/>
                </a:cubicBezTo>
                <a:cubicBezTo>
                  <a:pt x="4772" y="5710"/>
                  <a:pt x="5088" y="6573"/>
                  <a:pt x="5752" y="7122"/>
                </a:cubicBezTo>
                <a:cubicBezTo>
                  <a:pt x="4317" y="7762"/>
                  <a:pt x="3390" y="9184"/>
                  <a:pt x="3385" y="10755"/>
                </a:cubicBezTo>
                <a:cubicBezTo>
                  <a:pt x="3385" y="11024"/>
                  <a:pt x="3603" y="11242"/>
                  <a:pt x="3872" y="11242"/>
                </a:cubicBezTo>
                <a:cubicBezTo>
                  <a:pt x="4141" y="11242"/>
                  <a:pt x="4359" y="11024"/>
                  <a:pt x="4359" y="10755"/>
                </a:cubicBezTo>
                <a:cubicBezTo>
                  <a:pt x="4450" y="9157"/>
                  <a:pt x="5773" y="7907"/>
                  <a:pt x="7374" y="7907"/>
                </a:cubicBezTo>
                <a:cubicBezTo>
                  <a:pt x="8974" y="7907"/>
                  <a:pt x="10297" y="9157"/>
                  <a:pt x="10388" y="10755"/>
                </a:cubicBezTo>
                <a:cubicBezTo>
                  <a:pt x="10388" y="11024"/>
                  <a:pt x="10606" y="11242"/>
                  <a:pt x="10875" y="11242"/>
                </a:cubicBezTo>
                <a:cubicBezTo>
                  <a:pt x="11144" y="11242"/>
                  <a:pt x="11362" y="11024"/>
                  <a:pt x="11362" y="10755"/>
                </a:cubicBezTo>
                <a:cubicBezTo>
                  <a:pt x="11357" y="9184"/>
                  <a:pt x="10430" y="7762"/>
                  <a:pt x="8995" y="7122"/>
                </a:cubicBezTo>
                <a:cubicBezTo>
                  <a:pt x="9543" y="6654"/>
                  <a:pt x="9859" y="5972"/>
                  <a:pt x="9862" y="5252"/>
                </a:cubicBezTo>
                <a:cubicBezTo>
                  <a:pt x="9871" y="5135"/>
                  <a:pt x="9871" y="5018"/>
                  <a:pt x="9862" y="4901"/>
                </a:cubicBezTo>
                <a:cubicBezTo>
                  <a:pt x="9947" y="4881"/>
                  <a:pt x="10025" y="4837"/>
                  <a:pt x="10086" y="4774"/>
                </a:cubicBezTo>
                <a:cubicBezTo>
                  <a:pt x="10484" y="4348"/>
                  <a:pt x="11042" y="4108"/>
                  <a:pt x="11625" y="4112"/>
                </a:cubicBezTo>
                <a:cubicBezTo>
                  <a:pt x="12749" y="4159"/>
                  <a:pt x="13637" y="5082"/>
                  <a:pt x="13641" y="6206"/>
                </a:cubicBezTo>
                <a:cubicBezTo>
                  <a:pt x="13641" y="6475"/>
                  <a:pt x="13859" y="6693"/>
                  <a:pt x="14128" y="6693"/>
                </a:cubicBezTo>
                <a:cubicBezTo>
                  <a:pt x="14397" y="6693"/>
                  <a:pt x="14615" y="6475"/>
                  <a:pt x="14615" y="6206"/>
                </a:cubicBezTo>
                <a:cubicBezTo>
                  <a:pt x="14617" y="5075"/>
                  <a:pt x="13995" y="4034"/>
                  <a:pt x="12998" y="3499"/>
                </a:cubicBezTo>
                <a:lnTo>
                  <a:pt x="12999" y="3499"/>
                </a:lnTo>
                <a:close/>
                <a:moveTo>
                  <a:pt x="3083" y="2914"/>
                </a:moveTo>
                <a:cubicBezTo>
                  <a:pt x="2689" y="2914"/>
                  <a:pt x="2334" y="2677"/>
                  <a:pt x="2183" y="2313"/>
                </a:cubicBezTo>
                <a:cubicBezTo>
                  <a:pt x="2032" y="1949"/>
                  <a:pt x="2116" y="1530"/>
                  <a:pt x="2394" y="1251"/>
                </a:cubicBezTo>
                <a:cubicBezTo>
                  <a:pt x="2673" y="973"/>
                  <a:pt x="3092" y="889"/>
                  <a:pt x="3456" y="1040"/>
                </a:cubicBezTo>
                <a:cubicBezTo>
                  <a:pt x="3820" y="1191"/>
                  <a:pt x="4057" y="1546"/>
                  <a:pt x="4057" y="1940"/>
                </a:cubicBezTo>
                <a:cubicBezTo>
                  <a:pt x="4057" y="2478"/>
                  <a:pt x="3621" y="2914"/>
                  <a:pt x="3083" y="2914"/>
                </a:cubicBezTo>
                <a:close/>
                <a:moveTo>
                  <a:pt x="7369" y="6810"/>
                </a:moveTo>
                <a:cubicBezTo>
                  <a:pt x="6763" y="6806"/>
                  <a:pt x="6219" y="6441"/>
                  <a:pt x="5986" y="5882"/>
                </a:cubicBezTo>
                <a:cubicBezTo>
                  <a:pt x="5753" y="5324"/>
                  <a:pt x="5876" y="4680"/>
                  <a:pt x="6298" y="4247"/>
                </a:cubicBezTo>
                <a:cubicBezTo>
                  <a:pt x="6721" y="3813"/>
                  <a:pt x="7361" y="3674"/>
                  <a:pt x="7925" y="3893"/>
                </a:cubicBezTo>
                <a:cubicBezTo>
                  <a:pt x="8490" y="4112"/>
                  <a:pt x="8869" y="4647"/>
                  <a:pt x="8888" y="5252"/>
                </a:cubicBezTo>
                <a:cubicBezTo>
                  <a:pt x="8910" y="6106"/>
                  <a:pt x="8223" y="6810"/>
                  <a:pt x="7369" y="6810"/>
                </a:cubicBezTo>
                <a:close/>
                <a:moveTo>
                  <a:pt x="11576" y="3177"/>
                </a:moveTo>
                <a:cubicBezTo>
                  <a:pt x="11182" y="3177"/>
                  <a:pt x="10827" y="2940"/>
                  <a:pt x="10677" y="2576"/>
                </a:cubicBezTo>
                <a:cubicBezTo>
                  <a:pt x="10526" y="2212"/>
                  <a:pt x="10609" y="1793"/>
                  <a:pt x="10888" y="1514"/>
                </a:cubicBezTo>
                <a:cubicBezTo>
                  <a:pt x="11166" y="1236"/>
                  <a:pt x="11585" y="1152"/>
                  <a:pt x="11949" y="1303"/>
                </a:cubicBezTo>
                <a:cubicBezTo>
                  <a:pt x="12313" y="1454"/>
                  <a:pt x="12550" y="1809"/>
                  <a:pt x="12550" y="2203"/>
                </a:cubicBezTo>
                <a:cubicBezTo>
                  <a:pt x="12530" y="2726"/>
                  <a:pt x="12100" y="3139"/>
                  <a:pt x="11576" y="3138"/>
                </a:cubicBezTo>
                <a:lnTo>
                  <a:pt x="11576" y="3177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ïsḷïḓè">
            <a:extLst>
              <a:ext uri="{FF2B5EF4-FFF2-40B4-BE49-F238E27FC236}">
                <a16:creationId xmlns:a16="http://schemas.microsoft.com/office/drawing/2014/main" id="{0312FAC1-07DE-4B7F-BBE9-7E61A85B7C57}"/>
              </a:ext>
            </a:extLst>
          </p:cNvPr>
          <p:cNvSpPr/>
          <p:nvPr/>
        </p:nvSpPr>
        <p:spPr>
          <a:xfrm>
            <a:off x="9795070" y="2551495"/>
            <a:ext cx="1089662" cy="1231392"/>
          </a:xfrm>
          <a:custGeom>
            <a:avLst/>
            <a:gdLst>
              <a:gd name="T0" fmla="*/ 5803 w 9353"/>
              <a:gd name="T1" fmla="*/ 0 h 10570"/>
              <a:gd name="T2" fmla="*/ 3553 w 9353"/>
              <a:gd name="T3" fmla="*/ 0 h 10570"/>
              <a:gd name="T4" fmla="*/ 3235 w 9353"/>
              <a:gd name="T5" fmla="*/ 132 h 10570"/>
              <a:gd name="T6" fmla="*/ 3103 w 9353"/>
              <a:gd name="T7" fmla="*/ 450 h 10570"/>
              <a:gd name="T8" fmla="*/ 3235 w 9353"/>
              <a:gd name="T9" fmla="*/ 767 h 10570"/>
              <a:gd name="T10" fmla="*/ 3553 w 9353"/>
              <a:gd name="T11" fmla="*/ 900 h 10570"/>
              <a:gd name="T12" fmla="*/ 5803 w 9353"/>
              <a:gd name="T13" fmla="*/ 900 h 10570"/>
              <a:gd name="T14" fmla="*/ 6120 w 9353"/>
              <a:gd name="T15" fmla="*/ 767 h 10570"/>
              <a:gd name="T16" fmla="*/ 6253 w 9353"/>
              <a:gd name="T17" fmla="*/ 450 h 10570"/>
              <a:gd name="T18" fmla="*/ 6120 w 9353"/>
              <a:gd name="T19" fmla="*/ 132 h 10570"/>
              <a:gd name="T20" fmla="*/ 5803 w 9353"/>
              <a:gd name="T21" fmla="*/ 0 h 10570"/>
              <a:gd name="T22" fmla="*/ 7804 w 9353"/>
              <a:gd name="T23" fmla="*/ 220 h 10570"/>
              <a:gd name="T24" fmla="*/ 7100 w 9353"/>
              <a:gd name="T25" fmla="*/ 220 h 10570"/>
              <a:gd name="T26" fmla="*/ 6852 w 9353"/>
              <a:gd name="T27" fmla="*/ 471 h 10570"/>
              <a:gd name="T28" fmla="*/ 6852 w 9353"/>
              <a:gd name="T29" fmla="*/ 473 h 10570"/>
              <a:gd name="T30" fmla="*/ 5802 w 9353"/>
              <a:gd name="T31" fmla="*/ 1524 h 10570"/>
              <a:gd name="T32" fmla="*/ 3552 w 9353"/>
              <a:gd name="T33" fmla="*/ 1524 h 10570"/>
              <a:gd name="T34" fmla="*/ 2502 w 9353"/>
              <a:gd name="T35" fmla="*/ 473 h 10570"/>
              <a:gd name="T36" fmla="*/ 2502 w 9353"/>
              <a:gd name="T37" fmla="*/ 471 h 10570"/>
              <a:gd name="T38" fmla="*/ 2253 w 9353"/>
              <a:gd name="T39" fmla="*/ 220 h 10570"/>
              <a:gd name="T40" fmla="*/ 1549 w 9353"/>
              <a:gd name="T41" fmla="*/ 220 h 10570"/>
              <a:gd name="T42" fmla="*/ 0 w 9353"/>
              <a:gd name="T43" fmla="*/ 1770 h 10570"/>
              <a:gd name="T44" fmla="*/ 0 w 9353"/>
              <a:gd name="T45" fmla="*/ 9020 h 10570"/>
              <a:gd name="T46" fmla="*/ 1549 w 9353"/>
              <a:gd name="T47" fmla="*/ 10570 h 10570"/>
              <a:gd name="T48" fmla="*/ 7803 w 9353"/>
              <a:gd name="T49" fmla="*/ 10570 h 10570"/>
              <a:gd name="T50" fmla="*/ 9352 w 9353"/>
              <a:gd name="T51" fmla="*/ 9020 h 10570"/>
              <a:gd name="T52" fmla="*/ 9352 w 9353"/>
              <a:gd name="T53" fmla="*/ 1770 h 10570"/>
              <a:gd name="T54" fmla="*/ 7804 w 9353"/>
              <a:gd name="T55" fmla="*/ 220 h 10570"/>
              <a:gd name="T56" fmla="*/ 1469 w 9353"/>
              <a:gd name="T57" fmla="*/ 3759 h 10570"/>
              <a:gd name="T58" fmla="*/ 1767 w 9353"/>
              <a:gd name="T59" fmla="*/ 3461 h 10570"/>
              <a:gd name="T60" fmla="*/ 4672 w 9353"/>
              <a:gd name="T61" fmla="*/ 3461 h 10570"/>
              <a:gd name="T62" fmla="*/ 4969 w 9353"/>
              <a:gd name="T63" fmla="*/ 3759 h 10570"/>
              <a:gd name="T64" fmla="*/ 4969 w 9353"/>
              <a:gd name="T65" fmla="*/ 3762 h 10570"/>
              <a:gd name="T66" fmla="*/ 4671 w 9353"/>
              <a:gd name="T67" fmla="*/ 4060 h 10570"/>
              <a:gd name="T68" fmla="*/ 1767 w 9353"/>
              <a:gd name="T69" fmla="*/ 4060 h 10570"/>
              <a:gd name="T70" fmla="*/ 1469 w 9353"/>
              <a:gd name="T71" fmla="*/ 3762 h 10570"/>
              <a:gd name="T72" fmla="*/ 1469 w 9353"/>
              <a:gd name="T73" fmla="*/ 3759 h 10570"/>
              <a:gd name="T74" fmla="*/ 6719 w 9353"/>
              <a:gd name="T75" fmla="*/ 7926 h 10570"/>
              <a:gd name="T76" fmla="*/ 6422 w 9353"/>
              <a:gd name="T77" fmla="*/ 8224 h 10570"/>
              <a:gd name="T78" fmla="*/ 1767 w 9353"/>
              <a:gd name="T79" fmla="*/ 8224 h 10570"/>
              <a:gd name="T80" fmla="*/ 1469 w 9353"/>
              <a:gd name="T81" fmla="*/ 7926 h 10570"/>
              <a:gd name="T82" fmla="*/ 1469 w 9353"/>
              <a:gd name="T83" fmla="*/ 7922 h 10570"/>
              <a:gd name="T84" fmla="*/ 1767 w 9353"/>
              <a:gd name="T85" fmla="*/ 7625 h 10570"/>
              <a:gd name="T86" fmla="*/ 6422 w 9353"/>
              <a:gd name="T87" fmla="*/ 7625 h 10570"/>
              <a:gd name="T88" fmla="*/ 6719 w 9353"/>
              <a:gd name="T89" fmla="*/ 7922 h 10570"/>
              <a:gd name="T90" fmla="*/ 6719 w 9353"/>
              <a:gd name="T91" fmla="*/ 7926 h 10570"/>
              <a:gd name="T92" fmla="*/ 6719 w 9353"/>
              <a:gd name="T93" fmla="*/ 5845 h 10570"/>
              <a:gd name="T94" fmla="*/ 6422 w 9353"/>
              <a:gd name="T95" fmla="*/ 6142 h 10570"/>
              <a:gd name="T96" fmla="*/ 1767 w 9353"/>
              <a:gd name="T97" fmla="*/ 6142 h 10570"/>
              <a:gd name="T98" fmla="*/ 1469 w 9353"/>
              <a:gd name="T99" fmla="*/ 5845 h 10570"/>
              <a:gd name="T100" fmla="*/ 1469 w 9353"/>
              <a:gd name="T101" fmla="*/ 5841 h 10570"/>
              <a:gd name="T102" fmla="*/ 1767 w 9353"/>
              <a:gd name="T103" fmla="*/ 5544 h 10570"/>
              <a:gd name="T104" fmla="*/ 6422 w 9353"/>
              <a:gd name="T105" fmla="*/ 5544 h 10570"/>
              <a:gd name="T106" fmla="*/ 6719 w 9353"/>
              <a:gd name="T107" fmla="*/ 5841 h 10570"/>
              <a:gd name="T108" fmla="*/ 6719 w 9353"/>
              <a:gd name="T109" fmla="*/ 5845 h 10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53" h="10570">
                <a:moveTo>
                  <a:pt x="5803" y="0"/>
                </a:moveTo>
                <a:lnTo>
                  <a:pt x="3553" y="0"/>
                </a:lnTo>
                <a:cubicBezTo>
                  <a:pt x="3434" y="0"/>
                  <a:pt x="3322" y="47"/>
                  <a:pt x="3235" y="132"/>
                </a:cubicBezTo>
                <a:cubicBezTo>
                  <a:pt x="3150" y="217"/>
                  <a:pt x="3103" y="331"/>
                  <a:pt x="3103" y="450"/>
                </a:cubicBezTo>
                <a:cubicBezTo>
                  <a:pt x="3103" y="569"/>
                  <a:pt x="3150" y="681"/>
                  <a:pt x="3235" y="767"/>
                </a:cubicBezTo>
                <a:cubicBezTo>
                  <a:pt x="3320" y="852"/>
                  <a:pt x="3434" y="900"/>
                  <a:pt x="3553" y="900"/>
                </a:cubicBezTo>
                <a:lnTo>
                  <a:pt x="5803" y="900"/>
                </a:lnTo>
                <a:cubicBezTo>
                  <a:pt x="5922" y="900"/>
                  <a:pt x="6034" y="852"/>
                  <a:pt x="6120" y="767"/>
                </a:cubicBezTo>
                <a:cubicBezTo>
                  <a:pt x="6205" y="682"/>
                  <a:pt x="6253" y="569"/>
                  <a:pt x="6253" y="450"/>
                </a:cubicBezTo>
                <a:cubicBezTo>
                  <a:pt x="6253" y="331"/>
                  <a:pt x="6205" y="219"/>
                  <a:pt x="6120" y="132"/>
                </a:cubicBezTo>
                <a:cubicBezTo>
                  <a:pt x="6034" y="46"/>
                  <a:pt x="5922" y="0"/>
                  <a:pt x="5803" y="0"/>
                </a:cubicBezTo>
                <a:close/>
                <a:moveTo>
                  <a:pt x="7804" y="220"/>
                </a:moveTo>
                <a:lnTo>
                  <a:pt x="7100" y="220"/>
                </a:lnTo>
                <a:cubicBezTo>
                  <a:pt x="6962" y="220"/>
                  <a:pt x="6852" y="334"/>
                  <a:pt x="6852" y="471"/>
                </a:cubicBezTo>
                <a:lnTo>
                  <a:pt x="6852" y="473"/>
                </a:lnTo>
                <a:cubicBezTo>
                  <a:pt x="6852" y="1051"/>
                  <a:pt x="6379" y="1524"/>
                  <a:pt x="5802" y="1524"/>
                </a:cubicBezTo>
                <a:lnTo>
                  <a:pt x="3552" y="1524"/>
                </a:lnTo>
                <a:cubicBezTo>
                  <a:pt x="2974" y="1524"/>
                  <a:pt x="2502" y="1051"/>
                  <a:pt x="2502" y="473"/>
                </a:cubicBezTo>
                <a:lnTo>
                  <a:pt x="2502" y="471"/>
                </a:lnTo>
                <a:cubicBezTo>
                  <a:pt x="2502" y="332"/>
                  <a:pt x="2392" y="220"/>
                  <a:pt x="2253" y="220"/>
                </a:cubicBezTo>
                <a:lnTo>
                  <a:pt x="1549" y="220"/>
                </a:lnTo>
                <a:cubicBezTo>
                  <a:pt x="695" y="220"/>
                  <a:pt x="0" y="915"/>
                  <a:pt x="0" y="1770"/>
                </a:cubicBezTo>
                <a:lnTo>
                  <a:pt x="0" y="9020"/>
                </a:lnTo>
                <a:cubicBezTo>
                  <a:pt x="0" y="9875"/>
                  <a:pt x="695" y="10570"/>
                  <a:pt x="1549" y="10570"/>
                </a:cubicBezTo>
                <a:lnTo>
                  <a:pt x="7803" y="10570"/>
                </a:lnTo>
                <a:cubicBezTo>
                  <a:pt x="8657" y="10570"/>
                  <a:pt x="9352" y="9875"/>
                  <a:pt x="9352" y="9020"/>
                </a:cubicBezTo>
                <a:lnTo>
                  <a:pt x="9352" y="1770"/>
                </a:lnTo>
                <a:cubicBezTo>
                  <a:pt x="9353" y="915"/>
                  <a:pt x="8658" y="220"/>
                  <a:pt x="7804" y="220"/>
                </a:cubicBezTo>
                <a:close/>
                <a:moveTo>
                  <a:pt x="1469" y="3759"/>
                </a:moveTo>
                <a:cubicBezTo>
                  <a:pt x="1469" y="3595"/>
                  <a:pt x="1603" y="3461"/>
                  <a:pt x="1767" y="3461"/>
                </a:cubicBezTo>
                <a:lnTo>
                  <a:pt x="4672" y="3461"/>
                </a:lnTo>
                <a:cubicBezTo>
                  <a:pt x="4835" y="3461"/>
                  <a:pt x="4969" y="3595"/>
                  <a:pt x="4969" y="3759"/>
                </a:cubicBezTo>
                <a:lnTo>
                  <a:pt x="4969" y="3762"/>
                </a:lnTo>
                <a:cubicBezTo>
                  <a:pt x="4969" y="3926"/>
                  <a:pt x="4835" y="4060"/>
                  <a:pt x="4671" y="4060"/>
                </a:cubicBezTo>
                <a:lnTo>
                  <a:pt x="1767" y="4060"/>
                </a:lnTo>
                <a:cubicBezTo>
                  <a:pt x="1603" y="4060"/>
                  <a:pt x="1469" y="3926"/>
                  <a:pt x="1469" y="3762"/>
                </a:cubicBezTo>
                <a:lnTo>
                  <a:pt x="1469" y="3759"/>
                </a:lnTo>
                <a:close/>
                <a:moveTo>
                  <a:pt x="6719" y="7926"/>
                </a:moveTo>
                <a:cubicBezTo>
                  <a:pt x="6719" y="8090"/>
                  <a:pt x="6585" y="8224"/>
                  <a:pt x="6422" y="8224"/>
                </a:cubicBezTo>
                <a:lnTo>
                  <a:pt x="1767" y="8224"/>
                </a:lnTo>
                <a:cubicBezTo>
                  <a:pt x="1603" y="8224"/>
                  <a:pt x="1469" y="8090"/>
                  <a:pt x="1469" y="7926"/>
                </a:cubicBezTo>
                <a:lnTo>
                  <a:pt x="1469" y="7922"/>
                </a:lnTo>
                <a:cubicBezTo>
                  <a:pt x="1469" y="7759"/>
                  <a:pt x="1603" y="7625"/>
                  <a:pt x="1767" y="7625"/>
                </a:cubicBezTo>
                <a:lnTo>
                  <a:pt x="6422" y="7625"/>
                </a:lnTo>
                <a:cubicBezTo>
                  <a:pt x="6585" y="7625"/>
                  <a:pt x="6719" y="7759"/>
                  <a:pt x="6719" y="7922"/>
                </a:cubicBezTo>
                <a:lnTo>
                  <a:pt x="6719" y="7926"/>
                </a:lnTo>
                <a:close/>
                <a:moveTo>
                  <a:pt x="6719" y="5845"/>
                </a:moveTo>
                <a:cubicBezTo>
                  <a:pt x="6719" y="6009"/>
                  <a:pt x="6585" y="6142"/>
                  <a:pt x="6422" y="6142"/>
                </a:cubicBezTo>
                <a:lnTo>
                  <a:pt x="1767" y="6142"/>
                </a:lnTo>
                <a:cubicBezTo>
                  <a:pt x="1603" y="6142"/>
                  <a:pt x="1469" y="6008"/>
                  <a:pt x="1469" y="5845"/>
                </a:cubicBezTo>
                <a:lnTo>
                  <a:pt x="1469" y="5841"/>
                </a:lnTo>
                <a:cubicBezTo>
                  <a:pt x="1469" y="5677"/>
                  <a:pt x="1603" y="5544"/>
                  <a:pt x="1767" y="5544"/>
                </a:cubicBezTo>
                <a:lnTo>
                  <a:pt x="6422" y="5544"/>
                </a:lnTo>
                <a:cubicBezTo>
                  <a:pt x="6585" y="5544"/>
                  <a:pt x="6719" y="5677"/>
                  <a:pt x="6719" y="5841"/>
                </a:cubicBezTo>
                <a:lnTo>
                  <a:pt x="6719" y="5845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ïšḻíḑe">
            <a:extLst>
              <a:ext uri="{FF2B5EF4-FFF2-40B4-BE49-F238E27FC236}">
                <a16:creationId xmlns:a16="http://schemas.microsoft.com/office/drawing/2014/main" id="{BC56610F-E2E4-4E8A-92AD-E7355DBCC2B1}"/>
              </a:ext>
            </a:extLst>
          </p:cNvPr>
          <p:cNvSpPr/>
          <p:nvPr/>
        </p:nvSpPr>
        <p:spPr bwMode="auto">
          <a:xfrm>
            <a:off x="3004556" y="3922214"/>
            <a:ext cx="1999384" cy="65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前景展望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ïšḻíḑe">
            <a:extLst>
              <a:ext uri="{FF2B5EF4-FFF2-40B4-BE49-F238E27FC236}">
                <a16:creationId xmlns:a16="http://schemas.microsoft.com/office/drawing/2014/main" id="{5A49D6D5-D460-4ADA-B5C5-8DAE88C712BA}"/>
              </a:ext>
            </a:extLst>
          </p:cNvPr>
          <p:cNvSpPr/>
          <p:nvPr/>
        </p:nvSpPr>
        <p:spPr bwMode="auto">
          <a:xfrm>
            <a:off x="5096308" y="3922214"/>
            <a:ext cx="1999384" cy="65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前期策略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ïšḻíḑe">
            <a:extLst>
              <a:ext uri="{FF2B5EF4-FFF2-40B4-BE49-F238E27FC236}">
                <a16:creationId xmlns:a16="http://schemas.microsoft.com/office/drawing/2014/main" id="{7FC8C45E-A951-4991-918D-F9D5FCA5713B}"/>
              </a:ext>
            </a:extLst>
          </p:cNvPr>
          <p:cNvSpPr/>
          <p:nvPr/>
        </p:nvSpPr>
        <p:spPr bwMode="auto">
          <a:xfrm>
            <a:off x="7188060" y="3922214"/>
            <a:ext cx="1999384" cy="65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团队介绍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ïšḻíḑe">
            <a:extLst>
              <a:ext uri="{FF2B5EF4-FFF2-40B4-BE49-F238E27FC236}">
                <a16:creationId xmlns:a16="http://schemas.microsoft.com/office/drawing/2014/main" id="{CBD6BC2E-4C11-4CCC-80E7-F9D773AD065B}"/>
              </a:ext>
            </a:extLst>
          </p:cNvPr>
          <p:cNvSpPr/>
          <p:nvPr/>
        </p:nvSpPr>
        <p:spPr bwMode="auto">
          <a:xfrm>
            <a:off x="9190183" y="3922214"/>
            <a:ext cx="1999384" cy="65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58916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B34A-3759-44C9-9A99-48DFFE67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简单，且高效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52DCA-494A-4FD2-89CB-97398861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E64E4-6BD3-40EF-91A1-A04A4095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2946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4EDEF7-A51E-4F7F-A107-BCFB83152A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0"/>
            <a:ext cx="11531599" cy="6858000"/>
            <a:chOff x="660400" y="0"/>
            <a:chExt cx="11531599" cy="6858000"/>
          </a:xfrm>
        </p:grpSpPr>
        <p:sp>
          <p:nvSpPr>
            <p:cNvPr id="6" name="íş1iḍè">
              <a:extLst>
                <a:ext uri="{FF2B5EF4-FFF2-40B4-BE49-F238E27FC236}">
                  <a16:creationId xmlns:a16="http://schemas.microsoft.com/office/drawing/2014/main" id="{3347339F-9FC2-4FE9-8F3C-1403B90C1751}"/>
                </a:ext>
              </a:extLst>
            </p:cNvPr>
            <p:cNvSpPr/>
            <p:nvPr/>
          </p:nvSpPr>
          <p:spPr>
            <a:xfrm>
              <a:off x="7060222" y="0"/>
              <a:ext cx="5131777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íṩlïḍè">
              <a:extLst>
                <a:ext uri="{FF2B5EF4-FFF2-40B4-BE49-F238E27FC236}">
                  <a16:creationId xmlns:a16="http://schemas.microsoft.com/office/drawing/2014/main" id="{EB98C9B3-18A0-4A5A-90C5-7BBF97B8C272}"/>
                </a:ext>
              </a:extLst>
            </p:cNvPr>
            <p:cNvGrpSpPr/>
            <p:nvPr/>
          </p:nvGrpSpPr>
          <p:grpSpPr>
            <a:xfrm>
              <a:off x="7616092" y="2506021"/>
              <a:ext cx="3454400" cy="2638555"/>
              <a:chOff x="7334738" y="2703848"/>
              <a:chExt cx="3454400" cy="2638555"/>
            </a:xfrm>
          </p:grpSpPr>
          <p:sp>
            <p:nvSpPr>
              <p:cNvPr id="9" name="îṡḻïḓè">
                <a:extLst>
                  <a:ext uri="{FF2B5EF4-FFF2-40B4-BE49-F238E27FC236}">
                    <a16:creationId xmlns:a16="http://schemas.microsoft.com/office/drawing/2014/main" id="{4526A6D4-3938-483E-AE04-387A4D4F50AE}"/>
                  </a:ext>
                </a:extLst>
              </p:cNvPr>
              <p:cNvSpPr txBox="1"/>
              <p:nvPr/>
            </p:nvSpPr>
            <p:spPr>
              <a:xfrm>
                <a:off x="7334738" y="3778558"/>
                <a:ext cx="3454400" cy="1563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>
                    <a:cs typeface="+mn-ea"/>
                    <a:sym typeface="+mn-lt"/>
                  </a:rPr>
                  <a:t>而对于普通人来说，创造符合自己需求软件的难度高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100" dirty="0">
                    <a:cs typeface="+mn-ea"/>
                    <a:sym typeface="+mn-lt"/>
                  </a:rPr>
                  <a:t>为了解决这样的矛盾，</a:t>
                </a:r>
                <a:r>
                  <a:rPr lang="en-US" altLang="zh-CN" sz="1100" dirty="0">
                    <a:cs typeface="+mn-ea"/>
                    <a:sym typeface="+mn-lt"/>
                  </a:rPr>
                  <a:t>cc</a:t>
                </a:r>
                <a:r>
                  <a:rPr lang="zh-CN" altLang="en-US" sz="1100" dirty="0">
                    <a:cs typeface="+mn-ea"/>
                    <a:sym typeface="+mn-lt"/>
                  </a:rPr>
                  <a:t>代码应运而生。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" name="íṣľïḓe">
                <a:extLst>
                  <a:ext uri="{FF2B5EF4-FFF2-40B4-BE49-F238E27FC236}">
                    <a16:creationId xmlns:a16="http://schemas.microsoft.com/office/drawing/2014/main" id="{F6C0B8BD-8162-4FCA-B7AC-235FD87189C5}"/>
                  </a:ext>
                </a:extLst>
              </p:cNvPr>
              <p:cNvSpPr txBox="1"/>
              <p:nvPr/>
            </p:nvSpPr>
            <p:spPr>
              <a:xfrm>
                <a:off x="7334738" y="2703848"/>
                <a:ext cx="3454400" cy="8197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总会有几个需求简单而特殊！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97F3C80-269C-4CEB-AD16-A9D7C72369EB}"/>
                  </a:ext>
                </a:extLst>
              </p:cNvPr>
              <p:cNvCxnSpPr/>
              <p:nvPr/>
            </p:nvCxnSpPr>
            <p:spPr>
              <a:xfrm>
                <a:off x="7459296" y="3651070"/>
                <a:ext cx="360000" cy="0"/>
              </a:xfrm>
              <a:prstGeom prst="line">
                <a:avLst/>
              </a:prstGeom>
              <a:ln w="571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162B990-763A-4271-B378-8C536EDEC2CA}"/>
                  </a:ext>
                </a:extLst>
              </p:cNvPr>
              <p:cNvCxnSpPr/>
              <p:nvPr/>
            </p:nvCxnSpPr>
            <p:spPr>
              <a:xfrm>
                <a:off x="7916494" y="3651070"/>
                <a:ext cx="0" cy="0"/>
              </a:xfrm>
              <a:prstGeom prst="line">
                <a:avLst/>
              </a:prstGeom>
              <a:ln w="571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662F902-4F1A-4C0B-B34F-5C2B9619CF46}"/>
                  </a:ext>
                </a:extLst>
              </p:cNvPr>
              <p:cNvCxnSpPr/>
              <p:nvPr/>
            </p:nvCxnSpPr>
            <p:spPr>
              <a:xfrm>
                <a:off x="7987926" y="3651070"/>
                <a:ext cx="0" cy="0"/>
              </a:xfrm>
              <a:prstGeom prst="line">
                <a:avLst/>
              </a:prstGeom>
              <a:ln w="571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iṣḷïďê">
              <a:extLst>
                <a:ext uri="{FF2B5EF4-FFF2-40B4-BE49-F238E27FC236}">
                  <a16:creationId xmlns:a16="http://schemas.microsoft.com/office/drawing/2014/main" id="{951BBC3F-43AF-4436-8C5B-0812F3F41FB6}"/>
                </a:ext>
              </a:extLst>
            </p:cNvPr>
            <p:cNvSpPr/>
            <p:nvPr/>
          </p:nvSpPr>
          <p:spPr>
            <a:xfrm>
              <a:off x="660400" y="1918942"/>
              <a:ext cx="6399822" cy="3426516"/>
            </a:xfrm>
            <a:prstGeom prst="rect">
              <a:avLst/>
            </a:prstGeom>
            <a:blipFill>
              <a:blip r:embed="rId3"/>
              <a:stretch>
                <a:fillRect t="-12303" b="-12213"/>
              </a:stretch>
            </a:blipFill>
            <a:ln w="38100">
              <a:noFill/>
              <a:round/>
              <a:headEnd/>
              <a:tailEnd/>
            </a:ln>
            <a:effectLst>
              <a:outerShdw dist="38100" dir="2700000" sx="101000" sy="101000" algn="tl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576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C67CF-9373-4B2A-8A56-BAA4184E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简单，且高效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A78100-977B-4BDD-B5C8-134EF85D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02AA6-748D-44CF-BEB5-736251E4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2647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E197401-7DD3-4AF0-9537-0D5A69A5DB1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439645"/>
            <a:ext cx="9938853" cy="4400942"/>
            <a:chOff x="660400" y="1439645"/>
            <a:chExt cx="9938853" cy="4400942"/>
          </a:xfrm>
        </p:grpSpPr>
        <p:sp>
          <p:nvSpPr>
            <p:cNvPr id="6" name="îṥḷíďè">
              <a:extLst>
                <a:ext uri="{FF2B5EF4-FFF2-40B4-BE49-F238E27FC236}">
                  <a16:creationId xmlns:a16="http://schemas.microsoft.com/office/drawing/2014/main" id="{75210777-6EBE-4A5B-A590-A1B6108D62BB}"/>
                </a:ext>
              </a:extLst>
            </p:cNvPr>
            <p:cNvSpPr/>
            <p:nvPr/>
          </p:nvSpPr>
          <p:spPr>
            <a:xfrm>
              <a:off x="4308474" y="4850955"/>
              <a:ext cx="217838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"/>
                  </a:lnTo>
                  <a:cubicBezTo>
                    <a:pt x="2160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47500" lnSpcReduction="20000"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7" name="îsļiḑé">
              <a:extLst>
                <a:ext uri="{FF2B5EF4-FFF2-40B4-BE49-F238E27FC236}">
                  <a16:creationId xmlns:a16="http://schemas.microsoft.com/office/drawing/2014/main" id="{5F19A449-3F74-468F-A617-356361777045}"/>
                </a:ext>
              </a:extLst>
            </p:cNvPr>
            <p:cNvSpPr/>
            <p:nvPr/>
          </p:nvSpPr>
          <p:spPr>
            <a:xfrm>
              <a:off x="1412876" y="4850955"/>
              <a:ext cx="217838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"/>
                  </a:lnTo>
                  <a:cubicBezTo>
                    <a:pt x="2160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47500" lnSpcReduction="20000"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8" name="îślîḋè">
              <a:extLst>
                <a:ext uri="{FF2B5EF4-FFF2-40B4-BE49-F238E27FC236}">
                  <a16:creationId xmlns:a16="http://schemas.microsoft.com/office/drawing/2014/main" id="{127080D2-521F-4087-9CA3-6FF496279A27}"/>
                </a:ext>
              </a:extLst>
            </p:cNvPr>
            <p:cNvSpPr/>
            <p:nvPr/>
          </p:nvSpPr>
          <p:spPr>
            <a:xfrm>
              <a:off x="7170736" y="3976022"/>
              <a:ext cx="1466860" cy="102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9" y="10790"/>
                  </a:moveTo>
                  <a:cubicBezTo>
                    <a:pt x="11456" y="15487"/>
                    <a:pt x="6932" y="18387"/>
                    <a:pt x="1923" y="18388"/>
                  </a:cubicBezTo>
                  <a:lnTo>
                    <a:pt x="0" y="18388"/>
                  </a:lnTo>
                  <a:lnTo>
                    <a:pt x="0" y="21600"/>
                  </a:lnTo>
                  <a:lnTo>
                    <a:pt x="1923" y="21600"/>
                  </a:lnTo>
                  <a:cubicBezTo>
                    <a:pt x="11347" y="21599"/>
                    <a:pt x="19275" y="12439"/>
                    <a:pt x="21600" y="0"/>
                  </a:cubicBezTo>
                  <a:lnTo>
                    <a:pt x="19267" y="0"/>
                  </a:lnTo>
                  <a:cubicBezTo>
                    <a:pt x="18391" y="4125"/>
                    <a:pt x="16817" y="7814"/>
                    <a:pt x="14739" y="107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9" name="ïṥliḑé">
              <a:extLst>
                <a:ext uri="{FF2B5EF4-FFF2-40B4-BE49-F238E27FC236}">
                  <a16:creationId xmlns:a16="http://schemas.microsoft.com/office/drawing/2014/main" id="{A133BBB6-4BB3-43D7-9F8E-D4DB5D66A11B}"/>
                </a:ext>
              </a:extLst>
            </p:cNvPr>
            <p:cNvSpPr/>
            <p:nvPr/>
          </p:nvSpPr>
          <p:spPr>
            <a:xfrm>
              <a:off x="7170736" y="2237710"/>
              <a:ext cx="1466860" cy="102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9" y="3271"/>
                  </a:moveTo>
                  <a:cubicBezTo>
                    <a:pt x="6955" y="3271"/>
                    <a:pt x="11495" y="6225"/>
                    <a:pt x="14789" y="11008"/>
                  </a:cubicBezTo>
                  <a:cubicBezTo>
                    <a:pt x="16809" y="13943"/>
                    <a:pt x="18354" y="17559"/>
                    <a:pt x="19247" y="21600"/>
                  </a:cubicBezTo>
                  <a:lnTo>
                    <a:pt x="21600" y="21600"/>
                  </a:lnTo>
                  <a:cubicBezTo>
                    <a:pt x="19176" y="9135"/>
                    <a:pt x="11288" y="1"/>
                    <a:pt x="1929" y="0"/>
                  </a:cubicBezTo>
                  <a:lnTo>
                    <a:pt x="0" y="0"/>
                  </a:lnTo>
                  <a:lnTo>
                    <a:pt x="0" y="3271"/>
                  </a:lnTo>
                  <a:cubicBezTo>
                    <a:pt x="0" y="3271"/>
                    <a:pt x="1929" y="3271"/>
                    <a:pt x="1929" y="32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0" name="ïš1iḋé">
              <a:extLst>
                <a:ext uri="{FF2B5EF4-FFF2-40B4-BE49-F238E27FC236}">
                  <a16:creationId xmlns:a16="http://schemas.microsoft.com/office/drawing/2014/main" id="{9C8C6EB9-6957-4C42-BB7C-856DECA23072}"/>
                </a:ext>
              </a:extLst>
            </p:cNvPr>
            <p:cNvSpPr/>
            <p:nvPr/>
          </p:nvSpPr>
          <p:spPr>
            <a:xfrm>
              <a:off x="4308474" y="2260156"/>
              <a:ext cx="217838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47500" lnSpcReduction="20000"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1" name="í$ḷiḓê">
              <a:extLst>
                <a:ext uri="{FF2B5EF4-FFF2-40B4-BE49-F238E27FC236}">
                  <a16:creationId xmlns:a16="http://schemas.microsoft.com/office/drawing/2014/main" id="{84BF8EC4-0161-405B-8E39-07193417B987}"/>
                </a:ext>
              </a:extLst>
            </p:cNvPr>
            <p:cNvSpPr/>
            <p:nvPr/>
          </p:nvSpPr>
          <p:spPr>
            <a:xfrm>
              <a:off x="1412876" y="2260156"/>
              <a:ext cx="217838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"/>
                  </a:lnTo>
                  <a:cubicBezTo>
                    <a:pt x="2160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47500" lnSpcReduction="20000"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2" name="iṣ1îḑè">
              <a:extLst>
                <a:ext uri="{FF2B5EF4-FFF2-40B4-BE49-F238E27FC236}">
                  <a16:creationId xmlns:a16="http://schemas.microsoft.com/office/drawing/2014/main" id="{4A28A9A1-D0D6-4AC8-B787-60AE367CFC82}"/>
                </a:ext>
              </a:extLst>
            </p:cNvPr>
            <p:cNvSpPr/>
            <p:nvPr/>
          </p:nvSpPr>
          <p:spPr>
            <a:xfrm>
              <a:off x="660400" y="1909098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3" name="îsľiḋê">
              <a:extLst>
                <a:ext uri="{FF2B5EF4-FFF2-40B4-BE49-F238E27FC236}">
                  <a16:creationId xmlns:a16="http://schemas.microsoft.com/office/drawing/2014/main" id="{5C977C82-D431-4EE3-90B9-50F23D431F80}"/>
                </a:ext>
              </a:extLst>
            </p:cNvPr>
            <p:cNvSpPr/>
            <p:nvPr/>
          </p:nvSpPr>
          <p:spPr>
            <a:xfrm>
              <a:off x="3527426" y="1909098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4" name="íSḻïďé">
              <a:extLst>
                <a:ext uri="{FF2B5EF4-FFF2-40B4-BE49-F238E27FC236}">
                  <a16:creationId xmlns:a16="http://schemas.microsoft.com/office/drawing/2014/main" id="{1815F28A-70A1-4790-80F5-083CA6C892CF}"/>
                </a:ext>
              </a:extLst>
            </p:cNvPr>
            <p:cNvSpPr/>
            <p:nvPr/>
          </p:nvSpPr>
          <p:spPr>
            <a:xfrm>
              <a:off x="6394451" y="1909098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5" name="iṡḻiḍe">
              <a:extLst>
                <a:ext uri="{FF2B5EF4-FFF2-40B4-BE49-F238E27FC236}">
                  <a16:creationId xmlns:a16="http://schemas.microsoft.com/office/drawing/2014/main" id="{599C483C-D8AE-4783-8305-709B880F3AC9}"/>
                </a:ext>
              </a:extLst>
            </p:cNvPr>
            <p:cNvSpPr/>
            <p:nvPr/>
          </p:nvSpPr>
          <p:spPr>
            <a:xfrm>
              <a:off x="8189913" y="3185447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6" name="íṥḻïḓè">
              <a:extLst>
                <a:ext uri="{FF2B5EF4-FFF2-40B4-BE49-F238E27FC236}">
                  <a16:creationId xmlns:a16="http://schemas.microsoft.com/office/drawing/2014/main" id="{8DECAB23-04C8-4BBF-AD4B-63E20CB4EED2}"/>
                </a:ext>
              </a:extLst>
            </p:cNvPr>
            <p:cNvSpPr/>
            <p:nvPr/>
          </p:nvSpPr>
          <p:spPr>
            <a:xfrm>
              <a:off x="6394451" y="4499897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7" name="ïŝļíḍé">
              <a:extLst>
                <a:ext uri="{FF2B5EF4-FFF2-40B4-BE49-F238E27FC236}">
                  <a16:creationId xmlns:a16="http://schemas.microsoft.com/office/drawing/2014/main" id="{6A65B2AD-AF33-492D-9E90-BF690D298BF5}"/>
                </a:ext>
              </a:extLst>
            </p:cNvPr>
            <p:cNvSpPr/>
            <p:nvPr/>
          </p:nvSpPr>
          <p:spPr>
            <a:xfrm>
              <a:off x="3527426" y="4499897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8" name="i$ḻïḑè">
              <a:extLst>
                <a:ext uri="{FF2B5EF4-FFF2-40B4-BE49-F238E27FC236}">
                  <a16:creationId xmlns:a16="http://schemas.microsoft.com/office/drawing/2014/main" id="{DBCA282E-9BD2-48E6-8A97-03B1C98224C8}"/>
                </a:ext>
              </a:extLst>
            </p:cNvPr>
            <p:cNvSpPr/>
            <p:nvPr/>
          </p:nvSpPr>
          <p:spPr>
            <a:xfrm>
              <a:off x="660400" y="4499897"/>
              <a:ext cx="854513" cy="854516"/>
            </a:xfrm>
            <a:prstGeom prst="roundRect">
              <a:avLst>
                <a:gd name="adj" fmla="val 10372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 marL="0" marR="0" indent="0" algn="l" defTabSz="3429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  <a:lvl2pPr marL="0" marR="0" indent="857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2pPr>
              <a:lvl3pPr marL="0" marR="0" indent="1714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3pPr>
              <a:lvl4pPr marL="0" marR="0" indent="2571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4pPr>
              <a:lvl5pPr marL="0" marR="0" indent="3429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5pPr>
              <a:lvl6pPr marL="0" marR="0" indent="42862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6pPr>
              <a:lvl7pPr marL="0" marR="0" indent="51435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7pPr>
              <a:lvl8pPr marL="0" marR="0" indent="600075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8pPr>
              <a:lvl9pPr marL="0" marR="0" indent="685800" algn="ctr" defTabSz="30956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75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9pPr>
            </a:lstStyle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125">
                <a:cs typeface="+mn-ea"/>
                <a:sym typeface="+mn-lt"/>
              </a:endParaRPr>
            </a:p>
          </p:txBody>
        </p:sp>
        <p:grpSp>
          <p:nvGrpSpPr>
            <p:cNvPr id="19" name="iś1ïḓê">
              <a:extLst>
                <a:ext uri="{FF2B5EF4-FFF2-40B4-BE49-F238E27FC236}">
                  <a16:creationId xmlns:a16="http://schemas.microsoft.com/office/drawing/2014/main" id="{7ECF8E5C-A408-4078-86C8-D842E49DE56C}"/>
                </a:ext>
              </a:extLst>
            </p:cNvPr>
            <p:cNvGrpSpPr/>
            <p:nvPr/>
          </p:nvGrpSpPr>
          <p:grpSpPr>
            <a:xfrm>
              <a:off x="1604561" y="1439645"/>
              <a:ext cx="1465178" cy="778962"/>
              <a:chOff x="8080866" y="1292939"/>
              <a:chExt cx="2219581" cy="778962"/>
            </a:xfrm>
          </p:grpSpPr>
          <p:sp>
            <p:nvSpPr>
              <p:cNvPr id="46" name="íṧļíḓè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6" y="1680535"/>
                <a:ext cx="2219579" cy="39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dirty="0">
                    <a:cs typeface="+mn-ea"/>
                    <a:sym typeface="+mn-lt"/>
                  </a:rPr>
                  <a:t>用户自主检索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7" name="îṩliďè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>
                    <a:cs typeface="+mn-ea"/>
                    <a:sym typeface="+mn-lt"/>
                  </a:rPr>
                  <a:t>提出需求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îṣľiḍé">
              <a:extLst>
                <a:ext uri="{FF2B5EF4-FFF2-40B4-BE49-F238E27FC236}">
                  <a16:creationId xmlns:a16="http://schemas.microsoft.com/office/drawing/2014/main" id="{21899D6F-8DD0-4BF4-BF6D-EB25F9BAC22C}"/>
                </a:ext>
              </a:extLst>
            </p:cNvPr>
            <p:cNvGrpSpPr/>
            <p:nvPr/>
          </p:nvGrpSpPr>
          <p:grpSpPr>
            <a:xfrm>
              <a:off x="4471588" y="1439645"/>
              <a:ext cx="1624411" cy="778962"/>
              <a:chOff x="8080868" y="1292939"/>
              <a:chExt cx="2460801" cy="778962"/>
            </a:xfrm>
          </p:grpSpPr>
          <p:sp>
            <p:nvSpPr>
              <p:cNvPr id="44" name="ïşlïde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8" y="1680535"/>
                <a:ext cx="2460801" cy="39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cs typeface="+mn-ea"/>
                    <a:sym typeface="+mn-lt"/>
                  </a:rPr>
                  <a:t>在库中搜索可用程序块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5" name="îŝľidé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sz="1600"/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检索功能块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íṣ1ïḑè">
              <a:extLst>
                <a:ext uri="{FF2B5EF4-FFF2-40B4-BE49-F238E27FC236}">
                  <a16:creationId xmlns:a16="http://schemas.microsoft.com/office/drawing/2014/main" id="{84EAF9C0-AC0B-4F27-B933-CD1CD36FAED1}"/>
                </a:ext>
              </a:extLst>
            </p:cNvPr>
            <p:cNvGrpSpPr/>
            <p:nvPr/>
          </p:nvGrpSpPr>
          <p:grpSpPr>
            <a:xfrm>
              <a:off x="7338611" y="1439645"/>
              <a:ext cx="1465178" cy="972912"/>
              <a:chOff x="8080866" y="1292939"/>
              <a:chExt cx="2219581" cy="972912"/>
            </a:xfrm>
          </p:grpSpPr>
          <p:sp>
            <p:nvSpPr>
              <p:cNvPr id="42" name="išļíḑé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6" y="1680534"/>
                <a:ext cx="2219579" cy="585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cs typeface="+mn-ea"/>
                    <a:sym typeface="+mn-lt"/>
                  </a:rPr>
                  <a:t>向用户展示可用程序块或者相关程序块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3" name="îṩḷîḓé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sz="1600"/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推送程序块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íşḷîḍè">
              <a:extLst>
                <a:ext uri="{FF2B5EF4-FFF2-40B4-BE49-F238E27FC236}">
                  <a16:creationId xmlns:a16="http://schemas.microsoft.com/office/drawing/2014/main" id="{794537E9-4856-42AD-A293-95137983B777}"/>
                </a:ext>
              </a:extLst>
            </p:cNvPr>
            <p:cNvGrpSpPr/>
            <p:nvPr/>
          </p:nvGrpSpPr>
          <p:grpSpPr>
            <a:xfrm>
              <a:off x="9134076" y="3223224"/>
              <a:ext cx="1465177" cy="979320"/>
              <a:chOff x="8080868" y="1292939"/>
              <a:chExt cx="2219579" cy="979320"/>
            </a:xfrm>
          </p:grpSpPr>
          <p:sp>
            <p:nvSpPr>
              <p:cNvPr id="40" name="ísḻîḋè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8" y="1680534"/>
                <a:ext cx="2219579" cy="59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cs typeface="+mn-ea"/>
                    <a:sym typeface="+mn-lt"/>
                  </a:rPr>
                  <a:t>用户按自己需求拼接程序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1" name="iŝḷíḑè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sz="1600"/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拼接程序块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îṧľídè">
              <a:extLst>
                <a:ext uri="{FF2B5EF4-FFF2-40B4-BE49-F238E27FC236}">
                  <a16:creationId xmlns:a16="http://schemas.microsoft.com/office/drawing/2014/main" id="{B04397DC-7B39-4C52-86AC-0C068E0DC241}"/>
                </a:ext>
              </a:extLst>
            </p:cNvPr>
            <p:cNvGrpSpPr/>
            <p:nvPr/>
          </p:nvGrpSpPr>
          <p:grpSpPr>
            <a:xfrm>
              <a:off x="7338614" y="5061625"/>
              <a:ext cx="1465177" cy="778962"/>
              <a:chOff x="8080868" y="1292939"/>
              <a:chExt cx="2219579" cy="778962"/>
            </a:xfrm>
          </p:grpSpPr>
          <p:sp>
            <p:nvSpPr>
              <p:cNvPr id="38" name="í$1îdê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8" y="1680535"/>
                <a:ext cx="2219579" cy="39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cs typeface="+mn-ea"/>
                    <a:sym typeface="+mn-lt"/>
                  </a:rPr>
                  <a:t>检测程序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39" name="i$ḷidê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sz="1600"/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测试程序块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işľïde">
              <a:extLst>
                <a:ext uri="{FF2B5EF4-FFF2-40B4-BE49-F238E27FC236}">
                  <a16:creationId xmlns:a16="http://schemas.microsoft.com/office/drawing/2014/main" id="{A9AA9E26-FC13-418D-98CF-F96EA3404067}"/>
                </a:ext>
              </a:extLst>
            </p:cNvPr>
            <p:cNvGrpSpPr/>
            <p:nvPr/>
          </p:nvGrpSpPr>
          <p:grpSpPr>
            <a:xfrm>
              <a:off x="4471589" y="5061625"/>
              <a:ext cx="1465177" cy="778962"/>
              <a:chOff x="8080868" y="1292939"/>
              <a:chExt cx="2219579" cy="778962"/>
            </a:xfrm>
          </p:grpSpPr>
          <p:sp>
            <p:nvSpPr>
              <p:cNvPr id="36" name="îṡḻíḑè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8" y="1680535"/>
                <a:ext cx="2219579" cy="39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cs typeface="+mn-ea"/>
                    <a:sym typeface="+mn-lt"/>
                  </a:rPr>
                  <a:t>编译生成可用的程序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37" name="íś1îḑe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cs typeface="+mn-ea"/>
                    <a:sym typeface="+mn-lt"/>
                  </a:rPr>
                  <a:t>导出程序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iṣḻîḓe">
              <a:extLst>
                <a:ext uri="{FF2B5EF4-FFF2-40B4-BE49-F238E27FC236}">
                  <a16:creationId xmlns:a16="http://schemas.microsoft.com/office/drawing/2014/main" id="{2993A9DD-5503-49C9-BAA4-5619041C219C}"/>
                </a:ext>
              </a:extLst>
            </p:cNvPr>
            <p:cNvGrpSpPr/>
            <p:nvPr/>
          </p:nvGrpSpPr>
          <p:grpSpPr>
            <a:xfrm>
              <a:off x="1604563" y="5061625"/>
              <a:ext cx="1465177" cy="778962"/>
              <a:chOff x="8080868" y="1292939"/>
              <a:chExt cx="2219579" cy="778962"/>
            </a:xfrm>
          </p:grpSpPr>
          <p:sp>
            <p:nvSpPr>
              <p:cNvPr id="34" name="işľiďè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080868" y="1680535"/>
                <a:ext cx="2219579" cy="39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cs typeface="+mn-ea"/>
                    <a:sym typeface="+mn-lt"/>
                  </a:rPr>
                  <a:t>开始使用程序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35" name="îşliḓè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8080868" y="1292939"/>
                <a:ext cx="221957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sz="1600"/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享受便利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îşlïḑé">
              <a:extLst>
                <a:ext uri="{FF2B5EF4-FFF2-40B4-BE49-F238E27FC236}">
                  <a16:creationId xmlns:a16="http://schemas.microsoft.com/office/drawing/2014/main" id="{F6C0B8BD-8162-4FCA-B7AC-235FD87189C5}"/>
                </a:ext>
              </a:extLst>
            </p:cNvPr>
            <p:cNvSpPr txBox="1"/>
            <p:nvPr/>
          </p:nvSpPr>
          <p:spPr>
            <a:xfrm>
              <a:off x="660400" y="3232997"/>
              <a:ext cx="6036235" cy="798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altLang="zh-CN" sz="2400" b="1" dirty="0">
                  <a:cs typeface="+mn-ea"/>
                  <a:sym typeface="+mn-lt"/>
                </a:rPr>
                <a:t>CC</a:t>
              </a:r>
              <a:r>
                <a:rPr lang="zh-CN" altLang="en-US" sz="2400" b="1" dirty="0">
                  <a:cs typeface="+mn-ea"/>
                  <a:sym typeface="+mn-lt"/>
                </a:rPr>
                <a:t>代码运行流程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27" name="ïṡ1iďê">
              <a:extLst>
                <a:ext uri="{FF2B5EF4-FFF2-40B4-BE49-F238E27FC236}">
                  <a16:creationId xmlns:a16="http://schemas.microsoft.com/office/drawing/2014/main" id="{3BE1301A-AB9C-4A1D-8480-ABE1DDB5DE53}"/>
                </a:ext>
              </a:extLst>
            </p:cNvPr>
            <p:cNvSpPr/>
            <p:nvPr/>
          </p:nvSpPr>
          <p:spPr>
            <a:xfrm>
              <a:off x="882078" y="2121149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íṣlíḓè">
              <a:extLst>
                <a:ext uri="{FF2B5EF4-FFF2-40B4-BE49-F238E27FC236}">
                  <a16:creationId xmlns:a16="http://schemas.microsoft.com/office/drawing/2014/main" id="{4A3AB7CF-C5EA-4D04-AD0D-07715A53CC87}"/>
                </a:ext>
              </a:extLst>
            </p:cNvPr>
            <p:cNvSpPr/>
            <p:nvPr/>
          </p:nvSpPr>
          <p:spPr>
            <a:xfrm>
              <a:off x="3749103" y="2121149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şḷiḑe">
              <a:extLst>
                <a:ext uri="{FF2B5EF4-FFF2-40B4-BE49-F238E27FC236}">
                  <a16:creationId xmlns:a16="http://schemas.microsoft.com/office/drawing/2014/main" id="{8C342227-F53A-4220-BADE-7080833B0B61}"/>
                </a:ext>
              </a:extLst>
            </p:cNvPr>
            <p:cNvSpPr/>
            <p:nvPr/>
          </p:nvSpPr>
          <p:spPr>
            <a:xfrm>
              <a:off x="6616129" y="2121149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íşlíḋe">
              <a:extLst>
                <a:ext uri="{FF2B5EF4-FFF2-40B4-BE49-F238E27FC236}">
                  <a16:creationId xmlns:a16="http://schemas.microsoft.com/office/drawing/2014/main" id="{CEBCE301-1616-4CF3-8D65-13924A3A3E6A}"/>
                </a:ext>
              </a:extLst>
            </p:cNvPr>
            <p:cNvSpPr/>
            <p:nvPr/>
          </p:nvSpPr>
          <p:spPr>
            <a:xfrm>
              <a:off x="8411591" y="3397498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îṣļíḓé">
              <a:extLst>
                <a:ext uri="{FF2B5EF4-FFF2-40B4-BE49-F238E27FC236}">
                  <a16:creationId xmlns:a16="http://schemas.microsoft.com/office/drawing/2014/main" id="{EDA86EDE-4223-43ED-8064-CC96C62C4DF3}"/>
                </a:ext>
              </a:extLst>
            </p:cNvPr>
            <p:cNvSpPr/>
            <p:nvPr/>
          </p:nvSpPr>
          <p:spPr>
            <a:xfrm>
              <a:off x="6616129" y="4711948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iṥḷîḑe">
              <a:extLst>
                <a:ext uri="{FF2B5EF4-FFF2-40B4-BE49-F238E27FC236}">
                  <a16:creationId xmlns:a16="http://schemas.microsoft.com/office/drawing/2014/main" id="{75D35647-DB92-4DBF-BAF4-C0449F828745}"/>
                </a:ext>
              </a:extLst>
            </p:cNvPr>
            <p:cNvSpPr/>
            <p:nvPr/>
          </p:nvSpPr>
          <p:spPr>
            <a:xfrm>
              <a:off x="3749103" y="4711948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is1îḑè">
              <a:extLst>
                <a:ext uri="{FF2B5EF4-FFF2-40B4-BE49-F238E27FC236}">
                  <a16:creationId xmlns:a16="http://schemas.microsoft.com/office/drawing/2014/main" id="{02F5601B-03C5-4695-9ED5-7392299F2237}"/>
                </a:ext>
              </a:extLst>
            </p:cNvPr>
            <p:cNvSpPr/>
            <p:nvPr/>
          </p:nvSpPr>
          <p:spPr>
            <a:xfrm>
              <a:off x="882078" y="4711948"/>
              <a:ext cx="411156" cy="43041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37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B34A-3759-44C9-9A99-48DFFE67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简单，且高效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52DCA-494A-4FD2-89CB-97398861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E64E4-6BD3-40EF-91A1-A04A4095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294640">
            <a:extLst>
              <a:ext uri="{FF2B5EF4-FFF2-40B4-BE49-F238E27FC236}">
                <a16:creationId xmlns:a16="http://schemas.microsoft.com/office/drawing/2014/main" id="{CC4EDEF7-A51E-4F7F-A107-BCFB83152A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60222" y="0"/>
            <a:ext cx="5131777" cy="6858000"/>
            <a:chOff x="7060222" y="0"/>
            <a:chExt cx="5131777" cy="6858000"/>
          </a:xfrm>
        </p:grpSpPr>
        <p:sp>
          <p:nvSpPr>
            <p:cNvPr id="6" name="íş1iḍè">
              <a:extLst>
                <a:ext uri="{FF2B5EF4-FFF2-40B4-BE49-F238E27FC236}">
                  <a16:creationId xmlns:a16="http://schemas.microsoft.com/office/drawing/2014/main" id="{3347339F-9FC2-4FE9-8F3C-1403B90C1751}"/>
                </a:ext>
              </a:extLst>
            </p:cNvPr>
            <p:cNvSpPr/>
            <p:nvPr/>
          </p:nvSpPr>
          <p:spPr>
            <a:xfrm>
              <a:off x="7060222" y="0"/>
              <a:ext cx="5131777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íṩlïḍè">
              <a:extLst>
                <a:ext uri="{FF2B5EF4-FFF2-40B4-BE49-F238E27FC236}">
                  <a16:creationId xmlns:a16="http://schemas.microsoft.com/office/drawing/2014/main" id="{EB98C9B3-18A0-4A5A-90C5-7BBF97B8C272}"/>
                </a:ext>
              </a:extLst>
            </p:cNvPr>
            <p:cNvGrpSpPr/>
            <p:nvPr/>
          </p:nvGrpSpPr>
          <p:grpSpPr>
            <a:xfrm>
              <a:off x="7616092" y="2506021"/>
              <a:ext cx="3454400" cy="947222"/>
              <a:chOff x="7334738" y="2703848"/>
              <a:chExt cx="3454400" cy="947222"/>
            </a:xfrm>
          </p:grpSpPr>
          <p:sp>
            <p:nvSpPr>
              <p:cNvPr id="11" name="íṣľïḓe">
                <a:extLst>
                  <a:ext uri="{FF2B5EF4-FFF2-40B4-BE49-F238E27FC236}">
                    <a16:creationId xmlns:a16="http://schemas.microsoft.com/office/drawing/2014/main" id="{F6C0B8BD-8162-4FCA-B7AC-235FD87189C5}"/>
                  </a:ext>
                </a:extLst>
              </p:cNvPr>
              <p:cNvSpPr txBox="1"/>
              <p:nvPr/>
            </p:nvSpPr>
            <p:spPr>
              <a:xfrm>
                <a:off x="7334738" y="2703848"/>
                <a:ext cx="3454400" cy="8197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altLang="zh-CN" sz="2000" b="1" dirty="0">
                    <a:cs typeface="+mn-ea"/>
                    <a:sym typeface="+mn-lt"/>
                  </a:rPr>
                  <a:t>CC</a:t>
                </a:r>
                <a:r>
                  <a:rPr lang="zh-CN" altLang="en-US" sz="2000" b="1" dirty="0">
                    <a:cs typeface="+mn-ea"/>
                    <a:sym typeface="+mn-lt"/>
                  </a:rPr>
                  <a:t>代码的使用流程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97F3C80-269C-4CEB-AD16-A9D7C72369EB}"/>
                  </a:ext>
                </a:extLst>
              </p:cNvPr>
              <p:cNvCxnSpPr/>
              <p:nvPr/>
            </p:nvCxnSpPr>
            <p:spPr>
              <a:xfrm>
                <a:off x="7459296" y="3651070"/>
                <a:ext cx="360000" cy="0"/>
              </a:xfrm>
              <a:prstGeom prst="line">
                <a:avLst/>
              </a:prstGeom>
              <a:ln w="571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162B990-763A-4271-B378-8C536EDEC2CA}"/>
                  </a:ext>
                </a:extLst>
              </p:cNvPr>
              <p:cNvCxnSpPr/>
              <p:nvPr/>
            </p:nvCxnSpPr>
            <p:spPr>
              <a:xfrm>
                <a:off x="7916494" y="3651070"/>
                <a:ext cx="0" cy="0"/>
              </a:xfrm>
              <a:prstGeom prst="line">
                <a:avLst/>
              </a:prstGeom>
              <a:ln w="571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662F902-4F1A-4C0B-B34F-5C2B9619CF46}"/>
                  </a:ext>
                </a:extLst>
              </p:cNvPr>
              <p:cNvCxnSpPr/>
              <p:nvPr/>
            </p:nvCxnSpPr>
            <p:spPr>
              <a:xfrm>
                <a:off x="7987926" y="3651070"/>
                <a:ext cx="0" cy="0"/>
              </a:xfrm>
              <a:prstGeom prst="line">
                <a:avLst/>
              </a:prstGeom>
              <a:ln w="571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02E8EDD-E747-42AF-8104-00513C7B79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1595" y="1918942"/>
            <a:ext cx="6508627" cy="3783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81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C2CE0-DE54-4965-B2A8-45BA1EC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2820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CBBB39-1D0B-4552-B812-C694909526C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7871" y="0"/>
            <a:ext cx="11043558" cy="6858000"/>
            <a:chOff x="567871" y="0"/>
            <a:chExt cx="11043558" cy="6858000"/>
          </a:xfrm>
        </p:grpSpPr>
        <p:sp>
          <p:nvSpPr>
            <p:cNvPr id="6" name="íṣľîḑê">
              <a:extLst>
                <a:ext uri="{FF2B5EF4-FFF2-40B4-BE49-F238E27FC236}">
                  <a16:creationId xmlns:a16="http://schemas.microsoft.com/office/drawing/2014/main" id="{CEEA83BB-3318-486C-BD4A-399B01A87234}"/>
                </a:ext>
              </a:extLst>
            </p:cNvPr>
            <p:cNvSpPr/>
            <p:nvPr/>
          </p:nvSpPr>
          <p:spPr>
            <a:xfrm>
              <a:off x="567871" y="1"/>
              <a:ext cx="11043558" cy="6857999"/>
            </a:xfrm>
            <a:custGeom>
              <a:avLst/>
              <a:gdLst>
                <a:gd name="connsiteX0" fmla="*/ 1195395 w 11043558"/>
                <a:gd name="connsiteY0" fmla="*/ 0 h 6857999"/>
                <a:gd name="connsiteX1" fmla="*/ 9848163 w 11043558"/>
                <a:gd name="connsiteY1" fmla="*/ 0 h 6857999"/>
                <a:gd name="connsiteX2" fmla="*/ 9946576 w 11043558"/>
                <a:gd name="connsiteY2" fmla="*/ 125232 h 6857999"/>
                <a:gd name="connsiteX3" fmla="*/ 11043558 w 11043558"/>
                <a:gd name="connsiteY3" fmla="*/ 3429000 h 6857999"/>
                <a:gd name="connsiteX4" fmla="*/ 9946576 w 11043558"/>
                <a:gd name="connsiteY4" fmla="*/ 6732769 h 6857999"/>
                <a:gd name="connsiteX5" fmla="*/ 9848164 w 11043558"/>
                <a:gd name="connsiteY5" fmla="*/ 6857999 h 6857999"/>
                <a:gd name="connsiteX6" fmla="*/ 1195394 w 11043558"/>
                <a:gd name="connsiteY6" fmla="*/ 6857999 h 6857999"/>
                <a:gd name="connsiteX7" fmla="*/ 1096982 w 11043558"/>
                <a:gd name="connsiteY7" fmla="*/ 6732769 h 6857999"/>
                <a:gd name="connsiteX8" fmla="*/ 0 w 11043558"/>
                <a:gd name="connsiteY8" fmla="*/ 3429000 h 6857999"/>
                <a:gd name="connsiteX9" fmla="*/ 1096982 w 11043558"/>
                <a:gd name="connsiteY9" fmla="*/ 125232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3558" h="6857999">
                  <a:moveTo>
                    <a:pt x="1195395" y="0"/>
                  </a:moveTo>
                  <a:lnTo>
                    <a:pt x="9848163" y="0"/>
                  </a:lnTo>
                  <a:lnTo>
                    <a:pt x="9946576" y="125232"/>
                  </a:lnTo>
                  <a:cubicBezTo>
                    <a:pt x="10635551" y="1046500"/>
                    <a:pt x="11043558" y="2190102"/>
                    <a:pt x="11043558" y="3429000"/>
                  </a:cubicBezTo>
                  <a:cubicBezTo>
                    <a:pt x="11043558" y="4667898"/>
                    <a:pt x="10635551" y="5811500"/>
                    <a:pt x="9946576" y="6732769"/>
                  </a:cubicBezTo>
                  <a:lnTo>
                    <a:pt x="9848164" y="6857999"/>
                  </a:lnTo>
                  <a:lnTo>
                    <a:pt x="1195394" y="6857999"/>
                  </a:lnTo>
                  <a:lnTo>
                    <a:pt x="1096982" y="6732769"/>
                  </a:lnTo>
                  <a:cubicBezTo>
                    <a:pt x="408007" y="5811500"/>
                    <a:pt x="0" y="4667898"/>
                    <a:pt x="0" y="3429000"/>
                  </a:cubicBezTo>
                  <a:cubicBezTo>
                    <a:pt x="0" y="2190102"/>
                    <a:pt x="408007" y="1046500"/>
                    <a:pt x="1096982" y="125232"/>
                  </a:cubicBezTo>
                  <a:close/>
                </a:path>
              </a:pathLst>
            </a:custGeom>
            <a:blipFill>
              <a:blip r:embed="rId3"/>
              <a:srcRect/>
              <a:stretch>
                <a:fillRect t="-30450" b="-3033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ïṣľîḑê">
              <a:extLst>
                <a:ext uri="{FF2B5EF4-FFF2-40B4-BE49-F238E27FC236}">
                  <a16:creationId xmlns:a16="http://schemas.microsoft.com/office/drawing/2014/main" id="{589310DD-AF26-4C68-94B2-4AB26440BE3D}"/>
                </a:ext>
              </a:extLst>
            </p:cNvPr>
            <p:cNvSpPr/>
            <p:nvPr/>
          </p:nvSpPr>
          <p:spPr>
            <a:xfrm>
              <a:off x="2290536" y="0"/>
              <a:ext cx="7598228" cy="6858000"/>
            </a:xfrm>
            <a:custGeom>
              <a:avLst/>
              <a:gdLst>
                <a:gd name="connsiteX0" fmla="*/ 2683061 w 7598228"/>
                <a:gd name="connsiteY0" fmla="*/ 0 h 6858000"/>
                <a:gd name="connsiteX1" fmla="*/ 4915168 w 7598228"/>
                <a:gd name="connsiteY1" fmla="*/ 0 h 6858000"/>
                <a:gd name="connsiteX2" fmla="*/ 4928855 w 7598228"/>
                <a:gd name="connsiteY2" fmla="*/ 3887 h 6858000"/>
                <a:gd name="connsiteX3" fmla="*/ 7598228 w 7598228"/>
                <a:gd name="connsiteY3" fmla="*/ 3632200 h 6858000"/>
                <a:gd name="connsiteX4" fmla="*/ 5923235 w 7598228"/>
                <a:gd name="connsiteY4" fmla="*/ 6782485 h 6858000"/>
                <a:gd name="connsiteX5" fmla="*/ 5805443 w 7598228"/>
                <a:gd name="connsiteY5" fmla="*/ 6858000 h 6858000"/>
                <a:gd name="connsiteX6" fmla="*/ 1792785 w 7598228"/>
                <a:gd name="connsiteY6" fmla="*/ 6858000 h 6858000"/>
                <a:gd name="connsiteX7" fmla="*/ 1674993 w 7598228"/>
                <a:gd name="connsiteY7" fmla="*/ 6782485 h 6858000"/>
                <a:gd name="connsiteX8" fmla="*/ 0 w 7598228"/>
                <a:gd name="connsiteY8" fmla="*/ 3632200 h 6858000"/>
                <a:gd name="connsiteX9" fmla="*/ 2669374 w 7598228"/>
                <a:gd name="connsiteY9" fmla="*/ 38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8228" h="6858000">
                  <a:moveTo>
                    <a:pt x="2683061" y="0"/>
                  </a:moveTo>
                  <a:lnTo>
                    <a:pt x="4915168" y="0"/>
                  </a:lnTo>
                  <a:lnTo>
                    <a:pt x="4928855" y="3887"/>
                  </a:lnTo>
                  <a:cubicBezTo>
                    <a:pt x="6475354" y="484898"/>
                    <a:pt x="7598228" y="1927418"/>
                    <a:pt x="7598228" y="3632200"/>
                  </a:cubicBezTo>
                  <a:cubicBezTo>
                    <a:pt x="7598228" y="4943571"/>
                    <a:pt x="6933806" y="6099757"/>
                    <a:pt x="5923235" y="6782485"/>
                  </a:cubicBezTo>
                  <a:lnTo>
                    <a:pt x="5805443" y="6858000"/>
                  </a:lnTo>
                  <a:lnTo>
                    <a:pt x="1792785" y="6858000"/>
                  </a:lnTo>
                  <a:lnTo>
                    <a:pt x="1674993" y="6782485"/>
                  </a:lnTo>
                  <a:cubicBezTo>
                    <a:pt x="664423" y="6099757"/>
                    <a:pt x="0" y="4943571"/>
                    <a:pt x="0" y="3632200"/>
                  </a:cubicBezTo>
                  <a:cubicBezTo>
                    <a:pt x="0" y="1927418"/>
                    <a:pt x="1122874" y="484898"/>
                    <a:pt x="2669374" y="3887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îṥḻide">
              <a:extLst>
                <a:ext uri="{FF2B5EF4-FFF2-40B4-BE49-F238E27FC236}">
                  <a16:creationId xmlns:a16="http://schemas.microsoft.com/office/drawing/2014/main" id="{12779FCF-6465-4FEA-B2BE-81DF6315B4C6}"/>
                </a:ext>
              </a:extLst>
            </p:cNvPr>
            <p:cNvGrpSpPr/>
            <p:nvPr/>
          </p:nvGrpSpPr>
          <p:grpSpPr>
            <a:xfrm>
              <a:off x="2867550" y="1673959"/>
              <a:ext cx="6444201" cy="1799627"/>
              <a:chOff x="2847181" y="1395712"/>
              <a:chExt cx="6484938" cy="1799627"/>
            </a:xfrm>
          </p:grpSpPr>
          <p:sp>
            <p:nvSpPr>
              <p:cNvPr id="26" name="î$1iďé">
                <a:extLst>
                  <a:ext uri="{FF2B5EF4-FFF2-40B4-BE49-F238E27FC236}">
                    <a16:creationId xmlns:a16="http://schemas.microsoft.com/office/drawing/2014/main" id="{F6C0B8BD-8162-4FCA-B7AC-235FD87189C5}"/>
                  </a:ext>
                </a:extLst>
              </p:cNvPr>
              <p:cNvSpPr txBox="1"/>
              <p:nvPr/>
            </p:nvSpPr>
            <p:spPr>
              <a:xfrm>
                <a:off x="2847181" y="1395712"/>
                <a:ext cx="6484938" cy="814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共享</a:t>
                </a:r>
                <a:r>
                  <a:rPr lang="en-US" altLang="zh-CN" sz="2000" b="1" dirty="0">
                    <a:cs typeface="+mn-ea"/>
                    <a:sym typeface="+mn-lt"/>
                  </a:rPr>
                  <a:t>——</a:t>
                </a:r>
                <a:r>
                  <a:rPr lang="zh-CN" altLang="en-US" sz="2000" b="1" dirty="0">
                    <a:cs typeface="+mn-ea"/>
                    <a:sym typeface="+mn-lt"/>
                  </a:rPr>
                  <a:t>程序块的来源</a:t>
                </a:r>
                <a:endParaRPr lang="en-US" altLang="zh-CN" sz="2000" b="1" dirty="0">
                  <a:cs typeface="+mn-ea"/>
                  <a:sym typeface="+mn-lt"/>
                </a:endParaRPr>
              </a:p>
              <a:p>
                <a:pPr algn="ctr"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开源精神造福人类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7" name="ïŝliďê">
                <a:extLst>
                  <a:ext uri="{FF2B5EF4-FFF2-40B4-BE49-F238E27FC236}">
                    <a16:creationId xmlns:a16="http://schemas.microsoft.com/office/drawing/2014/main" id="{4526A6D4-3938-483E-AE04-387A4D4F50AE}"/>
                  </a:ext>
                </a:extLst>
              </p:cNvPr>
              <p:cNvSpPr txBox="1"/>
              <p:nvPr/>
            </p:nvSpPr>
            <p:spPr>
              <a:xfrm>
                <a:off x="2847181" y="2209728"/>
                <a:ext cx="6484938" cy="985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zh-CN" altLang="zh-CN" dirty="0">
                    <a:cs typeface="+mn-ea"/>
                    <a:sym typeface="+mn-lt"/>
                  </a:rPr>
                  <a:t>每个用户都可以在平台分享自己的</a:t>
                </a:r>
                <a:r>
                  <a:rPr lang="en-US" altLang="zh-CN" dirty="0">
                    <a:cs typeface="+mn-ea"/>
                    <a:sym typeface="+mn-lt"/>
                  </a:rPr>
                  <a:t>DIY</a:t>
                </a:r>
                <a:r>
                  <a:rPr lang="zh-CN" altLang="zh-CN" dirty="0">
                    <a:cs typeface="+mn-ea"/>
                    <a:sym typeface="+mn-lt"/>
                  </a:rPr>
                  <a:t>经验，提出自己无法解决的问题，互相学习、交流。有编程能力的用户还可以分享他们写的功能块，而我们则筛选出优秀的程序填充到我们的代码库中进行共享，并给予用户相应的奖励。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ïṩ1îḓè">
              <a:extLst>
                <a:ext uri="{FF2B5EF4-FFF2-40B4-BE49-F238E27FC236}">
                  <a16:creationId xmlns:a16="http://schemas.microsoft.com/office/drawing/2014/main" id="{30C3DF35-20C5-4696-A54D-85D03514F1EA}"/>
                </a:ext>
              </a:extLst>
            </p:cNvPr>
            <p:cNvGrpSpPr/>
            <p:nvPr/>
          </p:nvGrpSpPr>
          <p:grpSpPr>
            <a:xfrm>
              <a:off x="3366861" y="3603067"/>
              <a:ext cx="609600" cy="609600"/>
              <a:chOff x="3286125" y="3697256"/>
              <a:chExt cx="609600" cy="609600"/>
            </a:xfrm>
          </p:grpSpPr>
          <p:sp>
            <p:nvSpPr>
              <p:cNvPr id="24" name="îŝľiḍè">
                <a:extLst>
                  <a:ext uri="{FF2B5EF4-FFF2-40B4-BE49-F238E27FC236}">
                    <a16:creationId xmlns:a16="http://schemas.microsoft.com/office/drawing/2014/main" id="{28CAEC95-6908-4579-89A1-C1B8833D8832}"/>
                  </a:ext>
                </a:extLst>
              </p:cNvPr>
              <p:cNvSpPr/>
              <p:nvPr/>
            </p:nvSpPr>
            <p:spPr>
              <a:xfrm>
                <a:off x="3286125" y="3697256"/>
                <a:ext cx="609600" cy="609600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isļîḋè">
                <a:extLst>
                  <a:ext uri="{FF2B5EF4-FFF2-40B4-BE49-F238E27FC236}">
                    <a16:creationId xmlns:a16="http://schemas.microsoft.com/office/drawing/2014/main" id="{80A14B57-C57E-43E3-B134-A1301B3AC16C}"/>
                  </a:ext>
                </a:extLst>
              </p:cNvPr>
              <p:cNvSpPr/>
              <p:nvPr/>
            </p:nvSpPr>
            <p:spPr>
              <a:xfrm>
                <a:off x="3429218" y="3870262"/>
                <a:ext cx="323416" cy="263588"/>
              </a:xfrm>
              <a:custGeom>
                <a:avLst/>
                <a:gdLst>
                  <a:gd name="T0" fmla="*/ 4047 w 4146"/>
                  <a:gd name="T1" fmla="*/ 390 h 3384"/>
                  <a:gd name="T2" fmla="*/ 3847 w 4146"/>
                  <a:gd name="T3" fmla="*/ 463 h 3384"/>
                  <a:gd name="T4" fmla="*/ 4027 w 4146"/>
                  <a:gd name="T5" fmla="*/ 147 h 3384"/>
                  <a:gd name="T6" fmla="*/ 4005 w 4146"/>
                  <a:gd name="T7" fmla="*/ 74 h 3384"/>
                  <a:gd name="T8" fmla="*/ 3929 w 4146"/>
                  <a:gd name="T9" fmla="*/ 69 h 3384"/>
                  <a:gd name="T10" fmla="*/ 3464 w 4146"/>
                  <a:gd name="T11" fmla="*/ 253 h 3384"/>
                  <a:gd name="T12" fmla="*/ 2843 w 4146"/>
                  <a:gd name="T13" fmla="*/ 0 h 3384"/>
                  <a:gd name="T14" fmla="*/ 1956 w 4146"/>
                  <a:gd name="T15" fmla="*/ 887 h 3384"/>
                  <a:gd name="T16" fmla="*/ 1963 w 4146"/>
                  <a:gd name="T17" fmla="*/ 1002 h 3384"/>
                  <a:gd name="T18" fmla="*/ 404 w 4146"/>
                  <a:gd name="T19" fmla="*/ 174 h 3384"/>
                  <a:gd name="T20" fmla="*/ 347 w 4146"/>
                  <a:gd name="T21" fmla="*/ 150 h 3384"/>
                  <a:gd name="T22" fmla="*/ 295 w 4146"/>
                  <a:gd name="T23" fmla="*/ 183 h 3384"/>
                  <a:gd name="T24" fmla="*/ 174 w 4146"/>
                  <a:gd name="T25" fmla="*/ 629 h 3384"/>
                  <a:gd name="T26" fmla="*/ 386 w 4146"/>
                  <a:gd name="T27" fmla="*/ 1204 h 3384"/>
                  <a:gd name="T28" fmla="*/ 267 w 4146"/>
                  <a:gd name="T29" fmla="*/ 1151 h 3384"/>
                  <a:gd name="T30" fmla="*/ 201 w 4146"/>
                  <a:gd name="T31" fmla="*/ 1152 h 3384"/>
                  <a:gd name="T32" fmla="*/ 168 w 4146"/>
                  <a:gd name="T33" fmla="*/ 1208 h 3384"/>
                  <a:gd name="T34" fmla="*/ 168 w 4146"/>
                  <a:gd name="T35" fmla="*/ 1220 h 3384"/>
                  <a:gd name="T36" fmla="*/ 602 w 4146"/>
                  <a:gd name="T37" fmla="*/ 1983 h 3384"/>
                  <a:gd name="T38" fmla="*/ 534 w 4146"/>
                  <a:gd name="T39" fmla="*/ 1973 h 3384"/>
                  <a:gd name="T40" fmla="*/ 472 w 4146"/>
                  <a:gd name="T41" fmla="*/ 1994 h 3384"/>
                  <a:gd name="T42" fmla="*/ 459 w 4146"/>
                  <a:gd name="T43" fmla="*/ 2059 h 3384"/>
                  <a:gd name="T44" fmla="*/ 1108 w 4146"/>
                  <a:gd name="T45" fmla="*/ 2654 h 3384"/>
                  <a:gd name="T46" fmla="*/ 269 w 4146"/>
                  <a:gd name="T47" fmla="*/ 2893 h 3384"/>
                  <a:gd name="T48" fmla="*/ 81 w 4146"/>
                  <a:gd name="T49" fmla="*/ 2882 h 3384"/>
                  <a:gd name="T50" fmla="*/ 11 w 4146"/>
                  <a:gd name="T51" fmla="*/ 2926 h 3384"/>
                  <a:gd name="T52" fmla="*/ 38 w 4146"/>
                  <a:gd name="T53" fmla="*/ 3004 h 3384"/>
                  <a:gd name="T54" fmla="*/ 1332 w 4146"/>
                  <a:gd name="T55" fmla="*/ 3384 h 3384"/>
                  <a:gd name="T56" fmla="*/ 3115 w 4146"/>
                  <a:gd name="T57" fmla="*/ 2600 h 3384"/>
                  <a:gd name="T58" fmla="*/ 3733 w 4146"/>
                  <a:gd name="T59" fmla="*/ 982 h 3384"/>
                  <a:gd name="T60" fmla="*/ 3732 w 4146"/>
                  <a:gd name="T61" fmla="*/ 909 h 3384"/>
                  <a:gd name="T62" fmla="*/ 4129 w 4146"/>
                  <a:gd name="T63" fmla="*/ 488 h 3384"/>
                  <a:gd name="T64" fmla="*/ 4125 w 4146"/>
                  <a:gd name="T65" fmla="*/ 408 h 3384"/>
                  <a:gd name="T66" fmla="*/ 4047 w 4146"/>
                  <a:gd name="T67" fmla="*/ 39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46" h="3384">
                    <a:moveTo>
                      <a:pt x="4047" y="390"/>
                    </a:moveTo>
                    <a:cubicBezTo>
                      <a:pt x="3982" y="419"/>
                      <a:pt x="3915" y="443"/>
                      <a:pt x="3847" y="463"/>
                    </a:cubicBezTo>
                    <a:cubicBezTo>
                      <a:pt x="3927" y="372"/>
                      <a:pt x="3989" y="264"/>
                      <a:pt x="4027" y="147"/>
                    </a:cubicBezTo>
                    <a:cubicBezTo>
                      <a:pt x="4035" y="120"/>
                      <a:pt x="4026" y="91"/>
                      <a:pt x="4005" y="74"/>
                    </a:cubicBezTo>
                    <a:cubicBezTo>
                      <a:pt x="3983" y="57"/>
                      <a:pt x="3953" y="55"/>
                      <a:pt x="3929" y="69"/>
                    </a:cubicBezTo>
                    <a:cubicBezTo>
                      <a:pt x="3784" y="155"/>
                      <a:pt x="3628" y="217"/>
                      <a:pt x="3464" y="253"/>
                    </a:cubicBezTo>
                    <a:cubicBezTo>
                      <a:pt x="3299" y="91"/>
                      <a:pt x="3075" y="0"/>
                      <a:pt x="2843" y="0"/>
                    </a:cubicBezTo>
                    <a:cubicBezTo>
                      <a:pt x="2354" y="0"/>
                      <a:pt x="1956" y="398"/>
                      <a:pt x="1956" y="887"/>
                    </a:cubicBezTo>
                    <a:cubicBezTo>
                      <a:pt x="1956" y="925"/>
                      <a:pt x="1958" y="964"/>
                      <a:pt x="1963" y="1002"/>
                    </a:cubicBezTo>
                    <a:cubicBezTo>
                      <a:pt x="1356" y="948"/>
                      <a:pt x="791" y="650"/>
                      <a:pt x="404" y="174"/>
                    </a:cubicBezTo>
                    <a:cubicBezTo>
                      <a:pt x="390" y="157"/>
                      <a:pt x="369" y="148"/>
                      <a:pt x="347" y="150"/>
                    </a:cubicBezTo>
                    <a:cubicBezTo>
                      <a:pt x="325" y="152"/>
                      <a:pt x="306" y="164"/>
                      <a:pt x="295" y="183"/>
                    </a:cubicBezTo>
                    <a:cubicBezTo>
                      <a:pt x="216" y="318"/>
                      <a:pt x="174" y="472"/>
                      <a:pt x="174" y="629"/>
                    </a:cubicBezTo>
                    <a:cubicBezTo>
                      <a:pt x="174" y="843"/>
                      <a:pt x="251" y="1046"/>
                      <a:pt x="386" y="1204"/>
                    </a:cubicBezTo>
                    <a:cubicBezTo>
                      <a:pt x="345" y="1190"/>
                      <a:pt x="305" y="1172"/>
                      <a:pt x="267" y="1151"/>
                    </a:cubicBezTo>
                    <a:cubicBezTo>
                      <a:pt x="246" y="1140"/>
                      <a:pt x="221" y="1140"/>
                      <a:pt x="201" y="1152"/>
                    </a:cubicBezTo>
                    <a:cubicBezTo>
                      <a:pt x="181" y="1163"/>
                      <a:pt x="168" y="1185"/>
                      <a:pt x="168" y="1208"/>
                    </a:cubicBezTo>
                    <a:cubicBezTo>
                      <a:pt x="168" y="1212"/>
                      <a:pt x="168" y="1216"/>
                      <a:pt x="168" y="1220"/>
                    </a:cubicBezTo>
                    <a:cubicBezTo>
                      <a:pt x="168" y="1539"/>
                      <a:pt x="339" y="1826"/>
                      <a:pt x="602" y="1983"/>
                    </a:cubicBezTo>
                    <a:cubicBezTo>
                      <a:pt x="579" y="1981"/>
                      <a:pt x="557" y="1977"/>
                      <a:pt x="534" y="1973"/>
                    </a:cubicBezTo>
                    <a:cubicBezTo>
                      <a:pt x="511" y="1969"/>
                      <a:pt x="488" y="1977"/>
                      <a:pt x="472" y="1994"/>
                    </a:cubicBezTo>
                    <a:cubicBezTo>
                      <a:pt x="456" y="2012"/>
                      <a:pt x="451" y="2037"/>
                      <a:pt x="459" y="2059"/>
                    </a:cubicBezTo>
                    <a:cubicBezTo>
                      <a:pt x="556" y="2362"/>
                      <a:pt x="806" y="2586"/>
                      <a:pt x="1108" y="2654"/>
                    </a:cubicBezTo>
                    <a:cubicBezTo>
                      <a:pt x="858" y="2811"/>
                      <a:pt x="571" y="2893"/>
                      <a:pt x="269" y="2893"/>
                    </a:cubicBezTo>
                    <a:cubicBezTo>
                      <a:pt x="207" y="2893"/>
                      <a:pt x="143" y="2889"/>
                      <a:pt x="81" y="2882"/>
                    </a:cubicBezTo>
                    <a:cubicBezTo>
                      <a:pt x="51" y="2878"/>
                      <a:pt x="21" y="2897"/>
                      <a:pt x="11" y="2926"/>
                    </a:cubicBezTo>
                    <a:cubicBezTo>
                      <a:pt x="0" y="2955"/>
                      <a:pt x="12" y="2988"/>
                      <a:pt x="38" y="3004"/>
                    </a:cubicBezTo>
                    <a:cubicBezTo>
                      <a:pt x="425" y="3253"/>
                      <a:pt x="872" y="3384"/>
                      <a:pt x="1332" y="3384"/>
                    </a:cubicBezTo>
                    <a:cubicBezTo>
                      <a:pt x="2235" y="3384"/>
                      <a:pt x="2800" y="2958"/>
                      <a:pt x="3115" y="2600"/>
                    </a:cubicBezTo>
                    <a:cubicBezTo>
                      <a:pt x="3508" y="2155"/>
                      <a:pt x="3733" y="1565"/>
                      <a:pt x="3733" y="982"/>
                    </a:cubicBezTo>
                    <a:cubicBezTo>
                      <a:pt x="3733" y="958"/>
                      <a:pt x="3733" y="933"/>
                      <a:pt x="3732" y="909"/>
                    </a:cubicBezTo>
                    <a:cubicBezTo>
                      <a:pt x="3887" y="792"/>
                      <a:pt x="4020" y="651"/>
                      <a:pt x="4129" y="488"/>
                    </a:cubicBezTo>
                    <a:cubicBezTo>
                      <a:pt x="4146" y="464"/>
                      <a:pt x="4144" y="431"/>
                      <a:pt x="4125" y="408"/>
                    </a:cubicBezTo>
                    <a:cubicBezTo>
                      <a:pt x="4106" y="385"/>
                      <a:pt x="4074" y="378"/>
                      <a:pt x="4047" y="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îs1íďê">
              <a:extLst>
                <a:ext uri="{FF2B5EF4-FFF2-40B4-BE49-F238E27FC236}">
                  <a16:creationId xmlns:a16="http://schemas.microsoft.com/office/drawing/2014/main" id="{C37BE418-B45D-4808-921F-C66B5866283D}"/>
                </a:ext>
              </a:extLst>
            </p:cNvPr>
            <p:cNvGrpSpPr/>
            <p:nvPr/>
          </p:nvGrpSpPr>
          <p:grpSpPr>
            <a:xfrm>
              <a:off x="4575856" y="3603067"/>
              <a:ext cx="609600" cy="609600"/>
              <a:chOff x="3286125" y="3697256"/>
              <a:chExt cx="609600" cy="609600"/>
            </a:xfrm>
          </p:grpSpPr>
          <p:sp>
            <p:nvSpPr>
              <p:cNvPr id="22" name="iṧḻíďe">
                <a:extLst>
                  <a:ext uri="{FF2B5EF4-FFF2-40B4-BE49-F238E27FC236}">
                    <a16:creationId xmlns:a16="http://schemas.microsoft.com/office/drawing/2014/main" id="{A15245DE-B84D-432B-94E4-5BC809F6AAD6}"/>
                  </a:ext>
                </a:extLst>
              </p:cNvPr>
              <p:cNvSpPr/>
              <p:nvPr/>
            </p:nvSpPr>
            <p:spPr>
              <a:xfrm>
                <a:off x="3286125" y="3697256"/>
                <a:ext cx="609600" cy="609600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îṣ1ïḍé">
                <a:extLst>
                  <a:ext uri="{FF2B5EF4-FFF2-40B4-BE49-F238E27FC236}">
                    <a16:creationId xmlns:a16="http://schemas.microsoft.com/office/drawing/2014/main" id="{7B2A7DF3-E62C-4293-A4D1-52EFF847EEDC}"/>
                  </a:ext>
                </a:extLst>
              </p:cNvPr>
              <p:cNvSpPr/>
              <p:nvPr/>
            </p:nvSpPr>
            <p:spPr>
              <a:xfrm>
                <a:off x="3458844" y="3840348"/>
                <a:ext cx="264163" cy="323416"/>
              </a:xfrm>
              <a:custGeom>
                <a:avLst/>
                <a:gdLst>
                  <a:gd name="connsiteX0" fmla="*/ 350777 w 457856"/>
                  <a:gd name="connsiteY0" fmla="*/ 136349 h 560555"/>
                  <a:gd name="connsiteX1" fmla="*/ 443086 w 457856"/>
                  <a:gd name="connsiteY1" fmla="*/ 191681 h 560555"/>
                  <a:gd name="connsiteX2" fmla="*/ 382162 w 457856"/>
                  <a:gd name="connsiteY2" fmla="*/ 307876 h 560555"/>
                  <a:gd name="connsiteX3" fmla="*/ 457856 w 457856"/>
                  <a:gd name="connsiteY3" fmla="*/ 411161 h 560555"/>
                  <a:gd name="connsiteX4" fmla="*/ 409855 w 457856"/>
                  <a:gd name="connsiteY4" fmla="*/ 501535 h 560555"/>
                  <a:gd name="connsiteX5" fmla="*/ 332315 w 457856"/>
                  <a:gd name="connsiteY5" fmla="*/ 558711 h 560555"/>
                  <a:gd name="connsiteX6" fmla="*/ 241851 w 457856"/>
                  <a:gd name="connsiteY6" fmla="*/ 536578 h 560555"/>
                  <a:gd name="connsiteX7" fmla="*/ 151388 w 457856"/>
                  <a:gd name="connsiteY7" fmla="*/ 560555 h 560555"/>
                  <a:gd name="connsiteX8" fmla="*/ 140311 w 457856"/>
                  <a:gd name="connsiteY8" fmla="*/ 560555 h 560555"/>
                  <a:gd name="connsiteX9" fmla="*/ 81233 w 457856"/>
                  <a:gd name="connsiteY9" fmla="*/ 519979 h 560555"/>
                  <a:gd name="connsiteX10" fmla="*/ 0 w 457856"/>
                  <a:gd name="connsiteY10" fmla="*/ 315254 h 560555"/>
                  <a:gd name="connsiteX11" fmla="*/ 0 w 457856"/>
                  <a:gd name="connsiteY11" fmla="*/ 291277 h 560555"/>
                  <a:gd name="connsiteX12" fmla="*/ 72002 w 457856"/>
                  <a:gd name="connsiteY12" fmla="*/ 156637 h 560555"/>
                  <a:gd name="connsiteX13" fmla="*/ 153234 w 457856"/>
                  <a:gd name="connsiteY13" fmla="*/ 138194 h 560555"/>
                  <a:gd name="connsiteX14" fmla="*/ 193850 w 457856"/>
                  <a:gd name="connsiteY14" fmla="*/ 149260 h 560555"/>
                  <a:gd name="connsiteX15" fmla="*/ 232620 w 457856"/>
                  <a:gd name="connsiteY15" fmla="*/ 160326 h 560555"/>
                  <a:gd name="connsiteX16" fmla="*/ 260313 w 457856"/>
                  <a:gd name="connsiteY16" fmla="*/ 152949 h 560555"/>
                  <a:gd name="connsiteX17" fmla="*/ 350777 w 457856"/>
                  <a:gd name="connsiteY17" fmla="*/ 136349 h 560555"/>
                  <a:gd name="connsiteX18" fmla="*/ 335937 w 457856"/>
                  <a:gd name="connsiteY18" fmla="*/ 0 h 560555"/>
                  <a:gd name="connsiteX19" fmla="*/ 339628 w 457856"/>
                  <a:gd name="connsiteY19" fmla="*/ 0 h 560555"/>
                  <a:gd name="connsiteX20" fmla="*/ 310105 w 457856"/>
                  <a:gd name="connsiteY20" fmla="*/ 90437 h 560555"/>
                  <a:gd name="connsiteX21" fmla="*/ 227073 w 457856"/>
                  <a:gd name="connsiteY21" fmla="*/ 129196 h 560555"/>
                  <a:gd name="connsiteX22" fmla="*/ 258441 w 457856"/>
                  <a:gd name="connsiteY22" fmla="*/ 40604 h 560555"/>
                  <a:gd name="connsiteX23" fmla="*/ 335937 w 457856"/>
                  <a:gd name="connsiteY23" fmla="*/ 0 h 56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7856" h="560555">
                    <a:moveTo>
                      <a:pt x="350777" y="136349"/>
                    </a:moveTo>
                    <a:cubicBezTo>
                      <a:pt x="393239" y="141882"/>
                      <a:pt x="422778" y="162171"/>
                      <a:pt x="443086" y="191681"/>
                    </a:cubicBezTo>
                    <a:cubicBezTo>
                      <a:pt x="406163" y="213813"/>
                      <a:pt x="378470" y="248856"/>
                      <a:pt x="382162" y="307876"/>
                    </a:cubicBezTo>
                    <a:cubicBezTo>
                      <a:pt x="387701" y="361363"/>
                      <a:pt x="417240" y="392717"/>
                      <a:pt x="457856" y="411161"/>
                    </a:cubicBezTo>
                    <a:cubicBezTo>
                      <a:pt x="446779" y="446204"/>
                      <a:pt x="430163" y="475714"/>
                      <a:pt x="409855" y="501535"/>
                    </a:cubicBezTo>
                    <a:cubicBezTo>
                      <a:pt x="393239" y="525512"/>
                      <a:pt x="371085" y="558711"/>
                      <a:pt x="332315" y="558711"/>
                    </a:cubicBezTo>
                    <a:cubicBezTo>
                      <a:pt x="299083" y="558711"/>
                      <a:pt x="275083" y="538423"/>
                      <a:pt x="241851" y="536578"/>
                    </a:cubicBezTo>
                    <a:cubicBezTo>
                      <a:pt x="204927" y="536578"/>
                      <a:pt x="184619" y="555022"/>
                      <a:pt x="151388" y="560555"/>
                    </a:cubicBezTo>
                    <a:lnTo>
                      <a:pt x="140311" y="560555"/>
                    </a:lnTo>
                    <a:cubicBezTo>
                      <a:pt x="116310" y="556866"/>
                      <a:pt x="96002" y="536578"/>
                      <a:pt x="81233" y="519979"/>
                    </a:cubicBezTo>
                    <a:cubicBezTo>
                      <a:pt x="38770" y="468337"/>
                      <a:pt x="5539" y="401939"/>
                      <a:pt x="0" y="315254"/>
                    </a:cubicBezTo>
                    <a:lnTo>
                      <a:pt x="0" y="291277"/>
                    </a:lnTo>
                    <a:cubicBezTo>
                      <a:pt x="1846" y="230412"/>
                      <a:pt x="33231" y="180614"/>
                      <a:pt x="72002" y="156637"/>
                    </a:cubicBezTo>
                    <a:cubicBezTo>
                      <a:pt x="92310" y="143727"/>
                      <a:pt x="121849" y="132661"/>
                      <a:pt x="153234" y="138194"/>
                    </a:cubicBezTo>
                    <a:cubicBezTo>
                      <a:pt x="166157" y="140038"/>
                      <a:pt x="180927" y="143727"/>
                      <a:pt x="193850" y="149260"/>
                    </a:cubicBezTo>
                    <a:cubicBezTo>
                      <a:pt x="204927" y="152949"/>
                      <a:pt x="219697" y="160326"/>
                      <a:pt x="232620" y="160326"/>
                    </a:cubicBezTo>
                    <a:cubicBezTo>
                      <a:pt x="241851" y="160326"/>
                      <a:pt x="251082" y="154793"/>
                      <a:pt x="260313" y="152949"/>
                    </a:cubicBezTo>
                    <a:cubicBezTo>
                      <a:pt x="288006" y="141882"/>
                      <a:pt x="315699" y="130816"/>
                      <a:pt x="350777" y="136349"/>
                    </a:cubicBezTo>
                    <a:close/>
                    <a:moveTo>
                      <a:pt x="335937" y="0"/>
                    </a:moveTo>
                    <a:lnTo>
                      <a:pt x="339628" y="0"/>
                    </a:lnTo>
                    <a:cubicBezTo>
                      <a:pt x="343318" y="38759"/>
                      <a:pt x="328557" y="68289"/>
                      <a:pt x="310105" y="90437"/>
                    </a:cubicBezTo>
                    <a:cubicBezTo>
                      <a:pt x="291654" y="112585"/>
                      <a:pt x="267667" y="132888"/>
                      <a:pt x="227073" y="129196"/>
                    </a:cubicBezTo>
                    <a:cubicBezTo>
                      <a:pt x="225228" y="90437"/>
                      <a:pt x="239989" y="62752"/>
                      <a:pt x="258441" y="40604"/>
                    </a:cubicBezTo>
                    <a:cubicBezTo>
                      <a:pt x="275047" y="22148"/>
                      <a:pt x="306415" y="3691"/>
                      <a:pt x="3359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iS1íḓe">
              <a:extLst>
                <a:ext uri="{FF2B5EF4-FFF2-40B4-BE49-F238E27FC236}">
                  <a16:creationId xmlns:a16="http://schemas.microsoft.com/office/drawing/2014/main" id="{44287103-3E94-4C6F-BFCB-82DE12FE07AC}"/>
                </a:ext>
              </a:extLst>
            </p:cNvPr>
            <p:cNvGrpSpPr/>
            <p:nvPr/>
          </p:nvGrpSpPr>
          <p:grpSpPr>
            <a:xfrm>
              <a:off x="5784849" y="3603067"/>
              <a:ext cx="609600" cy="609600"/>
              <a:chOff x="3286125" y="3697256"/>
              <a:chExt cx="609600" cy="609600"/>
            </a:xfrm>
          </p:grpSpPr>
          <p:sp>
            <p:nvSpPr>
              <p:cNvPr id="20" name="ï$ľîdê">
                <a:extLst>
                  <a:ext uri="{FF2B5EF4-FFF2-40B4-BE49-F238E27FC236}">
                    <a16:creationId xmlns:a16="http://schemas.microsoft.com/office/drawing/2014/main" id="{CD880A17-C205-42C8-BA8B-29CC375617F5}"/>
                  </a:ext>
                </a:extLst>
              </p:cNvPr>
              <p:cNvSpPr/>
              <p:nvPr/>
            </p:nvSpPr>
            <p:spPr>
              <a:xfrm>
                <a:off x="3286125" y="3697256"/>
                <a:ext cx="609600" cy="609600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iṡļíďê">
                <a:extLst>
                  <a:ext uri="{FF2B5EF4-FFF2-40B4-BE49-F238E27FC236}">
                    <a16:creationId xmlns:a16="http://schemas.microsoft.com/office/drawing/2014/main" id="{14FFB0E1-7FA1-4D31-9C37-6753C09BB285}"/>
                  </a:ext>
                </a:extLst>
              </p:cNvPr>
              <p:cNvSpPr/>
              <p:nvPr/>
            </p:nvSpPr>
            <p:spPr>
              <a:xfrm>
                <a:off x="3442293" y="3840348"/>
                <a:ext cx="297264" cy="323415"/>
              </a:xfrm>
              <a:custGeom>
                <a:avLst/>
                <a:gdLst>
                  <a:gd name="connsiteX0" fmla="*/ 260361 w 546040"/>
                  <a:gd name="connsiteY0" fmla="*/ 242331 h 594078"/>
                  <a:gd name="connsiteX1" fmla="*/ 356770 w 546040"/>
                  <a:gd name="connsiteY1" fmla="*/ 297865 h 594078"/>
                  <a:gd name="connsiteX2" fmla="*/ 473406 w 546040"/>
                  <a:gd name="connsiteY2" fmla="*/ 416645 h 594078"/>
                  <a:gd name="connsiteX3" fmla="*/ 493690 w 546040"/>
                  <a:gd name="connsiteY3" fmla="*/ 542791 h 594078"/>
                  <a:gd name="connsiteX4" fmla="*/ 329109 w 546040"/>
                  <a:gd name="connsiteY4" fmla="*/ 582845 h 594078"/>
                  <a:gd name="connsiteX5" fmla="*/ 225843 w 546040"/>
                  <a:gd name="connsiteY5" fmla="*/ 580082 h 594078"/>
                  <a:gd name="connsiteX6" fmla="*/ 122576 w 546040"/>
                  <a:gd name="connsiteY6" fmla="*/ 587448 h 594078"/>
                  <a:gd name="connsiteX7" fmla="*/ 39594 w 546040"/>
                  <a:gd name="connsiteY7" fmla="*/ 507341 h 594078"/>
                  <a:gd name="connsiteX8" fmla="*/ 110129 w 546040"/>
                  <a:gd name="connsiteY8" fmla="*/ 373368 h 594078"/>
                  <a:gd name="connsiteX9" fmla="*/ 187118 w 546040"/>
                  <a:gd name="connsiteY9" fmla="*/ 290038 h 594078"/>
                  <a:gd name="connsiteX10" fmla="*/ 260361 w 546040"/>
                  <a:gd name="connsiteY10" fmla="*/ 242331 h 594078"/>
                  <a:gd name="connsiteX11" fmla="*/ 473414 w 546040"/>
                  <a:gd name="connsiteY11" fmla="*/ 180499 h 594078"/>
                  <a:gd name="connsiteX12" fmla="*/ 545784 w 546040"/>
                  <a:gd name="connsiteY12" fmla="*/ 254596 h 594078"/>
                  <a:gd name="connsiteX13" fmla="*/ 482633 w 546040"/>
                  <a:gd name="connsiteY13" fmla="*/ 353086 h 594078"/>
                  <a:gd name="connsiteX14" fmla="*/ 408880 w 546040"/>
                  <a:gd name="connsiteY14" fmla="*/ 269784 h 594078"/>
                  <a:gd name="connsiteX15" fmla="*/ 473414 w 546040"/>
                  <a:gd name="connsiteY15" fmla="*/ 180499 h 594078"/>
                  <a:gd name="connsiteX16" fmla="*/ 61231 w 546040"/>
                  <a:gd name="connsiteY16" fmla="*/ 137171 h 594078"/>
                  <a:gd name="connsiteX17" fmla="*/ 136392 w 546040"/>
                  <a:gd name="connsiteY17" fmla="*/ 205315 h 594078"/>
                  <a:gd name="connsiteX18" fmla="*/ 82442 w 546040"/>
                  <a:gd name="connsiteY18" fmla="*/ 313056 h 594078"/>
                  <a:gd name="connsiteX19" fmla="*/ 1287 w 546040"/>
                  <a:gd name="connsiteY19" fmla="*/ 217286 h 594078"/>
                  <a:gd name="connsiteX20" fmla="*/ 61231 w 546040"/>
                  <a:gd name="connsiteY20" fmla="*/ 137171 h 594078"/>
                  <a:gd name="connsiteX21" fmla="*/ 382581 w 546040"/>
                  <a:gd name="connsiteY21" fmla="*/ 15213 h 594078"/>
                  <a:gd name="connsiteX22" fmla="*/ 441145 w 546040"/>
                  <a:gd name="connsiteY22" fmla="*/ 106358 h 594078"/>
                  <a:gd name="connsiteX23" fmla="*/ 356758 w 546040"/>
                  <a:gd name="connsiteY23" fmla="*/ 189676 h 594078"/>
                  <a:gd name="connsiteX24" fmla="*/ 302807 w 546040"/>
                  <a:gd name="connsiteY24" fmla="*/ 97151 h 594078"/>
                  <a:gd name="connsiteX25" fmla="*/ 382581 w 546040"/>
                  <a:gd name="connsiteY25" fmla="*/ 15213 h 594078"/>
                  <a:gd name="connsiteX26" fmla="*/ 202765 w 546040"/>
                  <a:gd name="connsiteY26" fmla="*/ 0 h 594078"/>
                  <a:gd name="connsiteX27" fmla="*/ 267325 w 546040"/>
                  <a:gd name="connsiteY27" fmla="*/ 91842 h 594078"/>
                  <a:gd name="connsiteX28" fmla="*/ 202765 w 546040"/>
                  <a:gd name="connsiteY28" fmla="*/ 183684 h 594078"/>
                  <a:gd name="connsiteX29" fmla="*/ 138205 w 546040"/>
                  <a:gd name="connsiteY29" fmla="*/ 91842 h 594078"/>
                  <a:gd name="connsiteX30" fmla="*/ 202765 w 546040"/>
                  <a:gd name="connsiteY30" fmla="*/ 0 h 59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46040" h="594078">
                    <a:moveTo>
                      <a:pt x="260361" y="242331"/>
                    </a:moveTo>
                    <a:cubicBezTo>
                      <a:pt x="291998" y="238705"/>
                      <a:pt x="327495" y="252286"/>
                      <a:pt x="356770" y="297865"/>
                    </a:cubicBezTo>
                    <a:cubicBezTo>
                      <a:pt x="399644" y="359557"/>
                      <a:pt x="473406" y="416645"/>
                      <a:pt x="473406" y="416645"/>
                    </a:cubicBezTo>
                    <a:cubicBezTo>
                      <a:pt x="473406" y="416645"/>
                      <a:pt x="529188" y="459461"/>
                      <a:pt x="493690" y="542791"/>
                    </a:cubicBezTo>
                    <a:cubicBezTo>
                      <a:pt x="458193" y="626121"/>
                      <a:pt x="329109" y="582845"/>
                      <a:pt x="329109" y="582845"/>
                    </a:cubicBezTo>
                    <a:cubicBezTo>
                      <a:pt x="329109" y="582845"/>
                      <a:pt x="281164" y="567652"/>
                      <a:pt x="225843" y="580082"/>
                    </a:cubicBezTo>
                    <a:cubicBezTo>
                      <a:pt x="170521" y="592513"/>
                      <a:pt x="122576" y="587448"/>
                      <a:pt x="122576" y="587448"/>
                    </a:cubicBezTo>
                    <a:cubicBezTo>
                      <a:pt x="122576" y="587448"/>
                      <a:pt x="58035" y="589290"/>
                      <a:pt x="39594" y="507341"/>
                    </a:cubicBezTo>
                    <a:cubicBezTo>
                      <a:pt x="21154" y="425852"/>
                      <a:pt x="104136" y="380734"/>
                      <a:pt x="110129" y="373368"/>
                    </a:cubicBezTo>
                    <a:cubicBezTo>
                      <a:pt x="116583" y="365542"/>
                      <a:pt x="159457" y="336077"/>
                      <a:pt x="187118" y="290038"/>
                    </a:cubicBezTo>
                    <a:cubicBezTo>
                      <a:pt x="200948" y="266789"/>
                      <a:pt x="228724" y="245956"/>
                      <a:pt x="260361" y="242331"/>
                    </a:cubicBezTo>
                    <a:close/>
                    <a:moveTo>
                      <a:pt x="473414" y="180499"/>
                    </a:moveTo>
                    <a:cubicBezTo>
                      <a:pt x="530572" y="180499"/>
                      <a:pt x="545784" y="236187"/>
                      <a:pt x="545784" y="254596"/>
                    </a:cubicBezTo>
                    <a:cubicBezTo>
                      <a:pt x="545784" y="273006"/>
                      <a:pt x="553620" y="351705"/>
                      <a:pt x="482633" y="353086"/>
                    </a:cubicBezTo>
                    <a:cubicBezTo>
                      <a:pt x="412107" y="354927"/>
                      <a:pt x="408880" y="305222"/>
                      <a:pt x="408880" y="269784"/>
                    </a:cubicBezTo>
                    <a:cubicBezTo>
                      <a:pt x="408880" y="232966"/>
                      <a:pt x="416716" y="180499"/>
                      <a:pt x="473414" y="180499"/>
                    </a:cubicBezTo>
                    <a:close/>
                    <a:moveTo>
                      <a:pt x="61231" y="137171"/>
                    </a:moveTo>
                    <a:cubicBezTo>
                      <a:pt x="102731" y="133487"/>
                      <a:pt x="133164" y="179070"/>
                      <a:pt x="136392" y="205315"/>
                    </a:cubicBezTo>
                    <a:cubicBezTo>
                      <a:pt x="138237" y="221890"/>
                      <a:pt x="147459" y="299243"/>
                      <a:pt x="82442" y="313056"/>
                    </a:cubicBezTo>
                    <a:cubicBezTo>
                      <a:pt x="17887" y="326869"/>
                      <a:pt x="-6091" y="252279"/>
                      <a:pt x="1287" y="217286"/>
                    </a:cubicBezTo>
                    <a:cubicBezTo>
                      <a:pt x="1287" y="217286"/>
                      <a:pt x="8664" y="141775"/>
                      <a:pt x="61231" y="137171"/>
                    </a:cubicBezTo>
                    <a:close/>
                    <a:moveTo>
                      <a:pt x="382581" y="15213"/>
                    </a:moveTo>
                    <a:cubicBezTo>
                      <a:pt x="416705" y="23039"/>
                      <a:pt x="447600" y="67690"/>
                      <a:pt x="441145" y="106358"/>
                    </a:cubicBezTo>
                    <a:cubicBezTo>
                      <a:pt x="435150" y="145025"/>
                      <a:pt x="404254" y="196121"/>
                      <a:pt x="356758" y="189676"/>
                    </a:cubicBezTo>
                    <a:cubicBezTo>
                      <a:pt x="308802" y="183692"/>
                      <a:pt x="298196" y="140422"/>
                      <a:pt x="302807" y="97151"/>
                    </a:cubicBezTo>
                    <a:cubicBezTo>
                      <a:pt x="306496" y="61706"/>
                      <a:pt x="348919" y="7848"/>
                      <a:pt x="382581" y="15213"/>
                    </a:cubicBezTo>
                    <a:close/>
                    <a:moveTo>
                      <a:pt x="202765" y="0"/>
                    </a:moveTo>
                    <a:cubicBezTo>
                      <a:pt x="238421" y="0"/>
                      <a:pt x="267325" y="41119"/>
                      <a:pt x="267325" y="91842"/>
                    </a:cubicBezTo>
                    <a:cubicBezTo>
                      <a:pt x="267325" y="142565"/>
                      <a:pt x="238421" y="183684"/>
                      <a:pt x="202765" y="183684"/>
                    </a:cubicBezTo>
                    <a:cubicBezTo>
                      <a:pt x="167109" y="183684"/>
                      <a:pt x="138205" y="142565"/>
                      <a:pt x="138205" y="91842"/>
                    </a:cubicBezTo>
                    <a:cubicBezTo>
                      <a:pt x="138205" y="41119"/>
                      <a:pt x="167109" y="0"/>
                      <a:pt x="202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îṥḷiḍê">
              <a:extLst>
                <a:ext uri="{FF2B5EF4-FFF2-40B4-BE49-F238E27FC236}">
                  <a16:creationId xmlns:a16="http://schemas.microsoft.com/office/drawing/2014/main" id="{0AF049CF-4D93-4F6B-97A2-0BA8F100294E}"/>
                </a:ext>
              </a:extLst>
            </p:cNvPr>
            <p:cNvGrpSpPr/>
            <p:nvPr/>
          </p:nvGrpSpPr>
          <p:grpSpPr>
            <a:xfrm>
              <a:off x="6993844" y="3603067"/>
              <a:ext cx="609600" cy="609600"/>
              <a:chOff x="3286125" y="3697256"/>
              <a:chExt cx="609600" cy="609600"/>
            </a:xfrm>
          </p:grpSpPr>
          <p:sp>
            <p:nvSpPr>
              <p:cNvPr id="18" name="íṧliḑè">
                <a:extLst>
                  <a:ext uri="{FF2B5EF4-FFF2-40B4-BE49-F238E27FC236}">
                    <a16:creationId xmlns:a16="http://schemas.microsoft.com/office/drawing/2014/main" id="{5382C50A-0888-4E30-BCC6-E9EA5FE01F30}"/>
                  </a:ext>
                </a:extLst>
              </p:cNvPr>
              <p:cNvSpPr/>
              <p:nvPr/>
            </p:nvSpPr>
            <p:spPr>
              <a:xfrm>
                <a:off x="3286125" y="3697256"/>
                <a:ext cx="609600" cy="609600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iş1îḋe">
                <a:extLst>
                  <a:ext uri="{FF2B5EF4-FFF2-40B4-BE49-F238E27FC236}">
                    <a16:creationId xmlns:a16="http://schemas.microsoft.com/office/drawing/2014/main" id="{53F4ECE8-D784-4E49-BFB4-B537DA6A0952}"/>
                  </a:ext>
                </a:extLst>
              </p:cNvPr>
              <p:cNvSpPr/>
              <p:nvPr/>
            </p:nvSpPr>
            <p:spPr>
              <a:xfrm>
                <a:off x="3489153" y="3840347"/>
                <a:ext cx="203544" cy="323416"/>
              </a:xfrm>
              <a:custGeom>
                <a:avLst/>
                <a:gdLst>
                  <a:gd name="T0" fmla="*/ 2562 w 2597"/>
                  <a:gd name="T1" fmla="*/ 3159 h 4133"/>
                  <a:gd name="T2" fmla="*/ 2494 w 2597"/>
                  <a:gd name="T3" fmla="*/ 3162 h 4133"/>
                  <a:gd name="T4" fmla="*/ 1927 w 2597"/>
                  <a:gd name="T5" fmla="*/ 3349 h 4133"/>
                  <a:gd name="T6" fmla="*/ 1657 w 2597"/>
                  <a:gd name="T7" fmla="*/ 3278 h 4133"/>
                  <a:gd name="T8" fmla="*/ 1548 w 2597"/>
                  <a:gd name="T9" fmla="*/ 3155 h 4133"/>
                  <a:gd name="T10" fmla="*/ 1516 w 2597"/>
                  <a:gd name="T11" fmla="*/ 2732 h 4133"/>
                  <a:gd name="T12" fmla="*/ 1516 w 2597"/>
                  <a:gd name="T13" fmla="*/ 1772 h 4133"/>
                  <a:gd name="T14" fmla="*/ 2398 w 2597"/>
                  <a:gd name="T15" fmla="*/ 1772 h 4133"/>
                  <a:gd name="T16" fmla="*/ 2465 w 2597"/>
                  <a:gd name="T17" fmla="*/ 1706 h 4133"/>
                  <a:gd name="T18" fmla="*/ 2465 w 2597"/>
                  <a:gd name="T19" fmla="*/ 1078 h 4133"/>
                  <a:gd name="T20" fmla="*/ 2398 w 2597"/>
                  <a:gd name="T21" fmla="*/ 1011 h 4133"/>
                  <a:gd name="T22" fmla="*/ 1516 w 2597"/>
                  <a:gd name="T23" fmla="*/ 1011 h 4133"/>
                  <a:gd name="T24" fmla="*/ 1516 w 2597"/>
                  <a:gd name="T25" fmla="*/ 67 h 4133"/>
                  <a:gd name="T26" fmla="*/ 1449 w 2597"/>
                  <a:gd name="T27" fmla="*/ 0 h 4133"/>
                  <a:gd name="T28" fmla="*/ 880 w 2597"/>
                  <a:gd name="T29" fmla="*/ 0 h 4133"/>
                  <a:gd name="T30" fmla="*/ 814 w 2597"/>
                  <a:gd name="T31" fmla="*/ 58 h 4133"/>
                  <a:gd name="T32" fmla="*/ 681 w 2597"/>
                  <a:gd name="T33" fmla="*/ 546 h 4133"/>
                  <a:gd name="T34" fmla="*/ 427 w 2597"/>
                  <a:gd name="T35" fmla="*/ 869 h 4133"/>
                  <a:gd name="T36" fmla="*/ 46 w 2597"/>
                  <a:gd name="T37" fmla="*/ 1076 h 4133"/>
                  <a:gd name="T38" fmla="*/ 0 w 2597"/>
                  <a:gd name="T39" fmla="*/ 1139 h 4133"/>
                  <a:gd name="T40" fmla="*/ 0 w 2597"/>
                  <a:gd name="T41" fmla="*/ 1706 h 4133"/>
                  <a:gd name="T42" fmla="*/ 67 w 2597"/>
                  <a:gd name="T43" fmla="*/ 1772 h 4133"/>
                  <a:gd name="T44" fmla="*/ 442 w 2597"/>
                  <a:gd name="T45" fmla="*/ 1772 h 4133"/>
                  <a:gd name="T46" fmla="*/ 442 w 2597"/>
                  <a:gd name="T47" fmla="*/ 3109 h 4133"/>
                  <a:gd name="T48" fmla="*/ 504 w 2597"/>
                  <a:gd name="T49" fmla="*/ 3552 h 4133"/>
                  <a:gd name="T50" fmla="*/ 729 w 2597"/>
                  <a:gd name="T51" fmla="*/ 3851 h 4133"/>
                  <a:gd name="T52" fmla="*/ 1111 w 2597"/>
                  <a:gd name="T53" fmla="*/ 4061 h 4133"/>
                  <a:gd name="T54" fmla="*/ 1617 w 2597"/>
                  <a:gd name="T55" fmla="*/ 4133 h 4133"/>
                  <a:gd name="T56" fmla="*/ 2082 w 2597"/>
                  <a:gd name="T57" fmla="*/ 4083 h 4133"/>
                  <a:gd name="T58" fmla="*/ 2559 w 2597"/>
                  <a:gd name="T59" fmla="*/ 3909 h 4133"/>
                  <a:gd name="T60" fmla="*/ 2597 w 2597"/>
                  <a:gd name="T61" fmla="*/ 3849 h 4133"/>
                  <a:gd name="T62" fmla="*/ 2597 w 2597"/>
                  <a:gd name="T63" fmla="*/ 3218 h 4133"/>
                  <a:gd name="T64" fmla="*/ 2562 w 2597"/>
                  <a:gd name="T65" fmla="*/ 3159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97" h="4133">
                    <a:moveTo>
                      <a:pt x="2562" y="3159"/>
                    </a:moveTo>
                    <a:cubicBezTo>
                      <a:pt x="2541" y="3147"/>
                      <a:pt x="2515" y="3149"/>
                      <a:pt x="2494" y="3162"/>
                    </a:cubicBezTo>
                    <a:cubicBezTo>
                      <a:pt x="2305" y="3286"/>
                      <a:pt x="2114" y="3349"/>
                      <a:pt x="1927" y="3349"/>
                    </a:cubicBezTo>
                    <a:cubicBezTo>
                      <a:pt x="1824" y="3349"/>
                      <a:pt x="1736" y="3326"/>
                      <a:pt x="1657" y="3278"/>
                    </a:cubicBezTo>
                    <a:cubicBezTo>
                      <a:pt x="1603" y="3247"/>
                      <a:pt x="1568" y="3206"/>
                      <a:pt x="1548" y="3155"/>
                    </a:cubicBezTo>
                    <a:cubicBezTo>
                      <a:pt x="1534" y="3115"/>
                      <a:pt x="1516" y="3009"/>
                      <a:pt x="1516" y="2732"/>
                    </a:cubicBezTo>
                    <a:lnTo>
                      <a:pt x="1516" y="1772"/>
                    </a:lnTo>
                    <a:lnTo>
                      <a:pt x="2398" y="1772"/>
                    </a:lnTo>
                    <a:cubicBezTo>
                      <a:pt x="2435" y="1772"/>
                      <a:pt x="2465" y="1742"/>
                      <a:pt x="2465" y="1706"/>
                    </a:cubicBezTo>
                    <a:lnTo>
                      <a:pt x="2465" y="1078"/>
                    </a:lnTo>
                    <a:cubicBezTo>
                      <a:pt x="2465" y="1041"/>
                      <a:pt x="2435" y="1011"/>
                      <a:pt x="2398" y="1011"/>
                    </a:cubicBezTo>
                    <a:lnTo>
                      <a:pt x="1516" y="1011"/>
                    </a:lnTo>
                    <a:lnTo>
                      <a:pt x="1516" y="67"/>
                    </a:lnTo>
                    <a:cubicBezTo>
                      <a:pt x="1516" y="30"/>
                      <a:pt x="1486" y="0"/>
                      <a:pt x="1449" y="0"/>
                    </a:cubicBezTo>
                    <a:lnTo>
                      <a:pt x="880" y="0"/>
                    </a:lnTo>
                    <a:cubicBezTo>
                      <a:pt x="846" y="0"/>
                      <a:pt x="818" y="25"/>
                      <a:pt x="814" y="58"/>
                    </a:cubicBezTo>
                    <a:cubicBezTo>
                      <a:pt x="790" y="256"/>
                      <a:pt x="745" y="420"/>
                      <a:pt x="681" y="546"/>
                    </a:cubicBezTo>
                    <a:cubicBezTo>
                      <a:pt x="617" y="672"/>
                      <a:pt x="532" y="780"/>
                      <a:pt x="427" y="869"/>
                    </a:cubicBezTo>
                    <a:cubicBezTo>
                      <a:pt x="322" y="959"/>
                      <a:pt x="194" y="1028"/>
                      <a:pt x="46" y="1076"/>
                    </a:cubicBezTo>
                    <a:cubicBezTo>
                      <a:pt x="19" y="1085"/>
                      <a:pt x="0" y="1110"/>
                      <a:pt x="0" y="1139"/>
                    </a:cubicBezTo>
                    <a:lnTo>
                      <a:pt x="0" y="1706"/>
                    </a:lnTo>
                    <a:cubicBezTo>
                      <a:pt x="0" y="1742"/>
                      <a:pt x="30" y="1772"/>
                      <a:pt x="67" y="1772"/>
                    </a:cubicBezTo>
                    <a:lnTo>
                      <a:pt x="442" y="1772"/>
                    </a:lnTo>
                    <a:lnTo>
                      <a:pt x="442" y="3109"/>
                    </a:lnTo>
                    <a:cubicBezTo>
                      <a:pt x="442" y="3302"/>
                      <a:pt x="462" y="3447"/>
                      <a:pt x="504" y="3552"/>
                    </a:cubicBezTo>
                    <a:cubicBezTo>
                      <a:pt x="546" y="3658"/>
                      <a:pt x="622" y="3758"/>
                      <a:pt x="729" y="3851"/>
                    </a:cubicBezTo>
                    <a:cubicBezTo>
                      <a:pt x="835" y="3941"/>
                      <a:pt x="963" y="4012"/>
                      <a:pt x="1111" y="4061"/>
                    </a:cubicBezTo>
                    <a:cubicBezTo>
                      <a:pt x="1258" y="4109"/>
                      <a:pt x="1428" y="4133"/>
                      <a:pt x="1617" y="4133"/>
                    </a:cubicBezTo>
                    <a:cubicBezTo>
                      <a:pt x="1783" y="4133"/>
                      <a:pt x="1939" y="4116"/>
                      <a:pt x="2082" y="4083"/>
                    </a:cubicBezTo>
                    <a:cubicBezTo>
                      <a:pt x="2225" y="4050"/>
                      <a:pt x="2385" y="3991"/>
                      <a:pt x="2559" y="3909"/>
                    </a:cubicBezTo>
                    <a:cubicBezTo>
                      <a:pt x="2582" y="3898"/>
                      <a:pt x="2597" y="3874"/>
                      <a:pt x="2597" y="3849"/>
                    </a:cubicBezTo>
                    <a:lnTo>
                      <a:pt x="2597" y="3218"/>
                    </a:lnTo>
                    <a:cubicBezTo>
                      <a:pt x="2597" y="3193"/>
                      <a:pt x="2584" y="3171"/>
                      <a:pt x="2562" y="3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íśļidé">
              <a:extLst>
                <a:ext uri="{FF2B5EF4-FFF2-40B4-BE49-F238E27FC236}">
                  <a16:creationId xmlns:a16="http://schemas.microsoft.com/office/drawing/2014/main" id="{D282E615-6806-4030-A0FC-43B9827E6566}"/>
                </a:ext>
              </a:extLst>
            </p:cNvPr>
            <p:cNvGrpSpPr/>
            <p:nvPr/>
          </p:nvGrpSpPr>
          <p:grpSpPr>
            <a:xfrm>
              <a:off x="8202839" y="3603067"/>
              <a:ext cx="609600" cy="609600"/>
              <a:chOff x="3286125" y="3697256"/>
              <a:chExt cx="609600" cy="609600"/>
            </a:xfrm>
          </p:grpSpPr>
          <p:sp>
            <p:nvSpPr>
              <p:cNvPr id="16" name="îśḷiḍè">
                <a:extLst>
                  <a:ext uri="{FF2B5EF4-FFF2-40B4-BE49-F238E27FC236}">
                    <a16:creationId xmlns:a16="http://schemas.microsoft.com/office/drawing/2014/main" id="{853C2E7C-3A2D-497C-A455-45AEFC2F60DB}"/>
                  </a:ext>
                </a:extLst>
              </p:cNvPr>
              <p:cNvSpPr/>
              <p:nvPr/>
            </p:nvSpPr>
            <p:spPr>
              <a:xfrm>
                <a:off x="3286125" y="3697256"/>
                <a:ext cx="609600" cy="609600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ïṧľïde">
                <a:extLst>
                  <a:ext uri="{FF2B5EF4-FFF2-40B4-BE49-F238E27FC236}">
                    <a16:creationId xmlns:a16="http://schemas.microsoft.com/office/drawing/2014/main" id="{174D0F94-7E2A-444E-92A3-E8F15697F767}"/>
                  </a:ext>
                </a:extLst>
              </p:cNvPr>
              <p:cNvSpPr/>
              <p:nvPr/>
            </p:nvSpPr>
            <p:spPr>
              <a:xfrm>
                <a:off x="3429218" y="3852154"/>
                <a:ext cx="323416" cy="299802"/>
              </a:xfrm>
              <a:custGeom>
                <a:avLst/>
                <a:gdLst>
                  <a:gd name="connsiteX0" fmla="*/ 476517 w 601409"/>
                  <a:gd name="connsiteY0" fmla="*/ 289505 h 557498"/>
                  <a:gd name="connsiteX1" fmla="*/ 449242 w 601409"/>
                  <a:gd name="connsiteY1" fmla="*/ 315301 h 557498"/>
                  <a:gd name="connsiteX2" fmla="*/ 476517 w 601409"/>
                  <a:gd name="connsiteY2" fmla="*/ 342531 h 557498"/>
                  <a:gd name="connsiteX3" fmla="*/ 503792 w 601409"/>
                  <a:gd name="connsiteY3" fmla="*/ 315301 h 557498"/>
                  <a:gd name="connsiteX4" fmla="*/ 476517 w 601409"/>
                  <a:gd name="connsiteY4" fmla="*/ 289505 h 557498"/>
                  <a:gd name="connsiteX5" fmla="*/ 350190 w 601409"/>
                  <a:gd name="connsiteY5" fmla="*/ 289505 h 557498"/>
                  <a:gd name="connsiteX6" fmla="*/ 322915 w 601409"/>
                  <a:gd name="connsiteY6" fmla="*/ 315301 h 557498"/>
                  <a:gd name="connsiteX7" fmla="*/ 350190 w 601409"/>
                  <a:gd name="connsiteY7" fmla="*/ 342531 h 557498"/>
                  <a:gd name="connsiteX8" fmla="*/ 377465 w 601409"/>
                  <a:gd name="connsiteY8" fmla="*/ 315301 h 557498"/>
                  <a:gd name="connsiteX9" fmla="*/ 350190 w 601409"/>
                  <a:gd name="connsiteY9" fmla="*/ 289505 h 557498"/>
                  <a:gd name="connsiteX10" fmla="*/ 413354 w 601409"/>
                  <a:gd name="connsiteY10" fmla="*/ 226448 h 557498"/>
                  <a:gd name="connsiteX11" fmla="*/ 601409 w 601409"/>
                  <a:gd name="connsiteY11" fmla="*/ 385524 h 557498"/>
                  <a:gd name="connsiteX12" fmla="*/ 568392 w 601409"/>
                  <a:gd name="connsiteY12" fmla="*/ 474377 h 557498"/>
                  <a:gd name="connsiteX13" fmla="*/ 577005 w 601409"/>
                  <a:gd name="connsiteY13" fmla="*/ 557498 h 557498"/>
                  <a:gd name="connsiteX14" fmla="*/ 503792 w 601409"/>
                  <a:gd name="connsiteY14" fmla="*/ 524537 h 557498"/>
                  <a:gd name="connsiteX15" fmla="*/ 413354 w 601409"/>
                  <a:gd name="connsiteY15" fmla="*/ 544600 h 557498"/>
                  <a:gd name="connsiteX16" fmla="*/ 225298 w 601409"/>
                  <a:gd name="connsiteY16" fmla="*/ 385524 h 557498"/>
                  <a:gd name="connsiteX17" fmla="*/ 413354 w 601409"/>
                  <a:gd name="connsiteY17" fmla="*/ 226448 h 557498"/>
                  <a:gd name="connsiteX18" fmla="*/ 331567 w 601409"/>
                  <a:gd name="connsiteY18" fmla="*/ 83108 h 557498"/>
                  <a:gd name="connsiteX19" fmla="*/ 295683 w 601409"/>
                  <a:gd name="connsiteY19" fmla="*/ 117497 h 557498"/>
                  <a:gd name="connsiteX20" fmla="*/ 331567 w 601409"/>
                  <a:gd name="connsiteY20" fmla="*/ 153320 h 557498"/>
                  <a:gd name="connsiteX21" fmla="*/ 366015 w 601409"/>
                  <a:gd name="connsiteY21" fmla="*/ 117497 h 557498"/>
                  <a:gd name="connsiteX22" fmla="*/ 331567 w 601409"/>
                  <a:gd name="connsiteY22" fmla="*/ 83108 h 557498"/>
                  <a:gd name="connsiteX23" fmla="*/ 163630 w 601409"/>
                  <a:gd name="connsiteY23" fmla="*/ 83108 h 557498"/>
                  <a:gd name="connsiteX24" fmla="*/ 129182 w 601409"/>
                  <a:gd name="connsiteY24" fmla="*/ 117497 h 557498"/>
                  <a:gd name="connsiteX25" fmla="*/ 163630 w 601409"/>
                  <a:gd name="connsiteY25" fmla="*/ 153320 h 557498"/>
                  <a:gd name="connsiteX26" fmla="*/ 199514 w 601409"/>
                  <a:gd name="connsiteY26" fmla="*/ 117497 h 557498"/>
                  <a:gd name="connsiteX27" fmla="*/ 163630 w 601409"/>
                  <a:gd name="connsiteY27" fmla="*/ 83108 h 557498"/>
                  <a:gd name="connsiteX28" fmla="*/ 248316 w 601409"/>
                  <a:gd name="connsiteY28" fmla="*/ 0 h 557498"/>
                  <a:gd name="connsiteX29" fmla="*/ 495197 w 601409"/>
                  <a:gd name="connsiteY29" fmla="*/ 210635 h 557498"/>
                  <a:gd name="connsiteX30" fmla="*/ 495197 w 601409"/>
                  <a:gd name="connsiteY30" fmla="*/ 220666 h 557498"/>
                  <a:gd name="connsiteX31" fmla="*/ 413382 w 601409"/>
                  <a:gd name="connsiteY31" fmla="*/ 204904 h 557498"/>
                  <a:gd name="connsiteX32" fmla="*/ 205256 w 601409"/>
                  <a:gd name="connsiteY32" fmla="*/ 385448 h 557498"/>
                  <a:gd name="connsiteX33" fmla="*/ 208126 w 601409"/>
                  <a:gd name="connsiteY33" fmla="*/ 416972 h 557498"/>
                  <a:gd name="connsiteX34" fmla="*/ 129182 w 601409"/>
                  <a:gd name="connsiteY34" fmla="*/ 394045 h 557498"/>
                  <a:gd name="connsiteX35" fmla="*/ 31578 w 601409"/>
                  <a:gd name="connsiteY35" fmla="*/ 437032 h 557498"/>
                  <a:gd name="connsiteX36" fmla="*/ 43061 w 601409"/>
                  <a:gd name="connsiteY36" fmla="*/ 328132 h 557498"/>
                  <a:gd name="connsiteX37" fmla="*/ 0 w 601409"/>
                  <a:gd name="connsiteY37" fmla="*/ 210635 h 557498"/>
                  <a:gd name="connsiteX38" fmla="*/ 248316 w 601409"/>
                  <a:gd name="connsiteY38" fmla="*/ 0 h 55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1409" h="557498">
                    <a:moveTo>
                      <a:pt x="476517" y="289505"/>
                    </a:moveTo>
                    <a:cubicBezTo>
                      <a:pt x="462162" y="289505"/>
                      <a:pt x="449242" y="300970"/>
                      <a:pt x="449242" y="315301"/>
                    </a:cubicBezTo>
                    <a:cubicBezTo>
                      <a:pt x="449242" y="331066"/>
                      <a:pt x="462162" y="342531"/>
                      <a:pt x="476517" y="342531"/>
                    </a:cubicBezTo>
                    <a:cubicBezTo>
                      <a:pt x="490873" y="342531"/>
                      <a:pt x="503792" y="331066"/>
                      <a:pt x="503792" y="315301"/>
                    </a:cubicBezTo>
                    <a:cubicBezTo>
                      <a:pt x="503792" y="300970"/>
                      <a:pt x="490873" y="289505"/>
                      <a:pt x="476517" y="289505"/>
                    </a:cubicBezTo>
                    <a:close/>
                    <a:moveTo>
                      <a:pt x="350190" y="289505"/>
                    </a:moveTo>
                    <a:cubicBezTo>
                      <a:pt x="335834" y="289505"/>
                      <a:pt x="322915" y="300970"/>
                      <a:pt x="322915" y="315301"/>
                    </a:cubicBezTo>
                    <a:cubicBezTo>
                      <a:pt x="322915" y="331066"/>
                      <a:pt x="335834" y="342531"/>
                      <a:pt x="350190" y="342531"/>
                    </a:cubicBezTo>
                    <a:cubicBezTo>
                      <a:pt x="364545" y="342531"/>
                      <a:pt x="377465" y="331066"/>
                      <a:pt x="377465" y="315301"/>
                    </a:cubicBezTo>
                    <a:cubicBezTo>
                      <a:pt x="377465" y="300970"/>
                      <a:pt x="364545" y="289505"/>
                      <a:pt x="350190" y="289505"/>
                    </a:cubicBezTo>
                    <a:close/>
                    <a:moveTo>
                      <a:pt x="413354" y="226448"/>
                    </a:moveTo>
                    <a:cubicBezTo>
                      <a:pt x="516712" y="226448"/>
                      <a:pt x="601409" y="298104"/>
                      <a:pt x="601409" y="385524"/>
                    </a:cubicBezTo>
                    <a:cubicBezTo>
                      <a:pt x="601409" y="418486"/>
                      <a:pt x="588489" y="450014"/>
                      <a:pt x="568392" y="474377"/>
                    </a:cubicBezTo>
                    <a:lnTo>
                      <a:pt x="577005" y="557498"/>
                    </a:lnTo>
                    <a:lnTo>
                      <a:pt x="503792" y="524537"/>
                    </a:lnTo>
                    <a:cubicBezTo>
                      <a:pt x="476517" y="537435"/>
                      <a:pt x="446371" y="544600"/>
                      <a:pt x="413354" y="544600"/>
                    </a:cubicBezTo>
                    <a:cubicBezTo>
                      <a:pt x="309995" y="544600"/>
                      <a:pt x="225298" y="472944"/>
                      <a:pt x="225298" y="385524"/>
                    </a:cubicBezTo>
                    <a:cubicBezTo>
                      <a:pt x="225298" y="298104"/>
                      <a:pt x="309995" y="226448"/>
                      <a:pt x="413354" y="226448"/>
                    </a:cubicBezTo>
                    <a:close/>
                    <a:moveTo>
                      <a:pt x="331567" y="83108"/>
                    </a:moveTo>
                    <a:cubicBezTo>
                      <a:pt x="311472" y="83108"/>
                      <a:pt x="295683" y="98870"/>
                      <a:pt x="295683" y="117497"/>
                    </a:cubicBezTo>
                    <a:cubicBezTo>
                      <a:pt x="295683" y="137558"/>
                      <a:pt x="311472" y="153320"/>
                      <a:pt x="331567" y="153320"/>
                    </a:cubicBezTo>
                    <a:cubicBezTo>
                      <a:pt x="350226" y="153320"/>
                      <a:pt x="366015" y="137558"/>
                      <a:pt x="366015" y="117497"/>
                    </a:cubicBezTo>
                    <a:cubicBezTo>
                      <a:pt x="366015" y="98870"/>
                      <a:pt x="350226" y="83108"/>
                      <a:pt x="331567" y="83108"/>
                    </a:cubicBezTo>
                    <a:close/>
                    <a:moveTo>
                      <a:pt x="163630" y="83108"/>
                    </a:moveTo>
                    <a:cubicBezTo>
                      <a:pt x="144971" y="83108"/>
                      <a:pt x="129182" y="98870"/>
                      <a:pt x="129182" y="117497"/>
                    </a:cubicBezTo>
                    <a:cubicBezTo>
                      <a:pt x="129182" y="137558"/>
                      <a:pt x="144971" y="153320"/>
                      <a:pt x="163630" y="153320"/>
                    </a:cubicBezTo>
                    <a:cubicBezTo>
                      <a:pt x="183725" y="153320"/>
                      <a:pt x="199514" y="137558"/>
                      <a:pt x="199514" y="117497"/>
                    </a:cubicBezTo>
                    <a:cubicBezTo>
                      <a:pt x="199514" y="98870"/>
                      <a:pt x="183725" y="83108"/>
                      <a:pt x="163630" y="83108"/>
                    </a:cubicBezTo>
                    <a:close/>
                    <a:moveTo>
                      <a:pt x="248316" y="0"/>
                    </a:moveTo>
                    <a:cubicBezTo>
                      <a:pt x="384675" y="0"/>
                      <a:pt x="495197" y="94571"/>
                      <a:pt x="495197" y="210635"/>
                    </a:cubicBezTo>
                    <a:cubicBezTo>
                      <a:pt x="495197" y="213501"/>
                      <a:pt x="495197" y="216367"/>
                      <a:pt x="495197" y="220666"/>
                    </a:cubicBezTo>
                    <a:cubicBezTo>
                      <a:pt x="469361" y="210635"/>
                      <a:pt x="442089" y="204904"/>
                      <a:pt x="413382" y="204904"/>
                    </a:cubicBezTo>
                    <a:cubicBezTo>
                      <a:pt x="298554" y="204904"/>
                      <a:pt x="205256" y="286579"/>
                      <a:pt x="205256" y="385448"/>
                    </a:cubicBezTo>
                    <a:cubicBezTo>
                      <a:pt x="205256" y="396911"/>
                      <a:pt x="206691" y="406942"/>
                      <a:pt x="208126" y="416972"/>
                    </a:cubicBezTo>
                    <a:cubicBezTo>
                      <a:pt x="179419" y="412673"/>
                      <a:pt x="153583" y="405509"/>
                      <a:pt x="129182" y="394045"/>
                    </a:cubicBezTo>
                    <a:lnTo>
                      <a:pt x="31578" y="437032"/>
                    </a:lnTo>
                    <a:lnTo>
                      <a:pt x="43061" y="328132"/>
                    </a:lnTo>
                    <a:cubicBezTo>
                      <a:pt x="15789" y="293743"/>
                      <a:pt x="0" y="253622"/>
                      <a:pt x="0" y="210635"/>
                    </a:cubicBezTo>
                    <a:cubicBezTo>
                      <a:pt x="0" y="94571"/>
                      <a:pt x="110522" y="0"/>
                      <a:pt x="248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ïṥ1ïḍê">
              <a:extLst>
                <a:ext uri="{FF2B5EF4-FFF2-40B4-BE49-F238E27FC236}">
                  <a16:creationId xmlns:a16="http://schemas.microsoft.com/office/drawing/2014/main" id="{4E44CC40-AA0B-4DFC-935A-8A24408BB905}"/>
                </a:ext>
              </a:extLst>
            </p:cNvPr>
            <p:cNvSpPr/>
            <p:nvPr/>
          </p:nvSpPr>
          <p:spPr bwMode="auto">
            <a:xfrm>
              <a:off x="5227361" y="4951748"/>
              <a:ext cx="1724578" cy="638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C7FD5FB-DF18-4EFB-820C-3FD71A45BE41}"/>
                </a:ext>
              </a:extLst>
            </p:cNvPr>
            <p:cNvCxnSpPr/>
            <p:nvPr/>
          </p:nvCxnSpPr>
          <p:spPr>
            <a:xfrm>
              <a:off x="5722441" y="4721130"/>
              <a:ext cx="734418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3232981-D7DE-4520-8E68-3EB82B9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简单，且高效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E01FA5-225B-47F8-9340-00A421B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</p:spTree>
    <p:extLst>
      <p:ext uri="{BB962C8B-B14F-4D97-AF65-F5344CB8AC3E}">
        <p14:creationId xmlns:p14="http://schemas.microsoft.com/office/powerpoint/2010/main" val="39202734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6B46-966E-4064-A44F-5E42C79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CC</a:t>
            </a:r>
            <a:r>
              <a:rPr lang="zh-CN" altLang="en-US" dirty="0">
                <a:cs typeface="+mn-ea"/>
                <a:sym typeface="+mn-lt"/>
              </a:rPr>
              <a:t>代码</a:t>
            </a:r>
            <a:r>
              <a:rPr lang="en-US" altLang="zh-CN" dirty="0">
                <a:cs typeface="+mn-ea"/>
                <a:sym typeface="+mn-lt"/>
              </a:rPr>
              <a:t>——</a:t>
            </a:r>
            <a:r>
              <a:rPr lang="zh-CN" altLang="en-US" dirty="0">
                <a:cs typeface="+mn-ea"/>
                <a:sym typeface="+mn-lt"/>
              </a:rPr>
              <a:t>前景展望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4545A-AC6C-4BF5-808A-F93A28B0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Everybody can be, will be , wants to be a developer 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75164-16FA-4D50-9CD3-5B7230DE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2595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650842A-BD79-4685-9EF3-EA871A7DB2D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5244" y="1671364"/>
            <a:ext cx="10348812" cy="3921672"/>
            <a:chOff x="915244" y="1671364"/>
            <a:chExt cx="10348812" cy="3921672"/>
          </a:xfrm>
        </p:grpSpPr>
        <p:sp>
          <p:nvSpPr>
            <p:cNvPr id="6" name="íṣlîḋê">
              <a:extLst>
                <a:ext uri="{FF2B5EF4-FFF2-40B4-BE49-F238E27FC236}">
                  <a16:creationId xmlns:a16="http://schemas.microsoft.com/office/drawing/2014/main" id="{3D3259B2-EEBC-4D2D-95C8-EF845646101B}"/>
                </a:ext>
              </a:extLst>
            </p:cNvPr>
            <p:cNvSpPr/>
            <p:nvPr/>
          </p:nvSpPr>
          <p:spPr>
            <a:xfrm>
              <a:off x="1703087" y="2428607"/>
              <a:ext cx="2407186" cy="2407186"/>
            </a:xfrm>
            <a:prstGeom prst="ellipse">
              <a:avLst/>
            </a:prstGeom>
            <a:blipFill>
              <a:blip r:embed="rId3"/>
              <a:stretch>
                <a:fillRect l="-25132" r="-24868"/>
              </a:stretch>
            </a:blipFill>
            <a:ln w="3175">
              <a:noFill/>
              <a:prstDash val="sysDash"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iṩľîďê">
              <a:extLst>
                <a:ext uri="{FF2B5EF4-FFF2-40B4-BE49-F238E27FC236}">
                  <a16:creationId xmlns:a16="http://schemas.microsoft.com/office/drawing/2014/main" id="{D3E8BBC3-6FBE-410C-B9EF-645906843872}"/>
                </a:ext>
              </a:extLst>
            </p:cNvPr>
            <p:cNvGrpSpPr/>
            <p:nvPr/>
          </p:nvGrpSpPr>
          <p:grpSpPr>
            <a:xfrm>
              <a:off x="915244" y="1671364"/>
              <a:ext cx="3982872" cy="3921672"/>
              <a:chOff x="660400" y="1671364"/>
              <a:chExt cx="3982872" cy="3921672"/>
            </a:xfrm>
          </p:grpSpPr>
          <p:sp>
            <p:nvSpPr>
              <p:cNvPr id="11" name="í$ḻidê">
                <a:extLst>
                  <a:ext uri="{FF2B5EF4-FFF2-40B4-BE49-F238E27FC236}">
                    <a16:creationId xmlns:a16="http://schemas.microsoft.com/office/drawing/2014/main" id="{68D6A38F-B185-4FAB-B2F9-4660D99B799F}"/>
                  </a:ext>
                </a:extLst>
              </p:cNvPr>
              <p:cNvSpPr/>
              <p:nvPr/>
            </p:nvSpPr>
            <p:spPr bwMode="auto">
              <a:xfrm>
                <a:off x="660400" y="1862045"/>
                <a:ext cx="1127837" cy="3540310"/>
              </a:xfrm>
              <a:custGeom>
                <a:avLst/>
                <a:gdLst>
                  <a:gd name="T0" fmla="*/ 40 w 334"/>
                  <a:gd name="T1" fmla="*/ 541 h 1083"/>
                  <a:gd name="T2" fmla="*/ 334 w 334"/>
                  <a:gd name="T3" fmla="*/ 45 h 1083"/>
                  <a:gd name="T4" fmla="*/ 334 w 334"/>
                  <a:gd name="T5" fmla="*/ 0 h 1083"/>
                  <a:gd name="T6" fmla="*/ 0 w 334"/>
                  <a:gd name="T7" fmla="*/ 541 h 1083"/>
                  <a:gd name="T8" fmla="*/ 334 w 334"/>
                  <a:gd name="T9" fmla="*/ 1083 h 1083"/>
                  <a:gd name="T10" fmla="*/ 334 w 334"/>
                  <a:gd name="T11" fmla="*/ 1038 h 1083"/>
                  <a:gd name="T12" fmla="*/ 40 w 334"/>
                  <a:gd name="T13" fmla="*/ 541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1083">
                    <a:moveTo>
                      <a:pt x="40" y="541"/>
                    </a:moveTo>
                    <a:cubicBezTo>
                      <a:pt x="40" y="328"/>
                      <a:pt x="159" y="141"/>
                      <a:pt x="334" y="45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136" y="100"/>
                      <a:pt x="0" y="305"/>
                      <a:pt x="0" y="541"/>
                    </a:cubicBezTo>
                    <a:cubicBezTo>
                      <a:pt x="0" y="778"/>
                      <a:pt x="136" y="983"/>
                      <a:pt x="334" y="1083"/>
                    </a:cubicBezTo>
                    <a:cubicBezTo>
                      <a:pt x="334" y="1038"/>
                      <a:pt x="334" y="1038"/>
                      <a:pt x="334" y="1038"/>
                    </a:cubicBezTo>
                    <a:cubicBezTo>
                      <a:pt x="159" y="941"/>
                      <a:pt x="40" y="755"/>
                      <a:pt x="40" y="54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" name="iṥḷíḓè">
                <a:extLst>
                  <a:ext uri="{FF2B5EF4-FFF2-40B4-BE49-F238E27FC236}">
                    <a16:creationId xmlns:a16="http://schemas.microsoft.com/office/drawing/2014/main" id="{F5E16C04-343B-4BBC-8D0E-69B1BFCF6E17}"/>
                  </a:ext>
                </a:extLst>
              </p:cNvPr>
              <p:cNvSpPr/>
              <p:nvPr/>
            </p:nvSpPr>
            <p:spPr bwMode="auto">
              <a:xfrm>
                <a:off x="3515435" y="1862045"/>
                <a:ext cx="1127837" cy="3540310"/>
              </a:xfrm>
              <a:custGeom>
                <a:avLst/>
                <a:gdLst>
                  <a:gd name="T0" fmla="*/ 344 w 344"/>
                  <a:gd name="T1" fmla="*/ 547 h 1094"/>
                  <a:gd name="T2" fmla="*/ 0 w 344"/>
                  <a:gd name="T3" fmla="*/ 0 h 1094"/>
                  <a:gd name="T4" fmla="*/ 0 w 344"/>
                  <a:gd name="T5" fmla="*/ 45 h 1094"/>
                  <a:gd name="T6" fmla="*/ 304 w 344"/>
                  <a:gd name="T7" fmla="*/ 547 h 1094"/>
                  <a:gd name="T8" fmla="*/ 0 w 344"/>
                  <a:gd name="T9" fmla="*/ 1050 h 1094"/>
                  <a:gd name="T10" fmla="*/ 0 w 344"/>
                  <a:gd name="T11" fmla="*/ 1094 h 1094"/>
                  <a:gd name="T12" fmla="*/ 344 w 344"/>
                  <a:gd name="T13" fmla="*/ 547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1094">
                    <a:moveTo>
                      <a:pt x="344" y="547"/>
                    </a:moveTo>
                    <a:cubicBezTo>
                      <a:pt x="344" y="307"/>
                      <a:pt x="203" y="99"/>
                      <a:pt x="0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81" y="140"/>
                      <a:pt x="304" y="330"/>
                      <a:pt x="304" y="547"/>
                    </a:cubicBezTo>
                    <a:cubicBezTo>
                      <a:pt x="304" y="765"/>
                      <a:pt x="181" y="955"/>
                      <a:pt x="0" y="1050"/>
                    </a:cubicBezTo>
                    <a:cubicBezTo>
                      <a:pt x="0" y="1094"/>
                      <a:pt x="0" y="1094"/>
                      <a:pt x="0" y="1094"/>
                    </a:cubicBezTo>
                    <a:cubicBezTo>
                      <a:pt x="203" y="996"/>
                      <a:pt x="344" y="788"/>
                      <a:pt x="344" y="54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" name="ïṡḻïḑé">
                <a:extLst>
                  <a:ext uri="{FF2B5EF4-FFF2-40B4-BE49-F238E27FC236}">
                    <a16:creationId xmlns:a16="http://schemas.microsoft.com/office/drawing/2014/main" id="{283181D7-92CB-491C-8C59-92C00A90676D}"/>
                  </a:ext>
                </a:extLst>
              </p:cNvPr>
              <p:cNvSpPr/>
              <p:nvPr/>
            </p:nvSpPr>
            <p:spPr bwMode="auto">
              <a:xfrm>
                <a:off x="2112623" y="4887516"/>
                <a:ext cx="1078426" cy="705520"/>
              </a:xfrm>
              <a:custGeom>
                <a:avLst/>
                <a:gdLst>
                  <a:gd name="T0" fmla="*/ 0 w 329"/>
                  <a:gd name="T1" fmla="*/ 69 h 218"/>
                  <a:gd name="T2" fmla="*/ 68 w 329"/>
                  <a:gd name="T3" fmla="*/ 0 h 218"/>
                  <a:gd name="T4" fmla="*/ 140 w 329"/>
                  <a:gd name="T5" fmla="*/ 78 h 218"/>
                  <a:gd name="T6" fmla="*/ 33 w 329"/>
                  <a:gd name="T7" fmla="*/ 218 h 218"/>
                  <a:gd name="T8" fmla="*/ 26 w 329"/>
                  <a:gd name="T9" fmla="*/ 203 h 218"/>
                  <a:gd name="T10" fmla="*/ 103 w 329"/>
                  <a:gd name="T11" fmla="*/ 125 h 218"/>
                  <a:gd name="T12" fmla="*/ 64 w 329"/>
                  <a:gd name="T13" fmla="*/ 139 h 218"/>
                  <a:gd name="T14" fmla="*/ 0 w 329"/>
                  <a:gd name="T15" fmla="*/ 69 h 218"/>
                  <a:gd name="T16" fmla="*/ 189 w 329"/>
                  <a:gd name="T17" fmla="*/ 69 h 218"/>
                  <a:gd name="T18" fmla="*/ 257 w 329"/>
                  <a:gd name="T19" fmla="*/ 0 h 218"/>
                  <a:gd name="T20" fmla="*/ 329 w 329"/>
                  <a:gd name="T21" fmla="*/ 78 h 218"/>
                  <a:gd name="T22" fmla="*/ 222 w 329"/>
                  <a:gd name="T23" fmla="*/ 218 h 218"/>
                  <a:gd name="T24" fmla="*/ 215 w 329"/>
                  <a:gd name="T25" fmla="*/ 203 h 218"/>
                  <a:gd name="T26" fmla="*/ 292 w 329"/>
                  <a:gd name="T27" fmla="*/ 125 h 218"/>
                  <a:gd name="T28" fmla="*/ 253 w 329"/>
                  <a:gd name="T29" fmla="*/ 139 h 218"/>
                  <a:gd name="T30" fmla="*/ 189 w 329"/>
                  <a:gd name="T31" fmla="*/ 6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9" h="218">
                    <a:moveTo>
                      <a:pt x="0" y="69"/>
                    </a:moveTo>
                    <a:cubicBezTo>
                      <a:pt x="0" y="24"/>
                      <a:pt x="40" y="0"/>
                      <a:pt x="68" y="0"/>
                    </a:cubicBezTo>
                    <a:cubicBezTo>
                      <a:pt x="96" y="0"/>
                      <a:pt x="140" y="28"/>
                      <a:pt x="140" y="78"/>
                    </a:cubicBezTo>
                    <a:cubicBezTo>
                      <a:pt x="140" y="156"/>
                      <a:pt x="78" y="212"/>
                      <a:pt x="33" y="218"/>
                    </a:cubicBezTo>
                    <a:cubicBezTo>
                      <a:pt x="30" y="212"/>
                      <a:pt x="26" y="203"/>
                      <a:pt x="26" y="203"/>
                    </a:cubicBezTo>
                    <a:cubicBezTo>
                      <a:pt x="46" y="196"/>
                      <a:pt x="100" y="158"/>
                      <a:pt x="103" y="125"/>
                    </a:cubicBezTo>
                    <a:cubicBezTo>
                      <a:pt x="88" y="134"/>
                      <a:pt x="81" y="139"/>
                      <a:pt x="64" y="139"/>
                    </a:cubicBezTo>
                    <a:cubicBezTo>
                      <a:pt x="26" y="139"/>
                      <a:pt x="0" y="104"/>
                      <a:pt x="0" y="69"/>
                    </a:cubicBezTo>
                    <a:close/>
                    <a:moveTo>
                      <a:pt x="189" y="69"/>
                    </a:moveTo>
                    <a:cubicBezTo>
                      <a:pt x="189" y="24"/>
                      <a:pt x="229" y="0"/>
                      <a:pt x="257" y="0"/>
                    </a:cubicBezTo>
                    <a:cubicBezTo>
                      <a:pt x="285" y="0"/>
                      <a:pt x="329" y="28"/>
                      <a:pt x="329" y="78"/>
                    </a:cubicBezTo>
                    <a:cubicBezTo>
                      <a:pt x="329" y="156"/>
                      <a:pt x="267" y="212"/>
                      <a:pt x="222" y="218"/>
                    </a:cubicBezTo>
                    <a:cubicBezTo>
                      <a:pt x="219" y="212"/>
                      <a:pt x="215" y="203"/>
                      <a:pt x="215" y="203"/>
                    </a:cubicBezTo>
                    <a:cubicBezTo>
                      <a:pt x="235" y="196"/>
                      <a:pt x="289" y="158"/>
                      <a:pt x="292" y="125"/>
                    </a:cubicBezTo>
                    <a:cubicBezTo>
                      <a:pt x="277" y="134"/>
                      <a:pt x="270" y="139"/>
                      <a:pt x="253" y="139"/>
                    </a:cubicBezTo>
                    <a:cubicBezTo>
                      <a:pt x="215" y="139"/>
                      <a:pt x="189" y="104"/>
                      <a:pt x="189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" name="íŝ1iḋé">
                <a:extLst>
                  <a:ext uri="{FF2B5EF4-FFF2-40B4-BE49-F238E27FC236}">
                    <a16:creationId xmlns:a16="http://schemas.microsoft.com/office/drawing/2014/main" id="{6EF4DDF0-6E30-4742-85E3-B296A9E63372}"/>
                  </a:ext>
                </a:extLst>
              </p:cNvPr>
              <p:cNvSpPr/>
              <p:nvPr/>
            </p:nvSpPr>
            <p:spPr bwMode="auto">
              <a:xfrm>
                <a:off x="2112623" y="1671364"/>
                <a:ext cx="1078426" cy="705520"/>
              </a:xfrm>
              <a:custGeom>
                <a:avLst/>
                <a:gdLst>
                  <a:gd name="T0" fmla="*/ 329 w 329"/>
                  <a:gd name="T1" fmla="*/ 149 h 218"/>
                  <a:gd name="T2" fmla="*/ 260 w 329"/>
                  <a:gd name="T3" fmla="*/ 218 h 218"/>
                  <a:gd name="T4" fmla="*/ 189 w 329"/>
                  <a:gd name="T5" fmla="*/ 140 h 218"/>
                  <a:gd name="T6" fmla="*/ 295 w 329"/>
                  <a:gd name="T7" fmla="*/ 0 h 218"/>
                  <a:gd name="T8" fmla="*/ 302 w 329"/>
                  <a:gd name="T9" fmla="*/ 15 h 218"/>
                  <a:gd name="T10" fmla="*/ 225 w 329"/>
                  <a:gd name="T11" fmla="*/ 93 h 218"/>
                  <a:gd name="T12" fmla="*/ 265 w 329"/>
                  <a:gd name="T13" fmla="*/ 79 h 218"/>
                  <a:gd name="T14" fmla="*/ 329 w 329"/>
                  <a:gd name="T15" fmla="*/ 149 h 218"/>
                  <a:gd name="T16" fmla="*/ 140 w 329"/>
                  <a:gd name="T17" fmla="*/ 149 h 218"/>
                  <a:gd name="T18" fmla="*/ 71 w 329"/>
                  <a:gd name="T19" fmla="*/ 218 h 218"/>
                  <a:gd name="T20" fmla="*/ 0 w 329"/>
                  <a:gd name="T21" fmla="*/ 140 h 218"/>
                  <a:gd name="T22" fmla="*/ 106 w 329"/>
                  <a:gd name="T23" fmla="*/ 0 h 218"/>
                  <a:gd name="T24" fmla="*/ 113 w 329"/>
                  <a:gd name="T25" fmla="*/ 15 h 218"/>
                  <a:gd name="T26" fmla="*/ 36 w 329"/>
                  <a:gd name="T27" fmla="*/ 93 h 218"/>
                  <a:gd name="T28" fmla="*/ 76 w 329"/>
                  <a:gd name="T29" fmla="*/ 79 h 218"/>
                  <a:gd name="T30" fmla="*/ 140 w 329"/>
                  <a:gd name="T31" fmla="*/ 14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9" h="218">
                    <a:moveTo>
                      <a:pt x="329" y="149"/>
                    </a:moveTo>
                    <a:cubicBezTo>
                      <a:pt x="329" y="194"/>
                      <a:pt x="288" y="218"/>
                      <a:pt x="260" y="218"/>
                    </a:cubicBezTo>
                    <a:cubicBezTo>
                      <a:pt x="232" y="218"/>
                      <a:pt x="189" y="190"/>
                      <a:pt x="189" y="140"/>
                    </a:cubicBezTo>
                    <a:cubicBezTo>
                      <a:pt x="189" y="62"/>
                      <a:pt x="251" y="6"/>
                      <a:pt x="295" y="0"/>
                    </a:cubicBezTo>
                    <a:cubicBezTo>
                      <a:pt x="298" y="6"/>
                      <a:pt x="302" y="15"/>
                      <a:pt x="302" y="15"/>
                    </a:cubicBezTo>
                    <a:cubicBezTo>
                      <a:pt x="283" y="22"/>
                      <a:pt x="228" y="60"/>
                      <a:pt x="225" y="93"/>
                    </a:cubicBezTo>
                    <a:cubicBezTo>
                      <a:pt x="240" y="84"/>
                      <a:pt x="247" y="79"/>
                      <a:pt x="265" y="79"/>
                    </a:cubicBezTo>
                    <a:cubicBezTo>
                      <a:pt x="302" y="79"/>
                      <a:pt x="329" y="114"/>
                      <a:pt x="329" y="149"/>
                    </a:cubicBezTo>
                    <a:close/>
                    <a:moveTo>
                      <a:pt x="140" y="149"/>
                    </a:moveTo>
                    <a:cubicBezTo>
                      <a:pt x="140" y="194"/>
                      <a:pt x="99" y="218"/>
                      <a:pt x="71" y="218"/>
                    </a:cubicBezTo>
                    <a:cubicBezTo>
                      <a:pt x="43" y="218"/>
                      <a:pt x="0" y="190"/>
                      <a:pt x="0" y="140"/>
                    </a:cubicBezTo>
                    <a:cubicBezTo>
                      <a:pt x="0" y="62"/>
                      <a:pt x="62" y="6"/>
                      <a:pt x="106" y="0"/>
                    </a:cubicBezTo>
                    <a:cubicBezTo>
                      <a:pt x="109" y="6"/>
                      <a:pt x="113" y="15"/>
                      <a:pt x="113" y="15"/>
                    </a:cubicBezTo>
                    <a:cubicBezTo>
                      <a:pt x="94" y="22"/>
                      <a:pt x="39" y="60"/>
                      <a:pt x="36" y="93"/>
                    </a:cubicBezTo>
                    <a:cubicBezTo>
                      <a:pt x="51" y="84"/>
                      <a:pt x="58" y="79"/>
                      <a:pt x="76" y="79"/>
                    </a:cubicBezTo>
                    <a:cubicBezTo>
                      <a:pt x="113" y="79"/>
                      <a:pt x="140" y="114"/>
                      <a:pt x="140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8" name="ísľíḍé">
              <a:extLst>
                <a:ext uri="{FF2B5EF4-FFF2-40B4-BE49-F238E27FC236}">
                  <a16:creationId xmlns:a16="http://schemas.microsoft.com/office/drawing/2014/main" id="{03EFCB46-62AD-4085-899C-0333805A05DB}"/>
                </a:ext>
              </a:extLst>
            </p:cNvPr>
            <p:cNvGrpSpPr/>
            <p:nvPr/>
          </p:nvGrpSpPr>
          <p:grpSpPr>
            <a:xfrm>
              <a:off x="5222503" y="2653448"/>
              <a:ext cx="6041553" cy="1957504"/>
              <a:chOff x="673100" y="1130300"/>
              <a:chExt cx="5854449" cy="1957504"/>
            </a:xfrm>
          </p:grpSpPr>
          <p:sp>
            <p:nvSpPr>
              <p:cNvPr id="9" name="ïṩ1íďe">
                <a:extLst>
                  <a:ext uri="{FF2B5EF4-FFF2-40B4-BE49-F238E27FC236}">
                    <a16:creationId xmlns:a16="http://schemas.microsoft.com/office/drawing/2014/main" id="{928B56F9-3C9A-4C68-8B4F-C9C30345916C}"/>
                  </a:ext>
                </a:extLst>
              </p:cNvPr>
              <p:cNvSpPr txBox="1"/>
              <p:nvPr/>
            </p:nvSpPr>
            <p:spPr>
              <a:xfrm>
                <a:off x="673100" y="1610589"/>
                <a:ext cx="5854449" cy="1477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400" dirty="0"/>
                  <a:t>我们励志称为世界第一大的中文技术分享平台。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zh-CN" sz="1400" dirty="0"/>
                  <a:t>“流量</a:t>
                </a:r>
                <a:r>
                  <a:rPr lang="en-US" altLang="zh-CN" sz="1400" dirty="0"/>
                  <a:t>+</a:t>
                </a:r>
                <a:r>
                  <a:rPr lang="zh-CN" altLang="zh-CN" sz="1400" dirty="0"/>
                  <a:t>数据”是我们项目盈利的着力点。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sz="1400" dirty="0"/>
              </a:p>
            </p:txBody>
          </p:sp>
          <p:sp>
            <p:nvSpPr>
              <p:cNvPr id="10" name="îṩḷiďè">
                <a:extLst>
                  <a:ext uri="{FF2B5EF4-FFF2-40B4-BE49-F238E27FC236}">
                    <a16:creationId xmlns:a16="http://schemas.microsoft.com/office/drawing/2014/main" id="{E1BB6FC7-50B6-4DBE-9C32-BA17B6BD27D1}"/>
                  </a:ext>
                </a:extLst>
              </p:cNvPr>
              <p:cNvSpPr txBox="1"/>
              <p:nvPr/>
            </p:nvSpPr>
            <p:spPr>
              <a:xfrm>
                <a:off x="673100" y="1130300"/>
                <a:ext cx="5854449" cy="48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/>
                  <a:t>破环式创新</a:t>
                </a:r>
                <a:endParaRPr lang="en-US" altLang="zh-CN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53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84CEF2F-96D0-4967-92D3-701B61471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727757"/>
              </p:ext>
            </p:extLst>
          </p:nvPr>
        </p:nvGraphicFramePr>
        <p:xfrm>
          <a:off x="673100" y="1130300"/>
          <a:ext cx="4315866" cy="500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9B016FA6-F4CE-46AC-A9BE-CD6B3B669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027566"/>
              </p:ext>
            </p:extLst>
          </p:nvPr>
        </p:nvGraphicFramePr>
        <p:xfrm>
          <a:off x="7693329" y="1130299"/>
          <a:ext cx="3825571" cy="500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9F39E1DD-AFFD-48F7-9390-4E32547716F7}"/>
              </a:ext>
            </a:extLst>
          </p:cNvPr>
          <p:cNvSpPr txBox="1">
            <a:spLocks/>
          </p:cNvSpPr>
          <p:nvPr/>
        </p:nvSpPr>
        <p:spPr>
          <a:xfrm>
            <a:off x="668337" y="615949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发展战略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958FD7-3561-4998-AA8A-7ADF97006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7" y="6240463"/>
            <a:ext cx="4139543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5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25fefb5-b17b-48dd-a274-24390d90be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191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19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321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46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46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47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46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20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5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2955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307"/>
      </a:accent1>
      <a:accent2>
        <a:srgbClr val="F98704"/>
      </a:accent2>
      <a:accent3>
        <a:srgbClr val="1A1363"/>
      </a:accent3>
      <a:accent4>
        <a:srgbClr val="162336"/>
      </a:accent4>
      <a:accent5>
        <a:srgbClr val="26377C"/>
      </a:accent5>
      <a:accent6>
        <a:srgbClr val="85D3D3"/>
      </a:accent6>
      <a:hlink>
        <a:srgbClr val="4276AA"/>
      </a:hlink>
      <a:folHlink>
        <a:srgbClr val="BFBFBF"/>
      </a:folHlink>
    </a:clrScheme>
    <a:fontScheme name="alt2ydcj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307"/>
    </a:accent1>
    <a:accent2>
      <a:srgbClr val="F98704"/>
    </a:accent2>
    <a:accent3>
      <a:srgbClr val="1A1363"/>
    </a:accent3>
    <a:accent4>
      <a:srgbClr val="162336"/>
    </a:accent4>
    <a:accent5>
      <a:srgbClr val="26377C"/>
    </a:accent5>
    <a:accent6>
      <a:srgbClr val="85D3D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307"/>
    </a:accent1>
    <a:accent2>
      <a:srgbClr val="F98704"/>
    </a:accent2>
    <a:accent3>
      <a:srgbClr val="1A1363"/>
    </a:accent3>
    <a:accent4>
      <a:srgbClr val="162336"/>
    </a:accent4>
    <a:accent5>
      <a:srgbClr val="26377C"/>
    </a:accent5>
    <a:accent6>
      <a:srgbClr val="85D3D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228</TotalTime>
  <Words>614</Words>
  <Application>Microsoft Office PowerPoint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主题5</vt:lpstr>
      <vt:lpstr>PowerPoint 演示文稿</vt:lpstr>
      <vt:lpstr>项目：“CC代码” 让门外汉也能轻松写代码</vt:lpstr>
      <vt:lpstr>“细胞代码”项目——一种高效编译器和论坛合二为一的新型产品</vt:lpstr>
      <vt:lpstr>CC代码——简单，且高效</vt:lpstr>
      <vt:lpstr>CC代码——简单，且高效</vt:lpstr>
      <vt:lpstr>CC代码——简单，且高效</vt:lpstr>
      <vt:lpstr>CC代码——简单，且高效</vt:lpstr>
      <vt:lpstr>CC代码——前景展望</vt:lpstr>
      <vt:lpstr>PowerPoint 演示文稿</vt:lpstr>
      <vt:lpstr>CC代码——发展战略</vt:lpstr>
      <vt:lpstr>CC代码——筚路蓝缕，以启山林。</vt:lpstr>
      <vt:lpstr>CC代码——团队介绍</vt:lpstr>
      <vt:lpstr>Thanks.  And Your Slogan Here.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洪 勇</cp:lastModifiedBy>
  <cp:revision>25</cp:revision>
  <cp:lastPrinted>2019-02-26T16:00:00Z</cp:lastPrinted>
  <dcterms:created xsi:type="dcterms:W3CDTF">2019-02-26T16:00:00Z</dcterms:created>
  <dcterms:modified xsi:type="dcterms:W3CDTF">2020-03-05T17:30:35Z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