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ags/tag2.xml" ContentType="application/vnd.openxmlformats-officedocument.presentationml.tags+xml"/>
  <Override PartName="/ppt/theme/themeOverride3.xml" ContentType="application/vnd.openxmlformats-officedocument.themeOverrid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heme/themeOverride4.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9"/>
  </p:notesMasterIdLst>
  <p:sldIdLst>
    <p:sldId id="256" r:id="rId2"/>
    <p:sldId id="269" r:id="rId3"/>
    <p:sldId id="258" r:id="rId4"/>
    <p:sldId id="270" r:id="rId5"/>
    <p:sldId id="271" r:id="rId6"/>
    <p:sldId id="272" r:id="rId7"/>
    <p:sldId id="273" r:id="rId8"/>
    <p:sldId id="277" r:id="rId9"/>
    <p:sldId id="274" r:id="rId10"/>
    <p:sldId id="275" r:id="rId11"/>
    <p:sldId id="278" r:id="rId12"/>
    <p:sldId id="276" r:id="rId13"/>
    <p:sldId id="279" r:id="rId14"/>
    <p:sldId id="280" r:id="rId15"/>
    <p:sldId id="281" r:id="rId16"/>
    <p:sldId id="282" r:id="rId17"/>
    <p:sldId id="261" r:id="rId18"/>
  </p:sldIdLst>
  <p:sldSz cx="12192000" cy="6858000"/>
  <p:notesSz cx="6858000" cy="9144000"/>
  <p:custDataLst>
    <p:tags r:id="rId2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20000"/>
    <a:srgbClr val="A40000"/>
    <a:srgbClr val="9E0000"/>
    <a:srgbClr val="C7450B"/>
    <a:srgbClr val="E24E0C"/>
    <a:srgbClr val="DC6140"/>
    <a:srgbClr val="E60000"/>
    <a:srgbClr val="C9670D"/>
    <a:srgbClr val="66B5C9"/>
    <a:srgbClr val="EDB1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6182" autoAdjust="0"/>
  </p:normalViewPr>
  <p:slideViewPr>
    <p:cSldViewPr snapToGrid="0">
      <p:cViewPr varScale="1">
        <p:scale>
          <a:sx n="57" d="100"/>
          <a:sy n="57" d="100"/>
        </p:scale>
        <p:origin x="82" y="43"/>
      </p:cViewPr>
      <p:guideLst/>
    </p:cSldViewPr>
  </p:slideViewPr>
  <p:notesTextViewPr>
    <p:cViewPr>
      <p:scale>
        <a:sx n="3" d="2"/>
        <a:sy n="3" d="2"/>
      </p:scale>
      <p:origin x="0" y="0"/>
    </p:cViewPr>
  </p:notesTextViewPr>
  <p:sorterViewPr>
    <p:cViewPr>
      <p:scale>
        <a:sx n="75" d="100"/>
        <a:sy n="75"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6D8963-CFCD-4740-AF60-049850373CDF}" type="datetimeFigureOut">
              <a:rPr lang="zh-CN" altLang="en-US" smtClean="0"/>
              <a:t>2019/11/13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E6FDB6-6D2B-46C1-9FA1-D82906A37C3A}" type="slidenum">
              <a:rPr lang="zh-CN" altLang="en-US" smtClean="0"/>
              <a:t>‹#›</a:t>
            </a:fld>
            <a:endParaRPr lang="zh-CN" altLang="en-US"/>
          </a:p>
        </p:txBody>
      </p:sp>
    </p:spTree>
    <p:extLst>
      <p:ext uri="{BB962C8B-B14F-4D97-AF65-F5344CB8AC3E}">
        <p14:creationId xmlns:p14="http://schemas.microsoft.com/office/powerpoint/2010/main" val="21849815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userDrawn="1">
  <p:cSld name="标题幻灯片">
    <p:spTree>
      <p:nvGrpSpPr>
        <p:cNvPr id="1" name=""/>
        <p:cNvGrpSpPr/>
        <p:nvPr/>
      </p:nvGrpSpPr>
      <p:grpSpPr>
        <a:xfrm>
          <a:off x="0" y="0"/>
          <a:ext cx="0" cy="0"/>
          <a:chOff x="0" y="0"/>
          <a:chExt cx="0" cy="0"/>
        </a:xfrm>
      </p:grpSpPr>
      <p:sp>
        <p:nvSpPr>
          <p:cNvPr id="21" name="矩形 20"/>
          <p:cNvSpPr/>
          <p:nvPr userDrawn="1"/>
        </p:nvSpPr>
        <p:spPr>
          <a:xfrm>
            <a:off x="0" y="0"/>
            <a:ext cx="12192000" cy="6858000"/>
          </a:xfrm>
          <a:prstGeom prst="rect">
            <a:avLst/>
          </a:prstGeom>
          <a:blipFill>
            <a:blip r:embed="rId2"/>
            <a:srcRect/>
            <a:stretch>
              <a:fillRect t="-9277" b="-9242"/>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userDrawn="1"/>
        </p:nvSpPr>
        <p:spPr>
          <a:xfrm>
            <a:off x="0" y="0"/>
            <a:ext cx="12192000" cy="6858000"/>
          </a:xfrm>
          <a:prstGeom prst="rect">
            <a:avLst/>
          </a:prstGeom>
          <a:solidFill>
            <a:schemeClr val="accent6">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Freeform 17"/>
          <p:cNvSpPr>
            <a:spLocks/>
          </p:cNvSpPr>
          <p:nvPr userDrawn="1"/>
        </p:nvSpPr>
        <p:spPr bwMode="auto">
          <a:xfrm>
            <a:off x="1553603" y="3028951"/>
            <a:ext cx="9084795" cy="293688"/>
          </a:xfrm>
          <a:custGeom>
            <a:avLst/>
            <a:gdLst>
              <a:gd name="T0" fmla="*/ 4790 w 4790"/>
              <a:gd name="T1" fmla="*/ 0 h 153"/>
              <a:gd name="T2" fmla="*/ 2544 w 4790"/>
              <a:gd name="T3" fmla="*/ 0 h 153"/>
              <a:gd name="T4" fmla="*/ 2544 w 4790"/>
              <a:gd name="T5" fmla="*/ 0 h 153"/>
              <a:gd name="T6" fmla="*/ 2544 w 4790"/>
              <a:gd name="T7" fmla="*/ 0 h 153"/>
              <a:gd name="T8" fmla="*/ 2395 w 4790"/>
              <a:gd name="T9" fmla="*/ 148 h 153"/>
              <a:gd name="T10" fmla="*/ 2247 w 4790"/>
              <a:gd name="T11" fmla="*/ 0 h 153"/>
              <a:gd name="T12" fmla="*/ 2246 w 4790"/>
              <a:gd name="T13" fmla="*/ 0 h 153"/>
              <a:gd name="T14" fmla="*/ 2246 w 4790"/>
              <a:gd name="T15" fmla="*/ 0 h 153"/>
              <a:gd name="T16" fmla="*/ 0 w 4790"/>
              <a:gd name="T17" fmla="*/ 0 h 153"/>
              <a:gd name="T18" fmla="*/ 0 w 4790"/>
              <a:gd name="T19" fmla="*/ 4 h 153"/>
              <a:gd name="T20" fmla="*/ 2246 w 4790"/>
              <a:gd name="T21" fmla="*/ 4 h 153"/>
              <a:gd name="T22" fmla="*/ 2395 w 4790"/>
              <a:gd name="T23" fmla="*/ 153 h 153"/>
              <a:gd name="T24" fmla="*/ 2544 w 4790"/>
              <a:gd name="T25" fmla="*/ 4 h 153"/>
              <a:gd name="T26" fmla="*/ 4790 w 4790"/>
              <a:gd name="T27" fmla="*/ 4 h 153"/>
              <a:gd name="T28" fmla="*/ 4790 w 4790"/>
              <a:gd name="T29" fmla="*/ 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790" h="153">
                <a:moveTo>
                  <a:pt x="4790" y="0"/>
                </a:moveTo>
                <a:lnTo>
                  <a:pt x="2544" y="0"/>
                </a:lnTo>
                <a:lnTo>
                  <a:pt x="2544" y="0"/>
                </a:lnTo>
                <a:lnTo>
                  <a:pt x="2544" y="0"/>
                </a:lnTo>
                <a:lnTo>
                  <a:pt x="2395" y="148"/>
                </a:lnTo>
                <a:lnTo>
                  <a:pt x="2247" y="0"/>
                </a:lnTo>
                <a:lnTo>
                  <a:pt x="2246" y="0"/>
                </a:lnTo>
                <a:lnTo>
                  <a:pt x="2246" y="0"/>
                </a:lnTo>
                <a:lnTo>
                  <a:pt x="0" y="0"/>
                </a:lnTo>
                <a:lnTo>
                  <a:pt x="0" y="4"/>
                </a:lnTo>
                <a:lnTo>
                  <a:pt x="2246" y="4"/>
                </a:lnTo>
                <a:lnTo>
                  <a:pt x="2395" y="153"/>
                </a:lnTo>
                <a:lnTo>
                  <a:pt x="2544" y="4"/>
                </a:lnTo>
                <a:lnTo>
                  <a:pt x="4790" y="4"/>
                </a:lnTo>
                <a:lnTo>
                  <a:pt x="4790"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6" name="Rectangle 18"/>
          <p:cNvSpPr>
            <a:spLocks noChangeArrowheads="1"/>
          </p:cNvSpPr>
          <p:nvPr userDrawn="1"/>
        </p:nvSpPr>
        <p:spPr bwMode="auto">
          <a:xfrm>
            <a:off x="4405165" y="4524781"/>
            <a:ext cx="3381671" cy="5759"/>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7" name="Freeform 19"/>
          <p:cNvSpPr>
            <a:spLocks/>
          </p:cNvSpPr>
          <p:nvPr userDrawn="1"/>
        </p:nvSpPr>
        <p:spPr bwMode="auto">
          <a:xfrm>
            <a:off x="5806765" y="4229174"/>
            <a:ext cx="565192" cy="573939"/>
          </a:xfrm>
          <a:custGeom>
            <a:avLst/>
            <a:gdLst>
              <a:gd name="T0" fmla="*/ 298 w 298"/>
              <a:gd name="T1" fmla="*/ 149 h 299"/>
              <a:gd name="T2" fmla="*/ 149 w 298"/>
              <a:gd name="T3" fmla="*/ 299 h 299"/>
              <a:gd name="T4" fmla="*/ 0 w 298"/>
              <a:gd name="T5" fmla="*/ 149 h 299"/>
              <a:gd name="T6" fmla="*/ 149 w 298"/>
              <a:gd name="T7" fmla="*/ 0 h 299"/>
              <a:gd name="T8" fmla="*/ 298 w 298"/>
              <a:gd name="T9" fmla="*/ 149 h 299"/>
            </a:gdLst>
            <a:ahLst/>
            <a:cxnLst>
              <a:cxn ang="0">
                <a:pos x="T0" y="T1"/>
              </a:cxn>
              <a:cxn ang="0">
                <a:pos x="T2" y="T3"/>
              </a:cxn>
              <a:cxn ang="0">
                <a:pos x="T4" y="T5"/>
              </a:cxn>
              <a:cxn ang="0">
                <a:pos x="T6" y="T7"/>
              </a:cxn>
              <a:cxn ang="0">
                <a:pos x="T8" y="T9"/>
              </a:cxn>
            </a:cxnLst>
            <a:rect l="0" t="0" r="r" b="b"/>
            <a:pathLst>
              <a:path w="298" h="299">
                <a:moveTo>
                  <a:pt x="298" y="149"/>
                </a:moveTo>
                <a:lnTo>
                  <a:pt x="149" y="299"/>
                </a:lnTo>
                <a:lnTo>
                  <a:pt x="0" y="149"/>
                </a:lnTo>
                <a:lnTo>
                  <a:pt x="149" y="0"/>
                </a:lnTo>
                <a:lnTo>
                  <a:pt x="298" y="14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8" name="Freeform 20"/>
          <p:cNvSpPr>
            <a:spLocks/>
          </p:cNvSpPr>
          <p:nvPr userDrawn="1"/>
        </p:nvSpPr>
        <p:spPr bwMode="auto">
          <a:xfrm>
            <a:off x="5507100" y="4225335"/>
            <a:ext cx="574676" cy="581617"/>
          </a:xfrm>
          <a:custGeom>
            <a:avLst/>
            <a:gdLst>
              <a:gd name="T0" fmla="*/ 300 w 303"/>
              <a:gd name="T1" fmla="*/ 151 h 303"/>
              <a:gd name="T2" fmla="*/ 299 w 303"/>
              <a:gd name="T3" fmla="*/ 151 h 303"/>
              <a:gd name="T4" fmla="*/ 151 w 303"/>
              <a:gd name="T5" fmla="*/ 299 h 303"/>
              <a:gd name="T6" fmla="*/ 4 w 303"/>
              <a:gd name="T7" fmla="*/ 151 h 303"/>
              <a:gd name="T8" fmla="*/ 151 w 303"/>
              <a:gd name="T9" fmla="*/ 5 h 303"/>
              <a:gd name="T10" fmla="*/ 299 w 303"/>
              <a:gd name="T11" fmla="*/ 153 h 303"/>
              <a:gd name="T12" fmla="*/ 300 w 303"/>
              <a:gd name="T13" fmla="*/ 151 h 303"/>
              <a:gd name="T14" fmla="*/ 299 w 303"/>
              <a:gd name="T15" fmla="*/ 151 h 303"/>
              <a:gd name="T16" fmla="*/ 300 w 303"/>
              <a:gd name="T17" fmla="*/ 151 h 303"/>
              <a:gd name="T18" fmla="*/ 301 w 303"/>
              <a:gd name="T19" fmla="*/ 151 h 303"/>
              <a:gd name="T20" fmla="*/ 151 w 303"/>
              <a:gd name="T21" fmla="*/ 0 h 303"/>
              <a:gd name="T22" fmla="*/ 0 w 303"/>
              <a:gd name="T23" fmla="*/ 151 h 303"/>
              <a:gd name="T24" fmla="*/ 151 w 303"/>
              <a:gd name="T25" fmla="*/ 303 h 303"/>
              <a:gd name="T26" fmla="*/ 303 w 303"/>
              <a:gd name="T27" fmla="*/ 151 h 303"/>
              <a:gd name="T28" fmla="*/ 301 w 303"/>
              <a:gd name="T29" fmla="*/ 151 h 303"/>
              <a:gd name="T30" fmla="*/ 300 w 303"/>
              <a:gd name="T31" fmla="*/ 151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3" h="303">
                <a:moveTo>
                  <a:pt x="300" y="151"/>
                </a:moveTo>
                <a:lnTo>
                  <a:pt x="299" y="151"/>
                </a:lnTo>
                <a:lnTo>
                  <a:pt x="151" y="299"/>
                </a:lnTo>
                <a:lnTo>
                  <a:pt x="4" y="151"/>
                </a:lnTo>
                <a:lnTo>
                  <a:pt x="151" y="5"/>
                </a:lnTo>
                <a:lnTo>
                  <a:pt x="299" y="153"/>
                </a:lnTo>
                <a:lnTo>
                  <a:pt x="300" y="151"/>
                </a:lnTo>
                <a:lnTo>
                  <a:pt x="299" y="151"/>
                </a:lnTo>
                <a:lnTo>
                  <a:pt x="300" y="151"/>
                </a:lnTo>
                <a:lnTo>
                  <a:pt x="301" y="151"/>
                </a:lnTo>
                <a:lnTo>
                  <a:pt x="151" y="0"/>
                </a:lnTo>
                <a:lnTo>
                  <a:pt x="0" y="151"/>
                </a:lnTo>
                <a:lnTo>
                  <a:pt x="151" y="303"/>
                </a:lnTo>
                <a:lnTo>
                  <a:pt x="303" y="151"/>
                </a:lnTo>
                <a:lnTo>
                  <a:pt x="301" y="151"/>
                </a:lnTo>
                <a:lnTo>
                  <a:pt x="300" y="15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9" name="Freeform 21"/>
          <p:cNvSpPr>
            <a:spLocks/>
          </p:cNvSpPr>
          <p:nvPr userDrawn="1"/>
        </p:nvSpPr>
        <p:spPr bwMode="auto">
          <a:xfrm>
            <a:off x="6096949" y="4225335"/>
            <a:ext cx="574676" cy="581617"/>
          </a:xfrm>
          <a:custGeom>
            <a:avLst/>
            <a:gdLst>
              <a:gd name="T0" fmla="*/ 301 w 303"/>
              <a:gd name="T1" fmla="*/ 151 h 303"/>
              <a:gd name="T2" fmla="*/ 300 w 303"/>
              <a:gd name="T3" fmla="*/ 151 h 303"/>
              <a:gd name="T4" fmla="*/ 152 w 303"/>
              <a:gd name="T5" fmla="*/ 299 h 303"/>
              <a:gd name="T6" fmla="*/ 5 w 303"/>
              <a:gd name="T7" fmla="*/ 151 h 303"/>
              <a:gd name="T8" fmla="*/ 152 w 303"/>
              <a:gd name="T9" fmla="*/ 5 h 303"/>
              <a:gd name="T10" fmla="*/ 300 w 303"/>
              <a:gd name="T11" fmla="*/ 153 h 303"/>
              <a:gd name="T12" fmla="*/ 301 w 303"/>
              <a:gd name="T13" fmla="*/ 151 h 303"/>
              <a:gd name="T14" fmla="*/ 300 w 303"/>
              <a:gd name="T15" fmla="*/ 151 h 303"/>
              <a:gd name="T16" fmla="*/ 301 w 303"/>
              <a:gd name="T17" fmla="*/ 151 h 303"/>
              <a:gd name="T18" fmla="*/ 302 w 303"/>
              <a:gd name="T19" fmla="*/ 151 h 303"/>
              <a:gd name="T20" fmla="*/ 152 w 303"/>
              <a:gd name="T21" fmla="*/ 0 h 303"/>
              <a:gd name="T22" fmla="*/ 0 w 303"/>
              <a:gd name="T23" fmla="*/ 151 h 303"/>
              <a:gd name="T24" fmla="*/ 152 w 303"/>
              <a:gd name="T25" fmla="*/ 303 h 303"/>
              <a:gd name="T26" fmla="*/ 303 w 303"/>
              <a:gd name="T27" fmla="*/ 151 h 303"/>
              <a:gd name="T28" fmla="*/ 302 w 303"/>
              <a:gd name="T29" fmla="*/ 151 h 303"/>
              <a:gd name="T30" fmla="*/ 301 w 303"/>
              <a:gd name="T31" fmla="*/ 151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3" h="303">
                <a:moveTo>
                  <a:pt x="301" y="151"/>
                </a:moveTo>
                <a:lnTo>
                  <a:pt x="300" y="151"/>
                </a:lnTo>
                <a:lnTo>
                  <a:pt x="152" y="299"/>
                </a:lnTo>
                <a:lnTo>
                  <a:pt x="5" y="151"/>
                </a:lnTo>
                <a:lnTo>
                  <a:pt x="152" y="5"/>
                </a:lnTo>
                <a:lnTo>
                  <a:pt x="300" y="153"/>
                </a:lnTo>
                <a:lnTo>
                  <a:pt x="301" y="151"/>
                </a:lnTo>
                <a:lnTo>
                  <a:pt x="300" y="151"/>
                </a:lnTo>
                <a:lnTo>
                  <a:pt x="301" y="151"/>
                </a:lnTo>
                <a:lnTo>
                  <a:pt x="302" y="151"/>
                </a:lnTo>
                <a:lnTo>
                  <a:pt x="152" y="0"/>
                </a:lnTo>
                <a:lnTo>
                  <a:pt x="0" y="151"/>
                </a:lnTo>
                <a:lnTo>
                  <a:pt x="152" y="303"/>
                </a:lnTo>
                <a:lnTo>
                  <a:pt x="303" y="151"/>
                </a:lnTo>
                <a:lnTo>
                  <a:pt x="302" y="151"/>
                </a:lnTo>
                <a:lnTo>
                  <a:pt x="301" y="15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9801" name="副标题 2"/>
          <p:cNvSpPr>
            <a:spLocks noGrp="1"/>
          </p:cNvSpPr>
          <p:nvPr userDrawn="1">
            <p:ph type="subTitle" idx="1"/>
          </p:nvPr>
        </p:nvSpPr>
        <p:spPr>
          <a:xfrm>
            <a:off x="669924" y="2447263"/>
            <a:ext cx="10850564" cy="558799"/>
          </a:xfrm>
        </p:spPr>
        <p:txBody>
          <a:bodyPr anchor="ctr">
            <a:normAutofit/>
          </a:bodyPr>
          <a:lstStyle>
            <a:lvl1pPr marL="0" indent="0" algn="ctr">
              <a:buNone/>
              <a:defRPr sz="2000">
                <a:solidFill>
                  <a:schemeClr val="bg1"/>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dirty="0"/>
              <a:t>Click to edit Master subtitle style</a:t>
            </a:r>
          </a:p>
        </p:txBody>
      </p:sp>
      <p:sp>
        <p:nvSpPr>
          <p:cNvPr id="9802" name="标题 1"/>
          <p:cNvSpPr>
            <a:spLocks noGrp="1"/>
          </p:cNvSpPr>
          <p:nvPr userDrawn="1">
            <p:ph type="ctrTitle"/>
          </p:nvPr>
        </p:nvSpPr>
        <p:spPr>
          <a:xfrm>
            <a:off x="669924" y="1748672"/>
            <a:ext cx="10850564" cy="698591"/>
          </a:xfrm>
        </p:spPr>
        <p:txBody>
          <a:bodyPr anchor="ctr">
            <a:normAutofit/>
          </a:bodyPr>
          <a:lstStyle>
            <a:lvl1pPr algn="ctr">
              <a:defRPr sz="4000">
                <a:solidFill>
                  <a:schemeClr val="bg1"/>
                </a:solidFill>
              </a:defRPr>
            </a:lvl1pPr>
          </a:lstStyle>
          <a:p>
            <a:r>
              <a:rPr lang="en-US" dirty="0"/>
              <a:t>Click to edit Master title style</a:t>
            </a:r>
            <a:endParaRPr lang="zh-CN" altLang="en-US" dirty="0"/>
          </a:p>
        </p:txBody>
      </p:sp>
      <p:sp>
        <p:nvSpPr>
          <p:cNvPr id="12" name="文本占位符 13"/>
          <p:cNvSpPr>
            <a:spLocks noGrp="1"/>
          </p:cNvSpPr>
          <p:nvPr userDrawn="1">
            <p:ph type="body" sz="quarter" idx="10" hasCustomPrompt="1"/>
          </p:nvPr>
        </p:nvSpPr>
        <p:spPr>
          <a:xfrm>
            <a:off x="669924" y="3444710"/>
            <a:ext cx="10850564" cy="296271"/>
          </a:xfrm>
        </p:spPr>
        <p:txBody>
          <a:bodyPr vert="horz" anchor="ctr">
            <a:noAutofit/>
          </a:bodyPr>
          <a:lstStyle>
            <a:lvl1pPr marL="0" indent="0" algn="ctr">
              <a:buNone/>
              <a:defRPr sz="1500" b="0">
                <a:solidFill>
                  <a:schemeClr val="bg1"/>
                </a:solidFill>
              </a:defRPr>
            </a:lvl1pPr>
            <a:lvl2pPr marL="457177" indent="0">
              <a:buNone/>
              <a:defRPr/>
            </a:lvl2pPr>
            <a:lvl3pPr marL="914353" indent="0">
              <a:buNone/>
              <a:defRPr/>
            </a:lvl3pPr>
            <a:lvl4pPr marL="1371531" indent="0">
              <a:buNone/>
              <a:defRPr/>
            </a:lvl4pPr>
            <a:lvl5pPr marL="1828709" indent="0">
              <a:buNone/>
              <a:defRPr/>
            </a:lvl5pPr>
          </a:lstStyle>
          <a:p>
            <a:pPr lvl="0"/>
            <a:r>
              <a:rPr lang="en-US" altLang="zh-CN" dirty="0"/>
              <a:t>Signature</a:t>
            </a:r>
          </a:p>
        </p:txBody>
      </p:sp>
      <p:sp>
        <p:nvSpPr>
          <p:cNvPr id="13" name="文本占位符 13"/>
          <p:cNvSpPr>
            <a:spLocks noGrp="1"/>
          </p:cNvSpPr>
          <p:nvPr userDrawn="1">
            <p:ph type="body" sz="quarter" idx="11" hasCustomPrompt="1"/>
          </p:nvPr>
        </p:nvSpPr>
        <p:spPr>
          <a:xfrm>
            <a:off x="669924" y="3740981"/>
            <a:ext cx="10850564" cy="296271"/>
          </a:xfrm>
        </p:spPr>
        <p:txBody>
          <a:bodyPr vert="horz" anchor="ctr">
            <a:noAutofit/>
          </a:bodyPr>
          <a:lstStyle>
            <a:lvl1pPr marL="0" indent="0" algn="ctr">
              <a:buNone/>
              <a:defRPr sz="1500" b="0">
                <a:solidFill>
                  <a:schemeClr val="bg1"/>
                </a:solidFill>
              </a:defRPr>
            </a:lvl1pPr>
            <a:lvl2pPr marL="457177" indent="0">
              <a:buNone/>
              <a:defRPr/>
            </a:lvl2pPr>
            <a:lvl3pPr marL="914353" indent="0">
              <a:buNone/>
              <a:defRPr/>
            </a:lvl3pPr>
            <a:lvl4pPr marL="1371531" indent="0">
              <a:buNone/>
              <a:defRPr/>
            </a:lvl4pPr>
            <a:lvl5pPr marL="1828709" indent="0">
              <a:buNone/>
              <a:defRPr/>
            </a:lvl5pPr>
          </a:lstStyle>
          <a:p>
            <a:pPr lvl="0"/>
            <a:r>
              <a:rPr lang="en-US" altLang="zh-CN" dirty="0"/>
              <a:t>Date</a:t>
            </a:r>
            <a:endParaRPr lang="zh-CN" altLang="en-US" dirty="0"/>
          </a:p>
        </p:txBody>
      </p:sp>
    </p:spTree>
    <p:extLst>
      <p:ext uri="{BB962C8B-B14F-4D97-AF65-F5344CB8AC3E}">
        <p14:creationId xmlns:p14="http://schemas.microsoft.com/office/powerpoint/2010/main" val="2882586885"/>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secHead" preserve="1" userDrawn="1">
  <p:cSld name="节标题">
    <p:spTree>
      <p:nvGrpSpPr>
        <p:cNvPr id="1" name=""/>
        <p:cNvGrpSpPr/>
        <p:nvPr/>
      </p:nvGrpSpPr>
      <p:grpSpPr>
        <a:xfrm>
          <a:off x="0" y="0"/>
          <a:ext cx="0" cy="0"/>
          <a:chOff x="0" y="0"/>
          <a:chExt cx="0" cy="0"/>
        </a:xfrm>
      </p:grpSpPr>
      <p:grpSp>
        <p:nvGrpSpPr>
          <p:cNvPr id="3" name="组合 2"/>
          <p:cNvGrpSpPr/>
          <p:nvPr userDrawn="1"/>
        </p:nvGrpSpPr>
        <p:grpSpPr>
          <a:xfrm>
            <a:off x="2629009" y="1900626"/>
            <a:ext cx="6933982" cy="3463148"/>
            <a:chOff x="2342964" y="2353452"/>
            <a:chExt cx="4435817" cy="2215450"/>
          </a:xfrm>
          <a:solidFill>
            <a:schemeClr val="accent5"/>
          </a:solidFill>
        </p:grpSpPr>
        <p:sp>
          <p:nvSpPr>
            <p:cNvPr id="6" name="Freeform 19"/>
            <p:cNvSpPr>
              <a:spLocks/>
            </p:cNvSpPr>
            <p:nvPr userDrawn="1"/>
          </p:nvSpPr>
          <p:spPr bwMode="auto">
            <a:xfrm>
              <a:off x="3484424" y="2368075"/>
              <a:ext cx="2152885" cy="2186204"/>
            </a:xfrm>
            <a:custGeom>
              <a:avLst/>
              <a:gdLst>
                <a:gd name="T0" fmla="*/ 298 w 298"/>
                <a:gd name="T1" fmla="*/ 149 h 299"/>
                <a:gd name="T2" fmla="*/ 149 w 298"/>
                <a:gd name="T3" fmla="*/ 299 h 299"/>
                <a:gd name="T4" fmla="*/ 0 w 298"/>
                <a:gd name="T5" fmla="*/ 149 h 299"/>
                <a:gd name="T6" fmla="*/ 149 w 298"/>
                <a:gd name="T7" fmla="*/ 0 h 299"/>
                <a:gd name="T8" fmla="*/ 298 w 298"/>
                <a:gd name="T9" fmla="*/ 149 h 299"/>
              </a:gdLst>
              <a:ahLst/>
              <a:cxnLst>
                <a:cxn ang="0">
                  <a:pos x="T0" y="T1"/>
                </a:cxn>
                <a:cxn ang="0">
                  <a:pos x="T2" y="T3"/>
                </a:cxn>
                <a:cxn ang="0">
                  <a:pos x="T4" y="T5"/>
                </a:cxn>
                <a:cxn ang="0">
                  <a:pos x="T6" y="T7"/>
                </a:cxn>
                <a:cxn ang="0">
                  <a:pos x="T8" y="T9"/>
                </a:cxn>
              </a:cxnLst>
              <a:rect l="0" t="0" r="r" b="b"/>
              <a:pathLst>
                <a:path w="298" h="299">
                  <a:moveTo>
                    <a:pt x="298" y="149"/>
                  </a:moveTo>
                  <a:lnTo>
                    <a:pt x="149" y="299"/>
                  </a:lnTo>
                  <a:lnTo>
                    <a:pt x="0" y="149"/>
                  </a:lnTo>
                  <a:lnTo>
                    <a:pt x="149" y="0"/>
                  </a:lnTo>
                  <a:lnTo>
                    <a:pt x="298" y="14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 name="Freeform 20"/>
            <p:cNvSpPr>
              <a:spLocks/>
            </p:cNvSpPr>
            <p:nvPr userDrawn="1"/>
          </p:nvSpPr>
          <p:spPr bwMode="auto">
            <a:xfrm>
              <a:off x="2342964" y="2353452"/>
              <a:ext cx="2189011" cy="2215450"/>
            </a:xfrm>
            <a:custGeom>
              <a:avLst/>
              <a:gdLst>
                <a:gd name="T0" fmla="*/ 300 w 303"/>
                <a:gd name="T1" fmla="*/ 151 h 303"/>
                <a:gd name="T2" fmla="*/ 299 w 303"/>
                <a:gd name="T3" fmla="*/ 151 h 303"/>
                <a:gd name="T4" fmla="*/ 151 w 303"/>
                <a:gd name="T5" fmla="*/ 299 h 303"/>
                <a:gd name="T6" fmla="*/ 4 w 303"/>
                <a:gd name="T7" fmla="*/ 151 h 303"/>
                <a:gd name="T8" fmla="*/ 151 w 303"/>
                <a:gd name="T9" fmla="*/ 5 h 303"/>
                <a:gd name="T10" fmla="*/ 299 w 303"/>
                <a:gd name="T11" fmla="*/ 153 h 303"/>
                <a:gd name="T12" fmla="*/ 300 w 303"/>
                <a:gd name="T13" fmla="*/ 151 h 303"/>
                <a:gd name="T14" fmla="*/ 299 w 303"/>
                <a:gd name="T15" fmla="*/ 151 h 303"/>
                <a:gd name="T16" fmla="*/ 300 w 303"/>
                <a:gd name="T17" fmla="*/ 151 h 303"/>
                <a:gd name="T18" fmla="*/ 301 w 303"/>
                <a:gd name="T19" fmla="*/ 151 h 303"/>
                <a:gd name="T20" fmla="*/ 151 w 303"/>
                <a:gd name="T21" fmla="*/ 0 h 303"/>
                <a:gd name="T22" fmla="*/ 0 w 303"/>
                <a:gd name="T23" fmla="*/ 151 h 303"/>
                <a:gd name="T24" fmla="*/ 151 w 303"/>
                <a:gd name="T25" fmla="*/ 303 h 303"/>
                <a:gd name="T26" fmla="*/ 303 w 303"/>
                <a:gd name="T27" fmla="*/ 151 h 303"/>
                <a:gd name="T28" fmla="*/ 301 w 303"/>
                <a:gd name="T29" fmla="*/ 151 h 303"/>
                <a:gd name="T30" fmla="*/ 300 w 303"/>
                <a:gd name="T31" fmla="*/ 151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3" h="303">
                  <a:moveTo>
                    <a:pt x="300" y="151"/>
                  </a:moveTo>
                  <a:lnTo>
                    <a:pt x="299" y="151"/>
                  </a:lnTo>
                  <a:lnTo>
                    <a:pt x="151" y="299"/>
                  </a:lnTo>
                  <a:lnTo>
                    <a:pt x="4" y="151"/>
                  </a:lnTo>
                  <a:lnTo>
                    <a:pt x="151" y="5"/>
                  </a:lnTo>
                  <a:lnTo>
                    <a:pt x="299" y="153"/>
                  </a:lnTo>
                  <a:lnTo>
                    <a:pt x="300" y="151"/>
                  </a:lnTo>
                  <a:lnTo>
                    <a:pt x="299" y="151"/>
                  </a:lnTo>
                  <a:lnTo>
                    <a:pt x="300" y="151"/>
                  </a:lnTo>
                  <a:lnTo>
                    <a:pt x="301" y="151"/>
                  </a:lnTo>
                  <a:lnTo>
                    <a:pt x="151" y="0"/>
                  </a:lnTo>
                  <a:lnTo>
                    <a:pt x="0" y="151"/>
                  </a:lnTo>
                  <a:lnTo>
                    <a:pt x="151" y="303"/>
                  </a:lnTo>
                  <a:lnTo>
                    <a:pt x="303" y="151"/>
                  </a:lnTo>
                  <a:lnTo>
                    <a:pt x="301" y="151"/>
                  </a:lnTo>
                  <a:lnTo>
                    <a:pt x="300" y="15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 name="Freeform 21"/>
            <p:cNvSpPr>
              <a:spLocks/>
            </p:cNvSpPr>
            <p:nvPr userDrawn="1"/>
          </p:nvSpPr>
          <p:spPr bwMode="auto">
            <a:xfrm>
              <a:off x="4589770" y="2353452"/>
              <a:ext cx="2189011" cy="2215450"/>
            </a:xfrm>
            <a:custGeom>
              <a:avLst/>
              <a:gdLst>
                <a:gd name="T0" fmla="*/ 301 w 303"/>
                <a:gd name="T1" fmla="*/ 151 h 303"/>
                <a:gd name="T2" fmla="*/ 300 w 303"/>
                <a:gd name="T3" fmla="*/ 151 h 303"/>
                <a:gd name="T4" fmla="*/ 152 w 303"/>
                <a:gd name="T5" fmla="*/ 299 h 303"/>
                <a:gd name="T6" fmla="*/ 5 w 303"/>
                <a:gd name="T7" fmla="*/ 151 h 303"/>
                <a:gd name="T8" fmla="*/ 152 w 303"/>
                <a:gd name="T9" fmla="*/ 5 h 303"/>
                <a:gd name="T10" fmla="*/ 300 w 303"/>
                <a:gd name="T11" fmla="*/ 153 h 303"/>
                <a:gd name="T12" fmla="*/ 301 w 303"/>
                <a:gd name="T13" fmla="*/ 151 h 303"/>
                <a:gd name="T14" fmla="*/ 300 w 303"/>
                <a:gd name="T15" fmla="*/ 151 h 303"/>
                <a:gd name="T16" fmla="*/ 301 w 303"/>
                <a:gd name="T17" fmla="*/ 151 h 303"/>
                <a:gd name="T18" fmla="*/ 302 w 303"/>
                <a:gd name="T19" fmla="*/ 151 h 303"/>
                <a:gd name="T20" fmla="*/ 152 w 303"/>
                <a:gd name="T21" fmla="*/ 0 h 303"/>
                <a:gd name="T22" fmla="*/ 0 w 303"/>
                <a:gd name="T23" fmla="*/ 151 h 303"/>
                <a:gd name="T24" fmla="*/ 152 w 303"/>
                <a:gd name="T25" fmla="*/ 303 h 303"/>
                <a:gd name="T26" fmla="*/ 303 w 303"/>
                <a:gd name="T27" fmla="*/ 151 h 303"/>
                <a:gd name="T28" fmla="*/ 302 w 303"/>
                <a:gd name="T29" fmla="*/ 151 h 303"/>
                <a:gd name="T30" fmla="*/ 301 w 303"/>
                <a:gd name="T31" fmla="*/ 151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3" h="303">
                  <a:moveTo>
                    <a:pt x="301" y="151"/>
                  </a:moveTo>
                  <a:lnTo>
                    <a:pt x="300" y="151"/>
                  </a:lnTo>
                  <a:lnTo>
                    <a:pt x="152" y="299"/>
                  </a:lnTo>
                  <a:lnTo>
                    <a:pt x="5" y="151"/>
                  </a:lnTo>
                  <a:lnTo>
                    <a:pt x="152" y="5"/>
                  </a:lnTo>
                  <a:lnTo>
                    <a:pt x="300" y="153"/>
                  </a:lnTo>
                  <a:lnTo>
                    <a:pt x="301" y="151"/>
                  </a:lnTo>
                  <a:lnTo>
                    <a:pt x="300" y="151"/>
                  </a:lnTo>
                  <a:lnTo>
                    <a:pt x="301" y="151"/>
                  </a:lnTo>
                  <a:lnTo>
                    <a:pt x="302" y="151"/>
                  </a:lnTo>
                  <a:lnTo>
                    <a:pt x="152" y="0"/>
                  </a:lnTo>
                  <a:lnTo>
                    <a:pt x="0" y="151"/>
                  </a:lnTo>
                  <a:lnTo>
                    <a:pt x="152" y="303"/>
                  </a:lnTo>
                  <a:lnTo>
                    <a:pt x="303" y="151"/>
                  </a:lnTo>
                  <a:lnTo>
                    <a:pt x="302" y="151"/>
                  </a:lnTo>
                  <a:lnTo>
                    <a:pt x="301" y="15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20" name="标题 1"/>
          <p:cNvSpPr>
            <a:spLocks noGrp="1"/>
          </p:cNvSpPr>
          <p:nvPr userDrawn="1">
            <p:ph type="title"/>
          </p:nvPr>
        </p:nvSpPr>
        <p:spPr>
          <a:xfrm>
            <a:off x="3558598" y="2609849"/>
            <a:ext cx="5419185" cy="895350"/>
          </a:xfrm>
        </p:spPr>
        <p:txBody>
          <a:bodyPr anchor="b">
            <a:normAutofit/>
          </a:bodyPr>
          <a:lstStyle>
            <a:lvl1pPr algn="ctr">
              <a:defRPr sz="2400" b="1">
                <a:solidFill>
                  <a:schemeClr val="tx1"/>
                </a:solidFill>
              </a:defRPr>
            </a:lvl1pPr>
          </a:lstStyle>
          <a:p>
            <a:r>
              <a:rPr lang="en-US" dirty="0"/>
              <a:t>Click to edit Master title style</a:t>
            </a:r>
            <a:endParaRPr lang="zh-CN" altLang="en-US" dirty="0"/>
          </a:p>
        </p:txBody>
      </p:sp>
      <p:sp>
        <p:nvSpPr>
          <p:cNvPr id="21" name="文本占位符 2"/>
          <p:cNvSpPr>
            <a:spLocks noGrp="1"/>
          </p:cNvSpPr>
          <p:nvPr userDrawn="1">
            <p:ph type="body" idx="1"/>
          </p:nvPr>
        </p:nvSpPr>
        <p:spPr>
          <a:xfrm>
            <a:off x="3559714" y="3505199"/>
            <a:ext cx="5419185" cy="1015623"/>
          </a:xfrm>
        </p:spPr>
        <p:txBody>
          <a:bodyPr anchor="t">
            <a:normAutofit/>
          </a:bodyPr>
          <a:lstStyle>
            <a:lvl1pPr marL="0" indent="0" algn="ctr">
              <a:buNone/>
              <a:defRPr sz="1100">
                <a:solidFill>
                  <a:schemeClr val="tx1"/>
                </a:solidFill>
              </a:defRPr>
            </a:lvl1pPr>
            <a:lvl2pPr marL="457178" indent="0">
              <a:buNone/>
              <a:defRPr sz="2000">
                <a:solidFill>
                  <a:schemeClr val="tx1">
                    <a:tint val="75000"/>
                  </a:schemeClr>
                </a:solidFill>
              </a:defRPr>
            </a:lvl2pPr>
            <a:lvl3pPr marL="914354" indent="0">
              <a:buNone/>
              <a:defRPr sz="1800">
                <a:solidFill>
                  <a:schemeClr val="tx1">
                    <a:tint val="75000"/>
                  </a:schemeClr>
                </a:solidFill>
              </a:defRPr>
            </a:lvl3pPr>
            <a:lvl4pPr marL="1371532" indent="0">
              <a:buNone/>
              <a:defRPr sz="1600">
                <a:solidFill>
                  <a:schemeClr val="tx1">
                    <a:tint val="75000"/>
                  </a:schemeClr>
                </a:solidFill>
              </a:defRPr>
            </a:lvl4pPr>
            <a:lvl5pPr marL="1828709" indent="0">
              <a:buNone/>
              <a:defRPr sz="1600">
                <a:solidFill>
                  <a:schemeClr val="tx1">
                    <a:tint val="75000"/>
                  </a:schemeClr>
                </a:solidFill>
              </a:defRPr>
            </a:lvl5pPr>
            <a:lvl6pPr marL="2285886" indent="0">
              <a:buNone/>
              <a:defRPr sz="1600">
                <a:solidFill>
                  <a:schemeClr val="tx1">
                    <a:tint val="75000"/>
                  </a:schemeClr>
                </a:solidFill>
              </a:defRPr>
            </a:lvl6pPr>
            <a:lvl7pPr marL="2743062" indent="0">
              <a:buNone/>
              <a:defRPr sz="1600">
                <a:solidFill>
                  <a:schemeClr val="tx1">
                    <a:tint val="75000"/>
                  </a:schemeClr>
                </a:solidFill>
              </a:defRPr>
            </a:lvl7pPr>
            <a:lvl8pPr marL="3200240" indent="0">
              <a:buNone/>
              <a:defRPr sz="1600">
                <a:solidFill>
                  <a:schemeClr val="tx1">
                    <a:tint val="75000"/>
                  </a:schemeClr>
                </a:solidFill>
              </a:defRPr>
            </a:lvl8pPr>
            <a:lvl9pPr marL="3657418" indent="0">
              <a:buNone/>
              <a:defRPr sz="1600">
                <a:solidFill>
                  <a:schemeClr val="tx1">
                    <a:tint val="75000"/>
                  </a:schemeClr>
                </a:solidFill>
              </a:defRPr>
            </a:lvl9pPr>
          </a:lstStyle>
          <a:p>
            <a:pPr lvl="0"/>
            <a:r>
              <a:rPr lang="en-US" dirty="0"/>
              <a:t>Edit Master text styles</a:t>
            </a:r>
          </a:p>
        </p:txBody>
      </p:sp>
    </p:spTree>
    <p:extLst>
      <p:ext uri="{BB962C8B-B14F-4D97-AF65-F5344CB8AC3E}">
        <p14:creationId xmlns:p14="http://schemas.microsoft.com/office/powerpoint/2010/main" val="2853334272"/>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日期占位符 2">
            <a:extLst>
              <a:ext uri="{FF2B5EF4-FFF2-40B4-BE49-F238E27FC236}">
                <a16:creationId xmlns:a16="http://schemas.microsoft.com/office/drawing/2014/main" id="{9888B6D7-9D3F-49D7-BACE-73A9D1149A74}"/>
              </a:ext>
            </a:extLst>
          </p:cNvPr>
          <p:cNvSpPr>
            <a:spLocks noGrp="1"/>
          </p:cNvSpPr>
          <p:nvPr>
            <p:ph type="dt" sz="half" idx="10"/>
          </p:nvPr>
        </p:nvSpPr>
        <p:spPr/>
        <p:txBody>
          <a:bodyPr/>
          <a:lstStyle/>
          <a:p>
            <a:fld id="{6489D9C7-5DC6-4263-87FF-7C99F6FB63C3}" type="datetime1">
              <a:rPr lang="zh-CN" altLang="en-US" smtClean="0"/>
              <a:pPr/>
              <a:t>2019/11/13</a:t>
            </a:fld>
            <a:endParaRPr lang="zh-CN" altLang="en-US"/>
          </a:p>
        </p:txBody>
      </p:sp>
      <p:sp>
        <p:nvSpPr>
          <p:cNvPr id="4" name="页脚占位符 3">
            <a:extLst>
              <a:ext uri="{FF2B5EF4-FFF2-40B4-BE49-F238E27FC236}">
                <a16:creationId xmlns:a16="http://schemas.microsoft.com/office/drawing/2014/main" id="{7AC997A4-1DD8-4731-B9FD-42398A20FF85}"/>
              </a:ext>
            </a:extLst>
          </p:cNvPr>
          <p:cNvSpPr>
            <a:spLocks noGrp="1"/>
          </p:cNvSpPr>
          <p:nvPr>
            <p:ph type="ftr" sz="quarter" idx="11"/>
          </p:nvPr>
        </p:nvSpPr>
        <p:spPr/>
        <p:txBody>
          <a:bodyPr/>
          <a:lstStyle/>
          <a:p>
            <a:r>
              <a:rPr lang="en-US" altLang="zh-CN"/>
              <a:t>www.islide.cc</a:t>
            </a:r>
            <a:endParaRPr lang="zh-CN" altLang="en-US" dirty="0"/>
          </a:p>
        </p:txBody>
      </p:sp>
      <p:sp>
        <p:nvSpPr>
          <p:cNvPr id="5" name="灯片编号占位符 4">
            <a:extLst>
              <a:ext uri="{FF2B5EF4-FFF2-40B4-BE49-F238E27FC236}">
                <a16:creationId xmlns:a16="http://schemas.microsoft.com/office/drawing/2014/main" id="{DBA9825E-1876-42AD-ABCF-E0E100F351CA}"/>
              </a:ext>
            </a:extLst>
          </p:cNvPr>
          <p:cNvSpPr>
            <a:spLocks noGrp="1"/>
          </p:cNvSpPr>
          <p:nvPr>
            <p:ph type="sldNum" sz="quarter" idx="12"/>
          </p:nvPr>
        </p:nvSpPr>
        <p:spPr/>
        <p:txBody>
          <a:bodyPr/>
          <a:lstStyle/>
          <a:p>
            <a:fld id="{5DD3DB80-B894-403A-B48E-6FDC1A72010E}" type="slidenum">
              <a:rPr lang="zh-CN" altLang="en-US" smtClean="0"/>
              <a:pPr/>
              <a:t>‹#›</a:t>
            </a:fld>
            <a:endParaRPr lang="zh-CN" altLang="en-US"/>
          </a:p>
        </p:txBody>
      </p:sp>
      <p:sp>
        <p:nvSpPr>
          <p:cNvPr id="6" name="标题 5">
            <a:extLst>
              <a:ext uri="{FF2B5EF4-FFF2-40B4-BE49-F238E27FC236}">
                <a16:creationId xmlns:a16="http://schemas.microsoft.com/office/drawing/2014/main" id="{D124F9DB-C87A-423F-9657-38C7A2901430}"/>
              </a:ext>
            </a:extLst>
          </p:cNvPr>
          <p:cNvSpPr>
            <a:spLocks noGrp="1"/>
          </p:cNvSpPr>
          <p:nvPr>
            <p:ph type="title" hasCustomPrompt="1"/>
          </p:nvPr>
        </p:nvSpPr>
        <p:spPr/>
        <p:txBody>
          <a:bodyPr/>
          <a:lstStyle>
            <a:lvl1pPr>
              <a:defRPr/>
            </a:lvl1pPr>
          </a:lstStyle>
          <a:p>
            <a:r>
              <a:rPr lang="en-US" altLang="zh-CN" dirty="0"/>
              <a:t>Click to edit Master title style</a:t>
            </a:r>
            <a:endParaRPr lang="zh-CN" altLang="en-US" dirty="0"/>
          </a:p>
        </p:txBody>
      </p:sp>
      <p:sp>
        <p:nvSpPr>
          <p:cNvPr id="8" name="内容占位符 7">
            <a:extLst>
              <a:ext uri="{FF2B5EF4-FFF2-40B4-BE49-F238E27FC236}">
                <a16:creationId xmlns:a16="http://schemas.microsoft.com/office/drawing/2014/main" id="{2070191C-4093-409C-8FD5-7369A79637AD}"/>
              </a:ext>
            </a:extLst>
          </p:cNvPr>
          <p:cNvSpPr>
            <a:spLocks noGrp="1"/>
          </p:cNvSpPr>
          <p:nvPr>
            <p:ph sz="quarter" idx="13" hasCustomPrompt="1"/>
          </p:nvPr>
        </p:nvSpPr>
        <p:spPr>
          <a:xfrm>
            <a:off x="669925" y="1130299"/>
            <a:ext cx="10850563" cy="5006975"/>
          </a:xfrm>
        </p:spPr>
        <p:txBody>
          <a:bodyPr/>
          <a:lstStyle>
            <a:lvl1pPr>
              <a:defRPr/>
            </a:lvl1pPr>
            <a:lvl2pPr>
              <a:defRPr/>
            </a:lvl2pPr>
            <a:lvl3pPr>
              <a:defRPr/>
            </a:lvl3pPr>
            <a:lvl4pPr>
              <a:defRPr/>
            </a:lvl4pPr>
            <a:lvl5pPr>
              <a:defRPr/>
            </a:lvl5pPr>
          </a:lstStyle>
          <a:p>
            <a:pPr lvl="0"/>
            <a:r>
              <a:rPr lang="en-US" altLang="zh-CN" dirty="0"/>
              <a:t>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Tree>
    <p:extLst>
      <p:ext uri="{BB962C8B-B14F-4D97-AF65-F5344CB8AC3E}">
        <p14:creationId xmlns:p14="http://schemas.microsoft.com/office/powerpoint/2010/main" val="36775934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userDrawn="1">
  <p:cSld name="仅标题页">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C7A1C-3684-4AAF-A408-C63B6CB64104}"/>
              </a:ext>
            </a:extLst>
          </p:cNvPr>
          <p:cNvSpPr>
            <a:spLocks noGrp="1"/>
          </p:cNvSpPr>
          <p:nvPr>
            <p:ph type="title" hasCustomPrompt="1"/>
          </p:nvPr>
        </p:nvSpPr>
        <p:spPr/>
        <p:txBody>
          <a:bodyPr/>
          <a:lstStyle>
            <a:lvl1pPr>
              <a:defRPr/>
            </a:lvl1pPr>
          </a:lstStyle>
          <a:p>
            <a:r>
              <a:rPr lang="en-US" altLang="zh-CN" dirty="0"/>
              <a:t>Click to edit Master title style</a:t>
            </a:r>
            <a:endParaRPr lang="en-US" dirty="0"/>
          </a:p>
        </p:txBody>
      </p:sp>
      <p:sp>
        <p:nvSpPr>
          <p:cNvPr id="3" name="Date Placeholder 2">
            <a:extLst>
              <a:ext uri="{FF2B5EF4-FFF2-40B4-BE49-F238E27FC236}">
                <a16:creationId xmlns:a16="http://schemas.microsoft.com/office/drawing/2014/main" id="{8986EA5F-D77D-4318-90E9-C04AA8ADC0D1}"/>
              </a:ext>
            </a:extLst>
          </p:cNvPr>
          <p:cNvSpPr>
            <a:spLocks noGrp="1"/>
          </p:cNvSpPr>
          <p:nvPr>
            <p:ph type="dt" sz="half" idx="10"/>
          </p:nvPr>
        </p:nvSpPr>
        <p:spPr/>
        <p:txBody>
          <a:bodyPr/>
          <a:lstStyle/>
          <a:p>
            <a:fld id="{6489D9C7-5DC6-4263-87FF-7C99F6FB63C3}" type="datetime1">
              <a:rPr lang="zh-CN" altLang="en-US" smtClean="0"/>
              <a:pPr/>
              <a:t>2019/11/13</a:t>
            </a:fld>
            <a:endParaRPr lang="zh-CN" altLang="en-US"/>
          </a:p>
        </p:txBody>
      </p:sp>
      <p:sp>
        <p:nvSpPr>
          <p:cNvPr id="4" name="Footer Placeholder 3">
            <a:extLst>
              <a:ext uri="{FF2B5EF4-FFF2-40B4-BE49-F238E27FC236}">
                <a16:creationId xmlns:a16="http://schemas.microsoft.com/office/drawing/2014/main" id="{00832621-D9D9-445E-BFF9-F8348FA1E262}"/>
              </a:ext>
            </a:extLst>
          </p:cNvPr>
          <p:cNvSpPr>
            <a:spLocks noGrp="1"/>
          </p:cNvSpPr>
          <p:nvPr>
            <p:ph type="ftr" sz="quarter" idx="11"/>
          </p:nvPr>
        </p:nvSpPr>
        <p:spPr/>
        <p:txBody>
          <a:bodyPr/>
          <a:lstStyle/>
          <a:p>
            <a:r>
              <a:rPr lang="en-US" altLang="zh-CN"/>
              <a:t>www.islide.cc</a:t>
            </a:r>
            <a:endParaRPr lang="zh-CN" altLang="en-US" dirty="0"/>
          </a:p>
        </p:txBody>
      </p:sp>
      <p:sp>
        <p:nvSpPr>
          <p:cNvPr id="5" name="Slide Number Placeholder 4">
            <a:extLst>
              <a:ext uri="{FF2B5EF4-FFF2-40B4-BE49-F238E27FC236}">
                <a16:creationId xmlns:a16="http://schemas.microsoft.com/office/drawing/2014/main" id="{8371151B-F790-4A9F-962F-B8718A9560A9}"/>
              </a:ext>
            </a:extLst>
          </p:cNvPr>
          <p:cNvSpPr>
            <a:spLocks noGrp="1"/>
          </p:cNvSpPr>
          <p:nvPr>
            <p:ph type="sldNum" sz="quarter" idx="12"/>
          </p:nvPr>
        </p:nvSpPr>
        <p:spPr/>
        <p:txBody>
          <a:body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12841762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417728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末尾幻灯片">
    <p:spTree>
      <p:nvGrpSpPr>
        <p:cNvPr id="1" name=""/>
        <p:cNvGrpSpPr/>
        <p:nvPr/>
      </p:nvGrpSpPr>
      <p:grpSpPr>
        <a:xfrm>
          <a:off x="0" y="0"/>
          <a:ext cx="0" cy="0"/>
          <a:chOff x="0" y="0"/>
          <a:chExt cx="0" cy="0"/>
        </a:xfrm>
      </p:grpSpPr>
      <p:grpSp>
        <p:nvGrpSpPr>
          <p:cNvPr id="2" name="组合 1"/>
          <p:cNvGrpSpPr/>
          <p:nvPr userDrawn="1"/>
        </p:nvGrpSpPr>
        <p:grpSpPr>
          <a:xfrm>
            <a:off x="0" y="0"/>
            <a:ext cx="12192000" cy="6858000"/>
            <a:chOff x="0" y="0"/>
            <a:chExt cx="12192000" cy="6858000"/>
          </a:xfrm>
        </p:grpSpPr>
        <p:sp>
          <p:nvSpPr>
            <p:cNvPr id="5" name="矩形 4"/>
            <p:cNvSpPr/>
            <p:nvPr userDrawn="1"/>
          </p:nvSpPr>
          <p:spPr>
            <a:xfrm>
              <a:off x="0" y="0"/>
              <a:ext cx="12192000" cy="6858000"/>
            </a:xfrm>
            <a:prstGeom prst="rect">
              <a:avLst/>
            </a:prstGeom>
            <a:blipFill>
              <a:blip r:embed="rId2"/>
              <a:srcRect/>
              <a:stretch>
                <a:fillRect t="-9277" b="-9242"/>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userDrawn="1"/>
          </p:nvSpPr>
          <p:spPr>
            <a:xfrm>
              <a:off x="0" y="0"/>
              <a:ext cx="12192000" cy="6858000"/>
            </a:xfrm>
            <a:prstGeom prst="rect">
              <a:avLst/>
            </a:prstGeom>
            <a:solidFill>
              <a:schemeClr val="accent6">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3" name="标题 1"/>
          <p:cNvSpPr>
            <a:spLocks noGrp="1"/>
          </p:cNvSpPr>
          <p:nvPr userDrawn="1">
            <p:ph type="ctrTitle" hasCustomPrompt="1"/>
          </p:nvPr>
        </p:nvSpPr>
        <p:spPr>
          <a:xfrm>
            <a:off x="3382962" y="2125663"/>
            <a:ext cx="5426076" cy="1621509"/>
          </a:xfrm>
        </p:spPr>
        <p:txBody>
          <a:bodyPr anchor="b">
            <a:normAutofit/>
          </a:bodyPr>
          <a:lstStyle>
            <a:lvl1pPr marL="0" indent="0" algn="ctr">
              <a:buFont typeface="Arial" panose="020B0604020202020204" pitchFamily="34" charset="0"/>
              <a:buNone/>
              <a:defRPr sz="3200">
                <a:solidFill>
                  <a:schemeClr val="bg1"/>
                </a:solidFill>
              </a:defRPr>
            </a:lvl1pPr>
          </a:lstStyle>
          <a:p>
            <a:r>
              <a:rPr lang="en-US" altLang="zh-CN" dirty="0"/>
              <a:t>Conclusion</a:t>
            </a:r>
            <a:endParaRPr lang="zh-CN" altLang="en-US" dirty="0"/>
          </a:p>
        </p:txBody>
      </p:sp>
      <p:sp>
        <p:nvSpPr>
          <p:cNvPr id="15" name="文本占位符 62"/>
          <p:cNvSpPr>
            <a:spLocks noGrp="1"/>
          </p:cNvSpPr>
          <p:nvPr userDrawn="1">
            <p:ph type="body" sz="quarter" idx="18" hasCustomPrompt="1"/>
          </p:nvPr>
        </p:nvSpPr>
        <p:spPr>
          <a:xfrm>
            <a:off x="3382962" y="4431899"/>
            <a:ext cx="5426076" cy="310871"/>
          </a:xfrm>
        </p:spPr>
        <p:txBody>
          <a:bodyPr vert="horz" lIns="91440" tIns="45720" rIns="91440" bIns="45720" rtlCol="0">
            <a:normAutofit/>
          </a:bodyPr>
          <a:lstStyle>
            <a:lvl1pPr marL="0" indent="0" algn="ctr">
              <a:buNone/>
              <a:defRPr lang="zh-CN" altLang="en-US" sz="1500" smtClean="0">
                <a:solidFill>
                  <a:schemeClr val="bg1"/>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marL="228589" marR="0" lvl="0" indent="-228589" fontAlgn="auto">
              <a:spcAft>
                <a:spcPts val="0"/>
              </a:spcAft>
              <a:buClrTx/>
              <a:buSzTx/>
              <a:tabLst/>
            </a:pPr>
            <a:r>
              <a:rPr lang="en-US" altLang="zh-CN" dirty="0"/>
              <a:t>Data</a:t>
            </a:r>
          </a:p>
        </p:txBody>
      </p:sp>
      <p:sp>
        <p:nvSpPr>
          <p:cNvPr id="6" name="文本占位符 13">
            <a:extLst>
              <a:ext uri="{FF2B5EF4-FFF2-40B4-BE49-F238E27FC236}">
                <a16:creationId xmlns:a16="http://schemas.microsoft.com/office/drawing/2014/main" id="{05EBDA4F-7210-4CAE-8333-80DB24212E78}"/>
              </a:ext>
            </a:extLst>
          </p:cNvPr>
          <p:cNvSpPr>
            <a:spLocks noGrp="1"/>
          </p:cNvSpPr>
          <p:nvPr>
            <p:ph type="body" sz="quarter" idx="10" hasCustomPrompt="1"/>
          </p:nvPr>
        </p:nvSpPr>
        <p:spPr>
          <a:xfrm>
            <a:off x="3382962" y="4135628"/>
            <a:ext cx="5426076" cy="296271"/>
          </a:xfrm>
        </p:spPr>
        <p:txBody>
          <a:bodyPr vert="horz" anchor="ctr">
            <a:noAutofit/>
          </a:bodyPr>
          <a:lstStyle>
            <a:lvl1pPr marL="0" indent="0" algn="ctr">
              <a:buNone/>
              <a:defRPr sz="1500" b="0">
                <a:solidFill>
                  <a:schemeClr val="bg1"/>
                </a:solidFill>
              </a:defRPr>
            </a:lvl1pPr>
            <a:lvl2pPr marL="457177" indent="0">
              <a:buNone/>
              <a:defRPr/>
            </a:lvl2pPr>
            <a:lvl3pPr marL="914353" indent="0">
              <a:buNone/>
              <a:defRPr/>
            </a:lvl3pPr>
            <a:lvl4pPr marL="1371531" indent="0">
              <a:buNone/>
              <a:defRPr/>
            </a:lvl4pPr>
            <a:lvl5pPr marL="1828709" indent="0">
              <a:buNone/>
              <a:defRPr/>
            </a:lvl5pPr>
          </a:lstStyle>
          <a:p>
            <a:pPr lvl="0"/>
            <a:r>
              <a:rPr lang="en-US" altLang="zh-CN" dirty="0"/>
              <a:t>Signature</a:t>
            </a:r>
          </a:p>
        </p:txBody>
      </p:sp>
    </p:spTree>
    <p:extLst>
      <p:ext uri="{BB962C8B-B14F-4D97-AF65-F5344CB8AC3E}">
        <p14:creationId xmlns:p14="http://schemas.microsoft.com/office/powerpoint/2010/main" val="2378658405"/>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69924" y="1"/>
            <a:ext cx="10850563" cy="1028699"/>
          </a:xfrm>
          <a:prstGeom prst="rect">
            <a:avLst/>
          </a:prstGeom>
        </p:spPr>
        <p:txBody>
          <a:bodyPr vert="horz" lIns="91440" tIns="45720" rIns="91440" bIns="45720" rtlCol="0" anchor="b">
            <a:normAutofit/>
          </a:bodyPr>
          <a:lstStyle/>
          <a:p>
            <a:r>
              <a:rPr lang="en-US" altLang="zh-CN" dirty="0"/>
              <a:t>Click to edit Master title style</a:t>
            </a:r>
            <a:endParaRPr lang="zh-CN" altLang="en-US" dirty="0"/>
          </a:p>
        </p:txBody>
      </p:sp>
      <p:sp>
        <p:nvSpPr>
          <p:cNvPr id="3" name="文本占位符 2"/>
          <p:cNvSpPr>
            <a:spLocks noGrp="1"/>
          </p:cNvSpPr>
          <p:nvPr>
            <p:ph type="body" idx="1"/>
          </p:nvPr>
        </p:nvSpPr>
        <p:spPr>
          <a:xfrm>
            <a:off x="669924" y="1123950"/>
            <a:ext cx="10850563" cy="5019675"/>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zh-CN" altLang="en-US" dirty="0"/>
          </a:p>
        </p:txBody>
      </p:sp>
      <p:cxnSp>
        <p:nvCxnSpPr>
          <p:cNvPr id="7" name="直接连接符 6"/>
          <p:cNvCxnSpPr/>
          <p:nvPr userDrawn="1"/>
        </p:nvCxnSpPr>
        <p:spPr>
          <a:xfrm>
            <a:off x="669924" y="1028700"/>
            <a:ext cx="10850563" cy="0"/>
          </a:xfrm>
          <a:prstGeom prst="line">
            <a:avLst/>
          </a:prstGeom>
          <a:ln w="31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8" name="日期占位符 3">
            <a:extLst>
              <a:ext uri="{FF2B5EF4-FFF2-40B4-BE49-F238E27FC236}">
                <a16:creationId xmlns:a16="http://schemas.microsoft.com/office/drawing/2014/main" id="{04388434-9949-479C-A9C3-67A953F6A939}"/>
              </a:ext>
            </a:extLst>
          </p:cNvPr>
          <p:cNvSpPr>
            <a:spLocks noGrp="1"/>
          </p:cNvSpPr>
          <p:nvPr>
            <p:ph type="dt" sz="half" idx="2"/>
          </p:nvPr>
        </p:nvSpPr>
        <p:spPr>
          <a:xfrm>
            <a:off x="5401732" y="6240463"/>
            <a:ext cx="1388536" cy="206381"/>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fld id="{6489D9C7-5DC6-4263-87FF-7C99F6FB63C3}" type="datetime1">
              <a:rPr lang="zh-CN" altLang="en-US" smtClean="0"/>
              <a:pPr/>
              <a:t>2019/11/13</a:t>
            </a:fld>
            <a:endParaRPr lang="zh-CN" altLang="en-US"/>
          </a:p>
        </p:txBody>
      </p:sp>
      <p:sp>
        <p:nvSpPr>
          <p:cNvPr id="9" name="页脚占位符 4">
            <a:extLst>
              <a:ext uri="{FF2B5EF4-FFF2-40B4-BE49-F238E27FC236}">
                <a16:creationId xmlns:a16="http://schemas.microsoft.com/office/drawing/2014/main" id="{50A5656E-7A33-4865-A262-1F96263BAA16}"/>
              </a:ext>
            </a:extLst>
          </p:cNvPr>
          <p:cNvSpPr>
            <a:spLocks noGrp="1"/>
          </p:cNvSpPr>
          <p:nvPr>
            <p:ph type="ftr" sz="quarter" idx="3"/>
          </p:nvPr>
        </p:nvSpPr>
        <p:spPr>
          <a:xfrm>
            <a:off x="669924" y="6240463"/>
            <a:ext cx="4140201" cy="206381"/>
          </a:xfrm>
          <a:prstGeom prst="rect">
            <a:avLst/>
          </a:prstGeom>
        </p:spPr>
        <p:txBody>
          <a:bodyPr vert="horz" lIns="91440" tIns="45720" rIns="91440" bIns="45720" rtlCol="0" anchor="ctr"/>
          <a:lstStyle>
            <a:lvl1pPr algn="l">
              <a:defRPr sz="1000">
                <a:solidFill>
                  <a:schemeClr val="tx1">
                    <a:lumMod val="50000"/>
                    <a:lumOff val="50000"/>
                  </a:schemeClr>
                </a:solidFill>
              </a:defRPr>
            </a:lvl1pPr>
          </a:lstStyle>
          <a:p>
            <a:r>
              <a:rPr lang="en-US" altLang="zh-CN" dirty="0"/>
              <a:t>www.islide.cc</a:t>
            </a:r>
            <a:endParaRPr lang="zh-CN" altLang="en-US" dirty="0"/>
          </a:p>
        </p:txBody>
      </p:sp>
      <p:sp>
        <p:nvSpPr>
          <p:cNvPr id="10" name="灯片编号占位符 5">
            <a:extLst>
              <a:ext uri="{FF2B5EF4-FFF2-40B4-BE49-F238E27FC236}">
                <a16:creationId xmlns:a16="http://schemas.microsoft.com/office/drawing/2014/main" id="{5BF52F79-380E-4278-8B67-588AFE5840F9}"/>
              </a:ext>
            </a:extLst>
          </p:cNvPr>
          <p:cNvSpPr>
            <a:spLocks noGrp="1"/>
          </p:cNvSpPr>
          <p:nvPr>
            <p:ph type="sldNum" sz="quarter" idx="4"/>
          </p:nvPr>
        </p:nvSpPr>
        <p:spPr>
          <a:xfrm>
            <a:off x="8610599" y="6240463"/>
            <a:ext cx="2909888" cy="206381"/>
          </a:xfrm>
          <a:prstGeom prst="rect">
            <a:avLst/>
          </a:prstGeom>
        </p:spPr>
        <p:txBody>
          <a:bodyPr vert="horz" lIns="91440" tIns="45720" rIns="91440" bIns="45720" rtlCol="0" anchor="ctr"/>
          <a:lstStyle>
            <a:lvl1pPr algn="r">
              <a:defRPr sz="1000">
                <a:solidFill>
                  <a:schemeClr val="tx1">
                    <a:lumMod val="50000"/>
                    <a:lumOff val="50000"/>
                  </a:schemeClr>
                </a:solidFill>
              </a:defRPr>
            </a:lvl1p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3784027784"/>
      </p:ext>
    </p:extLst>
  </p:cSld>
  <p:clrMap bg1="lt1" tx1="dk1" bg2="lt2" tx2="dk2" accent1="accent1" accent2="accent2" accent3="accent3" accent4="accent4" accent5="accent5" accent6="accent6" hlink="hlink" folHlink="folHlink"/>
  <p:sldLayoutIdLst>
    <p:sldLayoutId id="2147483660" r:id="rId1"/>
    <p:sldLayoutId id="2147483651" r:id="rId2"/>
    <p:sldLayoutId id="2147483669" r:id="rId3"/>
    <p:sldLayoutId id="2147483662" r:id="rId4"/>
    <p:sldLayoutId id="2147483655" r:id="rId5"/>
    <p:sldLayoutId id="2147483661" r:id="rId6"/>
  </p:sldLayoutIdLst>
  <p:hf hdr="0" dt="0"/>
  <p:txStyles>
    <p:title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228589" indent="-228589" algn="l" defTabSz="914354"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422" userDrawn="1">
          <p15:clr>
            <a:srgbClr val="F26B43"/>
          </p15:clr>
        </p15:guide>
        <p15:guide id="2" pos="7257" userDrawn="1">
          <p15:clr>
            <a:srgbClr val="F26B43"/>
          </p15:clr>
        </p15:guide>
        <p15:guide id="3" orient="horz" pos="648" userDrawn="1">
          <p15:clr>
            <a:srgbClr val="F26B43"/>
          </p15:clr>
        </p15:guide>
        <p15:guide id="4" orient="horz" pos="712" userDrawn="1">
          <p15:clr>
            <a:srgbClr val="F26B43"/>
          </p15:clr>
        </p15:guide>
        <p15:guide id="5" orient="horz" pos="3931" userDrawn="1">
          <p15:clr>
            <a:srgbClr val="F26B43"/>
          </p15:clr>
        </p15:guide>
        <p15:guide id="6" orient="horz" pos="3866"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6.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7.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hemeOverride" Target="../theme/themeOverride4.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tags" Target="../tags/tag2.xml"/><Relationship Id="rId1" Type="http://schemas.openxmlformats.org/officeDocument/2006/relationships/themeOverride" Target="../theme/themeOverride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副标题 4"/>
          <p:cNvSpPr>
            <a:spLocks noGrp="1"/>
          </p:cNvSpPr>
          <p:nvPr>
            <p:ph type="subTitle" idx="1"/>
          </p:nvPr>
        </p:nvSpPr>
        <p:spPr/>
        <p:txBody>
          <a:bodyPr/>
          <a:lstStyle/>
          <a:p>
            <a:r>
              <a:rPr lang="zh-CN" altLang="en-US" dirty="0" smtClean="0">
                <a:cs typeface="+mn-ea"/>
                <a:sym typeface="+mn-lt"/>
              </a:rPr>
              <a:t>洪勇</a:t>
            </a:r>
            <a:endParaRPr lang="en-US" altLang="zh-CN" dirty="0">
              <a:cs typeface="+mn-ea"/>
              <a:sym typeface="+mn-lt"/>
            </a:endParaRPr>
          </a:p>
        </p:txBody>
      </p:sp>
      <p:sp>
        <p:nvSpPr>
          <p:cNvPr id="4" name="标题 3"/>
          <p:cNvSpPr>
            <a:spLocks noGrp="1"/>
          </p:cNvSpPr>
          <p:nvPr>
            <p:ph type="ctrTitle"/>
          </p:nvPr>
        </p:nvSpPr>
        <p:spPr/>
        <p:txBody>
          <a:bodyPr>
            <a:normAutofit fontScale="90000"/>
          </a:bodyPr>
          <a:lstStyle/>
          <a:p>
            <a:r>
              <a:rPr lang="en-US" altLang="zh-CN" b="0" dirty="0">
                <a:latin typeface="+mn-lt"/>
                <a:ea typeface="+mn-ea"/>
                <a:cs typeface="+mn-ea"/>
                <a:sym typeface="+mn-lt"/>
              </a:rPr>
              <a:t>《</a:t>
            </a:r>
            <a:r>
              <a:rPr lang="zh-CN" altLang="en-US" b="0" dirty="0">
                <a:latin typeface="+mn-lt"/>
                <a:ea typeface="+mn-ea"/>
                <a:cs typeface="+mn-ea"/>
                <a:sym typeface="+mn-lt"/>
              </a:rPr>
              <a:t>社会主义是怎么从空想成为科学的？</a:t>
            </a:r>
            <a:r>
              <a:rPr lang="en-US" altLang="zh-CN" b="0" dirty="0">
                <a:latin typeface="+mn-lt"/>
                <a:ea typeface="+mn-ea"/>
                <a:cs typeface="+mn-ea"/>
                <a:sym typeface="+mn-lt"/>
              </a:rPr>
              <a:t>》</a:t>
            </a:r>
            <a:r>
              <a:rPr lang="zh-CN" altLang="en-US" b="0" dirty="0">
                <a:latin typeface="+mn-lt"/>
                <a:ea typeface="+mn-ea"/>
                <a:cs typeface="+mn-ea"/>
                <a:sym typeface="+mn-lt"/>
              </a:rPr>
              <a:t>读后感 </a:t>
            </a:r>
            <a:endParaRPr lang="zh-CN" altLang="en-US" dirty="0">
              <a:latin typeface="+mn-lt"/>
              <a:ea typeface="+mn-ea"/>
              <a:cs typeface="+mn-ea"/>
              <a:sym typeface="+mn-lt"/>
            </a:endParaRPr>
          </a:p>
        </p:txBody>
      </p:sp>
      <p:sp>
        <p:nvSpPr>
          <p:cNvPr id="6" name="文本占位符 5"/>
          <p:cNvSpPr>
            <a:spLocks noGrp="1"/>
          </p:cNvSpPr>
          <p:nvPr>
            <p:ph type="body" sz="quarter" idx="10"/>
          </p:nvPr>
        </p:nvSpPr>
        <p:spPr/>
        <p:txBody>
          <a:bodyPr/>
          <a:lstStyle/>
          <a:p>
            <a:r>
              <a:rPr lang="zh-CN" altLang="en-US" dirty="0" smtClean="0">
                <a:cs typeface="+mn-ea"/>
                <a:sym typeface="+mn-lt"/>
              </a:rPr>
              <a:t>计算机科学与技术</a:t>
            </a:r>
            <a:endParaRPr lang="en-US" altLang="zh-CN" dirty="0">
              <a:cs typeface="+mn-ea"/>
              <a:sym typeface="+mn-lt"/>
            </a:endParaRPr>
          </a:p>
        </p:txBody>
      </p:sp>
      <p:sp>
        <p:nvSpPr>
          <p:cNvPr id="7" name="文本占位符 6"/>
          <p:cNvSpPr>
            <a:spLocks noGrp="1"/>
          </p:cNvSpPr>
          <p:nvPr>
            <p:ph type="body" sz="quarter" idx="11"/>
          </p:nvPr>
        </p:nvSpPr>
        <p:spPr/>
        <p:txBody>
          <a:bodyPr/>
          <a:lstStyle/>
          <a:p>
            <a:r>
              <a:rPr lang="zh-CN" altLang="en-US" dirty="0" smtClean="0">
                <a:cs typeface="+mn-ea"/>
                <a:sym typeface="+mn-lt"/>
              </a:rPr>
              <a:t>上海电力大学</a:t>
            </a:r>
            <a:endParaRPr lang="en-US" altLang="en-US" dirty="0">
              <a:cs typeface="+mn-ea"/>
              <a:sym typeface="+mn-lt"/>
            </a:endParaRPr>
          </a:p>
        </p:txBody>
      </p:sp>
    </p:spTree>
    <p:extLst>
      <p:ext uri="{BB962C8B-B14F-4D97-AF65-F5344CB8AC3E}">
        <p14:creationId xmlns:p14="http://schemas.microsoft.com/office/powerpoint/2010/main" val="22717418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3650961" y="1202227"/>
            <a:ext cx="5419185" cy="895350"/>
          </a:xfrm>
        </p:spPr>
        <p:txBody>
          <a:bodyPr>
            <a:normAutofit fontScale="90000"/>
          </a:bodyPr>
          <a:lstStyle/>
          <a:p>
            <a:pPr lvl="0"/>
            <a:r>
              <a:rPr lang="zh-CN" altLang="zh-CN" dirty="0"/>
              <a:t>我对科学社会主义的分析</a:t>
            </a:r>
            <a:br>
              <a:rPr lang="zh-CN" altLang="zh-CN" dirty="0"/>
            </a:br>
            <a:r>
              <a:rPr lang="zh-CN" altLang="zh-CN" dirty="0"/>
              <a:t/>
            </a:r>
            <a:br>
              <a:rPr lang="zh-CN" altLang="zh-CN" dirty="0"/>
            </a:br>
            <a:r>
              <a:rPr lang="zh-CN" altLang="zh-CN" dirty="0">
                <a:latin typeface="+mn-lt"/>
                <a:ea typeface="+mn-ea"/>
                <a:cs typeface="+mn-ea"/>
                <a:sym typeface="+mn-lt"/>
              </a:rPr>
              <a:t/>
            </a:r>
            <a:br>
              <a:rPr lang="zh-CN" altLang="zh-CN" dirty="0">
                <a:latin typeface="+mn-lt"/>
                <a:ea typeface="+mn-ea"/>
                <a:cs typeface="+mn-ea"/>
                <a:sym typeface="+mn-lt"/>
              </a:rPr>
            </a:br>
            <a:r>
              <a:rPr lang="zh-CN" altLang="en-US" b="0" dirty="0" smtClean="0">
                <a:latin typeface="+mn-lt"/>
                <a:ea typeface="+mn-ea"/>
                <a:cs typeface="+mn-ea"/>
                <a:sym typeface="+mn-lt"/>
              </a:rPr>
              <a:t> </a:t>
            </a:r>
            <a:endParaRPr lang="zh-CN" altLang="en-US" dirty="0">
              <a:latin typeface="+mn-lt"/>
              <a:ea typeface="+mn-ea"/>
              <a:cs typeface="+mn-ea"/>
              <a:sym typeface="+mn-lt"/>
            </a:endParaRPr>
          </a:p>
        </p:txBody>
      </p:sp>
      <p:sp>
        <p:nvSpPr>
          <p:cNvPr id="6" name="文本占位符 5"/>
          <p:cNvSpPr>
            <a:spLocks noGrp="1"/>
          </p:cNvSpPr>
          <p:nvPr>
            <p:ph type="body" idx="1"/>
          </p:nvPr>
        </p:nvSpPr>
        <p:spPr>
          <a:xfrm>
            <a:off x="132080" y="1391919"/>
            <a:ext cx="11775440" cy="4657899"/>
          </a:xfrm>
        </p:spPr>
        <p:txBody>
          <a:bodyPr>
            <a:noAutofit/>
          </a:bodyPr>
          <a:lstStyle/>
          <a:p>
            <a:r>
              <a:rPr lang="zh-CN" altLang="zh-CN" sz="2000" dirty="0"/>
              <a:t>相较于空想主义，我更认同马克思的理论观点。虽说我很讨厌书中一直将其称为天才，让我感到浓浓的主观色彩。但是不得不说，他真的是个伟大的聪明的科学家革命家。</a:t>
            </a:r>
          </a:p>
          <a:p>
            <a:r>
              <a:rPr lang="zh-CN" altLang="zh-CN" sz="2000" dirty="0"/>
              <a:t>对于无产阶级，马克思对其有相对正确的认识。他认识到无产阶级就是革命的重大力量，没有忽略其独立性。用我们中国话来说，这个道理就是相当于民心者的天下。这句话联系着无数次王朝的建立与覆灭，历史总是没有反其道而行。</a:t>
            </a:r>
          </a:p>
          <a:p>
            <a:r>
              <a:rPr lang="zh-CN" altLang="zh-CN" sz="2000" dirty="0"/>
              <a:t>马克思的科学社会主义理论建立在唯物规律的哲学基础上，是一个稳固而结实的根基。他认为，社会主义是运动的，是发展的，是不断变化的。他运用了哲学中运动的概念，正确地对社会主义进行定性。社会主义变成了一个鲜活的思想，它运动的特性，会让它愈发健壮，使得它不仅适用现在，更适用于未来。</a:t>
            </a:r>
          </a:p>
          <a:p>
            <a:r>
              <a:rPr lang="zh-CN" altLang="zh-CN" sz="2000" dirty="0"/>
              <a:t>马克思并不渴求不流血的革命，相反他认为暴力是革命的接生婆。历史上只有</a:t>
            </a:r>
            <a:r>
              <a:rPr lang="en-US" altLang="zh-CN" sz="2000" dirty="0"/>
              <a:t>1688</a:t>
            </a:r>
            <a:r>
              <a:rPr lang="zh-CN" altLang="zh-CN" sz="2000" dirty="0"/>
              <a:t>年“光荣革命”是没有流血的革命。而这场革命并不是完全不流血的革命，这场革命准确的起点是</a:t>
            </a:r>
            <a:r>
              <a:rPr lang="en-US" altLang="zh-CN" sz="2000" dirty="0"/>
              <a:t>1640</a:t>
            </a:r>
            <a:r>
              <a:rPr lang="zh-CN" altLang="zh-CN" sz="2000" dirty="0"/>
              <a:t>年，从这个时候算起，这场革命就不算严格意义上的不流血的革命。这也是历史唯物规律，几乎无一例外。空想主义想避开这条路几乎是不可能的。</a:t>
            </a:r>
          </a:p>
          <a:p>
            <a:r>
              <a:rPr lang="zh-CN" altLang="zh-CN" sz="2000" dirty="0"/>
              <a:t>综上所述，科学社会主义遵从客观唯物规律，是相对正确的，再加上其运动的特性。随着时间推移，它会越来越健壮，会变得更适应时代而不会没落。</a:t>
            </a:r>
          </a:p>
        </p:txBody>
      </p:sp>
    </p:spTree>
    <p:extLst>
      <p:ext uri="{BB962C8B-B14F-4D97-AF65-F5344CB8AC3E}">
        <p14:creationId xmlns:p14="http://schemas.microsoft.com/office/powerpoint/2010/main" val="426429430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0"/>
            <a:r>
              <a:rPr lang="zh-CN" altLang="zh-CN" dirty="0"/>
              <a:t>为什么科学社会主义比空想社会主义更占优</a:t>
            </a:r>
            <a:br>
              <a:rPr lang="zh-CN" altLang="zh-CN" dirty="0"/>
            </a:b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11</a:t>
            </a:fld>
            <a:endParaRPr lang="zh-CN" altLang="en-US"/>
          </a:p>
        </p:txBody>
      </p:sp>
      <p:grpSp>
        <p:nvGrpSpPr>
          <p:cNvPr id="5" name="272458"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660400" y="1185077"/>
            <a:ext cx="10858501" cy="4894245"/>
            <a:chOff x="660407" y="1185079"/>
            <a:chExt cx="10858494" cy="4894242"/>
          </a:xfrm>
        </p:grpSpPr>
        <p:sp>
          <p:nvSpPr>
            <p:cNvPr id="6" name="îṣļîďê"/>
            <p:cNvSpPr/>
            <p:nvPr/>
          </p:nvSpPr>
          <p:spPr>
            <a:xfrm rot="16200000">
              <a:off x="2128718" y="1859069"/>
              <a:ext cx="4202873" cy="3546262"/>
            </a:xfrm>
            <a:prstGeom prst="trapezoid">
              <a:avLst>
                <a:gd name="adj" fmla="val 28083"/>
              </a:avLst>
            </a:prstGeom>
            <a:gradFill>
              <a:gsLst>
                <a:gs pos="100000">
                  <a:schemeClr val="bg1">
                    <a:alpha val="0"/>
                  </a:schemeClr>
                </a:gs>
                <a:gs pos="0">
                  <a:schemeClr val="bg1">
                    <a:lumMod val="95000"/>
                  </a:schemeClr>
                </a:gs>
              </a:gsLst>
              <a:lin ang="5400000" scaled="1"/>
            </a:gradFill>
            <a:ln w="127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endParaRPr lang="zh-CN" altLang="en-US" sz="2000" b="1" dirty="0">
                <a:solidFill>
                  <a:schemeClr val="bg1"/>
                </a:solidFill>
              </a:endParaRPr>
            </a:p>
          </p:txBody>
        </p:sp>
        <p:grpSp>
          <p:nvGrpSpPr>
            <p:cNvPr id="7" name="îṡľïḓê">
              <a:extLst>
                <a:ext uri="{FF2B5EF4-FFF2-40B4-BE49-F238E27FC236}">
                  <a16:creationId xmlns:a16="http://schemas.microsoft.com/office/drawing/2014/main" id="{E5A8248E-078A-4ACE-A8E0-83F9B56DEF50}"/>
                </a:ext>
              </a:extLst>
            </p:cNvPr>
            <p:cNvGrpSpPr/>
            <p:nvPr/>
          </p:nvGrpSpPr>
          <p:grpSpPr>
            <a:xfrm>
              <a:off x="660407" y="1567603"/>
              <a:ext cx="2308435" cy="4129196"/>
              <a:chOff x="4583832" y="1556792"/>
              <a:chExt cx="2310483" cy="4132869"/>
            </a:xfrm>
          </p:grpSpPr>
          <p:sp>
            <p:nvSpPr>
              <p:cNvPr id="28" name="ïš1íďê">
                <a:extLst>
                  <a:ext uri="{FF2B5EF4-FFF2-40B4-BE49-F238E27FC236}">
                    <a16:creationId xmlns:a16="http://schemas.microsoft.com/office/drawing/2014/main" id="{42D6D52B-E297-4F02-8059-225EBB7E8EF3}"/>
                  </a:ext>
                </a:extLst>
              </p:cNvPr>
              <p:cNvSpPr/>
              <p:nvPr/>
            </p:nvSpPr>
            <p:spPr>
              <a:xfrm>
                <a:off x="6720516" y="2947889"/>
                <a:ext cx="173799" cy="436549"/>
              </a:xfrm>
              <a:custGeom>
                <a:avLst/>
                <a:gdLst/>
                <a:ahLst/>
                <a:cxnLst/>
                <a:rect l="0" t="0" r="0" b="0"/>
                <a:pathLst>
                  <a:path w="120000" h="120000" extrusionOk="0">
                    <a:moveTo>
                      <a:pt x="64827" y="120000"/>
                    </a:moveTo>
                    <a:cubicBezTo>
                      <a:pt x="28966" y="120000"/>
                      <a:pt x="0" y="99600"/>
                      <a:pt x="0" y="85561"/>
                    </a:cubicBezTo>
                    <a:lnTo>
                      <a:pt x="0" y="34438"/>
                    </a:lnTo>
                    <a:cubicBezTo>
                      <a:pt x="0" y="20661"/>
                      <a:pt x="28966" y="0"/>
                      <a:pt x="64827" y="0"/>
                    </a:cubicBezTo>
                    <a:cubicBezTo>
                      <a:pt x="95172" y="0"/>
                      <a:pt x="120000" y="9538"/>
                      <a:pt x="120000" y="21194"/>
                    </a:cubicBezTo>
                    <a:lnTo>
                      <a:pt x="120000" y="98805"/>
                    </a:lnTo>
                    <a:cubicBezTo>
                      <a:pt x="120000" y="110727"/>
                      <a:pt x="95172" y="120000"/>
                      <a:pt x="64827" y="120000"/>
                    </a:cubicBezTo>
                  </a:path>
                </a:pathLst>
              </a:custGeom>
              <a:solidFill>
                <a:schemeClr val="bg1">
                  <a:lumMod val="75000"/>
                </a:schemeClr>
              </a:solidFill>
              <a:ln>
                <a:noFill/>
              </a:ln>
            </p:spPr>
            <p:txBody>
              <a:bodyPr wrap="square" lIns="91440" tIns="45720" rIns="91440" bIns="45720" anchor="ctr" anchorCtr="0">
                <a:normAutofit fontScale="25000" lnSpcReduction="20000"/>
              </a:bodyPr>
              <a:lstStyle/>
              <a:p>
                <a:pPr marL="0" marR="0" lvl="0" indent="0" algn="l" rtl="0">
                  <a:lnSpc>
                    <a:spcPct val="93000"/>
                  </a:lnSpc>
                  <a:spcBef>
                    <a:spcPts val="0"/>
                  </a:spcBef>
                  <a:spcAft>
                    <a:spcPts val="0"/>
                  </a:spcAft>
                  <a:buClr>
                    <a:srgbClr val="000000"/>
                  </a:buClr>
                  <a:buSzPct val="25000"/>
                  <a:buFont typeface="Arial"/>
                  <a:buNone/>
                </a:pPr>
                <a:r>
                  <a:rPr lang="de-DE" sz="4200" b="0" i="0" u="none" strike="noStrike" cap="none" dirty="0">
                    <a:solidFill>
                      <a:srgbClr val="000000"/>
                    </a:solidFill>
                  </a:rPr>
                  <a:t> </a:t>
                </a:r>
              </a:p>
            </p:txBody>
          </p:sp>
          <p:sp>
            <p:nvSpPr>
              <p:cNvPr id="29" name="îṥļîḍê">
                <a:extLst>
                  <a:ext uri="{FF2B5EF4-FFF2-40B4-BE49-F238E27FC236}">
                    <a16:creationId xmlns:a16="http://schemas.microsoft.com/office/drawing/2014/main" id="{A23CCC08-EDFA-4DE0-B424-0A76C7E53270}"/>
                  </a:ext>
                </a:extLst>
              </p:cNvPr>
              <p:cNvSpPr/>
              <p:nvPr/>
            </p:nvSpPr>
            <p:spPr>
              <a:xfrm>
                <a:off x="6807614" y="3695485"/>
                <a:ext cx="68905" cy="653185"/>
              </a:xfrm>
              <a:custGeom>
                <a:avLst/>
                <a:gdLst/>
                <a:ahLst/>
                <a:cxnLst/>
                <a:rect l="0" t="0" r="0" b="0"/>
                <a:pathLst>
                  <a:path w="120000" h="120000" extrusionOk="0">
                    <a:moveTo>
                      <a:pt x="77644" y="120000"/>
                    </a:moveTo>
                    <a:lnTo>
                      <a:pt x="0" y="120000"/>
                    </a:lnTo>
                    <a:lnTo>
                      <a:pt x="0" y="0"/>
                    </a:lnTo>
                    <a:lnTo>
                      <a:pt x="77644" y="0"/>
                    </a:lnTo>
                    <a:cubicBezTo>
                      <a:pt x="100588" y="0"/>
                      <a:pt x="120000" y="1938"/>
                      <a:pt x="120000" y="4061"/>
                    </a:cubicBezTo>
                    <a:lnTo>
                      <a:pt x="120000" y="115938"/>
                    </a:lnTo>
                    <a:cubicBezTo>
                      <a:pt x="120000" y="118061"/>
                      <a:pt x="100588" y="120000"/>
                      <a:pt x="77644" y="120000"/>
                    </a:cubicBezTo>
                  </a:path>
                </a:pathLst>
              </a:custGeom>
              <a:solidFill>
                <a:schemeClr val="bg1">
                  <a:lumMod val="75000"/>
                </a:schemeClr>
              </a:solidFill>
              <a:ln>
                <a:noFill/>
              </a:ln>
            </p:spPr>
            <p:txBody>
              <a:bodyPr wrap="square" lIns="91440" tIns="45720" rIns="91440" bIns="45720" anchor="ctr" anchorCtr="0">
                <a:normAutofit fontScale="25000" lnSpcReduction="20000"/>
              </a:bodyPr>
              <a:lstStyle/>
              <a:p>
                <a:pPr>
                  <a:lnSpc>
                    <a:spcPct val="93000"/>
                  </a:lnSpc>
                  <a:buClr>
                    <a:srgbClr val="000000"/>
                  </a:buClr>
                  <a:buSzPct val="25000"/>
                  <a:buFont typeface="Arial"/>
                  <a:buNone/>
                </a:pPr>
                <a:endParaRPr sz="4200">
                  <a:solidFill>
                    <a:srgbClr val="000000"/>
                  </a:solidFill>
                </a:endParaRPr>
              </a:p>
            </p:txBody>
          </p:sp>
          <p:sp>
            <p:nvSpPr>
              <p:cNvPr id="30" name="ïśḻiďè">
                <a:extLst>
                  <a:ext uri="{FF2B5EF4-FFF2-40B4-BE49-F238E27FC236}">
                    <a16:creationId xmlns:a16="http://schemas.microsoft.com/office/drawing/2014/main" id="{ACED14AF-996A-4F61-A43E-929535D8A548}"/>
                  </a:ext>
                </a:extLst>
              </p:cNvPr>
              <p:cNvSpPr/>
              <p:nvPr/>
            </p:nvSpPr>
            <p:spPr>
              <a:xfrm>
                <a:off x="4811528" y="4838116"/>
                <a:ext cx="1790678" cy="851545"/>
              </a:xfrm>
              <a:custGeom>
                <a:avLst/>
                <a:gdLst/>
                <a:ahLst/>
                <a:cxnLst/>
                <a:rect l="0" t="0" r="0" b="0"/>
                <a:pathLst>
                  <a:path w="120000" h="120000" extrusionOk="0">
                    <a:moveTo>
                      <a:pt x="15133" y="99993"/>
                    </a:moveTo>
                    <a:cubicBezTo>
                      <a:pt x="16127" y="106239"/>
                      <a:pt x="16527" y="118741"/>
                      <a:pt x="59733" y="119960"/>
                    </a:cubicBezTo>
                    <a:cubicBezTo>
                      <a:pt x="102011" y="120777"/>
                      <a:pt x="102477" y="107732"/>
                      <a:pt x="103538" y="100804"/>
                    </a:cubicBezTo>
                    <a:cubicBezTo>
                      <a:pt x="104800" y="93468"/>
                      <a:pt x="104138" y="14537"/>
                      <a:pt x="120000" y="1084"/>
                    </a:cubicBezTo>
                    <a:cubicBezTo>
                      <a:pt x="92988" y="816"/>
                      <a:pt x="59866" y="542"/>
                      <a:pt x="59866" y="542"/>
                    </a:cubicBezTo>
                    <a:cubicBezTo>
                      <a:pt x="27677" y="273"/>
                      <a:pt x="28538" y="273"/>
                      <a:pt x="0" y="0"/>
                    </a:cubicBezTo>
                    <a:cubicBezTo>
                      <a:pt x="14466" y="10730"/>
                      <a:pt x="14205" y="94010"/>
                      <a:pt x="15133" y="99993"/>
                    </a:cubicBezTo>
                  </a:path>
                </a:pathLst>
              </a:custGeom>
              <a:solidFill>
                <a:schemeClr val="tx1">
                  <a:lumMod val="50000"/>
                  <a:lumOff val="50000"/>
                </a:schemeClr>
              </a:solidFill>
              <a:ln>
                <a:noFill/>
              </a:ln>
            </p:spPr>
            <p:txBody>
              <a:bodyPr wrap="square" lIns="91440" tIns="45720" rIns="91440" bIns="45720" anchor="ctr" anchorCtr="0">
                <a:normAutofit fontScale="25000" lnSpcReduction="20000"/>
              </a:bodyPr>
              <a:lstStyle/>
              <a:p>
                <a:pPr marL="0" marR="0" lvl="0" indent="0" algn="l" rtl="0">
                  <a:lnSpc>
                    <a:spcPct val="93000"/>
                  </a:lnSpc>
                  <a:spcBef>
                    <a:spcPts val="0"/>
                  </a:spcBef>
                  <a:spcAft>
                    <a:spcPts val="0"/>
                  </a:spcAft>
                  <a:buClr>
                    <a:srgbClr val="000000"/>
                  </a:buClr>
                  <a:buFont typeface="Arial"/>
                  <a:buNone/>
                </a:pPr>
                <a:endParaRPr sz="3500" b="0" i="0" u="none" strike="noStrike" cap="none">
                  <a:solidFill>
                    <a:srgbClr val="5E5E5E"/>
                  </a:solidFill>
                </a:endParaRPr>
              </a:p>
            </p:txBody>
          </p:sp>
          <p:sp>
            <p:nvSpPr>
              <p:cNvPr id="31" name="iṣ1íďè">
                <a:extLst>
                  <a:ext uri="{FF2B5EF4-FFF2-40B4-BE49-F238E27FC236}">
                    <a16:creationId xmlns:a16="http://schemas.microsoft.com/office/drawing/2014/main" id="{FB3DA853-6232-4589-927E-AD9F44CCC13E}"/>
                  </a:ext>
                </a:extLst>
              </p:cNvPr>
              <p:cNvSpPr/>
              <p:nvPr/>
            </p:nvSpPr>
            <p:spPr>
              <a:xfrm>
                <a:off x="4811528" y="1556792"/>
                <a:ext cx="1790678" cy="850677"/>
              </a:xfrm>
              <a:custGeom>
                <a:avLst/>
                <a:gdLst/>
                <a:ahLst/>
                <a:cxnLst/>
                <a:rect l="0" t="0" r="0" b="0"/>
                <a:pathLst>
                  <a:path w="120000" h="120000" extrusionOk="0">
                    <a:moveTo>
                      <a:pt x="104866" y="20021"/>
                    </a:moveTo>
                    <a:cubicBezTo>
                      <a:pt x="103872" y="13634"/>
                      <a:pt x="103472" y="1136"/>
                      <a:pt x="60266" y="50"/>
                    </a:cubicBezTo>
                    <a:cubicBezTo>
                      <a:pt x="17988" y="-901"/>
                      <a:pt x="17522" y="12274"/>
                      <a:pt x="16461" y="19069"/>
                    </a:cubicBezTo>
                    <a:cubicBezTo>
                      <a:pt x="15200" y="26536"/>
                      <a:pt x="15861" y="105463"/>
                      <a:pt x="0" y="118779"/>
                    </a:cubicBezTo>
                    <a:cubicBezTo>
                      <a:pt x="27011" y="119182"/>
                      <a:pt x="60133" y="119457"/>
                      <a:pt x="60133" y="119457"/>
                    </a:cubicBezTo>
                    <a:cubicBezTo>
                      <a:pt x="92322" y="119725"/>
                      <a:pt x="91461" y="119725"/>
                      <a:pt x="120000" y="120000"/>
                    </a:cubicBezTo>
                    <a:cubicBezTo>
                      <a:pt x="105533" y="109130"/>
                      <a:pt x="105794" y="25993"/>
                      <a:pt x="104866" y="20021"/>
                    </a:cubicBezTo>
                  </a:path>
                </a:pathLst>
              </a:custGeom>
              <a:solidFill>
                <a:schemeClr val="tx1">
                  <a:lumMod val="50000"/>
                  <a:lumOff val="50000"/>
                </a:schemeClr>
              </a:solidFill>
              <a:ln>
                <a:noFill/>
              </a:ln>
            </p:spPr>
            <p:txBody>
              <a:bodyPr wrap="square" lIns="91440" tIns="45720" rIns="91440" bIns="45720" anchor="ctr" anchorCtr="0">
                <a:normAutofit fontScale="25000" lnSpcReduction="20000"/>
              </a:bodyPr>
              <a:lstStyle/>
              <a:p>
                <a:pPr marL="0" marR="0" lvl="0" indent="0" algn="l" rtl="0">
                  <a:lnSpc>
                    <a:spcPct val="93000"/>
                  </a:lnSpc>
                  <a:spcBef>
                    <a:spcPts val="0"/>
                  </a:spcBef>
                  <a:spcAft>
                    <a:spcPts val="0"/>
                  </a:spcAft>
                  <a:buClr>
                    <a:srgbClr val="000000"/>
                  </a:buClr>
                  <a:buFont typeface="Arial"/>
                  <a:buNone/>
                </a:pPr>
                <a:endParaRPr sz="3500" b="0" i="0" u="none" strike="noStrike" cap="none" dirty="0">
                  <a:solidFill>
                    <a:srgbClr val="5E5E5E"/>
                  </a:solidFill>
                </a:endParaRPr>
              </a:p>
            </p:txBody>
          </p:sp>
          <p:sp>
            <p:nvSpPr>
              <p:cNvPr id="32" name="ïśľíḓè">
                <a:extLst>
                  <a:ext uri="{FF2B5EF4-FFF2-40B4-BE49-F238E27FC236}">
                    <a16:creationId xmlns:a16="http://schemas.microsoft.com/office/drawing/2014/main" id="{60E184A2-9E27-4552-9FD3-7FB920D98A0A}"/>
                  </a:ext>
                </a:extLst>
              </p:cNvPr>
              <p:cNvSpPr/>
              <p:nvPr/>
            </p:nvSpPr>
            <p:spPr>
              <a:xfrm>
                <a:off x="4583832" y="2342383"/>
                <a:ext cx="2246072" cy="2575446"/>
              </a:xfrm>
              <a:custGeom>
                <a:avLst/>
                <a:gdLst/>
                <a:ahLst/>
                <a:cxnLst/>
                <a:rect l="0" t="0" r="0" b="0"/>
                <a:pathLst>
                  <a:path w="120000" h="120000" extrusionOk="0">
                    <a:moveTo>
                      <a:pt x="95507" y="120000"/>
                    </a:moveTo>
                    <a:lnTo>
                      <a:pt x="23757" y="119727"/>
                    </a:lnTo>
                    <a:cubicBezTo>
                      <a:pt x="10539" y="119638"/>
                      <a:pt x="-105" y="110448"/>
                      <a:pt x="0" y="98949"/>
                    </a:cubicBezTo>
                    <a:lnTo>
                      <a:pt x="417" y="20504"/>
                    </a:lnTo>
                    <a:cubicBezTo>
                      <a:pt x="523" y="9100"/>
                      <a:pt x="11224" y="-89"/>
                      <a:pt x="24542" y="0"/>
                    </a:cubicBezTo>
                    <a:lnTo>
                      <a:pt x="96237" y="272"/>
                    </a:lnTo>
                    <a:cubicBezTo>
                      <a:pt x="109454" y="361"/>
                      <a:pt x="120155" y="9595"/>
                      <a:pt x="119999" y="21094"/>
                    </a:cubicBezTo>
                    <a:lnTo>
                      <a:pt x="119576" y="99495"/>
                    </a:lnTo>
                    <a:cubicBezTo>
                      <a:pt x="119476" y="110899"/>
                      <a:pt x="108669" y="120133"/>
                      <a:pt x="95507" y="120000"/>
                    </a:cubicBezTo>
                  </a:path>
                </a:pathLst>
              </a:custGeom>
              <a:solidFill>
                <a:schemeClr val="bg1">
                  <a:lumMod val="85000"/>
                </a:schemeClr>
              </a:solidFill>
              <a:ln>
                <a:noFill/>
              </a:ln>
            </p:spPr>
            <p:txBody>
              <a:bodyPr wrap="square" lIns="91440" tIns="45720" rIns="91440" bIns="45720" anchor="ctr" anchorCtr="0">
                <a:normAutofit fontScale="25000" lnSpcReduction="20000"/>
              </a:bodyPr>
              <a:lstStyle/>
              <a:p>
                <a:pPr marL="0" marR="0" lvl="0" indent="0" algn="l" rtl="0">
                  <a:lnSpc>
                    <a:spcPct val="93000"/>
                  </a:lnSpc>
                  <a:spcBef>
                    <a:spcPts val="0"/>
                  </a:spcBef>
                  <a:spcAft>
                    <a:spcPts val="0"/>
                  </a:spcAft>
                  <a:buClr>
                    <a:srgbClr val="000000"/>
                  </a:buClr>
                  <a:buFont typeface="Arial"/>
                  <a:buNone/>
                </a:pPr>
                <a:endParaRPr sz="3500" b="0" i="0" u="none" strike="noStrike" cap="none">
                  <a:solidFill>
                    <a:srgbClr val="5E5E5E"/>
                  </a:solidFill>
                </a:endParaRPr>
              </a:p>
            </p:txBody>
          </p:sp>
          <p:sp>
            <p:nvSpPr>
              <p:cNvPr id="33" name="ïṥḷiḓè">
                <a:extLst>
                  <a:ext uri="{FF2B5EF4-FFF2-40B4-BE49-F238E27FC236}">
                    <a16:creationId xmlns:a16="http://schemas.microsoft.com/office/drawing/2014/main" id="{419786BE-DD4B-45BB-AC21-975B74AF9624}"/>
                  </a:ext>
                </a:extLst>
              </p:cNvPr>
              <p:cNvSpPr/>
              <p:nvPr/>
            </p:nvSpPr>
            <p:spPr>
              <a:xfrm>
                <a:off x="4679590" y="2446433"/>
                <a:ext cx="2054555" cy="2367344"/>
              </a:xfrm>
              <a:custGeom>
                <a:avLst/>
                <a:gdLst/>
                <a:ahLst/>
                <a:cxnLst/>
                <a:rect l="0" t="0" r="0" b="0"/>
                <a:pathLst>
                  <a:path w="120000" h="120000" extrusionOk="0">
                    <a:moveTo>
                      <a:pt x="100885" y="120000"/>
                    </a:moveTo>
                    <a:lnTo>
                      <a:pt x="18412" y="119705"/>
                    </a:lnTo>
                    <a:cubicBezTo>
                      <a:pt x="8187" y="119705"/>
                      <a:pt x="-116" y="112621"/>
                      <a:pt x="0" y="104020"/>
                    </a:cubicBezTo>
                    <a:lnTo>
                      <a:pt x="461" y="15489"/>
                    </a:lnTo>
                    <a:cubicBezTo>
                      <a:pt x="461" y="6844"/>
                      <a:pt x="8883" y="-94"/>
                      <a:pt x="19108" y="5"/>
                    </a:cubicBezTo>
                    <a:lnTo>
                      <a:pt x="101642" y="294"/>
                    </a:lnTo>
                    <a:cubicBezTo>
                      <a:pt x="111862" y="294"/>
                      <a:pt x="120111" y="7383"/>
                      <a:pt x="119994" y="15979"/>
                    </a:cubicBezTo>
                    <a:lnTo>
                      <a:pt x="119532" y="104560"/>
                    </a:lnTo>
                    <a:cubicBezTo>
                      <a:pt x="119415" y="113061"/>
                      <a:pt x="111110" y="120000"/>
                      <a:pt x="100885" y="120000"/>
                    </a:cubicBezTo>
                  </a:path>
                </a:pathLst>
              </a:custGeom>
              <a:solidFill>
                <a:schemeClr val="bg1">
                  <a:lumMod val="65000"/>
                </a:schemeClr>
              </a:solidFill>
              <a:ln>
                <a:noFill/>
              </a:ln>
            </p:spPr>
            <p:txBody>
              <a:bodyPr wrap="square" lIns="91440" tIns="45720" rIns="91440" bIns="45720" anchor="ctr" anchorCtr="0">
                <a:normAutofit fontScale="25000" lnSpcReduction="20000"/>
              </a:bodyPr>
              <a:lstStyle/>
              <a:p>
                <a:pPr marL="0" marR="0" lvl="0" indent="0" algn="l" rtl="0">
                  <a:lnSpc>
                    <a:spcPct val="93000"/>
                  </a:lnSpc>
                  <a:spcBef>
                    <a:spcPts val="0"/>
                  </a:spcBef>
                  <a:spcAft>
                    <a:spcPts val="0"/>
                  </a:spcAft>
                  <a:buClr>
                    <a:srgbClr val="000000"/>
                  </a:buClr>
                  <a:buFont typeface="Arial"/>
                  <a:buNone/>
                </a:pPr>
                <a:endParaRPr sz="3500" b="0" i="0" u="none" strike="noStrike" cap="none">
                  <a:solidFill>
                    <a:srgbClr val="5E5E5E"/>
                  </a:solidFill>
                </a:endParaRPr>
              </a:p>
            </p:txBody>
          </p:sp>
          <p:sp>
            <p:nvSpPr>
              <p:cNvPr id="34" name="ï$ḷïdé">
                <a:extLst>
                  <a:ext uri="{FF2B5EF4-FFF2-40B4-BE49-F238E27FC236}">
                    <a16:creationId xmlns:a16="http://schemas.microsoft.com/office/drawing/2014/main" id="{FF695094-FE2B-4D94-8EBC-C95D8646AD8E}"/>
                  </a:ext>
                </a:extLst>
              </p:cNvPr>
              <p:cNvSpPr/>
              <p:nvPr/>
            </p:nvSpPr>
            <p:spPr>
              <a:xfrm>
                <a:off x="4800668" y="2612332"/>
                <a:ext cx="1801947" cy="2022005"/>
              </a:xfrm>
              <a:prstGeom prst="rect">
                <a:avLst/>
              </a:prstGeom>
              <a:pattFill prst="pct5">
                <a:fgClr>
                  <a:srgbClr val="E4E6EA"/>
                </a:fgClr>
                <a:bgClr>
                  <a:srgbClr val="ADB5BF"/>
                </a:bgClr>
              </a:pattFill>
              <a:ln w="1905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dirty="0"/>
              </a:p>
            </p:txBody>
          </p:sp>
        </p:grpSp>
        <p:grpSp>
          <p:nvGrpSpPr>
            <p:cNvPr id="10" name="iSľíḓê"/>
            <p:cNvGrpSpPr/>
            <p:nvPr/>
          </p:nvGrpSpPr>
          <p:grpSpPr>
            <a:xfrm>
              <a:off x="6348802" y="1185079"/>
              <a:ext cx="5170099" cy="4894242"/>
              <a:chOff x="6348802" y="1185079"/>
              <a:chExt cx="5170099" cy="4894242"/>
            </a:xfrm>
          </p:grpSpPr>
          <p:grpSp>
            <p:nvGrpSpPr>
              <p:cNvPr id="11" name="ïŝļiďê"/>
              <p:cNvGrpSpPr/>
              <p:nvPr/>
            </p:nvGrpSpPr>
            <p:grpSpPr>
              <a:xfrm>
                <a:off x="6348802" y="1185079"/>
                <a:ext cx="4399362" cy="1299009"/>
                <a:chOff x="6085166" y="1239857"/>
                <a:chExt cx="4399362" cy="1299009"/>
              </a:xfrm>
            </p:grpSpPr>
            <p:grpSp>
              <p:nvGrpSpPr>
                <p:cNvPr id="24" name="iṥḻïḓè"/>
                <p:cNvGrpSpPr/>
                <p:nvPr/>
              </p:nvGrpSpPr>
              <p:grpSpPr>
                <a:xfrm>
                  <a:off x="6085166" y="1593940"/>
                  <a:ext cx="590842" cy="590842"/>
                  <a:chOff x="6053889" y="1752453"/>
                  <a:chExt cx="653396" cy="653396"/>
                </a:xfrm>
              </p:grpSpPr>
              <p:sp>
                <p:nvSpPr>
                  <p:cNvPr id="26" name="ïśḻîḓé"/>
                  <p:cNvSpPr/>
                  <p:nvPr/>
                </p:nvSpPr>
                <p:spPr>
                  <a:xfrm>
                    <a:off x="6053889" y="1752453"/>
                    <a:ext cx="653396" cy="653396"/>
                  </a:xfrm>
                  <a:prstGeom prst="ellipse">
                    <a:avLst/>
                  </a:prstGeom>
                  <a:solidFill>
                    <a:schemeClr val="accent1"/>
                  </a:solidFill>
                  <a:ln w="19050" cap="rnd">
                    <a:solidFill>
                      <a:schemeClr val="bg1"/>
                    </a:solid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endParaRPr lang="zh-CN" altLang="en-US" sz="2000" b="1" dirty="0">
                      <a:solidFill>
                        <a:schemeClr val="bg1"/>
                      </a:solidFill>
                    </a:endParaRPr>
                  </a:p>
                </p:txBody>
              </p:sp>
              <p:sp>
                <p:nvSpPr>
                  <p:cNvPr id="27" name="íṡḷíḓê"/>
                  <p:cNvSpPr/>
                  <p:nvPr/>
                </p:nvSpPr>
                <p:spPr>
                  <a:xfrm>
                    <a:off x="6217827" y="1916239"/>
                    <a:ext cx="325520" cy="325824"/>
                  </a:xfrm>
                  <a:custGeom>
                    <a:avLst/>
                    <a:gdLst>
                      <a:gd name="connsiteX0" fmla="*/ 451337 w 606157"/>
                      <a:gd name="connsiteY0" fmla="*/ 147905 h 606722"/>
                      <a:gd name="connsiteX1" fmla="*/ 569477 w 606157"/>
                      <a:gd name="connsiteY1" fmla="*/ 147905 h 606722"/>
                      <a:gd name="connsiteX2" fmla="*/ 606157 w 606157"/>
                      <a:gd name="connsiteY2" fmla="*/ 186562 h 606722"/>
                      <a:gd name="connsiteX3" fmla="*/ 606157 w 606157"/>
                      <a:gd name="connsiteY3" fmla="*/ 363939 h 606722"/>
                      <a:gd name="connsiteX4" fmla="*/ 584434 w 606157"/>
                      <a:gd name="connsiteY4" fmla="*/ 385711 h 606722"/>
                      <a:gd name="connsiteX5" fmla="*/ 557904 w 606157"/>
                      <a:gd name="connsiteY5" fmla="*/ 385711 h 606722"/>
                      <a:gd name="connsiteX6" fmla="*/ 549980 w 606157"/>
                      <a:gd name="connsiteY6" fmla="*/ 548781 h 606722"/>
                      <a:gd name="connsiteX7" fmla="*/ 489085 w 606157"/>
                      <a:gd name="connsiteY7" fmla="*/ 606722 h 606722"/>
                      <a:gd name="connsiteX8" fmla="*/ 426854 w 606157"/>
                      <a:gd name="connsiteY8" fmla="*/ 547537 h 606722"/>
                      <a:gd name="connsiteX9" fmla="*/ 420711 w 606157"/>
                      <a:gd name="connsiteY9" fmla="*/ 420814 h 606722"/>
                      <a:gd name="connsiteX10" fmla="*/ 461219 w 606157"/>
                      <a:gd name="connsiteY10" fmla="*/ 363228 h 606722"/>
                      <a:gd name="connsiteX11" fmla="*/ 461219 w 606157"/>
                      <a:gd name="connsiteY11" fmla="*/ 185762 h 606722"/>
                      <a:gd name="connsiteX12" fmla="*/ 451337 w 606157"/>
                      <a:gd name="connsiteY12" fmla="*/ 147905 h 606722"/>
                      <a:gd name="connsiteX13" fmla="*/ 38457 w 606157"/>
                      <a:gd name="connsiteY13" fmla="*/ 147552 h 606722"/>
                      <a:gd name="connsiteX14" fmla="*/ 155074 w 606157"/>
                      <a:gd name="connsiteY14" fmla="*/ 147552 h 606722"/>
                      <a:gd name="connsiteX15" fmla="*/ 145014 w 606157"/>
                      <a:gd name="connsiteY15" fmla="*/ 185766 h 606722"/>
                      <a:gd name="connsiteX16" fmla="*/ 145014 w 606157"/>
                      <a:gd name="connsiteY16" fmla="*/ 363239 h 606722"/>
                      <a:gd name="connsiteX17" fmla="*/ 187210 w 606157"/>
                      <a:gd name="connsiteY17" fmla="*/ 421360 h 606722"/>
                      <a:gd name="connsiteX18" fmla="*/ 181068 w 606157"/>
                      <a:gd name="connsiteY18" fmla="*/ 548444 h 606722"/>
                      <a:gd name="connsiteX19" fmla="*/ 120178 w 606157"/>
                      <a:gd name="connsiteY19" fmla="*/ 606298 h 606722"/>
                      <a:gd name="connsiteX20" fmla="*/ 57952 w 606157"/>
                      <a:gd name="connsiteY20" fmla="*/ 547200 h 606722"/>
                      <a:gd name="connsiteX21" fmla="*/ 50029 w 606157"/>
                      <a:gd name="connsiteY21" fmla="*/ 385279 h 606722"/>
                      <a:gd name="connsiteX22" fmla="*/ 21810 w 606157"/>
                      <a:gd name="connsiteY22" fmla="*/ 385279 h 606722"/>
                      <a:gd name="connsiteX23" fmla="*/ 0 w 606157"/>
                      <a:gd name="connsiteY23" fmla="*/ 363595 h 606722"/>
                      <a:gd name="connsiteX24" fmla="*/ 0 w 606157"/>
                      <a:gd name="connsiteY24" fmla="*/ 186122 h 606722"/>
                      <a:gd name="connsiteX25" fmla="*/ 38457 w 606157"/>
                      <a:gd name="connsiteY25" fmla="*/ 147552 h 606722"/>
                      <a:gd name="connsiteX26" fmla="*/ 222975 w 606157"/>
                      <a:gd name="connsiteY26" fmla="*/ 147058 h 606722"/>
                      <a:gd name="connsiteX27" fmla="*/ 282512 w 606157"/>
                      <a:gd name="connsiteY27" fmla="*/ 147058 h 606722"/>
                      <a:gd name="connsiteX28" fmla="*/ 270498 w 606157"/>
                      <a:gd name="connsiteY28" fmla="*/ 159057 h 606722"/>
                      <a:gd name="connsiteX29" fmla="*/ 270498 w 606157"/>
                      <a:gd name="connsiteY29" fmla="*/ 169278 h 606722"/>
                      <a:gd name="connsiteX30" fmla="*/ 283224 w 606157"/>
                      <a:gd name="connsiteY30" fmla="*/ 181988 h 606722"/>
                      <a:gd name="connsiteX31" fmla="*/ 273345 w 606157"/>
                      <a:gd name="connsiteY31" fmla="*/ 292199 h 606722"/>
                      <a:gd name="connsiteX32" fmla="*/ 276193 w 606157"/>
                      <a:gd name="connsiteY32" fmla="*/ 302953 h 606722"/>
                      <a:gd name="connsiteX33" fmla="*/ 297196 w 606157"/>
                      <a:gd name="connsiteY33" fmla="*/ 332550 h 606722"/>
                      <a:gd name="connsiteX34" fmla="*/ 303070 w 606157"/>
                      <a:gd name="connsiteY34" fmla="*/ 335572 h 606722"/>
                      <a:gd name="connsiteX35" fmla="*/ 309032 w 606157"/>
                      <a:gd name="connsiteY35" fmla="*/ 332550 h 606722"/>
                      <a:gd name="connsiteX36" fmla="*/ 329946 w 606157"/>
                      <a:gd name="connsiteY36" fmla="*/ 302953 h 606722"/>
                      <a:gd name="connsiteX37" fmla="*/ 332883 w 606157"/>
                      <a:gd name="connsiteY37" fmla="*/ 292199 h 606722"/>
                      <a:gd name="connsiteX38" fmla="*/ 323004 w 606157"/>
                      <a:gd name="connsiteY38" fmla="*/ 181988 h 606722"/>
                      <a:gd name="connsiteX39" fmla="*/ 335641 w 606157"/>
                      <a:gd name="connsiteY39" fmla="*/ 169278 h 606722"/>
                      <a:gd name="connsiteX40" fmla="*/ 335641 w 606157"/>
                      <a:gd name="connsiteY40" fmla="*/ 159057 h 606722"/>
                      <a:gd name="connsiteX41" fmla="*/ 323627 w 606157"/>
                      <a:gd name="connsiteY41" fmla="*/ 147058 h 606722"/>
                      <a:gd name="connsiteX42" fmla="*/ 385033 w 606157"/>
                      <a:gd name="connsiteY42" fmla="*/ 147058 h 606722"/>
                      <a:gd name="connsiteX43" fmla="*/ 385033 w 606157"/>
                      <a:gd name="connsiteY43" fmla="*/ 147147 h 606722"/>
                      <a:gd name="connsiteX44" fmla="*/ 421699 w 606157"/>
                      <a:gd name="connsiteY44" fmla="*/ 185721 h 606722"/>
                      <a:gd name="connsiteX45" fmla="*/ 421699 w 606157"/>
                      <a:gd name="connsiteY45" fmla="*/ 363214 h 606722"/>
                      <a:gd name="connsiteX46" fmla="*/ 399895 w 606157"/>
                      <a:gd name="connsiteY46" fmla="*/ 384901 h 606722"/>
                      <a:gd name="connsiteX47" fmla="*/ 373375 w 606157"/>
                      <a:gd name="connsiteY47" fmla="*/ 384901 h 606722"/>
                      <a:gd name="connsiteX48" fmla="*/ 371506 w 606157"/>
                      <a:gd name="connsiteY48" fmla="*/ 424363 h 606722"/>
                      <a:gd name="connsiteX49" fmla="*/ 365455 w 606157"/>
                      <a:gd name="connsiteY49" fmla="*/ 548084 h 606722"/>
                      <a:gd name="connsiteX50" fmla="*/ 304582 w 606157"/>
                      <a:gd name="connsiteY50" fmla="*/ 605945 h 606722"/>
                      <a:gd name="connsiteX51" fmla="*/ 242464 w 606157"/>
                      <a:gd name="connsiteY51" fmla="*/ 546840 h 606722"/>
                      <a:gd name="connsiteX52" fmla="*/ 236502 w 606157"/>
                      <a:gd name="connsiteY52" fmla="*/ 424363 h 606722"/>
                      <a:gd name="connsiteX53" fmla="*/ 234544 w 606157"/>
                      <a:gd name="connsiteY53" fmla="*/ 384901 h 606722"/>
                      <a:gd name="connsiteX54" fmla="*/ 206244 w 606157"/>
                      <a:gd name="connsiteY54" fmla="*/ 384901 h 606722"/>
                      <a:gd name="connsiteX55" fmla="*/ 184529 w 606157"/>
                      <a:gd name="connsiteY55" fmla="*/ 363214 h 606722"/>
                      <a:gd name="connsiteX56" fmla="*/ 184529 w 606157"/>
                      <a:gd name="connsiteY56" fmla="*/ 185721 h 606722"/>
                      <a:gd name="connsiteX57" fmla="*/ 222975 w 606157"/>
                      <a:gd name="connsiteY57" fmla="*/ 147058 h 606722"/>
                      <a:gd name="connsiteX58" fmla="*/ 488454 w 606157"/>
                      <a:gd name="connsiteY58" fmla="*/ 706 h 606722"/>
                      <a:gd name="connsiteX59" fmla="*/ 550481 w 606157"/>
                      <a:gd name="connsiteY59" fmla="*/ 62663 h 606722"/>
                      <a:gd name="connsiteX60" fmla="*/ 488454 w 606157"/>
                      <a:gd name="connsiteY60" fmla="*/ 124620 h 606722"/>
                      <a:gd name="connsiteX61" fmla="*/ 426427 w 606157"/>
                      <a:gd name="connsiteY61" fmla="*/ 62663 h 606722"/>
                      <a:gd name="connsiteX62" fmla="*/ 488454 w 606157"/>
                      <a:gd name="connsiteY62" fmla="*/ 706 h 606722"/>
                      <a:gd name="connsiteX63" fmla="*/ 119538 w 606157"/>
                      <a:gd name="connsiteY63" fmla="*/ 353 h 606722"/>
                      <a:gd name="connsiteX64" fmla="*/ 181565 w 606157"/>
                      <a:gd name="connsiteY64" fmla="*/ 62310 h 606722"/>
                      <a:gd name="connsiteX65" fmla="*/ 119538 w 606157"/>
                      <a:gd name="connsiteY65" fmla="*/ 124267 h 606722"/>
                      <a:gd name="connsiteX66" fmla="*/ 57511 w 606157"/>
                      <a:gd name="connsiteY66" fmla="*/ 62310 h 606722"/>
                      <a:gd name="connsiteX67" fmla="*/ 119538 w 606157"/>
                      <a:gd name="connsiteY67" fmla="*/ 353 h 606722"/>
                      <a:gd name="connsiteX68" fmla="*/ 303961 w 606157"/>
                      <a:gd name="connsiteY68" fmla="*/ 0 h 606722"/>
                      <a:gd name="connsiteX69" fmla="*/ 366024 w 606157"/>
                      <a:gd name="connsiteY69" fmla="*/ 61957 h 606722"/>
                      <a:gd name="connsiteX70" fmla="*/ 303961 w 606157"/>
                      <a:gd name="connsiteY70" fmla="*/ 123914 h 606722"/>
                      <a:gd name="connsiteX71" fmla="*/ 241898 w 606157"/>
                      <a:gd name="connsiteY71" fmla="*/ 61957 h 606722"/>
                      <a:gd name="connsiteX72" fmla="*/ 303961 w 606157"/>
                      <a:gd name="connsiteY72"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06157" h="606722">
                        <a:moveTo>
                          <a:pt x="451337" y="147905"/>
                        </a:moveTo>
                        <a:lnTo>
                          <a:pt x="569477" y="147905"/>
                        </a:lnTo>
                        <a:cubicBezTo>
                          <a:pt x="589954" y="148971"/>
                          <a:pt x="606157" y="165856"/>
                          <a:pt x="606157" y="186562"/>
                        </a:cubicBezTo>
                        <a:lnTo>
                          <a:pt x="606157" y="363939"/>
                        </a:lnTo>
                        <a:cubicBezTo>
                          <a:pt x="606157" y="375936"/>
                          <a:pt x="596453" y="385711"/>
                          <a:pt x="584434" y="385711"/>
                        </a:cubicBezTo>
                        <a:lnTo>
                          <a:pt x="557904" y="385711"/>
                        </a:lnTo>
                        <a:lnTo>
                          <a:pt x="549980" y="548781"/>
                        </a:lnTo>
                        <a:cubicBezTo>
                          <a:pt x="548378" y="581217"/>
                          <a:pt x="521580" y="606722"/>
                          <a:pt x="489085" y="606722"/>
                        </a:cubicBezTo>
                        <a:cubicBezTo>
                          <a:pt x="455877" y="606722"/>
                          <a:pt x="428456" y="580684"/>
                          <a:pt x="426854" y="547537"/>
                        </a:cubicBezTo>
                        <a:lnTo>
                          <a:pt x="420711" y="420814"/>
                        </a:lnTo>
                        <a:cubicBezTo>
                          <a:pt x="444482" y="412194"/>
                          <a:pt x="461219" y="389355"/>
                          <a:pt x="461219" y="363228"/>
                        </a:cubicBezTo>
                        <a:lnTo>
                          <a:pt x="461219" y="185762"/>
                        </a:lnTo>
                        <a:cubicBezTo>
                          <a:pt x="461219" y="172077"/>
                          <a:pt x="457658" y="159102"/>
                          <a:pt x="451337" y="147905"/>
                        </a:cubicBezTo>
                        <a:close/>
                        <a:moveTo>
                          <a:pt x="38457" y="147552"/>
                        </a:moveTo>
                        <a:lnTo>
                          <a:pt x="155074" y="147552"/>
                        </a:lnTo>
                        <a:cubicBezTo>
                          <a:pt x="148664" y="158839"/>
                          <a:pt x="145014" y="171902"/>
                          <a:pt x="145014" y="185766"/>
                        </a:cubicBezTo>
                        <a:lnTo>
                          <a:pt x="145014" y="363239"/>
                        </a:lnTo>
                        <a:cubicBezTo>
                          <a:pt x="145014" y="389811"/>
                          <a:pt x="162284" y="413184"/>
                          <a:pt x="187210" y="421360"/>
                        </a:cubicBezTo>
                        <a:lnTo>
                          <a:pt x="181068" y="548444"/>
                        </a:lnTo>
                        <a:cubicBezTo>
                          <a:pt x="179465" y="580881"/>
                          <a:pt x="152670" y="606298"/>
                          <a:pt x="120178" y="606298"/>
                        </a:cubicBezTo>
                        <a:cubicBezTo>
                          <a:pt x="86973" y="606298"/>
                          <a:pt x="59555" y="580348"/>
                          <a:pt x="57952" y="547200"/>
                        </a:cubicBezTo>
                        <a:lnTo>
                          <a:pt x="50029" y="385279"/>
                        </a:lnTo>
                        <a:lnTo>
                          <a:pt x="21810" y="385279"/>
                        </a:lnTo>
                        <a:cubicBezTo>
                          <a:pt x="9792" y="385279"/>
                          <a:pt x="0" y="375592"/>
                          <a:pt x="0" y="363595"/>
                        </a:cubicBezTo>
                        <a:lnTo>
                          <a:pt x="0" y="186122"/>
                        </a:lnTo>
                        <a:cubicBezTo>
                          <a:pt x="0" y="164882"/>
                          <a:pt x="17181" y="147641"/>
                          <a:pt x="38457" y="147552"/>
                        </a:cubicBezTo>
                        <a:close/>
                        <a:moveTo>
                          <a:pt x="222975" y="147058"/>
                        </a:moveTo>
                        <a:lnTo>
                          <a:pt x="282512" y="147058"/>
                        </a:lnTo>
                        <a:lnTo>
                          <a:pt x="270498" y="159057"/>
                        </a:lnTo>
                        <a:cubicBezTo>
                          <a:pt x="267739" y="161901"/>
                          <a:pt x="267739" y="166523"/>
                          <a:pt x="270498" y="169278"/>
                        </a:cubicBezTo>
                        <a:lnTo>
                          <a:pt x="283224" y="181988"/>
                        </a:lnTo>
                        <a:lnTo>
                          <a:pt x="273345" y="292199"/>
                        </a:lnTo>
                        <a:cubicBezTo>
                          <a:pt x="272989" y="296021"/>
                          <a:pt x="274057" y="299754"/>
                          <a:pt x="276193" y="302953"/>
                        </a:cubicBezTo>
                        <a:lnTo>
                          <a:pt x="297196" y="332550"/>
                        </a:lnTo>
                        <a:cubicBezTo>
                          <a:pt x="298531" y="334417"/>
                          <a:pt x="300756" y="335572"/>
                          <a:pt x="303070" y="335572"/>
                        </a:cubicBezTo>
                        <a:cubicBezTo>
                          <a:pt x="305472" y="335572"/>
                          <a:pt x="307608" y="334417"/>
                          <a:pt x="309032" y="332550"/>
                        </a:cubicBezTo>
                        <a:lnTo>
                          <a:pt x="329946" y="302953"/>
                        </a:lnTo>
                        <a:cubicBezTo>
                          <a:pt x="332171" y="299754"/>
                          <a:pt x="333239" y="296021"/>
                          <a:pt x="332883" y="292199"/>
                        </a:cubicBezTo>
                        <a:lnTo>
                          <a:pt x="323004" y="181988"/>
                        </a:lnTo>
                        <a:lnTo>
                          <a:pt x="335641" y="169278"/>
                        </a:lnTo>
                        <a:cubicBezTo>
                          <a:pt x="338489" y="166523"/>
                          <a:pt x="338489" y="161901"/>
                          <a:pt x="335641" y="159057"/>
                        </a:cubicBezTo>
                        <a:lnTo>
                          <a:pt x="323627" y="147058"/>
                        </a:lnTo>
                        <a:lnTo>
                          <a:pt x="385033" y="147058"/>
                        </a:lnTo>
                        <a:lnTo>
                          <a:pt x="385033" y="147147"/>
                        </a:lnTo>
                        <a:cubicBezTo>
                          <a:pt x="405413" y="148214"/>
                          <a:pt x="421699" y="165101"/>
                          <a:pt x="421699" y="185721"/>
                        </a:cubicBezTo>
                        <a:lnTo>
                          <a:pt x="421699" y="363214"/>
                        </a:lnTo>
                        <a:cubicBezTo>
                          <a:pt x="421699" y="375213"/>
                          <a:pt x="411910" y="384901"/>
                          <a:pt x="399895" y="384901"/>
                        </a:cubicBezTo>
                        <a:lnTo>
                          <a:pt x="373375" y="384901"/>
                        </a:lnTo>
                        <a:lnTo>
                          <a:pt x="371506" y="424363"/>
                        </a:lnTo>
                        <a:lnTo>
                          <a:pt x="365455" y="548084"/>
                        </a:lnTo>
                        <a:cubicBezTo>
                          <a:pt x="363853" y="580525"/>
                          <a:pt x="337154" y="605945"/>
                          <a:pt x="304582" y="605945"/>
                        </a:cubicBezTo>
                        <a:cubicBezTo>
                          <a:pt x="271388" y="605945"/>
                          <a:pt x="244066" y="579903"/>
                          <a:pt x="242464" y="546840"/>
                        </a:cubicBezTo>
                        <a:lnTo>
                          <a:pt x="236502" y="424363"/>
                        </a:lnTo>
                        <a:lnTo>
                          <a:pt x="234544" y="384901"/>
                        </a:lnTo>
                        <a:lnTo>
                          <a:pt x="206244" y="384901"/>
                        </a:lnTo>
                        <a:cubicBezTo>
                          <a:pt x="194229" y="384901"/>
                          <a:pt x="184529" y="375213"/>
                          <a:pt x="184529" y="363214"/>
                        </a:cubicBezTo>
                        <a:lnTo>
                          <a:pt x="184529" y="185721"/>
                        </a:lnTo>
                        <a:cubicBezTo>
                          <a:pt x="184529" y="164479"/>
                          <a:pt x="201705" y="147236"/>
                          <a:pt x="222975" y="147058"/>
                        </a:cubicBezTo>
                        <a:close/>
                        <a:moveTo>
                          <a:pt x="488454" y="706"/>
                        </a:moveTo>
                        <a:cubicBezTo>
                          <a:pt x="522711" y="706"/>
                          <a:pt x="550481" y="28445"/>
                          <a:pt x="550481" y="62663"/>
                        </a:cubicBezTo>
                        <a:cubicBezTo>
                          <a:pt x="550481" y="96881"/>
                          <a:pt x="522711" y="124620"/>
                          <a:pt x="488454" y="124620"/>
                        </a:cubicBezTo>
                        <a:cubicBezTo>
                          <a:pt x="454197" y="124620"/>
                          <a:pt x="426427" y="96881"/>
                          <a:pt x="426427" y="62663"/>
                        </a:cubicBezTo>
                        <a:cubicBezTo>
                          <a:pt x="426427" y="28445"/>
                          <a:pt x="454197" y="706"/>
                          <a:pt x="488454" y="706"/>
                        </a:cubicBezTo>
                        <a:close/>
                        <a:moveTo>
                          <a:pt x="119538" y="353"/>
                        </a:moveTo>
                        <a:cubicBezTo>
                          <a:pt x="153795" y="353"/>
                          <a:pt x="181565" y="28092"/>
                          <a:pt x="181565" y="62310"/>
                        </a:cubicBezTo>
                        <a:cubicBezTo>
                          <a:pt x="181565" y="96528"/>
                          <a:pt x="153795" y="124267"/>
                          <a:pt x="119538" y="124267"/>
                        </a:cubicBezTo>
                        <a:cubicBezTo>
                          <a:pt x="85281" y="124267"/>
                          <a:pt x="57511" y="96528"/>
                          <a:pt x="57511" y="62310"/>
                        </a:cubicBezTo>
                        <a:cubicBezTo>
                          <a:pt x="57511" y="28092"/>
                          <a:pt x="85281" y="353"/>
                          <a:pt x="119538" y="353"/>
                        </a:cubicBezTo>
                        <a:close/>
                        <a:moveTo>
                          <a:pt x="303961" y="0"/>
                        </a:moveTo>
                        <a:cubicBezTo>
                          <a:pt x="338237" y="0"/>
                          <a:pt x="366024" y="27739"/>
                          <a:pt x="366024" y="61957"/>
                        </a:cubicBezTo>
                        <a:cubicBezTo>
                          <a:pt x="366024" y="96175"/>
                          <a:pt x="338237" y="123914"/>
                          <a:pt x="303961" y="123914"/>
                        </a:cubicBezTo>
                        <a:cubicBezTo>
                          <a:pt x="269685" y="123914"/>
                          <a:pt x="241898" y="96175"/>
                          <a:pt x="241898" y="61957"/>
                        </a:cubicBezTo>
                        <a:cubicBezTo>
                          <a:pt x="241898" y="27739"/>
                          <a:pt x="269685" y="0"/>
                          <a:pt x="303961" y="0"/>
                        </a:cubicBezTo>
                        <a:close/>
                      </a:path>
                    </a:pathLst>
                  </a:custGeom>
                  <a:solidFill>
                    <a:schemeClr val="bg1"/>
                  </a:solidFill>
                  <a:ln w="127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77500" lnSpcReduction="20000"/>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4354"/>
                    <a:endParaRPr lang="zh-CN" altLang="en-US" sz="2000" b="1" dirty="0">
                      <a:solidFill>
                        <a:schemeClr val="bg1"/>
                      </a:solidFill>
                    </a:endParaRPr>
                  </a:p>
                </p:txBody>
              </p:sp>
            </p:grpSp>
            <p:sp>
              <p:nvSpPr>
                <p:cNvPr id="25" name="iṧļîḋé">
                  <a:extLst>
                    <a:ext uri="{FF2B5EF4-FFF2-40B4-BE49-F238E27FC236}">
                      <a16:creationId xmlns:a16="http://schemas.microsoft.com/office/drawing/2014/main" id="{F8E07573-A8E5-42F7-B445-E2E8E3B47ABD}"/>
                    </a:ext>
                  </a:extLst>
                </p:cNvPr>
                <p:cNvSpPr/>
                <p:nvPr/>
              </p:nvSpPr>
              <p:spPr bwMode="auto">
                <a:xfrm>
                  <a:off x="6824251" y="1239857"/>
                  <a:ext cx="3660277" cy="12990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lvl="0"/>
                  <a:r>
                    <a:rPr lang="zh-CN" altLang="zh-CN" b="1" dirty="0"/>
                    <a:t>顺从客观唯物规律</a:t>
                  </a:r>
                </a:p>
              </p:txBody>
            </p:sp>
          </p:grpSp>
          <p:grpSp>
            <p:nvGrpSpPr>
              <p:cNvPr id="12" name="î$lîďe"/>
              <p:cNvGrpSpPr/>
              <p:nvPr/>
            </p:nvGrpSpPr>
            <p:grpSpPr>
              <a:xfrm>
                <a:off x="6348802" y="2982696"/>
                <a:ext cx="4399363" cy="1299009"/>
                <a:chOff x="6085166" y="1239857"/>
                <a:chExt cx="4399363" cy="1299009"/>
              </a:xfrm>
            </p:grpSpPr>
            <p:grpSp>
              <p:nvGrpSpPr>
                <p:cNvPr id="20" name="iṩlîďê"/>
                <p:cNvGrpSpPr/>
                <p:nvPr/>
              </p:nvGrpSpPr>
              <p:grpSpPr>
                <a:xfrm>
                  <a:off x="6085166" y="1593940"/>
                  <a:ext cx="590842" cy="590842"/>
                  <a:chOff x="6053889" y="1752453"/>
                  <a:chExt cx="653396" cy="653396"/>
                </a:xfrm>
              </p:grpSpPr>
              <p:sp>
                <p:nvSpPr>
                  <p:cNvPr id="22" name="îśļíḓê"/>
                  <p:cNvSpPr/>
                  <p:nvPr/>
                </p:nvSpPr>
                <p:spPr>
                  <a:xfrm>
                    <a:off x="6053889" y="1752453"/>
                    <a:ext cx="653396" cy="653396"/>
                  </a:xfrm>
                  <a:prstGeom prst="ellipse">
                    <a:avLst/>
                  </a:prstGeom>
                  <a:solidFill>
                    <a:schemeClr val="accent1"/>
                  </a:solidFill>
                  <a:ln w="19050" cap="rnd">
                    <a:solidFill>
                      <a:schemeClr val="bg1"/>
                    </a:solid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endParaRPr lang="zh-CN" altLang="en-US" sz="2000" b="1" dirty="0">
                      <a:solidFill>
                        <a:schemeClr val="bg1"/>
                      </a:solidFill>
                    </a:endParaRPr>
                  </a:p>
                </p:txBody>
              </p:sp>
              <p:sp>
                <p:nvSpPr>
                  <p:cNvPr id="23" name="ïšļíďè"/>
                  <p:cNvSpPr/>
                  <p:nvPr/>
                </p:nvSpPr>
                <p:spPr>
                  <a:xfrm>
                    <a:off x="6217827" y="1916239"/>
                    <a:ext cx="325520" cy="325824"/>
                  </a:xfrm>
                  <a:custGeom>
                    <a:avLst/>
                    <a:gdLst>
                      <a:gd name="connsiteX0" fmla="*/ 451337 w 606157"/>
                      <a:gd name="connsiteY0" fmla="*/ 147905 h 606722"/>
                      <a:gd name="connsiteX1" fmla="*/ 569477 w 606157"/>
                      <a:gd name="connsiteY1" fmla="*/ 147905 h 606722"/>
                      <a:gd name="connsiteX2" fmla="*/ 606157 w 606157"/>
                      <a:gd name="connsiteY2" fmla="*/ 186562 h 606722"/>
                      <a:gd name="connsiteX3" fmla="*/ 606157 w 606157"/>
                      <a:gd name="connsiteY3" fmla="*/ 363939 h 606722"/>
                      <a:gd name="connsiteX4" fmla="*/ 584434 w 606157"/>
                      <a:gd name="connsiteY4" fmla="*/ 385711 h 606722"/>
                      <a:gd name="connsiteX5" fmla="*/ 557904 w 606157"/>
                      <a:gd name="connsiteY5" fmla="*/ 385711 h 606722"/>
                      <a:gd name="connsiteX6" fmla="*/ 549980 w 606157"/>
                      <a:gd name="connsiteY6" fmla="*/ 548781 h 606722"/>
                      <a:gd name="connsiteX7" fmla="*/ 489085 w 606157"/>
                      <a:gd name="connsiteY7" fmla="*/ 606722 h 606722"/>
                      <a:gd name="connsiteX8" fmla="*/ 426854 w 606157"/>
                      <a:gd name="connsiteY8" fmla="*/ 547537 h 606722"/>
                      <a:gd name="connsiteX9" fmla="*/ 420711 w 606157"/>
                      <a:gd name="connsiteY9" fmla="*/ 420814 h 606722"/>
                      <a:gd name="connsiteX10" fmla="*/ 461219 w 606157"/>
                      <a:gd name="connsiteY10" fmla="*/ 363228 h 606722"/>
                      <a:gd name="connsiteX11" fmla="*/ 461219 w 606157"/>
                      <a:gd name="connsiteY11" fmla="*/ 185762 h 606722"/>
                      <a:gd name="connsiteX12" fmla="*/ 451337 w 606157"/>
                      <a:gd name="connsiteY12" fmla="*/ 147905 h 606722"/>
                      <a:gd name="connsiteX13" fmla="*/ 38457 w 606157"/>
                      <a:gd name="connsiteY13" fmla="*/ 147552 h 606722"/>
                      <a:gd name="connsiteX14" fmla="*/ 155074 w 606157"/>
                      <a:gd name="connsiteY14" fmla="*/ 147552 h 606722"/>
                      <a:gd name="connsiteX15" fmla="*/ 145014 w 606157"/>
                      <a:gd name="connsiteY15" fmla="*/ 185766 h 606722"/>
                      <a:gd name="connsiteX16" fmla="*/ 145014 w 606157"/>
                      <a:gd name="connsiteY16" fmla="*/ 363239 h 606722"/>
                      <a:gd name="connsiteX17" fmla="*/ 187210 w 606157"/>
                      <a:gd name="connsiteY17" fmla="*/ 421360 h 606722"/>
                      <a:gd name="connsiteX18" fmla="*/ 181068 w 606157"/>
                      <a:gd name="connsiteY18" fmla="*/ 548444 h 606722"/>
                      <a:gd name="connsiteX19" fmla="*/ 120178 w 606157"/>
                      <a:gd name="connsiteY19" fmla="*/ 606298 h 606722"/>
                      <a:gd name="connsiteX20" fmla="*/ 57952 w 606157"/>
                      <a:gd name="connsiteY20" fmla="*/ 547200 h 606722"/>
                      <a:gd name="connsiteX21" fmla="*/ 50029 w 606157"/>
                      <a:gd name="connsiteY21" fmla="*/ 385279 h 606722"/>
                      <a:gd name="connsiteX22" fmla="*/ 21810 w 606157"/>
                      <a:gd name="connsiteY22" fmla="*/ 385279 h 606722"/>
                      <a:gd name="connsiteX23" fmla="*/ 0 w 606157"/>
                      <a:gd name="connsiteY23" fmla="*/ 363595 h 606722"/>
                      <a:gd name="connsiteX24" fmla="*/ 0 w 606157"/>
                      <a:gd name="connsiteY24" fmla="*/ 186122 h 606722"/>
                      <a:gd name="connsiteX25" fmla="*/ 38457 w 606157"/>
                      <a:gd name="connsiteY25" fmla="*/ 147552 h 606722"/>
                      <a:gd name="connsiteX26" fmla="*/ 222975 w 606157"/>
                      <a:gd name="connsiteY26" fmla="*/ 147058 h 606722"/>
                      <a:gd name="connsiteX27" fmla="*/ 282512 w 606157"/>
                      <a:gd name="connsiteY27" fmla="*/ 147058 h 606722"/>
                      <a:gd name="connsiteX28" fmla="*/ 270498 w 606157"/>
                      <a:gd name="connsiteY28" fmla="*/ 159057 h 606722"/>
                      <a:gd name="connsiteX29" fmla="*/ 270498 w 606157"/>
                      <a:gd name="connsiteY29" fmla="*/ 169278 h 606722"/>
                      <a:gd name="connsiteX30" fmla="*/ 283224 w 606157"/>
                      <a:gd name="connsiteY30" fmla="*/ 181988 h 606722"/>
                      <a:gd name="connsiteX31" fmla="*/ 273345 w 606157"/>
                      <a:gd name="connsiteY31" fmla="*/ 292199 h 606722"/>
                      <a:gd name="connsiteX32" fmla="*/ 276193 w 606157"/>
                      <a:gd name="connsiteY32" fmla="*/ 302953 h 606722"/>
                      <a:gd name="connsiteX33" fmla="*/ 297196 w 606157"/>
                      <a:gd name="connsiteY33" fmla="*/ 332550 h 606722"/>
                      <a:gd name="connsiteX34" fmla="*/ 303070 w 606157"/>
                      <a:gd name="connsiteY34" fmla="*/ 335572 h 606722"/>
                      <a:gd name="connsiteX35" fmla="*/ 309032 w 606157"/>
                      <a:gd name="connsiteY35" fmla="*/ 332550 h 606722"/>
                      <a:gd name="connsiteX36" fmla="*/ 329946 w 606157"/>
                      <a:gd name="connsiteY36" fmla="*/ 302953 h 606722"/>
                      <a:gd name="connsiteX37" fmla="*/ 332883 w 606157"/>
                      <a:gd name="connsiteY37" fmla="*/ 292199 h 606722"/>
                      <a:gd name="connsiteX38" fmla="*/ 323004 w 606157"/>
                      <a:gd name="connsiteY38" fmla="*/ 181988 h 606722"/>
                      <a:gd name="connsiteX39" fmla="*/ 335641 w 606157"/>
                      <a:gd name="connsiteY39" fmla="*/ 169278 h 606722"/>
                      <a:gd name="connsiteX40" fmla="*/ 335641 w 606157"/>
                      <a:gd name="connsiteY40" fmla="*/ 159057 h 606722"/>
                      <a:gd name="connsiteX41" fmla="*/ 323627 w 606157"/>
                      <a:gd name="connsiteY41" fmla="*/ 147058 h 606722"/>
                      <a:gd name="connsiteX42" fmla="*/ 385033 w 606157"/>
                      <a:gd name="connsiteY42" fmla="*/ 147058 h 606722"/>
                      <a:gd name="connsiteX43" fmla="*/ 385033 w 606157"/>
                      <a:gd name="connsiteY43" fmla="*/ 147147 h 606722"/>
                      <a:gd name="connsiteX44" fmla="*/ 421699 w 606157"/>
                      <a:gd name="connsiteY44" fmla="*/ 185721 h 606722"/>
                      <a:gd name="connsiteX45" fmla="*/ 421699 w 606157"/>
                      <a:gd name="connsiteY45" fmla="*/ 363214 h 606722"/>
                      <a:gd name="connsiteX46" fmla="*/ 399895 w 606157"/>
                      <a:gd name="connsiteY46" fmla="*/ 384901 h 606722"/>
                      <a:gd name="connsiteX47" fmla="*/ 373375 w 606157"/>
                      <a:gd name="connsiteY47" fmla="*/ 384901 h 606722"/>
                      <a:gd name="connsiteX48" fmla="*/ 371506 w 606157"/>
                      <a:gd name="connsiteY48" fmla="*/ 424363 h 606722"/>
                      <a:gd name="connsiteX49" fmla="*/ 365455 w 606157"/>
                      <a:gd name="connsiteY49" fmla="*/ 548084 h 606722"/>
                      <a:gd name="connsiteX50" fmla="*/ 304582 w 606157"/>
                      <a:gd name="connsiteY50" fmla="*/ 605945 h 606722"/>
                      <a:gd name="connsiteX51" fmla="*/ 242464 w 606157"/>
                      <a:gd name="connsiteY51" fmla="*/ 546840 h 606722"/>
                      <a:gd name="connsiteX52" fmla="*/ 236502 w 606157"/>
                      <a:gd name="connsiteY52" fmla="*/ 424363 h 606722"/>
                      <a:gd name="connsiteX53" fmla="*/ 234544 w 606157"/>
                      <a:gd name="connsiteY53" fmla="*/ 384901 h 606722"/>
                      <a:gd name="connsiteX54" fmla="*/ 206244 w 606157"/>
                      <a:gd name="connsiteY54" fmla="*/ 384901 h 606722"/>
                      <a:gd name="connsiteX55" fmla="*/ 184529 w 606157"/>
                      <a:gd name="connsiteY55" fmla="*/ 363214 h 606722"/>
                      <a:gd name="connsiteX56" fmla="*/ 184529 w 606157"/>
                      <a:gd name="connsiteY56" fmla="*/ 185721 h 606722"/>
                      <a:gd name="connsiteX57" fmla="*/ 222975 w 606157"/>
                      <a:gd name="connsiteY57" fmla="*/ 147058 h 606722"/>
                      <a:gd name="connsiteX58" fmla="*/ 488454 w 606157"/>
                      <a:gd name="connsiteY58" fmla="*/ 706 h 606722"/>
                      <a:gd name="connsiteX59" fmla="*/ 550481 w 606157"/>
                      <a:gd name="connsiteY59" fmla="*/ 62663 h 606722"/>
                      <a:gd name="connsiteX60" fmla="*/ 488454 w 606157"/>
                      <a:gd name="connsiteY60" fmla="*/ 124620 h 606722"/>
                      <a:gd name="connsiteX61" fmla="*/ 426427 w 606157"/>
                      <a:gd name="connsiteY61" fmla="*/ 62663 h 606722"/>
                      <a:gd name="connsiteX62" fmla="*/ 488454 w 606157"/>
                      <a:gd name="connsiteY62" fmla="*/ 706 h 606722"/>
                      <a:gd name="connsiteX63" fmla="*/ 119538 w 606157"/>
                      <a:gd name="connsiteY63" fmla="*/ 353 h 606722"/>
                      <a:gd name="connsiteX64" fmla="*/ 181565 w 606157"/>
                      <a:gd name="connsiteY64" fmla="*/ 62310 h 606722"/>
                      <a:gd name="connsiteX65" fmla="*/ 119538 w 606157"/>
                      <a:gd name="connsiteY65" fmla="*/ 124267 h 606722"/>
                      <a:gd name="connsiteX66" fmla="*/ 57511 w 606157"/>
                      <a:gd name="connsiteY66" fmla="*/ 62310 h 606722"/>
                      <a:gd name="connsiteX67" fmla="*/ 119538 w 606157"/>
                      <a:gd name="connsiteY67" fmla="*/ 353 h 606722"/>
                      <a:gd name="connsiteX68" fmla="*/ 303961 w 606157"/>
                      <a:gd name="connsiteY68" fmla="*/ 0 h 606722"/>
                      <a:gd name="connsiteX69" fmla="*/ 366024 w 606157"/>
                      <a:gd name="connsiteY69" fmla="*/ 61957 h 606722"/>
                      <a:gd name="connsiteX70" fmla="*/ 303961 w 606157"/>
                      <a:gd name="connsiteY70" fmla="*/ 123914 h 606722"/>
                      <a:gd name="connsiteX71" fmla="*/ 241898 w 606157"/>
                      <a:gd name="connsiteY71" fmla="*/ 61957 h 606722"/>
                      <a:gd name="connsiteX72" fmla="*/ 303961 w 606157"/>
                      <a:gd name="connsiteY72"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06157" h="606722">
                        <a:moveTo>
                          <a:pt x="451337" y="147905"/>
                        </a:moveTo>
                        <a:lnTo>
                          <a:pt x="569477" y="147905"/>
                        </a:lnTo>
                        <a:cubicBezTo>
                          <a:pt x="589954" y="148971"/>
                          <a:pt x="606157" y="165856"/>
                          <a:pt x="606157" y="186562"/>
                        </a:cubicBezTo>
                        <a:lnTo>
                          <a:pt x="606157" y="363939"/>
                        </a:lnTo>
                        <a:cubicBezTo>
                          <a:pt x="606157" y="375936"/>
                          <a:pt x="596453" y="385711"/>
                          <a:pt x="584434" y="385711"/>
                        </a:cubicBezTo>
                        <a:lnTo>
                          <a:pt x="557904" y="385711"/>
                        </a:lnTo>
                        <a:lnTo>
                          <a:pt x="549980" y="548781"/>
                        </a:lnTo>
                        <a:cubicBezTo>
                          <a:pt x="548378" y="581217"/>
                          <a:pt x="521580" y="606722"/>
                          <a:pt x="489085" y="606722"/>
                        </a:cubicBezTo>
                        <a:cubicBezTo>
                          <a:pt x="455877" y="606722"/>
                          <a:pt x="428456" y="580684"/>
                          <a:pt x="426854" y="547537"/>
                        </a:cubicBezTo>
                        <a:lnTo>
                          <a:pt x="420711" y="420814"/>
                        </a:lnTo>
                        <a:cubicBezTo>
                          <a:pt x="444482" y="412194"/>
                          <a:pt x="461219" y="389355"/>
                          <a:pt x="461219" y="363228"/>
                        </a:cubicBezTo>
                        <a:lnTo>
                          <a:pt x="461219" y="185762"/>
                        </a:lnTo>
                        <a:cubicBezTo>
                          <a:pt x="461219" y="172077"/>
                          <a:pt x="457658" y="159102"/>
                          <a:pt x="451337" y="147905"/>
                        </a:cubicBezTo>
                        <a:close/>
                        <a:moveTo>
                          <a:pt x="38457" y="147552"/>
                        </a:moveTo>
                        <a:lnTo>
                          <a:pt x="155074" y="147552"/>
                        </a:lnTo>
                        <a:cubicBezTo>
                          <a:pt x="148664" y="158839"/>
                          <a:pt x="145014" y="171902"/>
                          <a:pt x="145014" y="185766"/>
                        </a:cubicBezTo>
                        <a:lnTo>
                          <a:pt x="145014" y="363239"/>
                        </a:lnTo>
                        <a:cubicBezTo>
                          <a:pt x="145014" y="389811"/>
                          <a:pt x="162284" y="413184"/>
                          <a:pt x="187210" y="421360"/>
                        </a:cubicBezTo>
                        <a:lnTo>
                          <a:pt x="181068" y="548444"/>
                        </a:lnTo>
                        <a:cubicBezTo>
                          <a:pt x="179465" y="580881"/>
                          <a:pt x="152670" y="606298"/>
                          <a:pt x="120178" y="606298"/>
                        </a:cubicBezTo>
                        <a:cubicBezTo>
                          <a:pt x="86973" y="606298"/>
                          <a:pt x="59555" y="580348"/>
                          <a:pt x="57952" y="547200"/>
                        </a:cubicBezTo>
                        <a:lnTo>
                          <a:pt x="50029" y="385279"/>
                        </a:lnTo>
                        <a:lnTo>
                          <a:pt x="21810" y="385279"/>
                        </a:lnTo>
                        <a:cubicBezTo>
                          <a:pt x="9792" y="385279"/>
                          <a:pt x="0" y="375592"/>
                          <a:pt x="0" y="363595"/>
                        </a:cubicBezTo>
                        <a:lnTo>
                          <a:pt x="0" y="186122"/>
                        </a:lnTo>
                        <a:cubicBezTo>
                          <a:pt x="0" y="164882"/>
                          <a:pt x="17181" y="147641"/>
                          <a:pt x="38457" y="147552"/>
                        </a:cubicBezTo>
                        <a:close/>
                        <a:moveTo>
                          <a:pt x="222975" y="147058"/>
                        </a:moveTo>
                        <a:lnTo>
                          <a:pt x="282512" y="147058"/>
                        </a:lnTo>
                        <a:lnTo>
                          <a:pt x="270498" y="159057"/>
                        </a:lnTo>
                        <a:cubicBezTo>
                          <a:pt x="267739" y="161901"/>
                          <a:pt x="267739" y="166523"/>
                          <a:pt x="270498" y="169278"/>
                        </a:cubicBezTo>
                        <a:lnTo>
                          <a:pt x="283224" y="181988"/>
                        </a:lnTo>
                        <a:lnTo>
                          <a:pt x="273345" y="292199"/>
                        </a:lnTo>
                        <a:cubicBezTo>
                          <a:pt x="272989" y="296021"/>
                          <a:pt x="274057" y="299754"/>
                          <a:pt x="276193" y="302953"/>
                        </a:cubicBezTo>
                        <a:lnTo>
                          <a:pt x="297196" y="332550"/>
                        </a:lnTo>
                        <a:cubicBezTo>
                          <a:pt x="298531" y="334417"/>
                          <a:pt x="300756" y="335572"/>
                          <a:pt x="303070" y="335572"/>
                        </a:cubicBezTo>
                        <a:cubicBezTo>
                          <a:pt x="305472" y="335572"/>
                          <a:pt x="307608" y="334417"/>
                          <a:pt x="309032" y="332550"/>
                        </a:cubicBezTo>
                        <a:lnTo>
                          <a:pt x="329946" y="302953"/>
                        </a:lnTo>
                        <a:cubicBezTo>
                          <a:pt x="332171" y="299754"/>
                          <a:pt x="333239" y="296021"/>
                          <a:pt x="332883" y="292199"/>
                        </a:cubicBezTo>
                        <a:lnTo>
                          <a:pt x="323004" y="181988"/>
                        </a:lnTo>
                        <a:lnTo>
                          <a:pt x="335641" y="169278"/>
                        </a:lnTo>
                        <a:cubicBezTo>
                          <a:pt x="338489" y="166523"/>
                          <a:pt x="338489" y="161901"/>
                          <a:pt x="335641" y="159057"/>
                        </a:cubicBezTo>
                        <a:lnTo>
                          <a:pt x="323627" y="147058"/>
                        </a:lnTo>
                        <a:lnTo>
                          <a:pt x="385033" y="147058"/>
                        </a:lnTo>
                        <a:lnTo>
                          <a:pt x="385033" y="147147"/>
                        </a:lnTo>
                        <a:cubicBezTo>
                          <a:pt x="405413" y="148214"/>
                          <a:pt x="421699" y="165101"/>
                          <a:pt x="421699" y="185721"/>
                        </a:cubicBezTo>
                        <a:lnTo>
                          <a:pt x="421699" y="363214"/>
                        </a:lnTo>
                        <a:cubicBezTo>
                          <a:pt x="421699" y="375213"/>
                          <a:pt x="411910" y="384901"/>
                          <a:pt x="399895" y="384901"/>
                        </a:cubicBezTo>
                        <a:lnTo>
                          <a:pt x="373375" y="384901"/>
                        </a:lnTo>
                        <a:lnTo>
                          <a:pt x="371506" y="424363"/>
                        </a:lnTo>
                        <a:lnTo>
                          <a:pt x="365455" y="548084"/>
                        </a:lnTo>
                        <a:cubicBezTo>
                          <a:pt x="363853" y="580525"/>
                          <a:pt x="337154" y="605945"/>
                          <a:pt x="304582" y="605945"/>
                        </a:cubicBezTo>
                        <a:cubicBezTo>
                          <a:pt x="271388" y="605945"/>
                          <a:pt x="244066" y="579903"/>
                          <a:pt x="242464" y="546840"/>
                        </a:cubicBezTo>
                        <a:lnTo>
                          <a:pt x="236502" y="424363"/>
                        </a:lnTo>
                        <a:lnTo>
                          <a:pt x="234544" y="384901"/>
                        </a:lnTo>
                        <a:lnTo>
                          <a:pt x="206244" y="384901"/>
                        </a:lnTo>
                        <a:cubicBezTo>
                          <a:pt x="194229" y="384901"/>
                          <a:pt x="184529" y="375213"/>
                          <a:pt x="184529" y="363214"/>
                        </a:cubicBezTo>
                        <a:lnTo>
                          <a:pt x="184529" y="185721"/>
                        </a:lnTo>
                        <a:cubicBezTo>
                          <a:pt x="184529" y="164479"/>
                          <a:pt x="201705" y="147236"/>
                          <a:pt x="222975" y="147058"/>
                        </a:cubicBezTo>
                        <a:close/>
                        <a:moveTo>
                          <a:pt x="488454" y="706"/>
                        </a:moveTo>
                        <a:cubicBezTo>
                          <a:pt x="522711" y="706"/>
                          <a:pt x="550481" y="28445"/>
                          <a:pt x="550481" y="62663"/>
                        </a:cubicBezTo>
                        <a:cubicBezTo>
                          <a:pt x="550481" y="96881"/>
                          <a:pt x="522711" y="124620"/>
                          <a:pt x="488454" y="124620"/>
                        </a:cubicBezTo>
                        <a:cubicBezTo>
                          <a:pt x="454197" y="124620"/>
                          <a:pt x="426427" y="96881"/>
                          <a:pt x="426427" y="62663"/>
                        </a:cubicBezTo>
                        <a:cubicBezTo>
                          <a:pt x="426427" y="28445"/>
                          <a:pt x="454197" y="706"/>
                          <a:pt x="488454" y="706"/>
                        </a:cubicBezTo>
                        <a:close/>
                        <a:moveTo>
                          <a:pt x="119538" y="353"/>
                        </a:moveTo>
                        <a:cubicBezTo>
                          <a:pt x="153795" y="353"/>
                          <a:pt x="181565" y="28092"/>
                          <a:pt x="181565" y="62310"/>
                        </a:cubicBezTo>
                        <a:cubicBezTo>
                          <a:pt x="181565" y="96528"/>
                          <a:pt x="153795" y="124267"/>
                          <a:pt x="119538" y="124267"/>
                        </a:cubicBezTo>
                        <a:cubicBezTo>
                          <a:pt x="85281" y="124267"/>
                          <a:pt x="57511" y="96528"/>
                          <a:pt x="57511" y="62310"/>
                        </a:cubicBezTo>
                        <a:cubicBezTo>
                          <a:pt x="57511" y="28092"/>
                          <a:pt x="85281" y="353"/>
                          <a:pt x="119538" y="353"/>
                        </a:cubicBezTo>
                        <a:close/>
                        <a:moveTo>
                          <a:pt x="303961" y="0"/>
                        </a:moveTo>
                        <a:cubicBezTo>
                          <a:pt x="338237" y="0"/>
                          <a:pt x="366024" y="27739"/>
                          <a:pt x="366024" y="61957"/>
                        </a:cubicBezTo>
                        <a:cubicBezTo>
                          <a:pt x="366024" y="96175"/>
                          <a:pt x="338237" y="123914"/>
                          <a:pt x="303961" y="123914"/>
                        </a:cubicBezTo>
                        <a:cubicBezTo>
                          <a:pt x="269685" y="123914"/>
                          <a:pt x="241898" y="96175"/>
                          <a:pt x="241898" y="61957"/>
                        </a:cubicBezTo>
                        <a:cubicBezTo>
                          <a:pt x="241898" y="27739"/>
                          <a:pt x="269685" y="0"/>
                          <a:pt x="303961" y="0"/>
                        </a:cubicBezTo>
                        <a:close/>
                      </a:path>
                    </a:pathLst>
                  </a:custGeom>
                  <a:solidFill>
                    <a:schemeClr val="bg1"/>
                  </a:solidFill>
                  <a:ln w="127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77500" lnSpcReduction="20000"/>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4354"/>
                    <a:endParaRPr lang="zh-CN" altLang="en-US" sz="2000" b="1" dirty="0">
                      <a:solidFill>
                        <a:schemeClr val="bg1"/>
                      </a:solidFill>
                    </a:endParaRPr>
                  </a:p>
                </p:txBody>
              </p:sp>
            </p:grpSp>
            <p:sp>
              <p:nvSpPr>
                <p:cNvPr id="21" name="îṧ1îḋè">
                  <a:extLst>
                    <a:ext uri="{FF2B5EF4-FFF2-40B4-BE49-F238E27FC236}">
                      <a16:creationId xmlns:a16="http://schemas.microsoft.com/office/drawing/2014/main" id="{F8E07573-A8E5-42F7-B445-E2E8E3B47ABD}"/>
                    </a:ext>
                  </a:extLst>
                </p:cNvPr>
                <p:cNvSpPr/>
                <p:nvPr/>
              </p:nvSpPr>
              <p:spPr bwMode="auto">
                <a:xfrm>
                  <a:off x="6824252" y="1239857"/>
                  <a:ext cx="3660277" cy="12990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lvl="0"/>
                  <a:r>
                    <a:rPr lang="zh-CN" altLang="zh-CN" b="1" dirty="0"/>
                    <a:t>用正确的哲学理念作为理论根基</a:t>
                  </a:r>
                </a:p>
              </p:txBody>
            </p:sp>
          </p:grpSp>
          <p:grpSp>
            <p:nvGrpSpPr>
              <p:cNvPr id="13" name="ïṣļîďè"/>
              <p:cNvGrpSpPr/>
              <p:nvPr/>
            </p:nvGrpSpPr>
            <p:grpSpPr>
              <a:xfrm>
                <a:off x="6348802" y="4780312"/>
                <a:ext cx="4399362" cy="1299009"/>
                <a:chOff x="6085166" y="1239857"/>
                <a:chExt cx="4399362" cy="1299009"/>
              </a:xfrm>
            </p:grpSpPr>
            <p:grpSp>
              <p:nvGrpSpPr>
                <p:cNvPr id="16" name="iśḷíḓê"/>
                <p:cNvGrpSpPr/>
                <p:nvPr/>
              </p:nvGrpSpPr>
              <p:grpSpPr>
                <a:xfrm>
                  <a:off x="6085166" y="1593940"/>
                  <a:ext cx="590842" cy="590842"/>
                  <a:chOff x="6053889" y="1752453"/>
                  <a:chExt cx="653396" cy="653396"/>
                </a:xfrm>
              </p:grpSpPr>
              <p:sp>
                <p:nvSpPr>
                  <p:cNvPr id="18" name="îśļiḍé"/>
                  <p:cNvSpPr/>
                  <p:nvPr/>
                </p:nvSpPr>
                <p:spPr>
                  <a:xfrm>
                    <a:off x="6053889" y="1752453"/>
                    <a:ext cx="653396" cy="653396"/>
                  </a:xfrm>
                  <a:prstGeom prst="ellipse">
                    <a:avLst/>
                  </a:prstGeom>
                  <a:solidFill>
                    <a:schemeClr val="accent1"/>
                  </a:solidFill>
                  <a:ln w="19050" cap="rnd">
                    <a:solidFill>
                      <a:schemeClr val="bg1"/>
                    </a:solid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endParaRPr lang="zh-CN" altLang="en-US" sz="2000" b="1" dirty="0">
                      <a:solidFill>
                        <a:schemeClr val="bg1"/>
                      </a:solidFill>
                    </a:endParaRPr>
                  </a:p>
                </p:txBody>
              </p:sp>
              <p:sp>
                <p:nvSpPr>
                  <p:cNvPr id="19" name="ïṩlîḑê"/>
                  <p:cNvSpPr/>
                  <p:nvPr/>
                </p:nvSpPr>
                <p:spPr>
                  <a:xfrm>
                    <a:off x="6217827" y="1916239"/>
                    <a:ext cx="325520" cy="325824"/>
                  </a:xfrm>
                  <a:custGeom>
                    <a:avLst/>
                    <a:gdLst>
                      <a:gd name="connsiteX0" fmla="*/ 451337 w 606157"/>
                      <a:gd name="connsiteY0" fmla="*/ 147905 h 606722"/>
                      <a:gd name="connsiteX1" fmla="*/ 569477 w 606157"/>
                      <a:gd name="connsiteY1" fmla="*/ 147905 h 606722"/>
                      <a:gd name="connsiteX2" fmla="*/ 606157 w 606157"/>
                      <a:gd name="connsiteY2" fmla="*/ 186562 h 606722"/>
                      <a:gd name="connsiteX3" fmla="*/ 606157 w 606157"/>
                      <a:gd name="connsiteY3" fmla="*/ 363939 h 606722"/>
                      <a:gd name="connsiteX4" fmla="*/ 584434 w 606157"/>
                      <a:gd name="connsiteY4" fmla="*/ 385711 h 606722"/>
                      <a:gd name="connsiteX5" fmla="*/ 557904 w 606157"/>
                      <a:gd name="connsiteY5" fmla="*/ 385711 h 606722"/>
                      <a:gd name="connsiteX6" fmla="*/ 549980 w 606157"/>
                      <a:gd name="connsiteY6" fmla="*/ 548781 h 606722"/>
                      <a:gd name="connsiteX7" fmla="*/ 489085 w 606157"/>
                      <a:gd name="connsiteY7" fmla="*/ 606722 h 606722"/>
                      <a:gd name="connsiteX8" fmla="*/ 426854 w 606157"/>
                      <a:gd name="connsiteY8" fmla="*/ 547537 h 606722"/>
                      <a:gd name="connsiteX9" fmla="*/ 420711 w 606157"/>
                      <a:gd name="connsiteY9" fmla="*/ 420814 h 606722"/>
                      <a:gd name="connsiteX10" fmla="*/ 461219 w 606157"/>
                      <a:gd name="connsiteY10" fmla="*/ 363228 h 606722"/>
                      <a:gd name="connsiteX11" fmla="*/ 461219 w 606157"/>
                      <a:gd name="connsiteY11" fmla="*/ 185762 h 606722"/>
                      <a:gd name="connsiteX12" fmla="*/ 451337 w 606157"/>
                      <a:gd name="connsiteY12" fmla="*/ 147905 h 606722"/>
                      <a:gd name="connsiteX13" fmla="*/ 38457 w 606157"/>
                      <a:gd name="connsiteY13" fmla="*/ 147552 h 606722"/>
                      <a:gd name="connsiteX14" fmla="*/ 155074 w 606157"/>
                      <a:gd name="connsiteY14" fmla="*/ 147552 h 606722"/>
                      <a:gd name="connsiteX15" fmla="*/ 145014 w 606157"/>
                      <a:gd name="connsiteY15" fmla="*/ 185766 h 606722"/>
                      <a:gd name="connsiteX16" fmla="*/ 145014 w 606157"/>
                      <a:gd name="connsiteY16" fmla="*/ 363239 h 606722"/>
                      <a:gd name="connsiteX17" fmla="*/ 187210 w 606157"/>
                      <a:gd name="connsiteY17" fmla="*/ 421360 h 606722"/>
                      <a:gd name="connsiteX18" fmla="*/ 181068 w 606157"/>
                      <a:gd name="connsiteY18" fmla="*/ 548444 h 606722"/>
                      <a:gd name="connsiteX19" fmla="*/ 120178 w 606157"/>
                      <a:gd name="connsiteY19" fmla="*/ 606298 h 606722"/>
                      <a:gd name="connsiteX20" fmla="*/ 57952 w 606157"/>
                      <a:gd name="connsiteY20" fmla="*/ 547200 h 606722"/>
                      <a:gd name="connsiteX21" fmla="*/ 50029 w 606157"/>
                      <a:gd name="connsiteY21" fmla="*/ 385279 h 606722"/>
                      <a:gd name="connsiteX22" fmla="*/ 21810 w 606157"/>
                      <a:gd name="connsiteY22" fmla="*/ 385279 h 606722"/>
                      <a:gd name="connsiteX23" fmla="*/ 0 w 606157"/>
                      <a:gd name="connsiteY23" fmla="*/ 363595 h 606722"/>
                      <a:gd name="connsiteX24" fmla="*/ 0 w 606157"/>
                      <a:gd name="connsiteY24" fmla="*/ 186122 h 606722"/>
                      <a:gd name="connsiteX25" fmla="*/ 38457 w 606157"/>
                      <a:gd name="connsiteY25" fmla="*/ 147552 h 606722"/>
                      <a:gd name="connsiteX26" fmla="*/ 222975 w 606157"/>
                      <a:gd name="connsiteY26" fmla="*/ 147058 h 606722"/>
                      <a:gd name="connsiteX27" fmla="*/ 282512 w 606157"/>
                      <a:gd name="connsiteY27" fmla="*/ 147058 h 606722"/>
                      <a:gd name="connsiteX28" fmla="*/ 270498 w 606157"/>
                      <a:gd name="connsiteY28" fmla="*/ 159057 h 606722"/>
                      <a:gd name="connsiteX29" fmla="*/ 270498 w 606157"/>
                      <a:gd name="connsiteY29" fmla="*/ 169278 h 606722"/>
                      <a:gd name="connsiteX30" fmla="*/ 283224 w 606157"/>
                      <a:gd name="connsiteY30" fmla="*/ 181988 h 606722"/>
                      <a:gd name="connsiteX31" fmla="*/ 273345 w 606157"/>
                      <a:gd name="connsiteY31" fmla="*/ 292199 h 606722"/>
                      <a:gd name="connsiteX32" fmla="*/ 276193 w 606157"/>
                      <a:gd name="connsiteY32" fmla="*/ 302953 h 606722"/>
                      <a:gd name="connsiteX33" fmla="*/ 297196 w 606157"/>
                      <a:gd name="connsiteY33" fmla="*/ 332550 h 606722"/>
                      <a:gd name="connsiteX34" fmla="*/ 303070 w 606157"/>
                      <a:gd name="connsiteY34" fmla="*/ 335572 h 606722"/>
                      <a:gd name="connsiteX35" fmla="*/ 309032 w 606157"/>
                      <a:gd name="connsiteY35" fmla="*/ 332550 h 606722"/>
                      <a:gd name="connsiteX36" fmla="*/ 329946 w 606157"/>
                      <a:gd name="connsiteY36" fmla="*/ 302953 h 606722"/>
                      <a:gd name="connsiteX37" fmla="*/ 332883 w 606157"/>
                      <a:gd name="connsiteY37" fmla="*/ 292199 h 606722"/>
                      <a:gd name="connsiteX38" fmla="*/ 323004 w 606157"/>
                      <a:gd name="connsiteY38" fmla="*/ 181988 h 606722"/>
                      <a:gd name="connsiteX39" fmla="*/ 335641 w 606157"/>
                      <a:gd name="connsiteY39" fmla="*/ 169278 h 606722"/>
                      <a:gd name="connsiteX40" fmla="*/ 335641 w 606157"/>
                      <a:gd name="connsiteY40" fmla="*/ 159057 h 606722"/>
                      <a:gd name="connsiteX41" fmla="*/ 323627 w 606157"/>
                      <a:gd name="connsiteY41" fmla="*/ 147058 h 606722"/>
                      <a:gd name="connsiteX42" fmla="*/ 385033 w 606157"/>
                      <a:gd name="connsiteY42" fmla="*/ 147058 h 606722"/>
                      <a:gd name="connsiteX43" fmla="*/ 385033 w 606157"/>
                      <a:gd name="connsiteY43" fmla="*/ 147147 h 606722"/>
                      <a:gd name="connsiteX44" fmla="*/ 421699 w 606157"/>
                      <a:gd name="connsiteY44" fmla="*/ 185721 h 606722"/>
                      <a:gd name="connsiteX45" fmla="*/ 421699 w 606157"/>
                      <a:gd name="connsiteY45" fmla="*/ 363214 h 606722"/>
                      <a:gd name="connsiteX46" fmla="*/ 399895 w 606157"/>
                      <a:gd name="connsiteY46" fmla="*/ 384901 h 606722"/>
                      <a:gd name="connsiteX47" fmla="*/ 373375 w 606157"/>
                      <a:gd name="connsiteY47" fmla="*/ 384901 h 606722"/>
                      <a:gd name="connsiteX48" fmla="*/ 371506 w 606157"/>
                      <a:gd name="connsiteY48" fmla="*/ 424363 h 606722"/>
                      <a:gd name="connsiteX49" fmla="*/ 365455 w 606157"/>
                      <a:gd name="connsiteY49" fmla="*/ 548084 h 606722"/>
                      <a:gd name="connsiteX50" fmla="*/ 304582 w 606157"/>
                      <a:gd name="connsiteY50" fmla="*/ 605945 h 606722"/>
                      <a:gd name="connsiteX51" fmla="*/ 242464 w 606157"/>
                      <a:gd name="connsiteY51" fmla="*/ 546840 h 606722"/>
                      <a:gd name="connsiteX52" fmla="*/ 236502 w 606157"/>
                      <a:gd name="connsiteY52" fmla="*/ 424363 h 606722"/>
                      <a:gd name="connsiteX53" fmla="*/ 234544 w 606157"/>
                      <a:gd name="connsiteY53" fmla="*/ 384901 h 606722"/>
                      <a:gd name="connsiteX54" fmla="*/ 206244 w 606157"/>
                      <a:gd name="connsiteY54" fmla="*/ 384901 h 606722"/>
                      <a:gd name="connsiteX55" fmla="*/ 184529 w 606157"/>
                      <a:gd name="connsiteY55" fmla="*/ 363214 h 606722"/>
                      <a:gd name="connsiteX56" fmla="*/ 184529 w 606157"/>
                      <a:gd name="connsiteY56" fmla="*/ 185721 h 606722"/>
                      <a:gd name="connsiteX57" fmla="*/ 222975 w 606157"/>
                      <a:gd name="connsiteY57" fmla="*/ 147058 h 606722"/>
                      <a:gd name="connsiteX58" fmla="*/ 488454 w 606157"/>
                      <a:gd name="connsiteY58" fmla="*/ 706 h 606722"/>
                      <a:gd name="connsiteX59" fmla="*/ 550481 w 606157"/>
                      <a:gd name="connsiteY59" fmla="*/ 62663 h 606722"/>
                      <a:gd name="connsiteX60" fmla="*/ 488454 w 606157"/>
                      <a:gd name="connsiteY60" fmla="*/ 124620 h 606722"/>
                      <a:gd name="connsiteX61" fmla="*/ 426427 w 606157"/>
                      <a:gd name="connsiteY61" fmla="*/ 62663 h 606722"/>
                      <a:gd name="connsiteX62" fmla="*/ 488454 w 606157"/>
                      <a:gd name="connsiteY62" fmla="*/ 706 h 606722"/>
                      <a:gd name="connsiteX63" fmla="*/ 119538 w 606157"/>
                      <a:gd name="connsiteY63" fmla="*/ 353 h 606722"/>
                      <a:gd name="connsiteX64" fmla="*/ 181565 w 606157"/>
                      <a:gd name="connsiteY64" fmla="*/ 62310 h 606722"/>
                      <a:gd name="connsiteX65" fmla="*/ 119538 w 606157"/>
                      <a:gd name="connsiteY65" fmla="*/ 124267 h 606722"/>
                      <a:gd name="connsiteX66" fmla="*/ 57511 w 606157"/>
                      <a:gd name="connsiteY66" fmla="*/ 62310 h 606722"/>
                      <a:gd name="connsiteX67" fmla="*/ 119538 w 606157"/>
                      <a:gd name="connsiteY67" fmla="*/ 353 h 606722"/>
                      <a:gd name="connsiteX68" fmla="*/ 303961 w 606157"/>
                      <a:gd name="connsiteY68" fmla="*/ 0 h 606722"/>
                      <a:gd name="connsiteX69" fmla="*/ 366024 w 606157"/>
                      <a:gd name="connsiteY69" fmla="*/ 61957 h 606722"/>
                      <a:gd name="connsiteX70" fmla="*/ 303961 w 606157"/>
                      <a:gd name="connsiteY70" fmla="*/ 123914 h 606722"/>
                      <a:gd name="connsiteX71" fmla="*/ 241898 w 606157"/>
                      <a:gd name="connsiteY71" fmla="*/ 61957 h 606722"/>
                      <a:gd name="connsiteX72" fmla="*/ 303961 w 606157"/>
                      <a:gd name="connsiteY72"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06157" h="606722">
                        <a:moveTo>
                          <a:pt x="451337" y="147905"/>
                        </a:moveTo>
                        <a:lnTo>
                          <a:pt x="569477" y="147905"/>
                        </a:lnTo>
                        <a:cubicBezTo>
                          <a:pt x="589954" y="148971"/>
                          <a:pt x="606157" y="165856"/>
                          <a:pt x="606157" y="186562"/>
                        </a:cubicBezTo>
                        <a:lnTo>
                          <a:pt x="606157" y="363939"/>
                        </a:lnTo>
                        <a:cubicBezTo>
                          <a:pt x="606157" y="375936"/>
                          <a:pt x="596453" y="385711"/>
                          <a:pt x="584434" y="385711"/>
                        </a:cubicBezTo>
                        <a:lnTo>
                          <a:pt x="557904" y="385711"/>
                        </a:lnTo>
                        <a:lnTo>
                          <a:pt x="549980" y="548781"/>
                        </a:lnTo>
                        <a:cubicBezTo>
                          <a:pt x="548378" y="581217"/>
                          <a:pt x="521580" y="606722"/>
                          <a:pt x="489085" y="606722"/>
                        </a:cubicBezTo>
                        <a:cubicBezTo>
                          <a:pt x="455877" y="606722"/>
                          <a:pt x="428456" y="580684"/>
                          <a:pt x="426854" y="547537"/>
                        </a:cubicBezTo>
                        <a:lnTo>
                          <a:pt x="420711" y="420814"/>
                        </a:lnTo>
                        <a:cubicBezTo>
                          <a:pt x="444482" y="412194"/>
                          <a:pt x="461219" y="389355"/>
                          <a:pt x="461219" y="363228"/>
                        </a:cubicBezTo>
                        <a:lnTo>
                          <a:pt x="461219" y="185762"/>
                        </a:lnTo>
                        <a:cubicBezTo>
                          <a:pt x="461219" y="172077"/>
                          <a:pt x="457658" y="159102"/>
                          <a:pt x="451337" y="147905"/>
                        </a:cubicBezTo>
                        <a:close/>
                        <a:moveTo>
                          <a:pt x="38457" y="147552"/>
                        </a:moveTo>
                        <a:lnTo>
                          <a:pt x="155074" y="147552"/>
                        </a:lnTo>
                        <a:cubicBezTo>
                          <a:pt x="148664" y="158839"/>
                          <a:pt x="145014" y="171902"/>
                          <a:pt x="145014" y="185766"/>
                        </a:cubicBezTo>
                        <a:lnTo>
                          <a:pt x="145014" y="363239"/>
                        </a:lnTo>
                        <a:cubicBezTo>
                          <a:pt x="145014" y="389811"/>
                          <a:pt x="162284" y="413184"/>
                          <a:pt x="187210" y="421360"/>
                        </a:cubicBezTo>
                        <a:lnTo>
                          <a:pt x="181068" y="548444"/>
                        </a:lnTo>
                        <a:cubicBezTo>
                          <a:pt x="179465" y="580881"/>
                          <a:pt x="152670" y="606298"/>
                          <a:pt x="120178" y="606298"/>
                        </a:cubicBezTo>
                        <a:cubicBezTo>
                          <a:pt x="86973" y="606298"/>
                          <a:pt x="59555" y="580348"/>
                          <a:pt x="57952" y="547200"/>
                        </a:cubicBezTo>
                        <a:lnTo>
                          <a:pt x="50029" y="385279"/>
                        </a:lnTo>
                        <a:lnTo>
                          <a:pt x="21810" y="385279"/>
                        </a:lnTo>
                        <a:cubicBezTo>
                          <a:pt x="9792" y="385279"/>
                          <a:pt x="0" y="375592"/>
                          <a:pt x="0" y="363595"/>
                        </a:cubicBezTo>
                        <a:lnTo>
                          <a:pt x="0" y="186122"/>
                        </a:lnTo>
                        <a:cubicBezTo>
                          <a:pt x="0" y="164882"/>
                          <a:pt x="17181" y="147641"/>
                          <a:pt x="38457" y="147552"/>
                        </a:cubicBezTo>
                        <a:close/>
                        <a:moveTo>
                          <a:pt x="222975" y="147058"/>
                        </a:moveTo>
                        <a:lnTo>
                          <a:pt x="282512" y="147058"/>
                        </a:lnTo>
                        <a:lnTo>
                          <a:pt x="270498" y="159057"/>
                        </a:lnTo>
                        <a:cubicBezTo>
                          <a:pt x="267739" y="161901"/>
                          <a:pt x="267739" y="166523"/>
                          <a:pt x="270498" y="169278"/>
                        </a:cubicBezTo>
                        <a:lnTo>
                          <a:pt x="283224" y="181988"/>
                        </a:lnTo>
                        <a:lnTo>
                          <a:pt x="273345" y="292199"/>
                        </a:lnTo>
                        <a:cubicBezTo>
                          <a:pt x="272989" y="296021"/>
                          <a:pt x="274057" y="299754"/>
                          <a:pt x="276193" y="302953"/>
                        </a:cubicBezTo>
                        <a:lnTo>
                          <a:pt x="297196" y="332550"/>
                        </a:lnTo>
                        <a:cubicBezTo>
                          <a:pt x="298531" y="334417"/>
                          <a:pt x="300756" y="335572"/>
                          <a:pt x="303070" y="335572"/>
                        </a:cubicBezTo>
                        <a:cubicBezTo>
                          <a:pt x="305472" y="335572"/>
                          <a:pt x="307608" y="334417"/>
                          <a:pt x="309032" y="332550"/>
                        </a:cubicBezTo>
                        <a:lnTo>
                          <a:pt x="329946" y="302953"/>
                        </a:lnTo>
                        <a:cubicBezTo>
                          <a:pt x="332171" y="299754"/>
                          <a:pt x="333239" y="296021"/>
                          <a:pt x="332883" y="292199"/>
                        </a:cubicBezTo>
                        <a:lnTo>
                          <a:pt x="323004" y="181988"/>
                        </a:lnTo>
                        <a:lnTo>
                          <a:pt x="335641" y="169278"/>
                        </a:lnTo>
                        <a:cubicBezTo>
                          <a:pt x="338489" y="166523"/>
                          <a:pt x="338489" y="161901"/>
                          <a:pt x="335641" y="159057"/>
                        </a:cubicBezTo>
                        <a:lnTo>
                          <a:pt x="323627" y="147058"/>
                        </a:lnTo>
                        <a:lnTo>
                          <a:pt x="385033" y="147058"/>
                        </a:lnTo>
                        <a:lnTo>
                          <a:pt x="385033" y="147147"/>
                        </a:lnTo>
                        <a:cubicBezTo>
                          <a:pt x="405413" y="148214"/>
                          <a:pt x="421699" y="165101"/>
                          <a:pt x="421699" y="185721"/>
                        </a:cubicBezTo>
                        <a:lnTo>
                          <a:pt x="421699" y="363214"/>
                        </a:lnTo>
                        <a:cubicBezTo>
                          <a:pt x="421699" y="375213"/>
                          <a:pt x="411910" y="384901"/>
                          <a:pt x="399895" y="384901"/>
                        </a:cubicBezTo>
                        <a:lnTo>
                          <a:pt x="373375" y="384901"/>
                        </a:lnTo>
                        <a:lnTo>
                          <a:pt x="371506" y="424363"/>
                        </a:lnTo>
                        <a:lnTo>
                          <a:pt x="365455" y="548084"/>
                        </a:lnTo>
                        <a:cubicBezTo>
                          <a:pt x="363853" y="580525"/>
                          <a:pt x="337154" y="605945"/>
                          <a:pt x="304582" y="605945"/>
                        </a:cubicBezTo>
                        <a:cubicBezTo>
                          <a:pt x="271388" y="605945"/>
                          <a:pt x="244066" y="579903"/>
                          <a:pt x="242464" y="546840"/>
                        </a:cubicBezTo>
                        <a:lnTo>
                          <a:pt x="236502" y="424363"/>
                        </a:lnTo>
                        <a:lnTo>
                          <a:pt x="234544" y="384901"/>
                        </a:lnTo>
                        <a:lnTo>
                          <a:pt x="206244" y="384901"/>
                        </a:lnTo>
                        <a:cubicBezTo>
                          <a:pt x="194229" y="384901"/>
                          <a:pt x="184529" y="375213"/>
                          <a:pt x="184529" y="363214"/>
                        </a:cubicBezTo>
                        <a:lnTo>
                          <a:pt x="184529" y="185721"/>
                        </a:lnTo>
                        <a:cubicBezTo>
                          <a:pt x="184529" y="164479"/>
                          <a:pt x="201705" y="147236"/>
                          <a:pt x="222975" y="147058"/>
                        </a:cubicBezTo>
                        <a:close/>
                        <a:moveTo>
                          <a:pt x="488454" y="706"/>
                        </a:moveTo>
                        <a:cubicBezTo>
                          <a:pt x="522711" y="706"/>
                          <a:pt x="550481" y="28445"/>
                          <a:pt x="550481" y="62663"/>
                        </a:cubicBezTo>
                        <a:cubicBezTo>
                          <a:pt x="550481" y="96881"/>
                          <a:pt x="522711" y="124620"/>
                          <a:pt x="488454" y="124620"/>
                        </a:cubicBezTo>
                        <a:cubicBezTo>
                          <a:pt x="454197" y="124620"/>
                          <a:pt x="426427" y="96881"/>
                          <a:pt x="426427" y="62663"/>
                        </a:cubicBezTo>
                        <a:cubicBezTo>
                          <a:pt x="426427" y="28445"/>
                          <a:pt x="454197" y="706"/>
                          <a:pt x="488454" y="706"/>
                        </a:cubicBezTo>
                        <a:close/>
                        <a:moveTo>
                          <a:pt x="119538" y="353"/>
                        </a:moveTo>
                        <a:cubicBezTo>
                          <a:pt x="153795" y="353"/>
                          <a:pt x="181565" y="28092"/>
                          <a:pt x="181565" y="62310"/>
                        </a:cubicBezTo>
                        <a:cubicBezTo>
                          <a:pt x="181565" y="96528"/>
                          <a:pt x="153795" y="124267"/>
                          <a:pt x="119538" y="124267"/>
                        </a:cubicBezTo>
                        <a:cubicBezTo>
                          <a:pt x="85281" y="124267"/>
                          <a:pt x="57511" y="96528"/>
                          <a:pt x="57511" y="62310"/>
                        </a:cubicBezTo>
                        <a:cubicBezTo>
                          <a:pt x="57511" y="28092"/>
                          <a:pt x="85281" y="353"/>
                          <a:pt x="119538" y="353"/>
                        </a:cubicBezTo>
                        <a:close/>
                        <a:moveTo>
                          <a:pt x="303961" y="0"/>
                        </a:moveTo>
                        <a:cubicBezTo>
                          <a:pt x="338237" y="0"/>
                          <a:pt x="366024" y="27739"/>
                          <a:pt x="366024" y="61957"/>
                        </a:cubicBezTo>
                        <a:cubicBezTo>
                          <a:pt x="366024" y="96175"/>
                          <a:pt x="338237" y="123914"/>
                          <a:pt x="303961" y="123914"/>
                        </a:cubicBezTo>
                        <a:cubicBezTo>
                          <a:pt x="269685" y="123914"/>
                          <a:pt x="241898" y="96175"/>
                          <a:pt x="241898" y="61957"/>
                        </a:cubicBezTo>
                        <a:cubicBezTo>
                          <a:pt x="241898" y="27739"/>
                          <a:pt x="269685" y="0"/>
                          <a:pt x="303961" y="0"/>
                        </a:cubicBezTo>
                        <a:close/>
                      </a:path>
                    </a:pathLst>
                  </a:custGeom>
                  <a:solidFill>
                    <a:schemeClr val="bg1"/>
                  </a:solidFill>
                  <a:ln w="127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77500" lnSpcReduction="20000"/>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4354"/>
                    <a:endParaRPr lang="zh-CN" altLang="en-US" sz="2000" b="1" dirty="0">
                      <a:solidFill>
                        <a:schemeClr val="bg1"/>
                      </a:solidFill>
                    </a:endParaRPr>
                  </a:p>
                </p:txBody>
              </p:sp>
            </p:grpSp>
            <p:sp>
              <p:nvSpPr>
                <p:cNvPr id="17" name="íš1iḑè">
                  <a:extLst>
                    <a:ext uri="{FF2B5EF4-FFF2-40B4-BE49-F238E27FC236}">
                      <a16:creationId xmlns:a16="http://schemas.microsoft.com/office/drawing/2014/main" id="{F8E07573-A8E5-42F7-B445-E2E8E3B47ABD}"/>
                    </a:ext>
                  </a:extLst>
                </p:cNvPr>
                <p:cNvSpPr/>
                <p:nvPr/>
              </p:nvSpPr>
              <p:spPr bwMode="auto">
                <a:xfrm>
                  <a:off x="6824251" y="1239857"/>
                  <a:ext cx="3660277" cy="12990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lvl="0"/>
                  <a:r>
                    <a:rPr lang="zh-CN" altLang="zh-CN" b="1" dirty="0"/>
                    <a:t>更注重解决阶级间的矛盾而不是参与阶级斗争</a:t>
                  </a:r>
                </a:p>
                <a:p>
                  <a:pPr>
                    <a:lnSpc>
                      <a:spcPct val="150000"/>
                    </a:lnSpc>
                  </a:pPr>
                  <a:endParaRPr lang="en-US" altLang="zh-CN" sz="1200" dirty="0"/>
                </a:p>
              </p:txBody>
            </p:sp>
          </p:grpSp>
          <p:cxnSp>
            <p:nvCxnSpPr>
              <p:cNvPr id="14" name="直接连接符 13"/>
              <p:cNvCxnSpPr/>
              <p:nvPr/>
            </p:nvCxnSpPr>
            <p:spPr>
              <a:xfrm>
                <a:off x="7164281" y="2733392"/>
                <a:ext cx="4354620" cy="0"/>
              </a:xfrm>
              <a:prstGeom prst="line">
                <a:avLst/>
              </a:prstGeom>
              <a:ln w="3175"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7164281" y="4531009"/>
                <a:ext cx="4354620" cy="0"/>
              </a:xfrm>
              <a:prstGeom prst="line">
                <a:avLst/>
              </a:prstGeom>
              <a:ln w="3175"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6817348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3660197" y="944244"/>
            <a:ext cx="5419185" cy="895350"/>
          </a:xfrm>
        </p:spPr>
        <p:txBody>
          <a:bodyPr>
            <a:normAutofit fontScale="90000"/>
          </a:bodyPr>
          <a:lstStyle/>
          <a:p>
            <a:r>
              <a:rPr lang="zh-CN" altLang="zh-CN" dirty="0"/>
              <a:t>顺从客观唯物规律</a:t>
            </a:r>
            <a:br>
              <a:rPr lang="zh-CN" altLang="zh-CN" dirty="0"/>
            </a:br>
            <a:r>
              <a:rPr lang="zh-CN" altLang="zh-CN" dirty="0">
                <a:latin typeface="+mn-lt"/>
                <a:ea typeface="+mn-ea"/>
                <a:cs typeface="+mn-ea"/>
                <a:sym typeface="+mn-lt"/>
              </a:rPr>
              <a:t/>
            </a:r>
            <a:br>
              <a:rPr lang="zh-CN" altLang="zh-CN" dirty="0">
                <a:latin typeface="+mn-lt"/>
                <a:ea typeface="+mn-ea"/>
                <a:cs typeface="+mn-ea"/>
                <a:sym typeface="+mn-lt"/>
              </a:rPr>
            </a:br>
            <a:r>
              <a:rPr lang="zh-CN" altLang="en-US" b="0" dirty="0" smtClean="0">
                <a:latin typeface="+mn-lt"/>
                <a:ea typeface="+mn-ea"/>
                <a:cs typeface="+mn-ea"/>
                <a:sym typeface="+mn-lt"/>
              </a:rPr>
              <a:t> </a:t>
            </a:r>
            <a:endParaRPr lang="zh-CN" altLang="en-US" dirty="0">
              <a:latin typeface="+mn-lt"/>
              <a:ea typeface="+mn-ea"/>
              <a:cs typeface="+mn-ea"/>
              <a:sym typeface="+mn-lt"/>
            </a:endParaRPr>
          </a:p>
        </p:txBody>
      </p:sp>
      <p:sp>
        <p:nvSpPr>
          <p:cNvPr id="6" name="文本占位符 5"/>
          <p:cNvSpPr>
            <a:spLocks noGrp="1"/>
          </p:cNvSpPr>
          <p:nvPr>
            <p:ph type="body" idx="1"/>
          </p:nvPr>
        </p:nvSpPr>
        <p:spPr>
          <a:xfrm>
            <a:off x="132080" y="3026755"/>
            <a:ext cx="11775440" cy="4657899"/>
          </a:xfrm>
        </p:spPr>
        <p:txBody>
          <a:bodyPr>
            <a:noAutofit/>
          </a:bodyPr>
          <a:lstStyle/>
          <a:p>
            <a:r>
              <a:rPr lang="zh-CN" altLang="zh-CN" sz="2000" dirty="0"/>
              <a:t>也许马克思深谙得民心者的天下这个道理。他充分了解无产阶级的特点，再好好利用无产阶级的特点提出科学社会主义。不像空想主义者只将无产阶级划分为贫苦百姓然后制定制度，有那么点何不食肉糜的味道。</a:t>
            </a:r>
          </a:p>
        </p:txBody>
      </p:sp>
    </p:spTree>
    <p:extLst>
      <p:ext uri="{BB962C8B-B14F-4D97-AF65-F5344CB8AC3E}">
        <p14:creationId xmlns:p14="http://schemas.microsoft.com/office/powerpoint/2010/main" val="314067698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3660197" y="1350644"/>
            <a:ext cx="5419185" cy="895350"/>
          </a:xfrm>
        </p:spPr>
        <p:txBody>
          <a:bodyPr>
            <a:normAutofit fontScale="90000"/>
          </a:bodyPr>
          <a:lstStyle/>
          <a:p>
            <a:pPr lvl="0"/>
            <a:r>
              <a:rPr lang="zh-CN" altLang="zh-CN" dirty="0"/>
              <a:t>用正确的哲学理念作为理论根基</a:t>
            </a:r>
            <a:br>
              <a:rPr lang="zh-CN" altLang="zh-CN" dirty="0"/>
            </a:br>
            <a:r>
              <a:rPr lang="zh-CN" altLang="zh-CN" dirty="0"/>
              <a:t/>
            </a:r>
            <a:br>
              <a:rPr lang="zh-CN" altLang="zh-CN" dirty="0"/>
            </a:br>
            <a:r>
              <a:rPr lang="zh-CN" altLang="zh-CN" dirty="0">
                <a:latin typeface="+mn-lt"/>
                <a:ea typeface="+mn-ea"/>
                <a:cs typeface="+mn-ea"/>
                <a:sym typeface="+mn-lt"/>
              </a:rPr>
              <a:t/>
            </a:r>
            <a:br>
              <a:rPr lang="zh-CN" altLang="zh-CN" dirty="0">
                <a:latin typeface="+mn-lt"/>
                <a:ea typeface="+mn-ea"/>
                <a:cs typeface="+mn-ea"/>
                <a:sym typeface="+mn-lt"/>
              </a:rPr>
            </a:br>
            <a:r>
              <a:rPr lang="zh-CN" altLang="en-US" b="0" dirty="0" smtClean="0">
                <a:latin typeface="+mn-lt"/>
                <a:ea typeface="+mn-ea"/>
                <a:cs typeface="+mn-ea"/>
                <a:sym typeface="+mn-lt"/>
              </a:rPr>
              <a:t> </a:t>
            </a:r>
            <a:endParaRPr lang="zh-CN" altLang="en-US" dirty="0">
              <a:latin typeface="+mn-lt"/>
              <a:ea typeface="+mn-ea"/>
              <a:cs typeface="+mn-ea"/>
              <a:sym typeface="+mn-lt"/>
            </a:endParaRPr>
          </a:p>
        </p:txBody>
      </p:sp>
      <p:sp>
        <p:nvSpPr>
          <p:cNvPr id="6" name="文本占位符 5"/>
          <p:cNvSpPr>
            <a:spLocks noGrp="1"/>
          </p:cNvSpPr>
          <p:nvPr>
            <p:ph type="body" idx="1"/>
          </p:nvPr>
        </p:nvSpPr>
        <p:spPr>
          <a:xfrm>
            <a:off x="132080" y="3026755"/>
            <a:ext cx="11775440" cy="4657899"/>
          </a:xfrm>
        </p:spPr>
        <p:txBody>
          <a:bodyPr>
            <a:noAutofit/>
          </a:bodyPr>
          <a:lstStyle/>
          <a:p>
            <a:r>
              <a:rPr lang="zh-CN" altLang="zh-CN" sz="2000" dirty="0"/>
              <a:t>马克思认为，社会主义是运动的，发展的。他更注重社会主义的发展过程而非制度的制定。不仅完全符合实践是理论的基础，也符合哲学中的运动理论，使得社会主义会慢慢的健壮发展。空想主义却只从社会观念看法出发，埋头制定制度，不去注重实践，就像一个不去订正自己有错误的作业，只顾着埋头完成</a:t>
            </a:r>
            <a:r>
              <a:rPr lang="zh-CN" altLang="zh-CN" sz="2000" dirty="0" smtClean="0"/>
              <a:t>作业</a:t>
            </a:r>
            <a:r>
              <a:rPr lang="zh-CN" altLang="zh-CN" sz="2000" dirty="0"/>
              <a:t>的学生一样，非但不会有长进，还会越走越茬。</a:t>
            </a:r>
          </a:p>
        </p:txBody>
      </p:sp>
    </p:spTree>
    <p:extLst>
      <p:ext uri="{BB962C8B-B14F-4D97-AF65-F5344CB8AC3E}">
        <p14:creationId xmlns:p14="http://schemas.microsoft.com/office/powerpoint/2010/main" val="233762319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3660197" y="1350644"/>
            <a:ext cx="5419185" cy="895350"/>
          </a:xfrm>
        </p:spPr>
        <p:txBody>
          <a:bodyPr>
            <a:normAutofit fontScale="90000"/>
          </a:bodyPr>
          <a:lstStyle/>
          <a:p>
            <a:r>
              <a:rPr lang="zh-CN" altLang="zh-CN" dirty="0"/>
              <a:t>更注重解决阶级间的矛盾而不是参与阶级斗争</a:t>
            </a:r>
            <a:br>
              <a:rPr lang="zh-CN" altLang="zh-CN" dirty="0"/>
            </a:br>
            <a:r>
              <a:rPr lang="zh-CN" altLang="zh-CN" dirty="0">
                <a:latin typeface="+mn-lt"/>
                <a:ea typeface="+mn-ea"/>
                <a:cs typeface="+mn-ea"/>
                <a:sym typeface="+mn-lt"/>
              </a:rPr>
              <a:t/>
            </a:r>
            <a:br>
              <a:rPr lang="zh-CN" altLang="zh-CN" dirty="0">
                <a:latin typeface="+mn-lt"/>
                <a:ea typeface="+mn-ea"/>
                <a:cs typeface="+mn-ea"/>
                <a:sym typeface="+mn-lt"/>
              </a:rPr>
            </a:br>
            <a:r>
              <a:rPr lang="zh-CN" altLang="en-US" b="0" dirty="0" smtClean="0">
                <a:latin typeface="+mn-lt"/>
                <a:ea typeface="+mn-ea"/>
                <a:cs typeface="+mn-ea"/>
                <a:sym typeface="+mn-lt"/>
              </a:rPr>
              <a:t> </a:t>
            </a:r>
            <a:endParaRPr lang="zh-CN" altLang="en-US" dirty="0">
              <a:latin typeface="+mn-lt"/>
              <a:ea typeface="+mn-ea"/>
              <a:cs typeface="+mn-ea"/>
              <a:sym typeface="+mn-lt"/>
            </a:endParaRPr>
          </a:p>
        </p:txBody>
      </p:sp>
      <p:sp>
        <p:nvSpPr>
          <p:cNvPr id="6" name="文本占位符 5"/>
          <p:cNvSpPr>
            <a:spLocks noGrp="1"/>
          </p:cNvSpPr>
          <p:nvPr>
            <p:ph type="body" idx="1"/>
          </p:nvPr>
        </p:nvSpPr>
        <p:spPr>
          <a:xfrm>
            <a:off x="132080" y="3026755"/>
            <a:ext cx="11775440" cy="4657899"/>
          </a:xfrm>
        </p:spPr>
        <p:txBody>
          <a:bodyPr>
            <a:noAutofit/>
          </a:bodyPr>
          <a:lstStyle/>
          <a:p>
            <a:r>
              <a:rPr lang="zh-CN" altLang="zh-CN" sz="2000" dirty="0"/>
              <a:t>自从马克思的科学社会主义横空出世，空想社会主义便成了社会主义发展的绊脚石。这时的空想社会主义致力于阶级斗争，导致空想主义被夹击，处于一个非常不利的境地，甚至称为了社会主义发展的绊脚石。科学社会主义是在解放阶级间的剥削矛盾，而非满眼斗争。</a:t>
            </a:r>
          </a:p>
        </p:txBody>
      </p:sp>
    </p:spTree>
    <p:extLst>
      <p:ext uri="{BB962C8B-B14F-4D97-AF65-F5344CB8AC3E}">
        <p14:creationId xmlns:p14="http://schemas.microsoft.com/office/powerpoint/2010/main" val="348818202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0"/>
            <a:r>
              <a:rPr lang="zh-CN" altLang="zh-CN" dirty="0"/>
              <a:t>对原书的直接感受</a:t>
            </a:r>
            <a:br>
              <a:rPr lang="zh-CN" altLang="zh-CN" dirty="0"/>
            </a:b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15</a:t>
            </a:fld>
            <a:endParaRPr lang="zh-CN" altLang="en-US"/>
          </a:p>
        </p:txBody>
      </p:sp>
      <p:grpSp>
        <p:nvGrpSpPr>
          <p:cNvPr id="5" name="272506"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660400" y="1130300"/>
            <a:ext cx="10858500" cy="5003800"/>
            <a:chOff x="660400" y="1130300"/>
            <a:chExt cx="10858500" cy="5003800"/>
          </a:xfrm>
        </p:grpSpPr>
        <p:sp>
          <p:nvSpPr>
            <p:cNvPr id="6" name="ïṩliḋê"/>
            <p:cNvSpPr/>
            <p:nvPr/>
          </p:nvSpPr>
          <p:spPr>
            <a:xfrm>
              <a:off x="2335934" y="1130300"/>
              <a:ext cx="180000" cy="5003800"/>
            </a:xfrm>
            <a:prstGeom prst="rect">
              <a:avLst/>
            </a:prstGeom>
            <a:solidFill>
              <a:schemeClr val="bg1">
                <a:lumMod val="95000"/>
              </a:schemeClr>
            </a:solidFill>
            <a:ln w="127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endParaRPr lang="zh-CN" altLang="en-US" sz="2000" b="1" dirty="0">
                <a:solidFill>
                  <a:schemeClr val="bg1"/>
                </a:solidFill>
              </a:endParaRPr>
            </a:p>
          </p:txBody>
        </p:sp>
        <p:grpSp>
          <p:nvGrpSpPr>
            <p:cNvPr id="7" name="ïṥḷíḋé"/>
            <p:cNvGrpSpPr/>
            <p:nvPr/>
          </p:nvGrpSpPr>
          <p:grpSpPr>
            <a:xfrm>
              <a:off x="660400" y="1276832"/>
              <a:ext cx="10858500" cy="1202347"/>
              <a:chOff x="660400" y="1130300"/>
              <a:chExt cx="10858500" cy="1202347"/>
            </a:xfrm>
          </p:grpSpPr>
          <p:sp>
            <p:nvSpPr>
              <p:cNvPr id="24" name="í$ľîdè"/>
              <p:cNvSpPr/>
              <p:nvPr/>
            </p:nvSpPr>
            <p:spPr>
              <a:xfrm>
                <a:off x="2342336" y="1647875"/>
                <a:ext cx="167196" cy="167196"/>
              </a:xfrm>
              <a:prstGeom prst="ellipse">
                <a:avLst/>
              </a:prstGeom>
              <a:solidFill>
                <a:schemeClr val="accent1"/>
              </a:solidFill>
              <a:ln w="19050" cap="rnd">
                <a:solidFill>
                  <a:schemeClr val="bg1"/>
                </a:solid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25000" lnSpcReduction="20000"/>
              </a:bodyPr>
              <a:lstStyle/>
              <a:p>
                <a:pPr algn="ctr" defTabSz="914354"/>
                <a:endParaRPr lang="zh-CN" altLang="en-US" sz="2000" b="1" dirty="0">
                  <a:solidFill>
                    <a:schemeClr val="bg1"/>
                  </a:solidFill>
                </a:endParaRPr>
              </a:p>
            </p:txBody>
          </p:sp>
          <p:sp>
            <p:nvSpPr>
              <p:cNvPr id="25" name="îṣlïďé"/>
              <p:cNvSpPr/>
              <p:nvPr/>
            </p:nvSpPr>
            <p:spPr>
              <a:xfrm>
                <a:off x="660400" y="1510493"/>
                <a:ext cx="998220" cy="441960"/>
              </a:xfrm>
              <a:prstGeom prst="homePlate">
                <a:avLst/>
              </a:prstGeom>
              <a:solidFill>
                <a:schemeClr val="accent1"/>
              </a:solidFill>
              <a:ln w="127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endParaRPr lang="zh-CN" altLang="en-US" sz="1400" dirty="0">
                  <a:solidFill>
                    <a:schemeClr val="bg1"/>
                  </a:solidFill>
                </a:endParaRPr>
              </a:p>
            </p:txBody>
          </p:sp>
          <p:sp>
            <p:nvSpPr>
              <p:cNvPr id="26" name="ïSľíḓê"/>
              <p:cNvSpPr/>
              <p:nvPr/>
            </p:nvSpPr>
            <p:spPr>
              <a:xfrm>
                <a:off x="3024573" y="1248306"/>
                <a:ext cx="966334" cy="966334"/>
              </a:xfrm>
              <a:prstGeom prst="ellipse">
                <a:avLst/>
              </a:prstGeom>
              <a:pattFill prst="pct5">
                <a:fgClr>
                  <a:srgbClr val="E4E6EA"/>
                </a:fgClr>
                <a:bgClr>
                  <a:srgbClr val="ADB5BF"/>
                </a:bgClr>
              </a:pattFill>
              <a:ln w="19050">
                <a:noFill/>
                <a:prstDash val="solid"/>
                <a:miter lim="800000"/>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endParaRPr lang="zh-CN" altLang="en-US" sz="2000" b="1" dirty="0">
                  <a:solidFill>
                    <a:schemeClr val="bg1"/>
                  </a:solidFill>
                </a:endParaRPr>
              </a:p>
            </p:txBody>
          </p:sp>
          <p:grpSp>
            <p:nvGrpSpPr>
              <p:cNvPr id="27" name="í$1îḋê"/>
              <p:cNvGrpSpPr/>
              <p:nvPr/>
            </p:nvGrpSpPr>
            <p:grpSpPr>
              <a:xfrm>
                <a:off x="4159582" y="1130300"/>
                <a:ext cx="7359318" cy="1202347"/>
                <a:chOff x="1296567" y="1835355"/>
                <a:chExt cx="6293555" cy="1202347"/>
              </a:xfrm>
            </p:grpSpPr>
            <p:sp>
              <p:nvSpPr>
                <p:cNvPr id="28" name="işļïḑè">
                  <a:extLst>
                    <a:ext uri="{FF2B5EF4-FFF2-40B4-BE49-F238E27FC236}">
                      <a16:creationId xmlns:a16="http://schemas.microsoft.com/office/drawing/2014/main" id="{921D2456-A6A6-43F5-AD86-0A010D24A2F0}"/>
                    </a:ext>
                  </a:extLst>
                </p:cNvPr>
                <p:cNvSpPr txBox="1"/>
                <p:nvPr/>
              </p:nvSpPr>
              <p:spPr>
                <a:xfrm>
                  <a:off x="1296567" y="1835355"/>
                  <a:ext cx="6293555" cy="389423"/>
                </a:xfrm>
                <a:prstGeom prst="rect">
                  <a:avLst/>
                </a:prstGeom>
                <a:noFill/>
              </p:spPr>
              <p:txBody>
                <a:bodyPr wrap="square" lIns="91440" tIns="45720" rIns="91440" bIns="45720" rtlCol="0" anchor="ctr"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lvl="0"/>
                  <a:r>
                    <a:rPr lang="zh-CN" altLang="zh-CN" b="1" dirty="0"/>
                    <a:t>译者有着强烈的主观色彩</a:t>
                  </a:r>
                </a:p>
              </p:txBody>
            </p:sp>
            <p:sp>
              <p:nvSpPr>
                <p:cNvPr id="29" name="ïṡľîḑè">
                  <a:extLst>
                    <a:ext uri="{FF2B5EF4-FFF2-40B4-BE49-F238E27FC236}">
                      <a16:creationId xmlns:a16="http://schemas.microsoft.com/office/drawing/2014/main" id="{F8E07573-A8E5-42F7-B445-E2E8E3B47ABD}"/>
                    </a:ext>
                  </a:extLst>
                </p:cNvPr>
                <p:cNvSpPr/>
                <p:nvPr/>
              </p:nvSpPr>
              <p:spPr bwMode="auto">
                <a:xfrm>
                  <a:off x="1296567" y="2224784"/>
                  <a:ext cx="6293555" cy="8129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rmAutofit fontScale="70000" lnSpcReduction="2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zh-CN" altLang="zh-CN" dirty="0"/>
                    <a:t>虽然经过阅读，我也对马克思怀有崇高敬意，对其伟大的功绩没有什么怀疑。问题就出在译者，在马克思前一定要加个天才这个头衔。我自认为不要加为好。</a:t>
                  </a:r>
                </a:p>
                <a:p>
                  <a:r>
                    <a:rPr lang="zh-CN" altLang="zh-CN" dirty="0"/>
                    <a:t>我的理由很简单，这么用词有失客观性。即使马克思真的是个很天才的人，这也是一本书，论述其思想的一本书。我想看到的是较为客观的论述，他是不是天才不是由你反复强调来决定的。</a:t>
                  </a:r>
                </a:p>
              </p:txBody>
            </p:sp>
          </p:grpSp>
        </p:grpSp>
        <p:grpSp>
          <p:nvGrpSpPr>
            <p:cNvPr id="8" name="íşḷíḓè"/>
            <p:cNvGrpSpPr/>
            <p:nvPr/>
          </p:nvGrpSpPr>
          <p:grpSpPr>
            <a:xfrm>
              <a:off x="660400" y="3031027"/>
              <a:ext cx="10858500" cy="1202347"/>
              <a:chOff x="660400" y="1130300"/>
              <a:chExt cx="10858500" cy="1202347"/>
            </a:xfrm>
          </p:grpSpPr>
          <p:sp>
            <p:nvSpPr>
              <p:cNvPr id="18" name="í$ļiďè"/>
              <p:cNvSpPr/>
              <p:nvPr/>
            </p:nvSpPr>
            <p:spPr>
              <a:xfrm>
                <a:off x="2342336" y="1647875"/>
                <a:ext cx="167196" cy="167196"/>
              </a:xfrm>
              <a:prstGeom prst="ellipse">
                <a:avLst/>
              </a:prstGeom>
              <a:solidFill>
                <a:schemeClr val="accent1"/>
              </a:solidFill>
              <a:ln w="19050" cap="rnd">
                <a:solidFill>
                  <a:schemeClr val="bg1"/>
                </a:solid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25000" lnSpcReduction="20000"/>
              </a:bodyPr>
              <a:lstStyle/>
              <a:p>
                <a:pPr algn="ctr" defTabSz="914354"/>
                <a:endParaRPr lang="zh-CN" altLang="en-US" sz="2000" b="1" dirty="0">
                  <a:solidFill>
                    <a:schemeClr val="bg1"/>
                  </a:solidFill>
                </a:endParaRPr>
              </a:p>
            </p:txBody>
          </p:sp>
          <p:sp>
            <p:nvSpPr>
              <p:cNvPr id="19" name="îṩ1iḑé"/>
              <p:cNvSpPr/>
              <p:nvPr/>
            </p:nvSpPr>
            <p:spPr>
              <a:xfrm>
                <a:off x="660400" y="1510493"/>
                <a:ext cx="998220" cy="441960"/>
              </a:xfrm>
              <a:prstGeom prst="homePlate">
                <a:avLst/>
              </a:prstGeom>
              <a:solidFill>
                <a:schemeClr val="accent1"/>
              </a:solidFill>
              <a:ln w="127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endParaRPr lang="zh-CN" altLang="en-US" sz="1400" dirty="0">
                  <a:solidFill>
                    <a:schemeClr val="bg1"/>
                  </a:solidFill>
                </a:endParaRPr>
              </a:p>
            </p:txBody>
          </p:sp>
          <p:sp>
            <p:nvSpPr>
              <p:cNvPr id="20" name="iṧľiḓè"/>
              <p:cNvSpPr/>
              <p:nvPr/>
            </p:nvSpPr>
            <p:spPr>
              <a:xfrm>
                <a:off x="3024573" y="1248306"/>
                <a:ext cx="966334" cy="966334"/>
              </a:xfrm>
              <a:prstGeom prst="ellipse">
                <a:avLst/>
              </a:prstGeom>
              <a:pattFill prst="pct5">
                <a:fgClr>
                  <a:srgbClr val="E4E6EA"/>
                </a:fgClr>
                <a:bgClr>
                  <a:srgbClr val="ADB5BF"/>
                </a:bgClr>
              </a:pattFill>
              <a:ln w="19050">
                <a:noFill/>
                <a:prstDash val="solid"/>
                <a:miter lim="800000"/>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endParaRPr lang="zh-CN" altLang="en-US" sz="2000" b="1" dirty="0">
                  <a:solidFill>
                    <a:schemeClr val="bg1"/>
                  </a:solidFill>
                </a:endParaRPr>
              </a:p>
            </p:txBody>
          </p:sp>
          <p:grpSp>
            <p:nvGrpSpPr>
              <p:cNvPr id="21" name="ïṡľîde"/>
              <p:cNvGrpSpPr/>
              <p:nvPr/>
            </p:nvGrpSpPr>
            <p:grpSpPr>
              <a:xfrm>
                <a:off x="4159582" y="1130300"/>
                <a:ext cx="7359318" cy="1202347"/>
                <a:chOff x="1296567" y="1835355"/>
                <a:chExt cx="6293555" cy="1202347"/>
              </a:xfrm>
            </p:grpSpPr>
            <p:sp>
              <p:nvSpPr>
                <p:cNvPr id="22" name="ïṣḷídè">
                  <a:extLst>
                    <a:ext uri="{FF2B5EF4-FFF2-40B4-BE49-F238E27FC236}">
                      <a16:creationId xmlns:a16="http://schemas.microsoft.com/office/drawing/2014/main" id="{921D2456-A6A6-43F5-AD86-0A010D24A2F0}"/>
                    </a:ext>
                  </a:extLst>
                </p:cNvPr>
                <p:cNvSpPr txBox="1"/>
                <p:nvPr/>
              </p:nvSpPr>
              <p:spPr>
                <a:xfrm>
                  <a:off x="1296567" y="1835355"/>
                  <a:ext cx="6293555" cy="389423"/>
                </a:xfrm>
                <a:prstGeom prst="rect">
                  <a:avLst/>
                </a:prstGeom>
                <a:noFill/>
              </p:spPr>
              <p:txBody>
                <a:bodyPr wrap="square" lIns="91440" tIns="45720" rIns="91440" bIns="45720" rtlCol="0" anchor="ctr"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lvl="0"/>
                  <a:r>
                    <a:rPr lang="zh-CN" altLang="zh-CN" b="1" dirty="0"/>
                    <a:t>解决了马原课一直讲哲学的疑问</a:t>
                  </a:r>
                </a:p>
              </p:txBody>
            </p:sp>
            <p:sp>
              <p:nvSpPr>
                <p:cNvPr id="23" name="íṡļiḓê">
                  <a:extLst>
                    <a:ext uri="{FF2B5EF4-FFF2-40B4-BE49-F238E27FC236}">
                      <a16:creationId xmlns:a16="http://schemas.microsoft.com/office/drawing/2014/main" id="{F8E07573-A8E5-42F7-B445-E2E8E3B47ABD}"/>
                    </a:ext>
                  </a:extLst>
                </p:cNvPr>
                <p:cNvSpPr/>
                <p:nvPr/>
              </p:nvSpPr>
              <p:spPr bwMode="auto">
                <a:xfrm>
                  <a:off x="1296567" y="2224784"/>
                  <a:ext cx="6293555" cy="8129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rmAutofit fontScale="62500" lnSpcReduction="2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zh-CN" altLang="zh-CN" dirty="0"/>
                    <a:t>我是一直不能理解，马原课为啥老师会一直和我们谈论哲学，以至于我们根本无法回答上老师的问题。现在我明白了。马克思的理论，大部分扎根于哲学，哲学为马克思的理论打好了非常坚实的基础。马克思的智慧离不开哲学。</a:t>
                  </a:r>
                </a:p>
                <a:p>
                  <a:r>
                    <a:rPr lang="zh-CN" altLang="zh-CN" dirty="0"/>
                    <a:t>马克思遵从着客观规律，发挥着自己的主观能动，提出自己的思想，整个过程形成了一个哲学闭环。我甚至开始这样认为：没有哲学，就没有马克思主义。</a:t>
                  </a:r>
                </a:p>
              </p:txBody>
            </p:sp>
          </p:grpSp>
        </p:grpSp>
        <p:grpSp>
          <p:nvGrpSpPr>
            <p:cNvPr id="9" name="işlidê"/>
            <p:cNvGrpSpPr/>
            <p:nvPr/>
          </p:nvGrpSpPr>
          <p:grpSpPr>
            <a:xfrm>
              <a:off x="660400" y="4785221"/>
              <a:ext cx="10858500" cy="1202347"/>
              <a:chOff x="660400" y="1130300"/>
              <a:chExt cx="10858500" cy="1202347"/>
            </a:xfrm>
          </p:grpSpPr>
          <p:sp>
            <p:nvSpPr>
              <p:cNvPr id="12" name="ïş1ïḓé"/>
              <p:cNvSpPr/>
              <p:nvPr/>
            </p:nvSpPr>
            <p:spPr>
              <a:xfrm>
                <a:off x="2342336" y="1647875"/>
                <a:ext cx="167196" cy="167196"/>
              </a:xfrm>
              <a:prstGeom prst="ellipse">
                <a:avLst/>
              </a:prstGeom>
              <a:solidFill>
                <a:schemeClr val="accent1"/>
              </a:solidFill>
              <a:ln w="19050" cap="rnd">
                <a:solidFill>
                  <a:schemeClr val="bg1"/>
                </a:solid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25000" lnSpcReduction="20000"/>
              </a:bodyPr>
              <a:lstStyle/>
              <a:p>
                <a:pPr algn="ctr" defTabSz="914354"/>
                <a:endParaRPr lang="zh-CN" altLang="en-US" sz="2000" b="1" dirty="0">
                  <a:solidFill>
                    <a:schemeClr val="bg1"/>
                  </a:solidFill>
                </a:endParaRPr>
              </a:p>
            </p:txBody>
          </p:sp>
          <p:sp>
            <p:nvSpPr>
              <p:cNvPr id="13" name="iš1iḓè"/>
              <p:cNvSpPr/>
              <p:nvPr/>
            </p:nvSpPr>
            <p:spPr>
              <a:xfrm>
                <a:off x="660400" y="1510493"/>
                <a:ext cx="998220" cy="441960"/>
              </a:xfrm>
              <a:prstGeom prst="homePlate">
                <a:avLst/>
              </a:prstGeom>
              <a:solidFill>
                <a:schemeClr val="accent1"/>
              </a:solidFill>
              <a:ln w="127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endParaRPr lang="zh-CN" altLang="en-US" sz="1400" dirty="0">
                  <a:solidFill>
                    <a:schemeClr val="bg1"/>
                  </a:solidFill>
                </a:endParaRPr>
              </a:p>
            </p:txBody>
          </p:sp>
          <p:sp>
            <p:nvSpPr>
              <p:cNvPr id="14" name="îšľïďê"/>
              <p:cNvSpPr/>
              <p:nvPr/>
            </p:nvSpPr>
            <p:spPr>
              <a:xfrm>
                <a:off x="3024573" y="1248306"/>
                <a:ext cx="966334" cy="966334"/>
              </a:xfrm>
              <a:prstGeom prst="ellipse">
                <a:avLst/>
              </a:prstGeom>
              <a:pattFill prst="pct5">
                <a:fgClr>
                  <a:srgbClr val="E4E6EA"/>
                </a:fgClr>
                <a:bgClr>
                  <a:srgbClr val="ADB5BF"/>
                </a:bgClr>
              </a:pattFill>
              <a:ln w="19050">
                <a:noFill/>
                <a:prstDash val="solid"/>
                <a:miter lim="800000"/>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endParaRPr lang="zh-CN" altLang="en-US" sz="2000" b="1" dirty="0">
                  <a:solidFill>
                    <a:schemeClr val="bg1"/>
                  </a:solidFill>
                </a:endParaRPr>
              </a:p>
            </p:txBody>
          </p:sp>
          <p:grpSp>
            <p:nvGrpSpPr>
              <p:cNvPr id="15" name="îṧ1îḋè"/>
              <p:cNvGrpSpPr/>
              <p:nvPr/>
            </p:nvGrpSpPr>
            <p:grpSpPr>
              <a:xfrm>
                <a:off x="4159582" y="1130300"/>
                <a:ext cx="7359318" cy="1202347"/>
                <a:chOff x="1296567" y="1835355"/>
                <a:chExt cx="6293555" cy="1202347"/>
              </a:xfrm>
            </p:grpSpPr>
            <p:sp>
              <p:nvSpPr>
                <p:cNvPr id="16" name="iŝļiḓê">
                  <a:extLst>
                    <a:ext uri="{FF2B5EF4-FFF2-40B4-BE49-F238E27FC236}">
                      <a16:creationId xmlns:a16="http://schemas.microsoft.com/office/drawing/2014/main" id="{921D2456-A6A6-43F5-AD86-0A010D24A2F0}"/>
                    </a:ext>
                  </a:extLst>
                </p:cNvPr>
                <p:cNvSpPr txBox="1"/>
                <p:nvPr/>
              </p:nvSpPr>
              <p:spPr>
                <a:xfrm>
                  <a:off x="1296567" y="1835355"/>
                  <a:ext cx="6293555" cy="389423"/>
                </a:xfrm>
                <a:prstGeom prst="rect">
                  <a:avLst/>
                </a:prstGeom>
                <a:noFill/>
              </p:spPr>
              <p:txBody>
                <a:bodyPr wrap="square" lIns="91440" tIns="45720" rIns="91440" bIns="45720" rtlCol="0" anchor="ctr"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lvl="0"/>
                  <a:r>
                    <a:rPr lang="zh-CN" altLang="zh-CN" b="1" dirty="0"/>
                    <a:t>哲学能为我们的发展指明正确方向</a:t>
                  </a:r>
                </a:p>
              </p:txBody>
            </p:sp>
            <p:sp>
              <p:nvSpPr>
                <p:cNvPr id="17" name="îš1iḓé">
                  <a:extLst>
                    <a:ext uri="{FF2B5EF4-FFF2-40B4-BE49-F238E27FC236}">
                      <a16:creationId xmlns:a16="http://schemas.microsoft.com/office/drawing/2014/main" id="{F8E07573-A8E5-42F7-B445-E2E8E3B47ABD}"/>
                    </a:ext>
                  </a:extLst>
                </p:cNvPr>
                <p:cNvSpPr/>
                <p:nvPr/>
              </p:nvSpPr>
              <p:spPr bwMode="auto">
                <a:xfrm>
                  <a:off x="1296567" y="2224784"/>
                  <a:ext cx="6293555" cy="8129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rmAutofit fontScale="62500" lnSpcReduction="2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zh-CN" altLang="zh-CN" dirty="0"/>
                    <a:t>这是我阅读之后，更加认同的道理。从马克思的科学社会主义，我们不难发现，建立在哲学基础的科学社会主义不仅更正确，并且还会不断发展壮大，成为一个不仅能适应现在，更能适应未来的理论。而脱离哲学基础的空想主义，则是迅速消失掉了</a:t>
                  </a:r>
                  <a:r>
                    <a:rPr lang="zh-CN" altLang="zh-CN" dirty="0" smtClean="0"/>
                    <a:t>。</a:t>
                  </a:r>
                  <a:endParaRPr lang="zh-CN" altLang="zh-CN" dirty="0"/>
                </a:p>
                <a:p>
                  <a:r>
                    <a:rPr lang="zh-CN" altLang="zh-CN" dirty="0"/>
                    <a:t>因此我认为，马克思他不能称之为天才，称之为“聪慧”会更加合适。马克思的确很聪明，但是我认为他更闪亮的地方是他的智慧。</a:t>
                  </a:r>
                </a:p>
                <a:p>
                  <a:endParaRPr lang="zh-CN" altLang="zh-CN" dirty="0"/>
                </a:p>
              </p:txBody>
            </p:sp>
          </p:grpSp>
        </p:grpSp>
        <p:cxnSp>
          <p:nvCxnSpPr>
            <p:cNvPr id="10" name="直接连接符 9"/>
            <p:cNvCxnSpPr/>
            <p:nvPr/>
          </p:nvCxnSpPr>
          <p:spPr>
            <a:xfrm>
              <a:off x="4243526" y="2755103"/>
              <a:ext cx="7275374" cy="0"/>
            </a:xfrm>
            <a:prstGeom prst="line">
              <a:avLst/>
            </a:prstGeom>
            <a:ln w="3175"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4243526" y="4509298"/>
              <a:ext cx="7275374" cy="0"/>
            </a:xfrm>
            <a:prstGeom prst="line">
              <a:avLst/>
            </a:prstGeom>
            <a:ln w="3175"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0470917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16</a:t>
            </a:fld>
            <a:endParaRPr lang="zh-CN" altLang="en-US"/>
          </a:p>
        </p:txBody>
      </p:sp>
      <p:grpSp>
        <p:nvGrpSpPr>
          <p:cNvPr id="5" name="1816"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0" y="-1"/>
            <a:ext cx="12192000" cy="6858002"/>
            <a:chOff x="0" y="-1"/>
            <a:chExt cx="12192000" cy="6858002"/>
          </a:xfrm>
        </p:grpSpPr>
        <p:sp>
          <p:nvSpPr>
            <p:cNvPr id="6" name="îśḷîḍé"/>
            <p:cNvSpPr/>
            <p:nvPr/>
          </p:nvSpPr>
          <p:spPr bwMode="auto">
            <a:xfrm>
              <a:off x="0" y="-1"/>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Lst>
              <a:ahLst/>
              <a:cxnLst>
                <a:cxn ang="0">
                  <a:pos x="connsiteX0" y="connsiteY0"/>
                </a:cxn>
                <a:cxn ang="0">
                  <a:pos x="connsiteX1" y="connsiteY1"/>
                </a:cxn>
                <a:cxn ang="0">
                  <a:pos x="connsiteX2" y="connsiteY2"/>
                </a:cxn>
              </a:cxnLst>
              <a:rect l="l" t="t" r="r" b="b"/>
              <a:pathLst>
                <a:path w="12192000" h="6858000">
                  <a:moveTo>
                    <a:pt x="0" y="0"/>
                  </a:moveTo>
                  <a:lnTo>
                    <a:pt x="12192000" y="0"/>
                  </a:lnTo>
                  <a:lnTo>
                    <a:pt x="12192000" y="6858000"/>
                  </a:lnTo>
                  <a:close/>
                </a:path>
              </a:pathLst>
            </a:custGeom>
            <a:pattFill prst="pct5">
              <a:fgClr>
                <a:srgbClr val="E4E6EA"/>
              </a:fgClr>
              <a:bgClr>
                <a:srgbClr val="ADB5BF"/>
              </a:bgClr>
            </a:pattFill>
            <a:ln w="12700" cap="flat" cmpd="sng" algn="ctr">
              <a:noFill/>
              <a:prstDash val="solid"/>
              <a:miter lim="800000"/>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7" name="îṡľîḓê"/>
            <p:cNvSpPr/>
            <p:nvPr/>
          </p:nvSpPr>
          <p:spPr bwMode="auto">
            <a:xfrm>
              <a:off x="2" y="1"/>
              <a:ext cx="10056439" cy="6857999"/>
            </a:xfrm>
            <a:custGeom>
              <a:avLst/>
              <a:gdLst>
                <a:gd name="connsiteX0" fmla="*/ 0 w 10056439"/>
                <a:gd name="connsiteY0" fmla="*/ 0 h 6857999"/>
                <a:gd name="connsiteX1" fmla="*/ 1015097 w 10056439"/>
                <a:gd name="connsiteY1" fmla="*/ 1 h 6857999"/>
                <a:gd name="connsiteX2" fmla="*/ 10056439 w 10056439"/>
                <a:gd name="connsiteY2" fmla="*/ 4113076 h 6857999"/>
                <a:gd name="connsiteX3" fmla="*/ 5213457 w 10056439"/>
                <a:gd name="connsiteY3" fmla="*/ 6857999 h 6857999"/>
                <a:gd name="connsiteX4" fmla="*/ 1672112 w 10056439"/>
                <a:gd name="connsiteY4" fmla="*/ 6857999 h 6857999"/>
                <a:gd name="connsiteX5" fmla="*/ 0 w 10056439"/>
                <a:gd name="connsiteY5" fmla="*/ 3907822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56439" h="6857999">
                  <a:moveTo>
                    <a:pt x="0" y="0"/>
                  </a:moveTo>
                  <a:lnTo>
                    <a:pt x="1015097" y="1"/>
                  </a:lnTo>
                  <a:lnTo>
                    <a:pt x="10056439" y="4113076"/>
                  </a:lnTo>
                  <a:lnTo>
                    <a:pt x="5213457" y="6857999"/>
                  </a:lnTo>
                  <a:lnTo>
                    <a:pt x="1672112" y="6857999"/>
                  </a:lnTo>
                  <a:lnTo>
                    <a:pt x="0" y="3907822"/>
                  </a:lnTo>
                  <a:close/>
                </a:path>
              </a:pathLst>
            </a:custGeom>
            <a:solidFill>
              <a:schemeClr val="accent1"/>
            </a:solidFill>
            <a:ln w="19050">
              <a:noFill/>
              <a:round/>
              <a:headEnd/>
              <a:tailEnd/>
            </a:ln>
          </p:spPr>
          <p:txBody>
            <a:bodyPr anchor="ctr"/>
            <a:lstStyle/>
            <a:p>
              <a:pPr algn="ctr"/>
              <a:endParaRPr/>
            </a:p>
          </p:txBody>
        </p:sp>
        <p:sp>
          <p:nvSpPr>
            <p:cNvPr id="8" name="iṡ1ïḋè"/>
            <p:cNvSpPr/>
            <p:nvPr/>
          </p:nvSpPr>
          <p:spPr bwMode="auto">
            <a:xfrm>
              <a:off x="5288837" y="5023586"/>
              <a:ext cx="2574915" cy="1834415"/>
            </a:xfrm>
            <a:custGeom>
              <a:avLst/>
              <a:gdLst>
                <a:gd name="connsiteX0" fmla="*/ 0 w 2574915"/>
                <a:gd name="connsiteY0" fmla="*/ 0 h 1834415"/>
                <a:gd name="connsiteX1" fmla="*/ 2574915 w 2574915"/>
                <a:gd name="connsiteY1" fmla="*/ 1834415 h 1834415"/>
                <a:gd name="connsiteX2" fmla="*/ 1733481 w 2574915"/>
                <a:gd name="connsiteY2" fmla="*/ 1834415 h 1834415"/>
              </a:gdLst>
              <a:ahLst/>
              <a:cxnLst>
                <a:cxn ang="0">
                  <a:pos x="connsiteX0" y="connsiteY0"/>
                </a:cxn>
                <a:cxn ang="0">
                  <a:pos x="connsiteX1" y="connsiteY1"/>
                </a:cxn>
                <a:cxn ang="0">
                  <a:pos x="connsiteX2" y="connsiteY2"/>
                </a:cxn>
              </a:cxnLst>
              <a:rect l="l" t="t" r="r" b="b"/>
              <a:pathLst>
                <a:path w="2574915" h="1834415">
                  <a:moveTo>
                    <a:pt x="0" y="0"/>
                  </a:moveTo>
                  <a:lnTo>
                    <a:pt x="2574915" y="1834415"/>
                  </a:lnTo>
                  <a:lnTo>
                    <a:pt x="1733481" y="1834415"/>
                  </a:lnTo>
                  <a:close/>
                </a:path>
              </a:pathLst>
            </a:custGeom>
            <a:solidFill>
              <a:schemeClr val="accent1">
                <a:lumMod val="20000"/>
                <a:lumOff val="80000"/>
              </a:schemeClr>
            </a:solidFill>
            <a:ln w="19050">
              <a:noFill/>
              <a:round/>
              <a:headEnd/>
              <a:tailEnd/>
            </a:ln>
          </p:spPr>
          <p:txBody>
            <a:bodyPr anchor="ctr"/>
            <a:lstStyle/>
            <a:p>
              <a:pPr algn="ctr"/>
              <a:endParaRPr/>
            </a:p>
          </p:txBody>
        </p:sp>
        <p:sp>
          <p:nvSpPr>
            <p:cNvPr id="9" name="iSļîḋè"/>
            <p:cNvSpPr/>
            <p:nvPr/>
          </p:nvSpPr>
          <p:spPr bwMode="auto">
            <a:xfrm>
              <a:off x="1" y="200124"/>
              <a:ext cx="3048002" cy="2922927"/>
            </a:xfrm>
            <a:custGeom>
              <a:avLst/>
              <a:gdLst>
                <a:gd name="connsiteX0" fmla="*/ 3048002 w 3048002"/>
                <a:gd name="connsiteY0" fmla="*/ 0 h 2922927"/>
                <a:gd name="connsiteX1" fmla="*/ 0 w 3048002"/>
                <a:gd name="connsiteY1" fmla="*/ 2922927 h 2922927"/>
                <a:gd name="connsiteX2" fmla="*/ 0 w 3048002"/>
                <a:gd name="connsiteY2" fmla="*/ 1952751 h 2922927"/>
              </a:gdLst>
              <a:ahLst/>
              <a:cxnLst>
                <a:cxn ang="0">
                  <a:pos x="connsiteX0" y="connsiteY0"/>
                </a:cxn>
                <a:cxn ang="0">
                  <a:pos x="connsiteX1" y="connsiteY1"/>
                </a:cxn>
                <a:cxn ang="0">
                  <a:pos x="connsiteX2" y="connsiteY2"/>
                </a:cxn>
              </a:cxnLst>
              <a:rect l="l" t="t" r="r" b="b"/>
              <a:pathLst>
                <a:path w="3048002" h="2922927">
                  <a:moveTo>
                    <a:pt x="3048002" y="0"/>
                  </a:moveTo>
                  <a:lnTo>
                    <a:pt x="0" y="2922927"/>
                  </a:lnTo>
                  <a:lnTo>
                    <a:pt x="0" y="1952751"/>
                  </a:lnTo>
                  <a:close/>
                </a:path>
              </a:pathLst>
            </a:custGeom>
            <a:solidFill>
              <a:schemeClr val="accent1">
                <a:lumMod val="20000"/>
                <a:lumOff val="80000"/>
              </a:schemeClr>
            </a:solidFill>
            <a:ln w="19050">
              <a:noFill/>
              <a:round/>
              <a:headEnd/>
              <a:tailEnd/>
            </a:ln>
          </p:spPr>
          <p:txBody>
            <a:bodyPr anchor="ctr"/>
            <a:lstStyle/>
            <a:p>
              <a:pPr algn="ctr"/>
              <a:endParaRPr/>
            </a:p>
          </p:txBody>
        </p:sp>
        <p:sp>
          <p:nvSpPr>
            <p:cNvPr id="10" name="îś1ídè">
              <a:extLst>
                <a:ext uri="{FF2B5EF4-FFF2-40B4-BE49-F238E27FC236}">
                  <a16:creationId xmlns:a16="http://schemas.microsoft.com/office/drawing/2014/main" id="{0EEAB81C-4911-434D-B745-D01AEAFD1096}"/>
                </a:ext>
              </a:extLst>
            </p:cNvPr>
            <p:cNvSpPr/>
            <p:nvPr/>
          </p:nvSpPr>
          <p:spPr>
            <a:xfrm>
              <a:off x="2176422" y="3245939"/>
              <a:ext cx="8740960" cy="1015789"/>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anchor="t" anchorCtr="0">
              <a:noAutofit/>
            </a:bodyPr>
            <a:lstStyle/>
            <a:p>
              <a:r>
                <a:rPr lang="zh-CN" altLang="zh-CN" sz="2000" dirty="0">
                  <a:solidFill>
                    <a:schemeClr val="bg1"/>
                  </a:solidFill>
                </a:rPr>
                <a:t>很庆幸能进一步了解马克思。本篇文章一定会有很多纰漏，因为我的知识储备实在是有限，对哲学的了解只有课上老师的讲授，仅仅靠读一本只有</a:t>
              </a:r>
              <a:r>
                <a:rPr lang="en-US" altLang="zh-CN" sz="2000" dirty="0">
                  <a:solidFill>
                    <a:schemeClr val="bg1"/>
                  </a:solidFill>
                </a:rPr>
                <a:t>16</a:t>
              </a:r>
              <a:r>
                <a:rPr lang="zh-CN" altLang="zh-CN" sz="2000" dirty="0">
                  <a:solidFill>
                    <a:schemeClr val="bg1"/>
                  </a:solidFill>
                </a:rPr>
                <a:t>页的书就能得出相对正确的结论，显然是不可能的。</a:t>
              </a:r>
            </a:p>
            <a:p>
              <a:r>
                <a:rPr lang="zh-CN" altLang="zh-CN" sz="2000" dirty="0">
                  <a:solidFill>
                    <a:schemeClr val="bg1"/>
                  </a:solidFill>
                </a:rPr>
                <a:t>但是我从中的确有所收获。有一些以前不怎么理解的概念，得到了更深刻的理解，课上的疑惑，也得到了一些解答，哲学的奥妙，在我脑袋里变得形象了起来。更重要的是，我更加了解马克思这位有趣的哲学家。</a:t>
              </a:r>
            </a:p>
            <a:p>
              <a:r>
                <a:rPr lang="zh-CN" altLang="zh-CN" sz="2000" dirty="0">
                  <a:solidFill>
                    <a:schemeClr val="bg1"/>
                  </a:solidFill>
                </a:rPr>
                <a:t>实在是佩服。即使人已经死了，他留下的东西还能一直流传，甚至于不断壮大，成为一个更为完善的体系，他为什么能做到呢？</a:t>
              </a:r>
            </a:p>
            <a:p>
              <a:r>
                <a:rPr lang="zh-CN" altLang="zh-CN" sz="2000" dirty="0">
                  <a:solidFill>
                    <a:schemeClr val="bg1"/>
                  </a:solidFill>
                </a:rPr>
                <a:t>可能只有马克思自己知道了吧。哈哈。</a:t>
              </a:r>
            </a:p>
          </p:txBody>
        </p:sp>
        <p:sp>
          <p:nvSpPr>
            <p:cNvPr id="11" name="ïŝļîḓè">
              <a:extLst>
                <a:ext uri="{FF2B5EF4-FFF2-40B4-BE49-F238E27FC236}">
                  <a16:creationId xmlns:a16="http://schemas.microsoft.com/office/drawing/2014/main" id="{227EAFA7-6BD8-421F-8FAF-A543E0A1C3A7}"/>
                </a:ext>
              </a:extLst>
            </p:cNvPr>
            <p:cNvSpPr txBox="1"/>
            <p:nvPr/>
          </p:nvSpPr>
          <p:spPr bwMode="auto">
            <a:xfrm>
              <a:off x="2176422" y="2804134"/>
              <a:ext cx="3878721"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hangingPunct="1">
                <a:lnSpc>
                  <a:spcPct val="100000"/>
                </a:lnSpc>
                <a:spcBef>
                  <a:spcPct val="0"/>
                </a:spcBef>
              </a:pPr>
              <a:r>
                <a:rPr lang="zh-CN" altLang="en-US" sz="2000" b="1" dirty="0" smtClean="0">
                  <a:solidFill>
                    <a:schemeClr val="bg1"/>
                  </a:solidFill>
                </a:rPr>
                <a:t>结语</a:t>
              </a:r>
              <a:endParaRPr lang="en-US" altLang="zh-CN" sz="2000" b="1" dirty="0">
                <a:solidFill>
                  <a:schemeClr val="bg1"/>
                </a:solidFill>
              </a:endParaRPr>
            </a:p>
          </p:txBody>
        </p:sp>
      </p:grpSp>
    </p:spTree>
    <p:extLst>
      <p:ext uri="{BB962C8B-B14F-4D97-AF65-F5344CB8AC3E}">
        <p14:creationId xmlns:p14="http://schemas.microsoft.com/office/powerpoint/2010/main" val="29012262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nvPr>
        </p:nvSpPr>
        <p:spPr/>
        <p:txBody>
          <a:bodyPr/>
          <a:lstStyle/>
          <a:p>
            <a:r>
              <a:rPr lang="en-US" altLang="zh-CN" dirty="0" smtClean="0">
                <a:latin typeface="+mn-lt"/>
                <a:ea typeface="+mn-ea"/>
                <a:cs typeface="+mn-ea"/>
                <a:sym typeface="+mn-lt"/>
              </a:rPr>
              <a:t>Thanks</a:t>
            </a:r>
            <a:br>
              <a:rPr lang="en-US" altLang="zh-CN" dirty="0" smtClean="0">
                <a:latin typeface="+mn-lt"/>
                <a:ea typeface="+mn-ea"/>
                <a:cs typeface="+mn-ea"/>
                <a:sym typeface="+mn-lt"/>
              </a:rPr>
            </a:br>
            <a:r>
              <a:rPr lang="en-US" altLang="zh-CN" dirty="0" smtClean="0">
                <a:latin typeface="+mn-lt"/>
                <a:ea typeface="+mn-ea"/>
                <a:cs typeface="+mn-ea"/>
                <a:sym typeface="+mn-lt"/>
              </a:rPr>
              <a:t>And Your Slogan Here</a:t>
            </a:r>
            <a:endParaRPr lang="zh-CN" altLang="en-US" dirty="0">
              <a:latin typeface="+mn-lt"/>
              <a:ea typeface="+mn-ea"/>
              <a:cs typeface="+mn-ea"/>
              <a:sym typeface="+mn-lt"/>
            </a:endParaRPr>
          </a:p>
        </p:txBody>
      </p:sp>
    </p:spTree>
    <p:extLst>
      <p:ext uri="{BB962C8B-B14F-4D97-AF65-F5344CB8AC3E}">
        <p14:creationId xmlns:p14="http://schemas.microsoft.com/office/powerpoint/2010/main" val="125904303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C0498D3A-B738-48EC-A39C-94C58B88932B}"/>
              </a:ext>
            </a:extLst>
          </p:cNvPr>
          <p:cNvGrpSpPr/>
          <p:nvPr/>
        </p:nvGrpSpPr>
        <p:grpSpPr>
          <a:xfrm>
            <a:off x="757282" y="1700808"/>
            <a:ext cx="10763205" cy="4083608"/>
            <a:chOff x="757282" y="1700808"/>
            <a:chExt cx="10763205" cy="4083608"/>
          </a:xfrm>
        </p:grpSpPr>
        <p:grpSp>
          <p:nvGrpSpPr>
            <p:cNvPr id="6" name="2b751056-6b97-492c-b763-340acee7e99d"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A759C196-DA28-4241-ABB5-975367026FE9}"/>
                </a:ext>
              </a:extLst>
            </p:cNvPr>
            <p:cNvGrpSpPr>
              <a:grpSpLocks noChangeAspect="1"/>
            </p:cNvGrpSpPr>
            <p:nvPr>
              <p:custDataLst>
                <p:tags r:id="rId2"/>
              </p:custDataLst>
            </p:nvPr>
          </p:nvGrpSpPr>
          <p:grpSpPr>
            <a:xfrm>
              <a:off x="757282" y="1700808"/>
              <a:ext cx="10763205" cy="4083608"/>
              <a:chOff x="1175743" y="1700808"/>
              <a:chExt cx="10344744" cy="4083608"/>
            </a:xfrm>
          </p:grpSpPr>
          <p:sp>
            <p:nvSpPr>
              <p:cNvPr id="7" name="iṡľïḑè">
                <a:extLst>
                  <a:ext uri="{FF2B5EF4-FFF2-40B4-BE49-F238E27FC236}">
                    <a16:creationId xmlns:a16="http://schemas.microsoft.com/office/drawing/2014/main" id="{48F70259-7598-4270-874A-6F50772D10F6}"/>
                  </a:ext>
                </a:extLst>
              </p:cNvPr>
              <p:cNvSpPr txBox="1"/>
              <p:nvPr/>
            </p:nvSpPr>
            <p:spPr bwMode="auto">
              <a:xfrm>
                <a:off x="3822192" y="1780800"/>
                <a:ext cx="7698295" cy="4003616"/>
              </a:xfrm>
              <a:prstGeom prst="rect">
                <a:avLst/>
              </a:prstGeom>
              <a:noFill/>
            </p:spPr>
            <p:txBody>
              <a:bodyPr wrap="square" tIns="0" anchor="t">
                <a:noAutofit/>
              </a:bodyPr>
              <a:lstStyle>
                <a:defPPr>
                  <a:defRPr lang="zh-CN"/>
                </a:defPPr>
                <a:lvl1pPr>
                  <a:defRPr sz="1600" b="1">
                    <a:latin typeface="Arial" panose="020B0604020202020204" pitchFamily="34" charset="0"/>
                    <a:ea typeface="微软雅黑" panose="020B0503020204020204" pitchFamily="34" charset="-122"/>
                    <a:cs typeface="+mn-ea"/>
                  </a:defRPr>
                </a:lvl1pPr>
                <a:lvl2pPr marL="742950" indent="-285750">
                  <a:defRPr sz="3200" b="1">
                    <a:solidFill>
                      <a:srgbClr val="4D4D4D"/>
                    </a:solidFill>
                    <a:latin typeface="Arial" panose="020B0604020202020204" pitchFamily="34" charset="0"/>
                    <a:ea typeface="黑体" panose="02010609060101010101" pitchFamily="49" charset="-122"/>
                  </a:defRPr>
                </a:lvl2pPr>
                <a:lvl3pPr marL="1143000" indent="-228600">
                  <a:defRPr sz="3200" b="1">
                    <a:solidFill>
                      <a:srgbClr val="4D4D4D"/>
                    </a:solidFill>
                    <a:latin typeface="Arial" panose="020B0604020202020204" pitchFamily="34" charset="0"/>
                    <a:ea typeface="黑体" panose="02010609060101010101" pitchFamily="49" charset="-122"/>
                  </a:defRPr>
                </a:lvl3pPr>
                <a:lvl4pPr marL="1600200" indent="-228600">
                  <a:defRPr sz="3200" b="1">
                    <a:solidFill>
                      <a:srgbClr val="4D4D4D"/>
                    </a:solidFill>
                    <a:latin typeface="Arial" panose="020B0604020202020204" pitchFamily="34" charset="0"/>
                    <a:ea typeface="黑体" panose="02010609060101010101" pitchFamily="49" charset="-122"/>
                  </a:defRPr>
                </a:lvl4pPr>
                <a:lvl5pPr marL="2057400" indent="-228600">
                  <a:defRPr sz="3200" b="1">
                    <a:solidFill>
                      <a:srgbClr val="4D4D4D"/>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9pPr>
              </a:lstStyle>
              <a:p>
                <a:pPr marL="342900" indent="-342900">
                  <a:lnSpc>
                    <a:spcPct val="150000"/>
                  </a:lnSpc>
                  <a:buFont typeface="+mj-lt"/>
                  <a:buAutoNum type="arabicPeriod"/>
                </a:pPr>
                <a:r>
                  <a:rPr lang="zh-CN" altLang="en-US" b="0" dirty="0">
                    <a:latin typeface="+mn-lt"/>
                    <a:ea typeface="+mn-ea"/>
                    <a:sym typeface="+mn-lt"/>
                  </a:rPr>
                  <a:t>摘要 </a:t>
                </a:r>
                <a:endParaRPr lang="en-US" altLang="zh-CN" b="0" dirty="0" smtClean="0">
                  <a:latin typeface="+mn-lt"/>
                  <a:ea typeface="+mn-ea"/>
                  <a:sym typeface="+mn-lt"/>
                </a:endParaRPr>
              </a:p>
              <a:p>
                <a:pPr marL="342900" indent="-342900">
                  <a:lnSpc>
                    <a:spcPct val="150000"/>
                  </a:lnSpc>
                  <a:buFont typeface="+mj-lt"/>
                  <a:buAutoNum type="arabicPeriod"/>
                </a:pPr>
                <a:r>
                  <a:rPr lang="en-US" altLang="zh-CN" b="0" dirty="0">
                    <a:latin typeface="+mn-lt"/>
                    <a:ea typeface="+mn-ea"/>
                    <a:sym typeface="+mn-lt"/>
                  </a:rPr>
                  <a:t>《</a:t>
                </a:r>
                <a:r>
                  <a:rPr lang="zh-CN" altLang="en-US" b="0" dirty="0">
                    <a:latin typeface="+mn-lt"/>
                    <a:ea typeface="+mn-ea"/>
                    <a:sym typeface="+mn-lt"/>
                  </a:rPr>
                  <a:t>社会主义是怎么从空想成为科学的？</a:t>
                </a:r>
                <a:r>
                  <a:rPr lang="en-US" altLang="zh-CN" b="0" dirty="0">
                    <a:latin typeface="+mn-lt"/>
                    <a:ea typeface="+mn-ea"/>
                    <a:sym typeface="+mn-lt"/>
                  </a:rPr>
                  <a:t>》</a:t>
                </a:r>
                <a:r>
                  <a:rPr lang="zh-CN" altLang="en-US" b="0" dirty="0">
                    <a:latin typeface="+mn-lt"/>
                    <a:ea typeface="+mn-ea"/>
                    <a:sym typeface="+mn-lt"/>
                  </a:rPr>
                  <a:t>读后感 </a:t>
                </a:r>
                <a:endParaRPr lang="en-US" altLang="zh-CN" b="0" dirty="0">
                  <a:latin typeface="+mn-lt"/>
                  <a:ea typeface="+mn-ea"/>
                  <a:sym typeface="+mn-lt"/>
                </a:endParaRPr>
              </a:p>
              <a:p>
                <a:pPr marL="342900" indent="-342900">
                  <a:lnSpc>
                    <a:spcPct val="150000"/>
                  </a:lnSpc>
                  <a:buFont typeface="+mj-lt"/>
                  <a:buAutoNum type="arabicPeriod"/>
                </a:pPr>
                <a:r>
                  <a:rPr lang="zh-CN" altLang="en-US" b="0" dirty="0" smtClean="0">
                    <a:latin typeface="+mn-lt"/>
                    <a:ea typeface="+mn-ea"/>
                    <a:sym typeface="+mn-lt"/>
                  </a:rPr>
                  <a:t> </a:t>
                </a:r>
                <a:r>
                  <a:rPr lang="zh-CN" altLang="en-US" b="0" dirty="0">
                    <a:latin typeface="+mn-lt"/>
                    <a:ea typeface="+mn-ea"/>
                    <a:sym typeface="+mn-lt"/>
                  </a:rPr>
                  <a:t>空想主义 </a:t>
                </a:r>
                <a:endParaRPr lang="en-US" altLang="zh-CN" b="0" dirty="0">
                  <a:latin typeface="+mn-lt"/>
                  <a:ea typeface="+mn-ea"/>
                  <a:sym typeface="+mn-lt"/>
                </a:endParaRPr>
              </a:p>
              <a:p>
                <a:pPr marL="342900" indent="-342900">
                  <a:lnSpc>
                    <a:spcPct val="150000"/>
                  </a:lnSpc>
                  <a:buFont typeface="+mj-lt"/>
                  <a:buAutoNum type="arabicPeriod"/>
                </a:pPr>
                <a:r>
                  <a:rPr lang="zh-CN" altLang="en-US" b="0" dirty="0">
                    <a:latin typeface="+mn-lt"/>
                    <a:ea typeface="+mn-ea"/>
                    <a:sym typeface="+mn-lt"/>
                  </a:rPr>
                  <a:t>科学社会主义 </a:t>
                </a:r>
                <a:endParaRPr lang="en-US" altLang="zh-CN" b="0" dirty="0" smtClean="0">
                  <a:latin typeface="+mn-lt"/>
                  <a:ea typeface="+mn-ea"/>
                  <a:sym typeface="+mn-lt"/>
                </a:endParaRPr>
              </a:p>
              <a:p>
                <a:pPr marL="342900" indent="-342900">
                  <a:lnSpc>
                    <a:spcPct val="150000"/>
                  </a:lnSpc>
                  <a:buFont typeface="+mj-lt"/>
                  <a:buAutoNum type="arabicPeriod"/>
                </a:pPr>
                <a:r>
                  <a:rPr lang="zh-CN" altLang="en-US" b="0" dirty="0">
                    <a:latin typeface="+mn-lt"/>
                    <a:ea typeface="+mn-ea"/>
                    <a:sym typeface="+mn-lt"/>
                  </a:rPr>
                  <a:t>为什么科学社会主义比空想社会主义更占优 </a:t>
                </a:r>
                <a:endParaRPr lang="en-US" altLang="zh-CN" b="0" dirty="0" smtClean="0">
                  <a:latin typeface="+mn-lt"/>
                  <a:ea typeface="+mn-ea"/>
                  <a:sym typeface="+mn-lt"/>
                </a:endParaRPr>
              </a:p>
              <a:p>
                <a:pPr marL="342900" indent="-342900">
                  <a:lnSpc>
                    <a:spcPct val="150000"/>
                  </a:lnSpc>
                  <a:buFont typeface="+mj-lt"/>
                  <a:buAutoNum type="arabicPeriod"/>
                </a:pPr>
                <a:r>
                  <a:rPr lang="zh-CN" altLang="en-US" b="0" dirty="0">
                    <a:latin typeface="+mn-lt"/>
                    <a:ea typeface="+mn-ea"/>
                    <a:sym typeface="+mn-lt"/>
                  </a:rPr>
                  <a:t>对原书的直接感受 </a:t>
                </a:r>
                <a:endParaRPr lang="en-US" altLang="zh-CN" b="0" dirty="0">
                  <a:latin typeface="+mn-lt"/>
                  <a:ea typeface="+mn-ea"/>
                  <a:sym typeface="+mn-lt"/>
                </a:endParaRPr>
              </a:p>
            </p:txBody>
          </p:sp>
          <p:cxnSp>
            <p:nvCxnSpPr>
              <p:cNvPr id="8" name="直接连接符 7">
                <a:extLst>
                  <a:ext uri="{FF2B5EF4-FFF2-40B4-BE49-F238E27FC236}">
                    <a16:creationId xmlns:a16="http://schemas.microsoft.com/office/drawing/2014/main" id="{DA1FB18E-FA01-4588-BEF9-FB96A98A84D4}"/>
                  </a:ext>
                </a:extLst>
              </p:cNvPr>
              <p:cNvCxnSpPr>
                <a:cxnSpLocks/>
              </p:cNvCxnSpPr>
              <p:nvPr/>
            </p:nvCxnSpPr>
            <p:spPr>
              <a:xfrm>
                <a:off x="3696888" y="1780800"/>
                <a:ext cx="0" cy="4003616"/>
              </a:xfrm>
              <a:prstGeom prst="line">
                <a:avLst/>
              </a:prstGeom>
              <a:solidFill>
                <a:srgbClr val="FFCC00"/>
              </a:solidFill>
              <a:ln w="3175" cap="flat" cmpd="sng" algn="ctr">
                <a:solidFill>
                  <a:schemeClr val="bg1">
                    <a:lumMod val="75000"/>
                  </a:schemeClr>
                </a:solidFill>
                <a:prstDash val="solid"/>
                <a:round/>
                <a:headEnd type="none" w="med" len="med"/>
                <a:tailEnd type="none" w="med" len="med"/>
              </a:ln>
              <a:effectLst/>
            </p:spPr>
          </p:cxnSp>
          <p:sp>
            <p:nvSpPr>
              <p:cNvPr id="9" name="išľïḋé">
                <a:extLst>
                  <a:ext uri="{FF2B5EF4-FFF2-40B4-BE49-F238E27FC236}">
                    <a16:creationId xmlns:a16="http://schemas.microsoft.com/office/drawing/2014/main" id="{0DB1D0A1-2667-455C-9387-D7ABF0A00B8C}"/>
                  </a:ext>
                </a:extLst>
              </p:cNvPr>
              <p:cNvSpPr txBox="1"/>
              <p:nvPr/>
            </p:nvSpPr>
            <p:spPr>
              <a:xfrm>
                <a:off x="1175743" y="1700808"/>
                <a:ext cx="2521108" cy="523220"/>
              </a:xfrm>
              <a:prstGeom prst="rect">
                <a:avLst/>
              </a:prstGeom>
              <a:solidFill>
                <a:schemeClr val="bg1"/>
              </a:solidFill>
            </p:spPr>
            <p:txBody>
              <a:bodyPr wrap="square" rtlCol="0">
                <a:spAutoFit/>
              </a:bodyPr>
              <a:lstStyle/>
              <a:p>
                <a:pPr algn="r"/>
                <a:r>
                  <a:rPr lang="tr-TR" sz="2800" b="1" dirty="0">
                    <a:solidFill>
                      <a:schemeClr val="accent1"/>
                    </a:solidFill>
                    <a:cs typeface="+mn-ea"/>
                    <a:sym typeface="+mn-lt"/>
                  </a:rPr>
                  <a:t>CONTENTS</a:t>
                </a:r>
              </a:p>
            </p:txBody>
          </p:sp>
        </p:grpSp>
        <p:sp>
          <p:nvSpPr>
            <p:cNvPr id="10" name="poetry_91022">
              <a:extLst>
                <a:ext uri="{FF2B5EF4-FFF2-40B4-BE49-F238E27FC236}">
                  <a16:creationId xmlns:a16="http://schemas.microsoft.com/office/drawing/2014/main" id="{ADAD6BE3-DC11-4582-9F68-50D831ADD001}"/>
                </a:ext>
              </a:extLst>
            </p:cNvPr>
            <p:cNvSpPr>
              <a:spLocks noChangeAspect="1"/>
            </p:cNvSpPr>
            <p:nvPr/>
          </p:nvSpPr>
          <p:spPr bwMode="auto">
            <a:xfrm>
              <a:off x="2379533" y="4867348"/>
              <a:ext cx="870506" cy="915667"/>
            </a:xfrm>
            <a:custGeom>
              <a:avLst/>
              <a:gdLst>
                <a:gd name="T0" fmla="*/ 3353 w 5127"/>
                <a:gd name="T1" fmla="*/ 1728 h 5401"/>
                <a:gd name="T2" fmla="*/ 2183 w 5127"/>
                <a:gd name="T3" fmla="*/ 1608 h 5401"/>
                <a:gd name="T4" fmla="*/ 3353 w 5127"/>
                <a:gd name="T5" fmla="*/ 1488 h 5401"/>
                <a:gd name="T6" fmla="*/ 3103 w 5127"/>
                <a:gd name="T7" fmla="*/ 2231 h 5401"/>
                <a:gd name="T8" fmla="*/ 3103 w 5127"/>
                <a:gd name="T9" fmla="*/ 1991 h 5401"/>
                <a:gd name="T10" fmla="*/ 2432 w 5127"/>
                <a:gd name="T11" fmla="*/ 2111 h 5401"/>
                <a:gd name="T12" fmla="*/ 3103 w 5127"/>
                <a:gd name="T13" fmla="*/ 2231 h 5401"/>
                <a:gd name="T14" fmla="*/ 3353 w 5127"/>
                <a:gd name="T15" fmla="*/ 2648 h 5401"/>
                <a:gd name="T16" fmla="*/ 2183 w 5127"/>
                <a:gd name="T17" fmla="*/ 2768 h 5401"/>
                <a:gd name="T18" fmla="*/ 3353 w 5127"/>
                <a:gd name="T19" fmla="*/ 2888 h 5401"/>
                <a:gd name="T20" fmla="*/ 2552 w 5127"/>
                <a:gd name="T21" fmla="*/ 3151 h 5401"/>
                <a:gd name="T22" fmla="*/ 2552 w 5127"/>
                <a:gd name="T23" fmla="*/ 3391 h 5401"/>
                <a:gd name="T24" fmla="*/ 3223 w 5127"/>
                <a:gd name="T25" fmla="*/ 3271 h 5401"/>
                <a:gd name="T26" fmla="*/ 2552 w 5127"/>
                <a:gd name="T27" fmla="*/ 3151 h 5401"/>
                <a:gd name="T28" fmla="*/ 4448 w 5127"/>
                <a:gd name="T29" fmla="*/ 1442 h 5401"/>
                <a:gd name="T30" fmla="*/ 4688 w 5127"/>
                <a:gd name="T31" fmla="*/ 1442 h 5401"/>
                <a:gd name="T32" fmla="*/ 3988 w 5127"/>
                <a:gd name="T33" fmla="*/ 0 h 5401"/>
                <a:gd name="T34" fmla="*/ 0 w 5127"/>
                <a:gd name="T35" fmla="*/ 604 h 5401"/>
                <a:gd name="T36" fmla="*/ 120 w 5127"/>
                <a:gd name="T37" fmla="*/ 1792 h 5401"/>
                <a:gd name="T38" fmla="*/ 686 w 5127"/>
                <a:gd name="T39" fmla="*/ 1672 h 5401"/>
                <a:gd name="T40" fmla="*/ 240 w 5127"/>
                <a:gd name="T41" fmla="*/ 1552 h 5401"/>
                <a:gd name="T42" fmla="*/ 604 w 5127"/>
                <a:gd name="T43" fmla="*/ 240 h 5401"/>
                <a:gd name="T44" fmla="*/ 968 w 5127"/>
                <a:gd name="T45" fmla="*/ 4179 h 5401"/>
                <a:gd name="T46" fmla="*/ 3904 w 5127"/>
                <a:gd name="T47" fmla="*/ 4879 h 5401"/>
                <a:gd name="T48" fmla="*/ 3904 w 5127"/>
                <a:gd name="T49" fmla="*/ 4639 h 5401"/>
                <a:gd name="T50" fmla="*/ 1208 w 5127"/>
                <a:gd name="T51" fmla="*/ 4179 h 5401"/>
                <a:gd name="T52" fmla="*/ 1086 w 5127"/>
                <a:gd name="T53" fmla="*/ 240 h 5401"/>
                <a:gd name="T54" fmla="*/ 4448 w 5127"/>
                <a:gd name="T55" fmla="*/ 700 h 5401"/>
                <a:gd name="T56" fmla="*/ 4568 w 5127"/>
                <a:gd name="T57" fmla="*/ 2000 h 5401"/>
                <a:gd name="T58" fmla="*/ 4568 w 5127"/>
                <a:gd name="T59" fmla="*/ 2240 h 5401"/>
                <a:gd name="T60" fmla="*/ 4887 w 5127"/>
                <a:gd name="T61" fmla="*/ 2340 h 5401"/>
                <a:gd name="T62" fmla="*/ 5007 w 5127"/>
                <a:gd name="T63" fmla="*/ 3838 h 5401"/>
                <a:gd name="T64" fmla="*/ 5127 w 5127"/>
                <a:gd name="T65" fmla="*/ 2340 h 5401"/>
                <a:gd name="T66" fmla="*/ 4568 w 5127"/>
                <a:gd name="T67" fmla="*/ 5139 h 5401"/>
                <a:gd name="T68" fmla="*/ 4448 w 5127"/>
                <a:gd name="T69" fmla="*/ 5281 h 5401"/>
                <a:gd name="T70" fmla="*/ 4688 w 5127"/>
                <a:gd name="T71" fmla="*/ 5281 h 5401"/>
                <a:gd name="T72" fmla="*/ 4568 w 5127"/>
                <a:gd name="T73" fmla="*/ 5139 h 5401"/>
                <a:gd name="T74" fmla="*/ 4448 w 5127"/>
                <a:gd name="T75" fmla="*/ 2559 h 5401"/>
                <a:gd name="T76" fmla="*/ 4568 w 5127"/>
                <a:gd name="T77" fmla="*/ 4974 h 5401"/>
                <a:gd name="T78" fmla="*/ 4688 w 5127"/>
                <a:gd name="T79" fmla="*/ 2559 h 5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127" h="5401">
                  <a:moveTo>
                    <a:pt x="3473" y="1608"/>
                  </a:moveTo>
                  <a:cubicBezTo>
                    <a:pt x="3473" y="1674"/>
                    <a:pt x="3419" y="1728"/>
                    <a:pt x="3353" y="1728"/>
                  </a:cubicBezTo>
                  <a:lnTo>
                    <a:pt x="2303" y="1728"/>
                  </a:lnTo>
                  <a:cubicBezTo>
                    <a:pt x="2236" y="1728"/>
                    <a:pt x="2183" y="1674"/>
                    <a:pt x="2183" y="1608"/>
                  </a:cubicBezTo>
                  <a:cubicBezTo>
                    <a:pt x="2183" y="1542"/>
                    <a:pt x="2236" y="1488"/>
                    <a:pt x="2303" y="1488"/>
                  </a:cubicBezTo>
                  <a:lnTo>
                    <a:pt x="3353" y="1488"/>
                  </a:lnTo>
                  <a:cubicBezTo>
                    <a:pt x="3419" y="1488"/>
                    <a:pt x="3473" y="1542"/>
                    <a:pt x="3473" y="1608"/>
                  </a:cubicBezTo>
                  <a:close/>
                  <a:moveTo>
                    <a:pt x="3103" y="2231"/>
                  </a:moveTo>
                  <a:cubicBezTo>
                    <a:pt x="3170" y="2231"/>
                    <a:pt x="3223" y="2178"/>
                    <a:pt x="3223" y="2111"/>
                  </a:cubicBezTo>
                  <a:cubicBezTo>
                    <a:pt x="3223" y="2045"/>
                    <a:pt x="3170" y="1991"/>
                    <a:pt x="3103" y="1991"/>
                  </a:cubicBezTo>
                  <a:lnTo>
                    <a:pt x="2552" y="1991"/>
                  </a:lnTo>
                  <a:cubicBezTo>
                    <a:pt x="2486" y="1991"/>
                    <a:pt x="2432" y="2045"/>
                    <a:pt x="2432" y="2111"/>
                  </a:cubicBezTo>
                  <a:cubicBezTo>
                    <a:pt x="2432" y="2178"/>
                    <a:pt x="2486" y="2231"/>
                    <a:pt x="2552" y="2231"/>
                  </a:cubicBezTo>
                  <a:lnTo>
                    <a:pt x="3103" y="2231"/>
                  </a:lnTo>
                  <a:close/>
                  <a:moveTo>
                    <a:pt x="3473" y="2768"/>
                  </a:moveTo>
                  <a:cubicBezTo>
                    <a:pt x="3473" y="2701"/>
                    <a:pt x="3419" y="2648"/>
                    <a:pt x="3353" y="2648"/>
                  </a:cubicBezTo>
                  <a:lnTo>
                    <a:pt x="2303" y="2648"/>
                  </a:lnTo>
                  <a:cubicBezTo>
                    <a:pt x="2236" y="2648"/>
                    <a:pt x="2183" y="2701"/>
                    <a:pt x="2183" y="2768"/>
                  </a:cubicBezTo>
                  <a:cubicBezTo>
                    <a:pt x="2183" y="2834"/>
                    <a:pt x="2236" y="2888"/>
                    <a:pt x="2303" y="2888"/>
                  </a:cubicBezTo>
                  <a:lnTo>
                    <a:pt x="3353" y="2888"/>
                  </a:lnTo>
                  <a:cubicBezTo>
                    <a:pt x="3419" y="2888"/>
                    <a:pt x="3473" y="2834"/>
                    <a:pt x="3473" y="2768"/>
                  </a:cubicBezTo>
                  <a:close/>
                  <a:moveTo>
                    <a:pt x="2552" y="3151"/>
                  </a:moveTo>
                  <a:cubicBezTo>
                    <a:pt x="2486" y="3151"/>
                    <a:pt x="2432" y="3205"/>
                    <a:pt x="2432" y="3271"/>
                  </a:cubicBezTo>
                  <a:cubicBezTo>
                    <a:pt x="2432" y="3338"/>
                    <a:pt x="2486" y="3391"/>
                    <a:pt x="2552" y="3391"/>
                  </a:cubicBezTo>
                  <a:lnTo>
                    <a:pt x="3103" y="3391"/>
                  </a:lnTo>
                  <a:cubicBezTo>
                    <a:pt x="3170" y="3391"/>
                    <a:pt x="3223" y="3338"/>
                    <a:pt x="3223" y="3271"/>
                  </a:cubicBezTo>
                  <a:cubicBezTo>
                    <a:pt x="3223" y="3205"/>
                    <a:pt x="3170" y="3151"/>
                    <a:pt x="3103" y="3151"/>
                  </a:cubicBezTo>
                  <a:lnTo>
                    <a:pt x="2552" y="3151"/>
                  </a:lnTo>
                  <a:close/>
                  <a:moveTo>
                    <a:pt x="4448" y="700"/>
                  </a:moveTo>
                  <a:lnTo>
                    <a:pt x="4448" y="1442"/>
                  </a:lnTo>
                  <a:cubicBezTo>
                    <a:pt x="4448" y="1509"/>
                    <a:pt x="4501" y="1562"/>
                    <a:pt x="4568" y="1562"/>
                  </a:cubicBezTo>
                  <a:cubicBezTo>
                    <a:pt x="4634" y="1562"/>
                    <a:pt x="4688" y="1509"/>
                    <a:pt x="4688" y="1442"/>
                  </a:cubicBezTo>
                  <a:lnTo>
                    <a:pt x="4688" y="700"/>
                  </a:lnTo>
                  <a:cubicBezTo>
                    <a:pt x="4688" y="314"/>
                    <a:pt x="4374" y="0"/>
                    <a:pt x="3988" y="0"/>
                  </a:cubicBezTo>
                  <a:lnTo>
                    <a:pt x="604" y="0"/>
                  </a:lnTo>
                  <a:cubicBezTo>
                    <a:pt x="271" y="0"/>
                    <a:pt x="0" y="271"/>
                    <a:pt x="0" y="604"/>
                  </a:cubicBezTo>
                  <a:lnTo>
                    <a:pt x="0" y="1672"/>
                  </a:lnTo>
                  <a:cubicBezTo>
                    <a:pt x="0" y="1738"/>
                    <a:pt x="53" y="1792"/>
                    <a:pt x="120" y="1792"/>
                  </a:cubicBezTo>
                  <a:lnTo>
                    <a:pt x="566" y="1792"/>
                  </a:lnTo>
                  <a:cubicBezTo>
                    <a:pt x="632" y="1792"/>
                    <a:pt x="686" y="1738"/>
                    <a:pt x="686" y="1672"/>
                  </a:cubicBezTo>
                  <a:cubicBezTo>
                    <a:pt x="686" y="1606"/>
                    <a:pt x="632" y="1552"/>
                    <a:pt x="566" y="1552"/>
                  </a:cubicBezTo>
                  <a:lnTo>
                    <a:pt x="240" y="1552"/>
                  </a:lnTo>
                  <a:lnTo>
                    <a:pt x="240" y="604"/>
                  </a:lnTo>
                  <a:cubicBezTo>
                    <a:pt x="240" y="403"/>
                    <a:pt x="403" y="240"/>
                    <a:pt x="604" y="240"/>
                  </a:cubicBezTo>
                  <a:cubicBezTo>
                    <a:pt x="805" y="240"/>
                    <a:pt x="968" y="403"/>
                    <a:pt x="968" y="604"/>
                  </a:cubicBezTo>
                  <a:lnTo>
                    <a:pt x="968" y="4179"/>
                  </a:lnTo>
                  <a:cubicBezTo>
                    <a:pt x="968" y="4565"/>
                    <a:pt x="1282" y="4879"/>
                    <a:pt x="1668" y="4879"/>
                  </a:cubicBezTo>
                  <a:lnTo>
                    <a:pt x="3904" y="4879"/>
                  </a:lnTo>
                  <a:cubicBezTo>
                    <a:pt x="3970" y="4879"/>
                    <a:pt x="4024" y="4825"/>
                    <a:pt x="4024" y="4759"/>
                  </a:cubicBezTo>
                  <a:cubicBezTo>
                    <a:pt x="4024" y="4693"/>
                    <a:pt x="3970" y="4639"/>
                    <a:pt x="3904" y="4639"/>
                  </a:cubicBezTo>
                  <a:lnTo>
                    <a:pt x="1668" y="4639"/>
                  </a:lnTo>
                  <a:cubicBezTo>
                    <a:pt x="1415" y="4639"/>
                    <a:pt x="1208" y="4433"/>
                    <a:pt x="1208" y="4179"/>
                  </a:cubicBezTo>
                  <a:lnTo>
                    <a:pt x="1208" y="604"/>
                  </a:lnTo>
                  <a:cubicBezTo>
                    <a:pt x="1208" y="468"/>
                    <a:pt x="1163" y="341"/>
                    <a:pt x="1086" y="240"/>
                  </a:cubicBezTo>
                  <a:lnTo>
                    <a:pt x="3988" y="240"/>
                  </a:lnTo>
                  <a:cubicBezTo>
                    <a:pt x="4241" y="240"/>
                    <a:pt x="4448" y="446"/>
                    <a:pt x="4448" y="700"/>
                  </a:cubicBezTo>
                  <a:close/>
                  <a:moveTo>
                    <a:pt x="4787" y="2000"/>
                  </a:moveTo>
                  <a:lnTo>
                    <a:pt x="4568" y="2000"/>
                  </a:lnTo>
                  <a:cubicBezTo>
                    <a:pt x="4501" y="2000"/>
                    <a:pt x="4448" y="2054"/>
                    <a:pt x="4448" y="2120"/>
                  </a:cubicBezTo>
                  <a:cubicBezTo>
                    <a:pt x="4448" y="2187"/>
                    <a:pt x="4501" y="2240"/>
                    <a:pt x="4568" y="2240"/>
                  </a:cubicBezTo>
                  <a:lnTo>
                    <a:pt x="4787" y="2240"/>
                  </a:lnTo>
                  <a:cubicBezTo>
                    <a:pt x="4842" y="2240"/>
                    <a:pt x="4887" y="2285"/>
                    <a:pt x="4887" y="2340"/>
                  </a:cubicBezTo>
                  <a:lnTo>
                    <a:pt x="4887" y="3718"/>
                  </a:lnTo>
                  <a:cubicBezTo>
                    <a:pt x="4887" y="3785"/>
                    <a:pt x="4941" y="3838"/>
                    <a:pt x="5007" y="3838"/>
                  </a:cubicBezTo>
                  <a:cubicBezTo>
                    <a:pt x="5073" y="3838"/>
                    <a:pt x="5127" y="3785"/>
                    <a:pt x="5127" y="3718"/>
                  </a:cubicBezTo>
                  <a:lnTo>
                    <a:pt x="5127" y="2340"/>
                  </a:lnTo>
                  <a:cubicBezTo>
                    <a:pt x="5127" y="2153"/>
                    <a:pt x="4975" y="2000"/>
                    <a:pt x="4787" y="2000"/>
                  </a:cubicBezTo>
                  <a:close/>
                  <a:moveTo>
                    <a:pt x="4568" y="5139"/>
                  </a:moveTo>
                  <a:cubicBezTo>
                    <a:pt x="4501" y="5139"/>
                    <a:pt x="4448" y="5193"/>
                    <a:pt x="4448" y="5259"/>
                  </a:cubicBezTo>
                  <a:lnTo>
                    <a:pt x="4448" y="5281"/>
                  </a:lnTo>
                  <a:cubicBezTo>
                    <a:pt x="4448" y="5347"/>
                    <a:pt x="4501" y="5401"/>
                    <a:pt x="4568" y="5401"/>
                  </a:cubicBezTo>
                  <a:cubicBezTo>
                    <a:pt x="4634" y="5401"/>
                    <a:pt x="4688" y="5347"/>
                    <a:pt x="4688" y="5281"/>
                  </a:cubicBezTo>
                  <a:lnTo>
                    <a:pt x="4688" y="5259"/>
                  </a:lnTo>
                  <a:cubicBezTo>
                    <a:pt x="4688" y="5193"/>
                    <a:pt x="4634" y="5139"/>
                    <a:pt x="4568" y="5139"/>
                  </a:cubicBezTo>
                  <a:close/>
                  <a:moveTo>
                    <a:pt x="4568" y="2439"/>
                  </a:moveTo>
                  <a:cubicBezTo>
                    <a:pt x="4501" y="2439"/>
                    <a:pt x="4448" y="2492"/>
                    <a:pt x="4448" y="2559"/>
                  </a:cubicBezTo>
                  <a:lnTo>
                    <a:pt x="4448" y="4854"/>
                  </a:lnTo>
                  <a:cubicBezTo>
                    <a:pt x="4448" y="4920"/>
                    <a:pt x="4501" y="4974"/>
                    <a:pt x="4568" y="4974"/>
                  </a:cubicBezTo>
                  <a:cubicBezTo>
                    <a:pt x="4634" y="4974"/>
                    <a:pt x="4688" y="4920"/>
                    <a:pt x="4688" y="4854"/>
                  </a:cubicBezTo>
                  <a:lnTo>
                    <a:pt x="4688" y="2559"/>
                  </a:lnTo>
                  <a:cubicBezTo>
                    <a:pt x="4688" y="2492"/>
                    <a:pt x="4634" y="2439"/>
                    <a:pt x="4568" y="2439"/>
                  </a:cubicBezTo>
                  <a:close/>
                </a:path>
              </a:pathLst>
            </a:custGeom>
            <a:solidFill>
              <a:schemeClr val="bg1">
                <a:lumMod val="85000"/>
              </a:schemeClr>
            </a:solidFill>
            <a:ln>
              <a:noFill/>
            </a:ln>
          </p:spPr>
          <p:txBody>
            <a:bodyPr/>
            <a:lstStyle/>
            <a:p>
              <a:endParaRPr lang="zh-CN" altLang="en-US">
                <a:cs typeface="+mn-ea"/>
                <a:sym typeface="+mn-lt"/>
              </a:endParaRPr>
            </a:p>
          </p:txBody>
        </p:sp>
      </p:grpSp>
    </p:spTree>
    <p:extLst>
      <p:ext uri="{BB962C8B-B14F-4D97-AF65-F5344CB8AC3E}">
        <p14:creationId xmlns:p14="http://schemas.microsoft.com/office/powerpoint/2010/main" val="9119331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3558598" y="1268729"/>
            <a:ext cx="5419185" cy="895350"/>
          </a:xfrm>
        </p:spPr>
        <p:txBody>
          <a:bodyPr/>
          <a:lstStyle/>
          <a:p>
            <a:r>
              <a:rPr lang="zh-CN" altLang="en-US" sz="3600" dirty="0">
                <a:latin typeface="+mn-lt"/>
                <a:ea typeface="+mn-ea"/>
                <a:cs typeface="+mn-ea"/>
                <a:sym typeface="+mn-lt"/>
              </a:rPr>
              <a:t>摘要</a:t>
            </a:r>
            <a:r>
              <a:rPr lang="zh-CN" altLang="en-US" b="0" dirty="0">
                <a:latin typeface="+mn-lt"/>
                <a:ea typeface="+mn-ea"/>
                <a:cs typeface="+mn-ea"/>
                <a:sym typeface="+mn-lt"/>
              </a:rPr>
              <a:t> </a:t>
            </a:r>
            <a:endParaRPr lang="zh-CN" altLang="en-US" dirty="0">
              <a:latin typeface="+mn-lt"/>
              <a:ea typeface="+mn-ea"/>
              <a:cs typeface="+mn-ea"/>
              <a:sym typeface="+mn-lt"/>
            </a:endParaRPr>
          </a:p>
        </p:txBody>
      </p:sp>
      <p:sp>
        <p:nvSpPr>
          <p:cNvPr id="6" name="文本占位符 5"/>
          <p:cNvSpPr>
            <a:spLocks noGrp="1"/>
          </p:cNvSpPr>
          <p:nvPr>
            <p:ph type="body" idx="1"/>
          </p:nvPr>
        </p:nvSpPr>
        <p:spPr>
          <a:xfrm>
            <a:off x="3559714" y="2255519"/>
            <a:ext cx="5419185" cy="1127761"/>
          </a:xfrm>
        </p:spPr>
        <p:txBody>
          <a:bodyPr>
            <a:noAutofit/>
          </a:bodyPr>
          <a:lstStyle/>
          <a:p>
            <a:r>
              <a:rPr lang="zh-CN" altLang="en-US" sz="2000" dirty="0">
                <a:cs typeface="+mn-ea"/>
                <a:sym typeface="+mn-lt"/>
              </a:rPr>
              <a:t>本文是关于</a:t>
            </a:r>
            <a:r>
              <a:rPr lang="en-US" altLang="zh-CN" sz="2000" dirty="0">
                <a:cs typeface="+mn-ea"/>
                <a:sym typeface="+mn-lt"/>
              </a:rPr>
              <a:t>《</a:t>
            </a:r>
            <a:r>
              <a:rPr lang="zh-CN" altLang="en-US" sz="2000" dirty="0">
                <a:cs typeface="+mn-ea"/>
                <a:sym typeface="+mn-lt"/>
              </a:rPr>
              <a:t>社会主义是怎么从空想成为科学的？</a:t>
            </a:r>
            <a:r>
              <a:rPr lang="en-US" altLang="zh-CN" sz="2000" dirty="0">
                <a:cs typeface="+mn-ea"/>
                <a:sym typeface="+mn-lt"/>
              </a:rPr>
              <a:t>》</a:t>
            </a:r>
            <a:r>
              <a:rPr lang="zh-CN" altLang="en-US" sz="2000" dirty="0">
                <a:cs typeface="+mn-ea"/>
                <a:sym typeface="+mn-lt"/>
              </a:rPr>
              <a:t>的读后感。文中的一部分会有作者对空想社会主义以及马克思的科学社会科学主义做一定程度的概括，对两个不同的主义做浅层次的分析，并且总结他们失败以及成功的原因。另外一部分则是直接对原文的评价，我的读文感受，以及阅读本书之后我解决的困惑。 </a:t>
            </a:r>
          </a:p>
          <a:p>
            <a:r>
              <a:rPr lang="zh-CN" altLang="en-US" sz="2000" dirty="0">
                <a:cs typeface="+mn-ea"/>
                <a:sym typeface="+mn-lt"/>
              </a:rPr>
              <a:t>关键字：社会主义 空想 科学 马克思列宁 </a:t>
            </a:r>
          </a:p>
        </p:txBody>
      </p:sp>
    </p:spTree>
    <p:extLst>
      <p:ext uri="{BB962C8B-B14F-4D97-AF65-F5344CB8AC3E}">
        <p14:creationId xmlns:p14="http://schemas.microsoft.com/office/powerpoint/2010/main" val="237159738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nSpc>
                <a:spcPct val="150000"/>
              </a:lnSpc>
            </a:pPr>
            <a:r>
              <a:rPr lang="en-US" altLang="zh-CN" b="0" dirty="0">
                <a:latin typeface="+mn-lt"/>
                <a:ea typeface="+mn-ea"/>
                <a:cs typeface="+mn-ea"/>
                <a:sym typeface="+mn-lt"/>
              </a:rPr>
              <a:t>《</a:t>
            </a:r>
            <a:r>
              <a:rPr lang="zh-CN" altLang="en-US" b="0" dirty="0">
                <a:latin typeface="+mn-lt"/>
                <a:ea typeface="+mn-ea"/>
                <a:cs typeface="+mn-ea"/>
                <a:sym typeface="+mn-lt"/>
              </a:rPr>
              <a:t>社会主义是怎么从空想成为科学的？</a:t>
            </a:r>
            <a:r>
              <a:rPr lang="en-US" altLang="zh-CN" b="0" dirty="0">
                <a:latin typeface="+mn-lt"/>
                <a:ea typeface="+mn-ea"/>
                <a:cs typeface="+mn-ea"/>
                <a:sym typeface="+mn-lt"/>
              </a:rPr>
              <a:t>》</a:t>
            </a:r>
            <a:r>
              <a:rPr lang="zh-CN" altLang="en-US" b="0" dirty="0">
                <a:latin typeface="+mn-lt"/>
                <a:ea typeface="+mn-ea"/>
                <a:cs typeface="+mn-ea"/>
                <a:sym typeface="+mn-lt"/>
              </a:rPr>
              <a:t>读后感 </a:t>
            </a:r>
            <a:endParaRPr lang="en-US" altLang="zh-CN" sz="4000" b="0" dirty="0">
              <a:latin typeface="+mn-lt"/>
              <a:ea typeface="+mn-ea"/>
              <a:cs typeface="+mn-ea"/>
              <a:sym typeface="+mn-lt"/>
            </a:endParaRPr>
          </a:p>
        </p:txBody>
      </p:sp>
      <p:sp>
        <p:nvSpPr>
          <p:cNvPr id="4" name="灯片编号占位符 3"/>
          <p:cNvSpPr>
            <a:spLocks noGrp="1"/>
          </p:cNvSpPr>
          <p:nvPr>
            <p:ph type="sldNum" sz="quarter" idx="12"/>
          </p:nvPr>
        </p:nvSpPr>
        <p:spPr/>
        <p:txBody>
          <a:bodyPr/>
          <a:lstStyle/>
          <a:p>
            <a:fld id="{5DD3DB80-B894-403A-B48E-6FDC1A72010E}" type="slidenum">
              <a:rPr lang="zh-CN" altLang="en-US" smtClean="0">
                <a:cs typeface="+mn-ea"/>
                <a:sym typeface="+mn-lt"/>
              </a:rPr>
              <a:pPr/>
              <a:t>4</a:t>
            </a:fld>
            <a:endParaRPr lang="zh-CN" altLang="en-US">
              <a:cs typeface="+mn-ea"/>
              <a:sym typeface="+mn-lt"/>
            </a:endParaRPr>
          </a:p>
        </p:txBody>
      </p:sp>
      <p:sp>
        <p:nvSpPr>
          <p:cNvPr id="5" name="文本框 4"/>
          <p:cNvSpPr txBox="1"/>
          <p:nvPr/>
        </p:nvSpPr>
        <p:spPr>
          <a:xfrm>
            <a:off x="1493521" y="1625600"/>
            <a:ext cx="9143999" cy="4154984"/>
          </a:xfrm>
          <a:prstGeom prst="rect">
            <a:avLst/>
          </a:prstGeom>
          <a:noFill/>
        </p:spPr>
        <p:txBody>
          <a:bodyPr wrap="square" rtlCol="0">
            <a:spAutoFit/>
          </a:bodyPr>
          <a:lstStyle/>
          <a:p>
            <a:r>
              <a:rPr lang="zh-CN" altLang="en-US" sz="2400" dirty="0" smtClean="0">
                <a:cs typeface="+mn-ea"/>
                <a:sym typeface="+mn-lt"/>
              </a:rPr>
              <a:t>       本文</a:t>
            </a:r>
            <a:r>
              <a:rPr lang="zh-CN" altLang="en-US" sz="2400" dirty="0">
                <a:cs typeface="+mn-ea"/>
                <a:sym typeface="+mn-lt"/>
              </a:rPr>
              <a:t>是为了完成马原课上布置的作业而撰写的。原本我是对马原这类的书不太感兴趣，一开始就不大愿意阅读此类书籍。并且我在课上对老师讲的课程也有点疑问，认为自己可能无法很好完成这篇论文。庆幸的是，通过此次阅读以及对该论文的撰写，我对课程上的概念有了更为深刻的理解，对课上的疑问也有了一定程度的解决。并且，我对社会主义的理解也有了深一层的理解。即使此次论文依然写的不尽人意，我也是非常感谢此次阅读给我带来的收获。 </a:t>
            </a:r>
          </a:p>
          <a:p>
            <a:r>
              <a:rPr lang="zh-CN" altLang="en-US" sz="2400" dirty="0">
                <a:cs typeface="+mn-ea"/>
                <a:sym typeface="+mn-lt"/>
              </a:rPr>
              <a:t>这篇读后感将会对空想社会主义以及马克思的科学社会科学主义做一定程度的概括，对两个不同的主义做浅层次的分析，并且总结他们失败以及成功的原因。另外一部分则是直接对原文的评价，我的读文感受，以及阅读本书之后我解决的困惑。 </a:t>
            </a:r>
          </a:p>
        </p:txBody>
      </p:sp>
    </p:spTree>
    <p:extLst>
      <p:ext uri="{BB962C8B-B14F-4D97-AF65-F5344CB8AC3E}">
        <p14:creationId xmlns:p14="http://schemas.microsoft.com/office/powerpoint/2010/main" val="114180835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0" dirty="0">
                <a:latin typeface="+mn-lt"/>
                <a:ea typeface="+mn-ea"/>
                <a:cs typeface="+mn-ea"/>
                <a:sym typeface="+mn-lt"/>
              </a:rPr>
              <a:t>空想主义 </a:t>
            </a:r>
            <a:endParaRPr lang="zh-CN" altLang="en-US" dirty="0">
              <a:latin typeface="+mn-lt"/>
              <a:ea typeface="+mn-ea"/>
              <a:cs typeface="+mn-ea"/>
              <a:sym typeface="+mn-lt"/>
            </a:endParaRPr>
          </a:p>
        </p:txBody>
      </p:sp>
      <p:sp>
        <p:nvSpPr>
          <p:cNvPr id="4" name="灯片编号占位符 3"/>
          <p:cNvSpPr>
            <a:spLocks noGrp="1"/>
          </p:cNvSpPr>
          <p:nvPr>
            <p:ph type="sldNum" sz="quarter" idx="12"/>
          </p:nvPr>
        </p:nvSpPr>
        <p:spPr/>
        <p:txBody>
          <a:bodyPr/>
          <a:lstStyle/>
          <a:p>
            <a:fld id="{5DD3DB80-B894-403A-B48E-6FDC1A72010E}" type="slidenum">
              <a:rPr lang="zh-CN" altLang="en-US" smtClean="0">
                <a:cs typeface="+mn-ea"/>
                <a:sym typeface="+mn-lt"/>
              </a:rPr>
              <a:pPr/>
              <a:t>5</a:t>
            </a:fld>
            <a:endParaRPr lang="zh-CN" altLang="en-US">
              <a:cs typeface="+mn-ea"/>
              <a:sym typeface="+mn-lt"/>
            </a:endParaRPr>
          </a:p>
        </p:txBody>
      </p:sp>
      <p:grpSp>
        <p:nvGrpSpPr>
          <p:cNvPr id="5" name="2589"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3531000" y="1405833"/>
            <a:ext cx="5219700" cy="4003167"/>
            <a:chOff x="3531000" y="1405833"/>
            <a:chExt cx="5219700" cy="4003167"/>
          </a:xfrm>
        </p:grpSpPr>
        <p:sp>
          <p:nvSpPr>
            <p:cNvPr id="6" name="islïḑê"/>
            <p:cNvSpPr txBox="1"/>
            <p:nvPr/>
          </p:nvSpPr>
          <p:spPr>
            <a:xfrm>
              <a:off x="4836000" y="1405833"/>
              <a:ext cx="2520000" cy="927008"/>
            </a:xfrm>
            <a:prstGeom prst="rect">
              <a:avLst/>
            </a:prstGeom>
            <a:noFill/>
          </p:spPr>
          <p:txBody>
            <a:bodyPr wrap="square" lIns="90000" tIns="46800" rIns="90000" bIns="46800" anchor="ctr" anchorCtr="0">
              <a:normAutofit/>
            </a:bodyPr>
            <a:lstStyle/>
            <a:p>
              <a:pPr algn="dist"/>
              <a:r>
                <a:rPr lang="en-US" altLang="zh-CN" sz="2600" b="1" dirty="0">
                  <a:solidFill>
                    <a:schemeClr val="tx2"/>
                  </a:solidFill>
                  <a:cs typeface="+mn-ea"/>
                  <a:sym typeface="+mn-lt"/>
                </a:rPr>
                <a:t>CONTENTS</a:t>
              </a:r>
              <a:endParaRPr lang="zh-CN" altLang="en-US" sz="4000" b="1" dirty="0">
                <a:solidFill>
                  <a:schemeClr val="tx2"/>
                </a:solidFill>
                <a:cs typeface="+mn-ea"/>
                <a:sym typeface="+mn-lt"/>
              </a:endParaRPr>
            </a:p>
          </p:txBody>
        </p:sp>
        <p:sp>
          <p:nvSpPr>
            <p:cNvPr id="10" name="iś1ïďé"/>
            <p:cNvSpPr/>
            <p:nvPr/>
          </p:nvSpPr>
          <p:spPr bwMode="auto">
            <a:xfrm>
              <a:off x="4337310" y="3092839"/>
              <a:ext cx="944084" cy="806408"/>
            </a:xfrm>
            <a:custGeom>
              <a:avLst/>
              <a:gdLst>
                <a:gd name="T0" fmla="*/ 48 w 48"/>
                <a:gd name="T1" fmla="*/ 38 h 41"/>
                <a:gd name="T2" fmla="*/ 45 w 48"/>
                <a:gd name="T3" fmla="*/ 41 h 41"/>
                <a:gd name="T4" fmla="*/ 37 w 48"/>
                <a:gd name="T5" fmla="*/ 41 h 41"/>
                <a:gd name="T6" fmla="*/ 34 w 48"/>
                <a:gd name="T7" fmla="*/ 38 h 41"/>
                <a:gd name="T8" fmla="*/ 34 w 48"/>
                <a:gd name="T9" fmla="*/ 30 h 41"/>
                <a:gd name="T10" fmla="*/ 37 w 48"/>
                <a:gd name="T11" fmla="*/ 27 h 41"/>
                <a:gd name="T12" fmla="*/ 39 w 48"/>
                <a:gd name="T13" fmla="*/ 27 h 41"/>
                <a:gd name="T14" fmla="*/ 39 w 48"/>
                <a:gd name="T15" fmla="*/ 22 h 41"/>
                <a:gd name="T16" fmla="*/ 25 w 48"/>
                <a:gd name="T17" fmla="*/ 22 h 41"/>
                <a:gd name="T18" fmla="*/ 25 w 48"/>
                <a:gd name="T19" fmla="*/ 27 h 41"/>
                <a:gd name="T20" fmla="*/ 28 w 48"/>
                <a:gd name="T21" fmla="*/ 27 h 41"/>
                <a:gd name="T22" fmla="*/ 31 w 48"/>
                <a:gd name="T23" fmla="*/ 30 h 41"/>
                <a:gd name="T24" fmla="*/ 31 w 48"/>
                <a:gd name="T25" fmla="*/ 38 h 41"/>
                <a:gd name="T26" fmla="*/ 28 w 48"/>
                <a:gd name="T27" fmla="*/ 41 h 41"/>
                <a:gd name="T28" fmla="*/ 19 w 48"/>
                <a:gd name="T29" fmla="*/ 41 h 41"/>
                <a:gd name="T30" fmla="*/ 17 w 48"/>
                <a:gd name="T31" fmla="*/ 38 h 41"/>
                <a:gd name="T32" fmla="*/ 17 w 48"/>
                <a:gd name="T33" fmla="*/ 30 h 41"/>
                <a:gd name="T34" fmla="*/ 19 w 48"/>
                <a:gd name="T35" fmla="*/ 27 h 41"/>
                <a:gd name="T36" fmla="*/ 22 w 48"/>
                <a:gd name="T37" fmla="*/ 27 h 41"/>
                <a:gd name="T38" fmla="*/ 22 w 48"/>
                <a:gd name="T39" fmla="*/ 22 h 41"/>
                <a:gd name="T40" fmla="*/ 8 w 48"/>
                <a:gd name="T41" fmla="*/ 22 h 41"/>
                <a:gd name="T42" fmla="*/ 8 w 48"/>
                <a:gd name="T43" fmla="*/ 27 h 41"/>
                <a:gd name="T44" fmla="*/ 11 w 48"/>
                <a:gd name="T45" fmla="*/ 27 h 41"/>
                <a:gd name="T46" fmla="*/ 13 w 48"/>
                <a:gd name="T47" fmla="*/ 30 h 41"/>
                <a:gd name="T48" fmla="*/ 13 w 48"/>
                <a:gd name="T49" fmla="*/ 38 h 41"/>
                <a:gd name="T50" fmla="*/ 11 w 48"/>
                <a:gd name="T51" fmla="*/ 41 h 41"/>
                <a:gd name="T52" fmla="*/ 2 w 48"/>
                <a:gd name="T53" fmla="*/ 41 h 41"/>
                <a:gd name="T54" fmla="*/ 0 w 48"/>
                <a:gd name="T55" fmla="*/ 38 h 41"/>
                <a:gd name="T56" fmla="*/ 0 w 48"/>
                <a:gd name="T57" fmla="*/ 30 h 41"/>
                <a:gd name="T58" fmla="*/ 2 w 48"/>
                <a:gd name="T59" fmla="*/ 27 h 41"/>
                <a:gd name="T60" fmla="*/ 5 w 48"/>
                <a:gd name="T61" fmla="*/ 27 h 41"/>
                <a:gd name="T62" fmla="*/ 5 w 48"/>
                <a:gd name="T63" fmla="*/ 22 h 41"/>
                <a:gd name="T64" fmla="*/ 8 w 48"/>
                <a:gd name="T65" fmla="*/ 19 h 41"/>
                <a:gd name="T66" fmla="*/ 22 w 48"/>
                <a:gd name="T67" fmla="*/ 19 h 41"/>
                <a:gd name="T68" fmla="*/ 22 w 48"/>
                <a:gd name="T69" fmla="*/ 13 h 41"/>
                <a:gd name="T70" fmla="*/ 19 w 48"/>
                <a:gd name="T71" fmla="*/ 13 h 41"/>
                <a:gd name="T72" fmla="*/ 17 w 48"/>
                <a:gd name="T73" fmla="*/ 11 h 41"/>
                <a:gd name="T74" fmla="*/ 17 w 48"/>
                <a:gd name="T75" fmla="*/ 2 h 41"/>
                <a:gd name="T76" fmla="*/ 19 w 48"/>
                <a:gd name="T77" fmla="*/ 0 h 41"/>
                <a:gd name="T78" fmla="*/ 28 w 48"/>
                <a:gd name="T79" fmla="*/ 0 h 41"/>
                <a:gd name="T80" fmla="*/ 31 w 48"/>
                <a:gd name="T81" fmla="*/ 2 h 41"/>
                <a:gd name="T82" fmla="*/ 31 w 48"/>
                <a:gd name="T83" fmla="*/ 11 h 41"/>
                <a:gd name="T84" fmla="*/ 28 w 48"/>
                <a:gd name="T85" fmla="*/ 13 h 41"/>
                <a:gd name="T86" fmla="*/ 25 w 48"/>
                <a:gd name="T87" fmla="*/ 13 h 41"/>
                <a:gd name="T88" fmla="*/ 25 w 48"/>
                <a:gd name="T89" fmla="*/ 19 h 41"/>
                <a:gd name="T90" fmla="*/ 39 w 48"/>
                <a:gd name="T91" fmla="*/ 19 h 41"/>
                <a:gd name="T92" fmla="*/ 43 w 48"/>
                <a:gd name="T93" fmla="*/ 22 h 41"/>
                <a:gd name="T94" fmla="*/ 43 w 48"/>
                <a:gd name="T95" fmla="*/ 27 h 41"/>
                <a:gd name="T96" fmla="*/ 45 w 48"/>
                <a:gd name="T97" fmla="*/ 27 h 41"/>
                <a:gd name="T98" fmla="*/ 48 w 48"/>
                <a:gd name="T99" fmla="*/ 30 h 41"/>
                <a:gd name="T100" fmla="*/ 48 w 48"/>
                <a:gd name="T101" fmla="*/ 38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8" h="41">
                  <a:moveTo>
                    <a:pt x="48" y="38"/>
                  </a:moveTo>
                  <a:cubicBezTo>
                    <a:pt x="48" y="40"/>
                    <a:pt x="47" y="41"/>
                    <a:pt x="45" y="41"/>
                  </a:cubicBezTo>
                  <a:cubicBezTo>
                    <a:pt x="37" y="41"/>
                    <a:pt x="37" y="41"/>
                    <a:pt x="37" y="41"/>
                  </a:cubicBezTo>
                  <a:cubicBezTo>
                    <a:pt x="35" y="41"/>
                    <a:pt x="34" y="40"/>
                    <a:pt x="34" y="38"/>
                  </a:cubicBezTo>
                  <a:cubicBezTo>
                    <a:pt x="34" y="30"/>
                    <a:pt x="34" y="30"/>
                    <a:pt x="34" y="30"/>
                  </a:cubicBezTo>
                  <a:cubicBezTo>
                    <a:pt x="34" y="28"/>
                    <a:pt x="35" y="27"/>
                    <a:pt x="37" y="27"/>
                  </a:cubicBezTo>
                  <a:cubicBezTo>
                    <a:pt x="39" y="27"/>
                    <a:pt x="39" y="27"/>
                    <a:pt x="39" y="27"/>
                  </a:cubicBezTo>
                  <a:cubicBezTo>
                    <a:pt x="39" y="22"/>
                    <a:pt x="39" y="22"/>
                    <a:pt x="39" y="22"/>
                  </a:cubicBezTo>
                  <a:cubicBezTo>
                    <a:pt x="25" y="22"/>
                    <a:pt x="25" y="22"/>
                    <a:pt x="25" y="22"/>
                  </a:cubicBezTo>
                  <a:cubicBezTo>
                    <a:pt x="25" y="27"/>
                    <a:pt x="25" y="27"/>
                    <a:pt x="25" y="27"/>
                  </a:cubicBezTo>
                  <a:cubicBezTo>
                    <a:pt x="28" y="27"/>
                    <a:pt x="28" y="27"/>
                    <a:pt x="28" y="27"/>
                  </a:cubicBezTo>
                  <a:cubicBezTo>
                    <a:pt x="29" y="27"/>
                    <a:pt x="31" y="28"/>
                    <a:pt x="31" y="30"/>
                  </a:cubicBezTo>
                  <a:cubicBezTo>
                    <a:pt x="31" y="38"/>
                    <a:pt x="31" y="38"/>
                    <a:pt x="31" y="38"/>
                  </a:cubicBezTo>
                  <a:cubicBezTo>
                    <a:pt x="31" y="40"/>
                    <a:pt x="29" y="41"/>
                    <a:pt x="28" y="41"/>
                  </a:cubicBezTo>
                  <a:cubicBezTo>
                    <a:pt x="19" y="41"/>
                    <a:pt x="19" y="41"/>
                    <a:pt x="19" y="41"/>
                  </a:cubicBezTo>
                  <a:cubicBezTo>
                    <a:pt x="18" y="41"/>
                    <a:pt x="17" y="40"/>
                    <a:pt x="17" y="38"/>
                  </a:cubicBezTo>
                  <a:cubicBezTo>
                    <a:pt x="17" y="30"/>
                    <a:pt x="17" y="30"/>
                    <a:pt x="17" y="30"/>
                  </a:cubicBezTo>
                  <a:cubicBezTo>
                    <a:pt x="17" y="28"/>
                    <a:pt x="18" y="27"/>
                    <a:pt x="19" y="27"/>
                  </a:cubicBezTo>
                  <a:cubicBezTo>
                    <a:pt x="22" y="27"/>
                    <a:pt x="22" y="27"/>
                    <a:pt x="22" y="27"/>
                  </a:cubicBezTo>
                  <a:cubicBezTo>
                    <a:pt x="22" y="22"/>
                    <a:pt x="22" y="22"/>
                    <a:pt x="22" y="22"/>
                  </a:cubicBezTo>
                  <a:cubicBezTo>
                    <a:pt x="8" y="22"/>
                    <a:pt x="8" y="22"/>
                    <a:pt x="8" y="22"/>
                  </a:cubicBezTo>
                  <a:cubicBezTo>
                    <a:pt x="8" y="27"/>
                    <a:pt x="8" y="27"/>
                    <a:pt x="8" y="27"/>
                  </a:cubicBezTo>
                  <a:cubicBezTo>
                    <a:pt x="11" y="27"/>
                    <a:pt x="11" y="27"/>
                    <a:pt x="11" y="27"/>
                  </a:cubicBezTo>
                  <a:cubicBezTo>
                    <a:pt x="12" y="27"/>
                    <a:pt x="13" y="28"/>
                    <a:pt x="13" y="30"/>
                  </a:cubicBezTo>
                  <a:cubicBezTo>
                    <a:pt x="13" y="38"/>
                    <a:pt x="13" y="38"/>
                    <a:pt x="13" y="38"/>
                  </a:cubicBezTo>
                  <a:cubicBezTo>
                    <a:pt x="13" y="40"/>
                    <a:pt x="12" y="41"/>
                    <a:pt x="11" y="41"/>
                  </a:cubicBezTo>
                  <a:cubicBezTo>
                    <a:pt x="2" y="41"/>
                    <a:pt x="2" y="41"/>
                    <a:pt x="2" y="41"/>
                  </a:cubicBezTo>
                  <a:cubicBezTo>
                    <a:pt x="1" y="41"/>
                    <a:pt x="0" y="40"/>
                    <a:pt x="0" y="38"/>
                  </a:cubicBezTo>
                  <a:cubicBezTo>
                    <a:pt x="0" y="30"/>
                    <a:pt x="0" y="30"/>
                    <a:pt x="0" y="30"/>
                  </a:cubicBezTo>
                  <a:cubicBezTo>
                    <a:pt x="0" y="28"/>
                    <a:pt x="1" y="27"/>
                    <a:pt x="2" y="27"/>
                  </a:cubicBezTo>
                  <a:cubicBezTo>
                    <a:pt x="5" y="27"/>
                    <a:pt x="5" y="27"/>
                    <a:pt x="5" y="27"/>
                  </a:cubicBezTo>
                  <a:cubicBezTo>
                    <a:pt x="5" y="22"/>
                    <a:pt x="5" y="22"/>
                    <a:pt x="5" y="22"/>
                  </a:cubicBezTo>
                  <a:cubicBezTo>
                    <a:pt x="5" y="20"/>
                    <a:pt x="6" y="19"/>
                    <a:pt x="8" y="19"/>
                  </a:cubicBezTo>
                  <a:cubicBezTo>
                    <a:pt x="22" y="19"/>
                    <a:pt x="22" y="19"/>
                    <a:pt x="22" y="19"/>
                  </a:cubicBezTo>
                  <a:cubicBezTo>
                    <a:pt x="22" y="13"/>
                    <a:pt x="22" y="13"/>
                    <a:pt x="22" y="13"/>
                  </a:cubicBezTo>
                  <a:cubicBezTo>
                    <a:pt x="19" y="13"/>
                    <a:pt x="19" y="13"/>
                    <a:pt x="19" y="13"/>
                  </a:cubicBezTo>
                  <a:cubicBezTo>
                    <a:pt x="18" y="13"/>
                    <a:pt x="17" y="12"/>
                    <a:pt x="17" y="11"/>
                  </a:cubicBezTo>
                  <a:cubicBezTo>
                    <a:pt x="17" y="2"/>
                    <a:pt x="17" y="2"/>
                    <a:pt x="17" y="2"/>
                  </a:cubicBezTo>
                  <a:cubicBezTo>
                    <a:pt x="17" y="1"/>
                    <a:pt x="18" y="0"/>
                    <a:pt x="19" y="0"/>
                  </a:cubicBezTo>
                  <a:cubicBezTo>
                    <a:pt x="28" y="0"/>
                    <a:pt x="28" y="0"/>
                    <a:pt x="28" y="0"/>
                  </a:cubicBezTo>
                  <a:cubicBezTo>
                    <a:pt x="29" y="0"/>
                    <a:pt x="31" y="1"/>
                    <a:pt x="31" y="2"/>
                  </a:cubicBezTo>
                  <a:cubicBezTo>
                    <a:pt x="31" y="11"/>
                    <a:pt x="31" y="11"/>
                    <a:pt x="31" y="11"/>
                  </a:cubicBezTo>
                  <a:cubicBezTo>
                    <a:pt x="31" y="12"/>
                    <a:pt x="29" y="13"/>
                    <a:pt x="28" y="13"/>
                  </a:cubicBezTo>
                  <a:cubicBezTo>
                    <a:pt x="25" y="13"/>
                    <a:pt x="25" y="13"/>
                    <a:pt x="25" y="13"/>
                  </a:cubicBezTo>
                  <a:cubicBezTo>
                    <a:pt x="25" y="19"/>
                    <a:pt x="25" y="19"/>
                    <a:pt x="25" y="19"/>
                  </a:cubicBezTo>
                  <a:cubicBezTo>
                    <a:pt x="39" y="19"/>
                    <a:pt x="39" y="19"/>
                    <a:pt x="39" y="19"/>
                  </a:cubicBezTo>
                  <a:cubicBezTo>
                    <a:pt x="41" y="19"/>
                    <a:pt x="43" y="20"/>
                    <a:pt x="43" y="22"/>
                  </a:cubicBezTo>
                  <a:cubicBezTo>
                    <a:pt x="43" y="27"/>
                    <a:pt x="43" y="27"/>
                    <a:pt x="43" y="27"/>
                  </a:cubicBezTo>
                  <a:cubicBezTo>
                    <a:pt x="45" y="27"/>
                    <a:pt x="45" y="27"/>
                    <a:pt x="45" y="27"/>
                  </a:cubicBezTo>
                  <a:cubicBezTo>
                    <a:pt x="47" y="27"/>
                    <a:pt x="48" y="28"/>
                    <a:pt x="48" y="30"/>
                  </a:cubicBezTo>
                  <a:lnTo>
                    <a:pt x="48" y="38"/>
                  </a:lnTo>
                  <a:close/>
                </a:path>
              </a:pathLst>
            </a:custGeom>
            <a:solidFill>
              <a:schemeClr val="accent2">
                <a:lumMod val="100000"/>
              </a:schemeClr>
            </a:solidFill>
            <a:ln>
              <a:noFill/>
            </a:ln>
          </p:spPr>
          <p:txBody>
            <a:bodyPr anchor="ctr"/>
            <a:lstStyle/>
            <a:p>
              <a:pPr algn="ctr"/>
              <a:endParaRPr>
                <a:cs typeface="+mn-ea"/>
                <a:sym typeface="+mn-lt"/>
              </a:endParaRPr>
            </a:p>
          </p:txBody>
        </p:sp>
        <p:sp>
          <p:nvSpPr>
            <p:cNvPr id="11" name="îṥlîḋe"/>
            <p:cNvSpPr txBox="1"/>
            <p:nvPr/>
          </p:nvSpPr>
          <p:spPr bwMode="auto">
            <a:xfrm>
              <a:off x="3702781" y="4289768"/>
              <a:ext cx="2213143" cy="400118"/>
            </a:xfrm>
            <a:prstGeom prst="rect">
              <a:avLst/>
            </a:prstGeom>
            <a:noFill/>
            <a:ln w="9525">
              <a:noFill/>
              <a:miter lim="800000"/>
              <a:headEnd/>
              <a:tailEnd/>
            </a:ln>
          </p:spPr>
          <p:txBody>
            <a:bodyPr wrap="none" lIns="90000" tIns="46800" rIns="90000" bIns="46800" anchor="ctr" anchorCtr="1">
              <a:normAutofit/>
              <a:scene3d>
                <a:camera prst="orthographicFront"/>
                <a:lightRig rig="threePt" dir="t"/>
              </a:scene3d>
              <a:sp3d>
                <a:bevelT w="0" h="0"/>
              </a:sp3d>
            </a:bodyPr>
            <a:lstStyle/>
            <a:p>
              <a:pPr marL="0" lvl="1" algn="ctr"/>
              <a:r>
                <a:rPr lang="zh-CN" altLang="en-US" dirty="0">
                  <a:cs typeface="+mn-ea"/>
                  <a:sym typeface="+mn-lt"/>
                </a:rPr>
                <a:t>空想主义概括 </a:t>
              </a:r>
              <a:endParaRPr lang="zh-CN" altLang="en-US" b="1" dirty="0">
                <a:cs typeface="+mn-ea"/>
                <a:sym typeface="+mn-lt"/>
              </a:endParaRPr>
            </a:p>
          </p:txBody>
        </p:sp>
        <p:sp>
          <p:nvSpPr>
            <p:cNvPr id="13" name="ïşḻiḓe"/>
            <p:cNvSpPr/>
            <p:nvPr/>
          </p:nvSpPr>
          <p:spPr bwMode="auto">
            <a:xfrm>
              <a:off x="6923485" y="3031241"/>
              <a:ext cx="987780" cy="929604"/>
            </a:xfrm>
            <a:custGeom>
              <a:avLst/>
              <a:gdLst>
                <a:gd name="connsiteX0" fmla="*/ 69646 w 508000"/>
                <a:gd name="connsiteY0" fmla="*/ 394096 h 478080"/>
                <a:gd name="connsiteX1" fmla="*/ 438355 w 508000"/>
                <a:gd name="connsiteY1" fmla="*/ 394096 h 478080"/>
                <a:gd name="connsiteX2" fmla="*/ 438355 w 508000"/>
                <a:gd name="connsiteY2" fmla="*/ 422773 h 478080"/>
                <a:gd name="connsiteX3" fmla="*/ 473178 w 508000"/>
                <a:gd name="connsiteY3" fmla="*/ 422773 h 478080"/>
                <a:gd name="connsiteX4" fmla="*/ 473178 w 508000"/>
                <a:gd name="connsiteY4" fmla="*/ 447354 h 478080"/>
                <a:gd name="connsiteX5" fmla="*/ 497758 w 508000"/>
                <a:gd name="connsiteY5" fmla="*/ 447354 h 478080"/>
                <a:gd name="connsiteX6" fmla="*/ 497758 w 508000"/>
                <a:gd name="connsiteY6" fmla="*/ 478080 h 478080"/>
                <a:gd name="connsiteX7" fmla="*/ 14339 w 508000"/>
                <a:gd name="connsiteY7" fmla="*/ 478080 h 478080"/>
                <a:gd name="connsiteX8" fmla="*/ 14339 w 508000"/>
                <a:gd name="connsiteY8" fmla="*/ 447354 h 478080"/>
                <a:gd name="connsiteX9" fmla="*/ 38920 w 508000"/>
                <a:gd name="connsiteY9" fmla="*/ 447354 h 478080"/>
                <a:gd name="connsiteX10" fmla="*/ 38920 w 508000"/>
                <a:gd name="connsiteY10" fmla="*/ 422773 h 478080"/>
                <a:gd name="connsiteX11" fmla="*/ 69646 w 508000"/>
                <a:gd name="connsiteY11" fmla="*/ 422773 h 478080"/>
                <a:gd name="connsiteX12" fmla="*/ 362031 w 508000"/>
                <a:gd name="connsiteY12" fmla="*/ 193354 h 478080"/>
                <a:gd name="connsiteX13" fmla="*/ 436842 w 508000"/>
                <a:gd name="connsiteY13" fmla="*/ 193354 h 478080"/>
                <a:gd name="connsiteX14" fmla="*/ 456791 w 508000"/>
                <a:gd name="connsiteY14" fmla="*/ 213383 h 478080"/>
                <a:gd name="connsiteX15" fmla="*/ 456791 w 508000"/>
                <a:gd name="connsiteY15" fmla="*/ 233411 h 478080"/>
                <a:gd name="connsiteX16" fmla="*/ 436842 w 508000"/>
                <a:gd name="connsiteY16" fmla="*/ 233411 h 478080"/>
                <a:gd name="connsiteX17" fmla="*/ 436842 w 508000"/>
                <a:gd name="connsiteY17" fmla="*/ 373612 h 478080"/>
                <a:gd name="connsiteX18" fmla="*/ 362031 w 508000"/>
                <a:gd name="connsiteY18" fmla="*/ 373612 h 478080"/>
                <a:gd name="connsiteX19" fmla="*/ 362031 w 508000"/>
                <a:gd name="connsiteY19" fmla="*/ 233411 h 478080"/>
                <a:gd name="connsiteX20" fmla="*/ 342081 w 508000"/>
                <a:gd name="connsiteY20" fmla="*/ 233411 h 478080"/>
                <a:gd name="connsiteX21" fmla="*/ 342081 w 508000"/>
                <a:gd name="connsiteY21" fmla="*/ 213383 h 478080"/>
                <a:gd name="connsiteX22" fmla="*/ 362031 w 508000"/>
                <a:gd name="connsiteY22" fmla="*/ 193354 h 478080"/>
                <a:gd name="connsiteX23" fmla="*/ 218644 w 508000"/>
                <a:gd name="connsiteY23" fmla="*/ 193354 h 478080"/>
                <a:gd name="connsiteX24" fmla="*/ 293455 w 508000"/>
                <a:gd name="connsiteY24" fmla="*/ 193354 h 478080"/>
                <a:gd name="connsiteX25" fmla="*/ 313404 w 508000"/>
                <a:gd name="connsiteY25" fmla="*/ 213383 h 478080"/>
                <a:gd name="connsiteX26" fmla="*/ 313404 w 508000"/>
                <a:gd name="connsiteY26" fmla="*/ 233411 h 478080"/>
                <a:gd name="connsiteX27" fmla="*/ 293455 w 508000"/>
                <a:gd name="connsiteY27" fmla="*/ 233411 h 478080"/>
                <a:gd name="connsiteX28" fmla="*/ 293455 w 508000"/>
                <a:gd name="connsiteY28" fmla="*/ 373612 h 478080"/>
                <a:gd name="connsiteX29" fmla="*/ 213656 w 508000"/>
                <a:gd name="connsiteY29" fmla="*/ 373612 h 478080"/>
                <a:gd name="connsiteX30" fmla="*/ 213656 w 508000"/>
                <a:gd name="connsiteY30" fmla="*/ 233411 h 478080"/>
                <a:gd name="connsiteX31" fmla="*/ 198694 w 508000"/>
                <a:gd name="connsiteY31" fmla="*/ 233411 h 478080"/>
                <a:gd name="connsiteX32" fmla="*/ 198694 w 508000"/>
                <a:gd name="connsiteY32" fmla="*/ 213383 h 478080"/>
                <a:gd name="connsiteX33" fmla="*/ 218644 w 508000"/>
                <a:gd name="connsiteY33" fmla="*/ 193354 h 478080"/>
                <a:gd name="connsiteX34" fmla="*/ 73208 w 508000"/>
                <a:gd name="connsiteY34" fmla="*/ 193354 h 478080"/>
                <a:gd name="connsiteX35" fmla="*/ 148019 w 508000"/>
                <a:gd name="connsiteY35" fmla="*/ 193354 h 478080"/>
                <a:gd name="connsiteX36" fmla="*/ 167968 w 508000"/>
                <a:gd name="connsiteY36" fmla="*/ 213383 h 478080"/>
                <a:gd name="connsiteX37" fmla="*/ 167968 w 508000"/>
                <a:gd name="connsiteY37" fmla="*/ 233411 h 478080"/>
                <a:gd name="connsiteX38" fmla="*/ 148019 w 508000"/>
                <a:gd name="connsiteY38" fmla="*/ 233411 h 478080"/>
                <a:gd name="connsiteX39" fmla="*/ 148019 w 508000"/>
                <a:gd name="connsiteY39" fmla="*/ 373612 h 478080"/>
                <a:gd name="connsiteX40" fmla="*/ 73208 w 508000"/>
                <a:gd name="connsiteY40" fmla="*/ 373612 h 478080"/>
                <a:gd name="connsiteX41" fmla="*/ 73208 w 508000"/>
                <a:gd name="connsiteY41" fmla="*/ 233411 h 478080"/>
                <a:gd name="connsiteX42" fmla="*/ 53258 w 508000"/>
                <a:gd name="connsiteY42" fmla="*/ 233411 h 478080"/>
                <a:gd name="connsiteX43" fmla="*/ 53258 w 508000"/>
                <a:gd name="connsiteY43" fmla="*/ 213383 h 478080"/>
                <a:gd name="connsiteX44" fmla="*/ 73208 w 508000"/>
                <a:gd name="connsiteY44" fmla="*/ 193354 h 478080"/>
                <a:gd name="connsiteX45" fmla="*/ 234079 w 508000"/>
                <a:gd name="connsiteY45" fmla="*/ 68402 h 478080"/>
                <a:gd name="connsiteX46" fmla="*/ 169334 w 508000"/>
                <a:gd name="connsiteY46" fmla="*/ 108199 h 478080"/>
                <a:gd name="connsiteX47" fmla="*/ 169334 w 508000"/>
                <a:gd name="connsiteY47" fmla="*/ 113174 h 478080"/>
                <a:gd name="connsiteX48" fmla="*/ 174314 w 508000"/>
                <a:gd name="connsiteY48" fmla="*/ 113174 h 478080"/>
                <a:gd name="connsiteX49" fmla="*/ 333687 w 508000"/>
                <a:gd name="connsiteY49" fmla="*/ 113174 h 478080"/>
                <a:gd name="connsiteX50" fmla="*/ 338667 w 508000"/>
                <a:gd name="connsiteY50" fmla="*/ 113174 h 478080"/>
                <a:gd name="connsiteX51" fmla="*/ 338667 w 508000"/>
                <a:gd name="connsiteY51" fmla="*/ 108199 h 478080"/>
                <a:gd name="connsiteX52" fmla="*/ 273922 w 508000"/>
                <a:gd name="connsiteY52" fmla="*/ 68402 h 478080"/>
                <a:gd name="connsiteX53" fmla="*/ 234079 w 508000"/>
                <a:gd name="connsiteY53" fmla="*/ 68402 h 478080"/>
                <a:gd name="connsiteX54" fmla="*/ 234079 w 508000"/>
                <a:gd name="connsiteY54" fmla="*/ 3732 h 478080"/>
                <a:gd name="connsiteX55" fmla="*/ 273922 w 508000"/>
                <a:gd name="connsiteY55" fmla="*/ 3732 h 478080"/>
                <a:gd name="connsiteX56" fmla="*/ 488079 w 508000"/>
                <a:gd name="connsiteY56" fmla="*/ 123123 h 478080"/>
                <a:gd name="connsiteX57" fmla="*/ 508000 w 508000"/>
                <a:gd name="connsiteY57" fmla="*/ 157946 h 478080"/>
                <a:gd name="connsiteX58" fmla="*/ 508000 w 508000"/>
                <a:gd name="connsiteY58" fmla="*/ 172870 h 478080"/>
                <a:gd name="connsiteX59" fmla="*/ 0 w 508000"/>
                <a:gd name="connsiteY59" fmla="*/ 172870 h 478080"/>
                <a:gd name="connsiteX60" fmla="*/ 0 w 508000"/>
                <a:gd name="connsiteY60" fmla="*/ 157946 h 478080"/>
                <a:gd name="connsiteX61" fmla="*/ 19922 w 508000"/>
                <a:gd name="connsiteY61" fmla="*/ 123123 h 478080"/>
                <a:gd name="connsiteX62" fmla="*/ 234079 w 508000"/>
                <a:gd name="connsiteY62" fmla="*/ 3732 h 478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508000" h="478080">
                  <a:moveTo>
                    <a:pt x="69646" y="394096"/>
                  </a:moveTo>
                  <a:lnTo>
                    <a:pt x="438355" y="394096"/>
                  </a:lnTo>
                  <a:lnTo>
                    <a:pt x="438355" y="422773"/>
                  </a:lnTo>
                  <a:lnTo>
                    <a:pt x="473178" y="422773"/>
                  </a:lnTo>
                  <a:lnTo>
                    <a:pt x="473178" y="447354"/>
                  </a:lnTo>
                  <a:lnTo>
                    <a:pt x="497758" y="447354"/>
                  </a:lnTo>
                  <a:lnTo>
                    <a:pt x="497758" y="478080"/>
                  </a:lnTo>
                  <a:lnTo>
                    <a:pt x="14339" y="478080"/>
                  </a:lnTo>
                  <a:lnTo>
                    <a:pt x="14339" y="447354"/>
                  </a:lnTo>
                  <a:lnTo>
                    <a:pt x="38920" y="447354"/>
                  </a:lnTo>
                  <a:lnTo>
                    <a:pt x="38920" y="422773"/>
                  </a:lnTo>
                  <a:lnTo>
                    <a:pt x="69646" y="422773"/>
                  </a:lnTo>
                  <a:close/>
                  <a:moveTo>
                    <a:pt x="362031" y="193354"/>
                  </a:moveTo>
                  <a:cubicBezTo>
                    <a:pt x="362031" y="193354"/>
                    <a:pt x="362031" y="193354"/>
                    <a:pt x="436842" y="193354"/>
                  </a:cubicBezTo>
                  <a:cubicBezTo>
                    <a:pt x="446816" y="193354"/>
                    <a:pt x="456791" y="203368"/>
                    <a:pt x="456791" y="213383"/>
                  </a:cubicBezTo>
                  <a:cubicBezTo>
                    <a:pt x="456791" y="213383"/>
                    <a:pt x="456791" y="213383"/>
                    <a:pt x="456791" y="233411"/>
                  </a:cubicBezTo>
                  <a:cubicBezTo>
                    <a:pt x="456791" y="233411"/>
                    <a:pt x="456791" y="233411"/>
                    <a:pt x="436842" y="233411"/>
                  </a:cubicBezTo>
                  <a:cubicBezTo>
                    <a:pt x="436842" y="233411"/>
                    <a:pt x="436842" y="233411"/>
                    <a:pt x="436842" y="373612"/>
                  </a:cubicBezTo>
                  <a:lnTo>
                    <a:pt x="362031" y="373612"/>
                  </a:lnTo>
                  <a:cubicBezTo>
                    <a:pt x="362031" y="373612"/>
                    <a:pt x="362031" y="373612"/>
                    <a:pt x="362031" y="233411"/>
                  </a:cubicBezTo>
                  <a:cubicBezTo>
                    <a:pt x="362031" y="233411"/>
                    <a:pt x="362031" y="233411"/>
                    <a:pt x="342081" y="233411"/>
                  </a:cubicBezTo>
                  <a:cubicBezTo>
                    <a:pt x="342081" y="233411"/>
                    <a:pt x="342081" y="233411"/>
                    <a:pt x="342081" y="213383"/>
                  </a:cubicBezTo>
                  <a:cubicBezTo>
                    <a:pt x="342081" y="203368"/>
                    <a:pt x="352056" y="193354"/>
                    <a:pt x="362031" y="193354"/>
                  </a:cubicBezTo>
                  <a:close/>
                  <a:moveTo>
                    <a:pt x="218644" y="193354"/>
                  </a:moveTo>
                  <a:cubicBezTo>
                    <a:pt x="218644" y="193354"/>
                    <a:pt x="218644" y="193354"/>
                    <a:pt x="293455" y="193354"/>
                  </a:cubicBezTo>
                  <a:cubicBezTo>
                    <a:pt x="303429" y="193354"/>
                    <a:pt x="313404" y="203368"/>
                    <a:pt x="313404" y="213383"/>
                  </a:cubicBezTo>
                  <a:cubicBezTo>
                    <a:pt x="313404" y="213383"/>
                    <a:pt x="313404" y="213383"/>
                    <a:pt x="313404" y="233411"/>
                  </a:cubicBezTo>
                  <a:cubicBezTo>
                    <a:pt x="313404" y="233411"/>
                    <a:pt x="313404" y="233411"/>
                    <a:pt x="293455" y="233411"/>
                  </a:cubicBezTo>
                  <a:cubicBezTo>
                    <a:pt x="293455" y="233411"/>
                    <a:pt x="293455" y="233411"/>
                    <a:pt x="293455" y="373612"/>
                  </a:cubicBezTo>
                  <a:lnTo>
                    <a:pt x="213656" y="373612"/>
                  </a:lnTo>
                  <a:cubicBezTo>
                    <a:pt x="213656" y="373612"/>
                    <a:pt x="213656" y="373612"/>
                    <a:pt x="213656" y="233411"/>
                  </a:cubicBezTo>
                  <a:cubicBezTo>
                    <a:pt x="213656" y="233411"/>
                    <a:pt x="213656" y="233411"/>
                    <a:pt x="198694" y="233411"/>
                  </a:cubicBezTo>
                  <a:cubicBezTo>
                    <a:pt x="198694" y="233411"/>
                    <a:pt x="198694" y="233411"/>
                    <a:pt x="198694" y="213383"/>
                  </a:cubicBezTo>
                  <a:cubicBezTo>
                    <a:pt x="198694" y="203368"/>
                    <a:pt x="208669" y="193354"/>
                    <a:pt x="218644" y="193354"/>
                  </a:cubicBezTo>
                  <a:close/>
                  <a:moveTo>
                    <a:pt x="73208" y="193354"/>
                  </a:moveTo>
                  <a:cubicBezTo>
                    <a:pt x="73208" y="193354"/>
                    <a:pt x="73208" y="193354"/>
                    <a:pt x="148019" y="193354"/>
                  </a:cubicBezTo>
                  <a:cubicBezTo>
                    <a:pt x="157993" y="193354"/>
                    <a:pt x="167968" y="203368"/>
                    <a:pt x="167968" y="213383"/>
                  </a:cubicBezTo>
                  <a:cubicBezTo>
                    <a:pt x="167968" y="213383"/>
                    <a:pt x="167968" y="213383"/>
                    <a:pt x="167968" y="233411"/>
                  </a:cubicBezTo>
                  <a:cubicBezTo>
                    <a:pt x="167968" y="233411"/>
                    <a:pt x="167968" y="233411"/>
                    <a:pt x="148019" y="233411"/>
                  </a:cubicBezTo>
                  <a:cubicBezTo>
                    <a:pt x="148019" y="233411"/>
                    <a:pt x="148019" y="233411"/>
                    <a:pt x="148019" y="373612"/>
                  </a:cubicBezTo>
                  <a:lnTo>
                    <a:pt x="73208" y="373612"/>
                  </a:lnTo>
                  <a:cubicBezTo>
                    <a:pt x="73208" y="373612"/>
                    <a:pt x="73208" y="373612"/>
                    <a:pt x="73208" y="233411"/>
                  </a:cubicBezTo>
                  <a:cubicBezTo>
                    <a:pt x="73208" y="233411"/>
                    <a:pt x="73208" y="233411"/>
                    <a:pt x="53258" y="233411"/>
                  </a:cubicBezTo>
                  <a:cubicBezTo>
                    <a:pt x="53258" y="233411"/>
                    <a:pt x="53258" y="233411"/>
                    <a:pt x="53258" y="213383"/>
                  </a:cubicBezTo>
                  <a:cubicBezTo>
                    <a:pt x="53258" y="203368"/>
                    <a:pt x="63233" y="193354"/>
                    <a:pt x="73208" y="193354"/>
                  </a:cubicBezTo>
                  <a:close/>
                  <a:moveTo>
                    <a:pt x="234079" y="68402"/>
                  </a:moveTo>
                  <a:cubicBezTo>
                    <a:pt x="234079" y="68402"/>
                    <a:pt x="234079" y="68402"/>
                    <a:pt x="169334" y="108199"/>
                  </a:cubicBezTo>
                  <a:cubicBezTo>
                    <a:pt x="169334" y="108199"/>
                    <a:pt x="169334" y="108199"/>
                    <a:pt x="169334" y="113174"/>
                  </a:cubicBezTo>
                  <a:cubicBezTo>
                    <a:pt x="169334" y="113174"/>
                    <a:pt x="169334" y="113174"/>
                    <a:pt x="174314" y="113174"/>
                  </a:cubicBezTo>
                  <a:lnTo>
                    <a:pt x="333687" y="113174"/>
                  </a:lnTo>
                  <a:cubicBezTo>
                    <a:pt x="338667" y="113174"/>
                    <a:pt x="338667" y="113174"/>
                    <a:pt x="338667" y="113174"/>
                  </a:cubicBezTo>
                  <a:cubicBezTo>
                    <a:pt x="338667" y="108199"/>
                    <a:pt x="338667" y="108199"/>
                    <a:pt x="338667" y="108199"/>
                  </a:cubicBezTo>
                  <a:cubicBezTo>
                    <a:pt x="338667" y="108199"/>
                    <a:pt x="338667" y="108199"/>
                    <a:pt x="273922" y="68402"/>
                  </a:cubicBezTo>
                  <a:cubicBezTo>
                    <a:pt x="258981" y="63428"/>
                    <a:pt x="249020" y="63428"/>
                    <a:pt x="234079" y="68402"/>
                  </a:cubicBezTo>
                  <a:close/>
                  <a:moveTo>
                    <a:pt x="234079" y="3732"/>
                  </a:moveTo>
                  <a:cubicBezTo>
                    <a:pt x="249020" y="-1243"/>
                    <a:pt x="258981" y="-1243"/>
                    <a:pt x="273922" y="3732"/>
                  </a:cubicBezTo>
                  <a:lnTo>
                    <a:pt x="488079" y="123123"/>
                  </a:lnTo>
                  <a:cubicBezTo>
                    <a:pt x="498039" y="128098"/>
                    <a:pt x="508000" y="143022"/>
                    <a:pt x="508000" y="157946"/>
                  </a:cubicBezTo>
                  <a:cubicBezTo>
                    <a:pt x="508000" y="157946"/>
                    <a:pt x="508000" y="157946"/>
                    <a:pt x="508000" y="172870"/>
                  </a:cubicBezTo>
                  <a:cubicBezTo>
                    <a:pt x="508000" y="172870"/>
                    <a:pt x="508000" y="172870"/>
                    <a:pt x="0" y="172870"/>
                  </a:cubicBezTo>
                  <a:cubicBezTo>
                    <a:pt x="0" y="172870"/>
                    <a:pt x="0" y="172870"/>
                    <a:pt x="0" y="157946"/>
                  </a:cubicBezTo>
                  <a:cubicBezTo>
                    <a:pt x="0" y="143022"/>
                    <a:pt x="9961" y="128098"/>
                    <a:pt x="19922" y="123123"/>
                  </a:cubicBezTo>
                  <a:cubicBezTo>
                    <a:pt x="19922" y="123123"/>
                    <a:pt x="19922" y="123123"/>
                    <a:pt x="234079" y="3732"/>
                  </a:cubicBezTo>
                  <a:close/>
                </a:path>
              </a:pathLst>
            </a:custGeom>
            <a:solidFill>
              <a:schemeClr val="accent3">
                <a:lumMod val="100000"/>
              </a:schemeClr>
            </a:solidFill>
            <a:ln>
              <a:noFill/>
            </a:ln>
            <a:extLst/>
          </p:spPr>
          <p:txBody>
            <a:bodyPr anchor="ctr"/>
            <a:lstStyle/>
            <a:p>
              <a:pPr algn="ctr"/>
              <a:endParaRPr>
                <a:cs typeface="+mn-ea"/>
                <a:sym typeface="+mn-lt"/>
              </a:endParaRPr>
            </a:p>
          </p:txBody>
        </p:sp>
        <p:sp>
          <p:nvSpPr>
            <p:cNvPr id="14" name="íşļíḓe"/>
            <p:cNvSpPr txBox="1"/>
            <p:nvPr/>
          </p:nvSpPr>
          <p:spPr bwMode="auto">
            <a:xfrm>
              <a:off x="6310804" y="4289768"/>
              <a:ext cx="2213143" cy="400118"/>
            </a:xfrm>
            <a:prstGeom prst="rect">
              <a:avLst/>
            </a:prstGeom>
            <a:noFill/>
            <a:ln w="9525">
              <a:noFill/>
              <a:miter lim="800000"/>
              <a:headEnd/>
              <a:tailEnd/>
            </a:ln>
          </p:spPr>
          <p:txBody>
            <a:bodyPr wrap="none" lIns="90000" tIns="46800" rIns="90000" bIns="46800" anchor="ctr" anchorCtr="1">
              <a:normAutofit/>
              <a:scene3d>
                <a:camera prst="orthographicFront"/>
                <a:lightRig rig="threePt" dir="t"/>
              </a:scene3d>
              <a:sp3d>
                <a:bevelT w="0" h="0"/>
              </a:sp3d>
            </a:bodyPr>
            <a:lstStyle/>
            <a:p>
              <a:pPr lvl="0"/>
              <a:r>
                <a:rPr lang="zh-CN" altLang="zh-CN" dirty="0">
                  <a:cs typeface="+mn-ea"/>
                  <a:sym typeface="+mn-lt"/>
                </a:rPr>
                <a:t>我对空想主义的分析</a:t>
              </a:r>
            </a:p>
          </p:txBody>
        </p:sp>
        <p:cxnSp>
          <p:nvCxnSpPr>
            <p:cNvPr id="19" name="直接连接符 18">
              <a:extLst>
                <a:ext uri="{FF2B5EF4-FFF2-40B4-BE49-F238E27FC236}">
                  <a16:creationId xmlns:a16="http://schemas.microsoft.com/office/drawing/2014/main" id="{EEC46745-521A-440A-AABA-5F2746D3551E}"/>
                </a:ext>
              </a:extLst>
            </p:cNvPr>
            <p:cNvCxnSpPr/>
            <p:nvPr/>
          </p:nvCxnSpPr>
          <p:spPr>
            <a:xfrm>
              <a:off x="3531000" y="3031241"/>
              <a:ext cx="0" cy="2377759"/>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20" name="直接连接符 19">
              <a:extLst>
                <a:ext uri="{FF2B5EF4-FFF2-40B4-BE49-F238E27FC236}">
                  <a16:creationId xmlns:a16="http://schemas.microsoft.com/office/drawing/2014/main" id="{3CE85D44-B9DB-480E-9637-0683EF1E4E89}"/>
                </a:ext>
              </a:extLst>
            </p:cNvPr>
            <p:cNvCxnSpPr/>
            <p:nvPr/>
          </p:nvCxnSpPr>
          <p:spPr>
            <a:xfrm>
              <a:off x="6121800" y="3031241"/>
              <a:ext cx="0" cy="2377759"/>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F876966C-C8D6-4D6B-8101-026210FD183F}"/>
                </a:ext>
              </a:extLst>
            </p:cNvPr>
            <p:cNvCxnSpPr/>
            <p:nvPr/>
          </p:nvCxnSpPr>
          <p:spPr>
            <a:xfrm>
              <a:off x="8750700" y="3031241"/>
              <a:ext cx="0" cy="2377759"/>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42568444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3558598" y="1268729"/>
            <a:ext cx="5419185" cy="895350"/>
          </a:xfrm>
        </p:spPr>
        <p:txBody>
          <a:bodyPr/>
          <a:lstStyle/>
          <a:p>
            <a:pPr lvl="0"/>
            <a:r>
              <a:rPr lang="zh-CN" altLang="zh-CN" dirty="0">
                <a:latin typeface="+mn-lt"/>
                <a:ea typeface="+mn-ea"/>
                <a:cs typeface="+mn-ea"/>
                <a:sym typeface="+mn-lt"/>
              </a:rPr>
              <a:t>空想主义概括</a:t>
            </a:r>
          </a:p>
        </p:txBody>
      </p:sp>
      <p:sp>
        <p:nvSpPr>
          <p:cNvPr id="6" name="文本占位符 5"/>
          <p:cNvSpPr>
            <a:spLocks noGrp="1"/>
          </p:cNvSpPr>
          <p:nvPr>
            <p:ph type="body" idx="1"/>
          </p:nvPr>
        </p:nvSpPr>
        <p:spPr>
          <a:xfrm>
            <a:off x="802640" y="2255519"/>
            <a:ext cx="10962640" cy="1127761"/>
          </a:xfrm>
        </p:spPr>
        <p:txBody>
          <a:bodyPr>
            <a:noAutofit/>
          </a:bodyPr>
          <a:lstStyle/>
          <a:p>
            <a:pPr algn="l"/>
            <a:r>
              <a:rPr lang="zh-CN" altLang="zh-CN" sz="2000" dirty="0">
                <a:cs typeface="+mn-ea"/>
                <a:sym typeface="+mn-lt"/>
              </a:rPr>
              <a:t>空想主义的希腊名翻译过来意思为 “没有 ”，“不存在的 ”， 我们即可以理解为世外桃源。</a:t>
            </a:r>
          </a:p>
          <a:p>
            <a:pPr algn="l"/>
            <a:r>
              <a:rPr lang="zh-CN" altLang="zh-CN" sz="2000" dirty="0">
                <a:cs typeface="+mn-ea"/>
                <a:sym typeface="+mn-lt"/>
              </a:rPr>
              <a:t>空想社会主义是发生在资本主义开始发展的阶段，资产阶级和无产阶级正发生各种矛盾。空想主义者们认为，想抹除现在的社会制度，只需要制订更人性化，更完善的制度，就可以达到他们所想的世外桃源。</a:t>
            </a:r>
          </a:p>
          <a:p>
            <a:pPr algn="l"/>
            <a:r>
              <a:rPr lang="zh-CN" altLang="zh-CN" sz="2000" dirty="0">
                <a:cs typeface="+mn-ea"/>
                <a:sym typeface="+mn-lt"/>
              </a:rPr>
              <a:t>空想主义有一定的正确性。马克思指出，即使空想主义有一定的幻想性质，他们所提出的状况的正确性也可以用科学来进行证明。</a:t>
            </a:r>
          </a:p>
          <a:p>
            <a:pPr algn="l"/>
            <a:r>
              <a:rPr lang="zh-CN" altLang="zh-CN" sz="2000" dirty="0">
                <a:cs typeface="+mn-ea"/>
                <a:sym typeface="+mn-lt"/>
              </a:rPr>
              <a:t>但空想主义是幼稚且不彻底的。这终究只是一个善意的计划，过于理想，难以实施，最终难逃失败。</a:t>
            </a:r>
          </a:p>
          <a:p>
            <a:pPr algn="l"/>
            <a:r>
              <a:rPr lang="zh-CN" altLang="zh-CN" sz="2000" dirty="0">
                <a:cs typeface="+mn-ea"/>
                <a:sym typeface="+mn-lt"/>
              </a:rPr>
              <a:t>空想主义者认为只需要向仍在现有的生活制度的人去了解他们提出的制度的优越性，大部分人尤其是受过教育的人会趋之若鹜。</a:t>
            </a:r>
          </a:p>
          <a:p>
            <a:pPr algn="l"/>
            <a:r>
              <a:rPr lang="zh-CN" altLang="zh-CN" sz="2000" dirty="0">
                <a:cs typeface="+mn-ea"/>
                <a:sym typeface="+mn-lt"/>
              </a:rPr>
              <a:t>而马克思则认为，这是不可能的。空想主义之所以会失败，是因为它们的计划脱离了客观的实际规律，只单单的追求理想化而不结合客观规律，最后只会带来失败。</a:t>
            </a:r>
          </a:p>
        </p:txBody>
      </p:sp>
    </p:spTree>
    <p:extLst>
      <p:ext uri="{BB962C8B-B14F-4D97-AF65-F5344CB8AC3E}">
        <p14:creationId xmlns:p14="http://schemas.microsoft.com/office/powerpoint/2010/main" val="95341472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3558598" y="334009"/>
            <a:ext cx="5419185" cy="895350"/>
          </a:xfrm>
        </p:spPr>
        <p:txBody>
          <a:bodyPr/>
          <a:lstStyle/>
          <a:p>
            <a:pPr lvl="0"/>
            <a:r>
              <a:rPr lang="zh-CN" altLang="zh-CN" dirty="0">
                <a:latin typeface="+mn-lt"/>
                <a:ea typeface="+mn-ea"/>
                <a:cs typeface="+mn-ea"/>
                <a:sym typeface="+mn-lt"/>
              </a:rPr>
              <a:t>我对空想主义的分析</a:t>
            </a:r>
            <a:br>
              <a:rPr lang="zh-CN" altLang="zh-CN" dirty="0">
                <a:latin typeface="+mn-lt"/>
                <a:ea typeface="+mn-ea"/>
                <a:cs typeface="+mn-ea"/>
                <a:sym typeface="+mn-lt"/>
              </a:rPr>
            </a:br>
            <a:r>
              <a:rPr lang="zh-CN" altLang="en-US" b="0" dirty="0" smtClean="0">
                <a:latin typeface="+mn-lt"/>
                <a:ea typeface="+mn-ea"/>
                <a:cs typeface="+mn-ea"/>
                <a:sym typeface="+mn-lt"/>
              </a:rPr>
              <a:t> </a:t>
            </a:r>
            <a:endParaRPr lang="zh-CN" altLang="en-US" dirty="0">
              <a:latin typeface="+mn-lt"/>
              <a:ea typeface="+mn-ea"/>
              <a:cs typeface="+mn-ea"/>
              <a:sym typeface="+mn-lt"/>
            </a:endParaRPr>
          </a:p>
        </p:txBody>
      </p:sp>
      <p:sp>
        <p:nvSpPr>
          <p:cNvPr id="6" name="文本占位符 5"/>
          <p:cNvSpPr>
            <a:spLocks noGrp="1"/>
          </p:cNvSpPr>
          <p:nvPr>
            <p:ph type="body" idx="1"/>
          </p:nvPr>
        </p:nvSpPr>
        <p:spPr>
          <a:xfrm>
            <a:off x="132080" y="1391919"/>
            <a:ext cx="11775440" cy="1127761"/>
          </a:xfrm>
        </p:spPr>
        <p:txBody>
          <a:bodyPr>
            <a:noAutofit/>
          </a:bodyPr>
          <a:lstStyle/>
          <a:p>
            <a:r>
              <a:rPr lang="zh-CN" altLang="zh-CN" sz="2000" dirty="0">
                <a:cs typeface="+mn-ea"/>
                <a:sym typeface="+mn-lt"/>
              </a:rPr>
              <a:t>空想主义脱离客观规律，大部分制度的制定都建立在了不切实际的基础上，过于理想化。</a:t>
            </a:r>
          </a:p>
          <a:p>
            <a:r>
              <a:rPr lang="zh-CN" altLang="zh-CN" sz="2000" dirty="0">
                <a:cs typeface="+mn-ea"/>
                <a:sym typeface="+mn-lt"/>
              </a:rPr>
              <a:t>我记得书中曾经提到过，在他们的认知里，无产阶级就只是最穷苦的阶级。而作为不是无产阶级的空想主义者们就基于这一基础设定，开始制定所谓的理想的制度。诚然，无产阶级的确是当时最穷苦的阶级，但是仅仅如此吗？</a:t>
            </a:r>
          </a:p>
          <a:p>
            <a:r>
              <a:rPr lang="zh-CN" altLang="zh-CN" sz="2000" dirty="0">
                <a:cs typeface="+mn-ea"/>
                <a:sym typeface="+mn-lt"/>
              </a:rPr>
              <a:t>我的回答是否定的。我根据二八原则推理出这样一个结论：一支革命队伍里，会有</a:t>
            </a:r>
            <a:r>
              <a:rPr lang="en-US" altLang="zh-CN" sz="2000" dirty="0">
                <a:cs typeface="+mn-ea"/>
                <a:sym typeface="+mn-lt"/>
              </a:rPr>
              <a:t>20%</a:t>
            </a:r>
            <a:r>
              <a:rPr lang="zh-CN" altLang="zh-CN" sz="2000" dirty="0">
                <a:cs typeface="+mn-ea"/>
                <a:sym typeface="+mn-lt"/>
              </a:rPr>
              <a:t>的将军和</a:t>
            </a:r>
            <a:r>
              <a:rPr lang="en-US" altLang="zh-CN" sz="2000" dirty="0">
                <a:cs typeface="+mn-ea"/>
                <a:sym typeface="+mn-lt"/>
              </a:rPr>
              <a:t>80%</a:t>
            </a:r>
            <a:r>
              <a:rPr lang="zh-CN" altLang="zh-CN" sz="2000" dirty="0">
                <a:cs typeface="+mn-ea"/>
                <a:sym typeface="+mn-lt"/>
              </a:rPr>
              <a:t>的士兵。在战场上能不能赢，看的是</a:t>
            </a:r>
            <a:r>
              <a:rPr lang="en-US" altLang="zh-CN" sz="2000" dirty="0">
                <a:cs typeface="+mn-ea"/>
                <a:sym typeface="+mn-lt"/>
              </a:rPr>
              <a:t>80%</a:t>
            </a:r>
            <a:r>
              <a:rPr lang="zh-CN" altLang="zh-CN" sz="2000" dirty="0">
                <a:cs typeface="+mn-ea"/>
                <a:sym typeface="+mn-lt"/>
              </a:rPr>
              <a:t>士兵的贡献大小，看的不是将军们的杀敌多少。</a:t>
            </a:r>
            <a:r>
              <a:rPr lang="en-US" altLang="zh-CN" sz="2000" dirty="0">
                <a:cs typeface="+mn-ea"/>
                <a:sym typeface="+mn-lt"/>
              </a:rPr>
              <a:t>80%</a:t>
            </a:r>
            <a:r>
              <a:rPr lang="zh-CN" altLang="zh-CN" sz="2000" dirty="0">
                <a:cs typeface="+mn-ea"/>
                <a:sym typeface="+mn-lt"/>
              </a:rPr>
              <a:t>的士兵才是真正的革命力量，</a:t>
            </a:r>
            <a:r>
              <a:rPr lang="en-US" altLang="zh-CN" sz="2000" dirty="0">
                <a:cs typeface="+mn-ea"/>
                <a:sym typeface="+mn-lt"/>
              </a:rPr>
              <a:t>20%</a:t>
            </a:r>
            <a:r>
              <a:rPr lang="zh-CN" altLang="zh-CN" sz="2000" dirty="0">
                <a:cs typeface="+mn-ea"/>
                <a:sym typeface="+mn-lt"/>
              </a:rPr>
              <a:t>的将军起到作用应该是运筹帷幄的谋略，怎么好好运用自己手上强大的革命力量。在这个场景中，空想主义者们就是那</a:t>
            </a:r>
            <a:r>
              <a:rPr lang="en-US" altLang="zh-CN" sz="2000" dirty="0">
                <a:cs typeface="+mn-ea"/>
                <a:sym typeface="+mn-lt"/>
              </a:rPr>
              <a:t>20%</a:t>
            </a:r>
            <a:r>
              <a:rPr lang="zh-CN" altLang="zh-CN" sz="2000" dirty="0">
                <a:cs typeface="+mn-ea"/>
                <a:sym typeface="+mn-lt"/>
              </a:rPr>
              <a:t>的将军，而无产阶级就是那</a:t>
            </a:r>
            <a:r>
              <a:rPr lang="en-US" altLang="zh-CN" sz="2000" dirty="0">
                <a:cs typeface="+mn-ea"/>
                <a:sym typeface="+mn-lt"/>
              </a:rPr>
              <a:t>80%</a:t>
            </a:r>
            <a:r>
              <a:rPr lang="zh-CN" altLang="zh-CN" sz="2000" dirty="0">
                <a:cs typeface="+mn-ea"/>
                <a:sym typeface="+mn-lt"/>
              </a:rPr>
              <a:t>的士兵，很明显就是一股强大的革命力量。空想主义者们忽略了这一点，无视无产阶级的独立性与其拥有的强大的力量，仅仅认为他们是穷苦阶级。在错误的基础中必然只能制定错误的制度。</a:t>
            </a:r>
          </a:p>
          <a:p>
            <a:r>
              <a:rPr lang="zh-CN" altLang="zh-CN" sz="2000" dirty="0">
                <a:cs typeface="+mn-ea"/>
                <a:sym typeface="+mn-lt"/>
              </a:rPr>
              <a:t>换个角度，我们纵观历史。起来造反革命推翻统治的主力军，都是底层人民，那些领导人干的只是引导他们。革命几乎都伴随着暴力，而非和平解决。空想主义者们则想极力对抗这些规律，他们缺少唯物历史观。将革命理想化，想极力对抗规律，把各种制度都建立在了虚无缥缈的假设上，注定是走向失败的。</a:t>
            </a:r>
          </a:p>
          <a:p>
            <a:r>
              <a:rPr lang="zh-CN" altLang="zh-CN" sz="2000" dirty="0">
                <a:cs typeface="+mn-ea"/>
                <a:sym typeface="+mn-lt"/>
              </a:rPr>
              <a:t>空想主义并非一无是处，他们的做法是由一定的正确性。但试图去违背客观规律的做法，终将注定失败。潮流永远只能顺势而下而不能逆势而上。</a:t>
            </a:r>
            <a:endParaRPr lang="zh-CN" altLang="en-US" sz="2000" dirty="0">
              <a:cs typeface="+mn-ea"/>
              <a:sym typeface="+mn-lt"/>
            </a:endParaRPr>
          </a:p>
        </p:txBody>
      </p:sp>
    </p:spTree>
    <p:extLst>
      <p:ext uri="{BB962C8B-B14F-4D97-AF65-F5344CB8AC3E}">
        <p14:creationId xmlns:p14="http://schemas.microsoft.com/office/powerpoint/2010/main" val="303700462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社会科学主义</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8</a:t>
            </a:fld>
            <a:endParaRPr lang="zh-CN" altLang="en-US"/>
          </a:p>
        </p:txBody>
      </p:sp>
      <p:grpSp>
        <p:nvGrpSpPr>
          <p:cNvPr id="5" name="271894"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1764396" y="2026226"/>
            <a:ext cx="8660035" cy="3224648"/>
            <a:chOff x="1764396" y="2026226"/>
            <a:chExt cx="8660035" cy="3224648"/>
          </a:xfrm>
        </p:grpSpPr>
        <p:sp>
          <p:nvSpPr>
            <p:cNvPr id="7" name="iSḻïḍe">
              <a:extLst>
                <a:ext uri="{FF2B5EF4-FFF2-40B4-BE49-F238E27FC236}">
                  <a16:creationId xmlns:a16="http://schemas.microsoft.com/office/drawing/2014/main" id="{2C500E83-2154-48BF-A839-16EB1119F8DA}"/>
                </a:ext>
              </a:extLst>
            </p:cNvPr>
            <p:cNvSpPr/>
            <p:nvPr/>
          </p:nvSpPr>
          <p:spPr bwMode="auto">
            <a:xfrm>
              <a:off x="3452549" y="2026226"/>
              <a:ext cx="2501104" cy="3224648"/>
            </a:xfrm>
            <a:custGeom>
              <a:avLst/>
              <a:gdLst>
                <a:gd name="T0" fmla="*/ 1869 w 2000"/>
                <a:gd name="T1" fmla="*/ 406 h 2592"/>
                <a:gd name="T2" fmla="*/ 1767 w 2000"/>
                <a:gd name="T3" fmla="*/ 359 h 2592"/>
                <a:gd name="T4" fmla="*/ 1000 w 2000"/>
                <a:gd name="T5" fmla="*/ 0 h 2592"/>
                <a:gd name="T6" fmla="*/ 1000 w 2000"/>
                <a:gd name="T7" fmla="*/ 0 h 2592"/>
                <a:gd name="T8" fmla="*/ 233 w 2000"/>
                <a:gd name="T9" fmla="*/ 359 h 2592"/>
                <a:gd name="T10" fmla="*/ 132 w 2000"/>
                <a:gd name="T11" fmla="*/ 406 h 2592"/>
                <a:gd name="T12" fmla="*/ 132 w 2000"/>
                <a:gd name="T13" fmla="*/ 406 h 2592"/>
                <a:gd name="T14" fmla="*/ 0 w 2000"/>
                <a:gd name="T15" fmla="*/ 538 h 2592"/>
                <a:gd name="T16" fmla="*/ 0 w 2000"/>
                <a:gd name="T17" fmla="*/ 1001 h 2592"/>
                <a:gd name="T18" fmla="*/ 0 w 2000"/>
                <a:gd name="T19" fmla="*/ 1295 h 2592"/>
                <a:gd name="T20" fmla="*/ 0 w 2000"/>
                <a:gd name="T21" fmla="*/ 1298 h 2592"/>
                <a:gd name="T22" fmla="*/ 0 w 2000"/>
                <a:gd name="T23" fmla="*/ 1592 h 2592"/>
                <a:gd name="T24" fmla="*/ 0 w 2000"/>
                <a:gd name="T25" fmla="*/ 2054 h 2592"/>
                <a:gd name="T26" fmla="*/ 132 w 2000"/>
                <a:gd name="T27" fmla="*/ 2186 h 2592"/>
                <a:gd name="T28" fmla="*/ 132 w 2000"/>
                <a:gd name="T29" fmla="*/ 2186 h 2592"/>
                <a:gd name="T30" fmla="*/ 233 w 2000"/>
                <a:gd name="T31" fmla="*/ 2234 h 2592"/>
                <a:gd name="T32" fmla="*/ 1000 w 2000"/>
                <a:gd name="T33" fmla="*/ 2592 h 2592"/>
                <a:gd name="T34" fmla="*/ 1000 w 2000"/>
                <a:gd name="T35" fmla="*/ 2592 h 2592"/>
                <a:gd name="T36" fmla="*/ 1767 w 2000"/>
                <a:gd name="T37" fmla="*/ 2234 h 2592"/>
                <a:gd name="T38" fmla="*/ 1869 w 2000"/>
                <a:gd name="T39" fmla="*/ 2186 h 2592"/>
                <a:gd name="T40" fmla="*/ 1869 w 2000"/>
                <a:gd name="T41" fmla="*/ 2186 h 2592"/>
                <a:gd name="T42" fmla="*/ 2000 w 2000"/>
                <a:gd name="T43" fmla="*/ 2054 h 2592"/>
                <a:gd name="T44" fmla="*/ 2000 w 2000"/>
                <a:gd name="T45" fmla="*/ 1592 h 2592"/>
                <a:gd name="T46" fmla="*/ 2000 w 2000"/>
                <a:gd name="T47" fmla="*/ 1298 h 2592"/>
                <a:gd name="T48" fmla="*/ 2000 w 2000"/>
                <a:gd name="T49" fmla="*/ 1295 h 2592"/>
                <a:gd name="T50" fmla="*/ 2000 w 2000"/>
                <a:gd name="T51" fmla="*/ 1001 h 2592"/>
                <a:gd name="T52" fmla="*/ 2000 w 2000"/>
                <a:gd name="T53" fmla="*/ 538 h 2592"/>
                <a:gd name="T54" fmla="*/ 1869 w 2000"/>
                <a:gd name="T55" fmla="*/ 406 h 25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000" h="2592">
                  <a:moveTo>
                    <a:pt x="1869" y="406"/>
                  </a:moveTo>
                  <a:cubicBezTo>
                    <a:pt x="1829" y="406"/>
                    <a:pt x="1792" y="389"/>
                    <a:pt x="1767" y="359"/>
                  </a:cubicBezTo>
                  <a:cubicBezTo>
                    <a:pt x="1584" y="140"/>
                    <a:pt x="1308" y="0"/>
                    <a:pt x="1000" y="0"/>
                  </a:cubicBezTo>
                  <a:cubicBezTo>
                    <a:pt x="1000" y="0"/>
                    <a:pt x="1000" y="0"/>
                    <a:pt x="1000" y="0"/>
                  </a:cubicBezTo>
                  <a:cubicBezTo>
                    <a:pt x="692" y="0"/>
                    <a:pt x="417" y="140"/>
                    <a:pt x="233" y="359"/>
                  </a:cubicBezTo>
                  <a:cubicBezTo>
                    <a:pt x="208" y="389"/>
                    <a:pt x="171" y="406"/>
                    <a:pt x="132" y="406"/>
                  </a:cubicBezTo>
                  <a:cubicBezTo>
                    <a:pt x="132" y="406"/>
                    <a:pt x="132" y="406"/>
                    <a:pt x="132" y="406"/>
                  </a:cubicBezTo>
                  <a:cubicBezTo>
                    <a:pt x="59" y="406"/>
                    <a:pt x="0" y="465"/>
                    <a:pt x="0" y="538"/>
                  </a:cubicBezTo>
                  <a:cubicBezTo>
                    <a:pt x="0" y="1001"/>
                    <a:pt x="0" y="1001"/>
                    <a:pt x="0" y="1001"/>
                  </a:cubicBezTo>
                  <a:cubicBezTo>
                    <a:pt x="0" y="1295"/>
                    <a:pt x="0" y="1295"/>
                    <a:pt x="0" y="1295"/>
                  </a:cubicBezTo>
                  <a:cubicBezTo>
                    <a:pt x="0" y="1298"/>
                    <a:pt x="0" y="1298"/>
                    <a:pt x="0" y="1298"/>
                  </a:cubicBezTo>
                  <a:cubicBezTo>
                    <a:pt x="0" y="1592"/>
                    <a:pt x="0" y="1592"/>
                    <a:pt x="0" y="1592"/>
                  </a:cubicBezTo>
                  <a:cubicBezTo>
                    <a:pt x="0" y="2054"/>
                    <a:pt x="0" y="2054"/>
                    <a:pt x="0" y="2054"/>
                  </a:cubicBezTo>
                  <a:cubicBezTo>
                    <a:pt x="0" y="2127"/>
                    <a:pt x="59" y="2186"/>
                    <a:pt x="132" y="2186"/>
                  </a:cubicBezTo>
                  <a:cubicBezTo>
                    <a:pt x="132" y="2186"/>
                    <a:pt x="132" y="2186"/>
                    <a:pt x="132" y="2186"/>
                  </a:cubicBezTo>
                  <a:cubicBezTo>
                    <a:pt x="171" y="2186"/>
                    <a:pt x="208" y="2204"/>
                    <a:pt x="233" y="2234"/>
                  </a:cubicBezTo>
                  <a:cubicBezTo>
                    <a:pt x="417" y="2453"/>
                    <a:pt x="692" y="2592"/>
                    <a:pt x="1000" y="2592"/>
                  </a:cubicBezTo>
                  <a:cubicBezTo>
                    <a:pt x="1000" y="2592"/>
                    <a:pt x="1000" y="2592"/>
                    <a:pt x="1000" y="2592"/>
                  </a:cubicBezTo>
                  <a:cubicBezTo>
                    <a:pt x="1308" y="2592"/>
                    <a:pt x="1584" y="2453"/>
                    <a:pt x="1767" y="2234"/>
                  </a:cubicBezTo>
                  <a:cubicBezTo>
                    <a:pt x="1792" y="2204"/>
                    <a:pt x="1829" y="2186"/>
                    <a:pt x="1869" y="2186"/>
                  </a:cubicBezTo>
                  <a:cubicBezTo>
                    <a:pt x="1869" y="2186"/>
                    <a:pt x="1869" y="2186"/>
                    <a:pt x="1869" y="2186"/>
                  </a:cubicBezTo>
                  <a:cubicBezTo>
                    <a:pt x="1941" y="2186"/>
                    <a:pt x="2000" y="2127"/>
                    <a:pt x="2000" y="2054"/>
                  </a:cubicBezTo>
                  <a:cubicBezTo>
                    <a:pt x="2000" y="1592"/>
                    <a:pt x="2000" y="1592"/>
                    <a:pt x="2000" y="1592"/>
                  </a:cubicBezTo>
                  <a:cubicBezTo>
                    <a:pt x="2000" y="1298"/>
                    <a:pt x="2000" y="1298"/>
                    <a:pt x="2000" y="1298"/>
                  </a:cubicBezTo>
                  <a:cubicBezTo>
                    <a:pt x="2000" y="1295"/>
                    <a:pt x="2000" y="1295"/>
                    <a:pt x="2000" y="1295"/>
                  </a:cubicBezTo>
                  <a:cubicBezTo>
                    <a:pt x="2000" y="1001"/>
                    <a:pt x="2000" y="1001"/>
                    <a:pt x="2000" y="1001"/>
                  </a:cubicBezTo>
                  <a:cubicBezTo>
                    <a:pt x="2000" y="538"/>
                    <a:pt x="2000" y="538"/>
                    <a:pt x="2000" y="538"/>
                  </a:cubicBezTo>
                  <a:cubicBezTo>
                    <a:pt x="2000" y="465"/>
                    <a:pt x="1941" y="406"/>
                    <a:pt x="1869" y="406"/>
                  </a:cubicBez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normAutofit/>
            </a:bodyPr>
            <a:lstStyle/>
            <a:p>
              <a:endParaRPr lang="en-ID"/>
            </a:p>
          </p:txBody>
        </p:sp>
        <p:sp>
          <p:nvSpPr>
            <p:cNvPr id="8" name="i$ḻíḋê">
              <a:extLst>
                <a:ext uri="{FF2B5EF4-FFF2-40B4-BE49-F238E27FC236}">
                  <a16:creationId xmlns:a16="http://schemas.microsoft.com/office/drawing/2014/main" id="{54BE57C4-7E55-482D-B08E-B68BF3057E8D}"/>
                </a:ext>
              </a:extLst>
            </p:cNvPr>
            <p:cNvSpPr/>
            <p:nvPr/>
          </p:nvSpPr>
          <p:spPr bwMode="auto">
            <a:xfrm>
              <a:off x="6235173" y="2026226"/>
              <a:ext cx="2501104" cy="3224648"/>
            </a:xfrm>
            <a:custGeom>
              <a:avLst/>
              <a:gdLst>
                <a:gd name="T0" fmla="*/ 1869 w 2000"/>
                <a:gd name="T1" fmla="*/ 406 h 2592"/>
                <a:gd name="T2" fmla="*/ 1767 w 2000"/>
                <a:gd name="T3" fmla="*/ 359 h 2592"/>
                <a:gd name="T4" fmla="*/ 1000 w 2000"/>
                <a:gd name="T5" fmla="*/ 0 h 2592"/>
                <a:gd name="T6" fmla="*/ 1000 w 2000"/>
                <a:gd name="T7" fmla="*/ 0 h 2592"/>
                <a:gd name="T8" fmla="*/ 233 w 2000"/>
                <a:gd name="T9" fmla="*/ 359 h 2592"/>
                <a:gd name="T10" fmla="*/ 132 w 2000"/>
                <a:gd name="T11" fmla="*/ 406 h 2592"/>
                <a:gd name="T12" fmla="*/ 132 w 2000"/>
                <a:gd name="T13" fmla="*/ 406 h 2592"/>
                <a:gd name="T14" fmla="*/ 0 w 2000"/>
                <a:gd name="T15" fmla="*/ 538 h 2592"/>
                <a:gd name="T16" fmla="*/ 0 w 2000"/>
                <a:gd name="T17" fmla="*/ 1001 h 2592"/>
                <a:gd name="T18" fmla="*/ 0 w 2000"/>
                <a:gd name="T19" fmla="*/ 1295 h 2592"/>
                <a:gd name="T20" fmla="*/ 0 w 2000"/>
                <a:gd name="T21" fmla="*/ 1298 h 2592"/>
                <a:gd name="T22" fmla="*/ 0 w 2000"/>
                <a:gd name="T23" fmla="*/ 1592 h 2592"/>
                <a:gd name="T24" fmla="*/ 0 w 2000"/>
                <a:gd name="T25" fmla="*/ 2054 h 2592"/>
                <a:gd name="T26" fmla="*/ 132 w 2000"/>
                <a:gd name="T27" fmla="*/ 2186 h 2592"/>
                <a:gd name="T28" fmla="*/ 132 w 2000"/>
                <a:gd name="T29" fmla="*/ 2186 h 2592"/>
                <a:gd name="T30" fmla="*/ 233 w 2000"/>
                <a:gd name="T31" fmla="*/ 2234 h 2592"/>
                <a:gd name="T32" fmla="*/ 1000 w 2000"/>
                <a:gd name="T33" fmla="*/ 2592 h 2592"/>
                <a:gd name="T34" fmla="*/ 1000 w 2000"/>
                <a:gd name="T35" fmla="*/ 2592 h 2592"/>
                <a:gd name="T36" fmla="*/ 1767 w 2000"/>
                <a:gd name="T37" fmla="*/ 2234 h 2592"/>
                <a:gd name="T38" fmla="*/ 1869 w 2000"/>
                <a:gd name="T39" fmla="*/ 2186 h 2592"/>
                <a:gd name="T40" fmla="*/ 1869 w 2000"/>
                <a:gd name="T41" fmla="*/ 2186 h 2592"/>
                <a:gd name="T42" fmla="*/ 2000 w 2000"/>
                <a:gd name="T43" fmla="*/ 2054 h 2592"/>
                <a:gd name="T44" fmla="*/ 2000 w 2000"/>
                <a:gd name="T45" fmla="*/ 1592 h 2592"/>
                <a:gd name="T46" fmla="*/ 2000 w 2000"/>
                <a:gd name="T47" fmla="*/ 1298 h 2592"/>
                <a:gd name="T48" fmla="*/ 2000 w 2000"/>
                <a:gd name="T49" fmla="*/ 1295 h 2592"/>
                <a:gd name="T50" fmla="*/ 2000 w 2000"/>
                <a:gd name="T51" fmla="*/ 1001 h 2592"/>
                <a:gd name="T52" fmla="*/ 2000 w 2000"/>
                <a:gd name="T53" fmla="*/ 538 h 2592"/>
                <a:gd name="T54" fmla="*/ 1869 w 2000"/>
                <a:gd name="T55" fmla="*/ 406 h 25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000" h="2592">
                  <a:moveTo>
                    <a:pt x="1869" y="406"/>
                  </a:moveTo>
                  <a:cubicBezTo>
                    <a:pt x="1829" y="406"/>
                    <a:pt x="1792" y="389"/>
                    <a:pt x="1767" y="359"/>
                  </a:cubicBezTo>
                  <a:cubicBezTo>
                    <a:pt x="1584" y="140"/>
                    <a:pt x="1308" y="0"/>
                    <a:pt x="1000" y="0"/>
                  </a:cubicBezTo>
                  <a:cubicBezTo>
                    <a:pt x="1000" y="0"/>
                    <a:pt x="1000" y="0"/>
                    <a:pt x="1000" y="0"/>
                  </a:cubicBezTo>
                  <a:cubicBezTo>
                    <a:pt x="692" y="0"/>
                    <a:pt x="417" y="140"/>
                    <a:pt x="233" y="359"/>
                  </a:cubicBezTo>
                  <a:cubicBezTo>
                    <a:pt x="208" y="389"/>
                    <a:pt x="171" y="406"/>
                    <a:pt x="132" y="406"/>
                  </a:cubicBezTo>
                  <a:cubicBezTo>
                    <a:pt x="132" y="406"/>
                    <a:pt x="132" y="406"/>
                    <a:pt x="132" y="406"/>
                  </a:cubicBezTo>
                  <a:cubicBezTo>
                    <a:pt x="59" y="406"/>
                    <a:pt x="0" y="465"/>
                    <a:pt x="0" y="538"/>
                  </a:cubicBezTo>
                  <a:cubicBezTo>
                    <a:pt x="0" y="1001"/>
                    <a:pt x="0" y="1001"/>
                    <a:pt x="0" y="1001"/>
                  </a:cubicBezTo>
                  <a:cubicBezTo>
                    <a:pt x="0" y="1295"/>
                    <a:pt x="0" y="1295"/>
                    <a:pt x="0" y="1295"/>
                  </a:cubicBezTo>
                  <a:cubicBezTo>
                    <a:pt x="0" y="1298"/>
                    <a:pt x="0" y="1298"/>
                    <a:pt x="0" y="1298"/>
                  </a:cubicBezTo>
                  <a:cubicBezTo>
                    <a:pt x="0" y="1592"/>
                    <a:pt x="0" y="1592"/>
                    <a:pt x="0" y="1592"/>
                  </a:cubicBezTo>
                  <a:cubicBezTo>
                    <a:pt x="0" y="2054"/>
                    <a:pt x="0" y="2054"/>
                    <a:pt x="0" y="2054"/>
                  </a:cubicBezTo>
                  <a:cubicBezTo>
                    <a:pt x="0" y="2127"/>
                    <a:pt x="59" y="2186"/>
                    <a:pt x="132" y="2186"/>
                  </a:cubicBezTo>
                  <a:cubicBezTo>
                    <a:pt x="132" y="2186"/>
                    <a:pt x="132" y="2186"/>
                    <a:pt x="132" y="2186"/>
                  </a:cubicBezTo>
                  <a:cubicBezTo>
                    <a:pt x="171" y="2186"/>
                    <a:pt x="208" y="2204"/>
                    <a:pt x="233" y="2234"/>
                  </a:cubicBezTo>
                  <a:cubicBezTo>
                    <a:pt x="417" y="2453"/>
                    <a:pt x="692" y="2592"/>
                    <a:pt x="1000" y="2592"/>
                  </a:cubicBezTo>
                  <a:cubicBezTo>
                    <a:pt x="1000" y="2592"/>
                    <a:pt x="1000" y="2592"/>
                    <a:pt x="1000" y="2592"/>
                  </a:cubicBezTo>
                  <a:cubicBezTo>
                    <a:pt x="1308" y="2592"/>
                    <a:pt x="1584" y="2453"/>
                    <a:pt x="1767" y="2234"/>
                  </a:cubicBezTo>
                  <a:cubicBezTo>
                    <a:pt x="1792" y="2204"/>
                    <a:pt x="1829" y="2186"/>
                    <a:pt x="1869" y="2186"/>
                  </a:cubicBezTo>
                  <a:cubicBezTo>
                    <a:pt x="1869" y="2186"/>
                    <a:pt x="1869" y="2186"/>
                    <a:pt x="1869" y="2186"/>
                  </a:cubicBezTo>
                  <a:cubicBezTo>
                    <a:pt x="1941" y="2186"/>
                    <a:pt x="2000" y="2127"/>
                    <a:pt x="2000" y="2054"/>
                  </a:cubicBezTo>
                  <a:cubicBezTo>
                    <a:pt x="2000" y="1592"/>
                    <a:pt x="2000" y="1592"/>
                    <a:pt x="2000" y="1592"/>
                  </a:cubicBezTo>
                  <a:cubicBezTo>
                    <a:pt x="2000" y="1298"/>
                    <a:pt x="2000" y="1298"/>
                    <a:pt x="2000" y="1298"/>
                  </a:cubicBezTo>
                  <a:cubicBezTo>
                    <a:pt x="2000" y="1295"/>
                    <a:pt x="2000" y="1295"/>
                    <a:pt x="2000" y="1295"/>
                  </a:cubicBezTo>
                  <a:cubicBezTo>
                    <a:pt x="2000" y="1001"/>
                    <a:pt x="2000" y="1001"/>
                    <a:pt x="2000" y="1001"/>
                  </a:cubicBezTo>
                  <a:cubicBezTo>
                    <a:pt x="2000" y="538"/>
                    <a:pt x="2000" y="538"/>
                    <a:pt x="2000" y="538"/>
                  </a:cubicBezTo>
                  <a:cubicBezTo>
                    <a:pt x="2000" y="465"/>
                    <a:pt x="1941" y="406"/>
                    <a:pt x="1869" y="406"/>
                  </a:cubicBez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normAutofit/>
            </a:bodyPr>
            <a:lstStyle/>
            <a:p>
              <a:endParaRPr lang="en-ID"/>
            </a:p>
          </p:txBody>
        </p:sp>
        <p:sp>
          <p:nvSpPr>
            <p:cNvPr id="33" name="îṡ1iďé">
              <a:extLst>
                <a:ext uri="{FF2B5EF4-FFF2-40B4-BE49-F238E27FC236}">
                  <a16:creationId xmlns:a16="http://schemas.microsoft.com/office/drawing/2014/main" id="{7A699E6C-8AA7-43E2-9D10-090D77600C73}"/>
                </a:ext>
              </a:extLst>
            </p:cNvPr>
            <p:cNvSpPr/>
            <p:nvPr/>
          </p:nvSpPr>
          <p:spPr bwMode="auto">
            <a:xfrm>
              <a:off x="1764396" y="2629599"/>
              <a:ext cx="312163" cy="319692"/>
            </a:xfrm>
            <a:custGeom>
              <a:avLst/>
              <a:gdLst>
                <a:gd name="T0" fmla="*/ 1547 w 10400"/>
                <a:gd name="T1" fmla="*/ 9330 h 10667"/>
                <a:gd name="T2" fmla="*/ 3077 w 10400"/>
                <a:gd name="T3" fmla="*/ 9013 h 10667"/>
                <a:gd name="T4" fmla="*/ 6114 w 10400"/>
                <a:gd name="T5" fmla="*/ 9700 h 10667"/>
                <a:gd name="T6" fmla="*/ 6806 w 10400"/>
                <a:gd name="T7" fmla="*/ 8539 h 10667"/>
                <a:gd name="T8" fmla="*/ 4079 w 10400"/>
                <a:gd name="T9" fmla="*/ 1127 h 10667"/>
                <a:gd name="T10" fmla="*/ 5193 w 10400"/>
                <a:gd name="T11" fmla="*/ 2254 h 10667"/>
                <a:gd name="T12" fmla="*/ 6352 w 10400"/>
                <a:gd name="T13" fmla="*/ 3340 h 10667"/>
                <a:gd name="T14" fmla="*/ 6296 w 10400"/>
                <a:gd name="T15" fmla="*/ 5841 h 10667"/>
                <a:gd name="T16" fmla="*/ 5318 w 10400"/>
                <a:gd name="T17" fmla="*/ 6578 h 10667"/>
                <a:gd name="T18" fmla="*/ 4851 w 10400"/>
                <a:gd name="T19" fmla="*/ 10126 h 10667"/>
                <a:gd name="T20" fmla="*/ 4154 w 10400"/>
                <a:gd name="T21" fmla="*/ 5500 h 10667"/>
                <a:gd name="T22" fmla="*/ 993 w 10400"/>
                <a:gd name="T23" fmla="*/ 1669 h 10667"/>
                <a:gd name="T24" fmla="*/ 4493 w 10400"/>
                <a:gd name="T25" fmla="*/ 2470 h 10667"/>
                <a:gd name="T26" fmla="*/ 5203 w 10400"/>
                <a:gd name="T27" fmla="*/ 5915 h 10667"/>
                <a:gd name="T28" fmla="*/ 5890 w 10400"/>
                <a:gd name="T29" fmla="*/ 2481 h 10667"/>
                <a:gd name="T30" fmla="*/ 9353 w 10400"/>
                <a:gd name="T31" fmla="*/ 1669 h 10667"/>
                <a:gd name="T32" fmla="*/ 8900 w 10400"/>
                <a:gd name="T33" fmla="*/ 5088 h 10667"/>
                <a:gd name="T34" fmla="*/ 8763 w 10400"/>
                <a:gd name="T35" fmla="*/ 4301 h 10667"/>
                <a:gd name="T36" fmla="*/ 7729 w 10400"/>
                <a:gd name="T37" fmla="*/ 3953 h 10667"/>
                <a:gd name="T38" fmla="*/ 8505 w 10400"/>
                <a:gd name="T39" fmla="*/ 5505 h 10667"/>
                <a:gd name="T40" fmla="*/ 8530 w 10400"/>
                <a:gd name="T41" fmla="*/ 6867 h 10667"/>
                <a:gd name="T42" fmla="*/ 9012 w 10400"/>
                <a:gd name="T43" fmla="*/ 6736 h 10667"/>
                <a:gd name="T44" fmla="*/ 9315 w 10400"/>
                <a:gd name="T45" fmla="*/ 6686 h 10667"/>
                <a:gd name="T46" fmla="*/ 9046 w 10400"/>
                <a:gd name="T47" fmla="*/ 4530 h 10667"/>
                <a:gd name="T48" fmla="*/ 9997 w 10400"/>
                <a:gd name="T49" fmla="*/ 3776 h 10667"/>
                <a:gd name="T50" fmla="*/ 8844 w 10400"/>
                <a:gd name="T51" fmla="*/ 4304 h 10667"/>
                <a:gd name="T52" fmla="*/ 8790 w 10400"/>
                <a:gd name="T53" fmla="*/ 3675 h 10667"/>
                <a:gd name="T54" fmla="*/ 9514 w 10400"/>
                <a:gd name="T55" fmla="*/ 6418 h 10667"/>
                <a:gd name="T56" fmla="*/ 9245 w 10400"/>
                <a:gd name="T57" fmla="*/ 6917 h 10667"/>
                <a:gd name="T58" fmla="*/ 7957 w 10400"/>
                <a:gd name="T59" fmla="*/ 6629 h 10667"/>
                <a:gd name="T60" fmla="*/ 7308 w 10400"/>
                <a:gd name="T61" fmla="*/ 6762 h 10667"/>
                <a:gd name="T62" fmla="*/ 9494 w 10400"/>
                <a:gd name="T63" fmla="*/ 6253 h 10667"/>
                <a:gd name="T64" fmla="*/ 577 w 10400"/>
                <a:gd name="T65" fmla="*/ 3770 h 10667"/>
                <a:gd name="T66" fmla="*/ 1355 w 10400"/>
                <a:gd name="T67" fmla="*/ 4518 h 10667"/>
                <a:gd name="T68" fmla="*/ 1282 w 10400"/>
                <a:gd name="T69" fmla="*/ 5462 h 10667"/>
                <a:gd name="T70" fmla="*/ 1236 w 10400"/>
                <a:gd name="T71" fmla="*/ 6867 h 10667"/>
                <a:gd name="T72" fmla="*/ 1718 w 10400"/>
                <a:gd name="T73" fmla="*/ 6728 h 10667"/>
                <a:gd name="T74" fmla="*/ 2022 w 10400"/>
                <a:gd name="T75" fmla="*/ 6694 h 10667"/>
                <a:gd name="T76" fmla="*/ 1843 w 10400"/>
                <a:gd name="T77" fmla="*/ 4519 h 10667"/>
                <a:gd name="T78" fmla="*/ 2505 w 10400"/>
                <a:gd name="T79" fmla="*/ 3770 h 10667"/>
                <a:gd name="T80" fmla="*/ 1608 w 10400"/>
                <a:gd name="T81" fmla="*/ 5217 h 10667"/>
                <a:gd name="T82" fmla="*/ 1557 w 10400"/>
                <a:gd name="T83" fmla="*/ 4304 h 10667"/>
                <a:gd name="T84" fmla="*/ 1610 w 10400"/>
                <a:gd name="T85" fmla="*/ 3675 h 10667"/>
                <a:gd name="T86" fmla="*/ 1898 w 10400"/>
                <a:gd name="T87" fmla="*/ 3969 h 10667"/>
                <a:gd name="T88" fmla="*/ 1547 w 10400"/>
                <a:gd name="T89" fmla="*/ 7324 h 10667"/>
                <a:gd name="T90" fmla="*/ 2189 w 10400"/>
                <a:gd name="T91" fmla="*/ 6405 h 10667"/>
                <a:gd name="T92" fmla="*/ 1172 w 10400"/>
                <a:gd name="T93" fmla="*/ 6918 h 10667"/>
                <a:gd name="T94" fmla="*/ 669 w 10400"/>
                <a:gd name="T95" fmla="*/ 6629 h 106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0400" h="10667">
                  <a:moveTo>
                    <a:pt x="8838" y="9330"/>
                  </a:moveTo>
                  <a:cubicBezTo>
                    <a:pt x="8838" y="10067"/>
                    <a:pt x="7206" y="10667"/>
                    <a:pt x="5192" y="10667"/>
                  </a:cubicBezTo>
                  <a:cubicBezTo>
                    <a:pt x="3180" y="10667"/>
                    <a:pt x="1547" y="10067"/>
                    <a:pt x="1547" y="9330"/>
                  </a:cubicBezTo>
                  <a:cubicBezTo>
                    <a:pt x="1547" y="8797"/>
                    <a:pt x="2406" y="8341"/>
                    <a:pt x="3638" y="8128"/>
                  </a:cubicBezTo>
                  <a:lnTo>
                    <a:pt x="3638" y="8495"/>
                  </a:lnTo>
                  <a:cubicBezTo>
                    <a:pt x="3293" y="8632"/>
                    <a:pt x="3077" y="8813"/>
                    <a:pt x="3077" y="9013"/>
                  </a:cubicBezTo>
                  <a:cubicBezTo>
                    <a:pt x="3077" y="9437"/>
                    <a:pt x="4015" y="9781"/>
                    <a:pt x="5171" y="9781"/>
                  </a:cubicBezTo>
                  <a:cubicBezTo>
                    <a:pt x="5497" y="9781"/>
                    <a:pt x="5802" y="9751"/>
                    <a:pt x="6077" y="9703"/>
                  </a:cubicBezTo>
                  <a:cubicBezTo>
                    <a:pt x="6090" y="9702"/>
                    <a:pt x="6102" y="9702"/>
                    <a:pt x="6114" y="9700"/>
                  </a:cubicBezTo>
                  <a:cubicBezTo>
                    <a:pt x="6165" y="9694"/>
                    <a:pt x="6212" y="9682"/>
                    <a:pt x="6259" y="9666"/>
                  </a:cubicBezTo>
                  <a:cubicBezTo>
                    <a:pt x="6859" y="9531"/>
                    <a:pt x="7264" y="9290"/>
                    <a:pt x="7264" y="9013"/>
                  </a:cubicBezTo>
                  <a:cubicBezTo>
                    <a:pt x="7264" y="8834"/>
                    <a:pt x="7090" y="8669"/>
                    <a:pt x="6806" y="8539"/>
                  </a:cubicBezTo>
                  <a:lnTo>
                    <a:pt x="6806" y="8137"/>
                  </a:lnTo>
                  <a:cubicBezTo>
                    <a:pt x="8006" y="8356"/>
                    <a:pt x="8838" y="8805"/>
                    <a:pt x="8838" y="9330"/>
                  </a:cubicBezTo>
                  <a:close/>
                  <a:moveTo>
                    <a:pt x="4079" y="1127"/>
                  </a:moveTo>
                  <a:cubicBezTo>
                    <a:pt x="4079" y="504"/>
                    <a:pt x="4578" y="0"/>
                    <a:pt x="5193" y="0"/>
                  </a:cubicBezTo>
                  <a:cubicBezTo>
                    <a:pt x="5807" y="0"/>
                    <a:pt x="6305" y="504"/>
                    <a:pt x="6305" y="1127"/>
                  </a:cubicBezTo>
                  <a:cubicBezTo>
                    <a:pt x="6305" y="1750"/>
                    <a:pt x="5807" y="2254"/>
                    <a:pt x="5193" y="2254"/>
                  </a:cubicBezTo>
                  <a:cubicBezTo>
                    <a:pt x="4578" y="2254"/>
                    <a:pt x="4079" y="1750"/>
                    <a:pt x="4079" y="1127"/>
                  </a:cubicBezTo>
                  <a:close/>
                  <a:moveTo>
                    <a:pt x="9353" y="1669"/>
                  </a:moveTo>
                  <a:cubicBezTo>
                    <a:pt x="8800" y="2578"/>
                    <a:pt x="7557" y="3340"/>
                    <a:pt x="6352" y="3340"/>
                  </a:cubicBezTo>
                  <a:cubicBezTo>
                    <a:pt x="6274" y="3340"/>
                    <a:pt x="6196" y="3336"/>
                    <a:pt x="6118" y="3330"/>
                  </a:cubicBezTo>
                  <a:cubicBezTo>
                    <a:pt x="6142" y="3615"/>
                    <a:pt x="6252" y="4928"/>
                    <a:pt x="6282" y="5755"/>
                  </a:cubicBezTo>
                  <a:cubicBezTo>
                    <a:pt x="6288" y="5783"/>
                    <a:pt x="6294" y="5811"/>
                    <a:pt x="6296" y="5841"/>
                  </a:cubicBezTo>
                  <a:lnTo>
                    <a:pt x="6568" y="10087"/>
                  </a:lnTo>
                  <a:cubicBezTo>
                    <a:pt x="6586" y="10373"/>
                    <a:pt x="5564" y="10428"/>
                    <a:pt x="5546" y="10154"/>
                  </a:cubicBezTo>
                  <a:lnTo>
                    <a:pt x="5318" y="6578"/>
                  </a:lnTo>
                  <a:cubicBezTo>
                    <a:pt x="5280" y="6574"/>
                    <a:pt x="5244" y="6567"/>
                    <a:pt x="5206" y="6567"/>
                  </a:cubicBezTo>
                  <a:cubicBezTo>
                    <a:pt x="5174" y="6567"/>
                    <a:pt x="5136" y="6577"/>
                    <a:pt x="5099" y="6587"/>
                  </a:cubicBezTo>
                  <a:lnTo>
                    <a:pt x="4851" y="10126"/>
                  </a:lnTo>
                  <a:cubicBezTo>
                    <a:pt x="4832" y="10398"/>
                    <a:pt x="3810" y="10338"/>
                    <a:pt x="3830" y="10052"/>
                  </a:cubicBezTo>
                  <a:lnTo>
                    <a:pt x="4144" y="5559"/>
                  </a:lnTo>
                  <a:cubicBezTo>
                    <a:pt x="4146" y="5538"/>
                    <a:pt x="4150" y="5520"/>
                    <a:pt x="4154" y="5500"/>
                  </a:cubicBezTo>
                  <a:cubicBezTo>
                    <a:pt x="4199" y="4432"/>
                    <a:pt x="4252" y="3400"/>
                    <a:pt x="4257" y="3326"/>
                  </a:cubicBezTo>
                  <a:cubicBezTo>
                    <a:pt x="4169" y="3334"/>
                    <a:pt x="4081" y="3340"/>
                    <a:pt x="3994" y="3340"/>
                  </a:cubicBezTo>
                  <a:cubicBezTo>
                    <a:pt x="2788" y="3340"/>
                    <a:pt x="1546" y="2578"/>
                    <a:pt x="993" y="1669"/>
                  </a:cubicBezTo>
                  <a:cubicBezTo>
                    <a:pt x="879" y="1481"/>
                    <a:pt x="936" y="1235"/>
                    <a:pt x="1122" y="1120"/>
                  </a:cubicBezTo>
                  <a:cubicBezTo>
                    <a:pt x="1308" y="1003"/>
                    <a:pt x="1551" y="1062"/>
                    <a:pt x="1665" y="1250"/>
                  </a:cubicBezTo>
                  <a:cubicBezTo>
                    <a:pt x="2166" y="2073"/>
                    <a:pt x="3484" y="2756"/>
                    <a:pt x="4493" y="2470"/>
                  </a:cubicBezTo>
                  <a:cubicBezTo>
                    <a:pt x="4663" y="2411"/>
                    <a:pt x="4865" y="2374"/>
                    <a:pt x="5089" y="2365"/>
                  </a:cubicBezTo>
                  <a:lnTo>
                    <a:pt x="4729" y="5423"/>
                  </a:lnTo>
                  <a:lnTo>
                    <a:pt x="5203" y="5915"/>
                  </a:lnTo>
                  <a:lnTo>
                    <a:pt x="5617" y="5423"/>
                  </a:lnTo>
                  <a:lnTo>
                    <a:pt x="5330" y="2373"/>
                  </a:lnTo>
                  <a:cubicBezTo>
                    <a:pt x="5531" y="2387"/>
                    <a:pt x="5725" y="2423"/>
                    <a:pt x="5890" y="2481"/>
                  </a:cubicBezTo>
                  <a:cubicBezTo>
                    <a:pt x="6894" y="2741"/>
                    <a:pt x="8187" y="2063"/>
                    <a:pt x="8681" y="1250"/>
                  </a:cubicBezTo>
                  <a:cubicBezTo>
                    <a:pt x="8795" y="1062"/>
                    <a:pt x="9038" y="1003"/>
                    <a:pt x="9224" y="1119"/>
                  </a:cubicBezTo>
                  <a:cubicBezTo>
                    <a:pt x="9410" y="1235"/>
                    <a:pt x="9468" y="1481"/>
                    <a:pt x="9353" y="1669"/>
                  </a:cubicBezTo>
                  <a:close/>
                  <a:moveTo>
                    <a:pt x="8844" y="4304"/>
                  </a:moveTo>
                  <a:cubicBezTo>
                    <a:pt x="8839" y="4303"/>
                    <a:pt x="8833" y="4303"/>
                    <a:pt x="8827" y="4302"/>
                  </a:cubicBezTo>
                  <a:lnTo>
                    <a:pt x="8900" y="5088"/>
                  </a:lnTo>
                  <a:lnTo>
                    <a:pt x="8793" y="5217"/>
                  </a:lnTo>
                  <a:lnTo>
                    <a:pt x="8671" y="5088"/>
                  </a:lnTo>
                  <a:lnTo>
                    <a:pt x="8763" y="4301"/>
                  </a:lnTo>
                  <a:cubicBezTo>
                    <a:pt x="8543" y="4286"/>
                    <a:pt x="8343" y="4195"/>
                    <a:pt x="7895" y="3770"/>
                  </a:cubicBezTo>
                  <a:cubicBezTo>
                    <a:pt x="7846" y="3723"/>
                    <a:pt x="7769" y="3725"/>
                    <a:pt x="7722" y="3776"/>
                  </a:cubicBezTo>
                  <a:cubicBezTo>
                    <a:pt x="7676" y="3826"/>
                    <a:pt x="7679" y="3906"/>
                    <a:pt x="7729" y="3953"/>
                  </a:cubicBezTo>
                  <a:cubicBezTo>
                    <a:pt x="8086" y="4293"/>
                    <a:pt x="8319" y="4456"/>
                    <a:pt x="8558" y="4519"/>
                  </a:cubicBezTo>
                  <a:cubicBezTo>
                    <a:pt x="8558" y="4523"/>
                    <a:pt x="8556" y="4527"/>
                    <a:pt x="8556" y="4530"/>
                  </a:cubicBezTo>
                  <a:lnTo>
                    <a:pt x="8505" y="5505"/>
                  </a:lnTo>
                  <a:lnTo>
                    <a:pt x="8378" y="6694"/>
                  </a:lnTo>
                  <a:cubicBezTo>
                    <a:pt x="8369" y="6780"/>
                    <a:pt x="8430" y="6857"/>
                    <a:pt x="8514" y="6867"/>
                  </a:cubicBezTo>
                  <a:cubicBezTo>
                    <a:pt x="8520" y="6867"/>
                    <a:pt x="8525" y="6867"/>
                    <a:pt x="8530" y="6867"/>
                  </a:cubicBezTo>
                  <a:cubicBezTo>
                    <a:pt x="8608" y="6867"/>
                    <a:pt x="8674" y="6808"/>
                    <a:pt x="8683" y="6728"/>
                  </a:cubicBezTo>
                  <a:lnTo>
                    <a:pt x="8815" y="5498"/>
                  </a:lnTo>
                  <a:lnTo>
                    <a:pt x="9012" y="6736"/>
                  </a:lnTo>
                  <a:cubicBezTo>
                    <a:pt x="9025" y="6813"/>
                    <a:pt x="9090" y="6868"/>
                    <a:pt x="9164" y="6868"/>
                  </a:cubicBezTo>
                  <a:cubicBezTo>
                    <a:pt x="9172" y="6868"/>
                    <a:pt x="9180" y="6867"/>
                    <a:pt x="9188" y="6866"/>
                  </a:cubicBezTo>
                  <a:cubicBezTo>
                    <a:pt x="9272" y="6852"/>
                    <a:pt x="9328" y="6771"/>
                    <a:pt x="9315" y="6686"/>
                  </a:cubicBezTo>
                  <a:lnTo>
                    <a:pt x="9119" y="5462"/>
                  </a:lnTo>
                  <a:cubicBezTo>
                    <a:pt x="9119" y="5461"/>
                    <a:pt x="9120" y="5460"/>
                    <a:pt x="9120" y="5459"/>
                  </a:cubicBezTo>
                  <a:lnTo>
                    <a:pt x="9046" y="4530"/>
                  </a:lnTo>
                  <a:cubicBezTo>
                    <a:pt x="9046" y="4526"/>
                    <a:pt x="9046" y="4522"/>
                    <a:pt x="9045" y="4518"/>
                  </a:cubicBezTo>
                  <a:cubicBezTo>
                    <a:pt x="9279" y="4456"/>
                    <a:pt x="9631" y="4296"/>
                    <a:pt x="9990" y="3953"/>
                  </a:cubicBezTo>
                  <a:cubicBezTo>
                    <a:pt x="10040" y="3906"/>
                    <a:pt x="10043" y="3826"/>
                    <a:pt x="9997" y="3776"/>
                  </a:cubicBezTo>
                  <a:cubicBezTo>
                    <a:pt x="9950" y="3725"/>
                    <a:pt x="9873" y="3723"/>
                    <a:pt x="9823" y="3770"/>
                  </a:cubicBezTo>
                  <a:cubicBezTo>
                    <a:pt x="9407" y="4166"/>
                    <a:pt x="9010" y="4290"/>
                    <a:pt x="8857" y="4300"/>
                  </a:cubicBezTo>
                  <a:cubicBezTo>
                    <a:pt x="8852" y="4300"/>
                    <a:pt x="8849" y="4303"/>
                    <a:pt x="8844" y="4304"/>
                  </a:cubicBezTo>
                  <a:close/>
                  <a:moveTo>
                    <a:pt x="8790" y="4263"/>
                  </a:moveTo>
                  <a:cubicBezTo>
                    <a:pt x="8949" y="4263"/>
                    <a:pt x="9078" y="4131"/>
                    <a:pt x="9078" y="3969"/>
                  </a:cubicBezTo>
                  <a:cubicBezTo>
                    <a:pt x="9078" y="3807"/>
                    <a:pt x="8949" y="3675"/>
                    <a:pt x="8790" y="3675"/>
                  </a:cubicBezTo>
                  <a:cubicBezTo>
                    <a:pt x="8631" y="3675"/>
                    <a:pt x="8503" y="3807"/>
                    <a:pt x="8503" y="3969"/>
                  </a:cubicBezTo>
                  <a:cubicBezTo>
                    <a:pt x="8503" y="4131"/>
                    <a:pt x="8631" y="4263"/>
                    <a:pt x="8790" y="4263"/>
                  </a:cubicBezTo>
                  <a:close/>
                  <a:moveTo>
                    <a:pt x="9514" y="6418"/>
                  </a:moveTo>
                  <a:cubicBezTo>
                    <a:pt x="9649" y="6475"/>
                    <a:pt x="9732" y="6548"/>
                    <a:pt x="9732" y="6629"/>
                  </a:cubicBezTo>
                  <a:cubicBezTo>
                    <a:pt x="9732" y="6745"/>
                    <a:pt x="9561" y="6846"/>
                    <a:pt x="9306" y="6903"/>
                  </a:cubicBezTo>
                  <a:cubicBezTo>
                    <a:pt x="9287" y="6910"/>
                    <a:pt x="9267" y="6915"/>
                    <a:pt x="9245" y="6917"/>
                  </a:cubicBezTo>
                  <a:cubicBezTo>
                    <a:pt x="9240" y="6918"/>
                    <a:pt x="9235" y="6918"/>
                    <a:pt x="9229" y="6918"/>
                  </a:cubicBezTo>
                  <a:cubicBezTo>
                    <a:pt x="9112" y="6939"/>
                    <a:pt x="8983" y="6952"/>
                    <a:pt x="8845" y="6952"/>
                  </a:cubicBezTo>
                  <a:cubicBezTo>
                    <a:pt x="8355" y="6952"/>
                    <a:pt x="7957" y="6807"/>
                    <a:pt x="7957" y="6629"/>
                  </a:cubicBezTo>
                  <a:cubicBezTo>
                    <a:pt x="7957" y="6542"/>
                    <a:pt x="8055" y="6463"/>
                    <a:pt x="8211" y="6405"/>
                  </a:cubicBezTo>
                  <a:lnTo>
                    <a:pt x="8222" y="6252"/>
                  </a:lnTo>
                  <a:cubicBezTo>
                    <a:pt x="7685" y="6340"/>
                    <a:pt x="7308" y="6534"/>
                    <a:pt x="7308" y="6762"/>
                  </a:cubicBezTo>
                  <a:cubicBezTo>
                    <a:pt x="7308" y="7072"/>
                    <a:pt x="8000" y="7324"/>
                    <a:pt x="8854" y="7324"/>
                  </a:cubicBezTo>
                  <a:cubicBezTo>
                    <a:pt x="9708" y="7324"/>
                    <a:pt x="10400" y="7072"/>
                    <a:pt x="10400" y="6762"/>
                  </a:cubicBezTo>
                  <a:cubicBezTo>
                    <a:pt x="10400" y="6535"/>
                    <a:pt x="10027" y="6342"/>
                    <a:pt x="9494" y="6253"/>
                  </a:cubicBezTo>
                  <a:lnTo>
                    <a:pt x="9514" y="6418"/>
                  </a:lnTo>
                  <a:close/>
                  <a:moveTo>
                    <a:pt x="1543" y="4300"/>
                  </a:moveTo>
                  <a:cubicBezTo>
                    <a:pt x="1391" y="4290"/>
                    <a:pt x="994" y="4166"/>
                    <a:pt x="577" y="3770"/>
                  </a:cubicBezTo>
                  <a:cubicBezTo>
                    <a:pt x="528" y="3723"/>
                    <a:pt x="450" y="3725"/>
                    <a:pt x="404" y="3776"/>
                  </a:cubicBezTo>
                  <a:cubicBezTo>
                    <a:pt x="358" y="3826"/>
                    <a:pt x="361" y="3906"/>
                    <a:pt x="411" y="3953"/>
                  </a:cubicBezTo>
                  <a:cubicBezTo>
                    <a:pt x="770" y="4296"/>
                    <a:pt x="1122" y="4456"/>
                    <a:pt x="1355" y="4518"/>
                  </a:cubicBezTo>
                  <a:cubicBezTo>
                    <a:pt x="1355" y="4522"/>
                    <a:pt x="1355" y="4526"/>
                    <a:pt x="1355" y="4530"/>
                  </a:cubicBezTo>
                  <a:lnTo>
                    <a:pt x="1281" y="5459"/>
                  </a:lnTo>
                  <a:cubicBezTo>
                    <a:pt x="1281" y="5460"/>
                    <a:pt x="1282" y="5461"/>
                    <a:pt x="1282" y="5462"/>
                  </a:cubicBezTo>
                  <a:lnTo>
                    <a:pt x="1086" y="6686"/>
                  </a:lnTo>
                  <a:cubicBezTo>
                    <a:pt x="1072" y="6771"/>
                    <a:pt x="1129" y="6852"/>
                    <a:pt x="1212" y="6866"/>
                  </a:cubicBezTo>
                  <a:cubicBezTo>
                    <a:pt x="1221" y="6867"/>
                    <a:pt x="1229" y="6867"/>
                    <a:pt x="1236" y="6867"/>
                  </a:cubicBezTo>
                  <a:cubicBezTo>
                    <a:pt x="1311" y="6867"/>
                    <a:pt x="1376" y="6813"/>
                    <a:pt x="1388" y="6736"/>
                  </a:cubicBezTo>
                  <a:lnTo>
                    <a:pt x="1586" y="5498"/>
                  </a:lnTo>
                  <a:lnTo>
                    <a:pt x="1718" y="6728"/>
                  </a:lnTo>
                  <a:cubicBezTo>
                    <a:pt x="1726" y="6808"/>
                    <a:pt x="1792" y="6867"/>
                    <a:pt x="1870" y="6867"/>
                  </a:cubicBezTo>
                  <a:cubicBezTo>
                    <a:pt x="1875" y="6867"/>
                    <a:pt x="1881" y="6867"/>
                    <a:pt x="1887" y="6867"/>
                  </a:cubicBezTo>
                  <a:cubicBezTo>
                    <a:pt x="1971" y="6857"/>
                    <a:pt x="2032" y="6780"/>
                    <a:pt x="2022" y="6694"/>
                  </a:cubicBezTo>
                  <a:lnTo>
                    <a:pt x="1895" y="5505"/>
                  </a:lnTo>
                  <a:lnTo>
                    <a:pt x="1845" y="4530"/>
                  </a:lnTo>
                  <a:cubicBezTo>
                    <a:pt x="1845" y="4527"/>
                    <a:pt x="1843" y="4523"/>
                    <a:pt x="1843" y="4519"/>
                  </a:cubicBezTo>
                  <a:cubicBezTo>
                    <a:pt x="2082" y="4456"/>
                    <a:pt x="2314" y="4293"/>
                    <a:pt x="2672" y="3953"/>
                  </a:cubicBezTo>
                  <a:cubicBezTo>
                    <a:pt x="2722" y="3906"/>
                    <a:pt x="2725" y="3826"/>
                    <a:pt x="2678" y="3776"/>
                  </a:cubicBezTo>
                  <a:cubicBezTo>
                    <a:pt x="2632" y="3725"/>
                    <a:pt x="2555" y="3722"/>
                    <a:pt x="2505" y="3770"/>
                  </a:cubicBezTo>
                  <a:cubicBezTo>
                    <a:pt x="2058" y="4195"/>
                    <a:pt x="1857" y="4286"/>
                    <a:pt x="1637" y="4301"/>
                  </a:cubicBezTo>
                  <a:lnTo>
                    <a:pt x="1730" y="5088"/>
                  </a:lnTo>
                  <a:lnTo>
                    <a:pt x="1608" y="5217"/>
                  </a:lnTo>
                  <a:lnTo>
                    <a:pt x="1501" y="5088"/>
                  </a:lnTo>
                  <a:lnTo>
                    <a:pt x="1574" y="4302"/>
                  </a:lnTo>
                  <a:cubicBezTo>
                    <a:pt x="1568" y="4303"/>
                    <a:pt x="1562" y="4303"/>
                    <a:pt x="1557" y="4304"/>
                  </a:cubicBezTo>
                  <a:cubicBezTo>
                    <a:pt x="1552" y="4303"/>
                    <a:pt x="1548" y="4300"/>
                    <a:pt x="1543" y="4300"/>
                  </a:cubicBezTo>
                  <a:close/>
                  <a:moveTo>
                    <a:pt x="1898" y="3969"/>
                  </a:moveTo>
                  <a:cubicBezTo>
                    <a:pt x="1898" y="3807"/>
                    <a:pt x="1769" y="3675"/>
                    <a:pt x="1610" y="3675"/>
                  </a:cubicBezTo>
                  <a:cubicBezTo>
                    <a:pt x="1452" y="3675"/>
                    <a:pt x="1323" y="3807"/>
                    <a:pt x="1323" y="3969"/>
                  </a:cubicBezTo>
                  <a:cubicBezTo>
                    <a:pt x="1323" y="4131"/>
                    <a:pt x="1452" y="4263"/>
                    <a:pt x="1610" y="4263"/>
                  </a:cubicBezTo>
                  <a:cubicBezTo>
                    <a:pt x="1769" y="4263"/>
                    <a:pt x="1898" y="4131"/>
                    <a:pt x="1898" y="3969"/>
                  </a:cubicBezTo>
                  <a:close/>
                  <a:moveTo>
                    <a:pt x="906" y="6253"/>
                  </a:moveTo>
                  <a:cubicBezTo>
                    <a:pt x="373" y="6342"/>
                    <a:pt x="0" y="6535"/>
                    <a:pt x="0" y="6762"/>
                  </a:cubicBezTo>
                  <a:cubicBezTo>
                    <a:pt x="0" y="7072"/>
                    <a:pt x="693" y="7324"/>
                    <a:pt x="1547" y="7324"/>
                  </a:cubicBezTo>
                  <a:cubicBezTo>
                    <a:pt x="2401" y="7324"/>
                    <a:pt x="3093" y="7072"/>
                    <a:pt x="3093" y="6762"/>
                  </a:cubicBezTo>
                  <a:cubicBezTo>
                    <a:pt x="3093" y="6534"/>
                    <a:pt x="2716" y="6340"/>
                    <a:pt x="2178" y="6252"/>
                  </a:cubicBezTo>
                  <a:lnTo>
                    <a:pt x="2189" y="6405"/>
                  </a:lnTo>
                  <a:cubicBezTo>
                    <a:pt x="2346" y="6463"/>
                    <a:pt x="2444" y="6542"/>
                    <a:pt x="2444" y="6629"/>
                  </a:cubicBezTo>
                  <a:cubicBezTo>
                    <a:pt x="2444" y="6807"/>
                    <a:pt x="2046" y="6952"/>
                    <a:pt x="1556" y="6952"/>
                  </a:cubicBezTo>
                  <a:cubicBezTo>
                    <a:pt x="1418" y="6952"/>
                    <a:pt x="1289" y="6939"/>
                    <a:pt x="1172" y="6918"/>
                  </a:cubicBezTo>
                  <a:cubicBezTo>
                    <a:pt x="1166" y="6918"/>
                    <a:pt x="1161" y="6918"/>
                    <a:pt x="1155" y="6917"/>
                  </a:cubicBezTo>
                  <a:cubicBezTo>
                    <a:pt x="1134" y="6915"/>
                    <a:pt x="1114" y="6910"/>
                    <a:pt x="1095" y="6903"/>
                  </a:cubicBezTo>
                  <a:cubicBezTo>
                    <a:pt x="840" y="6846"/>
                    <a:pt x="669" y="6745"/>
                    <a:pt x="669" y="6629"/>
                  </a:cubicBezTo>
                  <a:cubicBezTo>
                    <a:pt x="669" y="6548"/>
                    <a:pt x="751" y="6475"/>
                    <a:pt x="887" y="6418"/>
                  </a:cubicBezTo>
                  <a:lnTo>
                    <a:pt x="906" y="6253"/>
                  </a:lnTo>
                  <a:close/>
                </a:path>
              </a:pathLst>
            </a:custGeom>
            <a:solidFill>
              <a:schemeClr val="bg1"/>
            </a:solidFill>
            <a:ln>
              <a:noFill/>
            </a:ln>
          </p:spPr>
          <p:txBody>
            <a:bodyPr/>
            <a:lstStyle/>
            <a:p>
              <a:endParaRPr lang="zh-CN" altLang="en-US"/>
            </a:p>
          </p:txBody>
        </p:sp>
        <p:grpSp>
          <p:nvGrpSpPr>
            <p:cNvPr id="11" name="ï$líďé">
              <a:extLst>
                <a:ext uri="{FF2B5EF4-FFF2-40B4-BE49-F238E27FC236}">
                  <a16:creationId xmlns:a16="http://schemas.microsoft.com/office/drawing/2014/main" id="{67725D80-7EFA-4EEF-8D48-20B7612ECED1}"/>
                </a:ext>
              </a:extLst>
            </p:cNvPr>
            <p:cNvGrpSpPr/>
            <p:nvPr/>
          </p:nvGrpSpPr>
          <p:grpSpPr>
            <a:xfrm>
              <a:off x="3505474" y="2455780"/>
              <a:ext cx="2395254" cy="1349801"/>
              <a:chOff x="722850" y="2329993"/>
              <a:chExt cx="2395254" cy="1349801"/>
            </a:xfrm>
          </p:grpSpPr>
          <p:grpSp>
            <p:nvGrpSpPr>
              <p:cNvPr id="24" name="ísḷîḋé">
                <a:extLst>
                  <a:ext uri="{FF2B5EF4-FFF2-40B4-BE49-F238E27FC236}">
                    <a16:creationId xmlns:a16="http://schemas.microsoft.com/office/drawing/2014/main" id="{7AC2C625-6DF4-4A38-BCB8-F8C2E9B95387}"/>
                  </a:ext>
                </a:extLst>
              </p:cNvPr>
              <p:cNvGrpSpPr/>
              <p:nvPr/>
            </p:nvGrpSpPr>
            <p:grpSpPr>
              <a:xfrm>
                <a:off x="1586811" y="2329993"/>
                <a:ext cx="667332" cy="667330"/>
                <a:chOff x="1753961" y="2890922"/>
                <a:chExt cx="667332" cy="667330"/>
              </a:xfrm>
            </p:grpSpPr>
            <p:sp>
              <p:nvSpPr>
                <p:cNvPr id="27" name="íṣḷiďè">
                  <a:extLst>
                    <a:ext uri="{FF2B5EF4-FFF2-40B4-BE49-F238E27FC236}">
                      <a16:creationId xmlns:a16="http://schemas.microsoft.com/office/drawing/2014/main" id="{AAAE99A1-89B9-491E-B7B4-1F02B46113D9}"/>
                    </a:ext>
                  </a:extLst>
                </p:cNvPr>
                <p:cNvSpPr/>
                <p:nvPr/>
              </p:nvSpPr>
              <p:spPr>
                <a:xfrm>
                  <a:off x="1753961" y="2890922"/>
                  <a:ext cx="667332" cy="667330"/>
                </a:xfrm>
                <a:prstGeom prst="ellipse">
                  <a:avLst/>
                </a:prstGeom>
                <a:solidFill>
                  <a:schemeClr val="accent2"/>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92500" lnSpcReduction="10000"/>
                </a:bodyPr>
                <a:lstStyle/>
                <a:p>
                  <a:pPr algn="ctr"/>
                  <a:endParaRPr lang="en-US" sz="2800" b="1" dirty="0">
                    <a:solidFill>
                      <a:schemeClr val="bg1"/>
                    </a:solidFill>
                  </a:endParaRPr>
                </a:p>
              </p:txBody>
            </p:sp>
            <p:sp>
              <p:nvSpPr>
                <p:cNvPr id="28" name="ïṥḻîḍè">
                  <a:extLst>
                    <a:ext uri="{FF2B5EF4-FFF2-40B4-BE49-F238E27FC236}">
                      <a16:creationId xmlns:a16="http://schemas.microsoft.com/office/drawing/2014/main" id="{15ADECC6-3DEE-4DD7-A961-343857920B4E}"/>
                    </a:ext>
                  </a:extLst>
                </p:cNvPr>
                <p:cNvSpPr/>
                <p:nvPr/>
              </p:nvSpPr>
              <p:spPr bwMode="auto">
                <a:xfrm>
                  <a:off x="1931546" y="3064741"/>
                  <a:ext cx="312163" cy="319692"/>
                </a:xfrm>
                <a:custGeom>
                  <a:avLst/>
                  <a:gdLst>
                    <a:gd name="T0" fmla="*/ 1547 w 10400"/>
                    <a:gd name="T1" fmla="*/ 9330 h 10667"/>
                    <a:gd name="T2" fmla="*/ 3077 w 10400"/>
                    <a:gd name="T3" fmla="*/ 9013 h 10667"/>
                    <a:gd name="T4" fmla="*/ 6114 w 10400"/>
                    <a:gd name="T5" fmla="*/ 9700 h 10667"/>
                    <a:gd name="T6" fmla="*/ 6806 w 10400"/>
                    <a:gd name="T7" fmla="*/ 8539 h 10667"/>
                    <a:gd name="T8" fmla="*/ 4079 w 10400"/>
                    <a:gd name="T9" fmla="*/ 1127 h 10667"/>
                    <a:gd name="T10" fmla="*/ 5193 w 10400"/>
                    <a:gd name="T11" fmla="*/ 2254 h 10667"/>
                    <a:gd name="T12" fmla="*/ 6352 w 10400"/>
                    <a:gd name="T13" fmla="*/ 3340 h 10667"/>
                    <a:gd name="T14" fmla="*/ 6296 w 10400"/>
                    <a:gd name="T15" fmla="*/ 5841 h 10667"/>
                    <a:gd name="T16" fmla="*/ 5318 w 10400"/>
                    <a:gd name="T17" fmla="*/ 6578 h 10667"/>
                    <a:gd name="T18" fmla="*/ 4851 w 10400"/>
                    <a:gd name="T19" fmla="*/ 10126 h 10667"/>
                    <a:gd name="T20" fmla="*/ 4154 w 10400"/>
                    <a:gd name="T21" fmla="*/ 5500 h 10667"/>
                    <a:gd name="T22" fmla="*/ 993 w 10400"/>
                    <a:gd name="T23" fmla="*/ 1669 h 10667"/>
                    <a:gd name="T24" fmla="*/ 4493 w 10400"/>
                    <a:gd name="T25" fmla="*/ 2470 h 10667"/>
                    <a:gd name="T26" fmla="*/ 5203 w 10400"/>
                    <a:gd name="T27" fmla="*/ 5915 h 10667"/>
                    <a:gd name="T28" fmla="*/ 5890 w 10400"/>
                    <a:gd name="T29" fmla="*/ 2481 h 10667"/>
                    <a:gd name="T30" fmla="*/ 9353 w 10400"/>
                    <a:gd name="T31" fmla="*/ 1669 h 10667"/>
                    <a:gd name="T32" fmla="*/ 8900 w 10400"/>
                    <a:gd name="T33" fmla="*/ 5088 h 10667"/>
                    <a:gd name="T34" fmla="*/ 8763 w 10400"/>
                    <a:gd name="T35" fmla="*/ 4301 h 10667"/>
                    <a:gd name="T36" fmla="*/ 7729 w 10400"/>
                    <a:gd name="T37" fmla="*/ 3953 h 10667"/>
                    <a:gd name="T38" fmla="*/ 8505 w 10400"/>
                    <a:gd name="T39" fmla="*/ 5505 h 10667"/>
                    <a:gd name="T40" fmla="*/ 8530 w 10400"/>
                    <a:gd name="T41" fmla="*/ 6867 h 10667"/>
                    <a:gd name="T42" fmla="*/ 9012 w 10400"/>
                    <a:gd name="T43" fmla="*/ 6736 h 10667"/>
                    <a:gd name="T44" fmla="*/ 9315 w 10400"/>
                    <a:gd name="T45" fmla="*/ 6686 h 10667"/>
                    <a:gd name="T46" fmla="*/ 9046 w 10400"/>
                    <a:gd name="T47" fmla="*/ 4530 h 10667"/>
                    <a:gd name="T48" fmla="*/ 9997 w 10400"/>
                    <a:gd name="T49" fmla="*/ 3776 h 10667"/>
                    <a:gd name="T50" fmla="*/ 8844 w 10400"/>
                    <a:gd name="T51" fmla="*/ 4304 h 10667"/>
                    <a:gd name="T52" fmla="*/ 8790 w 10400"/>
                    <a:gd name="T53" fmla="*/ 3675 h 10667"/>
                    <a:gd name="T54" fmla="*/ 9514 w 10400"/>
                    <a:gd name="T55" fmla="*/ 6418 h 10667"/>
                    <a:gd name="T56" fmla="*/ 9245 w 10400"/>
                    <a:gd name="T57" fmla="*/ 6917 h 10667"/>
                    <a:gd name="T58" fmla="*/ 7957 w 10400"/>
                    <a:gd name="T59" fmla="*/ 6629 h 10667"/>
                    <a:gd name="T60" fmla="*/ 7308 w 10400"/>
                    <a:gd name="T61" fmla="*/ 6762 h 10667"/>
                    <a:gd name="T62" fmla="*/ 9494 w 10400"/>
                    <a:gd name="T63" fmla="*/ 6253 h 10667"/>
                    <a:gd name="T64" fmla="*/ 577 w 10400"/>
                    <a:gd name="T65" fmla="*/ 3770 h 10667"/>
                    <a:gd name="T66" fmla="*/ 1355 w 10400"/>
                    <a:gd name="T67" fmla="*/ 4518 h 10667"/>
                    <a:gd name="T68" fmla="*/ 1282 w 10400"/>
                    <a:gd name="T69" fmla="*/ 5462 h 10667"/>
                    <a:gd name="T70" fmla="*/ 1236 w 10400"/>
                    <a:gd name="T71" fmla="*/ 6867 h 10667"/>
                    <a:gd name="T72" fmla="*/ 1718 w 10400"/>
                    <a:gd name="T73" fmla="*/ 6728 h 10667"/>
                    <a:gd name="T74" fmla="*/ 2022 w 10400"/>
                    <a:gd name="T75" fmla="*/ 6694 h 10667"/>
                    <a:gd name="T76" fmla="*/ 1843 w 10400"/>
                    <a:gd name="T77" fmla="*/ 4519 h 10667"/>
                    <a:gd name="T78" fmla="*/ 2505 w 10400"/>
                    <a:gd name="T79" fmla="*/ 3770 h 10667"/>
                    <a:gd name="T80" fmla="*/ 1608 w 10400"/>
                    <a:gd name="T81" fmla="*/ 5217 h 10667"/>
                    <a:gd name="T82" fmla="*/ 1557 w 10400"/>
                    <a:gd name="T83" fmla="*/ 4304 h 10667"/>
                    <a:gd name="T84" fmla="*/ 1610 w 10400"/>
                    <a:gd name="T85" fmla="*/ 3675 h 10667"/>
                    <a:gd name="T86" fmla="*/ 1898 w 10400"/>
                    <a:gd name="T87" fmla="*/ 3969 h 10667"/>
                    <a:gd name="T88" fmla="*/ 1547 w 10400"/>
                    <a:gd name="T89" fmla="*/ 7324 h 10667"/>
                    <a:gd name="T90" fmla="*/ 2189 w 10400"/>
                    <a:gd name="T91" fmla="*/ 6405 h 10667"/>
                    <a:gd name="T92" fmla="*/ 1172 w 10400"/>
                    <a:gd name="T93" fmla="*/ 6918 h 10667"/>
                    <a:gd name="T94" fmla="*/ 669 w 10400"/>
                    <a:gd name="T95" fmla="*/ 6629 h 106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0400" h="10667">
                      <a:moveTo>
                        <a:pt x="8838" y="9330"/>
                      </a:moveTo>
                      <a:cubicBezTo>
                        <a:pt x="8838" y="10067"/>
                        <a:pt x="7206" y="10667"/>
                        <a:pt x="5192" y="10667"/>
                      </a:cubicBezTo>
                      <a:cubicBezTo>
                        <a:pt x="3180" y="10667"/>
                        <a:pt x="1547" y="10067"/>
                        <a:pt x="1547" y="9330"/>
                      </a:cubicBezTo>
                      <a:cubicBezTo>
                        <a:pt x="1547" y="8797"/>
                        <a:pt x="2406" y="8341"/>
                        <a:pt x="3638" y="8128"/>
                      </a:cubicBezTo>
                      <a:lnTo>
                        <a:pt x="3638" y="8495"/>
                      </a:lnTo>
                      <a:cubicBezTo>
                        <a:pt x="3293" y="8632"/>
                        <a:pt x="3077" y="8813"/>
                        <a:pt x="3077" y="9013"/>
                      </a:cubicBezTo>
                      <a:cubicBezTo>
                        <a:pt x="3077" y="9437"/>
                        <a:pt x="4015" y="9781"/>
                        <a:pt x="5171" y="9781"/>
                      </a:cubicBezTo>
                      <a:cubicBezTo>
                        <a:pt x="5497" y="9781"/>
                        <a:pt x="5802" y="9751"/>
                        <a:pt x="6077" y="9703"/>
                      </a:cubicBezTo>
                      <a:cubicBezTo>
                        <a:pt x="6090" y="9702"/>
                        <a:pt x="6102" y="9702"/>
                        <a:pt x="6114" y="9700"/>
                      </a:cubicBezTo>
                      <a:cubicBezTo>
                        <a:pt x="6165" y="9694"/>
                        <a:pt x="6212" y="9682"/>
                        <a:pt x="6259" y="9666"/>
                      </a:cubicBezTo>
                      <a:cubicBezTo>
                        <a:pt x="6859" y="9531"/>
                        <a:pt x="7264" y="9290"/>
                        <a:pt x="7264" y="9013"/>
                      </a:cubicBezTo>
                      <a:cubicBezTo>
                        <a:pt x="7264" y="8834"/>
                        <a:pt x="7090" y="8669"/>
                        <a:pt x="6806" y="8539"/>
                      </a:cubicBezTo>
                      <a:lnTo>
                        <a:pt x="6806" y="8137"/>
                      </a:lnTo>
                      <a:cubicBezTo>
                        <a:pt x="8006" y="8356"/>
                        <a:pt x="8838" y="8805"/>
                        <a:pt x="8838" y="9330"/>
                      </a:cubicBezTo>
                      <a:close/>
                      <a:moveTo>
                        <a:pt x="4079" y="1127"/>
                      </a:moveTo>
                      <a:cubicBezTo>
                        <a:pt x="4079" y="504"/>
                        <a:pt x="4578" y="0"/>
                        <a:pt x="5193" y="0"/>
                      </a:cubicBezTo>
                      <a:cubicBezTo>
                        <a:pt x="5807" y="0"/>
                        <a:pt x="6305" y="504"/>
                        <a:pt x="6305" y="1127"/>
                      </a:cubicBezTo>
                      <a:cubicBezTo>
                        <a:pt x="6305" y="1750"/>
                        <a:pt x="5807" y="2254"/>
                        <a:pt x="5193" y="2254"/>
                      </a:cubicBezTo>
                      <a:cubicBezTo>
                        <a:pt x="4578" y="2254"/>
                        <a:pt x="4079" y="1750"/>
                        <a:pt x="4079" y="1127"/>
                      </a:cubicBezTo>
                      <a:close/>
                      <a:moveTo>
                        <a:pt x="9353" y="1669"/>
                      </a:moveTo>
                      <a:cubicBezTo>
                        <a:pt x="8800" y="2578"/>
                        <a:pt x="7557" y="3340"/>
                        <a:pt x="6352" y="3340"/>
                      </a:cubicBezTo>
                      <a:cubicBezTo>
                        <a:pt x="6274" y="3340"/>
                        <a:pt x="6196" y="3336"/>
                        <a:pt x="6118" y="3330"/>
                      </a:cubicBezTo>
                      <a:cubicBezTo>
                        <a:pt x="6142" y="3615"/>
                        <a:pt x="6252" y="4928"/>
                        <a:pt x="6282" y="5755"/>
                      </a:cubicBezTo>
                      <a:cubicBezTo>
                        <a:pt x="6288" y="5783"/>
                        <a:pt x="6294" y="5811"/>
                        <a:pt x="6296" y="5841"/>
                      </a:cubicBezTo>
                      <a:lnTo>
                        <a:pt x="6568" y="10087"/>
                      </a:lnTo>
                      <a:cubicBezTo>
                        <a:pt x="6586" y="10373"/>
                        <a:pt x="5564" y="10428"/>
                        <a:pt x="5546" y="10154"/>
                      </a:cubicBezTo>
                      <a:lnTo>
                        <a:pt x="5318" y="6578"/>
                      </a:lnTo>
                      <a:cubicBezTo>
                        <a:pt x="5280" y="6574"/>
                        <a:pt x="5244" y="6567"/>
                        <a:pt x="5206" y="6567"/>
                      </a:cubicBezTo>
                      <a:cubicBezTo>
                        <a:pt x="5174" y="6567"/>
                        <a:pt x="5136" y="6577"/>
                        <a:pt x="5099" y="6587"/>
                      </a:cubicBezTo>
                      <a:lnTo>
                        <a:pt x="4851" y="10126"/>
                      </a:lnTo>
                      <a:cubicBezTo>
                        <a:pt x="4832" y="10398"/>
                        <a:pt x="3810" y="10338"/>
                        <a:pt x="3830" y="10052"/>
                      </a:cubicBezTo>
                      <a:lnTo>
                        <a:pt x="4144" y="5559"/>
                      </a:lnTo>
                      <a:cubicBezTo>
                        <a:pt x="4146" y="5538"/>
                        <a:pt x="4150" y="5520"/>
                        <a:pt x="4154" y="5500"/>
                      </a:cubicBezTo>
                      <a:cubicBezTo>
                        <a:pt x="4199" y="4432"/>
                        <a:pt x="4252" y="3400"/>
                        <a:pt x="4257" y="3326"/>
                      </a:cubicBezTo>
                      <a:cubicBezTo>
                        <a:pt x="4169" y="3334"/>
                        <a:pt x="4081" y="3340"/>
                        <a:pt x="3994" y="3340"/>
                      </a:cubicBezTo>
                      <a:cubicBezTo>
                        <a:pt x="2788" y="3340"/>
                        <a:pt x="1546" y="2578"/>
                        <a:pt x="993" y="1669"/>
                      </a:cubicBezTo>
                      <a:cubicBezTo>
                        <a:pt x="879" y="1481"/>
                        <a:pt x="936" y="1235"/>
                        <a:pt x="1122" y="1120"/>
                      </a:cubicBezTo>
                      <a:cubicBezTo>
                        <a:pt x="1308" y="1003"/>
                        <a:pt x="1551" y="1062"/>
                        <a:pt x="1665" y="1250"/>
                      </a:cubicBezTo>
                      <a:cubicBezTo>
                        <a:pt x="2166" y="2073"/>
                        <a:pt x="3484" y="2756"/>
                        <a:pt x="4493" y="2470"/>
                      </a:cubicBezTo>
                      <a:cubicBezTo>
                        <a:pt x="4663" y="2411"/>
                        <a:pt x="4865" y="2374"/>
                        <a:pt x="5089" y="2365"/>
                      </a:cubicBezTo>
                      <a:lnTo>
                        <a:pt x="4729" y="5423"/>
                      </a:lnTo>
                      <a:lnTo>
                        <a:pt x="5203" y="5915"/>
                      </a:lnTo>
                      <a:lnTo>
                        <a:pt x="5617" y="5423"/>
                      </a:lnTo>
                      <a:lnTo>
                        <a:pt x="5330" y="2373"/>
                      </a:lnTo>
                      <a:cubicBezTo>
                        <a:pt x="5531" y="2387"/>
                        <a:pt x="5725" y="2423"/>
                        <a:pt x="5890" y="2481"/>
                      </a:cubicBezTo>
                      <a:cubicBezTo>
                        <a:pt x="6894" y="2741"/>
                        <a:pt x="8187" y="2063"/>
                        <a:pt x="8681" y="1250"/>
                      </a:cubicBezTo>
                      <a:cubicBezTo>
                        <a:pt x="8795" y="1062"/>
                        <a:pt x="9038" y="1003"/>
                        <a:pt x="9224" y="1119"/>
                      </a:cubicBezTo>
                      <a:cubicBezTo>
                        <a:pt x="9410" y="1235"/>
                        <a:pt x="9468" y="1481"/>
                        <a:pt x="9353" y="1669"/>
                      </a:cubicBezTo>
                      <a:close/>
                      <a:moveTo>
                        <a:pt x="8844" y="4304"/>
                      </a:moveTo>
                      <a:cubicBezTo>
                        <a:pt x="8839" y="4303"/>
                        <a:pt x="8833" y="4303"/>
                        <a:pt x="8827" y="4302"/>
                      </a:cubicBezTo>
                      <a:lnTo>
                        <a:pt x="8900" y="5088"/>
                      </a:lnTo>
                      <a:lnTo>
                        <a:pt x="8793" y="5217"/>
                      </a:lnTo>
                      <a:lnTo>
                        <a:pt x="8671" y="5088"/>
                      </a:lnTo>
                      <a:lnTo>
                        <a:pt x="8763" y="4301"/>
                      </a:lnTo>
                      <a:cubicBezTo>
                        <a:pt x="8543" y="4286"/>
                        <a:pt x="8343" y="4195"/>
                        <a:pt x="7895" y="3770"/>
                      </a:cubicBezTo>
                      <a:cubicBezTo>
                        <a:pt x="7846" y="3723"/>
                        <a:pt x="7769" y="3725"/>
                        <a:pt x="7722" y="3776"/>
                      </a:cubicBezTo>
                      <a:cubicBezTo>
                        <a:pt x="7676" y="3826"/>
                        <a:pt x="7679" y="3906"/>
                        <a:pt x="7729" y="3953"/>
                      </a:cubicBezTo>
                      <a:cubicBezTo>
                        <a:pt x="8086" y="4293"/>
                        <a:pt x="8319" y="4456"/>
                        <a:pt x="8558" y="4519"/>
                      </a:cubicBezTo>
                      <a:cubicBezTo>
                        <a:pt x="8558" y="4523"/>
                        <a:pt x="8556" y="4527"/>
                        <a:pt x="8556" y="4530"/>
                      </a:cubicBezTo>
                      <a:lnTo>
                        <a:pt x="8505" y="5505"/>
                      </a:lnTo>
                      <a:lnTo>
                        <a:pt x="8378" y="6694"/>
                      </a:lnTo>
                      <a:cubicBezTo>
                        <a:pt x="8369" y="6780"/>
                        <a:pt x="8430" y="6857"/>
                        <a:pt x="8514" y="6867"/>
                      </a:cubicBezTo>
                      <a:cubicBezTo>
                        <a:pt x="8520" y="6867"/>
                        <a:pt x="8525" y="6867"/>
                        <a:pt x="8530" y="6867"/>
                      </a:cubicBezTo>
                      <a:cubicBezTo>
                        <a:pt x="8608" y="6867"/>
                        <a:pt x="8674" y="6808"/>
                        <a:pt x="8683" y="6728"/>
                      </a:cubicBezTo>
                      <a:lnTo>
                        <a:pt x="8815" y="5498"/>
                      </a:lnTo>
                      <a:lnTo>
                        <a:pt x="9012" y="6736"/>
                      </a:lnTo>
                      <a:cubicBezTo>
                        <a:pt x="9025" y="6813"/>
                        <a:pt x="9090" y="6868"/>
                        <a:pt x="9164" y="6868"/>
                      </a:cubicBezTo>
                      <a:cubicBezTo>
                        <a:pt x="9172" y="6868"/>
                        <a:pt x="9180" y="6867"/>
                        <a:pt x="9188" y="6866"/>
                      </a:cubicBezTo>
                      <a:cubicBezTo>
                        <a:pt x="9272" y="6852"/>
                        <a:pt x="9328" y="6771"/>
                        <a:pt x="9315" y="6686"/>
                      </a:cubicBezTo>
                      <a:lnTo>
                        <a:pt x="9119" y="5462"/>
                      </a:lnTo>
                      <a:cubicBezTo>
                        <a:pt x="9119" y="5461"/>
                        <a:pt x="9120" y="5460"/>
                        <a:pt x="9120" y="5459"/>
                      </a:cubicBezTo>
                      <a:lnTo>
                        <a:pt x="9046" y="4530"/>
                      </a:lnTo>
                      <a:cubicBezTo>
                        <a:pt x="9046" y="4526"/>
                        <a:pt x="9046" y="4522"/>
                        <a:pt x="9045" y="4518"/>
                      </a:cubicBezTo>
                      <a:cubicBezTo>
                        <a:pt x="9279" y="4456"/>
                        <a:pt x="9631" y="4296"/>
                        <a:pt x="9990" y="3953"/>
                      </a:cubicBezTo>
                      <a:cubicBezTo>
                        <a:pt x="10040" y="3906"/>
                        <a:pt x="10043" y="3826"/>
                        <a:pt x="9997" y="3776"/>
                      </a:cubicBezTo>
                      <a:cubicBezTo>
                        <a:pt x="9950" y="3725"/>
                        <a:pt x="9873" y="3723"/>
                        <a:pt x="9823" y="3770"/>
                      </a:cubicBezTo>
                      <a:cubicBezTo>
                        <a:pt x="9407" y="4166"/>
                        <a:pt x="9010" y="4290"/>
                        <a:pt x="8857" y="4300"/>
                      </a:cubicBezTo>
                      <a:cubicBezTo>
                        <a:pt x="8852" y="4300"/>
                        <a:pt x="8849" y="4303"/>
                        <a:pt x="8844" y="4304"/>
                      </a:cubicBezTo>
                      <a:close/>
                      <a:moveTo>
                        <a:pt x="8790" y="4263"/>
                      </a:moveTo>
                      <a:cubicBezTo>
                        <a:pt x="8949" y="4263"/>
                        <a:pt x="9078" y="4131"/>
                        <a:pt x="9078" y="3969"/>
                      </a:cubicBezTo>
                      <a:cubicBezTo>
                        <a:pt x="9078" y="3807"/>
                        <a:pt x="8949" y="3675"/>
                        <a:pt x="8790" y="3675"/>
                      </a:cubicBezTo>
                      <a:cubicBezTo>
                        <a:pt x="8631" y="3675"/>
                        <a:pt x="8503" y="3807"/>
                        <a:pt x="8503" y="3969"/>
                      </a:cubicBezTo>
                      <a:cubicBezTo>
                        <a:pt x="8503" y="4131"/>
                        <a:pt x="8631" y="4263"/>
                        <a:pt x="8790" y="4263"/>
                      </a:cubicBezTo>
                      <a:close/>
                      <a:moveTo>
                        <a:pt x="9514" y="6418"/>
                      </a:moveTo>
                      <a:cubicBezTo>
                        <a:pt x="9649" y="6475"/>
                        <a:pt x="9732" y="6548"/>
                        <a:pt x="9732" y="6629"/>
                      </a:cubicBezTo>
                      <a:cubicBezTo>
                        <a:pt x="9732" y="6745"/>
                        <a:pt x="9561" y="6846"/>
                        <a:pt x="9306" y="6903"/>
                      </a:cubicBezTo>
                      <a:cubicBezTo>
                        <a:pt x="9287" y="6910"/>
                        <a:pt x="9267" y="6915"/>
                        <a:pt x="9245" y="6917"/>
                      </a:cubicBezTo>
                      <a:cubicBezTo>
                        <a:pt x="9240" y="6918"/>
                        <a:pt x="9235" y="6918"/>
                        <a:pt x="9229" y="6918"/>
                      </a:cubicBezTo>
                      <a:cubicBezTo>
                        <a:pt x="9112" y="6939"/>
                        <a:pt x="8983" y="6952"/>
                        <a:pt x="8845" y="6952"/>
                      </a:cubicBezTo>
                      <a:cubicBezTo>
                        <a:pt x="8355" y="6952"/>
                        <a:pt x="7957" y="6807"/>
                        <a:pt x="7957" y="6629"/>
                      </a:cubicBezTo>
                      <a:cubicBezTo>
                        <a:pt x="7957" y="6542"/>
                        <a:pt x="8055" y="6463"/>
                        <a:pt x="8211" y="6405"/>
                      </a:cubicBezTo>
                      <a:lnTo>
                        <a:pt x="8222" y="6252"/>
                      </a:lnTo>
                      <a:cubicBezTo>
                        <a:pt x="7685" y="6340"/>
                        <a:pt x="7308" y="6534"/>
                        <a:pt x="7308" y="6762"/>
                      </a:cubicBezTo>
                      <a:cubicBezTo>
                        <a:pt x="7308" y="7072"/>
                        <a:pt x="8000" y="7324"/>
                        <a:pt x="8854" y="7324"/>
                      </a:cubicBezTo>
                      <a:cubicBezTo>
                        <a:pt x="9708" y="7324"/>
                        <a:pt x="10400" y="7072"/>
                        <a:pt x="10400" y="6762"/>
                      </a:cubicBezTo>
                      <a:cubicBezTo>
                        <a:pt x="10400" y="6535"/>
                        <a:pt x="10027" y="6342"/>
                        <a:pt x="9494" y="6253"/>
                      </a:cubicBezTo>
                      <a:lnTo>
                        <a:pt x="9514" y="6418"/>
                      </a:lnTo>
                      <a:close/>
                      <a:moveTo>
                        <a:pt x="1543" y="4300"/>
                      </a:moveTo>
                      <a:cubicBezTo>
                        <a:pt x="1391" y="4290"/>
                        <a:pt x="994" y="4166"/>
                        <a:pt x="577" y="3770"/>
                      </a:cubicBezTo>
                      <a:cubicBezTo>
                        <a:pt x="528" y="3723"/>
                        <a:pt x="450" y="3725"/>
                        <a:pt x="404" y="3776"/>
                      </a:cubicBezTo>
                      <a:cubicBezTo>
                        <a:pt x="358" y="3826"/>
                        <a:pt x="361" y="3906"/>
                        <a:pt x="411" y="3953"/>
                      </a:cubicBezTo>
                      <a:cubicBezTo>
                        <a:pt x="770" y="4296"/>
                        <a:pt x="1122" y="4456"/>
                        <a:pt x="1355" y="4518"/>
                      </a:cubicBezTo>
                      <a:cubicBezTo>
                        <a:pt x="1355" y="4522"/>
                        <a:pt x="1355" y="4526"/>
                        <a:pt x="1355" y="4530"/>
                      </a:cubicBezTo>
                      <a:lnTo>
                        <a:pt x="1281" y="5459"/>
                      </a:lnTo>
                      <a:cubicBezTo>
                        <a:pt x="1281" y="5460"/>
                        <a:pt x="1282" y="5461"/>
                        <a:pt x="1282" y="5462"/>
                      </a:cubicBezTo>
                      <a:lnTo>
                        <a:pt x="1086" y="6686"/>
                      </a:lnTo>
                      <a:cubicBezTo>
                        <a:pt x="1072" y="6771"/>
                        <a:pt x="1129" y="6852"/>
                        <a:pt x="1212" y="6866"/>
                      </a:cubicBezTo>
                      <a:cubicBezTo>
                        <a:pt x="1221" y="6867"/>
                        <a:pt x="1229" y="6867"/>
                        <a:pt x="1236" y="6867"/>
                      </a:cubicBezTo>
                      <a:cubicBezTo>
                        <a:pt x="1311" y="6867"/>
                        <a:pt x="1376" y="6813"/>
                        <a:pt x="1388" y="6736"/>
                      </a:cubicBezTo>
                      <a:lnTo>
                        <a:pt x="1586" y="5498"/>
                      </a:lnTo>
                      <a:lnTo>
                        <a:pt x="1718" y="6728"/>
                      </a:lnTo>
                      <a:cubicBezTo>
                        <a:pt x="1726" y="6808"/>
                        <a:pt x="1792" y="6867"/>
                        <a:pt x="1870" y="6867"/>
                      </a:cubicBezTo>
                      <a:cubicBezTo>
                        <a:pt x="1875" y="6867"/>
                        <a:pt x="1881" y="6867"/>
                        <a:pt x="1887" y="6867"/>
                      </a:cubicBezTo>
                      <a:cubicBezTo>
                        <a:pt x="1971" y="6857"/>
                        <a:pt x="2032" y="6780"/>
                        <a:pt x="2022" y="6694"/>
                      </a:cubicBezTo>
                      <a:lnTo>
                        <a:pt x="1895" y="5505"/>
                      </a:lnTo>
                      <a:lnTo>
                        <a:pt x="1845" y="4530"/>
                      </a:lnTo>
                      <a:cubicBezTo>
                        <a:pt x="1845" y="4527"/>
                        <a:pt x="1843" y="4523"/>
                        <a:pt x="1843" y="4519"/>
                      </a:cubicBezTo>
                      <a:cubicBezTo>
                        <a:pt x="2082" y="4456"/>
                        <a:pt x="2314" y="4293"/>
                        <a:pt x="2672" y="3953"/>
                      </a:cubicBezTo>
                      <a:cubicBezTo>
                        <a:pt x="2722" y="3906"/>
                        <a:pt x="2725" y="3826"/>
                        <a:pt x="2678" y="3776"/>
                      </a:cubicBezTo>
                      <a:cubicBezTo>
                        <a:pt x="2632" y="3725"/>
                        <a:pt x="2555" y="3722"/>
                        <a:pt x="2505" y="3770"/>
                      </a:cubicBezTo>
                      <a:cubicBezTo>
                        <a:pt x="2058" y="4195"/>
                        <a:pt x="1857" y="4286"/>
                        <a:pt x="1637" y="4301"/>
                      </a:cubicBezTo>
                      <a:lnTo>
                        <a:pt x="1730" y="5088"/>
                      </a:lnTo>
                      <a:lnTo>
                        <a:pt x="1608" y="5217"/>
                      </a:lnTo>
                      <a:lnTo>
                        <a:pt x="1501" y="5088"/>
                      </a:lnTo>
                      <a:lnTo>
                        <a:pt x="1574" y="4302"/>
                      </a:lnTo>
                      <a:cubicBezTo>
                        <a:pt x="1568" y="4303"/>
                        <a:pt x="1562" y="4303"/>
                        <a:pt x="1557" y="4304"/>
                      </a:cubicBezTo>
                      <a:cubicBezTo>
                        <a:pt x="1552" y="4303"/>
                        <a:pt x="1548" y="4300"/>
                        <a:pt x="1543" y="4300"/>
                      </a:cubicBezTo>
                      <a:close/>
                      <a:moveTo>
                        <a:pt x="1898" y="3969"/>
                      </a:moveTo>
                      <a:cubicBezTo>
                        <a:pt x="1898" y="3807"/>
                        <a:pt x="1769" y="3675"/>
                        <a:pt x="1610" y="3675"/>
                      </a:cubicBezTo>
                      <a:cubicBezTo>
                        <a:pt x="1452" y="3675"/>
                        <a:pt x="1323" y="3807"/>
                        <a:pt x="1323" y="3969"/>
                      </a:cubicBezTo>
                      <a:cubicBezTo>
                        <a:pt x="1323" y="4131"/>
                        <a:pt x="1452" y="4263"/>
                        <a:pt x="1610" y="4263"/>
                      </a:cubicBezTo>
                      <a:cubicBezTo>
                        <a:pt x="1769" y="4263"/>
                        <a:pt x="1898" y="4131"/>
                        <a:pt x="1898" y="3969"/>
                      </a:cubicBezTo>
                      <a:close/>
                      <a:moveTo>
                        <a:pt x="906" y="6253"/>
                      </a:moveTo>
                      <a:cubicBezTo>
                        <a:pt x="373" y="6342"/>
                        <a:pt x="0" y="6535"/>
                        <a:pt x="0" y="6762"/>
                      </a:cubicBezTo>
                      <a:cubicBezTo>
                        <a:pt x="0" y="7072"/>
                        <a:pt x="693" y="7324"/>
                        <a:pt x="1547" y="7324"/>
                      </a:cubicBezTo>
                      <a:cubicBezTo>
                        <a:pt x="2401" y="7324"/>
                        <a:pt x="3093" y="7072"/>
                        <a:pt x="3093" y="6762"/>
                      </a:cubicBezTo>
                      <a:cubicBezTo>
                        <a:pt x="3093" y="6534"/>
                        <a:pt x="2716" y="6340"/>
                        <a:pt x="2178" y="6252"/>
                      </a:cubicBezTo>
                      <a:lnTo>
                        <a:pt x="2189" y="6405"/>
                      </a:lnTo>
                      <a:cubicBezTo>
                        <a:pt x="2346" y="6463"/>
                        <a:pt x="2444" y="6542"/>
                        <a:pt x="2444" y="6629"/>
                      </a:cubicBezTo>
                      <a:cubicBezTo>
                        <a:pt x="2444" y="6807"/>
                        <a:pt x="2046" y="6952"/>
                        <a:pt x="1556" y="6952"/>
                      </a:cubicBezTo>
                      <a:cubicBezTo>
                        <a:pt x="1418" y="6952"/>
                        <a:pt x="1289" y="6939"/>
                        <a:pt x="1172" y="6918"/>
                      </a:cubicBezTo>
                      <a:cubicBezTo>
                        <a:pt x="1166" y="6918"/>
                        <a:pt x="1161" y="6918"/>
                        <a:pt x="1155" y="6917"/>
                      </a:cubicBezTo>
                      <a:cubicBezTo>
                        <a:pt x="1134" y="6915"/>
                        <a:pt x="1114" y="6910"/>
                        <a:pt x="1095" y="6903"/>
                      </a:cubicBezTo>
                      <a:cubicBezTo>
                        <a:pt x="840" y="6846"/>
                        <a:pt x="669" y="6745"/>
                        <a:pt x="669" y="6629"/>
                      </a:cubicBezTo>
                      <a:cubicBezTo>
                        <a:pt x="669" y="6548"/>
                        <a:pt x="751" y="6475"/>
                        <a:pt x="887" y="6418"/>
                      </a:cubicBezTo>
                      <a:lnTo>
                        <a:pt x="906" y="6253"/>
                      </a:lnTo>
                      <a:close/>
                    </a:path>
                  </a:pathLst>
                </a:custGeom>
                <a:solidFill>
                  <a:schemeClr val="bg1"/>
                </a:solidFill>
                <a:ln>
                  <a:noFill/>
                </a:ln>
              </p:spPr>
              <p:txBody>
                <a:bodyPr/>
                <a:lstStyle/>
                <a:p>
                  <a:endParaRPr lang="zh-CN" altLang="en-US"/>
                </a:p>
              </p:txBody>
            </p:sp>
          </p:grpSp>
          <p:sp>
            <p:nvSpPr>
              <p:cNvPr id="25" name="îşḷide">
                <a:extLst>
                  <a:ext uri="{FF2B5EF4-FFF2-40B4-BE49-F238E27FC236}">
                    <a16:creationId xmlns:a16="http://schemas.microsoft.com/office/drawing/2014/main" id="{5C0572A3-9038-4BA0-BC9B-EAED33240F27}"/>
                  </a:ext>
                </a:extLst>
              </p:cNvPr>
              <p:cNvSpPr txBox="1"/>
              <p:nvPr/>
            </p:nvSpPr>
            <p:spPr>
              <a:xfrm>
                <a:off x="722850" y="3152737"/>
                <a:ext cx="2395254" cy="527057"/>
              </a:xfrm>
              <a:prstGeom prst="rect">
                <a:avLst/>
              </a:prstGeom>
              <a:noFill/>
            </p:spPr>
            <p:txBody>
              <a:bodyPr wrap="square" lIns="91440" tIns="45720" rIns="91440" bIns="45720" rtlCol="0" anchor="ctr" anchorCtr="0">
                <a:normAutofit/>
              </a:bodyPr>
              <a:lstStyle/>
              <a:p>
                <a:pPr algn="ctr">
                  <a:lnSpc>
                    <a:spcPct val="150000"/>
                  </a:lnSpc>
                </a:pPr>
                <a:r>
                  <a:rPr lang="zh-CN" altLang="en-US" sz="1600" b="1" dirty="0" smtClean="0"/>
                  <a:t>科学社会主义</a:t>
                </a:r>
                <a:endParaRPr lang="vi-VN" sz="1600" b="1" dirty="0"/>
              </a:p>
            </p:txBody>
          </p:sp>
        </p:grpSp>
        <p:grpSp>
          <p:nvGrpSpPr>
            <p:cNvPr id="12" name="ïŝļíďè">
              <a:extLst>
                <a:ext uri="{FF2B5EF4-FFF2-40B4-BE49-F238E27FC236}">
                  <a16:creationId xmlns:a16="http://schemas.microsoft.com/office/drawing/2014/main" id="{5EE181BD-A7AA-4741-8DF3-5D3D76B1C113}"/>
                </a:ext>
              </a:extLst>
            </p:cNvPr>
            <p:cNvGrpSpPr/>
            <p:nvPr/>
          </p:nvGrpSpPr>
          <p:grpSpPr>
            <a:xfrm>
              <a:off x="6288098" y="2455780"/>
              <a:ext cx="2395254" cy="1349801"/>
              <a:chOff x="722850" y="2329993"/>
              <a:chExt cx="2395254" cy="1349801"/>
            </a:xfrm>
          </p:grpSpPr>
          <p:grpSp>
            <p:nvGrpSpPr>
              <p:cNvPr id="19" name="iṣ1íḋe">
                <a:extLst>
                  <a:ext uri="{FF2B5EF4-FFF2-40B4-BE49-F238E27FC236}">
                    <a16:creationId xmlns:a16="http://schemas.microsoft.com/office/drawing/2014/main" id="{1CA5CAD7-274B-4436-A579-0991AA1CDBE6}"/>
                  </a:ext>
                </a:extLst>
              </p:cNvPr>
              <p:cNvGrpSpPr/>
              <p:nvPr/>
            </p:nvGrpSpPr>
            <p:grpSpPr>
              <a:xfrm>
                <a:off x="1586811" y="2329993"/>
                <a:ext cx="667332" cy="667330"/>
                <a:chOff x="1753961" y="2890922"/>
                <a:chExt cx="667332" cy="667330"/>
              </a:xfrm>
            </p:grpSpPr>
            <p:sp>
              <p:nvSpPr>
                <p:cNvPr id="22" name="íSḻíďê">
                  <a:extLst>
                    <a:ext uri="{FF2B5EF4-FFF2-40B4-BE49-F238E27FC236}">
                      <a16:creationId xmlns:a16="http://schemas.microsoft.com/office/drawing/2014/main" id="{338111B4-00DE-4D13-8C9E-BAADA1F30F76}"/>
                    </a:ext>
                  </a:extLst>
                </p:cNvPr>
                <p:cNvSpPr/>
                <p:nvPr/>
              </p:nvSpPr>
              <p:spPr>
                <a:xfrm>
                  <a:off x="1753961" y="2890922"/>
                  <a:ext cx="667332" cy="667330"/>
                </a:xfrm>
                <a:prstGeom prst="ellipse">
                  <a:avLst/>
                </a:prstGeom>
                <a:solidFill>
                  <a:schemeClr val="accent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92500" lnSpcReduction="10000"/>
                </a:bodyPr>
                <a:lstStyle/>
                <a:p>
                  <a:pPr algn="ctr"/>
                  <a:endParaRPr lang="en-US" sz="2800" b="1" dirty="0">
                    <a:solidFill>
                      <a:schemeClr val="bg1"/>
                    </a:solidFill>
                  </a:endParaRPr>
                </a:p>
              </p:txBody>
            </p:sp>
            <p:sp>
              <p:nvSpPr>
                <p:cNvPr id="23" name="iṣliḓé">
                  <a:extLst>
                    <a:ext uri="{FF2B5EF4-FFF2-40B4-BE49-F238E27FC236}">
                      <a16:creationId xmlns:a16="http://schemas.microsoft.com/office/drawing/2014/main" id="{5C5FD103-0B91-43DE-8655-5AE06ADF4E18}"/>
                    </a:ext>
                  </a:extLst>
                </p:cNvPr>
                <p:cNvSpPr/>
                <p:nvPr/>
              </p:nvSpPr>
              <p:spPr bwMode="auto">
                <a:xfrm>
                  <a:off x="1931546" y="3064741"/>
                  <a:ext cx="312163" cy="319692"/>
                </a:xfrm>
                <a:custGeom>
                  <a:avLst/>
                  <a:gdLst>
                    <a:gd name="T0" fmla="*/ 1547 w 10400"/>
                    <a:gd name="T1" fmla="*/ 9330 h 10667"/>
                    <a:gd name="T2" fmla="*/ 3077 w 10400"/>
                    <a:gd name="T3" fmla="*/ 9013 h 10667"/>
                    <a:gd name="T4" fmla="*/ 6114 w 10400"/>
                    <a:gd name="T5" fmla="*/ 9700 h 10667"/>
                    <a:gd name="T6" fmla="*/ 6806 w 10400"/>
                    <a:gd name="T7" fmla="*/ 8539 h 10667"/>
                    <a:gd name="T8" fmla="*/ 4079 w 10400"/>
                    <a:gd name="T9" fmla="*/ 1127 h 10667"/>
                    <a:gd name="T10" fmla="*/ 5193 w 10400"/>
                    <a:gd name="T11" fmla="*/ 2254 h 10667"/>
                    <a:gd name="T12" fmla="*/ 6352 w 10400"/>
                    <a:gd name="T13" fmla="*/ 3340 h 10667"/>
                    <a:gd name="T14" fmla="*/ 6296 w 10400"/>
                    <a:gd name="T15" fmla="*/ 5841 h 10667"/>
                    <a:gd name="T16" fmla="*/ 5318 w 10400"/>
                    <a:gd name="T17" fmla="*/ 6578 h 10667"/>
                    <a:gd name="T18" fmla="*/ 4851 w 10400"/>
                    <a:gd name="T19" fmla="*/ 10126 h 10667"/>
                    <a:gd name="T20" fmla="*/ 4154 w 10400"/>
                    <a:gd name="T21" fmla="*/ 5500 h 10667"/>
                    <a:gd name="T22" fmla="*/ 993 w 10400"/>
                    <a:gd name="T23" fmla="*/ 1669 h 10667"/>
                    <a:gd name="T24" fmla="*/ 4493 w 10400"/>
                    <a:gd name="T25" fmla="*/ 2470 h 10667"/>
                    <a:gd name="T26" fmla="*/ 5203 w 10400"/>
                    <a:gd name="T27" fmla="*/ 5915 h 10667"/>
                    <a:gd name="T28" fmla="*/ 5890 w 10400"/>
                    <a:gd name="T29" fmla="*/ 2481 h 10667"/>
                    <a:gd name="T30" fmla="*/ 9353 w 10400"/>
                    <a:gd name="T31" fmla="*/ 1669 h 10667"/>
                    <a:gd name="T32" fmla="*/ 8900 w 10400"/>
                    <a:gd name="T33" fmla="*/ 5088 h 10667"/>
                    <a:gd name="T34" fmla="*/ 8763 w 10400"/>
                    <a:gd name="T35" fmla="*/ 4301 h 10667"/>
                    <a:gd name="T36" fmla="*/ 7729 w 10400"/>
                    <a:gd name="T37" fmla="*/ 3953 h 10667"/>
                    <a:gd name="T38" fmla="*/ 8505 w 10400"/>
                    <a:gd name="T39" fmla="*/ 5505 h 10667"/>
                    <a:gd name="T40" fmla="*/ 8530 w 10400"/>
                    <a:gd name="T41" fmla="*/ 6867 h 10667"/>
                    <a:gd name="T42" fmla="*/ 9012 w 10400"/>
                    <a:gd name="T43" fmla="*/ 6736 h 10667"/>
                    <a:gd name="T44" fmla="*/ 9315 w 10400"/>
                    <a:gd name="T45" fmla="*/ 6686 h 10667"/>
                    <a:gd name="T46" fmla="*/ 9046 w 10400"/>
                    <a:gd name="T47" fmla="*/ 4530 h 10667"/>
                    <a:gd name="T48" fmla="*/ 9997 w 10400"/>
                    <a:gd name="T49" fmla="*/ 3776 h 10667"/>
                    <a:gd name="T50" fmla="*/ 8844 w 10400"/>
                    <a:gd name="T51" fmla="*/ 4304 h 10667"/>
                    <a:gd name="T52" fmla="*/ 8790 w 10400"/>
                    <a:gd name="T53" fmla="*/ 3675 h 10667"/>
                    <a:gd name="T54" fmla="*/ 9514 w 10400"/>
                    <a:gd name="T55" fmla="*/ 6418 h 10667"/>
                    <a:gd name="T56" fmla="*/ 9245 w 10400"/>
                    <a:gd name="T57" fmla="*/ 6917 h 10667"/>
                    <a:gd name="T58" fmla="*/ 7957 w 10400"/>
                    <a:gd name="T59" fmla="*/ 6629 h 10667"/>
                    <a:gd name="T60" fmla="*/ 7308 w 10400"/>
                    <a:gd name="T61" fmla="*/ 6762 h 10667"/>
                    <a:gd name="T62" fmla="*/ 9494 w 10400"/>
                    <a:gd name="T63" fmla="*/ 6253 h 10667"/>
                    <a:gd name="T64" fmla="*/ 577 w 10400"/>
                    <a:gd name="T65" fmla="*/ 3770 h 10667"/>
                    <a:gd name="T66" fmla="*/ 1355 w 10400"/>
                    <a:gd name="T67" fmla="*/ 4518 h 10667"/>
                    <a:gd name="T68" fmla="*/ 1282 w 10400"/>
                    <a:gd name="T69" fmla="*/ 5462 h 10667"/>
                    <a:gd name="T70" fmla="*/ 1236 w 10400"/>
                    <a:gd name="T71" fmla="*/ 6867 h 10667"/>
                    <a:gd name="T72" fmla="*/ 1718 w 10400"/>
                    <a:gd name="T73" fmla="*/ 6728 h 10667"/>
                    <a:gd name="T74" fmla="*/ 2022 w 10400"/>
                    <a:gd name="T75" fmla="*/ 6694 h 10667"/>
                    <a:gd name="T76" fmla="*/ 1843 w 10400"/>
                    <a:gd name="T77" fmla="*/ 4519 h 10667"/>
                    <a:gd name="T78" fmla="*/ 2505 w 10400"/>
                    <a:gd name="T79" fmla="*/ 3770 h 10667"/>
                    <a:gd name="T80" fmla="*/ 1608 w 10400"/>
                    <a:gd name="T81" fmla="*/ 5217 h 10667"/>
                    <a:gd name="T82" fmla="*/ 1557 w 10400"/>
                    <a:gd name="T83" fmla="*/ 4304 h 10667"/>
                    <a:gd name="T84" fmla="*/ 1610 w 10400"/>
                    <a:gd name="T85" fmla="*/ 3675 h 10667"/>
                    <a:gd name="T86" fmla="*/ 1898 w 10400"/>
                    <a:gd name="T87" fmla="*/ 3969 h 10667"/>
                    <a:gd name="T88" fmla="*/ 1547 w 10400"/>
                    <a:gd name="T89" fmla="*/ 7324 h 10667"/>
                    <a:gd name="T90" fmla="*/ 2189 w 10400"/>
                    <a:gd name="T91" fmla="*/ 6405 h 10667"/>
                    <a:gd name="T92" fmla="*/ 1172 w 10400"/>
                    <a:gd name="T93" fmla="*/ 6918 h 10667"/>
                    <a:gd name="T94" fmla="*/ 669 w 10400"/>
                    <a:gd name="T95" fmla="*/ 6629 h 106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0400" h="10667">
                      <a:moveTo>
                        <a:pt x="8838" y="9330"/>
                      </a:moveTo>
                      <a:cubicBezTo>
                        <a:pt x="8838" y="10067"/>
                        <a:pt x="7206" y="10667"/>
                        <a:pt x="5192" y="10667"/>
                      </a:cubicBezTo>
                      <a:cubicBezTo>
                        <a:pt x="3180" y="10667"/>
                        <a:pt x="1547" y="10067"/>
                        <a:pt x="1547" y="9330"/>
                      </a:cubicBezTo>
                      <a:cubicBezTo>
                        <a:pt x="1547" y="8797"/>
                        <a:pt x="2406" y="8341"/>
                        <a:pt x="3638" y="8128"/>
                      </a:cubicBezTo>
                      <a:lnTo>
                        <a:pt x="3638" y="8495"/>
                      </a:lnTo>
                      <a:cubicBezTo>
                        <a:pt x="3293" y="8632"/>
                        <a:pt x="3077" y="8813"/>
                        <a:pt x="3077" y="9013"/>
                      </a:cubicBezTo>
                      <a:cubicBezTo>
                        <a:pt x="3077" y="9437"/>
                        <a:pt x="4015" y="9781"/>
                        <a:pt x="5171" y="9781"/>
                      </a:cubicBezTo>
                      <a:cubicBezTo>
                        <a:pt x="5497" y="9781"/>
                        <a:pt x="5802" y="9751"/>
                        <a:pt x="6077" y="9703"/>
                      </a:cubicBezTo>
                      <a:cubicBezTo>
                        <a:pt x="6090" y="9702"/>
                        <a:pt x="6102" y="9702"/>
                        <a:pt x="6114" y="9700"/>
                      </a:cubicBezTo>
                      <a:cubicBezTo>
                        <a:pt x="6165" y="9694"/>
                        <a:pt x="6212" y="9682"/>
                        <a:pt x="6259" y="9666"/>
                      </a:cubicBezTo>
                      <a:cubicBezTo>
                        <a:pt x="6859" y="9531"/>
                        <a:pt x="7264" y="9290"/>
                        <a:pt x="7264" y="9013"/>
                      </a:cubicBezTo>
                      <a:cubicBezTo>
                        <a:pt x="7264" y="8834"/>
                        <a:pt x="7090" y="8669"/>
                        <a:pt x="6806" y="8539"/>
                      </a:cubicBezTo>
                      <a:lnTo>
                        <a:pt x="6806" y="8137"/>
                      </a:lnTo>
                      <a:cubicBezTo>
                        <a:pt x="8006" y="8356"/>
                        <a:pt x="8838" y="8805"/>
                        <a:pt x="8838" y="9330"/>
                      </a:cubicBezTo>
                      <a:close/>
                      <a:moveTo>
                        <a:pt x="4079" y="1127"/>
                      </a:moveTo>
                      <a:cubicBezTo>
                        <a:pt x="4079" y="504"/>
                        <a:pt x="4578" y="0"/>
                        <a:pt x="5193" y="0"/>
                      </a:cubicBezTo>
                      <a:cubicBezTo>
                        <a:pt x="5807" y="0"/>
                        <a:pt x="6305" y="504"/>
                        <a:pt x="6305" y="1127"/>
                      </a:cubicBezTo>
                      <a:cubicBezTo>
                        <a:pt x="6305" y="1750"/>
                        <a:pt x="5807" y="2254"/>
                        <a:pt x="5193" y="2254"/>
                      </a:cubicBezTo>
                      <a:cubicBezTo>
                        <a:pt x="4578" y="2254"/>
                        <a:pt x="4079" y="1750"/>
                        <a:pt x="4079" y="1127"/>
                      </a:cubicBezTo>
                      <a:close/>
                      <a:moveTo>
                        <a:pt x="9353" y="1669"/>
                      </a:moveTo>
                      <a:cubicBezTo>
                        <a:pt x="8800" y="2578"/>
                        <a:pt x="7557" y="3340"/>
                        <a:pt x="6352" y="3340"/>
                      </a:cubicBezTo>
                      <a:cubicBezTo>
                        <a:pt x="6274" y="3340"/>
                        <a:pt x="6196" y="3336"/>
                        <a:pt x="6118" y="3330"/>
                      </a:cubicBezTo>
                      <a:cubicBezTo>
                        <a:pt x="6142" y="3615"/>
                        <a:pt x="6252" y="4928"/>
                        <a:pt x="6282" y="5755"/>
                      </a:cubicBezTo>
                      <a:cubicBezTo>
                        <a:pt x="6288" y="5783"/>
                        <a:pt x="6294" y="5811"/>
                        <a:pt x="6296" y="5841"/>
                      </a:cubicBezTo>
                      <a:lnTo>
                        <a:pt x="6568" y="10087"/>
                      </a:lnTo>
                      <a:cubicBezTo>
                        <a:pt x="6586" y="10373"/>
                        <a:pt x="5564" y="10428"/>
                        <a:pt x="5546" y="10154"/>
                      </a:cubicBezTo>
                      <a:lnTo>
                        <a:pt x="5318" y="6578"/>
                      </a:lnTo>
                      <a:cubicBezTo>
                        <a:pt x="5280" y="6574"/>
                        <a:pt x="5244" y="6567"/>
                        <a:pt x="5206" y="6567"/>
                      </a:cubicBezTo>
                      <a:cubicBezTo>
                        <a:pt x="5174" y="6567"/>
                        <a:pt x="5136" y="6577"/>
                        <a:pt x="5099" y="6587"/>
                      </a:cubicBezTo>
                      <a:lnTo>
                        <a:pt x="4851" y="10126"/>
                      </a:lnTo>
                      <a:cubicBezTo>
                        <a:pt x="4832" y="10398"/>
                        <a:pt x="3810" y="10338"/>
                        <a:pt x="3830" y="10052"/>
                      </a:cubicBezTo>
                      <a:lnTo>
                        <a:pt x="4144" y="5559"/>
                      </a:lnTo>
                      <a:cubicBezTo>
                        <a:pt x="4146" y="5538"/>
                        <a:pt x="4150" y="5520"/>
                        <a:pt x="4154" y="5500"/>
                      </a:cubicBezTo>
                      <a:cubicBezTo>
                        <a:pt x="4199" y="4432"/>
                        <a:pt x="4252" y="3400"/>
                        <a:pt x="4257" y="3326"/>
                      </a:cubicBezTo>
                      <a:cubicBezTo>
                        <a:pt x="4169" y="3334"/>
                        <a:pt x="4081" y="3340"/>
                        <a:pt x="3994" y="3340"/>
                      </a:cubicBezTo>
                      <a:cubicBezTo>
                        <a:pt x="2788" y="3340"/>
                        <a:pt x="1546" y="2578"/>
                        <a:pt x="993" y="1669"/>
                      </a:cubicBezTo>
                      <a:cubicBezTo>
                        <a:pt x="879" y="1481"/>
                        <a:pt x="936" y="1235"/>
                        <a:pt x="1122" y="1120"/>
                      </a:cubicBezTo>
                      <a:cubicBezTo>
                        <a:pt x="1308" y="1003"/>
                        <a:pt x="1551" y="1062"/>
                        <a:pt x="1665" y="1250"/>
                      </a:cubicBezTo>
                      <a:cubicBezTo>
                        <a:pt x="2166" y="2073"/>
                        <a:pt x="3484" y="2756"/>
                        <a:pt x="4493" y="2470"/>
                      </a:cubicBezTo>
                      <a:cubicBezTo>
                        <a:pt x="4663" y="2411"/>
                        <a:pt x="4865" y="2374"/>
                        <a:pt x="5089" y="2365"/>
                      </a:cubicBezTo>
                      <a:lnTo>
                        <a:pt x="4729" y="5423"/>
                      </a:lnTo>
                      <a:lnTo>
                        <a:pt x="5203" y="5915"/>
                      </a:lnTo>
                      <a:lnTo>
                        <a:pt x="5617" y="5423"/>
                      </a:lnTo>
                      <a:lnTo>
                        <a:pt x="5330" y="2373"/>
                      </a:lnTo>
                      <a:cubicBezTo>
                        <a:pt x="5531" y="2387"/>
                        <a:pt x="5725" y="2423"/>
                        <a:pt x="5890" y="2481"/>
                      </a:cubicBezTo>
                      <a:cubicBezTo>
                        <a:pt x="6894" y="2741"/>
                        <a:pt x="8187" y="2063"/>
                        <a:pt x="8681" y="1250"/>
                      </a:cubicBezTo>
                      <a:cubicBezTo>
                        <a:pt x="8795" y="1062"/>
                        <a:pt x="9038" y="1003"/>
                        <a:pt x="9224" y="1119"/>
                      </a:cubicBezTo>
                      <a:cubicBezTo>
                        <a:pt x="9410" y="1235"/>
                        <a:pt x="9468" y="1481"/>
                        <a:pt x="9353" y="1669"/>
                      </a:cubicBezTo>
                      <a:close/>
                      <a:moveTo>
                        <a:pt x="8844" y="4304"/>
                      </a:moveTo>
                      <a:cubicBezTo>
                        <a:pt x="8839" y="4303"/>
                        <a:pt x="8833" y="4303"/>
                        <a:pt x="8827" y="4302"/>
                      </a:cubicBezTo>
                      <a:lnTo>
                        <a:pt x="8900" y="5088"/>
                      </a:lnTo>
                      <a:lnTo>
                        <a:pt x="8793" y="5217"/>
                      </a:lnTo>
                      <a:lnTo>
                        <a:pt x="8671" y="5088"/>
                      </a:lnTo>
                      <a:lnTo>
                        <a:pt x="8763" y="4301"/>
                      </a:lnTo>
                      <a:cubicBezTo>
                        <a:pt x="8543" y="4286"/>
                        <a:pt x="8343" y="4195"/>
                        <a:pt x="7895" y="3770"/>
                      </a:cubicBezTo>
                      <a:cubicBezTo>
                        <a:pt x="7846" y="3723"/>
                        <a:pt x="7769" y="3725"/>
                        <a:pt x="7722" y="3776"/>
                      </a:cubicBezTo>
                      <a:cubicBezTo>
                        <a:pt x="7676" y="3826"/>
                        <a:pt x="7679" y="3906"/>
                        <a:pt x="7729" y="3953"/>
                      </a:cubicBezTo>
                      <a:cubicBezTo>
                        <a:pt x="8086" y="4293"/>
                        <a:pt x="8319" y="4456"/>
                        <a:pt x="8558" y="4519"/>
                      </a:cubicBezTo>
                      <a:cubicBezTo>
                        <a:pt x="8558" y="4523"/>
                        <a:pt x="8556" y="4527"/>
                        <a:pt x="8556" y="4530"/>
                      </a:cubicBezTo>
                      <a:lnTo>
                        <a:pt x="8505" y="5505"/>
                      </a:lnTo>
                      <a:lnTo>
                        <a:pt x="8378" y="6694"/>
                      </a:lnTo>
                      <a:cubicBezTo>
                        <a:pt x="8369" y="6780"/>
                        <a:pt x="8430" y="6857"/>
                        <a:pt x="8514" y="6867"/>
                      </a:cubicBezTo>
                      <a:cubicBezTo>
                        <a:pt x="8520" y="6867"/>
                        <a:pt x="8525" y="6867"/>
                        <a:pt x="8530" y="6867"/>
                      </a:cubicBezTo>
                      <a:cubicBezTo>
                        <a:pt x="8608" y="6867"/>
                        <a:pt x="8674" y="6808"/>
                        <a:pt x="8683" y="6728"/>
                      </a:cubicBezTo>
                      <a:lnTo>
                        <a:pt x="8815" y="5498"/>
                      </a:lnTo>
                      <a:lnTo>
                        <a:pt x="9012" y="6736"/>
                      </a:lnTo>
                      <a:cubicBezTo>
                        <a:pt x="9025" y="6813"/>
                        <a:pt x="9090" y="6868"/>
                        <a:pt x="9164" y="6868"/>
                      </a:cubicBezTo>
                      <a:cubicBezTo>
                        <a:pt x="9172" y="6868"/>
                        <a:pt x="9180" y="6867"/>
                        <a:pt x="9188" y="6866"/>
                      </a:cubicBezTo>
                      <a:cubicBezTo>
                        <a:pt x="9272" y="6852"/>
                        <a:pt x="9328" y="6771"/>
                        <a:pt x="9315" y="6686"/>
                      </a:cubicBezTo>
                      <a:lnTo>
                        <a:pt x="9119" y="5462"/>
                      </a:lnTo>
                      <a:cubicBezTo>
                        <a:pt x="9119" y="5461"/>
                        <a:pt x="9120" y="5460"/>
                        <a:pt x="9120" y="5459"/>
                      </a:cubicBezTo>
                      <a:lnTo>
                        <a:pt x="9046" y="4530"/>
                      </a:lnTo>
                      <a:cubicBezTo>
                        <a:pt x="9046" y="4526"/>
                        <a:pt x="9046" y="4522"/>
                        <a:pt x="9045" y="4518"/>
                      </a:cubicBezTo>
                      <a:cubicBezTo>
                        <a:pt x="9279" y="4456"/>
                        <a:pt x="9631" y="4296"/>
                        <a:pt x="9990" y="3953"/>
                      </a:cubicBezTo>
                      <a:cubicBezTo>
                        <a:pt x="10040" y="3906"/>
                        <a:pt x="10043" y="3826"/>
                        <a:pt x="9997" y="3776"/>
                      </a:cubicBezTo>
                      <a:cubicBezTo>
                        <a:pt x="9950" y="3725"/>
                        <a:pt x="9873" y="3723"/>
                        <a:pt x="9823" y="3770"/>
                      </a:cubicBezTo>
                      <a:cubicBezTo>
                        <a:pt x="9407" y="4166"/>
                        <a:pt x="9010" y="4290"/>
                        <a:pt x="8857" y="4300"/>
                      </a:cubicBezTo>
                      <a:cubicBezTo>
                        <a:pt x="8852" y="4300"/>
                        <a:pt x="8849" y="4303"/>
                        <a:pt x="8844" y="4304"/>
                      </a:cubicBezTo>
                      <a:close/>
                      <a:moveTo>
                        <a:pt x="8790" y="4263"/>
                      </a:moveTo>
                      <a:cubicBezTo>
                        <a:pt x="8949" y="4263"/>
                        <a:pt x="9078" y="4131"/>
                        <a:pt x="9078" y="3969"/>
                      </a:cubicBezTo>
                      <a:cubicBezTo>
                        <a:pt x="9078" y="3807"/>
                        <a:pt x="8949" y="3675"/>
                        <a:pt x="8790" y="3675"/>
                      </a:cubicBezTo>
                      <a:cubicBezTo>
                        <a:pt x="8631" y="3675"/>
                        <a:pt x="8503" y="3807"/>
                        <a:pt x="8503" y="3969"/>
                      </a:cubicBezTo>
                      <a:cubicBezTo>
                        <a:pt x="8503" y="4131"/>
                        <a:pt x="8631" y="4263"/>
                        <a:pt x="8790" y="4263"/>
                      </a:cubicBezTo>
                      <a:close/>
                      <a:moveTo>
                        <a:pt x="9514" y="6418"/>
                      </a:moveTo>
                      <a:cubicBezTo>
                        <a:pt x="9649" y="6475"/>
                        <a:pt x="9732" y="6548"/>
                        <a:pt x="9732" y="6629"/>
                      </a:cubicBezTo>
                      <a:cubicBezTo>
                        <a:pt x="9732" y="6745"/>
                        <a:pt x="9561" y="6846"/>
                        <a:pt x="9306" y="6903"/>
                      </a:cubicBezTo>
                      <a:cubicBezTo>
                        <a:pt x="9287" y="6910"/>
                        <a:pt x="9267" y="6915"/>
                        <a:pt x="9245" y="6917"/>
                      </a:cubicBezTo>
                      <a:cubicBezTo>
                        <a:pt x="9240" y="6918"/>
                        <a:pt x="9235" y="6918"/>
                        <a:pt x="9229" y="6918"/>
                      </a:cubicBezTo>
                      <a:cubicBezTo>
                        <a:pt x="9112" y="6939"/>
                        <a:pt x="8983" y="6952"/>
                        <a:pt x="8845" y="6952"/>
                      </a:cubicBezTo>
                      <a:cubicBezTo>
                        <a:pt x="8355" y="6952"/>
                        <a:pt x="7957" y="6807"/>
                        <a:pt x="7957" y="6629"/>
                      </a:cubicBezTo>
                      <a:cubicBezTo>
                        <a:pt x="7957" y="6542"/>
                        <a:pt x="8055" y="6463"/>
                        <a:pt x="8211" y="6405"/>
                      </a:cubicBezTo>
                      <a:lnTo>
                        <a:pt x="8222" y="6252"/>
                      </a:lnTo>
                      <a:cubicBezTo>
                        <a:pt x="7685" y="6340"/>
                        <a:pt x="7308" y="6534"/>
                        <a:pt x="7308" y="6762"/>
                      </a:cubicBezTo>
                      <a:cubicBezTo>
                        <a:pt x="7308" y="7072"/>
                        <a:pt x="8000" y="7324"/>
                        <a:pt x="8854" y="7324"/>
                      </a:cubicBezTo>
                      <a:cubicBezTo>
                        <a:pt x="9708" y="7324"/>
                        <a:pt x="10400" y="7072"/>
                        <a:pt x="10400" y="6762"/>
                      </a:cubicBezTo>
                      <a:cubicBezTo>
                        <a:pt x="10400" y="6535"/>
                        <a:pt x="10027" y="6342"/>
                        <a:pt x="9494" y="6253"/>
                      </a:cubicBezTo>
                      <a:lnTo>
                        <a:pt x="9514" y="6418"/>
                      </a:lnTo>
                      <a:close/>
                      <a:moveTo>
                        <a:pt x="1543" y="4300"/>
                      </a:moveTo>
                      <a:cubicBezTo>
                        <a:pt x="1391" y="4290"/>
                        <a:pt x="994" y="4166"/>
                        <a:pt x="577" y="3770"/>
                      </a:cubicBezTo>
                      <a:cubicBezTo>
                        <a:pt x="528" y="3723"/>
                        <a:pt x="450" y="3725"/>
                        <a:pt x="404" y="3776"/>
                      </a:cubicBezTo>
                      <a:cubicBezTo>
                        <a:pt x="358" y="3826"/>
                        <a:pt x="361" y="3906"/>
                        <a:pt x="411" y="3953"/>
                      </a:cubicBezTo>
                      <a:cubicBezTo>
                        <a:pt x="770" y="4296"/>
                        <a:pt x="1122" y="4456"/>
                        <a:pt x="1355" y="4518"/>
                      </a:cubicBezTo>
                      <a:cubicBezTo>
                        <a:pt x="1355" y="4522"/>
                        <a:pt x="1355" y="4526"/>
                        <a:pt x="1355" y="4530"/>
                      </a:cubicBezTo>
                      <a:lnTo>
                        <a:pt x="1281" y="5459"/>
                      </a:lnTo>
                      <a:cubicBezTo>
                        <a:pt x="1281" y="5460"/>
                        <a:pt x="1282" y="5461"/>
                        <a:pt x="1282" y="5462"/>
                      </a:cubicBezTo>
                      <a:lnTo>
                        <a:pt x="1086" y="6686"/>
                      </a:lnTo>
                      <a:cubicBezTo>
                        <a:pt x="1072" y="6771"/>
                        <a:pt x="1129" y="6852"/>
                        <a:pt x="1212" y="6866"/>
                      </a:cubicBezTo>
                      <a:cubicBezTo>
                        <a:pt x="1221" y="6867"/>
                        <a:pt x="1229" y="6867"/>
                        <a:pt x="1236" y="6867"/>
                      </a:cubicBezTo>
                      <a:cubicBezTo>
                        <a:pt x="1311" y="6867"/>
                        <a:pt x="1376" y="6813"/>
                        <a:pt x="1388" y="6736"/>
                      </a:cubicBezTo>
                      <a:lnTo>
                        <a:pt x="1586" y="5498"/>
                      </a:lnTo>
                      <a:lnTo>
                        <a:pt x="1718" y="6728"/>
                      </a:lnTo>
                      <a:cubicBezTo>
                        <a:pt x="1726" y="6808"/>
                        <a:pt x="1792" y="6867"/>
                        <a:pt x="1870" y="6867"/>
                      </a:cubicBezTo>
                      <a:cubicBezTo>
                        <a:pt x="1875" y="6867"/>
                        <a:pt x="1881" y="6867"/>
                        <a:pt x="1887" y="6867"/>
                      </a:cubicBezTo>
                      <a:cubicBezTo>
                        <a:pt x="1971" y="6857"/>
                        <a:pt x="2032" y="6780"/>
                        <a:pt x="2022" y="6694"/>
                      </a:cubicBezTo>
                      <a:lnTo>
                        <a:pt x="1895" y="5505"/>
                      </a:lnTo>
                      <a:lnTo>
                        <a:pt x="1845" y="4530"/>
                      </a:lnTo>
                      <a:cubicBezTo>
                        <a:pt x="1845" y="4527"/>
                        <a:pt x="1843" y="4523"/>
                        <a:pt x="1843" y="4519"/>
                      </a:cubicBezTo>
                      <a:cubicBezTo>
                        <a:pt x="2082" y="4456"/>
                        <a:pt x="2314" y="4293"/>
                        <a:pt x="2672" y="3953"/>
                      </a:cubicBezTo>
                      <a:cubicBezTo>
                        <a:pt x="2722" y="3906"/>
                        <a:pt x="2725" y="3826"/>
                        <a:pt x="2678" y="3776"/>
                      </a:cubicBezTo>
                      <a:cubicBezTo>
                        <a:pt x="2632" y="3725"/>
                        <a:pt x="2555" y="3722"/>
                        <a:pt x="2505" y="3770"/>
                      </a:cubicBezTo>
                      <a:cubicBezTo>
                        <a:pt x="2058" y="4195"/>
                        <a:pt x="1857" y="4286"/>
                        <a:pt x="1637" y="4301"/>
                      </a:cubicBezTo>
                      <a:lnTo>
                        <a:pt x="1730" y="5088"/>
                      </a:lnTo>
                      <a:lnTo>
                        <a:pt x="1608" y="5217"/>
                      </a:lnTo>
                      <a:lnTo>
                        <a:pt x="1501" y="5088"/>
                      </a:lnTo>
                      <a:lnTo>
                        <a:pt x="1574" y="4302"/>
                      </a:lnTo>
                      <a:cubicBezTo>
                        <a:pt x="1568" y="4303"/>
                        <a:pt x="1562" y="4303"/>
                        <a:pt x="1557" y="4304"/>
                      </a:cubicBezTo>
                      <a:cubicBezTo>
                        <a:pt x="1552" y="4303"/>
                        <a:pt x="1548" y="4300"/>
                        <a:pt x="1543" y="4300"/>
                      </a:cubicBezTo>
                      <a:close/>
                      <a:moveTo>
                        <a:pt x="1898" y="3969"/>
                      </a:moveTo>
                      <a:cubicBezTo>
                        <a:pt x="1898" y="3807"/>
                        <a:pt x="1769" y="3675"/>
                        <a:pt x="1610" y="3675"/>
                      </a:cubicBezTo>
                      <a:cubicBezTo>
                        <a:pt x="1452" y="3675"/>
                        <a:pt x="1323" y="3807"/>
                        <a:pt x="1323" y="3969"/>
                      </a:cubicBezTo>
                      <a:cubicBezTo>
                        <a:pt x="1323" y="4131"/>
                        <a:pt x="1452" y="4263"/>
                        <a:pt x="1610" y="4263"/>
                      </a:cubicBezTo>
                      <a:cubicBezTo>
                        <a:pt x="1769" y="4263"/>
                        <a:pt x="1898" y="4131"/>
                        <a:pt x="1898" y="3969"/>
                      </a:cubicBezTo>
                      <a:close/>
                      <a:moveTo>
                        <a:pt x="906" y="6253"/>
                      </a:moveTo>
                      <a:cubicBezTo>
                        <a:pt x="373" y="6342"/>
                        <a:pt x="0" y="6535"/>
                        <a:pt x="0" y="6762"/>
                      </a:cubicBezTo>
                      <a:cubicBezTo>
                        <a:pt x="0" y="7072"/>
                        <a:pt x="693" y="7324"/>
                        <a:pt x="1547" y="7324"/>
                      </a:cubicBezTo>
                      <a:cubicBezTo>
                        <a:pt x="2401" y="7324"/>
                        <a:pt x="3093" y="7072"/>
                        <a:pt x="3093" y="6762"/>
                      </a:cubicBezTo>
                      <a:cubicBezTo>
                        <a:pt x="3093" y="6534"/>
                        <a:pt x="2716" y="6340"/>
                        <a:pt x="2178" y="6252"/>
                      </a:cubicBezTo>
                      <a:lnTo>
                        <a:pt x="2189" y="6405"/>
                      </a:lnTo>
                      <a:cubicBezTo>
                        <a:pt x="2346" y="6463"/>
                        <a:pt x="2444" y="6542"/>
                        <a:pt x="2444" y="6629"/>
                      </a:cubicBezTo>
                      <a:cubicBezTo>
                        <a:pt x="2444" y="6807"/>
                        <a:pt x="2046" y="6952"/>
                        <a:pt x="1556" y="6952"/>
                      </a:cubicBezTo>
                      <a:cubicBezTo>
                        <a:pt x="1418" y="6952"/>
                        <a:pt x="1289" y="6939"/>
                        <a:pt x="1172" y="6918"/>
                      </a:cubicBezTo>
                      <a:cubicBezTo>
                        <a:pt x="1166" y="6918"/>
                        <a:pt x="1161" y="6918"/>
                        <a:pt x="1155" y="6917"/>
                      </a:cubicBezTo>
                      <a:cubicBezTo>
                        <a:pt x="1134" y="6915"/>
                        <a:pt x="1114" y="6910"/>
                        <a:pt x="1095" y="6903"/>
                      </a:cubicBezTo>
                      <a:cubicBezTo>
                        <a:pt x="840" y="6846"/>
                        <a:pt x="669" y="6745"/>
                        <a:pt x="669" y="6629"/>
                      </a:cubicBezTo>
                      <a:cubicBezTo>
                        <a:pt x="669" y="6548"/>
                        <a:pt x="751" y="6475"/>
                        <a:pt x="887" y="6418"/>
                      </a:cubicBezTo>
                      <a:lnTo>
                        <a:pt x="906" y="6253"/>
                      </a:lnTo>
                      <a:close/>
                    </a:path>
                  </a:pathLst>
                </a:custGeom>
                <a:solidFill>
                  <a:schemeClr val="bg1"/>
                </a:solidFill>
                <a:ln>
                  <a:noFill/>
                </a:ln>
              </p:spPr>
              <p:txBody>
                <a:bodyPr/>
                <a:lstStyle/>
                <a:p>
                  <a:endParaRPr lang="zh-CN" altLang="en-US"/>
                </a:p>
              </p:txBody>
            </p:sp>
          </p:grpSp>
          <p:sp>
            <p:nvSpPr>
              <p:cNvPr id="20" name="iṥļîdè">
                <a:extLst>
                  <a:ext uri="{FF2B5EF4-FFF2-40B4-BE49-F238E27FC236}">
                    <a16:creationId xmlns:a16="http://schemas.microsoft.com/office/drawing/2014/main" id="{0217EA6E-6445-4069-BBDF-CD98655CF44C}"/>
                  </a:ext>
                </a:extLst>
              </p:cNvPr>
              <p:cNvSpPr txBox="1"/>
              <p:nvPr/>
            </p:nvSpPr>
            <p:spPr>
              <a:xfrm>
                <a:off x="722850" y="3152737"/>
                <a:ext cx="2395254" cy="527057"/>
              </a:xfrm>
              <a:prstGeom prst="rect">
                <a:avLst/>
              </a:prstGeom>
              <a:noFill/>
            </p:spPr>
            <p:txBody>
              <a:bodyPr wrap="square" lIns="91440" tIns="45720" rIns="91440" bIns="45720" rtlCol="0" anchor="ctr" anchorCtr="0">
                <a:normAutofit fontScale="92500"/>
              </a:bodyPr>
              <a:lstStyle/>
              <a:p>
                <a:pPr algn="ctr">
                  <a:lnSpc>
                    <a:spcPct val="150000"/>
                  </a:lnSpc>
                </a:pPr>
                <a:r>
                  <a:rPr lang="zh-CN" altLang="en-US" sz="1600" b="1" dirty="0" smtClean="0"/>
                  <a:t>我对社会科学主义的分析</a:t>
                </a:r>
                <a:endParaRPr lang="vi-VN" sz="1600" b="1" dirty="0"/>
              </a:p>
            </p:txBody>
          </p:sp>
        </p:grpSp>
        <p:sp>
          <p:nvSpPr>
            <p:cNvPr id="18" name="ís1ïḓê">
              <a:extLst>
                <a:ext uri="{FF2B5EF4-FFF2-40B4-BE49-F238E27FC236}">
                  <a16:creationId xmlns:a16="http://schemas.microsoft.com/office/drawing/2014/main" id="{5B8096E9-5946-4135-875D-2934BEE6C735}"/>
                </a:ext>
              </a:extLst>
            </p:cNvPr>
            <p:cNvSpPr/>
            <p:nvPr/>
          </p:nvSpPr>
          <p:spPr bwMode="auto">
            <a:xfrm>
              <a:off x="10112268" y="2629599"/>
              <a:ext cx="312163" cy="319692"/>
            </a:xfrm>
            <a:custGeom>
              <a:avLst/>
              <a:gdLst>
                <a:gd name="T0" fmla="*/ 1547 w 10400"/>
                <a:gd name="T1" fmla="*/ 9330 h 10667"/>
                <a:gd name="T2" fmla="*/ 3077 w 10400"/>
                <a:gd name="T3" fmla="*/ 9013 h 10667"/>
                <a:gd name="T4" fmla="*/ 6114 w 10400"/>
                <a:gd name="T5" fmla="*/ 9700 h 10667"/>
                <a:gd name="T6" fmla="*/ 6806 w 10400"/>
                <a:gd name="T7" fmla="*/ 8539 h 10667"/>
                <a:gd name="T8" fmla="*/ 4079 w 10400"/>
                <a:gd name="T9" fmla="*/ 1127 h 10667"/>
                <a:gd name="T10" fmla="*/ 5193 w 10400"/>
                <a:gd name="T11" fmla="*/ 2254 h 10667"/>
                <a:gd name="T12" fmla="*/ 6352 w 10400"/>
                <a:gd name="T13" fmla="*/ 3340 h 10667"/>
                <a:gd name="T14" fmla="*/ 6296 w 10400"/>
                <a:gd name="T15" fmla="*/ 5841 h 10667"/>
                <a:gd name="T16" fmla="*/ 5318 w 10400"/>
                <a:gd name="T17" fmla="*/ 6578 h 10667"/>
                <a:gd name="T18" fmla="*/ 4851 w 10400"/>
                <a:gd name="T19" fmla="*/ 10126 h 10667"/>
                <a:gd name="T20" fmla="*/ 4154 w 10400"/>
                <a:gd name="T21" fmla="*/ 5500 h 10667"/>
                <a:gd name="T22" fmla="*/ 993 w 10400"/>
                <a:gd name="T23" fmla="*/ 1669 h 10667"/>
                <a:gd name="T24" fmla="*/ 4493 w 10400"/>
                <a:gd name="T25" fmla="*/ 2470 h 10667"/>
                <a:gd name="T26" fmla="*/ 5203 w 10400"/>
                <a:gd name="T27" fmla="*/ 5915 h 10667"/>
                <a:gd name="T28" fmla="*/ 5890 w 10400"/>
                <a:gd name="T29" fmla="*/ 2481 h 10667"/>
                <a:gd name="T30" fmla="*/ 9353 w 10400"/>
                <a:gd name="T31" fmla="*/ 1669 h 10667"/>
                <a:gd name="T32" fmla="*/ 8900 w 10400"/>
                <a:gd name="T33" fmla="*/ 5088 h 10667"/>
                <a:gd name="T34" fmla="*/ 8763 w 10400"/>
                <a:gd name="T35" fmla="*/ 4301 h 10667"/>
                <a:gd name="T36" fmla="*/ 7729 w 10400"/>
                <a:gd name="T37" fmla="*/ 3953 h 10667"/>
                <a:gd name="T38" fmla="*/ 8505 w 10400"/>
                <a:gd name="T39" fmla="*/ 5505 h 10667"/>
                <a:gd name="T40" fmla="*/ 8530 w 10400"/>
                <a:gd name="T41" fmla="*/ 6867 h 10667"/>
                <a:gd name="T42" fmla="*/ 9012 w 10400"/>
                <a:gd name="T43" fmla="*/ 6736 h 10667"/>
                <a:gd name="T44" fmla="*/ 9315 w 10400"/>
                <a:gd name="T45" fmla="*/ 6686 h 10667"/>
                <a:gd name="T46" fmla="*/ 9046 w 10400"/>
                <a:gd name="T47" fmla="*/ 4530 h 10667"/>
                <a:gd name="T48" fmla="*/ 9997 w 10400"/>
                <a:gd name="T49" fmla="*/ 3776 h 10667"/>
                <a:gd name="T50" fmla="*/ 8844 w 10400"/>
                <a:gd name="T51" fmla="*/ 4304 h 10667"/>
                <a:gd name="T52" fmla="*/ 8790 w 10400"/>
                <a:gd name="T53" fmla="*/ 3675 h 10667"/>
                <a:gd name="T54" fmla="*/ 9514 w 10400"/>
                <a:gd name="T55" fmla="*/ 6418 h 10667"/>
                <a:gd name="T56" fmla="*/ 9245 w 10400"/>
                <a:gd name="T57" fmla="*/ 6917 h 10667"/>
                <a:gd name="T58" fmla="*/ 7957 w 10400"/>
                <a:gd name="T59" fmla="*/ 6629 h 10667"/>
                <a:gd name="T60" fmla="*/ 7308 w 10400"/>
                <a:gd name="T61" fmla="*/ 6762 h 10667"/>
                <a:gd name="T62" fmla="*/ 9494 w 10400"/>
                <a:gd name="T63" fmla="*/ 6253 h 10667"/>
                <a:gd name="T64" fmla="*/ 577 w 10400"/>
                <a:gd name="T65" fmla="*/ 3770 h 10667"/>
                <a:gd name="T66" fmla="*/ 1355 w 10400"/>
                <a:gd name="T67" fmla="*/ 4518 h 10667"/>
                <a:gd name="T68" fmla="*/ 1282 w 10400"/>
                <a:gd name="T69" fmla="*/ 5462 h 10667"/>
                <a:gd name="T70" fmla="*/ 1236 w 10400"/>
                <a:gd name="T71" fmla="*/ 6867 h 10667"/>
                <a:gd name="T72" fmla="*/ 1718 w 10400"/>
                <a:gd name="T73" fmla="*/ 6728 h 10667"/>
                <a:gd name="T74" fmla="*/ 2022 w 10400"/>
                <a:gd name="T75" fmla="*/ 6694 h 10667"/>
                <a:gd name="T76" fmla="*/ 1843 w 10400"/>
                <a:gd name="T77" fmla="*/ 4519 h 10667"/>
                <a:gd name="T78" fmla="*/ 2505 w 10400"/>
                <a:gd name="T79" fmla="*/ 3770 h 10667"/>
                <a:gd name="T80" fmla="*/ 1608 w 10400"/>
                <a:gd name="T81" fmla="*/ 5217 h 10667"/>
                <a:gd name="T82" fmla="*/ 1557 w 10400"/>
                <a:gd name="T83" fmla="*/ 4304 h 10667"/>
                <a:gd name="T84" fmla="*/ 1610 w 10400"/>
                <a:gd name="T85" fmla="*/ 3675 h 10667"/>
                <a:gd name="T86" fmla="*/ 1898 w 10400"/>
                <a:gd name="T87" fmla="*/ 3969 h 10667"/>
                <a:gd name="T88" fmla="*/ 1547 w 10400"/>
                <a:gd name="T89" fmla="*/ 7324 h 10667"/>
                <a:gd name="T90" fmla="*/ 2189 w 10400"/>
                <a:gd name="T91" fmla="*/ 6405 h 10667"/>
                <a:gd name="T92" fmla="*/ 1172 w 10400"/>
                <a:gd name="T93" fmla="*/ 6918 h 10667"/>
                <a:gd name="T94" fmla="*/ 669 w 10400"/>
                <a:gd name="T95" fmla="*/ 6629 h 106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0400" h="10667">
                  <a:moveTo>
                    <a:pt x="8838" y="9330"/>
                  </a:moveTo>
                  <a:cubicBezTo>
                    <a:pt x="8838" y="10067"/>
                    <a:pt x="7206" y="10667"/>
                    <a:pt x="5192" y="10667"/>
                  </a:cubicBezTo>
                  <a:cubicBezTo>
                    <a:pt x="3180" y="10667"/>
                    <a:pt x="1547" y="10067"/>
                    <a:pt x="1547" y="9330"/>
                  </a:cubicBezTo>
                  <a:cubicBezTo>
                    <a:pt x="1547" y="8797"/>
                    <a:pt x="2406" y="8341"/>
                    <a:pt x="3638" y="8128"/>
                  </a:cubicBezTo>
                  <a:lnTo>
                    <a:pt x="3638" y="8495"/>
                  </a:lnTo>
                  <a:cubicBezTo>
                    <a:pt x="3293" y="8632"/>
                    <a:pt x="3077" y="8813"/>
                    <a:pt x="3077" y="9013"/>
                  </a:cubicBezTo>
                  <a:cubicBezTo>
                    <a:pt x="3077" y="9437"/>
                    <a:pt x="4015" y="9781"/>
                    <a:pt x="5171" y="9781"/>
                  </a:cubicBezTo>
                  <a:cubicBezTo>
                    <a:pt x="5497" y="9781"/>
                    <a:pt x="5802" y="9751"/>
                    <a:pt x="6077" y="9703"/>
                  </a:cubicBezTo>
                  <a:cubicBezTo>
                    <a:pt x="6090" y="9702"/>
                    <a:pt x="6102" y="9702"/>
                    <a:pt x="6114" y="9700"/>
                  </a:cubicBezTo>
                  <a:cubicBezTo>
                    <a:pt x="6165" y="9694"/>
                    <a:pt x="6212" y="9682"/>
                    <a:pt x="6259" y="9666"/>
                  </a:cubicBezTo>
                  <a:cubicBezTo>
                    <a:pt x="6859" y="9531"/>
                    <a:pt x="7264" y="9290"/>
                    <a:pt x="7264" y="9013"/>
                  </a:cubicBezTo>
                  <a:cubicBezTo>
                    <a:pt x="7264" y="8834"/>
                    <a:pt x="7090" y="8669"/>
                    <a:pt x="6806" y="8539"/>
                  </a:cubicBezTo>
                  <a:lnTo>
                    <a:pt x="6806" y="8137"/>
                  </a:lnTo>
                  <a:cubicBezTo>
                    <a:pt x="8006" y="8356"/>
                    <a:pt x="8838" y="8805"/>
                    <a:pt x="8838" y="9330"/>
                  </a:cubicBezTo>
                  <a:close/>
                  <a:moveTo>
                    <a:pt x="4079" y="1127"/>
                  </a:moveTo>
                  <a:cubicBezTo>
                    <a:pt x="4079" y="504"/>
                    <a:pt x="4578" y="0"/>
                    <a:pt x="5193" y="0"/>
                  </a:cubicBezTo>
                  <a:cubicBezTo>
                    <a:pt x="5807" y="0"/>
                    <a:pt x="6305" y="504"/>
                    <a:pt x="6305" y="1127"/>
                  </a:cubicBezTo>
                  <a:cubicBezTo>
                    <a:pt x="6305" y="1750"/>
                    <a:pt x="5807" y="2254"/>
                    <a:pt x="5193" y="2254"/>
                  </a:cubicBezTo>
                  <a:cubicBezTo>
                    <a:pt x="4578" y="2254"/>
                    <a:pt x="4079" y="1750"/>
                    <a:pt x="4079" y="1127"/>
                  </a:cubicBezTo>
                  <a:close/>
                  <a:moveTo>
                    <a:pt x="9353" y="1669"/>
                  </a:moveTo>
                  <a:cubicBezTo>
                    <a:pt x="8800" y="2578"/>
                    <a:pt x="7557" y="3340"/>
                    <a:pt x="6352" y="3340"/>
                  </a:cubicBezTo>
                  <a:cubicBezTo>
                    <a:pt x="6274" y="3340"/>
                    <a:pt x="6196" y="3336"/>
                    <a:pt x="6118" y="3330"/>
                  </a:cubicBezTo>
                  <a:cubicBezTo>
                    <a:pt x="6142" y="3615"/>
                    <a:pt x="6252" y="4928"/>
                    <a:pt x="6282" y="5755"/>
                  </a:cubicBezTo>
                  <a:cubicBezTo>
                    <a:pt x="6288" y="5783"/>
                    <a:pt x="6294" y="5811"/>
                    <a:pt x="6296" y="5841"/>
                  </a:cubicBezTo>
                  <a:lnTo>
                    <a:pt x="6568" y="10087"/>
                  </a:lnTo>
                  <a:cubicBezTo>
                    <a:pt x="6586" y="10373"/>
                    <a:pt x="5564" y="10428"/>
                    <a:pt x="5546" y="10154"/>
                  </a:cubicBezTo>
                  <a:lnTo>
                    <a:pt x="5318" y="6578"/>
                  </a:lnTo>
                  <a:cubicBezTo>
                    <a:pt x="5280" y="6574"/>
                    <a:pt x="5244" y="6567"/>
                    <a:pt x="5206" y="6567"/>
                  </a:cubicBezTo>
                  <a:cubicBezTo>
                    <a:pt x="5174" y="6567"/>
                    <a:pt x="5136" y="6577"/>
                    <a:pt x="5099" y="6587"/>
                  </a:cubicBezTo>
                  <a:lnTo>
                    <a:pt x="4851" y="10126"/>
                  </a:lnTo>
                  <a:cubicBezTo>
                    <a:pt x="4832" y="10398"/>
                    <a:pt x="3810" y="10338"/>
                    <a:pt x="3830" y="10052"/>
                  </a:cubicBezTo>
                  <a:lnTo>
                    <a:pt x="4144" y="5559"/>
                  </a:lnTo>
                  <a:cubicBezTo>
                    <a:pt x="4146" y="5538"/>
                    <a:pt x="4150" y="5520"/>
                    <a:pt x="4154" y="5500"/>
                  </a:cubicBezTo>
                  <a:cubicBezTo>
                    <a:pt x="4199" y="4432"/>
                    <a:pt x="4252" y="3400"/>
                    <a:pt x="4257" y="3326"/>
                  </a:cubicBezTo>
                  <a:cubicBezTo>
                    <a:pt x="4169" y="3334"/>
                    <a:pt x="4081" y="3340"/>
                    <a:pt x="3994" y="3340"/>
                  </a:cubicBezTo>
                  <a:cubicBezTo>
                    <a:pt x="2788" y="3340"/>
                    <a:pt x="1546" y="2578"/>
                    <a:pt x="993" y="1669"/>
                  </a:cubicBezTo>
                  <a:cubicBezTo>
                    <a:pt x="879" y="1481"/>
                    <a:pt x="936" y="1235"/>
                    <a:pt x="1122" y="1120"/>
                  </a:cubicBezTo>
                  <a:cubicBezTo>
                    <a:pt x="1308" y="1003"/>
                    <a:pt x="1551" y="1062"/>
                    <a:pt x="1665" y="1250"/>
                  </a:cubicBezTo>
                  <a:cubicBezTo>
                    <a:pt x="2166" y="2073"/>
                    <a:pt x="3484" y="2756"/>
                    <a:pt x="4493" y="2470"/>
                  </a:cubicBezTo>
                  <a:cubicBezTo>
                    <a:pt x="4663" y="2411"/>
                    <a:pt x="4865" y="2374"/>
                    <a:pt x="5089" y="2365"/>
                  </a:cubicBezTo>
                  <a:lnTo>
                    <a:pt x="4729" y="5423"/>
                  </a:lnTo>
                  <a:lnTo>
                    <a:pt x="5203" y="5915"/>
                  </a:lnTo>
                  <a:lnTo>
                    <a:pt x="5617" y="5423"/>
                  </a:lnTo>
                  <a:lnTo>
                    <a:pt x="5330" y="2373"/>
                  </a:lnTo>
                  <a:cubicBezTo>
                    <a:pt x="5531" y="2387"/>
                    <a:pt x="5725" y="2423"/>
                    <a:pt x="5890" y="2481"/>
                  </a:cubicBezTo>
                  <a:cubicBezTo>
                    <a:pt x="6894" y="2741"/>
                    <a:pt x="8187" y="2063"/>
                    <a:pt x="8681" y="1250"/>
                  </a:cubicBezTo>
                  <a:cubicBezTo>
                    <a:pt x="8795" y="1062"/>
                    <a:pt x="9038" y="1003"/>
                    <a:pt x="9224" y="1119"/>
                  </a:cubicBezTo>
                  <a:cubicBezTo>
                    <a:pt x="9410" y="1235"/>
                    <a:pt x="9468" y="1481"/>
                    <a:pt x="9353" y="1669"/>
                  </a:cubicBezTo>
                  <a:close/>
                  <a:moveTo>
                    <a:pt x="8844" y="4304"/>
                  </a:moveTo>
                  <a:cubicBezTo>
                    <a:pt x="8839" y="4303"/>
                    <a:pt x="8833" y="4303"/>
                    <a:pt x="8827" y="4302"/>
                  </a:cubicBezTo>
                  <a:lnTo>
                    <a:pt x="8900" y="5088"/>
                  </a:lnTo>
                  <a:lnTo>
                    <a:pt x="8793" y="5217"/>
                  </a:lnTo>
                  <a:lnTo>
                    <a:pt x="8671" y="5088"/>
                  </a:lnTo>
                  <a:lnTo>
                    <a:pt x="8763" y="4301"/>
                  </a:lnTo>
                  <a:cubicBezTo>
                    <a:pt x="8543" y="4286"/>
                    <a:pt x="8343" y="4195"/>
                    <a:pt x="7895" y="3770"/>
                  </a:cubicBezTo>
                  <a:cubicBezTo>
                    <a:pt x="7846" y="3723"/>
                    <a:pt x="7769" y="3725"/>
                    <a:pt x="7722" y="3776"/>
                  </a:cubicBezTo>
                  <a:cubicBezTo>
                    <a:pt x="7676" y="3826"/>
                    <a:pt x="7679" y="3906"/>
                    <a:pt x="7729" y="3953"/>
                  </a:cubicBezTo>
                  <a:cubicBezTo>
                    <a:pt x="8086" y="4293"/>
                    <a:pt x="8319" y="4456"/>
                    <a:pt x="8558" y="4519"/>
                  </a:cubicBezTo>
                  <a:cubicBezTo>
                    <a:pt x="8558" y="4523"/>
                    <a:pt x="8556" y="4527"/>
                    <a:pt x="8556" y="4530"/>
                  </a:cubicBezTo>
                  <a:lnTo>
                    <a:pt x="8505" y="5505"/>
                  </a:lnTo>
                  <a:lnTo>
                    <a:pt x="8378" y="6694"/>
                  </a:lnTo>
                  <a:cubicBezTo>
                    <a:pt x="8369" y="6780"/>
                    <a:pt x="8430" y="6857"/>
                    <a:pt x="8514" y="6867"/>
                  </a:cubicBezTo>
                  <a:cubicBezTo>
                    <a:pt x="8520" y="6867"/>
                    <a:pt x="8525" y="6867"/>
                    <a:pt x="8530" y="6867"/>
                  </a:cubicBezTo>
                  <a:cubicBezTo>
                    <a:pt x="8608" y="6867"/>
                    <a:pt x="8674" y="6808"/>
                    <a:pt x="8683" y="6728"/>
                  </a:cubicBezTo>
                  <a:lnTo>
                    <a:pt x="8815" y="5498"/>
                  </a:lnTo>
                  <a:lnTo>
                    <a:pt x="9012" y="6736"/>
                  </a:lnTo>
                  <a:cubicBezTo>
                    <a:pt x="9025" y="6813"/>
                    <a:pt x="9090" y="6868"/>
                    <a:pt x="9164" y="6868"/>
                  </a:cubicBezTo>
                  <a:cubicBezTo>
                    <a:pt x="9172" y="6868"/>
                    <a:pt x="9180" y="6867"/>
                    <a:pt x="9188" y="6866"/>
                  </a:cubicBezTo>
                  <a:cubicBezTo>
                    <a:pt x="9272" y="6852"/>
                    <a:pt x="9328" y="6771"/>
                    <a:pt x="9315" y="6686"/>
                  </a:cubicBezTo>
                  <a:lnTo>
                    <a:pt x="9119" y="5462"/>
                  </a:lnTo>
                  <a:cubicBezTo>
                    <a:pt x="9119" y="5461"/>
                    <a:pt x="9120" y="5460"/>
                    <a:pt x="9120" y="5459"/>
                  </a:cubicBezTo>
                  <a:lnTo>
                    <a:pt x="9046" y="4530"/>
                  </a:lnTo>
                  <a:cubicBezTo>
                    <a:pt x="9046" y="4526"/>
                    <a:pt x="9046" y="4522"/>
                    <a:pt x="9045" y="4518"/>
                  </a:cubicBezTo>
                  <a:cubicBezTo>
                    <a:pt x="9279" y="4456"/>
                    <a:pt x="9631" y="4296"/>
                    <a:pt x="9990" y="3953"/>
                  </a:cubicBezTo>
                  <a:cubicBezTo>
                    <a:pt x="10040" y="3906"/>
                    <a:pt x="10043" y="3826"/>
                    <a:pt x="9997" y="3776"/>
                  </a:cubicBezTo>
                  <a:cubicBezTo>
                    <a:pt x="9950" y="3725"/>
                    <a:pt x="9873" y="3723"/>
                    <a:pt x="9823" y="3770"/>
                  </a:cubicBezTo>
                  <a:cubicBezTo>
                    <a:pt x="9407" y="4166"/>
                    <a:pt x="9010" y="4290"/>
                    <a:pt x="8857" y="4300"/>
                  </a:cubicBezTo>
                  <a:cubicBezTo>
                    <a:pt x="8852" y="4300"/>
                    <a:pt x="8849" y="4303"/>
                    <a:pt x="8844" y="4304"/>
                  </a:cubicBezTo>
                  <a:close/>
                  <a:moveTo>
                    <a:pt x="8790" y="4263"/>
                  </a:moveTo>
                  <a:cubicBezTo>
                    <a:pt x="8949" y="4263"/>
                    <a:pt x="9078" y="4131"/>
                    <a:pt x="9078" y="3969"/>
                  </a:cubicBezTo>
                  <a:cubicBezTo>
                    <a:pt x="9078" y="3807"/>
                    <a:pt x="8949" y="3675"/>
                    <a:pt x="8790" y="3675"/>
                  </a:cubicBezTo>
                  <a:cubicBezTo>
                    <a:pt x="8631" y="3675"/>
                    <a:pt x="8503" y="3807"/>
                    <a:pt x="8503" y="3969"/>
                  </a:cubicBezTo>
                  <a:cubicBezTo>
                    <a:pt x="8503" y="4131"/>
                    <a:pt x="8631" y="4263"/>
                    <a:pt x="8790" y="4263"/>
                  </a:cubicBezTo>
                  <a:close/>
                  <a:moveTo>
                    <a:pt x="9514" y="6418"/>
                  </a:moveTo>
                  <a:cubicBezTo>
                    <a:pt x="9649" y="6475"/>
                    <a:pt x="9732" y="6548"/>
                    <a:pt x="9732" y="6629"/>
                  </a:cubicBezTo>
                  <a:cubicBezTo>
                    <a:pt x="9732" y="6745"/>
                    <a:pt x="9561" y="6846"/>
                    <a:pt x="9306" y="6903"/>
                  </a:cubicBezTo>
                  <a:cubicBezTo>
                    <a:pt x="9287" y="6910"/>
                    <a:pt x="9267" y="6915"/>
                    <a:pt x="9245" y="6917"/>
                  </a:cubicBezTo>
                  <a:cubicBezTo>
                    <a:pt x="9240" y="6918"/>
                    <a:pt x="9235" y="6918"/>
                    <a:pt x="9229" y="6918"/>
                  </a:cubicBezTo>
                  <a:cubicBezTo>
                    <a:pt x="9112" y="6939"/>
                    <a:pt x="8983" y="6952"/>
                    <a:pt x="8845" y="6952"/>
                  </a:cubicBezTo>
                  <a:cubicBezTo>
                    <a:pt x="8355" y="6952"/>
                    <a:pt x="7957" y="6807"/>
                    <a:pt x="7957" y="6629"/>
                  </a:cubicBezTo>
                  <a:cubicBezTo>
                    <a:pt x="7957" y="6542"/>
                    <a:pt x="8055" y="6463"/>
                    <a:pt x="8211" y="6405"/>
                  </a:cubicBezTo>
                  <a:lnTo>
                    <a:pt x="8222" y="6252"/>
                  </a:lnTo>
                  <a:cubicBezTo>
                    <a:pt x="7685" y="6340"/>
                    <a:pt x="7308" y="6534"/>
                    <a:pt x="7308" y="6762"/>
                  </a:cubicBezTo>
                  <a:cubicBezTo>
                    <a:pt x="7308" y="7072"/>
                    <a:pt x="8000" y="7324"/>
                    <a:pt x="8854" y="7324"/>
                  </a:cubicBezTo>
                  <a:cubicBezTo>
                    <a:pt x="9708" y="7324"/>
                    <a:pt x="10400" y="7072"/>
                    <a:pt x="10400" y="6762"/>
                  </a:cubicBezTo>
                  <a:cubicBezTo>
                    <a:pt x="10400" y="6535"/>
                    <a:pt x="10027" y="6342"/>
                    <a:pt x="9494" y="6253"/>
                  </a:cubicBezTo>
                  <a:lnTo>
                    <a:pt x="9514" y="6418"/>
                  </a:lnTo>
                  <a:close/>
                  <a:moveTo>
                    <a:pt x="1543" y="4300"/>
                  </a:moveTo>
                  <a:cubicBezTo>
                    <a:pt x="1391" y="4290"/>
                    <a:pt x="994" y="4166"/>
                    <a:pt x="577" y="3770"/>
                  </a:cubicBezTo>
                  <a:cubicBezTo>
                    <a:pt x="528" y="3723"/>
                    <a:pt x="450" y="3725"/>
                    <a:pt x="404" y="3776"/>
                  </a:cubicBezTo>
                  <a:cubicBezTo>
                    <a:pt x="358" y="3826"/>
                    <a:pt x="361" y="3906"/>
                    <a:pt x="411" y="3953"/>
                  </a:cubicBezTo>
                  <a:cubicBezTo>
                    <a:pt x="770" y="4296"/>
                    <a:pt x="1122" y="4456"/>
                    <a:pt x="1355" y="4518"/>
                  </a:cubicBezTo>
                  <a:cubicBezTo>
                    <a:pt x="1355" y="4522"/>
                    <a:pt x="1355" y="4526"/>
                    <a:pt x="1355" y="4530"/>
                  </a:cubicBezTo>
                  <a:lnTo>
                    <a:pt x="1281" y="5459"/>
                  </a:lnTo>
                  <a:cubicBezTo>
                    <a:pt x="1281" y="5460"/>
                    <a:pt x="1282" y="5461"/>
                    <a:pt x="1282" y="5462"/>
                  </a:cubicBezTo>
                  <a:lnTo>
                    <a:pt x="1086" y="6686"/>
                  </a:lnTo>
                  <a:cubicBezTo>
                    <a:pt x="1072" y="6771"/>
                    <a:pt x="1129" y="6852"/>
                    <a:pt x="1212" y="6866"/>
                  </a:cubicBezTo>
                  <a:cubicBezTo>
                    <a:pt x="1221" y="6867"/>
                    <a:pt x="1229" y="6867"/>
                    <a:pt x="1236" y="6867"/>
                  </a:cubicBezTo>
                  <a:cubicBezTo>
                    <a:pt x="1311" y="6867"/>
                    <a:pt x="1376" y="6813"/>
                    <a:pt x="1388" y="6736"/>
                  </a:cubicBezTo>
                  <a:lnTo>
                    <a:pt x="1586" y="5498"/>
                  </a:lnTo>
                  <a:lnTo>
                    <a:pt x="1718" y="6728"/>
                  </a:lnTo>
                  <a:cubicBezTo>
                    <a:pt x="1726" y="6808"/>
                    <a:pt x="1792" y="6867"/>
                    <a:pt x="1870" y="6867"/>
                  </a:cubicBezTo>
                  <a:cubicBezTo>
                    <a:pt x="1875" y="6867"/>
                    <a:pt x="1881" y="6867"/>
                    <a:pt x="1887" y="6867"/>
                  </a:cubicBezTo>
                  <a:cubicBezTo>
                    <a:pt x="1971" y="6857"/>
                    <a:pt x="2032" y="6780"/>
                    <a:pt x="2022" y="6694"/>
                  </a:cubicBezTo>
                  <a:lnTo>
                    <a:pt x="1895" y="5505"/>
                  </a:lnTo>
                  <a:lnTo>
                    <a:pt x="1845" y="4530"/>
                  </a:lnTo>
                  <a:cubicBezTo>
                    <a:pt x="1845" y="4527"/>
                    <a:pt x="1843" y="4523"/>
                    <a:pt x="1843" y="4519"/>
                  </a:cubicBezTo>
                  <a:cubicBezTo>
                    <a:pt x="2082" y="4456"/>
                    <a:pt x="2314" y="4293"/>
                    <a:pt x="2672" y="3953"/>
                  </a:cubicBezTo>
                  <a:cubicBezTo>
                    <a:pt x="2722" y="3906"/>
                    <a:pt x="2725" y="3826"/>
                    <a:pt x="2678" y="3776"/>
                  </a:cubicBezTo>
                  <a:cubicBezTo>
                    <a:pt x="2632" y="3725"/>
                    <a:pt x="2555" y="3722"/>
                    <a:pt x="2505" y="3770"/>
                  </a:cubicBezTo>
                  <a:cubicBezTo>
                    <a:pt x="2058" y="4195"/>
                    <a:pt x="1857" y="4286"/>
                    <a:pt x="1637" y="4301"/>
                  </a:cubicBezTo>
                  <a:lnTo>
                    <a:pt x="1730" y="5088"/>
                  </a:lnTo>
                  <a:lnTo>
                    <a:pt x="1608" y="5217"/>
                  </a:lnTo>
                  <a:lnTo>
                    <a:pt x="1501" y="5088"/>
                  </a:lnTo>
                  <a:lnTo>
                    <a:pt x="1574" y="4302"/>
                  </a:lnTo>
                  <a:cubicBezTo>
                    <a:pt x="1568" y="4303"/>
                    <a:pt x="1562" y="4303"/>
                    <a:pt x="1557" y="4304"/>
                  </a:cubicBezTo>
                  <a:cubicBezTo>
                    <a:pt x="1552" y="4303"/>
                    <a:pt x="1548" y="4300"/>
                    <a:pt x="1543" y="4300"/>
                  </a:cubicBezTo>
                  <a:close/>
                  <a:moveTo>
                    <a:pt x="1898" y="3969"/>
                  </a:moveTo>
                  <a:cubicBezTo>
                    <a:pt x="1898" y="3807"/>
                    <a:pt x="1769" y="3675"/>
                    <a:pt x="1610" y="3675"/>
                  </a:cubicBezTo>
                  <a:cubicBezTo>
                    <a:pt x="1452" y="3675"/>
                    <a:pt x="1323" y="3807"/>
                    <a:pt x="1323" y="3969"/>
                  </a:cubicBezTo>
                  <a:cubicBezTo>
                    <a:pt x="1323" y="4131"/>
                    <a:pt x="1452" y="4263"/>
                    <a:pt x="1610" y="4263"/>
                  </a:cubicBezTo>
                  <a:cubicBezTo>
                    <a:pt x="1769" y="4263"/>
                    <a:pt x="1898" y="4131"/>
                    <a:pt x="1898" y="3969"/>
                  </a:cubicBezTo>
                  <a:close/>
                  <a:moveTo>
                    <a:pt x="906" y="6253"/>
                  </a:moveTo>
                  <a:cubicBezTo>
                    <a:pt x="373" y="6342"/>
                    <a:pt x="0" y="6535"/>
                    <a:pt x="0" y="6762"/>
                  </a:cubicBezTo>
                  <a:cubicBezTo>
                    <a:pt x="0" y="7072"/>
                    <a:pt x="693" y="7324"/>
                    <a:pt x="1547" y="7324"/>
                  </a:cubicBezTo>
                  <a:cubicBezTo>
                    <a:pt x="2401" y="7324"/>
                    <a:pt x="3093" y="7072"/>
                    <a:pt x="3093" y="6762"/>
                  </a:cubicBezTo>
                  <a:cubicBezTo>
                    <a:pt x="3093" y="6534"/>
                    <a:pt x="2716" y="6340"/>
                    <a:pt x="2178" y="6252"/>
                  </a:cubicBezTo>
                  <a:lnTo>
                    <a:pt x="2189" y="6405"/>
                  </a:lnTo>
                  <a:cubicBezTo>
                    <a:pt x="2346" y="6463"/>
                    <a:pt x="2444" y="6542"/>
                    <a:pt x="2444" y="6629"/>
                  </a:cubicBezTo>
                  <a:cubicBezTo>
                    <a:pt x="2444" y="6807"/>
                    <a:pt x="2046" y="6952"/>
                    <a:pt x="1556" y="6952"/>
                  </a:cubicBezTo>
                  <a:cubicBezTo>
                    <a:pt x="1418" y="6952"/>
                    <a:pt x="1289" y="6939"/>
                    <a:pt x="1172" y="6918"/>
                  </a:cubicBezTo>
                  <a:cubicBezTo>
                    <a:pt x="1166" y="6918"/>
                    <a:pt x="1161" y="6918"/>
                    <a:pt x="1155" y="6917"/>
                  </a:cubicBezTo>
                  <a:cubicBezTo>
                    <a:pt x="1134" y="6915"/>
                    <a:pt x="1114" y="6910"/>
                    <a:pt x="1095" y="6903"/>
                  </a:cubicBezTo>
                  <a:cubicBezTo>
                    <a:pt x="840" y="6846"/>
                    <a:pt x="669" y="6745"/>
                    <a:pt x="669" y="6629"/>
                  </a:cubicBezTo>
                  <a:cubicBezTo>
                    <a:pt x="669" y="6548"/>
                    <a:pt x="751" y="6475"/>
                    <a:pt x="887" y="6418"/>
                  </a:cubicBezTo>
                  <a:lnTo>
                    <a:pt x="906" y="6253"/>
                  </a:lnTo>
                  <a:close/>
                </a:path>
              </a:pathLst>
            </a:custGeom>
            <a:solidFill>
              <a:schemeClr val="bg1"/>
            </a:solidFill>
            <a:ln>
              <a:noFill/>
            </a:ln>
          </p:spPr>
          <p:txBody>
            <a:bodyPr/>
            <a:lstStyle/>
            <a:p>
              <a:endParaRPr lang="zh-CN" altLang="en-US"/>
            </a:p>
          </p:txBody>
        </p:sp>
      </p:grpSp>
    </p:spTree>
    <p:extLst>
      <p:ext uri="{BB962C8B-B14F-4D97-AF65-F5344CB8AC3E}">
        <p14:creationId xmlns:p14="http://schemas.microsoft.com/office/powerpoint/2010/main" val="17127073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3558598" y="795827"/>
            <a:ext cx="5419185" cy="895350"/>
          </a:xfrm>
        </p:spPr>
        <p:txBody>
          <a:bodyPr>
            <a:normAutofit fontScale="90000"/>
          </a:bodyPr>
          <a:lstStyle/>
          <a:p>
            <a:r>
              <a:rPr lang="zh-CN" altLang="zh-CN" dirty="0" smtClean="0"/>
              <a:t>科学社会主义</a:t>
            </a:r>
            <a:r>
              <a:rPr lang="zh-CN" altLang="en-US" dirty="0" smtClean="0"/>
              <a:t>概括</a:t>
            </a:r>
            <a:r>
              <a:rPr lang="zh-CN" altLang="zh-CN" dirty="0"/>
              <a:t/>
            </a:r>
            <a:br>
              <a:rPr lang="zh-CN" altLang="zh-CN" dirty="0"/>
            </a:br>
            <a:r>
              <a:rPr lang="zh-CN" altLang="zh-CN" dirty="0">
                <a:latin typeface="+mn-lt"/>
                <a:ea typeface="+mn-ea"/>
                <a:cs typeface="+mn-ea"/>
                <a:sym typeface="+mn-lt"/>
              </a:rPr>
              <a:t/>
            </a:r>
            <a:br>
              <a:rPr lang="zh-CN" altLang="zh-CN" dirty="0">
                <a:latin typeface="+mn-lt"/>
                <a:ea typeface="+mn-ea"/>
                <a:cs typeface="+mn-ea"/>
                <a:sym typeface="+mn-lt"/>
              </a:rPr>
            </a:br>
            <a:r>
              <a:rPr lang="zh-CN" altLang="en-US" b="0" dirty="0" smtClean="0">
                <a:latin typeface="+mn-lt"/>
                <a:ea typeface="+mn-ea"/>
                <a:cs typeface="+mn-ea"/>
                <a:sym typeface="+mn-lt"/>
              </a:rPr>
              <a:t> </a:t>
            </a:r>
            <a:endParaRPr lang="zh-CN" altLang="en-US" dirty="0">
              <a:latin typeface="+mn-lt"/>
              <a:ea typeface="+mn-ea"/>
              <a:cs typeface="+mn-ea"/>
              <a:sym typeface="+mn-lt"/>
            </a:endParaRPr>
          </a:p>
        </p:txBody>
      </p:sp>
      <p:sp>
        <p:nvSpPr>
          <p:cNvPr id="6" name="文本占位符 5"/>
          <p:cNvSpPr>
            <a:spLocks noGrp="1"/>
          </p:cNvSpPr>
          <p:nvPr>
            <p:ph type="body" idx="1"/>
          </p:nvPr>
        </p:nvSpPr>
        <p:spPr>
          <a:xfrm>
            <a:off x="132080" y="1391919"/>
            <a:ext cx="11775440" cy="4657899"/>
          </a:xfrm>
        </p:spPr>
        <p:txBody>
          <a:bodyPr>
            <a:noAutofit/>
          </a:bodyPr>
          <a:lstStyle/>
          <a:p>
            <a:r>
              <a:rPr lang="zh-CN" altLang="zh-CN" sz="2000" dirty="0"/>
              <a:t>科学革命家马克思提出了科学社会主义，建立相对合适的社会主义制度。他提出的社会制度是结合社会发展法则作为科学依据的。</a:t>
            </a:r>
          </a:p>
          <a:p>
            <a:r>
              <a:rPr lang="zh-CN" altLang="zh-CN" sz="2000" dirty="0"/>
              <a:t>当学说提出之时，无产阶级已经是一股强大的革命力量，工人运动此起彼伏。但是工人运动一般是不太强的，它属于自发性质的运动，目的性不强，没有长远规划，也没有属于自己政治引导。</a:t>
            </a:r>
          </a:p>
          <a:p>
            <a:r>
              <a:rPr lang="zh-CN" altLang="zh-CN" sz="2000" dirty="0"/>
              <a:t>马克思站了出来，提出科学社会主义，为其进行长远的规划，担当工人阶级的政治思想启蒙者，改变了无产阶级运动的性质。</a:t>
            </a:r>
          </a:p>
          <a:p>
            <a:r>
              <a:rPr lang="zh-CN" altLang="zh-CN" sz="2000" dirty="0"/>
              <a:t>相较于空想主义的理论，马克思的学说结合了客观的唯物规律，正确迎合的发展潮流，这是他们成功的原因之一。</a:t>
            </a:r>
          </a:p>
          <a:p>
            <a:r>
              <a:rPr lang="zh-CN" altLang="zh-CN" sz="2000" dirty="0"/>
              <a:t>马克思认为，只有在推翻资产阶级的基础上，以无产阶级为基础的领导政权才能确立。暴力是迎来新社会诞生的接生婆。</a:t>
            </a:r>
          </a:p>
          <a:p>
            <a:r>
              <a:rPr lang="zh-CN" altLang="zh-CN" sz="2000" dirty="0"/>
              <a:t>他们和空想主义不同的是，他们不注重制度的制定，而更关注的是实际的发展过程。</a:t>
            </a:r>
          </a:p>
          <a:p>
            <a:r>
              <a:rPr lang="zh-CN" altLang="zh-CN" sz="2000" dirty="0"/>
              <a:t>马克思认为社会主义不是绝对的一成不变的。社会主义应该是运动的，发展的。</a:t>
            </a:r>
          </a:p>
        </p:txBody>
      </p:sp>
    </p:spTree>
    <p:extLst>
      <p:ext uri="{BB962C8B-B14F-4D97-AF65-F5344CB8AC3E}">
        <p14:creationId xmlns:p14="http://schemas.microsoft.com/office/powerpoint/2010/main" val="3170447859"/>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LIDE TOOLS.GUIDESSETTING" val="{&quot;Id&quot;:&quot;2d4375ee-8516-45e0-8956-45702a61a9b6&quot;,&quot;Name&quot;:&quot;iSlide&quot;,&quot;HeaderHeight&quot;:15.0,&quot;FooterHeight&quot;:9.0000000000000036,&quot;SideMargin&quot;:5.4999999999999982,&quot;TopMargin&quot;:0.0,&quot;BottomMargin&quot;:0.0,&quot;IntervalMargin&quot;:1.3999999999999997}"/>
  <p:tag name="ISLIDE.GUIDESSETTING" val="{&quot;Id&quot;:&quot;GuidesStyle_Normal&quot;,&quot;Name&quot;:&quot;正常&quot;,&quot;HeaderHeight&quot;:15.0,&quot;FooterHeight&quot;:9.0,&quot;SideMargin&quot;:5.5,&quot;TopMargin&quot;:0.0,&quot;BottomMargin&quot;:0.0,&quot;IntervalMargin&quot;:1.5}"/>
  <p:tag name="THINKCELLUNDODONOTDELETE" val="0"/>
  <p:tag name="ISLIDE.THEME" val="2fd9f3a4-8b1b-4c3c-92cb-e265b2fc39dc"/>
</p:tagLst>
</file>

<file path=ppt/tags/tag2.xml><?xml version="1.0" encoding="utf-8"?>
<p:tagLst xmlns:a="http://schemas.openxmlformats.org/drawingml/2006/main" xmlns:r="http://schemas.openxmlformats.org/officeDocument/2006/relationships" xmlns:p="http://schemas.openxmlformats.org/presentationml/2006/main">
  <p:tag name="ISLIDE.DIAGRAM" val="2b751056-6b97-492c-b763-340acee7e99d"/>
</p:tagLst>
</file>

<file path=ppt/tags/tag3.xml><?xml version="1.0" encoding="utf-8"?>
<p:tagLst xmlns:a="http://schemas.openxmlformats.org/drawingml/2006/main" xmlns:r="http://schemas.openxmlformats.org/officeDocument/2006/relationships" xmlns:p="http://schemas.openxmlformats.org/presentationml/2006/main">
  <p:tag name="ISLIDE.DIAGRAM" val="2589"/>
</p:tagLst>
</file>

<file path=ppt/tags/tag4.xml><?xml version="1.0" encoding="utf-8"?>
<p:tagLst xmlns:a="http://schemas.openxmlformats.org/drawingml/2006/main" xmlns:r="http://schemas.openxmlformats.org/officeDocument/2006/relationships" xmlns:p="http://schemas.openxmlformats.org/presentationml/2006/main">
  <p:tag name="ISLIDE.DIAGRAM" val="271894"/>
</p:tagLst>
</file>

<file path=ppt/tags/tag5.xml><?xml version="1.0" encoding="utf-8"?>
<p:tagLst xmlns:a="http://schemas.openxmlformats.org/drawingml/2006/main" xmlns:r="http://schemas.openxmlformats.org/officeDocument/2006/relationships" xmlns:p="http://schemas.openxmlformats.org/presentationml/2006/main">
  <p:tag name="ISLIDE.DIAGRAM" val="272458"/>
</p:tagLst>
</file>

<file path=ppt/tags/tag6.xml><?xml version="1.0" encoding="utf-8"?>
<p:tagLst xmlns:a="http://schemas.openxmlformats.org/drawingml/2006/main" xmlns:r="http://schemas.openxmlformats.org/officeDocument/2006/relationships" xmlns:p="http://schemas.openxmlformats.org/presentationml/2006/main">
  <p:tag name="ISLIDE.DIAGRAM" val="272506"/>
</p:tagLst>
</file>

<file path=ppt/tags/tag7.xml><?xml version="1.0" encoding="utf-8"?>
<p:tagLst xmlns:a="http://schemas.openxmlformats.org/drawingml/2006/main" xmlns:r="http://schemas.openxmlformats.org/officeDocument/2006/relationships" xmlns:p="http://schemas.openxmlformats.org/presentationml/2006/main">
  <p:tag name="ISLIDE.DIAGRAM" val="1816"/>
</p:tagLst>
</file>

<file path=ppt/theme/theme1.xml><?xml version="1.0" encoding="utf-8"?>
<a:theme xmlns:a="http://schemas.openxmlformats.org/drawingml/2006/main" name="主题5">
  <a:themeElements>
    <a:clrScheme name="房利美">
      <a:dk1>
        <a:srgbClr val="000000"/>
      </a:dk1>
      <a:lt1>
        <a:srgbClr val="FFFFFF"/>
      </a:lt1>
      <a:dk2>
        <a:srgbClr val="768394"/>
      </a:dk2>
      <a:lt2>
        <a:srgbClr val="F0F0F0"/>
      </a:lt2>
      <a:accent1>
        <a:srgbClr val="364A5E"/>
      </a:accent1>
      <a:accent2>
        <a:srgbClr val="3B6C95"/>
      </a:accent2>
      <a:accent3>
        <a:srgbClr val="738CA6"/>
      </a:accent3>
      <a:accent4>
        <a:srgbClr val="6C7068"/>
      </a:accent4>
      <a:accent5>
        <a:srgbClr val="D4BC6D"/>
      </a:accent5>
      <a:accent6>
        <a:srgbClr val="2F2C2F"/>
      </a:accent6>
      <a:hlink>
        <a:srgbClr val="4276AA"/>
      </a:hlink>
      <a:folHlink>
        <a:srgbClr val="BFBFBF"/>
      </a:folHlink>
    </a:clrScheme>
    <a:fontScheme name="zrhgj3u4">
      <a:majorFont>
        <a:latin typeface=""/>
        <a:ea typeface="微软雅黑"/>
        <a:cs typeface=""/>
      </a:majorFont>
      <a:minorFont>
        <a:latin typeface=""/>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主题5" id="{B8EDB911-D765-4A7B-BBC7-40DBB672FBA6}" vid="{AECAB1C0-5DF6-436C-85E8-20094DBE11C0}"/>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房利美">
    <a:dk1>
      <a:srgbClr val="000000"/>
    </a:dk1>
    <a:lt1>
      <a:srgbClr val="FFFFFF"/>
    </a:lt1>
    <a:dk2>
      <a:srgbClr val="768394"/>
    </a:dk2>
    <a:lt2>
      <a:srgbClr val="F0F0F0"/>
    </a:lt2>
    <a:accent1>
      <a:srgbClr val="364A5E"/>
    </a:accent1>
    <a:accent2>
      <a:srgbClr val="3B6C95"/>
    </a:accent2>
    <a:accent3>
      <a:srgbClr val="738CA6"/>
    </a:accent3>
    <a:accent4>
      <a:srgbClr val="6C7068"/>
    </a:accent4>
    <a:accent5>
      <a:srgbClr val="D4BC6D"/>
    </a:accent5>
    <a:accent6>
      <a:srgbClr val="2F2C2F"/>
    </a:accent6>
    <a:hlink>
      <a:srgbClr val="4276AA"/>
    </a:hlink>
    <a:folHlink>
      <a:srgbClr val="BFBFBF"/>
    </a:folHlink>
  </a:clrScheme>
</a:themeOverride>
</file>

<file path=ppt/theme/themeOverride2.xml><?xml version="1.0" encoding="utf-8"?>
<a:themeOverride xmlns:a="http://schemas.openxmlformats.org/drawingml/2006/main">
  <a:clrScheme name="房利美">
    <a:dk1>
      <a:srgbClr val="000000"/>
    </a:dk1>
    <a:lt1>
      <a:srgbClr val="FFFFFF"/>
    </a:lt1>
    <a:dk2>
      <a:srgbClr val="768394"/>
    </a:dk2>
    <a:lt2>
      <a:srgbClr val="F0F0F0"/>
    </a:lt2>
    <a:accent1>
      <a:srgbClr val="364A5E"/>
    </a:accent1>
    <a:accent2>
      <a:srgbClr val="3B6C95"/>
    </a:accent2>
    <a:accent3>
      <a:srgbClr val="738CA6"/>
    </a:accent3>
    <a:accent4>
      <a:srgbClr val="6C7068"/>
    </a:accent4>
    <a:accent5>
      <a:srgbClr val="D4BC6D"/>
    </a:accent5>
    <a:accent6>
      <a:srgbClr val="2F2C2F"/>
    </a:accent6>
    <a:hlink>
      <a:srgbClr val="4276AA"/>
    </a:hlink>
    <a:folHlink>
      <a:srgbClr val="BFBFBF"/>
    </a:folHlink>
  </a:clrScheme>
</a:themeOverride>
</file>

<file path=ppt/theme/themeOverride3.xml><?xml version="1.0" encoding="utf-8"?>
<a:themeOverride xmlns:a="http://schemas.openxmlformats.org/drawingml/2006/main">
  <a:clrScheme name="房利美">
    <a:dk1>
      <a:srgbClr val="000000"/>
    </a:dk1>
    <a:lt1>
      <a:srgbClr val="FFFFFF"/>
    </a:lt1>
    <a:dk2>
      <a:srgbClr val="768394"/>
    </a:dk2>
    <a:lt2>
      <a:srgbClr val="F0F0F0"/>
    </a:lt2>
    <a:accent1>
      <a:srgbClr val="364A5E"/>
    </a:accent1>
    <a:accent2>
      <a:srgbClr val="3B6C95"/>
    </a:accent2>
    <a:accent3>
      <a:srgbClr val="738CA6"/>
    </a:accent3>
    <a:accent4>
      <a:srgbClr val="6C7068"/>
    </a:accent4>
    <a:accent5>
      <a:srgbClr val="D4BC6D"/>
    </a:accent5>
    <a:accent6>
      <a:srgbClr val="2F2C2F"/>
    </a:accent6>
    <a:hlink>
      <a:srgbClr val="4276AA"/>
    </a:hlink>
    <a:folHlink>
      <a:srgbClr val="BFBFBF"/>
    </a:folHlink>
  </a:clrScheme>
</a:themeOverride>
</file>

<file path=ppt/theme/themeOverride4.xml><?xml version="1.0" encoding="utf-8"?>
<a:themeOverride xmlns:a="http://schemas.openxmlformats.org/drawingml/2006/main">
  <a:clrScheme name="房利美">
    <a:dk1>
      <a:srgbClr val="000000"/>
    </a:dk1>
    <a:lt1>
      <a:srgbClr val="FFFFFF"/>
    </a:lt1>
    <a:dk2>
      <a:srgbClr val="768394"/>
    </a:dk2>
    <a:lt2>
      <a:srgbClr val="F0F0F0"/>
    </a:lt2>
    <a:accent1>
      <a:srgbClr val="364A5E"/>
    </a:accent1>
    <a:accent2>
      <a:srgbClr val="3B6C95"/>
    </a:accent2>
    <a:accent3>
      <a:srgbClr val="738CA6"/>
    </a:accent3>
    <a:accent4>
      <a:srgbClr val="6C7068"/>
    </a:accent4>
    <a:accent5>
      <a:srgbClr val="D4BC6D"/>
    </a:accent5>
    <a:accent6>
      <a:srgbClr val="2F2C2F"/>
    </a:accent6>
    <a:hlink>
      <a:srgbClr val="4276AA"/>
    </a:hlink>
    <a:folHlink>
      <a:srgbClr val="BFBFBF"/>
    </a:folHlink>
  </a:clrScheme>
</a:themeOverride>
</file>

<file path=docProps/app.xml><?xml version="1.0" encoding="utf-8"?>
<Properties xmlns="http://schemas.openxmlformats.org/officeDocument/2006/extended-properties" xmlns:vt="http://schemas.openxmlformats.org/officeDocument/2006/docPropsVTypes">
  <Template>iSlide</Template>
  <TotalTime>54</TotalTime>
  <Words>2278</Words>
  <Application>Microsoft Office PowerPoint</Application>
  <PresentationFormat>宽屏</PresentationFormat>
  <Paragraphs>84</Paragraphs>
  <Slides>17</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17</vt:i4>
      </vt:variant>
    </vt:vector>
  </HeadingPairs>
  <TitlesOfParts>
    <vt:vector size="22" baseType="lpstr">
      <vt:lpstr>宋体</vt:lpstr>
      <vt:lpstr>微软雅黑</vt:lpstr>
      <vt:lpstr>Arial</vt:lpstr>
      <vt:lpstr>Calibri</vt:lpstr>
      <vt:lpstr>主题5</vt:lpstr>
      <vt:lpstr>《社会主义是怎么从空想成为科学的？》读后感 </vt:lpstr>
      <vt:lpstr>PowerPoint 演示文稿</vt:lpstr>
      <vt:lpstr>摘要 </vt:lpstr>
      <vt:lpstr>《社会主义是怎么从空想成为科学的？》读后感 </vt:lpstr>
      <vt:lpstr>空想主义 </vt:lpstr>
      <vt:lpstr>空想主义概括</vt:lpstr>
      <vt:lpstr>我对空想主义的分析  </vt:lpstr>
      <vt:lpstr>社会科学主义</vt:lpstr>
      <vt:lpstr>科学社会主义概括   </vt:lpstr>
      <vt:lpstr>我对科学社会主义的分析    </vt:lpstr>
      <vt:lpstr>为什么科学社会主义比空想社会主义更占优 </vt:lpstr>
      <vt:lpstr>顺从客观唯物规律   </vt:lpstr>
      <vt:lpstr>用正确的哲学理念作为理论根基    </vt:lpstr>
      <vt:lpstr>更注重解决阶级间的矛盾而不是参与阶级斗争   </vt:lpstr>
      <vt:lpstr>对原书的直接感受 </vt:lpstr>
      <vt:lpstr>PowerPoint 演示文稿</vt:lpstr>
      <vt:lpstr>Thanks And Your Slogan Here</vt:lpstr>
    </vt:vector>
  </TitlesOfParts>
  <Manager>iSlide</Manager>
  <Company>iSlide</Company>
  <LinksUpToDate>false</LinksUpToDate>
  <SharedDoc>false</SharedDoc>
  <HyperlinkBase>https://www.islide.cc</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iSlide</dc:creator>
  <cp:lastModifiedBy>洪 勇</cp:lastModifiedBy>
  <cp:revision>9</cp:revision>
  <cp:lastPrinted>2018-05-28T16:00:00Z</cp:lastPrinted>
  <dcterms:created xsi:type="dcterms:W3CDTF">2018-05-28T16:00:00Z</dcterms:created>
  <dcterms:modified xsi:type="dcterms:W3CDTF">2019-11-13T10:14:53Z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lide.Theme">
    <vt:lpwstr>48706f29-9ca0-418e-876d-de7b156ca083</vt:lpwstr>
  </property>
</Properties>
</file>