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media/image1.jpeg" ContentType="image/jpeg"/>
  <Override PartName="/ppt/theme/theme2.xml" ContentType="application/vnd.openxmlformats-officedocument.theme+xml"/>
  <Override PartName="/ppt/media/image2.jpeg" ContentType="image/jpeg"/>
  <Override PartName="/ppt/media/image3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B5854"/>
        </a:solidFill>
        <a:effectLst/>
        <a:uFillTx/>
        <a:latin typeface="Avenir Medium"/>
        <a:ea typeface="Avenir Medium"/>
        <a:cs typeface="Avenir Medium"/>
        <a:sym typeface="Avenir Medium"/>
      </a:defRPr>
    </a:lvl1pPr>
    <a:lvl2pPr marL="0" marR="0" indent="228600" algn="ctr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B5854"/>
        </a:solidFill>
        <a:effectLst/>
        <a:uFillTx/>
        <a:latin typeface="Avenir Medium"/>
        <a:ea typeface="Avenir Medium"/>
        <a:cs typeface="Avenir Medium"/>
        <a:sym typeface="Avenir Medium"/>
      </a:defRPr>
    </a:lvl2pPr>
    <a:lvl3pPr marL="0" marR="0" indent="457200" algn="ctr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B5854"/>
        </a:solidFill>
        <a:effectLst/>
        <a:uFillTx/>
        <a:latin typeface="Avenir Medium"/>
        <a:ea typeface="Avenir Medium"/>
        <a:cs typeface="Avenir Medium"/>
        <a:sym typeface="Avenir Medium"/>
      </a:defRPr>
    </a:lvl3pPr>
    <a:lvl4pPr marL="0" marR="0" indent="685800" algn="ctr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B5854"/>
        </a:solidFill>
        <a:effectLst/>
        <a:uFillTx/>
        <a:latin typeface="Avenir Medium"/>
        <a:ea typeface="Avenir Medium"/>
        <a:cs typeface="Avenir Medium"/>
        <a:sym typeface="Avenir Medium"/>
      </a:defRPr>
    </a:lvl4pPr>
    <a:lvl5pPr marL="0" marR="0" indent="914400" algn="ctr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B5854"/>
        </a:solidFill>
        <a:effectLst/>
        <a:uFillTx/>
        <a:latin typeface="Avenir Medium"/>
        <a:ea typeface="Avenir Medium"/>
        <a:cs typeface="Avenir Medium"/>
        <a:sym typeface="Avenir Medium"/>
      </a:defRPr>
    </a:lvl5pPr>
    <a:lvl6pPr marL="0" marR="0" indent="1143000" algn="ctr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B5854"/>
        </a:solidFill>
        <a:effectLst/>
        <a:uFillTx/>
        <a:latin typeface="Avenir Medium"/>
        <a:ea typeface="Avenir Medium"/>
        <a:cs typeface="Avenir Medium"/>
        <a:sym typeface="Avenir Medium"/>
      </a:defRPr>
    </a:lvl6pPr>
    <a:lvl7pPr marL="0" marR="0" indent="1371600" algn="ctr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B5854"/>
        </a:solidFill>
        <a:effectLst/>
        <a:uFillTx/>
        <a:latin typeface="Avenir Medium"/>
        <a:ea typeface="Avenir Medium"/>
        <a:cs typeface="Avenir Medium"/>
        <a:sym typeface="Avenir Medium"/>
      </a:defRPr>
    </a:lvl7pPr>
    <a:lvl8pPr marL="0" marR="0" indent="1600200" algn="ctr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B5854"/>
        </a:solidFill>
        <a:effectLst/>
        <a:uFillTx/>
        <a:latin typeface="Avenir Medium"/>
        <a:ea typeface="Avenir Medium"/>
        <a:cs typeface="Avenir Medium"/>
        <a:sym typeface="Avenir Medium"/>
      </a:defRPr>
    </a:lvl8pPr>
    <a:lvl9pPr marL="0" marR="0" indent="1828800" algn="ctr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B5854"/>
        </a:solidFill>
        <a:effectLst/>
        <a:uFillTx/>
        <a:latin typeface="Avenir Medium"/>
        <a:ea typeface="Avenir Medium"/>
        <a:cs typeface="Avenir Medium"/>
        <a:sym typeface="Avenir Medium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5B5854"/>
      </a:tcTxStyle>
      <a:tcStyle>
        <a:tcBdr>
          <a:left>
            <a:ln w="25400" cap="flat">
              <a:solidFill>
                <a:srgbClr val="5B5854"/>
              </a:solidFill>
              <a:custDash>
                <a:ds d="200000" sp="200000"/>
              </a:custDash>
              <a:miter lim="400000"/>
            </a:ln>
          </a:left>
          <a:right>
            <a:ln w="25400" cap="flat">
              <a:solidFill>
                <a:srgbClr val="5B5854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B5854"/>
              </a:solidFill>
              <a:prstDash val="solid"/>
              <a:miter lim="400000"/>
            </a:ln>
          </a:top>
          <a:bottom>
            <a:ln w="12700" cap="flat">
              <a:solidFill>
                <a:srgbClr val="5B5854"/>
              </a:solidFill>
              <a:prstDash val="solid"/>
              <a:miter lim="400000"/>
            </a:ln>
          </a:bottom>
          <a:insideH>
            <a:ln w="12700" cap="flat">
              <a:solidFill>
                <a:srgbClr val="5B5854"/>
              </a:solidFill>
              <a:prstDash val="solid"/>
              <a:miter lim="400000"/>
            </a:ln>
          </a:insideH>
          <a:insideV>
            <a:ln w="25400" cap="flat">
              <a:solidFill>
                <a:srgbClr val="5B5854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2">
              <a:hueOff val="-1122706"/>
              <a:satOff val="6504"/>
              <a:lumOff val="15871"/>
              <a:alpha val="17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5B5854"/>
      </a:tcTxStyle>
      <a:tcStyle>
        <a:tcBdr>
          <a:left>
            <a:ln w="12700" cap="flat">
              <a:noFill/>
              <a:miter lim="400000"/>
            </a:ln>
          </a:left>
          <a:right>
            <a:ln w="38100" cap="flat">
              <a:solidFill>
                <a:srgbClr val="5B5854"/>
              </a:solidFill>
              <a:prstDash val="solid"/>
              <a:miter lim="400000"/>
            </a:ln>
          </a:right>
          <a:top>
            <a:ln w="12700" cap="flat">
              <a:solidFill>
                <a:srgbClr val="5B5854"/>
              </a:solidFill>
              <a:prstDash val="solid"/>
              <a:miter lim="400000"/>
            </a:ln>
          </a:top>
          <a:bottom>
            <a:ln w="12700" cap="flat">
              <a:solidFill>
                <a:srgbClr val="5B5854"/>
              </a:solidFill>
              <a:prstDash val="solid"/>
              <a:miter lim="400000"/>
            </a:ln>
          </a:bottom>
          <a:insideH>
            <a:ln w="12700" cap="flat">
              <a:solidFill>
                <a:srgbClr val="5B5854"/>
              </a:solidFill>
              <a:prstDash val="solid"/>
              <a:miter lim="400000"/>
            </a:ln>
          </a:insideH>
          <a:insideV>
            <a:ln w="12700" cap="flat">
              <a:solidFill>
                <a:srgbClr val="5B5854"/>
              </a:solidFill>
              <a:prstDash val="solid"/>
              <a:miter lim="400000"/>
            </a:ln>
          </a:insideV>
        </a:tcBdr>
        <a:fill>
          <a:solidFill>
            <a:srgbClr val="809E35">
              <a:alpha val="10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5B5854"/>
      </a:tcTxStyle>
      <a:tcStyle>
        <a:tcBdr>
          <a:left>
            <a:ln w="12700" cap="flat">
              <a:solidFill>
                <a:srgbClr val="5B5854"/>
              </a:solidFill>
              <a:prstDash val="solid"/>
              <a:miter lim="400000"/>
            </a:ln>
          </a:left>
          <a:right>
            <a:ln w="12700" cap="flat">
              <a:solidFill>
                <a:srgbClr val="5B5854"/>
              </a:solidFill>
              <a:prstDash val="solid"/>
              <a:miter lim="400000"/>
            </a:ln>
          </a:right>
          <a:top>
            <a:ln w="38100" cap="flat">
              <a:solidFill>
                <a:srgbClr val="5B585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5B5854"/>
              </a:solidFill>
              <a:prstDash val="solid"/>
              <a:miter lim="400000"/>
            </a:ln>
          </a:insideH>
          <a:insideV>
            <a:ln w="12700" cap="flat">
              <a:solidFill>
                <a:srgbClr val="5B5854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5B5854"/>
      </a:tcTxStyle>
      <a:tcStyle>
        <a:tcBdr>
          <a:left>
            <a:ln w="12700" cap="flat">
              <a:solidFill>
                <a:srgbClr val="5B5854"/>
              </a:solidFill>
              <a:prstDash val="solid"/>
              <a:miter lim="400000"/>
            </a:ln>
          </a:left>
          <a:right>
            <a:ln w="12700" cap="flat">
              <a:solidFill>
                <a:srgbClr val="5B5854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38100" cap="flat">
              <a:solidFill>
                <a:srgbClr val="5B5854"/>
              </a:solidFill>
              <a:prstDash val="solid"/>
              <a:miter lim="400000"/>
            </a:ln>
          </a:bottom>
          <a:insideH>
            <a:ln w="12700" cap="flat">
              <a:solidFill>
                <a:srgbClr val="5B5854"/>
              </a:solidFill>
              <a:prstDash val="solid"/>
              <a:miter lim="400000"/>
            </a:ln>
          </a:insideH>
          <a:insideV>
            <a:ln w="12700" cap="flat">
              <a:solidFill>
                <a:srgbClr val="5B5854"/>
              </a:solidFill>
              <a:prstDash val="solid"/>
              <a:miter lim="400000"/>
            </a:ln>
          </a:insideV>
        </a:tcBdr>
        <a:fill>
          <a:solidFill>
            <a:srgbClr val="619E5C">
              <a:alpha val="15000"/>
            </a:srgb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5B5854"/>
      </a:tcTxStyle>
      <a:tcStyle>
        <a:tcBdr>
          <a:left>
            <a:ln w="12700" cap="flat">
              <a:solidFill>
                <a:srgbClr val="BDBBB3"/>
              </a:solidFill>
              <a:prstDash val="solid"/>
              <a:miter lim="400000"/>
            </a:ln>
          </a:left>
          <a:right>
            <a:ln w="12700" cap="flat">
              <a:solidFill>
                <a:srgbClr val="BDBBB3"/>
              </a:solidFill>
              <a:prstDash val="solid"/>
              <a:miter lim="400000"/>
            </a:ln>
          </a:right>
          <a:top>
            <a:ln w="12700" cap="flat">
              <a:solidFill>
                <a:srgbClr val="A5A59F"/>
              </a:solidFill>
              <a:prstDash val="solid"/>
              <a:miter lim="400000"/>
            </a:ln>
          </a:top>
          <a:bottom>
            <a:ln w="12700" cap="flat">
              <a:solidFill>
                <a:srgbClr val="A5A59F"/>
              </a:solidFill>
              <a:prstDash val="solid"/>
              <a:miter lim="400000"/>
            </a:ln>
          </a:bottom>
          <a:insideH>
            <a:ln w="12700" cap="flat">
              <a:solidFill>
                <a:srgbClr val="A5A59F"/>
              </a:solidFill>
              <a:prstDash val="solid"/>
              <a:miter lim="400000"/>
            </a:ln>
          </a:insideH>
          <a:insideV>
            <a:ln w="12700" cap="flat">
              <a:solidFill>
                <a:srgbClr val="BDBBB3"/>
              </a:solidFill>
              <a:prstDash val="solid"/>
              <a:miter lim="400000"/>
            </a:ln>
          </a:insideV>
        </a:tcBdr>
        <a:fill>
          <a:solidFill>
            <a:srgbClr val="E7E3D2"/>
          </a:solidFill>
        </a:fill>
      </a:tcStyle>
    </a:wholeTbl>
    <a:band2H>
      <a:tcTxStyle b="def" i="def"/>
      <a:tcStyle>
        <a:tcBdr/>
        <a:fill>
          <a:solidFill>
            <a:srgbClr val="F6F2E5"/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5B585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A5A59F"/>
              </a:solidFill>
              <a:prstDash val="solid"/>
              <a:miter lim="400000"/>
            </a:ln>
          </a:right>
          <a:top>
            <a:ln w="12700" cap="flat">
              <a:solidFill>
                <a:srgbClr val="A5A59F"/>
              </a:solidFill>
              <a:prstDash val="solid"/>
              <a:miter lim="400000"/>
            </a:ln>
          </a:top>
          <a:bottom>
            <a:ln w="12700" cap="flat">
              <a:solidFill>
                <a:srgbClr val="A5A59F"/>
              </a:solidFill>
              <a:prstDash val="solid"/>
              <a:miter lim="400000"/>
            </a:ln>
          </a:bottom>
          <a:insideH>
            <a:ln w="12700" cap="flat">
              <a:solidFill>
                <a:srgbClr val="A5A59F"/>
              </a:solidFill>
              <a:prstDash val="solid"/>
              <a:miter lim="400000"/>
            </a:ln>
          </a:insideH>
          <a:insideV>
            <a:ln w="12700" cap="flat">
              <a:solidFill>
                <a:srgbClr val="A5A59F"/>
              </a:solidFill>
              <a:prstDash val="solid"/>
              <a:miter lim="400000"/>
            </a:ln>
          </a:insideV>
        </a:tcBdr>
        <a:fill>
          <a:solidFill>
            <a:srgbClr val="D3CDB7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5B5854"/>
      </a:tcTxStyle>
      <a:tcStyle>
        <a:tcBdr>
          <a:left>
            <a:ln w="12700" cap="flat">
              <a:solidFill>
                <a:srgbClr val="A5A59F"/>
              </a:solidFill>
              <a:prstDash val="solid"/>
              <a:miter lim="400000"/>
            </a:ln>
          </a:left>
          <a:right>
            <a:ln w="12700" cap="flat">
              <a:solidFill>
                <a:srgbClr val="A5A59F"/>
              </a:solidFill>
              <a:prstDash val="solid"/>
              <a:miter lim="400000"/>
            </a:ln>
          </a:right>
          <a:top>
            <a:ln w="12700" cap="flat">
              <a:solidFill>
                <a:srgbClr val="A5A59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A5A59F"/>
              </a:solidFill>
              <a:prstDash val="solid"/>
              <a:miter lim="400000"/>
            </a:ln>
          </a:insideH>
          <a:insideV>
            <a:ln w="12700" cap="flat">
              <a:solidFill>
                <a:srgbClr val="A5A59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solidFill>
                <a:srgbClr val="8E755A"/>
              </a:solidFill>
              <a:prstDash val="solid"/>
              <a:miter lim="400000"/>
            </a:ln>
          </a:left>
          <a:right>
            <a:ln w="12700" cap="flat">
              <a:solidFill>
                <a:srgbClr val="8E755A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A5A59F"/>
              </a:solidFill>
              <a:prstDash val="solid"/>
              <a:miter lim="400000"/>
            </a:ln>
          </a:bottom>
          <a:insideH>
            <a:ln w="12700" cap="flat">
              <a:solidFill>
                <a:srgbClr val="8E755A"/>
              </a:solidFill>
              <a:prstDash val="solid"/>
              <a:miter lim="400000"/>
            </a:ln>
          </a:insideH>
          <a:insideV>
            <a:ln w="12700" cap="flat">
              <a:solidFill>
                <a:srgbClr val="8E755A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5B585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DBBB3"/>
              </a:solidFill>
              <a:prstDash val="solid"/>
              <a:miter lim="400000"/>
            </a:ln>
          </a:top>
          <a:bottom>
            <a:ln w="12700" cap="flat">
              <a:solidFill>
                <a:srgbClr val="BDBBB3"/>
              </a:solidFill>
              <a:prstDash val="solid"/>
              <a:miter lim="400000"/>
            </a:ln>
          </a:bottom>
          <a:insideH>
            <a:ln w="12700" cap="flat">
              <a:solidFill>
                <a:srgbClr val="BDBBB3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3DA"/>
          </a:solidFill>
        </a:fill>
      </a:tcStyle>
    </a:wholeTbl>
    <a:band2H>
      <a:tcTxStyle b="def" i="def"/>
      <a:tcStyle>
        <a:tcBdr/>
        <a:fill>
          <a:solidFill>
            <a:srgbClr val="F9F5E8"/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5B5854"/>
      </a:tcTxStyle>
      <a:tcStyle>
        <a:tcBdr>
          <a:left>
            <a:ln w="12700" cap="flat">
              <a:solidFill>
                <a:srgbClr val="A5A59F"/>
              </a:solidFill>
              <a:prstDash val="solid"/>
              <a:miter lim="400000"/>
            </a:ln>
          </a:left>
          <a:right>
            <a:ln w="12700" cap="flat">
              <a:solidFill>
                <a:srgbClr val="A5A59F"/>
              </a:solidFill>
              <a:prstDash val="solid"/>
              <a:miter lim="400000"/>
            </a:ln>
          </a:right>
          <a:top>
            <a:ln w="12700" cap="flat">
              <a:solidFill>
                <a:srgbClr val="A5A59F"/>
              </a:solidFill>
              <a:prstDash val="solid"/>
              <a:miter lim="400000"/>
            </a:ln>
          </a:top>
          <a:bottom>
            <a:ln w="12700" cap="flat">
              <a:solidFill>
                <a:srgbClr val="A5A59F"/>
              </a:solidFill>
              <a:prstDash val="solid"/>
              <a:miter lim="400000"/>
            </a:ln>
          </a:bottom>
          <a:insideH>
            <a:ln w="12700" cap="flat">
              <a:solidFill>
                <a:srgbClr val="A5A59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6D5D0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DBBB3"/>
              </a:solidFill>
              <a:prstDash val="solid"/>
              <a:miter lim="400000"/>
            </a:ln>
          </a:top>
          <a:bottom>
            <a:ln w="12700" cap="flat">
              <a:solidFill>
                <a:srgbClr val="A5A59F"/>
              </a:solidFill>
              <a:prstDash val="solid"/>
              <a:miter lim="400000"/>
            </a:ln>
          </a:bottom>
          <a:insideH>
            <a:ln w="12700" cap="flat">
              <a:solidFill>
                <a:srgbClr val="4D616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A5A59F"/>
              </a:solidFill>
              <a:prstDash val="solid"/>
              <a:miter lim="400000"/>
            </a:ln>
          </a:top>
          <a:bottom>
            <a:ln w="12700" cap="flat">
              <a:solidFill>
                <a:srgbClr val="BDBBB3"/>
              </a:solidFill>
              <a:prstDash val="solid"/>
              <a:miter lim="400000"/>
            </a:ln>
          </a:bottom>
          <a:insideH>
            <a:ln w="12700" cap="flat">
              <a:solidFill>
                <a:srgbClr val="657477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5B585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FECE2"/>
          </a:solidFill>
        </a:fill>
      </a:tcStyle>
    </a:wholeTbl>
    <a:band2H>
      <a:tcTxStyle b="def" i="def"/>
      <a:tcStyle>
        <a:tcBdr/>
        <a:fill>
          <a:solidFill>
            <a:srgbClr val="FFFBF1"/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5B5854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A29A85"/>
              </a:solidFill>
              <a:prstDash val="solid"/>
              <a:miter lim="400000"/>
            </a:ln>
          </a:right>
          <a:top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E4D8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A29A85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A29A85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A29A85"/>
              </a:solidFill>
              <a:prstDash val="solid"/>
              <a:miter lim="400000"/>
            </a:ln>
          </a:bottom>
          <a:insideH>
            <a:ln w="12700" cap="flat">
              <a:solidFill>
                <a:srgbClr val="A29A85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5B585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6D2C0">
              <a:alpha val="50000"/>
            </a:srgbClr>
          </a:solidFill>
        </a:fill>
      </a:tcStyle>
    </a:wholeTbl>
    <a:band2H>
      <a:tcTxStyle b="def" i="def"/>
      <a:tcStyle>
        <a:tcBdr/>
        <a:fill>
          <a:solidFill>
            <a:srgbClr val="E9E7DC"/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5B5854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5BEAA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5B585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6D2C0">
              <a:alpha val="25000"/>
            </a:srgbClr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28C7D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5B5854"/>
      </a:tcTxStyle>
      <a:tcStyle>
        <a:tcBdr>
          <a:left>
            <a:ln w="38100" cap="flat">
              <a:solidFill>
                <a:schemeClr val="accent2">
                  <a:hueOff val="-1122706"/>
                  <a:satOff val="6504"/>
                  <a:lumOff val="15871"/>
                  <a:alpha val="64999"/>
                </a:schemeClr>
              </a:solidFill>
              <a:prstDash val="solid"/>
              <a:miter lim="400000"/>
            </a:ln>
          </a:left>
          <a:right>
            <a:ln w="38100" cap="flat">
              <a:solidFill>
                <a:schemeClr val="accent2">
                  <a:hueOff val="-1122706"/>
                  <a:satOff val="6504"/>
                  <a:lumOff val="15871"/>
                  <a:alpha val="64999"/>
                </a:schemeClr>
              </a:solidFill>
              <a:prstDash val="solid"/>
              <a:miter lim="400000"/>
            </a:ln>
          </a:right>
          <a:top>
            <a:ln w="38100" cap="flat">
              <a:solidFill>
                <a:schemeClr val="accent2">
                  <a:hueOff val="-1122706"/>
                  <a:satOff val="6504"/>
                  <a:lumOff val="15871"/>
                  <a:alpha val="64999"/>
                </a:schemeClr>
              </a:solidFill>
              <a:prstDash val="solid"/>
              <a:miter lim="400000"/>
            </a:ln>
          </a:top>
          <a:bottom>
            <a:ln w="38100" cap="flat">
              <a:solidFill>
                <a:schemeClr val="accent2">
                  <a:hueOff val="-1122706"/>
                  <a:satOff val="6504"/>
                  <a:lumOff val="15871"/>
                  <a:alpha val="64999"/>
                </a:schemeClr>
              </a:solidFill>
              <a:prstDash val="solid"/>
              <a:miter lim="400000"/>
            </a:ln>
          </a:bottom>
          <a:insideH>
            <a:ln w="38100" cap="flat">
              <a:solidFill>
                <a:schemeClr val="accent2">
                  <a:hueOff val="-1122706"/>
                  <a:satOff val="6504"/>
                  <a:lumOff val="15871"/>
                  <a:alpha val="64999"/>
                </a:schemeClr>
              </a:solidFill>
              <a:prstDash val="solid"/>
              <a:miter lim="400000"/>
            </a:ln>
          </a:insideH>
          <a:insideV>
            <a:ln w="38100" cap="flat">
              <a:solidFill>
                <a:schemeClr val="accent2">
                  <a:hueOff val="-1122706"/>
                  <a:satOff val="6504"/>
                  <a:lumOff val="15871"/>
                  <a:alpha val="64999"/>
                </a:scheme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2">
              <a:hueOff val="-1122706"/>
              <a:satOff val="6504"/>
              <a:lumOff val="15871"/>
              <a:alpha val="12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5B5854"/>
      </a:tcTxStyle>
      <a:tcStyle>
        <a:tcBdr>
          <a:left>
            <a:ln w="12700" cap="flat">
              <a:noFill/>
              <a:miter lim="400000"/>
            </a:ln>
          </a:left>
          <a:right>
            <a:ln w="50800" cap="flat">
              <a:solidFill>
                <a:schemeClr val="accent5">
                  <a:alpha val="75000"/>
                </a:schemeClr>
              </a:solidFill>
              <a:prstDash val="solid"/>
              <a:miter lim="400000"/>
            </a:ln>
          </a:right>
          <a:top>
            <a:ln w="38100" cap="flat">
              <a:solidFill>
                <a:schemeClr val="accent2">
                  <a:hueOff val="-1122706"/>
                  <a:satOff val="6504"/>
                  <a:lumOff val="15871"/>
                  <a:alpha val="64999"/>
                </a:schemeClr>
              </a:solidFill>
              <a:prstDash val="solid"/>
              <a:miter lim="400000"/>
            </a:ln>
          </a:top>
          <a:bottom>
            <a:ln w="38100" cap="flat">
              <a:solidFill>
                <a:schemeClr val="accent2">
                  <a:hueOff val="-1122706"/>
                  <a:satOff val="6504"/>
                  <a:lumOff val="15871"/>
                  <a:alpha val="64999"/>
                </a:schemeClr>
              </a:solidFill>
              <a:prstDash val="solid"/>
              <a:miter lim="400000"/>
            </a:ln>
          </a:bottom>
          <a:insideH>
            <a:ln w="38100" cap="flat">
              <a:solidFill>
                <a:schemeClr val="accent2">
                  <a:hueOff val="-1122706"/>
                  <a:satOff val="6504"/>
                  <a:lumOff val="15871"/>
                  <a:alpha val="64999"/>
                </a:schemeClr>
              </a:solidFill>
              <a:prstDash val="solid"/>
              <a:miter lim="400000"/>
            </a:ln>
          </a:insideH>
          <a:insideV>
            <a:ln w="38100" cap="flat">
              <a:solidFill>
                <a:schemeClr val="accent2">
                  <a:hueOff val="-1122706"/>
                  <a:satOff val="6504"/>
                  <a:lumOff val="15871"/>
                  <a:alpha val="64999"/>
                </a:scheme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5B5854"/>
      </a:tcTxStyle>
      <a:tcStyle>
        <a:tcBdr>
          <a:left>
            <a:ln w="38100" cap="flat">
              <a:solidFill>
                <a:schemeClr val="accent2">
                  <a:hueOff val="-1122706"/>
                  <a:satOff val="6504"/>
                  <a:lumOff val="15871"/>
                  <a:alpha val="64999"/>
                </a:schemeClr>
              </a:solidFill>
              <a:prstDash val="solid"/>
              <a:miter lim="400000"/>
            </a:ln>
          </a:left>
          <a:right>
            <a:ln w="38100" cap="flat">
              <a:solidFill>
                <a:schemeClr val="accent2">
                  <a:hueOff val="-1122706"/>
                  <a:satOff val="6504"/>
                  <a:lumOff val="15871"/>
                  <a:alpha val="64999"/>
                </a:schemeClr>
              </a:solidFill>
              <a:prstDash val="solid"/>
              <a:miter lim="400000"/>
            </a:ln>
          </a:right>
          <a:top>
            <a:ln w="50800" cap="flat">
              <a:solidFill>
                <a:schemeClr val="accent5">
                  <a:alpha val="75000"/>
                </a:schemeClr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38100" cap="flat">
              <a:solidFill>
                <a:schemeClr val="accent2">
                  <a:hueOff val="-1122706"/>
                  <a:satOff val="6504"/>
                  <a:lumOff val="15871"/>
                  <a:alpha val="64999"/>
                </a:schemeClr>
              </a:solidFill>
              <a:prstDash val="solid"/>
              <a:miter lim="400000"/>
            </a:ln>
          </a:insideH>
          <a:insideV>
            <a:ln w="38100" cap="flat">
              <a:solidFill>
                <a:schemeClr val="accent2">
                  <a:hueOff val="-1122706"/>
                  <a:satOff val="6504"/>
                  <a:lumOff val="15871"/>
                  <a:alpha val="64999"/>
                </a:schemeClr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5B5854"/>
      </a:tcTxStyle>
      <a:tcStyle>
        <a:tcBdr>
          <a:left>
            <a:ln w="38100" cap="flat">
              <a:solidFill>
                <a:schemeClr val="accent2">
                  <a:hueOff val="-1122706"/>
                  <a:satOff val="6504"/>
                  <a:lumOff val="15871"/>
                  <a:alpha val="64999"/>
                </a:schemeClr>
              </a:solidFill>
              <a:prstDash val="solid"/>
              <a:miter lim="400000"/>
            </a:ln>
          </a:left>
          <a:right>
            <a:ln w="38100" cap="flat">
              <a:solidFill>
                <a:schemeClr val="accent2">
                  <a:hueOff val="-1122706"/>
                  <a:satOff val="6504"/>
                  <a:lumOff val="15871"/>
                  <a:alpha val="64999"/>
                </a:schemeClr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50800" cap="flat">
              <a:solidFill>
                <a:schemeClr val="accent5">
                  <a:alpha val="75000"/>
                </a:schemeClr>
              </a:solidFill>
              <a:prstDash val="solid"/>
              <a:miter lim="400000"/>
            </a:ln>
          </a:bottom>
          <a:insideH>
            <a:ln w="38100" cap="flat">
              <a:solidFill>
                <a:schemeClr val="accent2">
                  <a:hueOff val="-1122706"/>
                  <a:satOff val="6504"/>
                  <a:lumOff val="15871"/>
                  <a:alpha val="64999"/>
                </a:schemeClr>
              </a:solidFill>
              <a:prstDash val="solid"/>
              <a:miter lim="400000"/>
            </a:ln>
          </a:insideH>
          <a:insideV>
            <a:ln w="38100" cap="flat">
              <a:solidFill>
                <a:schemeClr val="accent2">
                  <a:hueOff val="-1122706"/>
                  <a:satOff val="6504"/>
                  <a:lumOff val="15871"/>
                  <a:alpha val="64999"/>
                </a:schemeClr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6" name="Shape 15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673100" y="3835400"/>
            <a:ext cx="11658600" cy="3886200"/>
          </a:xfrm>
          <a:prstGeom prst="rect">
            <a:avLst/>
          </a:prstGeom>
        </p:spPr>
        <p:txBody>
          <a:bodyPr/>
          <a:lstStyle>
            <a:lvl1pPr>
              <a:defRPr spc="208" sz="10400"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673100" y="2070100"/>
            <a:ext cx="11658600" cy="1778000"/>
          </a:xfrm>
          <a:prstGeom prst="rect">
            <a:avLst/>
          </a:prstGeom>
        </p:spPr>
        <p:txBody>
          <a:bodyPr anchor="b"/>
          <a:lstStyle>
            <a:lvl1pPr marL="0" indent="0" algn="ctr">
              <a:spcBef>
                <a:spcPts val="0"/>
              </a:spcBef>
              <a:buClrTx/>
              <a:buSzTx/>
              <a:buNone/>
              <a:defRPr cap="all" spc="215" sz="5400">
                <a:solidFill>
                  <a:srgbClr val="FFFFFF"/>
                </a:solidFill>
                <a:latin typeface="+mn-lt"/>
                <a:ea typeface="+mn-ea"/>
                <a:cs typeface="+mn-cs"/>
                <a:sym typeface="Futura"/>
              </a:defRPr>
            </a:lvl1pPr>
            <a:lvl2pPr marL="0" indent="228600" algn="ctr">
              <a:spcBef>
                <a:spcPts val="0"/>
              </a:spcBef>
              <a:buClrTx/>
              <a:buSzTx/>
              <a:buNone/>
              <a:defRPr cap="all" spc="215" sz="5400">
                <a:solidFill>
                  <a:srgbClr val="FFFFFF"/>
                </a:solidFill>
                <a:latin typeface="+mn-lt"/>
                <a:ea typeface="+mn-ea"/>
                <a:cs typeface="+mn-cs"/>
                <a:sym typeface="Futura"/>
              </a:defRPr>
            </a:lvl2pPr>
            <a:lvl3pPr marL="0" indent="457200" algn="ctr">
              <a:spcBef>
                <a:spcPts val="0"/>
              </a:spcBef>
              <a:buClrTx/>
              <a:buSzTx/>
              <a:buNone/>
              <a:defRPr cap="all" spc="215" sz="5400">
                <a:solidFill>
                  <a:srgbClr val="FFFFFF"/>
                </a:solidFill>
                <a:latin typeface="+mn-lt"/>
                <a:ea typeface="+mn-ea"/>
                <a:cs typeface="+mn-cs"/>
                <a:sym typeface="Futura"/>
              </a:defRPr>
            </a:lvl3pPr>
            <a:lvl4pPr marL="0" indent="685800" algn="ctr">
              <a:spcBef>
                <a:spcPts val="0"/>
              </a:spcBef>
              <a:buClrTx/>
              <a:buSzTx/>
              <a:buNone/>
              <a:defRPr cap="all" spc="215" sz="5400">
                <a:solidFill>
                  <a:srgbClr val="FFFFFF"/>
                </a:solidFill>
                <a:latin typeface="+mn-lt"/>
                <a:ea typeface="+mn-ea"/>
                <a:cs typeface="+mn-cs"/>
                <a:sym typeface="Futura"/>
              </a:defRPr>
            </a:lvl4pPr>
            <a:lvl5pPr marL="0" indent="914400" algn="ctr">
              <a:spcBef>
                <a:spcPts val="0"/>
              </a:spcBef>
              <a:buClrTx/>
              <a:buSzTx/>
              <a:buNone/>
              <a:defRPr cap="all" spc="215" sz="5400">
                <a:solidFill>
                  <a:srgbClr val="FFFFFF"/>
                </a:solidFill>
                <a:latin typeface="+mn-lt"/>
                <a:ea typeface="+mn-ea"/>
                <a:cs typeface="+mn-cs"/>
                <a:sym typeface="Futur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type="body" idx="1"/>
          </p:nvPr>
        </p:nvSpPr>
        <p:spPr>
          <a:xfrm>
            <a:off x="673100" y="1320800"/>
            <a:ext cx="11658600" cy="7467600"/>
          </a:xfrm>
          <a:prstGeom prst="rect">
            <a:avLst/>
          </a:prstGeom>
        </p:spPr>
        <p:txBody>
          <a:bodyPr anchor="ctr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7" name="Shape 97"/>
          <p:cNvSpPr/>
          <p:nvPr>
            <p:ph type="sldNum" sz="quarter" idx="2"/>
          </p:nvPr>
        </p:nvSpPr>
        <p:spPr>
          <a:xfrm>
            <a:off x="6338817" y="9232900"/>
            <a:ext cx="327168" cy="337605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type="pic" sz="quarter" idx="13"/>
          </p:nvPr>
        </p:nvSpPr>
        <p:spPr>
          <a:xfrm>
            <a:off x="6502400" y="4813300"/>
            <a:ext cx="5600700" cy="4051300"/>
          </a:xfrm>
          <a:prstGeom prst="rect">
            <a:avLst/>
          </a:prstGeom>
          <a:effectLst>
            <a:outerShdw sx="100000" sy="100000" kx="0" ky="0" algn="b" rotWithShape="0" blurRad="190500" dist="8455" dir="5400000">
              <a:srgbClr val="000000"/>
            </a:outerShdw>
          </a:effectLst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05" name="Shape 105"/>
          <p:cNvSpPr/>
          <p:nvPr>
            <p:ph type="pic" sz="quarter" idx="14"/>
          </p:nvPr>
        </p:nvSpPr>
        <p:spPr>
          <a:xfrm>
            <a:off x="6502400" y="1079500"/>
            <a:ext cx="5600700" cy="3429000"/>
          </a:xfrm>
          <a:prstGeom prst="rect">
            <a:avLst/>
          </a:prstGeom>
          <a:effectLst>
            <a:outerShdw sx="100000" sy="100000" kx="0" ky="0" algn="b" rotWithShape="0" blurRad="190500" dist="8455" dir="5400000">
              <a:srgbClr val="000000"/>
            </a:outerShdw>
          </a:effectLst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06" name="Shape 106"/>
          <p:cNvSpPr/>
          <p:nvPr>
            <p:ph type="pic" sz="half" idx="15"/>
          </p:nvPr>
        </p:nvSpPr>
        <p:spPr>
          <a:xfrm>
            <a:off x="897846" y="1079500"/>
            <a:ext cx="4978401" cy="7785100"/>
          </a:xfrm>
          <a:prstGeom prst="rect">
            <a:avLst/>
          </a:prstGeom>
          <a:effectLst>
            <a:outerShdw sx="100000" sy="100000" kx="0" ky="0" algn="b" rotWithShape="0" blurRad="190500" dist="8455" dir="5400000">
              <a:srgbClr val="000000"/>
            </a:outerShdw>
          </a:effectLst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07" name="Shape 107"/>
          <p:cNvSpPr/>
          <p:nvPr>
            <p:ph type="sldNum" sz="quarter" idx="2"/>
          </p:nvPr>
        </p:nvSpPr>
        <p:spPr>
          <a:xfrm>
            <a:off x="6338817" y="9232900"/>
            <a:ext cx="327168" cy="337605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2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type="pic" sz="half" idx="13"/>
          </p:nvPr>
        </p:nvSpPr>
        <p:spPr>
          <a:xfrm>
            <a:off x="6807200" y="1079500"/>
            <a:ext cx="5295900" cy="7785100"/>
          </a:xfrm>
          <a:prstGeom prst="rect">
            <a:avLst/>
          </a:prstGeom>
          <a:effectLst>
            <a:outerShdw sx="100000" sy="100000" kx="0" ky="0" algn="b" rotWithShape="0" blurRad="190500" dist="8455" dir="5400000">
              <a:srgbClr val="000000"/>
            </a:outerShdw>
          </a:effectLst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5" name="Shape 115"/>
          <p:cNvSpPr/>
          <p:nvPr>
            <p:ph type="pic" sz="half" idx="14"/>
          </p:nvPr>
        </p:nvSpPr>
        <p:spPr>
          <a:xfrm>
            <a:off x="889000" y="1079500"/>
            <a:ext cx="5295900" cy="7785100"/>
          </a:xfrm>
          <a:prstGeom prst="rect">
            <a:avLst/>
          </a:prstGeom>
          <a:effectLst>
            <a:outerShdw sx="100000" sy="100000" kx="0" ky="0" algn="b" rotWithShape="0" blurRad="190500" dist="8455" dir="5400000">
              <a:srgbClr val="000000"/>
            </a:outerShdw>
          </a:effectLst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6" name="Shape 116"/>
          <p:cNvSpPr/>
          <p:nvPr>
            <p:ph type="sldNum" sz="quarter" idx="2"/>
          </p:nvPr>
        </p:nvSpPr>
        <p:spPr>
          <a:xfrm>
            <a:off x="6335522" y="9232900"/>
            <a:ext cx="327168" cy="337605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type="body" sz="quarter" idx="13"/>
          </p:nvPr>
        </p:nvSpPr>
        <p:spPr>
          <a:xfrm>
            <a:off x="673100" y="6483350"/>
            <a:ext cx="11658600" cy="558800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i="1" spc="52" sz="2600">
                <a:solidFill>
                  <a:schemeClr val="accent5">
                    <a:satOff val="-10854"/>
                    <a:lumOff val="-10463"/>
                  </a:schemeClr>
                </a:solidFill>
              </a:defRPr>
            </a:lvl1pPr>
          </a:lstStyle>
          <a:p>
            <a:pPr/>
            <a:r>
              <a:t>— Johnny Appleseed</a:t>
            </a:r>
          </a:p>
        </p:txBody>
      </p:sp>
      <p:sp>
        <p:nvSpPr>
          <p:cNvPr id="124" name="Shape 124"/>
          <p:cNvSpPr/>
          <p:nvPr>
            <p:ph type="body" sz="quarter" idx="14"/>
          </p:nvPr>
        </p:nvSpPr>
        <p:spPr>
          <a:xfrm>
            <a:off x="673100" y="5317839"/>
            <a:ext cx="11658600" cy="1057561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cap="all" spc="464" sz="5800">
                <a:latin typeface="+mn-lt"/>
                <a:ea typeface="+mn-ea"/>
                <a:cs typeface="+mn-cs"/>
                <a:sym typeface="Futura"/>
              </a:defRPr>
            </a:lvl1pPr>
          </a:lstStyle>
          <a:p>
            <a:pPr defTabSz="914400"/>
            <a:r>
              <a:t>Type a quote here.</a:t>
            </a:r>
          </a:p>
        </p:txBody>
      </p:sp>
      <p:sp>
        <p:nvSpPr>
          <p:cNvPr id="125" name="Shape 125"/>
          <p:cNvSpPr/>
          <p:nvPr>
            <p:ph type="body" sz="quarter" idx="15"/>
          </p:nvPr>
        </p:nvSpPr>
        <p:spPr>
          <a:xfrm>
            <a:off x="6113659" y="7061200"/>
            <a:ext cx="779541" cy="1409700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ctr" defTabSz="647700">
              <a:spcBef>
                <a:spcPts val="0"/>
              </a:spcBef>
              <a:buClrTx/>
              <a:buSzTx/>
              <a:buNone/>
              <a:defRPr spc="180" sz="9000">
                <a:latin typeface="Baskerville SemiBold"/>
                <a:ea typeface="Baskerville SemiBold"/>
                <a:cs typeface="Baskerville SemiBold"/>
                <a:sym typeface="Baskerville SemiBold"/>
              </a:defRPr>
            </a:lvl1pPr>
          </a:lstStyle>
          <a:p>
            <a:pPr/>
            <a:r>
              <a:t>”</a:t>
            </a:r>
          </a:p>
        </p:txBody>
      </p:sp>
      <p:sp>
        <p:nvSpPr>
          <p:cNvPr id="126" name="Shape 126"/>
          <p:cNvSpPr/>
          <p:nvPr>
            <p:ph type="body" sz="quarter" idx="16"/>
          </p:nvPr>
        </p:nvSpPr>
        <p:spPr>
          <a:xfrm>
            <a:off x="6113659" y="2565400"/>
            <a:ext cx="779541" cy="1409700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ctr" defTabSz="647700">
              <a:spcBef>
                <a:spcPts val="0"/>
              </a:spcBef>
              <a:buClrTx/>
              <a:buSzTx/>
              <a:buNone/>
              <a:defRPr spc="180" sz="9000">
                <a:latin typeface="Baskerville SemiBold"/>
                <a:ea typeface="Baskerville SemiBold"/>
                <a:cs typeface="Baskerville SemiBold"/>
                <a:sym typeface="Baskerville SemiBold"/>
              </a:defRPr>
            </a:lvl1pPr>
          </a:lstStyle>
          <a:p>
            <a:pPr/>
            <a:r>
              <a:t>“</a:t>
            </a:r>
          </a:p>
        </p:txBody>
      </p:sp>
      <p:sp>
        <p:nvSpPr>
          <p:cNvPr id="127" name="Shape 127"/>
          <p:cNvSpPr/>
          <p:nvPr>
            <p:ph type="sldNum" sz="quarter" idx="2"/>
          </p:nvPr>
        </p:nvSpPr>
        <p:spPr>
          <a:xfrm>
            <a:off x="6338817" y="9232900"/>
            <a:ext cx="327168" cy="337605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type="pic" idx="13"/>
          </p:nvPr>
        </p:nvSpPr>
        <p:spPr>
          <a:xfrm>
            <a:off x="-5645" y="0"/>
            <a:ext cx="13004801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hape 13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type="sldNum" sz="quarter" idx="2"/>
          </p:nvPr>
        </p:nvSpPr>
        <p:spPr>
          <a:xfrm>
            <a:off x="6338817" y="9232900"/>
            <a:ext cx="327168" cy="337605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type="sldNum" sz="quarter" idx="2"/>
          </p:nvPr>
        </p:nvSpPr>
        <p:spPr>
          <a:xfrm>
            <a:off x="6338817" y="9232900"/>
            <a:ext cx="327168" cy="337605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533400" y="3479800"/>
            <a:ext cx="11938000" cy="5765800"/>
          </a:xfrm>
          <a:prstGeom prst="rect">
            <a:avLst/>
          </a:prstGeom>
          <a:effectLst>
            <a:outerShdw sx="100000" sy="100000" kx="0" ky="0" algn="b" rotWithShape="0" blurRad="190500" dist="8455" dir="5400000">
              <a:srgbClr val="000000"/>
            </a:outerShdw>
          </a:effectLst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673100" y="1168400"/>
            <a:ext cx="11658600" cy="1333500"/>
          </a:xfrm>
          <a:prstGeom prst="rect">
            <a:avLst/>
          </a:prstGeom>
        </p:spPr>
        <p:txBody>
          <a:bodyPr/>
          <a:lstStyle>
            <a:lvl1pPr>
              <a:lnSpc>
                <a:spcPct val="80000"/>
              </a:lnSpc>
              <a:defRPr spc="148" sz="7400"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673100" y="508000"/>
            <a:ext cx="11658600" cy="6731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ClrTx/>
              <a:buSzTx/>
              <a:buNone/>
              <a:defRPr cap="all" spc="79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Futura"/>
              </a:defRPr>
            </a:lvl1pPr>
            <a:lvl2pPr marL="0" indent="228600" algn="ctr">
              <a:spcBef>
                <a:spcPts val="0"/>
              </a:spcBef>
              <a:buClrTx/>
              <a:buSzTx/>
              <a:buNone/>
              <a:defRPr cap="all" spc="79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Futura"/>
              </a:defRPr>
            </a:lvl2pPr>
            <a:lvl3pPr marL="0" indent="457200" algn="ctr">
              <a:spcBef>
                <a:spcPts val="0"/>
              </a:spcBef>
              <a:buClrTx/>
              <a:buSzTx/>
              <a:buNone/>
              <a:defRPr cap="all" spc="79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Futura"/>
              </a:defRPr>
            </a:lvl3pPr>
            <a:lvl4pPr marL="0" indent="685800" algn="ctr">
              <a:spcBef>
                <a:spcPts val="0"/>
              </a:spcBef>
              <a:buClrTx/>
              <a:buSzTx/>
              <a:buNone/>
              <a:defRPr cap="all" spc="79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Futura"/>
              </a:defRPr>
            </a:lvl4pPr>
            <a:lvl5pPr marL="0" indent="914400" algn="ctr">
              <a:spcBef>
                <a:spcPts val="0"/>
              </a:spcBef>
              <a:buClrTx/>
              <a:buSzTx/>
              <a:buNone/>
              <a:defRPr cap="all" spc="79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Futur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pic" idx="13"/>
          </p:nvPr>
        </p:nvSpPr>
        <p:spPr>
          <a:xfrm>
            <a:off x="876300" y="2330450"/>
            <a:ext cx="11277600" cy="6477000"/>
          </a:xfrm>
          <a:prstGeom prst="rect">
            <a:avLst/>
          </a:prstGeom>
          <a:effectLst>
            <a:outerShdw sx="100000" sy="100000" kx="0" ky="0" algn="b" rotWithShape="0" blurRad="190500" dist="8455" dir="5400000">
              <a:srgbClr val="000000"/>
            </a:outerShdw>
          </a:effectLst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1" name="Shape 3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2" name="Shape 32"/>
          <p:cNvSpPr/>
          <p:nvPr>
            <p:ph type="body" sz="quarter" idx="1"/>
          </p:nvPr>
        </p:nvSpPr>
        <p:spPr>
          <a:xfrm>
            <a:off x="673100" y="1320800"/>
            <a:ext cx="11658600" cy="4953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ClrTx/>
              <a:buSzTx/>
              <a:buNone/>
              <a:defRPr cap="all" spc="234" sz="2600">
                <a:latin typeface="+mn-lt"/>
                <a:ea typeface="+mn-ea"/>
                <a:cs typeface="+mn-cs"/>
                <a:sym typeface="Futura"/>
              </a:defRPr>
            </a:lvl1pPr>
            <a:lvl2pPr marL="0" indent="228600" algn="ctr">
              <a:spcBef>
                <a:spcPts val="0"/>
              </a:spcBef>
              <a:buClrTx/>
              <a:buSzTx/>
              <a:buNone/>
              <a:defRPr cap="all" spc="234" sz="2600">
                <a:latin typeface="+mn-lt"/>
                <a:ea typeface="+mn-ea"/>
                <a:cs typeface="+mn-cs"/>
                <a:sym typeface="Futura"/>
              </a:defRPr>
            </a:lvl2pPr>
            <a:lvl3pPr marL="0" indent="457200" algn="ctr">
              <a:spcBef>
                <a:spcPts val="0"/>
              </a:spcBef>
              <a:buClrTx/>
              <a:buSzTx/>
              <a:buNone/>
              <a:defRPr cap="all" spc="234" sz="2600">
                <a:latin typeface="+mn-lt"/>
                <a:ea typeface="+mn-ea"/>
                <a:cs typeface="+mn-cs"/>
                <a:sym typeface="Futura"/>
              </a:defRPr>
            </a:lvl3pPr>
            <a:lvl4pPr marL="0" indent="685800" algn="ctr">
              <a:spcBef>
                <a:spcPts val="0"/>
              </a:spcBef>
              <a:buClrTx/>
              <a:buSzTx/>
              <a:buNone/>
              <a:defRPr cap="all" spc="234" sz="2600">
                <a:latin typeface="+mn-lt"/>
                <a:ea typeface="+mn-ea"/>
                <a:cs typeface="+mn-cs"/>
                <a:sym typeface="Futura"/>
              </a:defRPr>
            </a:lvl4pPr>
            <a:lvl5pPr marL="0" indent="914400" algn="ctr">
              <a:spcBef>
                <a:spcPts val="0"/>
              </a:spcBef>
              <a:buClrTx/>
              <a:buSzTx/>
              <a:buNone/>
              <a:defRPr cap="all" spc="234" sz="2600">
                <a:latin typeface="+mn-lt"/>
                <a:ea typeface="+mn-ea"/>
                <a:cs typeface="+mn-cs"/>
                <a:sym typeface="Futur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3" name="Shape 3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>
            <p:ph type="title"/>
          </p:nvPr>
        </p:nvSpPr>
        <p:spPr>
          <a:xfrm>
            <a:off x="673100" y="3086100"/>
            <a:ext cx="11658600" cy="3568700"/>
          </a:xfrm>
          <a:prstGeom prst="rect">
            <a:avLst/>
          </a:prstGeom>
        </p:spPr>
        <p:txBody>
          <a:bodyPr anchor="ctr"/>
          <a:lstStyle>
            <a:lvl1pPr>
              <a:defRPr spc="208" sz="10400"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xfrm>
            <a:off x="673100" y="3086100"/>
            <a:ext cx="11658600" cy="3568700"/>
          </a:xfrm>
          <a:prstGeom prst="rect">
            <a:avLst/>
          </a:prstGeom>
        </p:spPr>
        <p:txBody>
          <a:bodyPr anchor="ctr"/>
          <a:lstStyle>
            <a:lvl1pPr>
              <a:defRPr spc="208" sz="10400"/>
            </a:lvl1pPr>
          </a:lstStyle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pic" sz="half" idx="13"/>
          </p:nvPr>
        </p:nvSpPr>
        <p:spPr>
          <a:xfrm>
            <a:off x="6191619" y="1082886"/>
            <a:ext cx="5880101" cy="7747001"/>
          </a:xfrm>
          <a:prstGeom prst="rect">
            <a:avLst/>
          </a:prstGeom>
          <a:effectLst>
            <a:outerShdw sx="100000" sy="100000" kx="0" ky="0" algn="b" rotWithShape="0" blurRad="190500" dist="8455" dir="5400000">
              <a:srgbClr val="000000"/>
            </a:outerShdw>
          </a:effectLst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7" name="Shape 57"/>
          <p:cNvSpPr/>
          <p:nvPr>
            <p:ph type="title"/>
          </p:nvPr>
        </p:nvSpPr>
        <p:spPr>
          <a:xfrm>
            <a:off x="673100" y="4191000"/>
            <a:ext cx="4889500" cy="3581400"/>
          </a:xfrm>
          <a:prstGeom prst="rect">
            <a:avLst/>
          </a:prstGeom>
        </p:spPr>
        <p:txBody>
          <a:bodyPr/>
          <a:lstStyle>
            <a:lvl1pPr algn="l">
              <a:lnSpc>
                <a:spcPct val="80000"/>
              </a:lnSpc>
              <a:defRPr spc="148" sz="7400"/>
            </a:lvl1pPr>
          </a:lstStyle>
          <a:p>
            <a:pPr/>
            <a:r>
              <a:t>Title Text</a:t>
            </a:r>
          </a:p>
        </p:txBody>
      </p:sp>
      <p:sp>
        <p:nvSpPr>
          <p:cNvPr id="58" name="Shape 58"/>
          <p:cNvSpPr/>
          <p:nvPr>
            <p:ph type="body" sz="quarter" idx="1"/>
          </p:nvPr>
        </p:nvSpPr>
        <p:spPr>
          <a:xfrm>
            <a:off x="673100" y="2844800"/>
            <a:ext cx="4889500" cy="1358900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0"/>
              </a:spcBef>
              <a:buClrTx/>
              <a:buSzTx/>
              <a:buNone/>
              <a:defRPr cap="all" spc="79" sz="4000">
                <a:latin typeface="+mn-lt"/>
                <a:ea typeface="+mn-ea"/>
                <a:cs typeface="+mn-cs"/>
                <a:sym typeface="Futura"/>
              </a:defRPr>
            </a:lvl1pPr>
            <a:lvl2pPr marL="0" indent="228600">
              <a:spcBef>
                <a:spcPts val="0"/>
              </a:spcBef>
              <a:buClrTx/>
              <a:buSzTx/>
              <a:buNone/>
              <a:defRPr cap="all" spc="79" sz="4000">
                <a:latin typeface="+mn-lt"/>
                <a:ea typeface="+mn-ea"/>
                <a:cs typeface="+mn-cs"/>
                <a:sym typeface="Futura"/>
              </a:defRPr>
            </a:lvl2pPr>
            <a:lvl3pPr marL="0" indent="457200">
              <a:spcBef>
                <a:spcPts val="0"/>
              </a:spcBef>
              <a:buClrTx/>
              <a:buSzTx/>
              <a:buNone/>
              <a:defRPr cap="all" spc="79" sz="4000">
                <a:latin typeface="+mn-lt"/>
                <a:ea typeface="+mn-ea"/>
                <a:cs typeface="+mn-cs"/>
                <a:sym typeface="Futura"/>
              </a:defRPr>
            </a:lvl3pPr>
            <a:lvl4pPr marL="0" indent="685800">
              <a:spcBef>
                <a:spcPts val="0"/>
              </a:spcBef>
              <a:buClrTx/>
              <a:buSzTx/>
              <a:buNone/>
              <a:defRPr cap="all" spc="79" sz="4000">
                <a:latin typeface="+mn-lt"/>
                <a:ea typeface="+mn-ea"/>
                <a:cs typeface="+mn-cs"/>
                <a:sym typeface="Futura"/>
              </a:defRPr>
            </a:lvl4pPr>
            <a:lvl5pPr marL="0" indent="914400">
              <a:spcBef>
                <a:spcPts val="0"/>
              </a:spcBef>
              <a:buClrTx/>
              <a:buSzTx/>
              <a:buNone/>
              <a:defRPr cap="all" spc="79" sz="4000">
                <a:latin typeface="+mn-lt"/>
                <a:ea typeface="+mn-ea"/>
                <a:cs typeface="+mn-cs"/>
                <a:sym typeface="Futur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9" name="Shape 5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type="body" sz="quarter" idx="13"/>
          </p:nvPr>
        </p:nvSpPr>
        <p:spPr>
          <a:xfrm>
            <a:off x="673100" y="1320800"/>
            <a:ext cx="11658600" cy="536265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cap="all" spc="234" sz="2600">
                <a:latin typeface="+mn-lt"/>
                <a:ea typeface="+mn-ea"/>
                <a:cs typeface="+mn-cs"/>
                <a:sym typeface="Futura"/>
              </a:defRPr>
            </a:lvl1pPr>
          </a:lstStyle>
          <a:p>
            <a:pPr/>
            <a:r>
              <a:t>donec quis nunc</a:t>
            </a:r>
          </a:p>
        </p:txBody>
      </p:sp>
      <p:sp>
        <p:nvSpPr>
          <p:cNvPr id="67" name="Shape 6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sz="quarter" idx="13"/>
          </p:nvPr>
        </p:nvSpPr>
        <p:spPr>
          <a:xfrm>
            <a:off x="673100" y="1320800"/>
            <a:ext cx="11658600" cy="536265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cap="all" spc="234" sz="2600">
                <a:latin typeface="+mn-lt"/>
                <a:ea typeface="+mn-ea"/>
                <a:cs typeface="+mn-cs"/>
                <a:sym typeface="Futura"/>
              </a:defRPr>
            </a:lvl1pPr>
          </a:lstStyle>
          <a:p>
            <a:pPr/>
            <a:r>
              <a:t>donec quis nunc</a:t>
            </a:r>
          </a:p>
        </p:txBody>
      </p:sp>
      <p:sp>
        <p:nvSpPr>
          <p:cNvPr id="76" name="Shape 7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7" name="Shape 7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8" name="Shape 78"/>
          <p:cNvSpPr/>
          <p:nvPr>
            <p:ph type="sldNum" sz="quarter" idx="2"/>
          </p:nvPr>
        </p:nvSpPr>
        <p:spPr>
          <a:xfrm>
            <a:off x="6338817" y="9232900"/>
            <a:ext cx="327168" cy="337605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type="pic" sz="half" idx="13"/>
          </p:nvPr>
        </p:nvSpPr>
        <p:spPr>
          <a:xfrm>
            <a:off x="6172200" y="2324089"/>
            <a:ext cx="5943600" cy="6568573"/>
          </a:xfrm>
          <a:prstGeom prst="rect">
            <a:avLst/>
          </a:prstGeom>
          <a:effectLst>
            <a:outerShdw sx="100000" sy="100000" kx="0" ky="0" algn="b" rotWithShape="0" blurRad="190500" dist="8455" dir="5400000">
              <a:srgbClr val="000000"/>
            </a:outerShdw>
          </a:effectLst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body" sz="quarter" idx="14"/>
          </p:nvPr>
        </p:nvSpPr>
        <p:spPr>
          <a:xfrm>
            <a:off x="673100" y="1320800"/>
            <a:ext cx="11658600" cy="536265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cap="all" spc="234" sz="2600">
                <a:latin typeface="+mn-lt"/>
                <a:ea typeface="+mn-ea"/>
                <a:cs typeface="+mn-cs"/>
                <a:sym typeface="Futura"/>
              </a:defRPr>
            </a:lvl1pPr>
          </a:lstStyle>
          <a:p>
            <a:pPr/>
            <a:r>
              <a:t>donec quis nunc</a:t>
            </a:r>
          </a:p>
        </p:txBody>
      </p:sp>
      <p:sp>
        <p:nvSpPr>
          <p:cNvPr id="87" name="Shape 8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88" name="Shape 88"/>
          <p:cNvSpPr/>
          <p:nvPr>
            <p:ph type="body" sz="half" idx="1"/>
          </p:nvPr>
        </p:nvSpPr>
        <p:spPr>
          <a:xfrm>
            <a:off x="673100" y="2603500"/>
            <a:ext cx="4775200" cy="6019800"/>
          </a:xfrm>
          <a:prstGeom prst="rect">
            <a:avLst/>
          </a:prstGeom>
        </p:spPr>
        <p:txBody>
          <a:bodyPr/>
          <a:lstStyle>
            <a:lvl1pPr>
              <a:spcBef>
                <a:spcPts val="2800"/>
              </a:spcBef>
              <a:defRPr spc="48" sz="2400"/>
            </a:lvl1pPr>
            <a:lvl2pPr>
              <a:spcBef>
                <a:spcPts val="2800"/>
              </a:spcBef>
              <a:defRPr spc="48" sz="2400"/>
            </a:lvl2pPr>
            <a:lvl3pPr>
              <a:spcBef>
                <a:spcPts val="2800"/>
              </a:spcBef>
              <a:defRPr spc="48" sz="2400"/>
            </a:lvl3pPr>
            <a:lvl4pPr>
              <a:spcBef>
                <a:spcPts val="2800"/>
              </a:spcBef>
              <a:defRPr spc="48" sz="2400"/>
            </a:lvl4pPr>
            <a:lvl5pPr>
              <a:spcBef>
                <a:spcPts val="2800"/>
              </a:spcBef>
              <a:defRPr spc="48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9" name="Shape 89"/>
          <p:cNvSpPr/>
          <p:nvPr>
            <p:ph type="sldNum" sz="quarter" idx="2"/>
          </p:nvPr>
        </p:nvSpPr>
        <p:spPr>
          <a:xfrm>
            <a:off x="6338817" y="9232900"/>
            <a:ext cx="327168" cy="337605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673100" y="584200"/>
            <a:ext cx="11658600" cy="749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673100" y="2387600"/>
            <a:ext cx="11658600" cy="6451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38817" y="9231630"/>
            <a:ext cx="327168" cy="337605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cap="all" spc="28" sz="1400">
                <a:solidFill>
                  <a:srgbClr val="9A958E"/>
                </a:solidFill>
                <a:latin typeface="+mn-lt"/>
                <a:ea typeface="+mn-ea"/>
                <a:cs typeface="+mn-cs"/>
                <a:sym typeface="Futura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transition xmlns:p14="http://schemas.microsoft.com/office/powerpoint/2010/main" spd="med" advClick="1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79" strike="noStrike" sz="4000" u="none">
          <a:ln>
            <a:noFill/>
          </a:ln>
          <a:solidFill>
            <a:srgbClr val="5B5854"/>
          </a:solidFill>
          <a:uFillTx/>
          <a:latin typeface="+mn-lt"/>
          <a:ea typeface="+mn-ea"/>
          <a:cs typeface="+mn-cs"/>
          <a:sym typeface="Futura"/>
        </a:defRPr>
      </a:lvl1pPr>
      <a:lvl2pPr marL="0" marR="0" indent="2286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79" strike="noStrike" sz="4000" u="none">
          <a:ln>
            <a:noFill/>
          </a:ln>
          <a:solidFill>
            <a:srgbClr val="5B5854"/>
          </a:solidFill>
          <a:uFillTx/>
          <a:latin typeface="+mn-lt"/>
          <a:ea typeface="+mn-ea"/>
          <a:cs typeface="+mn-cs"/>
          <a:sym typeface="Futura"/>
        </a:defRPr>
      </a:lvl2pPr>
      <a:lvl3pPr marL="0" marR="0" indent="4572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79" strike="noStrike" sz="4000" u="none">
          <a:ln>
            <a:noFill/>
          </a:ln>
          <a:solidFill>
            <a:srgbClr val="5B5854"/>
          </a:solidFill>
          <a:uFillTx/>
          <a:latin typeface="+mn-lt"/>
          <a:ea typeface="+mn-ea"/>
          <a:cs typeface="+mn-cs"/>
          <a:sym typeface="Futura"/>
        </a:defRPr>
      </a:lvl3pPr>
      <a:lvl4pPr marL="0" marR="0" indent="6858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79" strike="noStrike" sz="4000" u="none">
          <a:ln>
            <a:noFill/>
          </a:ln>
          <a:solidFill>
            <a:srgbClr val="5B5854"/>
          </a:solidFill>
          <a:uFillTx/>
          <a:latin typeface="+mn-lt"/>
          <a:ea typeface="+mn-ea"/>
          <a:cs typeface="+mn-cs"/>
          <a:sym typeface="Futura"/>
        </a:defRPr>
      </a:lvl4pPr>
      <a:lvl5pPr marL="0" marR="0" indent="9144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79" strike="noStrike" sz="4000" u="none">
          <a:ln>
            <a:noFill/>
          </a:ln>
          <a:solidFill>
            <a:srgbClr val="5B5854"/>
          </a:solidFill>
          <a:uFillTx/>
          <a:latin typeface="+mn-lt"/>
          <a:ea typeface="+mn-ea"/>
          <a:cs typeface="+mn-cs"/>
          <a:sym typeface="Futura"/>
        </a:defRPr>
      </a:lvl5pPr>
      <a:lvl6pPr marL="0" marR="0" indent="11430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79" strike="noStrike" sz="4000" u="none">
          <a:ln>
            <a:noFill/>
          </a:ln>
          <a:solidFill>
            <a:srgbClr val="5B5854"/>
          </a:solidFill>
          <a:uFillTx/>
          <a:latin typeface="+mn-lt"/>
          <a:ea typeface="+mn-ea"/>
          <a:cs typeface="+mn-cs"/>
          <a:sym typeface="Futura"/>
        </a:defRPr>
      </a:lvl6pPr>
      <a:lvl7pPr marL="0" marR="0" indent="13716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79" strike="noStrike" sz="4000" u="none">
          <a:ln>
            <a:noFill/>
          </a:ln>
          <a:solidFill>
            <a:srgbClr val="5B5854"/>
          </a:solidFill>
          <a:uFillTx/>
          <a:latin typeface="+mn-lt"/>
          <a:ea typeface="+mn-ea"/>
          <a:cs typeface="+mn-cs"/>
          <a:sym typeface="Futura"/>
        </a:defRPr>
      </a:lvl7pPr>
      <a:lvl8pPr marL="0" marR="0" indent="16002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79" strike="noStrike" sz="4000" u="none">
          <a:ln>
            <a:noFill/>
          </a:ln>
          <a:solidFill>
            <a:srgbClr val="5B5854"/>
          </a:solidFill>
          <a:uFillTx/>
          <a:latin typeface="+mn-lt"/>
          <a:ea typeface="+mn-ea"/>
          <a:cs typeface="+mn-cs"/>
          <a:sym typeface="Futura"/>
        </a:defRPr>
      </a:lvl8pPr>
      <a:lvl9pPr marL="0" marR="0" indent="18288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79" strike="noStrike" sz="4000" u="none">
          <a:ln>
            <a:noFill/>
          </a:ln>
          <a:solidFill>
            <a:srgbClr val="5B5854"/>
          </a:solidFill>
          <a:uFillTx/>
          <a:latin typeface="+mn-lt"/>
          <a:ea typeface="+mn-ea"/>
          <a:cs typeface="+mn-cs"/>
          <a:sym typeface="Futura"/>
        </a:defRPr>
      </a:lvl9pPr>
    </p:titleStyle>
    <p:bodyStyle>
      <a:lvl1pPr marL="381000" marR="0" indent="-381000" algn="l" defTabSz="457200" rtl="0" latinLnBrk="0">
        <a:lnSpc>
          <a:spcPct val="100000"/>
        </a:lnSpc>
        <a:spcBef>
          <a:spcPts val="3400"/>
        </a:spcBef>
        <a:spcAft>
          <a:spcPts val="0"/>
        </a:spcAft>
        <a:buClr>
          <a:srgbClr val="9A958E"/>
        </a:buClr>
        <a:buSzPct val="75000"/>
        <a:buFontTx/>
        <a:buChar char="•"/>
        <a:tabLst/>
        <a:defRPr b="0" baseline="0" cap="none" i="0" spc="56" strike="noStrike" sz="2800" u="none">
          <a:ln>
            <a:noFill/>
          </a:ln>
          <a:solidFill>
            <a:srgbClr val="5B5854"/>
          </a:solidFill>
          <a:uFillTx/>
          <a:latin typeface="Avenir Medium"/>
          <a:ea typeface="Avenir Medium"/>
          <a:cs typeface="Avenir Medium"/>
          <a:sym typeface="Avenir Medium"/>
        </a:defRPr>
      </a:lvl1pPr>
      <a:lvl2pPr marL="762000" marR="0" indent="-381000" algn="l" defTabSz="457200" rtl="0" latinLnBrk="0">
        <a:lnSpc>
          <a:spcPct val="100000"/>
        </a:lnSpc>
        <a:spcBef>
          <a:spcPts val="3400"/>
        </a:spcBef>
        <a:spcAft>
          <a:spcPts val="0"/>
        </a:spcAft>
        <a:buClr>
          <a:srgbClr val="9A958E"/>
        </a:buClr>
        <a:buSzPct val="75000"/>
        <a:buFontTx/>
        <a:buChar char="•"/>
        <a:tabLst/>
        <a:defRPr b="0" baseline="0" cap="none" i="0" spc="56" strike="noStrike" sz="2800" u="none">
          <a:ln>
            <a:noFill/>
          </a:ln>
          <a:solidFill>
            <a:srgbClr val="5B5854"/>
          </a:solidFill>
          <a:uFillTx/>
          <a:latin typeface="Avenir Medium"/>
          <a:ea typeface="Avenir Medium"/>
          <a:cs typeface="Avenir Medium"/>
          <a:sym typeface="Avenir Medium"/>
        </a:defRPr>
      </a:lvl2pPr>
      <a:lvl3pPr marL="1143000" marR="0" indent="-381000" algn="l" defTabSz="457200" rtl="0" latinLnBrk="0">
        <a:lnSpc>
          <a:spcPct val="100000"/>
        </a:lnSpc>
        <a:spcBef>
          <a:spcPts val="3400"/>
        </a:spcBef>
        <a:spcAft>
          <a:spcPts val="0"/>
        </a:spcAft>
        <a:buClr>
          <a:srgbClr val="9A958E"/>
        </a:buClr>
        <a:buSzPct val="75000"/>
        <a:buFontTx/>
        <a:buChar char="•"/>
        <a:tabLst/>
        <a:defRPr b="0" baseline="0" cap="none" i="0" spc="56" strike="noStrike" sz="2800" u="none">
          <a:ln>
            <a:noFill/>
          </a:ln>
          <a:solidFill>
            <a:srgbClr val="5B5854"/>
          </a:solidFill>
          <a:uFillTx/>
          <a:latin typeface="Avenir Medium"/>
          <a:ea typeface="Avenir Medium"/>
          <a:cs typeface="Avenir Medium"/>
          <a:sym typeface="Avenir Medium"/>
        </a:defRPr>
      </a:lvl3pPr>
      <a:lvl4pPr marL="1524000" marR="0" indent="-381000" algn="l" defTabSz="457200" rtl="0" latinLnBrk="0">
        <a:lnSpc>
          <a:spcPct val="100000"/>
        </a:lnSpc>
        <a:spcBef>
          <a:spcPts val="3400"/>
        </a:spcBef>
        <a:spcAft>
          <a:spcPts val="0"/>
        </a:spcAft>
        <a:buClr>
          <a:srgbClr val="9A958E"/>
        </a:buClr>
        <a:buSzPct val="75000"/>
        <a:buFontTx/>
        <a:buChar char="•"/>
        <a:tabLst/>
        <a:defRPr b="0" baseline="0" cap="none" i="0" spc="56" strike="noStrike" sz="2800" u="none">
          <a:ln>
            <a:noFill/>
          </a:ln>
          <a:solidFill>
            <a:srgbClr val="5B5854"/>
          </a:solidFill>
          <a:uFillTx/>
          <a:latin typeface="Avenir Medium"/>
          <a:ea typeface="Avenir Medium"/>
          <a:cs typeface="Avenir Medium"/>
          <a:sym typeface="Avenir Medium"/>
        </a:defRPr>
      </a:lvl4pPr>
      <a:lvl5pPr marL="1905000" marR="0" indent="-381000" algn="l" defTabSz="457200" rtl="0" latinLnBrk="0">
        <a:lnSpc>
          <a:spcPct val="100000"/>
        </a:lnSpc>
        <a:spcBef>
          <a:spcPts val="3400"/>
        </a:spcBef>
        <a:spcAft>
          <a:spcPts val="0"/>
        </a:spcAft>
        <a:buClr>
          <a:srgbClr val="9A958E"/>
        </a:buClr>
        <a:buSzPct val="75000"/>
        <a:buFontTx/>
        <a:buChar char="•"/>
        <a:tabLst/>
        <a:defRPr b="0" baseline="0" cap="none" i="0" spc="56" strike="noStrike" sz="2800" u="none">
          <a:ln>
            <a:noFill/>
          </a:ln>
          <a:solidFill>
            <a:srgbClr val="5B5854"/>
          </a:solidFill>
          <a:uFillTx/>
          <a:latin typeface="Avenir Medium"/>
          <a:ea typeface="Avenir Medium"/>
          <a:cs typeface="Avenir Medium"/>
          <a:sym typeface="Avenir Medium"/>
        </a:defRPr>
      </a:lvl5pPr>
      <a:lvl6pPr marL="2286000" marR="0" indent="-381000" algn="l" defTabSz="457200" rtl="0" latinLnBrk="0">
        <a:lnSpc>
          <a:spcPct val="100000"/>
        </a:lnSpc>
        <a:spcBef>
          <a:spcPts val="3400"/>
        </a:spcBef>
        <a:spcAft>
          <a:spcPts val="0"/>
        </a:spcAft>
        <a:buClr>
          <a:srgbClr val="9A958E"/>
        </a:buClr>
        <a:buSzPct val="75000"/>
        <a:buFontTx/>
        <a:buChar char="•"/>
        <a:tabLst/>
        <a:defRPr b="0" baseline="0" cap="none" i="0" spc="56" strike="noStrike" sz="2800" u="none">
          <a:ln>
            <a:noFill/>
          </a:ln>
          <a:solidFill>
            <a:srgbClr val="5B5854"/>
          </a:solidFill>
          <a:uFillTx/>
          <a:latin typeface="Avenir Medium"/>
          <a:ea typeface="Avenir Medium"/>
          <a:cs typeface="Avenir Medium"/>
          <a:sym typeface="Avenir Medium"/>
        </a:defRPr>
      </a:lvl6pPr>
      <a:lvl7pPr marL="2667000" marR="0" indent="-381000" algn="l" defTabSz="457200" rtl="0" latinLnBrk="0">
        <a:lnSpc>
          <a:spcPct val="100000"/>
        </a:lnSpc>
        <a:spcBef>
          <a:spcPts val="3400"/>
        </a:spcBef>
        <a:spcAft>
          <a:spcPts val="0"/>
        </a:spcAft>
        <a:buClr>
          <a:srgbClr val="9A958E"/>
        </a:buClr>
        <a:buSzPct val="75000"/>
        <a:buFontTx/>
        <a:buChar char="•"/>
        <a:tabLst/>
        <a:defRPr b="0" baseline="0" cap="none" i="0" spc="56" strike="noStrike" sz="2800" u="none">
          <a:ln>
            <a:noFill/>
          </a:ln>
          <a:solidFill>
            <a:srgbClr val="5B5854"/>
          </a:solidFill>
          <a:uFillTx/>
          <a:latin typeface="Avenir Medium"/>
          <a:ea typeface="Avenir Medium"/>
          <a:cs typeface="Avenir Medium"/>
          <a:sym typeface="Avenir Medium"/>
        </a:defRPr>
      </a:lvl7pPr>
      <a:lvl8pPr marL="3048000" marR="0" indent="-381000" algn="l" defTabSz="457200" rtl="0" latinLnBrk="0">
        <a:lnSpc>
          <a:spcPct val="100000"/>
        </a:lnSpc>
        <a:spcBef>
          <a:spcPts val="3400"/>
        </a:spcBef>
        <a:spcAft>
          <a:spcPts val="0"/>
        </a:spcAft>
        <a:buClr>
          <a:srgbClr val="9A958E"/>
        </a:buClr>
        <a:buSzPct val="75000"/>
        <a:buFontTx/>
        <a:buChar char="•"/>
        <a:tabLst/>
        <a:defRPr b="0" baseline="0" cap="none" i="0" spc="56" strike="noStrike" sz="2800" u="none">
          <a:ln>
            <a:noFill/>
          </a:ln>
          <a:solidFill>
            <a:srgbClr val="5B5854"/>
          </a:solidFill>
          <a:uFillTx/>
          <a:latin typeface="Avenir Medium"/>
          <a:ea typeface="Avenir Medium"/>
          <a:cs typeface="Avenir Medium"/>
          <a:sym typeface="Avenir Medium"/>
        </a:defRPr>
      </a:lvl8pPr>
      <a:lvl9pPr marL="3429000" marR="0" indent="-381000" algn="l" defTabSz="457200" rtl="0" latinLnBrk="0">
        <a:lnSpc>
          <a:spcPct val="100000"/>
        </a:lnSpc>
        <a:spcBef>
          <a:spcPts val="3400"/>
        </a:spcBef>
        <a:spcAft>
          <a:spcPts val="0"/>
        </a:spcAft>
        <a:buClr>
          <a:srgbClr val="9A958E"/>
        </a:buClr>
        <a:buSzPct val="75000"/>
        <a:buFontTx/>
        <a:buChar char="•"/>
        <a:tabLst/>
        <a:defRPr b="0" baseline="0" cap="none" i="0" spc="56" strike="noStrike" sz="2800" u="none">
          <a:ln>
            <a:noFill/>
          </a:ln>
          <a:solidFill>
            <a:srgbClr val="5B5854"/>
          </a:solidFill>
          <a:uFillTx/>
          <a:latin typeface="Avenir Medium"/>
          <a:ea typeface="Avenir Medium"/>
          <a:cs typeface="Avenir Medium"/>
          <a:sym typeface="Avenir Medium"/>
        </a:defRPr>
      </a:lvl9pPr>
    </p:bodyStyle>
    <p:other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28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Futura"/>
        </a:defRPr>
      </a:lvl1pPr>
      <a:lvl2pPr marL="0" marR="0" indent="2286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28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Futura"/>
        </a:defRPr>
      </a:lvl2pPr>
      <a:lvl3pPr marL="0" marR="0" indent="4572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28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Futura"/>
        </a:defRPr>
      </a:lvl3pPr>
      <a:lvl4pPr marL="0" marR="0" indent="6858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28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Futura"/>
        </a:defRPr>
      </a:lvl4pPr>
      <a:lvl5pPr marL="0" marR="0" indent="9144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28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Futura"/>
        </a:defRPr>
      </a:lvl5pPr>
      <a:lvl6pPr marL="0" marR="0" indent="11430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28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Futura"/>
        </a:defRPr>
      </a:lvl6pPr>
      <a:lvl7pPr marL="0" marR="0" indent="13716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28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Futura"/>
        </a:defRPr>
      </a:lvl7pPr>
      <a:lvl8pPr marL="0" marR="0" indent="16002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28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Futura"/>
        </a:defRPr>
      </a:lvl8pPr>
      <a:lvl9pPr marL="0" marR="0" indent="18288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28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Futura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2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2.jpe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3.png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Relationship Id="rId7" Type="http://schemas.openxmlformats.org/officeDocument/2006/relationships/image" Target="../media/image25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Relationship Id="rId7" Type="http://schemas.openxmlformats.org/officeDocument/2006/relationships/image" Target="../media/image3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noFill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 defTabSz="374904">
              <a:defRPr spc="170" sz="8528"/>
            </a:lvl1pPr>
          </a:lstStyle>
          <a:p>
            <a:pPr/>
            <a:r>
              <a:t>Climate change in atlanta region</a:t>
            </a:r>
          </a:p>
        </p:txBody>
      </p:sp>
      <p:sp>
        <p:nvSpPr>
          <p:cNvPr id="159" name="Shape 159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noFill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pasted-image.jp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37946" t="34339" r="28720" b="0"/>
          <a:stretch>
            <a:fillRect/>
          </a:stretch>
        </p:blipFill>
        <p:spPr>
          <a:xfrm>
            <a:off x="6807200" y="1079500"/>
            <a:ext cx="5295901" cy="7784286"/>
          </a:xfrm>
          <a:prstGeom prst="rect">
            <a:avLst/>
          </a:prstGeom>
        </p:spPr>
      </p:pic>
      <p:pic>
        <p:nvPicPr>
          <p:cNvPr id="214" name="pasted-image.jpg"/>
          <p:cNvPicPr>
            <a:picLocks noChangeAspect="1"/>
          </p:cNvPicPr>
          <p:nvPr>
            <p:ph type="pic" idx="14"/>
          </p:nvPr>
        </p:nvPicPr>
        <p:blipFill>
          <a:blip r:embed="rId3">
            <a:extLst/>
          </a:blip>
          <a:srcRect l="5252" t="0" r="5252" b="0"/>
          <a:stretch>
            <a:fillRect/>
          </a:stretch>
        </p:blipFill>
        <p:spPr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Screen Shot 2016-12-13 at 12.48.13 PM.pn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38" t="0" r="38" b="0"/>
          <a:stretch>
            <a:fillRect/>
          </a:stretch>
        </p:blipFill>
        <p:spPr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pasted-image.jp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253" t="0" r="253" b="0"/>
          <a:stretch>
            <a:fillRect/>
          </a:stretch>
        </p:blipFill>
        <p:spPr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noFill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US7221900090451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180" y="84435"/>
            <a:ext cx="9178768" cy="4589384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190500" dist="8455" dir="5400000">
              <a:srgbClr val="000000"/>
            </a:outerShdw>
          </a:effectLst>
        </p:spPr>
      </p:pic>
      <p:pic>
        <p:nvPicPr>
          <p:cNvPr id="166" name="ALL MONTHS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78544" y="4784256"/>
            <a:ext cx="8055259" cy="4807171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190500" dist="8455" dir="5400000">
              <a:srgbClr val="000000"/>
            </a:outerShdw>
          </a:effectLst>
        </p:spPr>
      </p:pic>
      <p:pic>
        <p:nvPicPr>
          <p:cNvPr id="167" name="ALL MONTHS VAL.png"/>
          <p:cNvPicPr>
            <a:picLocks noChangeAspect="1"/>
          </p:cNvPicPr>
          <p:nvPr/>
        </p:nvPicPr>
        <p:blipFill>
          <a:blip r:embed="rId4">
            <a:extLst/>
          </a:blip>
          <a:srcRect l="3966" t="0" r="19674" b="75447"/>
          <a:stretch>
            <a:fillRect/>
          </a:stretch>
        </p:blipFill>
        <p:spPr>
          <a:xfrm>
            <a:off x="7865566" y="6578600"/>
            <a:ext cx="5052418" cy="517625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190500" dist="8455" dir="5400000">
              <a:srgbClr val="000000"/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noFill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US7221900090451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180" y="84435"/>
            <a:ext cx="9178768" cy="4589384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190500" dist="8455" dir="5400000">
              <a:srgbClr val="000000"/>
            </a:outerShdw>
          </a:effectLst>
        </p:spPr>
      </p:pic>
      <p:pic>
        <p:nvPicPr>
          <p:cNvPr id="170" name="Screen Shot 2016-12-13 at 1.24.53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7992" y="4829027"/>
            <a:ext cx="7945268" cy="4787056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190500" dist="8455" dir="5400000">
              <a:srgbClr val="000000"/>
            </a:outerShdw>
          </a:effectLst>
        </p:spPr>
      </p:pic>
      <p:pic>
        <p:nvPicPr>
          <p:cNvPr id="171" name="Screen Shot 2016-12-13 at 1.24.31 PM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195865" y="5912544"/>
            <a:ext cx="4597401" cy="749301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190500" dist="8455" dir="5400000">
              <a:srgbClr val="000000"/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noFill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DEC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9032" y="482568"/>
            <a:ext cx="5865603" cy="3613000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190500" dist="8455" dir="5400000">
              <a:srgbClr val="000000"/>
            </a:outerShdw>
          </a:effectLst>
        </p:spPr>
      </p:pic>
      <p:sp>
        <p:nvSpPr>
          <p:cNvPr id="174" name="Shape 174"/>
          <p:cNvSpPr/>
          <p:nvPr/>
        </p:nvSpPr>
        <p:spPr>
          <a:xfrm>
            <a:off x="2350369" y="39662"/>
            <a:ext cx="740970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DEC</a:t>
            </a:r>
          </a:p>
        </p:txBody>
      </p:sp>
      <p:pic>
        <p:nvPicPr>
          <p:cNvPr id="175" name="DEC VAL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07233" y="4076368"/>
            <a:ext cx="5029201" cy="800101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190500" dist="8455" dir="5400000">
              <a:srgbClr val="000000"/>
            </a:outerShdw>
          </a:effectLst>
        </p:spPr>
      </p:pic>
      <p:pic>
        <p:nvPicPr>
          <p:cNvPr id="176" name="JAN TMAX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2779" y="5276859"/>
            <a:ext cx="5987682" cy="3706232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190500" dist="8455" dir="5400000">
              <a:srgbClr val="000000"/>
            </a:outerShdw>
          </a:effectLst>
        </p:spPr>
      </p:pic>
      <p:pic>
        <p:nvPicPr>
          <p:cNvPr id="177" name="JAN TMAX copy.png"/>
          <p:cNvPicPr>
            <a:picLocks noChangeAspect="1"/>
          </p:cNvPicPr>
          <p:nvPr/>
        </p:nvPicPr>
        <p:blipFill>
          <a:blip r:embed="rId5">
            <a:extLst/>
          </a:blip>
          <a:srcRect l="4883" t="12111" r="22828" b="48282"/>
          <a:stretch>
            <a:fillRect/>
          </a:stretch>
        </p:blipFill>
        <p:spPr>
          <a:xfrm>
            <a:off x="341588" y="8968212"/>
            <a:ext cx="5012594" cy="769574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190500" dist="8455" dir="5400000">
              <a:srgbClr val="000000"/>
            </a:outerShdw>
          </a:effectLst>
        </p:spPr>
      </p:pic>
      <p:sp>
        <p:nvSpPr>
          <p:cNvPr id="178" name="Shape 178"/>
          <p:cNvSpPr/>
          <p:nvPr/>
        </p:nvSpPr>
        <p:spPr>
          <a:xfrm>
            <a:off x="2773613" y="4859612"/>
            <a:ext cx="718414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JAN</a:t>
            </a:r>
          </a:p>
        </p:txBody>
      </p:sp>
      <p:pic>
        <p:nvPicPr>
          <p:cNvPr id="179" name="FEB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6085467" y="1897278"/>
            <a:ext cx="6761554" cy="4284348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190500" dist="8455" dir="5400000">
              <a:srgbClr val="000000"/>
            </a:outerShdw>
          </a:effectLst>
        </p:spPr>
      </p:pic>
      <p:pic>
        <p:nvPicPr>
          <p:cNvPr id="180" name="FEB VAL.png"/>
          <p:cNvPicPr>
            <a:picLocks noChangeAspect="1"/>
          </p:cNvPicPr>
          <p:nvPr/>
        </p:nvPicPr>
        <p:blipFill>
          <a:blip r:embed="rId7">
            <a:extLst/>
          </a:blip>
          <a:srcRect l="4908" t="10496" r="18668" b="45554"/>
          <a:stretch>
            <a:fillRect/>
          </a:stretch>
        </p:blipFill>
        <p:spPr>
          <a:xfrm>
            <a:off x="6966923" y="6162992"/>
            <a:ext cx="4998469" cy="826067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190500" dist="8455" dir="5400000">
              <a:srgbClr val="000000"/>
            </a:outerShdw>
          </a:effectLst>
        </p:spPr>
      </p:pic>
      <p:sp>
        <p:nvSpPr>
          <p:cNvPr id="181" name="Shape 181"/>
          <p:cNvSpPr/>
          <p:nvPr/>
        </p:nvSpPr>
        <p:spPr>
          <a:xfrm>
            <a:off x="9132487" y="1244937"/>
            <a:ext cx="667513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FEB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noFill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MAR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723" y="509598"/>
            <a:ext cx="6241531" cy="3613990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190500" dist="8455" dir="5400000">
              <a:srgbClr val="000000"/>
            </a:outerShdw>
          </a:effectLst>
        </p:spPr>
      </p:pic>
      <p:pic>
        <p:nvPicPr>
          <p:cNvPr id="184" name="MAR VAL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96770" y="4125600"/>
            <a:ext cx="4902201" cy="825501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190500" dist="8455" dir="5400000">
              <a:srgbClr val="000000"/>
            </a:outerShdw>
          </a:effectLst>
        </p:spPr>
      </p:pic>
      <p:sp>
        <p:nvSpPr>
          <p:cNvPr id="185" name="Shape 185"/>
          <p:cNvSpPr/>
          <p:nvPr/>
        </p:nvSpPr>
        <p:spPr>
          <a:xfrm>
            <a:off x="2105005" y="39662"/>
            <a:ext cx="1231698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MARCH</a:t>
            </a:r>
          </a:p>
        </p:txBody>
      </p:sp>
      <p:pic>
        <p:nvPicPr>
          <p:cNvPr id="186" name="APR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6390" y="5299686"/>
            <a:ext cx="6244196" cy="3819539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190500" dist="8455" dir="5400000">
              <a:srgbClr val="000000"/>
            </a:outerShdw>
          </a:effectLst>
        </p:spPr>
      </p:pic>
      <p:pic>
        <p:nvPicPr>
          <p:cNvPr id="187" name="APR VAL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76588" y="9069523"/>
            <a:ext cx="5003801" cy="774701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190500" dist="8455" dir="5400000">
              <a:srgbClr val="000000"/>
            </a:outerShdw>
          </a:effectLst>
        </p:spPr>
      </p:pic>
      <p:sp>
        <p:nvSpPr>
          <p:cNvPr id="188" name="Shape 188"/>
          <p:cNvSpPr/>
          <p:nvPr/>
        </p:nvSpPr>
        <p:spPr>
          <a:xfrm>
            <a:off x="2251461" y="4862525"/>
            <a:ext cx="938785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APRIL</a:t>
            </a:r>
          </a:p>
        </p:txBody>
      </p:sp>
      <p:sp>
        <p:nvSpPr>
          <p:cNvPr id="189" name="Shape 189"/>
          <p:cNvSpPr/>
          <p:nvPr/>
        </p:nvSpPr>
        <p:spPr>
          <a:xfrm>
            <a:off x="9421410" y="463137"/>
            <a:ext cx="769012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MAY</a:t>
            </a:r>
          </a:p>
        </p:txBody>
      </p:sp>
      <p:pic>
        <p:nvPicPr>
          <p:cNvPr id="190" name="MAY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6372827" y="1147558"/>
            <a:ext cx="6588881" cy="4038346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190500" dist="8455" dir="5400000">
              <a:srgbClr val="000000"/>
            </a:outerShdw>
          </a:effectLst>
        </p:spPr>
      </p:pic>
      <p:pic>
        <p:nvPicPr>
          <p:cNvPr id="191" name="MAY VAL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7342115" y="5186749"/>
            <a:ext cx="4927601" cy="787401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190500" dist="8455" dir="5400000">
              <a:srgbClr val="000000"/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noFill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JU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5769" y="583800"/>
            <a:ext cx="5872673" cy="3467839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190500" dist="8455" dir="5400000">
              <a:srgbClr val="000000"/>
            </a:outerShdw>
          </a:effectLst>
        </p:spPr>
      </p:pic>
      <p:pic>
        <p:nvPicPr>
          <p:cNvPr id="194" name="JUN VAL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60205" y="4035937"/>
            <a:ext cx="5003801" cy="723901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190500" dist="8455" dir="5400000">
              <a:srgbClr val="000000"/>
            </a:outerShdw>
          </a:effectLst>
        </p:spPr>
      </p:pic>
      <p:pic>
        <p:nvPicPr>
          <p:cNvPr id="195" name="JULY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5935" y="5297911"/>
            <a:ext cx="6352341" cy="3777824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190500" dist="8455" dir="5400000">
              <a:srgbClr val="000000"/>
            </a:outerShdw>
          </a:effectLst>
        </p:spPr>
      </p:pic>
      <p:pic>
        <p:nvPicPr>
          <p:cNvPr id="196" name="JULY VAL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91955" y="9058073"/>
            <a:ext cx="4940301" cy="711201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190500" dist="8455" dir="5400000">
              <a:srgbClr val="000000"/>
            </a:outerShdw>
          </a:effectLst>
        </p:spPr>
      </p:pic>
      <p:pic>
        <p:nvPicPr>
          <p:cNvPr id="197" name="AUG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6797647" y="3123659"/>
            <a:ext cx="6048583" cy="3616492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190500" dist="8455" dir="5400000">
              <a:srgbClr val="000000"/>
            </a:outerShdw>
          </a:effectLst>
        </p:spPr>
      </p:pic>
      <p:pic>
        <p:nvPicPr>
          <p:cNvPr id="198" name="AUG VAL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7686680" y="6766112"/>
            <a:ext cx="4914901" cy="749301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190500" dist="8455" dir="5400000">
              <a:srgbClr val="000000"/>
            </a:outerShdw>
          </a:effectLst>
        </p:spPr>
      </p:pic>
      <p:sp>
        <p:nvSpPr>
          <p:cNvPr id="199" name="Shape 199"/>
          <p:cNvSpPr/>
          <p:nvPr/>
        </p:nvSpPr>
        <p:spPr>
          <a:xfrm>
            <a:off x="2361647" y="39662"/>
            <a:ext cx="718414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JUN</a:t>
            </a:r>
          </a:p>
        </p:txBody>
      </p:sp>
      <p:sp>
        <p:nvSpPr>
          <p:cNvPr id="200" name="Shape 200"/>
          <p:cNvSpPr/>
          <p:nvPr/>
        </p:nvSpPr>
        <p:spPr>
          <a:xfrm>
            <a:off x="2588109" y="4768524"/>
            <a:ext cx="786690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JULY</a:t>
            </a:r>
          </a:p>
        </p:txBody>
      </p:sp>
      <p:sp>
        <p:nvSpPr>
          <p:cNvPr id="201" name="Shape 201"/>
          <p:cNvSpPr/>
          <p:nvPr/>
        </p:nvSpPr>
        <p:spPr>
          <a:xfrm>
            <a:off x="9753833" y="2385062"/>
            <a:ext cx="780594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AUG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noFill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SEPT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3866" y="617987"/>
            <a:ext cx="5815366" cy="3645584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190500" dist="8455" dir="5400000">
              <a:srgbClr val="000000"/>
            </a:outerShdw>
          </a:effectLst>
        </p:spPr>
      </p:pic>
      <p:pic>
        <p:nvPicPr>
          <p:cNvPr id="204" name="SEPT VAL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19611" y="4274649"/>
            <a:ext cx="4927601" cy="825501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190500" dist="8455" dir="5400000">
              <a:srgbClr val="000000"/>
            </a:outerShdw>
          </a:effectLst>
        </p:spPr>
      </p:pic>
      <p:pic>
        <p:nvPicPr>
          <p:cNvPr id="205" name="OCT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8199" y="5542101"/>
            <a:ext cx="6026701" cy="3598031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190500" dist="8455" dir="5400000">
              <a:srgbClr val="000000"/>
            </a:outerShdw>
          </a:effectLst>
        </p:spPr>
      </p:pic>
      <p:pic>
        <p:nvPicPr>
          <p:cNvPr id="206" name="oct val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97749" y="9136747"/>
            <a:ext cx="4927601" cy="711201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190500" dist="8455" dir="5400000">
              <a:srgbClr val="000000"/>
            </a:outerShdw>
          </a:effectLst>
        </p:spPr>
      </p:pic>
      <p:pic>
        <p:nvPicPr>
          <p:cNvPr id="207" name="NOV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6439279" y="2175429"/>
            <a:ext cx="6401270" cy="3863322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190500" dist="8455" dir="5400000">
              <a:srgbClr val="000000"/>
            </a:outerShdw>
          </a:effectLst>
        </p:spPr>
      </p:pic>
      <p:pic>
        <p:nvPicPr>
          <p:cNvPr id="208" name="NOV VAL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7471686" y="6055025"/>
            <a:ext cx="5067301" cy="800101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190500" dist="8455" dir="5400000">
              <a:srgbClr val="000000"/>
            </a:outerShdw>
          </a:effectLst>
        </p:spPr>
      </p:pic>
      <p:sp>
        <p:nvSpPr>
          <p:cNvPr id="209" name="Shape 209"/>
          <p:cNvSpPr/>
          <p:nvPr/>
        </p:nvSpPr>
        <p:spPr>
          <a:xfrm>
            <a:off x="2308002" y="39662"/>
            <a:ext cx="825704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SEPT</a:t>
            </a:r>
          </a:p>
        </p:txBody>
      </p:sp>
      <p:sp>
        <p:nvSpPr>
          <p:cNvPr id="210" name="Shape 210"/>
          <p:cNvSpPr/>
          <p:nvPr/>
        </p:nvSpPr>
        <p:spPr>
          <a:xfrm>
            <a:off x="2342139" y="5097276"/>
            <a:ext cx="757429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OCT</a:t>
            </a:r>
          </a:p>
        </p:txBody>
      </p:sp>
      <p:sp>
        <p:nvSpPr>
          <p:cNvPr id="211" name="Shape 211"/>
          <p:cNvSpPr/>
          <p:nvPr/>
        </p:nvSpPr>
        <p:spPr>
          <a:xfrm>
            <a:off x="9604067" y="1749850"/>
            <a:ext cx="802540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NOV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New_Template8">
  <a:themeElements>
    <a:clrScheme name="New_Template8">
      <a:dk1>
        <a:srgbClr val="5B5854"/>
      </a:dk1>
      <a:lt1>
        <a:srgbClr val="072B5B"/>
      </a:lt1>
      <a:dk2>
        <a:srgbClr val="5B5854"/>
      </a:dk2>
      <a:lt2>
        <a:srgbClr val="C9C3BA"/>
      </a:lt2>
      <a:accent1>
        <a:srgbClr val="708CA5"/>
      </a:accent1>
      <a:accent2>
        <a:srgbClr val="80A7A7"/>
      </a:accent2>
      <a:accent3>
        <a:srgbClr val="98A66D"/>
      </a:accent3>
      <a:accent4>
        <a:srgbClr val="CF9E5B"/>
      </a:accent4>
      <a:accent5>
        <a:srgbClr val="C87C6D"/>
      </a:accent5>
      <a:accent6>
        <a:srgbClr val="837B9A"/>
      </a:accent6>
      <a:hlink>
        <a:srgbClr val="0000FF"/>
      </a:hlink>
      <a:folHlink>
        <a:srgbClr val="FF00FF"/>
      </a:folHlink>
    </a:clrScheme>
    <a:fontScheme name="New_Template8">
      <a:majorFont>
        <a:latin typeface="Futura"/>
        <a:ea typeface="Futura"/>
        <a:cs typeface="Futura"/>
      </a:majorFont>
      <a:minorFont>
        <a:latin typeface="Futura"/>
        <a:ea typeface="Futura"/>
        <a:cs typeface="Futura"/>
      </a:minorFont>
    </a:fontScheme>
    <a:fmtScheme name="New_Template8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32" strike="noStrike" sz="1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Futur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5">
              <a:alpha val="75000"/>
            </a:schemeClr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t" upright="0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B5854"/>
            </a:solidFill>
            <a:effectLst/>
            <a:uFillTx/>
            <a:latin typeface="Avenir Medium"/>
            <a:ea typeface="Avenir Medium"/>
            <a:cs typeface="Avenir Medium"/>
            <a:sym typeface="Avenir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8">
  <a:themeElements>
    <a:clrScheme name="New_Template8">
      <a:dk1>
        <a:srgbClr val="000000"/>
      </a:dk1>
      <a:lt1>
        <a:srgbClr val="FFFFFF"/>
      </a:lt1>
      <a:dk2>
        <a:srgbClr val="5B5854"/>
      </a:dk2>
      <a:lt2>
        <a:srgbClr val="C9C3BA"/>
      </a:lt2>
      <a:accent1>
        <a:srgbClr val="708CA5"/>
      </a:accent1>
      <a:accent2>
        <a:srgbClr val="80A7A7"/>
      </a:accent2>
      <a:accent3>
        <a:srgbClr val="98A66D"/>
      </a:accent3>
      <a:accent4>
        <a:srgbClr val="CF9E5B"/>
      </a:accent4>
      <a:accent5>
        <a:srgbClr val="C87C6D"/>
      </a:accent5>
      <a:accent6>
        <a:srgbClr val="837B9A"/>
      </a:accent6>
      <a:hlink>
        <a:srgbClr val="0000FF"/>
      </a:hlink>
      <a:folHlink>
        <a:srgbClr val="FF00FF"/>
      </a:folHlink>
    </a:clrScheme>
    <a:fontScheme name="New_Template8">
      <a:majorFont>
        <a:latin typeface="Futura"/>
        <a:ea typeface="Futura"/>
        <a:cs typeface="Futura"/>
      </a:majorFont>
      <a:minorFont>
        <a:latin typeface="Futura"/>
        <a:ea typeface="Futura"/>
        <a:cs typeface="Futura"/>
      </a:minorFont>
    </a:fontScheme>
    <a:fmtScheme name="New_Template8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32" strike="noStrike" sz="1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Futur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5">
              <a:alpha val="75000"/>
            </a:schemeClr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t" upright="0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B5854"/>
            </a:solidFill>
            <a:effectLst/>
            <a:uFillTx/>
            <a:latin typeface="Avenir Medium"/>
            <a:ea typeface="Avenir Medium"/>
            <a:cs typeface="Avenir Medium"/>
            <a:sym typeface="Avenir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