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2476-8DC9-49DB-AAE7-60D520E75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EFDD-1BEC-49E0-8AA0-38C6B755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55D4-CCA9-40B9-A781-1C5D4BED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32A6-FBDD-4859-BD31-7CCDAB89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8351-49BD-46AA-9B0A-B93D0814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DC9-6AA4-4BAF-91BF-3AC674A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E67CE-A518-4483-ABAE-7AE834EA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7CE3-3387-4762-9F49-A415A2CE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06D8-004B-4753-ABF0-9FB0C5A6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A2FA-B825-46C3-AD6C-99983508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3F7FB-CFD5-4B81-A123-3CD4275E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ECE-82E7-4FF3-91ED-1339E00D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2F0D-299A-4866-9DF0-A3D196BE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7FB0-31A2-4C3F-B0EC-3DF5A719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DC89-258E-4A5A-B5AE-4707AA62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567C-E9F6-463F-B819-A6309995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BE9-6FAA-457E-B0FD-43D5D5AA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B588-6C9A-423C-90FC-66F670D9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C783-0E68-40D7-8EF2-37CADCB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D7AD-DCFF-42B7-AF8C-85E9BC74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2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D1D-2735-43B0-99FE-909CC30A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97DC-E755-4BB9-B1FF-48721F89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AC0-B619-4CAE-8D49-03287758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5335-460F-491B-B0E1-30AD3802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8645-21F9-4566-ACC4-5E18E993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BDF-CD60-4BE1-98B0-DA9EA587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4816-AEEC-40EF-B754-A854DC49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119F-1BF4-4190-9B83-5D9E5946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8852-E150-495A-BF76-EEE14C0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1C6B-E278-4186-A3FE-6C9C8CE6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298B-64FB-43F1-9A77-D3B8AD2B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88B7-0EA8-44BA-9AA8-6A40839F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6440-54C9-4C83-95A7-9AE08BE3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3301A-8A7C-4EFA-A479-D1FF166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87CCC-3F44-4908-A0AB-F19E08E9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B30FF-304D-456C-B1CA-804C906F9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E0122-5807-46D2-98B7-865D44BD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D91B-235F-4D4B-93A6-D15A3AF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FFB88-AD6D-4688-83E7-CB59E17A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83C9-4206-4D59-B7CF-36120FFC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E9473-A09A-406B-8CA0-DCF9EC44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69617-4638-4C7F-BE0D-DA6E4779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C5E6-CFA6-4821-BF2D-E814F195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13551-1FE4-4908-994B-80781D82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CA6A4-7262-485F-9B80-D4EAF98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B24B-2E7E-44BF-B6E3-F88D6BC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1AA-18BC-46B0-A899-410495A6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92A7-9DF5-4E3D-BE75-E16DBE82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1B739-DF84-48FE-BBAD-DF0EB098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931B-C77E-4293-B52C-15C8A45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B1537-057A-44D5-9BC7-B5631B98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72C6-0F9C-4059-B1CE-49BD1EB1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B8C-C33F-43E8-B700-EB11EB9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E5B88-7070-4518-8F29-9B7627B5D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C8E4-1259-4D4A-8CB5-DCB499BA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22A8-A802-4167-94BF-20B469F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D4220-854B-477D-9437-EDF8DFD0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033D-3FD7-4CD7-8D0F-2E5BDC5F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5728-7FCD-4516-97E7-943A068A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BE239-6D8D-4A24-BC6F-DD9E2852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0FB4-0614-43A4-BA2B-F160CC5A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43DA-6AE1-41C8-9AFF-CB5105A3FC3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0320-DCF9-4A70-B5ED-642364F1F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2D88-D565-4ACB-AC2B-A908BC0D1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40EE-7FA2-4E56-8233-0AF1116F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r>
              <a:rPr lang="en-US" dirty="0"/>
              <a:t>"CP_NT/MP</a:t>
            </a:r>
          </a:p>
          <a:p>
            <a:r>
              <a:rPr lang="en-US" dirty="0"/>
              <a:t>"MP_PP  "</a:t>
            </a:r>
            <a:r>
              <a:rPr lang="en-US" dirty="0" err="1"/>
              <a:t>MP_sweep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260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Moldboard plow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396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r>
              <a:rPr lang="en-US" dirty="0"/>
              <a:t>MP_DT?</a:t>
            </a:r>
          </a:p>
          <a:p>
            <a:r>
              <a:rPr lang="en-US" dirty="0" err="1"/>
              <a:t>MP_disk</a:t>
            </a:r>
            <a:endParaRPr lang="en-US" dirty="0"/>
          </a:p>
          <a:p>
            <a:r>
              <a:rPr lang="en-US" dirty="0" err="1"/>
              <a:t>Disk_MP</a:t>
            </a:r>
            <a:endParaRPr lang="en-US" dirty="0"/>
          </a:p>
          <a:p>
            <a:r>
              <a:rPr lang="en-US" dirty="0" err="1"/>
              <a:t>MPmini_disk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r>
              <a:rPr lang="en-US" dirty="0" err="1"/>
              <a:t>MP_deep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1265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r>
              <a:rPr lang="en-US" dirty="0" err="1"/>
              <a:t>MP_subsoil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5584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r>
              <a:rPr lang="en-US" dirty="0"/>
              <a:t>MP_CP</a:t>
            </a:r>
          </a:p>
          <a:p>
            <a:r>
              <a:rPr lang="en-US" dirty="0"/>
              <a:t>CP_MP</a:t>
            </a:r>
          </a:p>
          <a:p>
            <a:r>
              <a:rPr lang="en-US" dirty="0"/>
              <a:t>MP_MPCP</a:t>
            </a:r>
          </a:p>
          <a:p>
            <a:r>
              <a:rPr lang="en-US" dirty="0"/>
              <a:t>MPCP_CP</a:t>
            </a:r>
          </a:p>
          <a:p>
            <a:r>
              <a:rPr lang="en-US" dirty="0" err="1"/>
              <a:t>MP_chisel</a:t>
            </a:r>
            <a:endParaRPr lang="en-US" dirty="0"/>
          </a:p>
          <a:p>
            <a:r>
              <a:rPr lang="en-US" dirty="0" err="1"/>
              <a:t>MPmini_chisel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r>
              <a:rPr lang="en-US" dirty="0" err="1"/>
              <a:t>MP_cultivation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92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r>
              <a:rPr lang="en-US" dirty="0"/>
              <a:t>MP_RT</a:t>
            </a:r>
          </a:p>
          <a:p>
            <a:r>
              <a:rPr lang="en-US" dirty="0"/>
              <a:t>MPCP_RT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13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r>
              <a:rPr lang="en-US" dirty="0" err="1"/>
              <a:t>MP_vertical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103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r>
              <a:rPr lang="en-US" dirty="0"/>
              <a:t>MP_ST</a:t>
            </a:r>
          </a:p>
          <a:p>
            <a:r>
              <a:rPr lang="en-US" dirty="0" err="1"/>
              <a:t>MP_strip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323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r>
              <a:rPr lang="en-US" dirty="0"/>
              <a:t>MP_NT</a:t>
            </a:r>
          </a:p>
          <a:p>
            <a:r>
              <a:rPr lang="en-US" dirty="0"/>
              <a:t>MP_NT/MP</a:t>
            </a:r>
          </a:p>
          <a:p>
            <a:r>
              <a:rPr lang="en-US" dirty="0"/>
              <a:t>NT/MP_NT?</a:t>
            </a:r>
          </a:p>
          <a:p>
            <a:r>
              <a:rPr lang="en-US" dirty="0"/>
              <a:t>MPCP_NT?</a:t>
            </a:r>
          </a:p>
          <a:p>
            <a:r>
              <a:rPr lang="en-US" dirty="0" err="1"/>
              <a:t>Mpmini_NT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134198" y="1966813"/>
            <a:ext cx="1343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r>
              <a:rPr lang="en-US" dirty="0"/>
              <a:t>MP_MP</a:t>
            </a:r>
          </a:p>
          <a:p>
            <a:r>
              <a:rPr lang="en-US" dirty="0" err="1"/>
              <a:t>MP_MPmini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157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 plow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Deep Ripper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122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Subsoil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113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Rotary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1843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Chisel plow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9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E75E2-0F54-49EA-BA4C-BDD82097E8B8}"/>
              </a:ext>
            </a:extLst>
          </p:cNvPr>
          <p:cNvSpPr/>
          <p:nvPr/>
        </p:nvSpPr>
        <p:spPr>
          <a:xfrm>
            <a:off x="9838289" y="170121"/>
            <a:ext cx="235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Homeless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B53D-00CB-40E2-A607-8455998D38B4}"/>
              </a:ext>
            </a:extLst>
          </p:cNvPr>
          <p:cNvSpPr txBox="1"/>
          <p:nvPr/>
        </p:nvSpPr>
        <p:spPr>
          <a:xfrm>
            <a:off x="4667694" y="170121"/>
            <a:ext cx="2381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 Cultivator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DA9A3-2978-428B-82C7-EB9CF7A51182}"/>
              </a:ext>
            </a:extLst>
          </p:cNvPr>
          <p:cNvSpPr txBox="1"/>
          <p:nvPr/>
        </p:nvSpPr>
        <p:spPr>
          <a:xfrm>
            <a:off x="1568348" y="1949715"/>
            <a:ext cx="110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Disc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709B-6F6D-49F3-9981-B60C101ABD0A}"/>
              </a:ext>
            </a:extLst>
          </p:cNvPr>
          <p:cNvSpPr txBox="1"/>
          <p:nvPr/>
        </p:nvSpPr>
        <p:spPr>
          <a:xfrm>
            <a:off x="2730962" y="194971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Deep ripper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CF0-C301-46BD-8C32-33B1D2DA65F2}"/>
              </a:ext>
            </a:extLst>
          </p:cNvPr>
          <p:cNvSpPr txBox="1"/>
          <p:nvPr/>
        </p:nvSpPr>
        <p:spPr>
          <a:xfrm>
            <a:off x="4010545" y="1966813"/>
            <a:ext cx="86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39CED-C135-440B-BCB7-B35016708FFB}"/>
              </a:ext>
            </a:extLst>
          </p:cNvPr>
          <p:cNvSpPr txBox="1"/>
          <p:nvPr/>
        </p:nvSpPr>
        <p:spPr>
          <a:xfrm>
            <a:off x="5278597" y="1966813"/>
            <a:ext cx="817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Rotary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50-B0EF-4C31-85F4-C247C1A59F8F}"/>
              </a:ext>
            </a:extLst>
          </p:cNvPr>
          <p:cNvSpPr txBox="1"/>
          <p:nvPr/>
        </p:nvSpPr>
        <p:spPr>
          <a:xfrm>
            <a:off x="6301857" y="1949715"/>
            <a:ext cx="12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Chisel plow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84EF-EC53-4A1A-91C2-9A2164FCC20E}"/>
              </a:ext>
            </a:extLst>
          </p:cNvPr>
          <p:cNvSpPr txBox="1"/>
          <p:nvPr/>
        </p:nvSpPr>
        <p:spPr>
          <a:xfrm>
            <a:off x="1324909" y="4466117"/>
            <a:ext cx="163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Field Cultivator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7BD0C-21BE-4DBC-836B-713FDD9995EF}"/>
              </a:ext>
            </a:extLst>
          </p:cNvPr>
          <p:cNvSpPr txBox="1"/>
          <p:nvPr/>
        </p:nvSpPr>
        <p:spPr>
          <a:xfrm>
            <a:off x="2925444" y="4437280"/>
            <a:ext cx="105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Ridge Till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577A8-C07A-4CFD-857D-556A69956498}"/>
              </a:ext>
            </a:extLst>
          </p:cNvPr>
          <p:cNvSpPr txBox="1"/>
          <p:nvPr/>
        </p:nvSpPr>
        <p:spPr>
          <a:xfrm>
            <a:off x="4506722" y="4433323"/>
            <a:ext cx="8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Subsoil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34D33-0332-4185-87C6-056A540EE156}"/>
              </a:ext>
            </a:extLst>
          </p:cNvPr>
          <p:cNvSpPr txBox="1"/>
          <p:nvPr/>
        </p:nvSpPr>
        <p:spPr>
          <a:xfrm>
            <a:off x="5297078" y="4436865"/>
            <a:ext cx="90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Vertical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4B138-449F-48AE-87CB-3A15723B12FB}"/>
              </a:ext>
            </a:extLst>
          </p:cNvPr>
          <p:cNvSpPr txBox="1"/>
          <p:nvPr/>
        </p:nvSpPr>
        <p:spPr>
          <a:xfrm>
            <a:off x="6444749" y="4424111"/>
            <a:ext cx="104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Reduced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BB70-191E-4EB0-A16F-EDB52315215C}"/>
              </a:ext>
            </a:extLst>
          </p:cNvPr>
          <p:cNvSpPr txBox="1"/>
          <p:nvPr/>
        </p:nvSpPr>
        <p:spPr>
          <a:xfrm>
            <a:off x="7497379" y="4424111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Mulch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FD79-5689-4A89-BF29-918B5B38B07B}"/>
              </a:ext>
            </a:extLst>
          </p:cNvPr>
          <p:cNvSpPr txBox="1"/>
          <p:nvPr/>
        </p:nvSpPr>
        <p:spPr>
          <a:xfrm>
            <a:off x="8404689" y="442765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Strip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952A-BCED-4E4B-8995-0273A95B99E3}"/>
              </a:ext>
            </a:extLst>
          </p:cNvPr>
          <p:cNvSpPr txBox="1"/>
          <p:nvPr/>
        </p:nvSpPr>
        <p:spPr>
          <a:xfrm>
            <a:off x="9286273" y="4379555"/>
            <a:ext cx="111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No-tillage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1D6AC-ABDA-4164-87AA-C8BB79610D2A}"/>
              </a:ext>
            </a:extLst>
          </p:cNvPr>
          <p:cNvSpPr txBox="1"/>
          <p:nvPr/>
        </p:nvSpPr>
        <p:spPr>
          <a:xfrm>
            <a:off x="213116" y="1966813"/>
            <a:ext cx="1252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Moldboard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2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248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LWA</dc:creator>
  <cp:lastModifiedBy>LWA</cp:lastModifiedBy>
  <cp:revision>3</cp:revision>
  <dcterms:created xsi:type="dcterms:W3CDTF">2019-06-19T14:28:14Z</dcterms:created>
  <dcterms:modified xsi:type="dcterms:W3CDTF">2019-06-19T18:53:32Z</dcterms:modified>
</cp:coreProperties>
</file>