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96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4/19/2019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95558-784C-49DB-A7A7-2E56107188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6ED7B7-C7D9-44FF-BE88-B944E7CF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/>
              <a:t>TURBIDITY PREDICTION FOR </a:t>
            </a:r>
            <a:br>
              <a:rPr lang="en-US"/>
            </a:br>
            <a:r>
              <a:rPr lang="en-US"/>
              <a:t>industrial cleaning processes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56C05-6904-4AE1-B7D5-9BAE3DA95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IE7275 Data Mining in Engineering</a:t>
            </a:r>
          </a:p>
          <a:p>
            <a:pPr>
              <a:lnSpc>
                <a:spcPct val="90000"/>
              </a:lnSpc>
            </a:pPr>
            <a:r>
              <a:rPr lang="en-US" sz="18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Prof. SAGAR </a:t>
            </a:r>
            <a:r>
              <a:rPr lang="en-US" sz="1800" cap="all" dirty="0" err="1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Kamarthi</a:t>
            </a:r>
            <a:endParaRPr lang="en-US" sz="1800" cap="all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en-US" sz="1800" cap="all" dirty="0">
                <a:ln w="3175" cmpd="sng">
                  <a:noFill/>
                </a:ln>
                <a:solidFill>
                  <a:schemeClr val="tx1"/>
                </a:solidFill>
              </a:rPr>
              <a:t>GROUP 2</a:t>
            </a:r>
            <a:endParaRPr lang="en-US" sz="1800" cap="all" dirty="0">
              <a:ln w="3175" cmpd="sng"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en-US" sz="18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MONISHA PRAKASH </a:t>
            </a:r>
          </a:p>
          <a:p>
            <a:pPr>
              <a:lnSpc>
                <a:spcPct val="90000"/>
              </a:lnSpc>
            </a:pPr>
            <a:r>
              <a:rPr lang="en-US" sz="1800" cap="all" dirty="0">
                <a:ln w="3175" cmpd="sng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WEI DU 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96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FFC3C-0BD3-41A2-A956-FE2CB4E4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739" y="-30576"/>
            <a:ext cx="4955458" cy="114246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PROBLEM DESCRIPTION </a:t>
            </a:r>
          </a:p>
        </p:txBody>
      </p:sp>
      <p:sp>
        <p:nvSpPr>
          <p:cNvPr id="5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D181D-DE28-4F99-9B17-B5BA2D1F99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/>
          </a:blip>
          <a:srcRect l="2109" r="7791" b="1"/>
          <a:stretch/>
        </p:blipFill>
        <p:spPr>
          <a:xfrm>
            <a:off x="612990" y="620722"/>
            <a:ext cx="6575496" cy="528683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E8CA-04E8-4545-A7E6-0DA43A82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677" y="1275797"/>
            <a:ext cx="4513516" cy="4896403"/>
          </a:xfrm>
        </p:spPr>
        <p:txBody>
          <a:bodyPr anchor="t">
            <a:normAutofit fontScale="55000" lnSpcReduction="20000"/>
          </a:bodyPr>
          <a:lstStyle/>
          <a:p>
            <a:pPr algn="just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3400" dirty="0"/>
              <a:t>The goal of this project is to predict measures of cleanliness (turbidity) to improve efficiency in industrial cleaning processes.</a:t>
            </a:r>
          </a:p>
          <a:p>
            <a:pPr algn="just">
              <a:lnSpc>
                <a:spcPct val="9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400" dirty="0"/>
              <a:t>Industrial cleaning standards are strict, especially in food and beverage industry.  </a:t>
            </a:r>
          </a:p>
          <a:p>
            <a:pPr algn="just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3400" dirty="0"/>
              <a:t>The cleaning processes requires substantial amount of resources : Water, caustic acid , soda. </a:t>
            </a:r>
          </a:p>
          <a:p>
            <a:pPr algn="just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3400" dirty="0"/>
              <a:t>Turbidity (amount of suspended particles) is an indicator of efficiency of cleaning process</a:t>
            </a:r>
          </a:p>
          <a:p>
            <a:pPr algn="just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3400" dirty="0"/>
              <a:t>Depending on this “expected level” of turbidity a cleaning station operator can extend or shorten the cleaning process. </a:t>
            </a:r>
          </a:p>
          <a:p>
            <a:pPr algn="just">
              <a:lnSpc>
                <a:spcPct val="90000"/>
              </a:lnSpc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3400" dirty="0"/>
              <a:t>This conserves water and cleaning resources while ensuring high cleaning standards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0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1000" dirty="0"/>
          </a:p>
          <a:p>
            <a:pPr marL="0" indent="0" algn="just">
              <a:lnSpc>
                <a:spcPct val="90000"/>
              </a:lnSpc>
              <a:buNone/>
            </a:pPr>
            <a:endParaRPr lang="en-US" sz="1000" dirty="0"/>
          </a:p>
          <a:p>
            <a:pPr algn="just">
              <a:lnSpc>
                <a:spcPct val="90000"/>
              </a:lnSpc>
            </a:pPr>
            <a:endParaRPr lang="en-US" sz="1000" dirty="0"/>
          </a:p>
          <a:p>
            <a:pPr algn="just">
              <a:lnSpc>
                <a:spcPct val="90000"/>
              </a:lnSpc>
            </a:pPr>
            <a:endParaRPr lang="en-US" sz="1000" dirty="0"/>
          </a:p>
          <a:p>
            <a:pPr algn="just">
              <a:lnSpc>
                <a:spcPct val="90000"/>
              </a:lnSpc>
            </a:pPr>
            <a:endParaRPr lang="en-US" sz="1000" dirty="0"/>
          </a:p>
          <a:p>
            <a:pPr algn="just">
              <a:lnSpc>
                <a:spcPct val="90000"/>
              </a:lnSpc>
            </a:pPr>
            <a:endParaRPr lang="en-US" sz="1000" dirty="0"/>
          </a:p>
          <a:p>
            <a:pPr algn="just">
              <a:lnSpc>
                <a:spcPct val="90000"/>
              </a:lnSpc>
            </a:pPr>
            <a:endParaRPr lang="en-US" sz="1000" dirty="0"/>
          </a:p>
          <a:p>
            <a:pPr algn="just">
              <a:lnSpc>
                <a:spcPct val="90000"/>
              </a:lnSpc>
            </a:pPr>
            <a:endParaRPr lang="en-US" sz="1000" dirty="0"/>
          </a:p>
          <a:p>
            <a:pPr algn="just">
              <a:lnSpc>
                <a:spcPct val="90000"/>
              </a:lnSpc>
            </a:pPr>
            <a:endParaRPr lang="en-US" sz="1000" dirty="0"/>
          </a:p>
        </p:txBody>
      </p:sp>
      <p:grpSp>
        <p:nvGrpSpPr>
          <p:cNvPr id="53" name="Group 4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0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FFC3C-0BD3-41A2-A956-FE2CB4E4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176" y="-124916"/>
            <a:ext cx="4089650" cy="114246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CLEANING PROCESS</a:t>
            </a:r>
          </a:p>
        </p:txBody>
      </p:sp>
      <p:sp>
        <p:nvSpPr>
          <p:cNvPr id="11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2D202-4A3B-4250-AF19-59C7B8CC2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r="23245" b="2"/>
          <a:stretch/>
        </p:blipFill>
        <p:spPr>
          <a:xfrm>
            <a:off x="569640" y="620722"/>
            <a:ext cx="6618846" cy="528683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E8CA-04E8-4545-A7E6-0DA43A82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749" y="1017546"/>
            <a:ext cx="4956988" cy="5549023"/>
          </a:xfrm>
        </p:spPr>
        <p:txBody>
          <a:bodyPr anchor="t">
            <a:normAutofit/>
          </a:bodyPr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Clean in place ( CIP) processes is a method of cleaning production objects without disassembly. In the station, the cleaning material is stored in tanks connected to food and beverage production objects through different outlet and return pipeline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Pre-rinse phase: Rinse water is pushed into the cleaning object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Caustic phase: Caustic soda is pushed into the cleaning object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Intermediate rinse phase: Clean or rinse water is pushed into the object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Acid phase: Nitric acid is pushed into the cleaning object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Final rinse phase: Clean water is pushed into the object</a:t>
            </a:r>
          </a:p>
          <a:p>
            <a:pPr marL="0" indent="0" algn="just">
              <a:buClr>
                <a:schemeClr val="accent1"/>
              </a:buClr>
              <a:buNone/>
            </a:pP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36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FC3C-0BD3-41A2-A956-FE2CB4E4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91" y="-1034804"/>
            <a:ext cx="5857359" cy="40637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DATASET DESCRIPTION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780DC6D-9E87-4DC2-8514-D0BD7BE1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5" y="1386987"/>
            <a:ext cx="11816853" cy="227537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1AB03E6-FB6F-4C16-A1EC-4D355FCEDDDF}"/>
              </a:ext>
            </a:extLst>
          </p:cNvPr>
          <p:cNvSpPr txBox="1"/>
          <p:nvPr/>
        </p:nvSpPr>
        <p:spPr>
          <a:xfrm>
            <a:off x="103685" y="4323800"/>
            <a:ext cx="7717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/>
                </a:solidFill>
              </a:rPr>
              <a:t>Left join on recipe to gather data on standard cleaning procedures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/>
                </a:solidFill>
              </a:rPr>
              <a:t>Median measurements for each process ID by standard procedures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/>
                </a:solidFill>
              </a:rPr>
              <a:t>Removing outliers for turbidity values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accent1"/>
                </a:solidFill>
              </a:rPr>
              <a:t>Retain measurement details only if indicated as ‘TRUE’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163BCF-C682-498C-B0AB-D555D3164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013" y="4426521"/>
            <a:ext cx="38195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3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FC3C-0BD3-41A2-A956-FE2CB4E4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42" y="0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E8CA-04E8-4545-A7E6-0DA43A82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55" y="1047379"/>
            <a:ext cx="11300654" cy="3992584"/>
          </a:xfrm>
        </p:spPr>
        <p:txBody>
          <a:bodyPr>
            <a:normAutofit/>
          </a:bodyPr>
          <a:lstStyle/>
          <a:p>
            <a:r>
              <a:rPr lang="en-US" sz="2800" dirty="0"/>
              <a:t>RANDOM FOREST REGRESSION WITH RANGER</a:t>
            </a:r>
          </a:p>
          <a:p>
            <a:r>
              <a:rPr lang="en-US" sz="2800" dirty="0"/>
              <a:t>BOOSTED RANDOM FOREST REGRESSION</a:t>
            </a:r>
          </a:p>
          <a:p>
            <a:r>
              <a:rPr lang="en-US" sz="2800" dirty="0"/>
              <a:t>BOOSTED RANDOM FOREST WITH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56FDC-669C-4428-BDAD-F75EB616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859" y="2166411"/>
            <a:ext cx="2724150" cy="4219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38738-4587-40D4-8E75-952614199666}"/>
              </a:ext>
            </a:extLst>
          </p:cNvPr>
          <p:cNvSpPr txBox="1"/>
          <p:nvPr/>
        </p:nvSpPr>
        <p:spPr>
          <a:xfrm>
            <a:off x="8709834" y="1395725"/>
            <a:ext cx="325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FINAL PREDICTION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DF9C0-8AE4-459B-9DFF-FC55918B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75" y="4580275"/>
            <a:ext cx="4767724" cy="19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9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2">
                <a:lumMod val="40000"/>
                <a:lumOff val="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FC3C-0BD3-41A2-A956-FE2CB4E4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42" y="0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PERFORMANCE EVALUATION METRICS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09694-E60B-4A98-88CD-D96B312B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7" y="2241703"/>
            <a:ext cx="11535508" cy="205936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835A39-BF12-4BB1-8C39-D52A8B7F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601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277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Wingdings</vt:lpstr>
      <vt:lpstr>Wingdings 3</vt:lpstr>
      <vt:lpstr>Slice</vt:lpstr>
      <vt:lpstr>TURBIDITY PREDICTION FOR  industrial cleaning processes  </vt:lpstr>
      <vt:lpstr>PROBLEM DESCRIPTION </vt:lpstr>
      <vt:lpstr>CLEANING PROCESS</vt:lpstr>
      <vt:lpstr>DATASET DESCRIPTION </vt:lpstr>
      <vt:lpstr>MODELS USED</vt:lpstr>
      <vt:lpstr>PERFORMANCE EVALUATION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TURBIDITY PREDICTION FOR  industrial cleaning processes  </dc:title>
  <dc:creator>monisha23prakash@gmail.com</dc:creator>
  <cp:lastModifiedBy>monisha23prakash@gmail.com</cp:lastModifiedBy>
  <cp:revision>12</cp:revision>
  <dcterms:created xsi:type="dcterms:W3CDTF">2019-04-19T11:28:52Z</dcterms:created>
  <dcterms:modified xsi:type="dcterms:W3CDTF">2019-04-19T16:51:14Z</dcterms:modified>
</cp:coreProperties>
</file>