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ink/ink1.xml" ContentType="application/inkml+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74" r:id="rId5"/>
    <p:sldId id="275" r:id="rId6"/>
    <p:sldId id="276" r:id="rId7"/>
    <p:sldId id="299" r:id="rId8"/>
    <p:sldId id="277" r:id="rId9"/>
    <p:sldId id="278" r:id="rId10"/>
    <p:sldId id="279" r:id="rId11"/>
    <p:sldId id="280" r:id="rId12"/>
    <p:sldId id="281" r:id="rId13"/>
    <p:sldId id="282" r:id="rId14"/>
    <p:sldId id="298" r:id="rId15"/>
    <p:sldId id="283" r:id="rId16"/>
    <p:sldId id="285" r:id="rId17"/>
    <p:sldId id="286" r:id="rId18"/>
    <p:sldId id="287" r:id="rId19"/>
    <p:sldId id="288" r:id="rId20"/>
    <p:sldId id="289" r:id="rId21"/>
    <p:sldId id="291" r:id="rId22"/>
    <p:sldId id="293" r:id="rId23"/>
    <p:sldId id="294" r:id="rId24"/>
    <p:sldId id="295" r:id="rId25"/>
    <p:sldId id="300" r:id="rId26"/>
    <p:sldId id="301" r:id="rId27"/>
    <p:sldId id="296" r:id="rId2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F54F7-90A4-4D5C-BB29-7166E8F952D1}" v="312" dt="2024-07-16T07:34:49.84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0ECB2-2890-443C-A5F9-80A1A112AC21}" type="doc">
      <dgm:prSet loTypeId="urn:microsoft.com/office/officeart/2005/8/layout/hierarchy1" loCatId="hierarchy" qsTypeId="urn:microsoft.com/office/officeart/2005/8/quickstyle/simple2" qsCatId="simple" csTypeId="urn:microsoft.com/office/officeart/2005/8/colors/colorful5" csCatId="colorful"/>
      <dgm:spPr/>
      <dgm:t>
        <a:bodyPr/>
        <a:lstStyle/>
        <a:p>
          <a:endParaRPr lang="en-US"/>
        </a:p>
      </dgm:t>
    </dgm:pt>
    <dgm:pt modelId="{6E0BDBA1-7AD2-44B7-88DC-732B58C4770C}">
      <dgm:prSet/>
      <dgm:spPr/>
      <dgm:t>
        <a:bodyPr/>
        <a:lstStyle/>
        <a:p>
          <a:r>
            <a:rPr lang="en-IN" b="1" dirty="0"/>
            <a:t>Project Overview</a:t>
          </a:r>
          <a:endParaRPr lang="en-US" dirty="0"/>
        </a:p>
      </dgm:t>
    </dgm:pt>
    <dgm:pt modelId="{45616952-0732-41A4-9517-D78EAEA149EB}" type="parTrans" cxnId="{499FE94F-8D0A-4FE6-8585-F1623363AA62}">
      <dgm:prSet/>
      <dgm:spPr/>
      <dgm:t>
        <a:bodyPr/>
        <a:lstStyle/>
        <a:p>
          <a:endParaRPr lang="en-US"/>
        </a:p>
      </dgm:t>
    </dgm:pt>
    <dgm:pt modelId="{C4B736CE-210F-4B2A-87DC-AAFD8B57671B}" type="sibTrans" cxnId="{499FE94F-8D0A-4FE6-8585-F1623363AA62}">
      <dgm:prSet phldrT="01"/>
      <dgm:spPr/>
      <dgm:t>
        <a:bodyPr/>
        <a:lstStyle/>
        <a:p>
          <a:endParaRPr lang="en-US"/>
        </a:p>
      </dgm:t>
    </dgm:pt>
    <dgm:pt modelId="{1E688A7F-8911-4EB7-94A0-2317DD5FD249}">
      <dgm:prSet/>
      <dgm:spPr/>
      <dgm:t>
        <a:bodyPr/>
        <a:lstStyle/>
        <a:p>
          <a:r>
            <a:rPr lang="en-US"/>
            <a:t>1)Discuss pros and cons of vulnerability scanning</a:t>
          </a:r>
        </a:p>
      </dgm:t>
    </dgm:pt>
    <dgm:pt modelId="{91C08385-170A-40B7-A073-5CF966386128}" type="parTrans" cxnId="{D127AD4C-E2F3-4693-8983-E7ED8E2301A6}">
      <dgm:prSet/>
      <dgm:spPr/>
      <dgm:t>
        <a:bodyPr/>
        <a:lstStyle/>
        <a:p>
          <a:endParaRPr lang="en-US"/>
        </a:p>
      </dgm:t>
    </dgm:pt>
    <dgm:pt modelId="{0264C8BE-C29C-48AE-8555-C4144F7DCAB5}" type="sibTrans" cxnId="{D127AD4C-E2F3-4693-8983-E7ED8E2301A6}">
      <dgm:prSet phldrT="02"/>
      <dgm:spPr/>
      <dgm:t>
        <a:bodyPr/>
        <a:lstStyle/>
        <a:p>
          <a:endParaRPr lang="en-US"/>
        </a:p>
      </dgm:t>
    </dgm:pt>
    <dgm:pt modelId="{757FECE1-47C0-4138-A248-E94D5EE943CD}">
      <dgm:prSet/>
      <dgm:spPr/>
      <dgm:t>
        <a:bodyPr/>
        <a:lstStyle/>
        <a:p>
          <a:r>
            <a:rPr lang="en-US"/>
            <a:t>2) Analyze Impact of False Positives and False Negatives</a:t>
          </a:r>
        </a:p>
      </dgm:t>
    </dgm:pt>
    <dgm:pt modelId="{1373E444-55AF-4CB8-AB88-EC35CA89EAF3}" type="parTrans" cxnId="{BD4D3A1D-FE9E-471C-AA0E-6CC159FC3CA3}">
      <dgm:prSet/>
      <dgm:spPr/>
      <dgm:t>
        <a:bodyPr/>
        <a:lstStyle/>
        <a:p>
          <a:endParaRPr lang="en-US"/>
        </a:p>
      </dgm:t>
    </dgm:pt>
    <dgm:pt modelId="{30D13BAF-C44F-40F9-9BBB-0B901929BDDB}" type="sibTrans" cxnId="{BD4D3A1D-FE9E-471C-AA0E-6CC159FC3CA3}">
      <dgm:prSet phldrT="03"/>
      <dgm:spPr/>
      <dgm:t>
        <a:bodyPr/>
        <a:lstStyle/>
        <a:p>
          <a:endParaRPr lang="en-US"/>
        </a:p>
      </dgm:t>
    </dgm:pt>
    <dgm:pt modelId="{85D840AE-5968-43C6-A699-C812B0427F4E}">
      <dgm:prSet/>
      <dgm:spPr/>
      <dgm:t>
        <a:bodyPr/>
        <a:lstStyle/>
        <a:p>
          <a:r>
            <a:rPr lang="en-US"/>
            <a:t>3) Leverage AI for Enhanced Accuracy</a:t>
          </a:r>
        </a:p>
      </dgm:t>
    </dgm:pt>
    <dgm:pt modelId="{07A84F8E-E4A2-4484-A9E0-BEF07EE0908F}" type="parTrans" cxnId="{DCD457BB-BB15-4850-846E-DFB77FACD6A7}">
      <dgm:prSet/>
      <dgm:spPr/>
      <dgm:t>
        <a:bodyPr/>
        <a:lstStyle/>
        <a:p>
          <a:endParaRPr lang="en-US"/>
        </a:p>
      </dgm:t>
    </dgm:pt>
    <dgm:pt modelId="{C1B40FFF-5574-438F-AF61-157B80D60ADF}" type="sibTrans" cxnId="{DCD457BB-BB15-4850-846E-DFB77FACD6A7}">
      <dgm:prSet phldrT="04"/>
      <dgm:spPr/>
      <dgm:t>
        <a:bodyPr/>
        <a:lstStyle/>
        <a:p>
          <a:endParaRPr lang="en-US"/>
        </a:p>
      </dgm:t>
    </dgm:pt>
    <dgm:pt modelId="{7DC7AF49-932E-4C71-ABF3-B30AC3719FF4}">
      <dgm:prSet/>
      <dgm:spPr/>
      <dgm:t>
        <a:bodyPr/>
        <a:lstStyle/>
        <a:p>
          <a:r>
            <a:rPr lang="en-US"/>
            <a:t>4)</a:t>
          </a:r>
          <a:r>
            <a:rPr lang="en-IN"/>
            <a:t> </a:t>
          </a:r>
          <a:r>
            <a:rPr lang="en-US"/>
            <a:t>Utilize Blockchain for Data Integrity</a:t>
          </a:r>
        </a:p>
      </dgm:t>
    </dgm:pt>
    <dgm:pt modelId="{CB2605B4-5639-4FC5-B9B9-65FAAF7A4159}" type="parTrans" cxnId="{94D6481C-C717-4A35-971A-6CBA140F1E7B}">
      <dgm:prSet/>
      <dgm:spPr/>
      <dgm:t>
        <a:bodyPr/>
        <a:lstStyle/>
        <a:p>
          <a:endParaRPr lang="en-US"/>
        </a:p>
      </dgm:t>
    </dgm:pt>
    <dgm:pt modelId="{65C62AD5-542A-4FD4-A07A-FBDA21D8ACC8}" type="sibTrans" cxnId="{94D6481C-C717-4A35-971A-6CBA140F1E7B}">
      <dgm:prSet phldrT="05"/>
      <dgm:spPr/>
      <dgm:t>
        <a:bodyPr/>
        <a:lstStyle/>
        <a:p>
          <a:endParaRPr lang="en-US"/>
        </a:p>
      </dgm:t>
    </dgm:pt>
    <dgm:pt modelId="{19DF09A5-DA90-4A5A-BB9C-BCA1BD254E99}" type="pres">
      <dgm:prSet presAssocID="{E060ECB2-2890-443C-A5F9-80A1A112AC21}" presName="hierChild1" presStyleCnt="0">
        <dgm:presLayoutVars>
          <dgm:chPref val="1"/>
          <dgm:dir/>
          <dgm:animOne val="branch"/>
          <dgm:animLvl val="lvl"/>
          <dgm:resizeHandles/>
        </dgm:presLayoutVars>
      </dgm:prSet>
      <dgm:spPr/>
    </dgm:pt>
    <dgm:pt modelId="{BCEC182B-31A1-460A-AD29-2230C983CCEE}" type="pres">
      <dgm:prSet presAssocID="{6E0BDBA1-7AD2-44B7-88DC-732B58C4770C}" presName="hierRoot1" presStyleCnt="0"/>
      <dgm:spPr/>
    </dgm:pt>
    <dgm:pt modelId="{A8C727B7-DB01-4364-9147-3B8022A0B13B}" type="pres">
      <dgm:prSet presAssocID="{6E0BDBA1-7AD2-44B7-88DC-732B58C4770C}" presName="composite" presStyleCnt="0"/>
      <dgm:spPr/>
    </dgm:pt>
    <dgm:pt modelId="{5A71166C-68E5-4438-899B-694E885394F0}" type="pres">
      <dgm:prSet presAssocID="{6E0BDBA1-7AD2-44B7-88DC-732B58C4770C}" presName="background" presStyleLbl="node0" presStyleIdx="0" presStyleCnt="5"/>
      <dgm:spPr/>
    </dgm:pt>
    <dgm:pt modelId="{10CACA71-8668-41A0-AE73-BEF5147BA9A8}" type="pres">
      <dgm:prSet presAssocID="{6E0BDBA1-7AD2-44B7-88DC-732B58C4770C}" presName="text" presStyleLbl="fgAcc0" presStyleIdx="0" presStyleCnt="5">
        <dgm:presLayoutVars>
          <dgm:chPref val="3"/>
        </dgm:presLayoutVars>
      </dgm:prSet>
      <dgm:spPr/>
    </dgm:pt>
    <dgm:pt modelId="{203F708F-F38A-4DBA-9944-87D3975CBCE7}" type="pres">
      <dgm:prSet presAssocID="{6E0BDBA1-7AD2-44B7-88DC-732B58C4770C}" presName="hierChild2" presStyleCnt="0"/>
      <dgm:spPr/>
    </dgm:pt>
    <dgm:pt modelId="{04F3BF4B-4EF0-4FA1-8550-21C7315B96FE}" type="pres">
      <dgm:prSet presAssocID="{1E688A7F-8911-4EB7-94A0-2317DD5FD249}" presName="hierRoot1" presStyleCnt="0"/>
      <dgm:spPr/>
    </dgm:pt>
    <dgm:pt modelId="{DBA9D0D8-B6C9-4E8C-8C16-AEE234186AB5}" type="pres">
      <dgm:prSet presAssocID="{1E688A7F-8911-4EB7-94A0-2317DD5FD249}" presName="composite" presStyleCnt="0"/>
      <dgm:spPr/>
    </dgm:pt>
    <dgm:pt modelId="{5D4642F6-F0BF-4687-B1A5-F623C29AB7B5}" type="pres">
      <dgm:prSet presAssocID="{1E688A7F-8911-4EB7-94A0-2317DD5FD249}" presName="background" presStyleLbl="node0" presStyleIdx="1" presStyleCnt="5"/>
      <dgm:spPr/>
    </dgm:pt>
    <dgm:pt modelId="{509FD984-6257-4F86-894D-D148C143CA8A}" type="pres">
      <dgm:prSet presAssocID="{1E688A7F-8911-4EB7-94A0-2317DD5FD249}" presName="text" presStyleLbl="fgAcc0" presStyleIdx="1" presStyleCnt="5">
        <dgm:presLayoutVars>
          <dgm:chPref val="3"/>
        </dgm:presLayoutVars>
      </dgm:prSet>
      <dgm:spPr/>
    </dgm:pt>
    <dgm:pt modelId="{3C8D43BE-A932-4BD3-A03F-B5F422E80717}" type="pres">
      <dgm:prSet presAssocID="{1E688A7F-8911-4EB7-94A0-2317DD5FD249}" presName="hierChild2" presStyleCnt="0"/>
      <dgm:spPr/>
    </dgm:pt>
    <dgm:pt modelId="{A0FABF0D-CA9F-411B-A4FD-3AA2BF47C66D}" type="pres">
      <dgm:prSet presAssocID="{757FECE1-47C0-4138-A248-E94D5EE943CD}" presName="hierRoot1" presStyleCnt="0"/>
      <dgm:spPr/>
    </dgm:pt>
    <dgm:pt modelId="{26FCE98F-E6AB-428C-85CA-0C112009269D}" type="pres">
      <dgm:prSet presAssocID="{757FECE1-47C0-4138-A248-E94D5EE943CD}" presName="composite" presStyleCnt="0"/>
      <dgm:spPr/>
    </dgm:pt>
    <dgm:pt modelId="{8CBA7437-9029-4D8A-9C71-71BBAF3FB904}" type="pres">
      <dgm:prSet presAssocID="{757FECE1-47C0-4138-A248-E94D5EE943CD}" presName="background" presStyleLbl="node0" presStyleIdx="2" presStyleCnt="5"/>
      <dgm:spPr/>
    </dgm:pt>
    <dgm:pt modelId="{D9332546-C8D7-4C64-A5F2-8631AF5AE0C1}" type="pres">
      <dgm:prSet presAssocID="{757FECE1-47C0-4138-A248-E94D5EE943CD}" presName="text" presStyleLbl="fgAcc0" presStyleIdx="2" presStyleCnt="5">
        <dgm:presLayoutVars>
          <dgm:chPref val="3"/>
        </dgm:presLayoutVars>
      </dgm:prSet>
      <dgm:spPr/>
    </dgm:pt>
    <dgm:pt modelId="{807BCCB0-CBD2-4B40-8556-4E67A3D8781F}" type="pres">
      <dgm:prSet presAssocID="{757FECE1-47C0-4138-A248-E94D5EE943CD}" presName="hierChild2" presStyleCnt="0"/>
      <dgm:spPr/>
    </dgm:pt>
    <dgm:pt modelId="{9C575235-5BF5-46AE-9788-8265935BA6C5}" type="pres">
      <dgm:prSet presAssocID="{85D840AE-5968-43C6-A699-C812B0427F4E}" presName="hierRoot1" presStyleCnt="0"/>
      <dgm:spPr/>
    </dgm:pt>
    <dgm:pt modelId="{F2852D05-C9C2-481A-9325-73877A4F2457}" type="pres">
      <dgm:prSet presAssocID="{85D840AE-5968-43C6-A699-C812B0427F4E}" presName="composite" presStyleCnt="0"/>
      <dgm:spPr/>
    </dgm:pt>
    <dgm:pt modelId="{D7DD7205-B765-4A95-8ABD-BCDBD5A6C075}" type="pres">
      <dgm:prSet presAssocID="{85D840AE-5968-43C6-A699-C812B0427F4E}" presName="background" presStyleLbl="node0" presStyleIdx="3" presStyleCnt="5"/>
      <dgm:spPr/>
    </dgm:pt>
    <dgm:pt modelId="{3BE75835-6BAE-4C20-8BE7-3FEB6621C46C}" type="pres">
      <dgm:prSet presAssocID="{85D840AE-5968-43C6-A699-C812B0427F4E}" presName="text" presStyleLbl="fgAcc0" presStyleIdx="3" presStyleCnt="5">
        <dgm:presLayoutVars>
          <dgm:chPref val="3"/>
        </dgm:presLayoutVars>
      </dgm:prSet>
      <dgm:spPr/>
    </dgm:pt>
    <dgm:pt modelId="{D74C07FE-586F-4530-8260-A707162193AA}" type="pres">
      <dgm:prSet presAssocID="{85D840AE-5968-43C6-A699-C812B0427F4E}" presName="hierChild2" presStyleCnt="0"/>
      <dgm:spPr/>
    </dgm:pt>
    <dgm:pt modelId="{597C7C44-A456-4E3D-AEED-09641127C7B5}" type="pres">
      <dgm:prSet presAssocID="{7DC7AF49-932E-4C71-ABF3-B30AC3719FF4}" presName="hierRoot1" presStyleCnt="0"/>
      <dgm:spPr/>
    </dgm:pt>
    <dgm:pt modelId="{AEFDD97F-DCA0-46DD-95F3-02F429B18A42}" type="pres">
      <dgm:prSet presAssocID="{7DC7AF49-932E-4C71-ABF3-B30AC3719FF4}" presName="composite" presStyleCnt="0"/>
      <dgm:spPr/>
    </dgm:pt>
    <dgm:pt modelId="{B506E036-FF74-4639-92D4-5974310C2C3A}" type="pres">
      <dgm:prSet presAssocID="{7DC7AF49-932E-4C71-ABF3-B30AC3719FF4}" presName="background" presStyleLbl="node0" presStyleIdx="4" presStyleCnt="5"/>
      <dgm:spPr/>
    </dgm:pt>
    <dgm:pt modelId="{F1D523F9-A061-43C6-815F-DC21CCD384AF}" type="pres">
      <dgm:prSet presAssocID="{7DC7AF49-932E-4C71-ABF3-B30AC3719FF4}" presName="text" presStyleLbl="fgAcc0" presStyleIdx="4" presStyleCnt="5">
        <dgm:presLayoutVars>
          <dgm:chPref val="3"/>
        </dgm:presLayoutVars>
      </dgm:prSet>
      <dgm:spPr/>
    </dgm:pt>
    <dgm:pt modelId="{77AD55BE-8DE0-4BE3-8831-920C7D9AA0E1}" type="pres">
      <dgm:prSet presAssocID="{7DC7AF49-932E-4C71-ABF3-B30AC3719FF4}" presName="hierChild2" presStyleCnt="0"/>
      <dgm:spPr/>
    </dgm:pt>
  </dgm:ptLst>
  <dgm:cxnLst>
    <dgm:cxn modelId="{94D6481C-C717-4A35-971A-6CBA140F1E7B}" srcId="{E060ECB2-2890-443C-A5F9-80A1A112AC21}" destId="{7DC7AF49-932E-4C71-ABF3-B30AC3719FF4}" srcOrd="4" destOrd="0" parTransId="{CB2605B4-5639-4FC5-B9B9-65FAAF7A4159}" sibTransId="{65C62AD5-542A-4FD4-A07A-FBDA21D8ACC8}"/>
    <dgm:cxn modelId="{BD4D3A1D-FE9E-471C-AA0E-6CC159FC3CA3}" srcId="{E060ECB2-2890-443C-A5F9-80A1A112AC21}" destId="{757FECE1-47C0-4138-A248-E94D5EE943CD}" srcOrd="2" destOrd="0" parTransId="{1373E444-55AF-4CB8-AB88-EC35CA89EAF3}" sibTransId="{30D13BAF-C44F-40F9-9BBB-0B901929BDDB}"/>
    <dgm:cxn modelId="{C2B23526-D0B5-4622-B10D-1AB79DFA90F0}" type="presOf" srcId="{1E688A7F-8911-4EB7-94A0-2317DD5FD249}" destId="{509FD984-6257-4F86-894D-D148C143CA8A}" srcOrd="0" destOrd="0" presId="urn:microsoft.com/office/officeart/2005/8/layout/hierarchy1"/>
    <dgm:cxn modelId="{DB65A82F-256E-479D-B5F9-50786E273B34}" type="presOf" srcId="{7DC7AF49-932E-4C71-ABF3-B30AC3719FF4}" destId="{F1D523F9-A061-43C6-815F-DC21CCD384AF}" srcOrd="0" destOrd="0" presId="urn:microsoft.com/office/officeart/2005/8/layout/hierarchy1"/>
    <dgm:cxn modelId="{4387C866-73AB-4DEF-ADAE-38529864DFD9}" type="presOf" srcId="{757FECE1-47C0-4138-A248-E94D5EE943CD}" destId="{D9332546-C8D7-4C64-A5F2-8631AF5AE0C1}" srcOrd="0" destOrd="0" presId="urn:microsoft.com/office/officeart/2005/8/layout/hierarchy1"/>
    <dgm:cxn modelId="{D127AD4C-E2F3-4693-8983-E7ED8E2301A6}" srcId="{E060ECB2-2890-443C-A5F9-80A1A112AC21}" destId="{1E688A7F-8911-4EB7-94A0-2317DD5FD249}" srcOrd="1" destOrd="0" parTransId="{91C08385-170A-40B7-A073-5CF966386128}" sibTransId="{0264C8BE-C29C-48AE-8555-C4144F7DCAB5}"/>
    <dgm:cxn modelId="{499FE94F-8D0A-4FE6-8585-F1623363AA62}" srcId="{E060ECB2-2890-443C-A5F9-80A1A112AC21}" destId="{6E0BDBA1-7AD2-44B7-88DC-732B58C4770C}" srcOrd="0" destOrd="0" parTransId="{45616952-0732-41A4-9517-D78EAEA149EB}" sibTransId="{C4B736CE-210F-4B2A-87DC-AAFD8B57671B}"/>
    <dgm:cxn modelId="{A949A452-8385-4176-9CAE-AC82301232A5}" type="presOf" srcId="{E060ECB2-2890-443C-A5F9-80A1A112AC21}" destId="{19DF09A5-DA90-4A5A-BB9C-BCA1BD254E99}" srcOrd="0" destOrd="0" presId="urn:microsoft.com/office/officeart/2005/8/layout/hierarchy1"/>
    <dgm:cxn modelId="{D9D65CA4-C1E8-487D-9511-A8C272FABA1C}" type="presOf" srcId="{6E0BDBA1-7AD2-44B7-88DC-732B58C4770C}" destId="{10CACA71-8668-41A0-AE73-BEF5147BA9A8}" srcOrd="0" destOrd="0" presId="urn:microsoft.com/office/officeart/2005/8/layout/hierarchy1"/>
    <dgm:cxn modelId="{DCD457BB-BB15-4850-846E-DFB77FACD6A7}" srcId="{E060ECB2-2890-443C-A5F9-80A1A112AC21}" destId="{85D840AE-5968-43C6-A699-C812B0427F4E}" srcOrd="3" destOrd="0" parTransId="{07A84F8E-E4A2-4484-A9E0-BEF07EE0908F}" sibTransId="{C1B40FFF-5574-438F-AF61-157B80D60ADF}"/>
    <dgm:cxn modelId="{D1F7C3D7-F7A8-43B8-982D-2266A503DC5E}" type="presOf" srcId="{85D840AE-5968-43C6-A699-C812B0427F4E}" destId="{3BE75835-6BAE-4C20-8BE7-3FEB6621C46C}" srcOrd="0" destOrd="0" presId="urn:microsoft.com/office/officeart/2005/8/layout/hierarchy1"/>
    <dgm:cxn modelId="{0E4AC91A-BBE0-4C37-8378-9C3FF050108E}" type="presParOf" srcId="{19DF09A5-DA90-4A5A-BB9C-BCA1BD254E99}" destId="{BCEC182B-31A1-460A-AD29-2230C983CCEE}" srcOrd="0" destOrd="0" presId="urn:microsoft.com/office/officeart/2005/8/layout/hierarchy1"/>
    <dgm:cxn modelId="{75FCCD73-0438-4923-A289-ED19C37862BF}" type="presParOf" srcId="{BCEC182B-31A1-460A-AD29-2230C983CCEE}" destId="{A8C727B7-DB01-4364-9147-3B8022A0B13B}" srcOrd="0" destOrd="0" presId="urn:microsoft.com/office/officeart/2005/8/layout/hierarchy1"/>
    <dgm:cxn modelId="{3E15A7A7-681D-4E1D-8288-740E1248F394}" type="presParOf" srcId="{A8C727B7-DB01-4364-9147-3B8022A0B13B}" destId="{5A71166C-68E5-4438-899B-694E885394F0}" srcOrd="0" destOrd="0" presId="urn:microsoft.com/office/officeart/2005/8/layout/hierarchy1"/>
    <dgm:cxn modelId="{754D0920-0412-4480-8C99-D026F781BADF}" type="presParOf" srcId="{A8C727B7-DB01-4364-9147-3B8022A0B13B}" destId="{10CACA71-8668-41A0-AE73-BEF5147BA9A8}" srcOrd="1" destOrd="0" presId="urn:microsoft.com/office/officeart/2005/8/layout/hierarchy1"/>
    <dgm:cxn modelId="{696AC4CB-BD04-42C6-8EED-F1F3BFCC140F}" type="presParOf" srcId="{BCEC182B-31A1-460A-AD29-2230C983CCEE}" destId="{203F708F-F38A-4DBA-9944-87D3975CBCE7}" srcOrd="1" destOrd="0" presId="urn:microsoft.com/office/officeart/2005/8/layout/hierarchy1"/>
    <dgm:cxn modelId="{7158F31C-DB1D-4667-BC92-9AD43FE1569F}" type="presParOf" srcId="{19DF09A5-DA90-4A5A-BB9C-BCA1BD254E99}" destId="{04F3BF4B-4EF0-4FA1-8550-21C7315B96FE}" srcOrd="1" destOrd="0" presId="urn:microsoft.com/office/officeart/2005/8/layout/hierarchy1"/>
    <dgm:cxn modelId="{75CF10BA-2CA5-471A-A17F-4F03B1AAAEF5}" type="presParOf" srcId="{04F3BF4B-4EF0-4FA1-8550-21C7315B96FE}" destId="{DBA9D0D8-B6C9-4E8C-8C16-AEE234186AB5}" srcOrd="0" destOrd="0" presId="urn:microsoft.com/office/officeart/2005/8/layout/hierarchy1"/>
    <dgm:cxn modelId="{0357A951-76F5-4711-87F1-9835DE1F79F8}" type="presParOf" srcId="{DBA9D0D8-B6C9-4E8C-8C16-AEE234186AB5}" destId="{5D4642F6-F0BF-4687-B1A5-F623C29AB7B5}" srcOrd="0" destOrd="0" presId="urn:microsoft.com/office/officeart/2005/8/layout/hierarchy1"/>
    <dgm:cxn modelId="{CE789A3E-B8E5-4CB4-83A0-5EB4A5E1E343}" type="presParOf" srcId="{DBA9D0D8-B6C9-4E8C-8C16-AEE234186AB5}" destId="{509FD984-6257-4F86-894D-D148C143CA8A}" srcOrd="1" destOrd="0" presId="urn:microsoft.com/office/officeart/2005/8/layout/hierarchy1"/>
    <dgm:cxn modelId="{16A75510-5C41-40F7-B082-E1C30A80D2D2}" type="presParOf" srcId="{04F3BF4B-4EF0-4FA1-8550-21C7315B96FE}" destId="{3C8D43BE-A932-4BD3-A03F-B5F422E80717}" srcOrd="1" destOrd="0" presId="urn:microsoft.com/office/officeart/2005/8/layout/hierarchy1"/>
    <dgm:cxn modelId="{4D0C469B-FE7F-48A1-9D5B-989B19DF87E2}" type="presParOf" srcId="{19DF09A5-DA90-4A5A-BB9C-BCA1BD254E99}" destId="{A0FABF0D-CA9F-411B-A4FD-3AA2BF47C66D}" srcOrd="2" destOrd="0" presId="urn:microsoft.com/office/officeart/2005/8/layout/hierarchy1"/>
    <dgm:cxn modelId="{2A6A58BD-67C1-4E93-9411-B348BE9D095B}" type="presParOf" srcId="{A0FABF0D-CA9F-411B-A4FD-3AA2BF47C66D}" destId="{26FCE98F-E6AB-428C-85CA-0C112009269D}" srcOrd="0" destOrd="0" presId="urn:microsoft.com/office/officeart/2005/8/layout/hierarchy1"/>
    <dgm:cxn modelId="{7AF4AF16-1226-4EF9-927D-9637B3B9EBD9}" type="presParOf" srcId="{26FCE98F-E6AB-428C-85CA-0C112009269D}" destId="{8CBA7437-9029-4D8A-9C71-71BBAF3FB904}" srcOrd="0" destOrd="0" presId="urn:microsoft.com/office/officeart/2005/8/layout/hierarchy1"/>
    <dgm:cxn modelId="{C5ADD53E-8BBD-4858-8A36-48B8E1783427}" type="presParOf" srcId="{26FCE98F-E6AB-428C-85CA-0C112009269D}" destId="{D9332546-C8D7-4C64-A5F2-8631AF5AE0C1}" srcOrd="1" destOrd="0" presId="urn:microsoft.com/office/officeart/2005/8/layout/hierarchy1"/>
    <dgm:cxn modelId="{4E4CD366-44B3-49E8-9805-C7951BB6E0FF}" type="presParOf" srcId="{A0FABF0D-CA9F-411B-A4FD-3AA2BF47C66D}" destId="{807BCCB0-CBD2-4B40-8556-4E67A3D8781F}" srcOrd="1" destOrd="0" presId="urn:microsoft.com/office/officeart/2005/8/layout/hierarchy1"/>
    <dgm:cxn modelId="{10F328CF-CDB0-4610-BE3C-F8D6A350E8CC}" type="presParOf" srcId="{19DF09A5-DA90-4A5A-BB9C-BCA1BD254E99}" destId="{9C575235-5BF5-46AE-9788-8265935BA6C5}" srcOrd="3" destOrd="0" presId="urn:microsoft.com/office/officeart/2005/8/layout/hierarchy1"/>
    <dgm:cxn modelId="{1BA4AEA8-E88B-4F3B-AB77-D908D3BDA3F3}" type="presParOf" srcId="{9C575235-5BF5-46AE-9788-8265935BA6C5}" destId="{F2852D05-C9C2-481A-9325-73877A4F2457}" srcOrd="0" destOrd="0" presId="urn:microsoft.com/office/officeart/2005/8/layout/hierarchy1"/>
    <dgm:cxn modelId="{E41ECBED-084B-4223-A79F-560F94E27EEF}" type="presParOf" srcId="{F2852D05-C9C2-481A-9325-73877A4F2457}" destId="{D7DD7205-B765-4A95-8ABD-BCDBD5A6C075}" srcOrd="0" destOrd="0" presId="urn:microsoft.com/office/officeart/2005/8/layout/hierarchy1"/>
    <dgm:cxn modelId="{F4A5B74C-7F69-48DC-8531-82E2F86A6B41}" type="presParOf" srcId="{F2852D05-C9C2-481A-9325-73877A4F2457}" destId="{3BE75835-6BAE-4C20-8BE7-3FEB6621C46C}" srcOrd="1" destOrd="0" presId="urn:microsoft.com/office/officeart/2005/8/layout/hierarchy1"/>
    <dgm:cxn modelId="{02D7DAFD-E964-4BE3-9226-7C2E7ED6F026}" type="presParOf" srcId="{9C575235-5BF5-46AE-9788-8265935BA6C5}" destId="{D74C07FE-586F-4530-8260-A707162193AA}" srcOrd="1" destOrd="0" presId="urn:microsoft.com/office/officeart/2005/8/layout/hierarchy1"/>
    <dgm:cxn modelId="{B0E4C250-C0D5-497D-89F2-82FA7B2BECC4}" type="presParOf" srcId="{19DF09A5-DA90-4A5A-BB9C-BCA1BD254E99}" destId="{597C7C44-A456-4E3D-AEED-09641127C7B5}" srcOrd="4" destOrd="0" presId="urn:microsoft.com/office/officeart/2005/8/layout/hierarchy1"/>
    <dgm:cxn modelId="{3B62A0F5-70C7-4E8B-BB9F-56236DA9C123}" type="presParOf" srcId="{597C7C44-A456-4E3D-AEED-09641127C7B5}" destId="{AEFDD97F-DCA0-46DD-95F3-02F429B18A42}" srcOrd="0" destOrd="0" presId="urn:microsoft.com/office/officeart/2005/8/layout/hierarchy1"/>
    <dgm:cxn modelId="{19F5A171-B6A4-42C3-85FA-48AA3592532D}" type="presParOf" srcId="{AEFDD97F-DCA0-46DD-95F3-02F429B18A42}" destId="{B506E036-FF74-4639-92D4-5974310C2C3A}" srcOrd="0" destOrd="0" presId="urn:microsoft.com/office/officeart/2005/8/layout/hierarchy1"/>
    <dgm:cxn modelId="{84B26487-0AD5-40D0-8BA7-3E159E729145}" type="presParOf" srcId="{AEFDD97F-DCA0-46DD-95F3-02F429B18A42}" destId="{F1D523F9-A061-43C6-815F-DC21CCD384AF}" srcOrd="1" destOrd="0" presId="urn:microsoft.com/office/officeart/2005/8/layout/hierarchy1"/>
    <dgm:cxn modelId="{F943BDB8-6972-4DA6-BAED-D658DDC8472D}" type="presParOf" srcId="{597C7C44-A456-4E3D-AEED-09641127C7B5}" destId="{77AD55BE-8DE0-4BE3-8831-920C7D9AA0E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6AF037-8028-4295-911A-58BF9CE1170B}" type="doc">
      <dgm:prSet loTypeId="urn:microsoft.com/office/officeart/2005/8/layout/process1" loCatId="process" qsTypeId="urn:microsoft.com/office/officeart/2005/8/quickstyle/3d2" qsCatId="3D" csTypeId="urn:microsoft.com/office/officeart/2005/8/colors/accent5_2" csCatId="accent5" phldr="1"/>
      <dgm:spPr/>
    </dgm:pt>
    <dgm:pt modelId="{A8C8CC63-D945-44D8-A730-7FFC27F919FB}">
      <dgm:prSet phldrT="[Text]"/>
      <dgm:spPr/>
      <dgm:t>
        <a:bodyPr/>
        <a:lstStyle/>
        <a:p>
          <a:r>
            <a:rPr lang="en-IN" b="1" dirty="0"/>
            <a:t>Detection:</a:t>
          </a:r>
          <a:endParaRPr lang="en-IN" dirty="0"/>
        </a:p>
        <a:p>
          <a:pPr>
            <a:buSzPts val="1000"/>
            <a:buFont typeface="Courier New" panose="02070309020205020404" pitchFamily="49" charset="0"/>
            <a:buChar char="o"/>
          </a:pPr>
          <a:r>
            <a:rPr lang="en-IN" dirty="0"/>
            <a:t>A vulnerability scanner detects a potential SQL injection vulnerability in a web application.</a:t>
          </a:r>
        </a:p>
      </dgm:t>
    </dgm:pt>
    <dgm:pt modelId="{4F3C7C2E-34D6-4BA0-9E5D-852A28D1A793}" type="parTrans" cxnId="{B0FADE0A-FA00-4083-82F6-3547C735CC49}">
      <dgm:prSet/>
      <dgm:spPr/>
      <dgm:t>
        <a:bodyPr/>
        <a:lstStyle/>
        <a:p>
          <a:endParaRPr lang="en-IN"/>
        </a:p>
      </dgm:t>
    </dgm:pt>
    <dgm:pt modelId="{79F662FF-56BF-4D9A-9C33-B17330D4463A}" type="sibTrans" cxnId="{B0FADE0A-FA00-4083-82F6-3547C735CC49}">
      <dgm:prSet/>
      <dgm:spPr/>
      <dgm:t>
        <a:bodyPr/>
        <a:lstStyle/>
        <a:p>
          <a:endParaRPr lang="en-IN"/>
        </a:p>
      </dgm:t>
    </dgm:pt>
    <dgm:pt modelId="{62E0914B-6977-4BEA-9B49-2AF28BC0130A}">
      <dgm:prSet phldrT="[Text]"/>
      <dgm:spPr/>
      <dgm:t>
        <a:bodyPr/>
        <a:lstStyle/>
        <a:p>
          <a:pPr>
            <a:buSzPts val="1000"/>
            <a:buFont typeface="Courier New" panose="02070309020205020404" pitchFamily="49" charset="0"/>
            <a:buChar char="o"/>
          </a:pPr>
          <a:r>
            <a:rPr lang="en-IN" b="1" dirty="0"/>
            <a:t>Distribution:</a:t>
          </a:r>
          <a:endParaRPr lang="en-IN" dirty="0"/>
        </a:p>
        <a:p>
          <a:pPr>
            <a:buSzPts val="1000"/>
            <a:buFont typeface="Courier New" panose="02070309020205020404" pitchFamily="49" charset="0"/>
            <a:buChar char="o"/>
          </a:pPr>
          <a:r>
            <a:rPr lang="en-IN" dirty="0"/>
            <a:t>The detected vulnerability is sent to 10 validators who are part of the </a:t>
          </a:r>
          <a:r>
            <a:rPr lang="en-IN" dirty="0" err="1"/>
            <a:t>PoS</a:t>
          </a:r>
          <a:r>
            <a:rPr lang="en-IN" dirty="0"/>
            <a:t> network.</a:t>
          </a:r>
        </a:p>
      </dgm:t>
    </dgm:pt>
    <dgm:pt modelId="{0033E11B-847D-4488-8430-C8913C5A4B34}" type="parTrans" cxnId="{0C8B7B28-C741-43BE-9392-BD1CC24DE352}">
      <dgm:prSet/>
      <dgm:spPr/>
      <dgm:t>
        <a:bodyPr/>
        <a:lstStyle/>
        <a:p>
          <a:endParaRPr lang="en-IN"/>
        </a:p>
      </dgm:t>
    </dgm:pt>
    <dgm:pt modelId="{8BF354A9-DD31-4BB8-A2D1-B50A4A83C46A}" type="sibTrans" cxnId="{0C8B7B28-C741-43BE-9392-BD1CC24DE352}">
      <dgm:prSet/>
      <dgm:spPr/>
      <dgm:t>
        <a:bodyPr/>
        <a:lstStyle/>
        <a:p>
          <a:endParaRPr lang="en-IN"/>
        </a:p>
      </dgm:t>
    </dgm:pt>
    <dgm:pt modelId="{6FB521F4-6FC9-47A7-934E-F4ADD1AC35D8}">
      <dgm:prSet phldrT="[Text]"/>
      <dgm:spPr/>
      <dgm:t>
        <a:bodyPr/>
        <a:lstStyle/>
        <a:p>
          <a:pPr>
            <a:buSzPts val="1000"/>
            <a:buFont typeface="Courier New" panose="02070309020205020404" pitchFamily="49" charset="0"/>
            <a:buChar char="o"/>
          </a:pPr>
          <a:r>
            <a:rPr lang="en-IN" b="1" dirty="0"/>
            <a:t>Staking:</a:t>
          </a:r>
          <a:endParaRPr lang="en-IN" dirty="0"/>
        </a:p>
        <a:p>
          <a:r>
            <a:rPr lang="en-IN" dirty="0"/>
            <a:t>Each validator stakes 100 tokens to participate in the validation process</a:t>
          </a:r>
        </a:p>
      </dgm:t>
    </dgm:pt>
    <dgm:pt modelId="{FAF383A8-A964-476F-B09A-A29BB94566B5}" type="parTrans" cxnId="{1FA05E3A-021D-4ADC-9FCA-34571DFC64F4}">
      <dgm:prSet/>
      <dgm:spPr/>
      <dgm:t>
        <a:bodyPr/>
        <a:lstStyle/>
        <a:p>
          <a:endParaRPr lang="en-IN"/>
        </a:p>
      </dgm:t>
    </dgm:pt>
    <dgm:pt modelId="{173ACEFA-C875-4E21-B750-C34E7C98B2C3}" type="sibTrans" cxnId="{1FA05E3A-021D-4ADC-9FCA-34571DFC64F4}">
      <dgm:prSet/>
      <dgm:spPr/>
      <dgm:t>
        <a:bodyPr/>
        <a:lstStyle/>
        <a:p>
          <a:endParaRPr lang="en-IN"/>
        </a:p>
      </dgm:t>
    </dgm:pt>
    <dgm:pt modelId="{1140D03F-8C05-4DFF-BB08-4D6E73133F90}" type="pres">
      <dgm:prSet presAssocID="{746AF037-8028-4295-911A-58BF9CE1170B}" presName="Name0" presStyleCnt="0">
        <dgm:presLayoutVars>
          <dgm:dir/>
          <dgm:resizeHandles val="exact"/>
        </dgm:presLayoutVars>
      </dgm:prSet>
      <dgm:spPr/>
    </dgm:pt>
    <dgm:pt modelId="{2FB7E584-371E-4C6B-A2C1-FF59065F4A82}" type="pres">
      <dgm:prSet presAssocID="{A8C8CC63-D945-44D8-A730-7FFC27F919FB}" presName="node" presStyleLbl="node1" presStyleIdx="0" presStyleCnt="3">
        <dgm:presLayoutVars>
          <dgm:bulletEnabled val="1"/>
        </dgm:presLayoutVars>
      </dgm:prSet>
      <dgm:spPr/>
    </dgm:pt>
    <dgm:pt modelId="{A8E0BD10-7CDF-4EC5-9075-0429DC2672F8}" type="pres">
      <dgm:prSet presAssocID="{79F662FF-56BF-4D9A-9C33-B17330D4463A}" presName="sibTrans" presStyleLbl="sibTrans2D1" presStyleIdx="0" presStyleCnt="2"/>
      <dgm:spPr/>
    </dgm:pt>
    <dgm:pt modelId="{3E1A63D6-2722-4367-8086-657F5469F0BD}" type="pres">
      <dgm:prSet presAssocID="{79F662FF-56BF-4D9A-9C33-B17330D4463A}" presName="connectorText" presStyleLbl="sibTrans2D1" presStyleIdx="0" presStyleCnt="2"/>
      <dgm:spPr/>
    </dgm:pt>
    <dgm:pt modelId="{E2072C04-EEB6-4136-8FDC-AB903A37F97B}" type="pres">
      <dgm:prSet presAssocID="{62E0914B-6977-4BEA-9B49-2AF28BC0130A}" presName="node" presStyleLbl="node1" presStyleIdx="1" presStyleCnt="3">
        <dgm:presLayoutVars>
          <dgm:bulletEnabled val="1"/>
        </dgm:presLayoutVars>
      </dgm:prSet>
      <dgm:spPr/>
    </dgm:pt>
    <dgm:pt modelId="{8A9F6B75-959E-46FE-9674-45BE9F19D3C0}" type="pres">
      <dgm:prSet presAssocID="{8BF354A9-DD31-4BB8-A2D1-B50A4A83C46A}" presName="sibTrans" presStyleLbl="sibTrans2D1" presStyleIdx="1" presStyleCnt="2"/>
      <dgm:spPr/>
    </dgm:pt>
    <dgm:pt modelId="{861CB480-554A-44BE-A4FD-1AE71A768FBF}" type="pres">
      <dgm:prSet presAssocID="{8BF354A9-DD31-4BB8-A2D1-B50A4A83C46A}" presName="connectorText" presStyleLbl="sibTrans2D1" presStyleIdx="1" presStyleCnt="2"/>
      <dgm:spPr/>
    </dgm:pt>
    <dgm:pt modelId="{FBA43FDC-9149-4245-B6C8-1A025519D575}" type="pres">
      <dgm:prSet presAssocID="{6FB521F4-6FC9-47A7-934E-F4ADD1AC35D8}" presName="node" presStyleLbl="node1" presStyleIdx="2" presStyleCnt="3">
        <dgm:presLayoutVars>
          <dgm:bulletEnabled val="1"/>
        </dgm:presLayoutVars>
      </dgm:prSet>
      <dgm:spPr/>
    </dgm:pt>
  </dgm:ptLst>
  <dgm:cxnLst>
    <dgm:cxn modelId="{DD19E005-D7F2-4443-BED2-FCC873ADB0DB}" type="presOf" srcId="{8BF354A9-DD31-4BB8-A2D1-B50A4A83C46A}" destId="{8A9F6B75-959E-46FE-9674-45BE9F19D3C0}" srcOrd="0" destOrd="0" presId="urn:microsoft.com/office/officeart/2005/8/layout/process1"/>
    <dgm:cxn modelId="{B0FADE0A-FA00-4083-82F6-3547C735CC49}" srcId="{746AF037-8028-4295-911A-58BF9CE1170B}" destId="{A8C8CC63-D945-44D8-A730-7FFC27F919FB}" srcOrd="0" destOrd="0" parTransId="{4F3C7C2E-34D6-4BA0-9E5D-852A28D1A793}" sibTransId="{79F662FF-56BF-4D9A-9C33-B17330D4463A}"/>
    <dgm:cxn modelId="{66AB0B21-AC42-4ED9-B9C8-F0A1C942A215}" type="presOf" srcId="{79F662FF-56BF-4D9A-9C33-B17330D4463A}" destId="{3E1A63D6-2722-4367-8086-657F5469F0BD}" srcOrd="1" destOrd="0" presId="urn:microsoft.com/office/officeart/2005/8/layout/process1"/>
    <dgm:cxn modelId="{0C8B7B28-C741-43BE-9392-BD1CC24DE352}" srcId="{746AF037-8028-4295-911A-58BF9CE1170B}" destId="{62E0914B-6977-4BEA-9B49-2AF28BC0130A}" srcOrd="1" destOrd="0" parTransId="{0033E11B-847D-4488-8430-C8913C5A4B34}" sibTransId="{8BF354A9-DD31-4BB8-A2D1-B50A4A83C46A}"/>
    <dgm:cxn modelId="{1FA05E3A-021D-4ADC-9FCA-34571DFC64F4}" srcId="{746AF037-8028-4295-911A-58BF9CE1170B}" destId="{6FB521F4-6FC9-47A7-934E-F4ADD1AC35D8}" srcOrd="2" destOrd="0" parTransId="{FAF383A8-A964-476F-B09A-A29BB94566B5}" sibTransId="{173ACEFA-C875-4E21-B750-C34E7C98B2C3}"/>
    <dgm:cxn modelId="{C658CB5E-98F0-406A-A852-5FD7A5177CAB}" type="presOf" srcId="{79F662FF-56BF-4D9A-9C33-B17330D4463A}" destId="{A8E0BD10-7CDF-4EC5-9075-0429DC2672F8}" srcOrd="0" destOrd="0" presId="urn:microsoft.com/office/officeart/2005/8/layout/process1"/>
    <dgm:cxn modelId="{47576E75-D555-4181-A1B8-F374E57A8352}" type="presOf" srcId="{A8C8CC63-D945-44D8-A730-7FFC27F919FB}" destId="{2FB7E584-371E-4C6B-A2C1-FF59065F4A82}" srcOrd="0" destOrd="0" presId="urn:microsoft.com/office/officeart/2005/8/layout/process1"/>
    <dgm:cxn modelId="{06C0817C-ECF2-4C44-B4C0-98E05F048100}" type="presOf" srcId="{8BF354A9-DD31-4BB8-A2D1-B50A4A83C46A}" destId="{861CB480-554A-44BE-A4FD-1AE71A768FBF}" srcOrd="1" destOrd="0" presId="urn:microsoft.com/office/officeart/2005/8/layout/process1"/>
    <dgm:cxn modelId="{A0521BBA-8E65-4F7B-9418-5A0AD5414AB0}" type="presOf" srcId="{62E0914B-6977-4BEA-9B49-2AF28BC0130A}" destId="{E2072C04-EEB6-4136-8FDC-AB903A37F97B}" srcOrd="0" destOrd="0" presId="urn:microsoft.com/office/officeart/2005/8/layout/process1"/>
    <dgm:cxn modelId="{22CD64C5-6563-4C66-A523-FED7F5B4635A}" type="presOf" srcId="{746AF037-8028-4295-911A-58BF9CE1170B}" destId="{1140D03F-8C05-4DFF-BB08-4D6E73133F90}" srcOrd="0" destOrd="0" presId="urn:microsoft.com/office/officeart/2005/8/layout/process1"/>
    <dgm:cxn modelId="{9AC179DC-D733-43A2-AD67-7A005C8AEF74}" type="presOf" srcId="{6FB521F4-6FC9-47A7-934E-F4ADD1AC35D8}" destId="{FBA43FDC-9149-4245-B6C8-1A025519D575}" srcOrd="0" destOrd="0" presId="urn:microsoft.com/office/officeart/2005/8/layout/process1"/>
    <dgm:cxn modelId="{E893B160-3837-4B01-89E4-B062DF429BC0}" type="presParOf" srcId="{1140D03F-8C05-4DFF-BB08-4D6E73133F90}" destId="{2FB7E584-371E-4C6B-A2C1-FF59065F4A82}" srcOrd="0" destOrd="0" presId="urn:microsoft.com/office/officeart/2005/8/layout/process1"/>
    <dgm:cxn modelId="{C9823E49-2A79-4BCE-ACFB-1836E84FFA26}" type="presParOf" srcId="{1140D03F-8C05-4DFF-BB08-4D6E73133F90}" destId="{A8E0BD10-7CDF-4EC5-9075-0429DC2672F8}" srcOrd="1" destOrd="0" presId="urn:microsoft.com/office/officeart/2005/8/layout/process1"/>
    <dgm:cxn modelId="{06A1E402-0584-4B1B-BC17-E8CCB1297E18}" type="presParOf" srcId="{A8E0BD10-7CDF-4EC5-9075-0429DC2672F8}" destId="{3E1A63D6-2722-4367-8086-657F5469F0BD}" srcOrd="0" destOrd="0" presId="urn:microsoft.com/office/officeart/2005/8/layout/process1"/>
    <dgm:cxn modelId="{0ADDBDC0-5A7D-4DC4-AF00-4FA910842230}" type="presParOf" srcId="{1140D03F-8C05-4DFF-BB08-4D6E73133F90}" destId="{E2072C04-EEB6-4136-8FDC-AB903A37F97B}" srcOrd="2" destOrd="0" presId="urn:microsoft.com/office/officeart/2005/8/layout/process1"/>
    <dgm:cxn modelId="{B0873DCF-F2D2-4B08-BD93-D1F2D8085640}" type="presParOf" srcId="{1140D03F-8C05-4DFF-BB08-4D6E73133F90}" destId="{8A9F6B75-959E-46FE-9674-45BE9F19D3C0}" srcOrd="3" destOrd="0" presId="urn:microsoft.com/office/officeart/2005/8/layout/process1"/>
    <dgm:cxn modelId="{F8D03476-9833-41A3-9F58-D6F86F2C009F}" type="presParOf" srcId="{8A9F6B75-959E-46FE-9674-45BE9F19D3C0}" destId="{861CB480-554A-44BE-A4FD-1AE71A768FBF}" srcOrd="0" destOrd="0" presId="urn:microsoft.com/office/officeart/2005/8/layout/process1"/>
    <dgm:cxn modelId="{24B9173C-3782-4A00-AC9A-0553CE2FD576}" type="presParOf" srcId="{1140D03F-8C05-4DFF-BB08-4D6E73133F90}" destId="{FBA43FDC-9149-4245-B6C8-1A025519D575}"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6F1CCA8-5B52-480B-B78A-9C76F003C391}" type="doc">
      <dgm:prSet loTypeId="urn:microsoft.com/office/officeart/2005/8/layout/process1" loCatId="process" qsTypeId="urn:microsoft.com/office/officeart/2005/8/quickstyle/3d2" qsCatId="3D" csTypeId="urn:microsoft.com/office/officeart/2005/8/colors/accent1_2" csCatId="accent1" phldr="1"/>
      <dgm:spPr/>
    </dgm:pt>
    <dgm:pt modelId="{B13DC52B-5248-402B-BD7C-00D451BEC700}">
      <dgm:prSet phldrT="[Text]"/>
      <dgm:spPr/>
      <dgm:t>
        <a:bodyPr/>
        <a:lstStyle/>
        <a:p>
          <a:pPr>
            <a:buSzPts val="1000"/>
            <a:buFont typeface="Courier New" panose="02070309020205020404" pitchFamily="49" charset="0"/>
            <a:buChar char="o"/>
          </a:pPr>
          <a:r>
            <a:rPr lang="en-IN" b="1" dirty="0"/>
            <a:t>Validation:</a:t>
          </a:r>
          <a:endParaRPr lang="en-IN" dirty="0"/>
        </a:p>
        <a:p>
          <a:pPr>
            <a:buSzPts val="1000"/>
            <a:buFont typeface="Courier New" panose="02070309020205020404" pitchFamily="49" charset="0"/>
            <a:buChar char="o"/>
          </a:pPr>
          <a:r>
            <a:rPr lang="en-IN" dirty="0"/>
            <a:t>Validators use their tools and expertise to </a:t>
          </a:r>
          <a:r>
            <a:rPr lang="en-IN" dirty="0" err="1"/>
            <a:t>analyze</a:t>
          </a:r>
          <a:r>
            <a:rPr lang="en-IN" dirty="0"/>
            <a:t> the potential SQL injection vulnerability. They consider factors such as code context, historical data, and testing results.</a:t>
          </a:r>
        </a:p>
      </dgm:t>
    </dgm:pt>
    <dgm:pt modelId="{940EC0E7-47D2-4518-AC1A-7C08422F2D94}" type="parTrans" cxnId="{C583BEEF-4BEA-44D9-B6A7-71B4BFD69D4C}">
      <dgm:prSet/>
      <dgm:spPr/>
      <dgm:t>
        <a:bodyPr/>
        <a:lstStyle/>
        <a:p>
          <a:endParaRPr lang="en-IN"/>
        </a:p>
      </dgm:t>
    </dgm:pt>
    <dgm:pt modelId="{4C3A6813-A0DB-4FD1-9347-7877FEE27295}" type="sibTrans" cxnId="{C583BEEF-4BEA-44D9-B6A7-71B4BFD69D4C}">
      <dgm:prSet/>
      <dgm:spPr/>
      <dgm:t>
        <a:bodyPr/>
        <a:lstStyle/>
        <a:p>
          <a:endParaRPr lang="en-IN"/>
        </a:p>
      </dgm:t>
    </dgm:pt>
    <dgm:pt modelId="{2D9F691A-600F-4352-AF35-B1E3F54B3AD3}">
      <dgm:prSet phldrT="[Text]"/>
      <dgm:spPr/>
      <dgm:t>
        <a:bodyPr/>
        <a:lstStyle/>
        <a:p>
          <a:pPr>
            <a:buSzPts val="1000"/>
            <a:buFont typeface="Courier New" panose="02070309020205020404" pitchFamily="49" charset="0"/>
            <a:buChar char="o"/>
          </a:pPr>
          <a:r>
            <a:rPr lang="en-IN" b="1" dirty="0"/>
            <a:t>Consensus:</a:t>
          </a:r>
          <a:endParaRPr lang="en-IN" dirty="0"/>
        </a:p>
        <a:p>
          <a:pPr>
            <a:buSzPts val="1000"/>
            <a:buFont typeface="Courier New" panose="02070309020205020404" pitchFamily="49" charset="0"/>
            <a:buChar char="o"/>
          </a:pPr>
          <a:r>
            <a:rPr lang="en-IN" dirty="0"/>
            <a:t>Out of 10 validators, 8 confirm the vulnerability as genuine, while 2 mark it as a false positive.</a:t>
          </a:r>
        </a:p>
        <a:p>
          <a:pPr>
            <a:buSzPts val="1000"/>
            <a:buFont typeface="Courier New" panose="02070309020205020404" pitchFamily="49" charset="0"/>
            <a:buChar char="o"/>
          </a:pPr>
          <a:r>
            <a:rPr lang="en-IN" dirty="0"/>
            <a:t>Since the majority (80%) agree on the validity of the vulnerability, it is confirmed and recorded as a genuine threat.</a:t>
          </a:r>
        </a:p>
      </dgm:t>
    </dgm:pt>
    <dgm:pt modelId="{EB1074BD-7A38-4295-85D4-A54B6A752F61}" type="parTrans" cxnId="{99AEA5DA-E515-40CE-825A-408B38052327}">
      <dgm:prSet/>
      <dgm:spPr/>
      <dgm:t>
        <a:bodyPr/>
        <a:lstStyle/>
        <a:p>
          <a:endParaRPr lang="en-IN"/>
        </a:p>
      </dgm:t>
    </dgm:pt>
    <dgm:pt modelId="{D48D59D3-676A-4837-9FB7-3D2908CABA68}" type="sibTrans" cxnId="{99AEA5DA-E515-40CE-825A-408B38052327}">
      <dgm:prSet/>
      <dgm:spPr/>
      <dgm:t>
        <a:bodyPr/>
        <a:lstStyle/>
        <a:p>
          <a:endParaRPr lang="en-IN"/>
        </a:p>
      </dgm:t>
    </dgm:pt>
    <dgm:pt modelId="{760F436B-6661-4921-AE32-4E542DA56F2A}">
      <dgm:prSet phldrT="[Text]"/>
      <dgm:spPr/>
      <dgm:t>
        <a:bodyPr/>
        <a:lstStyle/>
        <a:p>
          <a:pPr>
            <a:buSzPts val="1000"/>
            <a:buFont typeface="Courier New" panose="02070309020205020404" pitchFamily="49" charset="0"/>
            <a:buChar char="o"/>
          </a:pPr>
          <a:r>
            <a:rPr lang="en-IN" b="1" dirty="0"/>
            <a:t>Rewards and Penalties:</a:t>
          </a:r>
          <a:endParaRPr lang="en-IN" dirty="0"/>
        </a:p>
        <a:p>
          <a:pPr>
            <a:buSzPts val="1000"/>
            <a:buFont typeface="Courier New" panose="02070309020205020404" pitchFamily="49" charset="0"/>
            <a:buChar char="o"/>
          </a:pPr>
          <a:r>
            <a:rPr lang="en-IN" dirty="0"/>
            <a:t>The 8 validators who correctly identified the vulnerability receive additional tokens as a reward.</a:t>
          </a:r>
        </a:p>
        <a:p>
          <a:pPr>
            <a:buSzPts val="1000"/>
            <a:buFont typeface="Courier New" panose="02070309020205020404" pitchFamily="49" charset="0"/>
            <a:buChar char="o"/>
          </a:pPr>
          <a:r>
            <a:rPr lang="en-IN" dirty="0"/>
            <a:t>The 2 validators who incorrectly marked it as a false positive lose a portion of their staked tokens.</a:t>
          </a:r>
        </a:p>
      </dgm:t>
    </dgm:pt>
    <dgm:pt modelId="{89E49A9C-0E96-49AA-8784-730AEEDF017E}" type="parTrans" cxnId="{5D88DC1D-2068-40FB-84BC-5A506F9BB548}">
      <dgm:prSet/>
      <dgm:spPr/>
      <dgm:t>
        <a:bodyPr/>
        <a:lstStyle/>
        <a:p>
          <a:endParaRPr lang="en-IN"/>
        </a:p>
      </dgm:t>
    </dgm:pt>
    <dgm:pt modelId="{C7CF6DB5-3CC1-400C-BDB4-88EE30AF788C}" type="sibTrans" cxnId="{5D88DC1D-2068-40FB-84BC-5A506F9BB548}">
      <dgm:prSet/>
      <dgm:spPr/>
      <dgm:t>
        <a:bodyPr/>
        <a:lstStyle/>
        <a:p>
          <a:endParaRPr lang="en-IN"/>
        </a:p>
      </dgm:t>
    </dgm:pt>
    <dgm:pt modelId="{9A2E9A0C-863F-4891-8C19-483B8E93F0A1}" type="pres">
      <dgm:prSet presAssocID="{46F1CCA8-5B52-480B-B78A-9C76F003C391}" presName="Name0" presStyleCnt="0">
        <dgm:presLayoutVars>
          <dgm:dir/>
          <dgm:resizeHandles val="exact"/>
        </dgm:presLayoutVars>
      </dgm:prSet>
      <dgm:spPr/>
    </dgm:pt>
    <dgm:pt modelId="{0CF5FCA3-CF6D-4C10-9D5C-1A52AAB3BC57}" type="pres">
      <dgm:prSet presAssocID="{B13DC52B-5248-402B-BD7C-00D451BEC700}" presName="node" presStyleLbl="node1" presStyleIdx="0" presStyleCnt="3">
        <dgm:presLayoutVars>
          <dgm:bulletEnabled val="1"/>
        </dgm:presLayoutVars>
      </dgm:prSet>
      <dgm:spPr/>
    </dgm:pt>
    <dgm:pt modelId="{7D995D47-7CCB-451D-883D-D5531972B13A}" type="pres">
      <dgm:prSet presAssocID="{4C3A6813-A0DB-4FD1-9347-7877FEE27295}" presName="sibTrans" presStyleLbl="sibTrans2D1" presStyleIdx="0" presStyleCnt="2"/>
      <dgm:spPr/>
    </dgm:pt>
    <dgm:pt modelId="{159F2DA8-C20D-45BC-81CF-7A536CFBE6D2}" type="pres">
      <dgm:prSet presAssocID="{4C3A6813-A0DB-4FD1-9347-7877FEE27295}" presName="connectorText" presStyleLbl="sibTrans2D1" presStyleIdx="0" presStyleCnt="2"/>
      <dgm:spPr/>
    </dgm:pt>
    <dgm:pt modelId="{51AC5FD1-0B19-4764-A6AF-051BE335DAC5}" type="pres">
      <dgm:prSet presAssocID="{2D9F691A-600F-4352-AF35-B1E3F54B3AD3}" presName="node" presStyleLbl="node1" presStyleIdx="1" presStyleCnt="3">
        <dgm:presLayoutVars>
          <dgm:bulletEnabled val="1"/>
        </dgm:presLayoutVars>
      </dgm:prSet>
      <dgm:spPr/>
    </dgm:pt>
    <dgm:pt modelId="{EE4EC61A-09B0-4819-B763-BA5F3B7B4AE4}" type="pres">
      <dgm:prSet presAssocID="{D48D59D3-676A-4837-9FB7-3D2908CABA68}" presName="sibTrans" presStyleLbl="sibTrans2D1" presStyleIdx="1" presStyleCnt="2"/>
      <dgm:spPr/>
    </dgm:pt>
    <dgm:pt modelId="{FEA1FC27-2331-4B3D-9735-8889F7726609}" type="pres">
      <dgm:prSet presAssocID="{D48D59D3-676A-4837-9FB7-3D2908CABA68}" presName="connectorText" presStyleLbl="sibTrans2D1" presStyleIdx="1" presStyleCnt="2"/>
      <dgm:spPr/>
    </dgm:pt>
    <dgm:pt modelId="{0116A7BC-3AE1-4982-A8C5-32F0B67E410C}" type="pres">
      <dgm:prSet presAssocID="{760F436B-6661-4921-AE32-4E542DA56F2A}" presName="node" presStyleLbl="node1" presStyleIdx="2" presStyleCnt="3">
        <dgm:presLayoutVars>
          <dgm:bulletEnabled val="1"/>
        </dgm:presLayoutVars>
      </dgm:prSet>
      <dgm:spPr/>
    </dgm:pt>
  </dgm:ptLst>
  <dgm:cxnLst>
    <dgm:cxn modelId="{5D88DC1D-2068-40FB-84BC-5A506F9BB548}" srcId="{46F1CCA8-5B52-480B-B78A-9C76F003C391}" destId="{760F436B-6661-4921-AE32-4E542DA56F2A}" srcOrd="2" destOrd="0" parTransId="{89E49A9C-0E96-49AA-8784-730AEEDF017E}" sibTransId="{C7CF6DB5-3CC1-400C-BDB4-88EE30AF788C}"/>
    <dgm:cxn modelId="{1428F527-E957-4FD0-86A3-693FEB3BB1D8}" type="presOf" srcId="{D48D59D3-676A-4837-9FB7-3D2908CABA68}" destId="{EE4EC61A-09B0-4819-B763-BA5F3B7B4AE4}" srcOrd="0" destOrd="0" presId="urn:microsoft.com/office/officeart/2005/8/layout/process1"/>
    <dgm:cxn modelId="{DD678346-5108-4FE0-BC09-9AC2E99AE7EE}" type="presOf" srcId="{D48D59D3-676A-4837-9FB7-3D2908CABA68}" destId="{FEA1FC27-2331-4B3D-9735-8889F7726609}" srcOrd="1" destOrd="0" presId="urn:microsoft.com/office/officeart/2005/8/layout/process1"/>
    <dgm:cxn modelId="{E4E1004F-289B-4593-9AE6-37CD8D8D7A62}" type="presOf" srcId="{4C3A6813-A0DB-4FD1-9347-7877FEE27295}" destId="{159F2DA8-C20D-45BC-81CF-7A536CFBE6D2}" srcOrd="1" destOrd="0" presId="urn:microsoft.com/office/officeart/2005/8/layout/process1"/>
    <dgm:cxn modelId="{E7DD8EC8-BF68-4ECD-9C50-FA6B6FB51653}" type="presOf" srcId="{46F1CCA8-5B52-480B-B78A-9C76F003C391}" destId="{9A2E9A0C-863F-4891-8C19-483B8E93F0A1}" srcOrd="0" destOrd="0" presId="urn:microsoft.com/office/officeart/2005/8/layout/process1"/>
    <dgm:cxn modelId="{C9643BD2-D334-413E-90FA-9D1E3FFE04B1}" type="presOf" srcId="{B13DC52B-5248-402B-BD7C-00D451BEC700}" destId="{0CF5FCA3-CF6D-4C10-9D5C-1A52AAB3BC57}" srcOrd="0" destOrd="0" presId="urn:microsoft.com/office/officeart/2005/8/layout/process1"/>
    <dgm:cxn modelId="{A5C983D3-421A-450A-B2C4-369DAB258011}" type="presOf" srcId="{760F436B-6661-4921-AE32-4E542DA56F2A}" destId="{0116A7BC-3AE1-4982-A8C5-32F0B67E410C}" srcOrd="0" destOrd="0" presId="urn:microsoft.com/office/officeart/2005/8/layout/process1"/>
    <dgm:cxn modelId="{E375EFD6-1FE5-4A89-B1A4-7099DABC66DF}" type="presOf" srcId="{2D9F691A-600F-4352-AF35-B1E3F54B3AD3}" destId="{51AC5FD1-0B19-4764-A6AF-051BE335DAC5}" srcOrd="0" destOrd="0" presId="urn:microsoft.com/office/officeart/2005/8/layout/process1"/>
    <dgm:cxn modelId="{99AEA5DA-E515-40CE-825A-408B38052327}" srcId="{46F1CCA8-5B52-480B-B78A-9C76F003C391}" destId="{2D9F691A-600F-4352-AF35-B1E3F54B3AD3}" srcOrd="1" destOrd="0" parTransId="{EB1074BD-7A38-4295-85D4-A54B6A752F61}" sibTransId="{D48D59D3-676A-4837-9FB7-3D2908CABA68}"/>
    <dgm:cxn modelId="{CAD9D0DA-086B-4D1D-A531-8E7B220D68C8}" type="presOf" srcId="{4C3A6813-A0DB-4FD1-9347-7877FEE27295}" destId="{7D995D47-7CCB-451D-883D-D5531972B13A}" srcOrd="0" destOrd="0" presId="urn:microsoft.com/office/officeart/2005/8/layout/process1"/>
    <dgm:cxn modelId="{C583BEEF-4BEA-44D9-B6A7-71B4BFD69D4C}" srcId="{46F1CCA8-5B52-480B-B78A-9C76F003C391}" destId="{B13DC52B-5248-402B-BD7C-00D451BEC700}" srcOrd="0" destOrd="0" parTransId="{940EC0E7-47D2-4518-AC1A-7C08422F2D94}" sibTransId="{4C3A6813-A0DB-4FD1-9347-7877FEE27295}"/>
    <dgm:cxn modelId="{D5393A40-DE26-4BF4-86BD-911DDA094306}" type="presParOf" srcId="{9A2E9A0C-863F-4891-8C19-483B8E93F0A1}" destId="{0CF5FCA3-CF6D-4C10-9D5C-1A52AAB3BC57}" srcOrd="0" destOrd="0" presId="urn:microsoft.com/office/officeart/2005/8/layout/process1"/>
    <dgm:cxn modelId="{C2368CA5-D138-4691-978D-6DAE7516E93D}" type="presParOf" srcId="{9A2E9A0C-863F-4891-8C19-483B8E93F0A1}" destId="{7D995D47-7CCB-451D-883D-D5531972B13A}" srcOrd="1" destOrd="0" presId="urn:microsoft.com/office/officeart/2005/8/layout/process1"/>
    <dgm:cxn modelId="{7337FB21-BF8B-45CF-BC19-F401481072D2}" type="presParOf" srcId="{7D995D47-7CCB-451D-883D-D5531972B13A}" destId="{159F2DA8-C20D-45BC-81CF-7A536CFBE6D2}" srcOrd="0" destOrd="0" presId="urn:microsoft.com/office/officeart/2005/8/layout/process1"/>
    <dgm:cxn modelId="{784C13A9-A2B4-473F-B9CD-7EAFFB2C7AD9}" type="presParOf" srcId="{9A2E9A0C-863F-4891-8C19-483B8E93F0A1}" destId="{51AC5FD1-0B19-4764-A6AF-051BE335DAC5}" srcOrd="2" destOrd="0" presId="urn:microsoft.com/office/officeart/2005/8/layout/process1"/>
    <dgm:cxn modelId="{A52A5E06-3B7B-4EA7-84FF-95B90D6081F5}" type="presParOf" srcId="{9A2E9A0C-863F-4891-8C19-483B8E93F0A1}" destId="{EE4EC61A-09B0-4819-B763-BA5F3B7B4AE4}" srcOrd="3" destOrd="0" presId="urn:microsoft.com/office/officeart/2005/8/layout/process1"/>
    <dgm:cxn modelId="{5B41350F-8DB6-4165-858E-B379C70BC49E}" type="presParOf" srcId="{EE4EC61A-09B0-4819-B763-BA5F3B7B4AE4}" destId="{FEA1FC27-2331-4B3D-9735-8889F7726609}" srcOrd="0" destOrd="0" presId="urn:microsoft.com/office/officeart/2005/8/layout/process1"/>
    <dgm:cxn modelId="{272679BC-9663-47CB-94BA-E8CD3CCBDE31}" type="presParOf" srcId="{9A2E9A0C-863F-4891-8C19-483B8E93F0A1}" destId="{0116A7BC-3AE1-4982-A8C5-32F0B67E410C}" srcOrd="4"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54AD23F-27D9-48E0-95EB-04BC478C33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1FFBF5-4C05-45E0-A7A2-E26766EAF816}">
      <dgm:prSet/>
      <dgm:spPr/>
      <dgm:t>
        <a:bodyPr/>
        <a:lstStyle/>
        <a:p>
          <a:pPr>
            <a:lnSpc>
              <a:spcPct val="100000"/>
            </a:lnSpc>
          </a:pPr>
          <a:r>
            <a:rPr lang="en-US"/>
            <a:t>Prior to this internship, I had limited knowledge in generative AI and cybersecurity. </a:t>
          </a:r>
        </a:p>
      </dgm:t>
    </dgm:pt>
    <dgm:pt modelId="{1B009E91-4555-4EB1-A012-4E61B6963DDC}" type="parTrans" cxnId="{247985A4-1714-442C-B61F-B583D39754DF}">
      <dgm:prSet/>
      <dgm:spPr/>
      <dgm:t>
        <a:bodyPr/>
        <a:lstStyle/>
        <a:p>
          <a:endParaRPr lang="en-US"/>
        </a:p>
      </dgm:t>
    </dgm:pt>
    <dgm:pt modelId="{052D4A6E-299B-4D34-A54D-FBFFB6BF2A55}" type="sibTrans" cxnId="{247985A4-1714-442C-B61F-B583D39754DF}">
      <dgm:prSet/>
      <dgm:spPr/>
      <dgm:t>
        <a:bodyPr/>
        <a:lstStyle/>
        <a:p>
          <a:endParaRPr lang="en-US"/>
        </a:p>
      </dgm:t>
    </dgm:pt>
    <dgm:pt modelId="{F70A194F-3A63-4C1B-BA9D-6312924AE7BF}">
      <dgm:prSet/>
      <dgm:spPr/>
      <dgm:t>
        <a:bodyPr/>
        <a:lstStyle/>
        <a:p>
          <a:pPr>
            <a:lnSpc>
              <a:spcPct val="100000"/>
            </a:lnSpc>
          </a:pPr>
          <a:r>
            <a:rPr lang="en-US"/>
            <a:t>Throughout the program, I expanded my understanding in these fields, learning extensively about machine learning, generative AI, and automation. </a:t>
          </a:r>
        </a:p>
      </dgm:t>
    </dgm:pt>
    <dgm:pt modelId="{4C9DA2CC-169E-45B3-9445-3CF523C2CAB0}" type="parTrans" cxnId="{94E2AA91-A617-4425-9B0C-CB0428BB0A31}">
      <dgm:prSet/>
      <dgm:spPr/>
      <dgm:t>
        <a:bodyPr/>
        <a:lstStyle/>
        <a:p>
          <a:endParaRPr lang="en-US"/>
        </a:p>
      </dgm:t>
    </dgm:pt>
    <dgm:pt modelId="{38AC0123-44D3-48A0-9144-950B758C2AB5}" type="sibTrans" cxnId="{94E2AA91-A617-4425-9B0C-CB0428BB0A31}">
      <dgm:prSet/>
      <dgm:spPr/>
      <dgm:t>
        <a:bodyPr/>
        <a:lstStyle/>
        <a:p>
          <a:endParaRPr lang="en-US"/>
        </a:p>
      </dgm:t>
    </dgm:pt>
    <dgm:pt modelId="{35D6D821-3740-448E-B094-856F799BA340}">
      <dgm:prSet/>
      <dgm:spPr/>
      <dgm:t>
        <a:bodyPr/>
        <a:lstStyle/>
        <a:p>
          <a:pPr>
            <a:lnSpc>
              <a:spcPct val="100000"/>
            </a:lnSpc>
          </a:pPr>
          <a:r>
            <a:rPr lang="en-US"/>
            <a:t>Courses on CSA, SIR, and VR provided essential skills in ServiceNow configuration and cybersecurity.</a:t>
          </a:r>
        </a:p>
      </dgm:t>
    </dgm:pt>
    <dgm:pt modelId="{1C06629B-2C01-4AD7-8F4A-14CC7CA10C81}" type="parTrans" cxnId="{D3B2A2C2-FECB-4A25-A7DD-8D2D671F55C5}">
      <dgm:prSet/>
      <dgm:spPr/>
      <dgm:t>
        <a:bodyPr/>
        <a:lstStyle/>
        <a:p>
          <a:endParaRPr lang="en-US"/>
        </a:p>
      </dgm:t>
    </dgm:pt>
    <dgm:pt modelId="{948EFCD5-ED79-4B05-B0B3-03E27A416045}" type="sibTrans" cxnId="{D3B2A2C2-FECB-4A25-A7DD-8D2D671F55C5}">
      <dgm:prSet/>
      <dgm:spPr/>
      <dgm:t>
        <a:bodyPr/>
        <a:lstStyle/>
        <a:p>
          <a:endParaRPr lang="en-US"/>
        </a:p>
      </dgm:t>
    </dgm:pt>
    <dgm:pt modelId="{5C04CDE6-119B-459B-AA32-7931AC400EA5}">
      <dgm:prSet/>
      <dgm:spPr/>
      <dgm:t>
        <a:bodyPr/>
        <a:lstStyle/>
        <a:p>
          <a:pPr>
            <a:lnSpc>
              <a:spcPct val="100000"/>
            </a:lnSpc>
          </a:pPr>
          <a:r>
            <a:rPr lang="en-US" dirty="0"/>
            <a:t>I also gained valuable insights into working in a corporate environment . Collaborative problem-solving and practical application of theoretical knowledge were crucial takeaways.</a:t>
          </a:r>
        </a:p>
      </dgm:t>
    </dgm:pt>
    <dgm:pt modelId="{68714791-2325-402F-AAF5-FE448084C57F}" type="parTrans" cxnId="{8EEC4639-E1CC-4777-8357-30EA31DD9033}">
      <dgm:prSet/>
      <dgm:spPr/>
      <dgm:t>
        <a:bodyPr/>
        <a:lstStyle/>
        <a:p>
          <a:endParaRPr lang="en-US"/>
        </a:p>
      </dgm:t>
    </dgm:pt>
    <dgm:pt modelId="{E7C45AF5-C6A5-4760-8E57-82222EA85AE6}" type="sibTrans" cxnId="{8EEC4639-E1CC-4777-8357-30EA31DD9033}">
      <dgm:prSet/>
      <dgm:spPr/>
      <dgm:t>
        <a:bodyPr/>
        <a:lstStyle/>
        <a:p>
          <a:endParaRPr lang="en-US"/>
        </a:p>
      </dgm:t>
    </dgm:pt>
    <dgm:pt modelId="{7AFF02F5-89A4-4F68-B499-01675AE9B91D}" type="pres">
      <dgm:prSet presAssocID="{F54AD23F-27D9-48E0-95EB-04BC478C33AB}" presName="root" presStyleCnt="0">
        <dgm:presLayoutVars>
          <dgm:dir/>
          <dgm:resizeHandles val="exact"/>
        </dgm:presLayoutVars>
      </dgm:prSet>
      <dgm:spPr/>
    </dgm:pt>
    <dgm:pt modelId="{0CB69047-82C9-402C-9A56-7081E886B3C9}" type="pres">
      <dgm:prSet presAssocID="{1A1FFBF5-4C05-45E0-A7A2-E26766EAF816}" presName="compNode" presStyleCnt="0"/>
      <dgm:spPr/>
    </dgm:pt>
    <dgm:pt modelId="{9165CC43-B5C7-4EBD-9132-029BC23E82B5}" type="pres">
      <dgm:prSet presAssocID="{1A1FFBF5-4C05-45E0-A7A2-E26766EAF816}" presName="bgRect" presStyleLbl="bgShp" presStyleIdx="0" presStyleCnt="4"/>
      <dgm:spPr/>
    </dgm:pt>
    <dgm:pt modelId="{4DEF9E4C-D207-4C01-B081-993842F7A50B}" type="pres">
      <dgm:prSet presAssocID="{1A1FFBF5-4C05-45E0-A7A2-E26766EAF8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5F0667C-066D-44DB-8E9C-88FAF069A894}" type="pres">
      <dgm:prSet presAssocID="{1A1FFBF5-4C05-45E0-A7A2-E26766EAF816}" presName="spaceRect" presStyleCnt="0"/>
      <dgm:spPr/>
    </dgm:pt>
    <dgm:pt modelId="{BB529FAF-0C6C-440C-AD4A-DB30B80E7017}" type="pres">
      <dgm:prSet presAssocID="{1A1FFBF5-4C05-45E0-A7A2-E26766EAF816}" presName="parTx" presStyleLbl="revTx" presStyleIdx="0" presStyleCnt="4">
        <dgm:presLayoutVars>
          <dgm:chMax val="0"/>
          <dgm:chPref val="0"/>
        </dgm:presLayoutVars>
      </dgm:prSet>
      <dgm:spPr/>
    </dgm:pt>
    <dgm:pt modelId="{5B74A917-D4A7-4216-9AFE-959D0049F009}" type="pres">
      <dgm:prSet presAssocID="{052D4A6E-299B-4D34-A54D-FBFFB6BF2A55}" presName="sibTrans" presStyleCnt="0"/>
      <dgm:spPr/>
    </dgm:pt>
    <dgm:pt modelId="{23321AB8-E023-4E90-BF85-866E88D34E8F}" type="pres">
      <dgm:prSet presAssocID="{F70A194F-3A63-4C1B-BA9D-6312924AE7BF}" presName="compNode" presStyleCnt="0"/>
      <dgm:spPr/>
    </dgm:pt>
    <dgm:pt modelId="{36749402-DEA1-4FA9-A3B0-5AE629EBB994}" type="pres">
      <dgm:prSet presAssocID="{F70A194F-3A63-4C1B-BA9D-6312924AE7BF}" presName="bgRect" presStyleLbl="bgShp" presStyleIdx="1" presStyleCnt="4"/>
      <dgm:spPr/>
    </dgm:pt>
    <dgm:pt modelId="{D0FFB754-C99C-4C85-ABDF-BC0B2D87E391}" type="pres">
      <dgm:prSet presAssocID="{F70A194F-3A63-4C1B-BA9D-6312924AE7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8D30AD55-C94E-48F4-9DBA-96E5BD64C6F8}" type="pres">
      <dgm:prSet presAssocID="{F70A194F-3A63-4C1B-BA9D-6312924AE7BF}" presName="spaceRect" presStyleCnt="0"/>
      <dgm:spPr/>
    </dgm:pt>
    <dgm:pt modelId="{6E386FB3-9020-4B6C-8AC1-503A21DDCE5E}" type="pres">
      <dgm:prSet presAssocID="{F70A194F-3A63-4C1B-BA9D-6312924AE7BF}" presName="parTx" presStyleLbl="revTx" presStyleIdx="1" presStyleCnt="4">
        <dgm:presLayoutVars>
          <dgm:chMax val="0"/>
          <dgm:chPref val="0"/>
        </dgm:presLayoutVars>
      </dgm:prSet>
      <dgm:spPr/>
    </dgm:pt>
    <dgm:pt modelId="{3C83E96A-8950-48CB-9AC1-8E2AAC8325FA}" type="pres">
      <dgm:prSet presAssocID="{38AC0123-44D3-48A0-9144-950B758C2AB5}" presName="sibTrans" presStyleCnt="0"/>
      <dgm:spPr/>
    </dgm:pt>
    <dgm:pt modelId="{52F4F142-8727-4790-9E2E-B2104857EF0F}" type="pres">
      <dgm:prSet presAssocID="{35D6D821-3740-448E-B094-856F799BA340}" presName="compNode" presStyleCnt="0"/>
      <dgm:spPr/>
    </dgm:pt>
    <dgm:pt modelId="{101F13EB-CAF0-41E5-A48C-E78BC5449E48}" type="pres">
      <dgm:prSet presAssocID="{35D6D821-3740-448E-B094-856F799BA340}" presName="bgRect" presStyleLbl="bgShp" presStyleIdx="2" presStyleCnt="4"/>
      <dgm:spPr/>
    </dgm:pt>
    <dgm:pt modelId="{2D623779-47A6-48F5-961D-DE53532AB1BA}" type="pres">
      <dgm:prSet presAssocID="{35D6D821-3740-448E-B094-856F799BA3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55CF25F3-7649-469D-BFDA-75F7EDEFCD14}" type="pres">
      <dgm:prSet presAssocID="{35D6D821-3740-448E-B094-856F799BA340}" presName="spaceRect" presStyleCnt="0"/>
      <dgm:spPr/>
    </dgm:pt>
    <dgm:pt modelId="{770A7F9C-A0A6-4A1A-B703-86BA523A991A}" type="pres">
      <dgm:prSet presAssocID="{35D6D821-3740-448E-B094-856F799BA340}" presName="parTx" presStyleLbl="revTx" presStyleIdx="2" presStyleCnt="4">
        <dgm:presLayoutVars>
          <dgm:chMax val="0"/>
          <dgm:chPref val="0"/>
        </dgm:presLayoutVars>
      </dgm:prSet>
      <dgm:spPr/>
    </dgm:pt>
    <dgm:pt modelId="{70D6162D-30F6-4272-B0EF-063F25CA637E}" type="pres">
      <dgm:prSet presAssocID="{948EFCD5-ED79-4B05-B0B3-03E27A416045}" presName="sibTrans" presStyleCnt="0"/>
      <dgm:spPr/>
    </dgm:pt>
    <dgm:pt modelId="{7AC86558-29B5-4DD6-B7D9-7F868CC83D9D}" type="pres">
      <dgm:prSet presAssocID="{5C04CDE6-119B-459B-AA32-7931AC400EA5}" presName="compNode" presStyleCnt="0"/>
      <dgm:spPr/>
    </dgm:pt>
    <dgm:pt modelId="{5ACC345A-EC2A-43E8-B1FF-4116C4261BA5}" type="pres">
      <dgm:prSet presAssocID="{5C04CDE6-119B-459B-AA32-7931AC400EA5}" presName="bgRect" presStyleLbl="bgShp" presStyleIdx="3" presStyleCnt="4" custScaleY="157923"/>
      <dgm:spPr/>
    </dgm:pt>
    <dgm:pt modelId="{B9DE1AFF-DA69-44C8-86C4-9921D6C34D70}" type="pres">
      <dgm:prSet presAssocID="{5C04CDE6-119B-459B-AA32-7931AC400E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33A35E1-F8BE-4AD9-B8CC-54E461FAE106}" type="pres">
      <dgm:prSet presAssocID="{5C04CDE6-119B-459B-AA32-7931AC400EA5}" presName="spaceRect" presStyleCnt="0"/>
      <dgm:spPr/>
    </dgm:pt>
    <dgm:pt modelId="{9DE5BB4F-CC08-42A8-A7A3-938A9BF27C38}" type="pres">
      <dgm:prSet presAssocID="{5C04CDE6-119B-459B-AA32-7931AC400EA5}" presName="parTx" presStyleLbl="revTx" presStyleIdx="3" presStyleCnt="4">
        <dgm:presLayoutVars>
          <dgm:chMax val="0"/>
          <dgm:chPref val="0"/>
        </dgm:presLayoutVars>
      </dgm:prSet>
      <dgm:spPr/>
    </dgm:pt>
  </dgm:ptLst>
  <dgm:cxnLst>
    <dgm:cxn modelId="{8520D307-E15E-4A9C-962C-4B3E73EF662C}" type="presOf" srcId="{35D6D821-3740-448E-B094-856F799BA340}" destId="{770A7F9C-A0A6-4A1A-B703-86BA523A991A}" srcOrd="0" destOrd="0" presId="urn:microsoft.com/office/officeart/2018/2/layout/IconVerticalSolidList"/>
    <dgm:cxn modelId="{8EEC4639-E1CC-4777-8357-30EA31DD9033}" srcId="{F54AD23F-27D9-48E0-95EB-04BC478C33AB}" destId="{5C04CDE6-119B-459B-AA32-7931AC400EA5}" srcOrd="3" destOrd="0" parTransId="{68714791-2325-402F-AAF5-FE448084C57F}" sibTransId="{E7C45AF5-C6A5-4760-8E57-82222EA85AE6}"/>
    <dgm:cxn modelId="{869E5D3C-48A9-4F15-BFAE-0389BD0D0319}" type="presOf" srcId="{5C04CDE6-119B-459B-AA32-7931AC400EA5}" destId="{9DE5BB4F-CC08-42A8-A7A3-938A9BF27C38}" srcOrd="0" destOrd="0" presId="urn:microsoft.com/office/officeart/2018/2/layout/IconVerticalSolidList"/>
    <dgm:cxn modelId="{C8470143-2B02-4697-AC84-98048E3E865F}" type="presOf" srcId="{F54AD23F-27D9-48E0-95EB-04BC478C33AB}" destId="{7AFF02F5-89A4-4F68-B499-01675AE9B91D}" srcOrd="0" destOrd="0" presId="urn:microsoft.com/office/officeart/2018/2/layout/IconVerticalSolidList"/>
    <dgm:cxn modelId="{94E2AA91-A617-4425-9B0C-CB0428BB0A31}" srcId="{F54AD23F-27D9-48E0-95EB-04BC478C33AB}" destId="{F70A194F-3A63-4C1B-BA9D-6312924AE7BF}" srcOrd="1" destOrd="0" parTransId="{4C9DA2CC-169E-45B3-9445-3CF523C2CAB0}" sibTransId="{38AC0123-44D3-48A0-9144-950B758C2AB5}"/>
    <dgm:cxn modelId="{247985A4-1714-442C-B61F-B583D39754DF}" srcId="{F54AD23F-27D9-48E0-95EB-04BC478C33AB}" destId="{1A1FFBF5-4C05-45E0-A7A2-E26766EAF816}" srcOrd="0" destOrd="0" parTransId="{1B009E91-4555-4EB1-A012-4E61B6963DDC}" sibTransId="{052D4A6E-299B-4D34-A54D-FBFFB6BF2A55}"/>
    <dgm:cxn modelId="{D3B2A2C2-FECB-4A25-A7DD-8D2D671F55C5}" srcId="{F54AD23F-27D9-48E0-95EB-04BC478C33AB}" destId="{35D6D821-3740-448E-B094-856F799BA340}" srcOrd="2" destOrd="0" parTransId="{1C06629B-2C01-4AD7-8F4A-14CC7CA10C81}" sibTransId="{948EFCD5-ED79-4B05-B0B3-03E27A416045}"/>
    <dgm:cxn modelId="{290EECE3-9E5D-4DF9-8F1B-CEDB98B36479}" type="presOf" srcId="{F70A194F-3A63-4C1B-BA9D-6312924AE7BF}" destId="{6E386FB3-9020-4B6C-8AC1-503A21DDCE5E}" srcOrd="0" destOrd="0" presId="urn:microsoft.com/office/officeart/2018/2/layout/IconVerticalSolidList"/>
    <dgm:cxn modelId="{06BA27E7-4351-4163-A843-2C149EE83ACD}" type="presOf" srcId="{1A1FFBF5-4C05-45E0-A7A2-E26766EAF816}" destId="{BB529FAF-0C6C-440C-AD4A-DB30B80E7017}" srcOrd="0" destOrd="0" presId="urn:microsoft.com/office/officeart/2018/2/layout/IconVerticalSolidList"/>
    <dgm:cxn modelId="{1F1CCC7B-BED0-40CB-B31F-2ECBDBB44A1A}" type="presParOf" srcId="{7AFF02F5-89A4-4F68-B499-01675AE9B91D}" destId="{0CB69047-82C9-402C-9A56-7081E886B3C9}" srcOrd="0" destOrd="0" presId="urn:microsoft.com/office/officeart/2018/2/layout/IconVerticalSolidList"/>
    <dgm:cxn modelId="{0B584708-C0CD-4000-92F4-D62E20D5590F}" type="presParOf" srcId="{0CB69047-82C9-402C-9A56-7081E886B3C9}" destId="{9165CC43-B5C7-4EBD-9132-029BC23E82B5}" srcOrd="0" destOrd="0" presId="urn:microsoft.com/office/officeart/2018/2/layout/IconVerticalSolidList"/>
    <dgm:cxn modelId="{BBAD60A4-9B60-4A0B-9766-11D40F0CECF0}" type="presParOf" srcId="{0CB69047-82C9-402C-9A56-7081E886B3C9}" destId="{4DEF9E4C-D207-4C01-B081-993842F7A50B}" srcOrd="1" destOrd="0" presId="urn:microsoft.com/office/officeart/2018/2/layout/IconVerticalSolidList"/>
    <dgm:cxn modelId="{DEED5A44-6D88-4BFB-A8BF-A06D363A92B0}" type="presParOf" srcId="{0CB69047-82C9-402C-9A56-7081E886B3C9}" destId="{E5F0667C-066D-44DB-8E9C-88FAF069A894}" srcOrd="2" destOrd="0" presId="urn:microsoft.com/office/officeart/2018/2/layout/IconVerticalSolidList"/>
    <dgm:cxn modelId="{7D3E0EC5-EFFC-47B7-AF97-613395625CD7}" type="presParOf" srcId="{0CB69047-82C9-402C-9A56-7081E886B3C9}" destId="{BB529FAF-0C6C-440C-AD4A-DB30B80E7017}" srcOrd="3" destOrd="0" presId="urn:microsoft.com/office/officeart/2018/2/layout/IconVerticalSolidList"/>
    <dgm:cxn modelId="{C10C776D-CC82-45D3-AB6D-387F35D68FFC}" type="presParOf" srcId="{7AFF02F5-89A4-4F68-B499-01675AE9B91D}" destId="{5B74A917-D4A7-4216-9AFE-959D0049F009}" srcOrd="1" destOrd="0" presId="urn:microsoft.com/office/officeart/2018/2/layout/IconVerticalSolidList"/>
    <dgm:cxn modelId="{87C26308-AB72-4603-9223-55DBDC691415}" type="presParOf" srcId="{7AFF02F5-89A4-4F68-B499-01675AE9B91D}" destId="{23321AB8-E023-4E90-BF85-866E88D34E8F}" srcOrd="2" destOrd="0" presId="urn:microsoft.com/office/officeart/2018/2/layout/IconVerticalSolidList"/>
    <dgm:cxn modelId="{5AB0E4D8-CE1E-43E2-9FB8-649A69DA97A2}" type="presParOf" srcId="{23321AB8-E023-4E90-BF85-866E88D34E8F}" destId="{36749402-DEA1-4FA9-A3B0-5AE629EBB994}" srcOrd="0" destOrd="0" presId="urn:microsoft.com/office/officeart/2018/2/layout/IconVerticalSolidList"/>
    <dgm:cxn modelId="{14620440-E0CE-4C2D-8123-7907E1023D8F}" type="presParOf" srcId="{23321AB8-E023-4E90-BF85-866E88D34E8F}" destId="{D0FFB754-C99C-4C85-ABDF-BC0B2D87E391}" srcOrd="1" destOrd="0" presId="urn:microsoft.com/office/officeart/2018/2/layout/IconVerticalSolidList"/>
    <dgm:cxn modelId="{2F1EC0EA-968F-4417-87C7-83348CED861E}" type="presParOf" srcId="{23321AB8-E023-4E90-BF85-866E88D34E8F}" destId="{8D30AD55-C94E-48F4-9DBA-96E5BD64C6F8}" srcOrd="2" destOrd="0" presId="urn:microsoft.com/office/officeart/2018/2/layout/IconVerticalSolidList"/>
    <dgm:cxn modelId="{C2D8AD83-10BC-4016-9470-359713906AC5}" type="presParOf" srcId="{23321AB8-E023-4E90-BF85-866E88D34E8F}" destId="{6E386FB3-9020-4B6C-8AC1-503A21DDCE5E}" srcOrd="3" destOrd="0" presId="urn:microsoft.com/office/officeart/2018/2/layout/IconVerticalSolidList"/>
    <dgm:cxn modelId="{E8A7C0C3-914C-4B7B-AD2A-42E3CC027FEC}" type="presParOf" srcId="{7AFF02F5-89A4-4F68-B499-01675AE9B91D}" destId="{3C83E96A-8950-48CB-9AC1-8E2AAC8325FA}" srcOrd="3" destOrd="0" presId="urn:microsoft.com/office/officeart/2018/2/layout/IconVerticalSolidList"/>
    <dgm:cxn modelId="{6652C724-0CD3-4E0F-BEF2-3E2516604E57}" type="presParOf" srcId="{7AFF02F5-89A4-4F68-B499-01675AE9B91D}" destId="{52F4F142-8727-4790-9E2E-B2104857EF0F}" srcOrd="4" destOrd="0" presId="urn:microsoft.com/office/officeart/2018/2/layout/IconVerticalSolidList"/>
    <dgm:cxn modelId="{ADA41D39-4546-4367-A47B-E4D59D54065B}" type="presParOf" srcId="{52F4F142-8727-4790-9E2E-B2104857EF0F}" destId="{101F13EB-CAF0-41E5-A48C-E78BC5449E48}" srcOrd="0" destOrd="0" presId="urn:microsoft.com/office/officeart/2018/2/layout/IconVerticalSolidList"/>
    <dgm:cxn modelId="{7B6414DF-94E3-4B5A-8266-3083EA1C7519}" type="presParOf" srcId="{52F4F142-8727-4790-9E2E-B2104857EF0F}" destId="{2D623779-47A6-48F5-961D-DE53532AB1BA}" srcOrd="1" destOrd="0" presId="urn:microsoft.com/office/officeart/2018/2/layout/IconVerticalSolidList"/>
    <dgm:cxn modelId="{95A8733A-6927-46A5-970E-2A5E6A3CA23E}" type="presParOf" srcId="{52F4F142-8727-4790-9E2E-B2104857EF0F}" destId="{55CF25F3-7649-469D-BFDA-75F7EDEFCD14}" srcOrd="2" destOrd="0" presId="urn:microsoft.com/office/officeart/2018/2/layout/IconVerticalSolidList"/>
    <dgm:cxn modelId="{396ABA92-8482-41B7-94D4-E7522DEB98B5}" type="presParOf" srcId="{52F4F142-8727-4790-9E2E-B2104857EF0F}" destId="{770A7F9C-A0A6-4A1A-B703-86BA523A991A}" srcOrd="3" destOrd="0" presId="urn:microsoft.com/office/officeart/2018/2/layout/IconVerticalSolidList"/>
    <dgm:cxn modelId="{2390FA90-602C-4060-BEDA-4ACE980BE916}" type="presParOf" srcId="{7AFF02F5-89A4-4F68-B499-01675AE9B91D}" destId="{70D6162D-30F6-4272-B0EF-063F25CA637E}" srcOrd="5" destOrd="0" presId="urn:microsoft.com/office/officeart/2018/2/layout/IconVerticalSolidList"/>
    <dgm:cxn modelId="{2CD8DACF-577A-489E-AD35-FB033EF12507}" type="presParOf" srcId="{7AFF02F5-89A4-4F68-B499-01675AE9B91D}" destId="{7AC86558-29B5-4DD6-B7D9-7F868CC83D9D}" srcOrd="6" destOrd="0" presId="urn:microsoft.com/office/officeart/2018/2/layout/IconVerticalSolidList"/>
    <dgm:cxn modelId="{ED13FF81-6963-475F-B71E-E47E8E45D474}" type="presParOf" srcId="{7AC86558-29B5-4DD6-B7D9-7F868CC83D9D}" destId="{5ACC345A-EC2A-43E8-B1FF-4116C4261BA5}" srcOrd="0" destOrd="0" presId="urn:microsoft.com/office/officeart/2018/2/layout/IconVerticalSolidList"/>
    <dgm:cxn modelId="{9F0CA317-4F75-4EC7-8FE6-DEA09D0E3930}" type="presParOf" srcId="{7AC86558-29B5-4DD6-B7D9-7F868CC83D9D}" destId="{B9DE1AFF-DA69-44C8-86C4-9921D6C34D70}" srcOrd="1" destOrd="0" presId="urn:microsoft.com/office/officeart/2018/2/layout/IconVerticalSolidList"/>
    <dgm:cxn modelId="{DC9E5A3A-579F-46D5-93D8-0340155C13BB}" type="presParOf" srcId="{7AC86558-29B5-4DD6-B7D9-7F868CC83D9D}" destId="{C33A35E1-F8BE-4AD9-B8CC-54E461FAE106}" srcOrd="2" destOrd="0" presId="urn:microsoft.com/office/officeart/2018/2/layout/IconVerticalSolidList"/>
    <dgm:cxn modelId="{145CF168-ABDC-41BE-A206-37BC80C4FFD2}" type="presParOf" srcId="{7AC86558-29B5-4DD6-B7D9-7F868CC83D9D}" destId="{9DE5BB4F-CC08-42A8-A7A3-938A9BF27C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285C1-16F2-40B7-80E5-B5408973E4F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IN"/>
        </a:p>
      </dgm:t>
    </dgm:pt>
    <dgm:pt modelId="{49E6ED5B-D102-43EF-BF54-5ED6B68DB62F}">
      <dgm:prSet phldrT="[Text]"/>
      <dgm:spPr/>
      <dgm:t>
        <a:bodyPr/>
        <a:lstStyle/>
        <a:p>
          <a:pPr>
            <a:lnSpc>
              <a:spcPct val="100000"/>
            </a:lnSpc>
            <a:defRPr cap="all"/>
          </a:pPr>
          <a:r>
            <a:rPr lang="en-US"/>
            <a:t>Harden the attack surface exploding across cloud, infrastructure, and applications</a:t>
          </a:r>
          <a:endParaRPr lang="en-IN"/>
        </a:p>
      </dgm:t>
    </dgm:pt>
    <dgm:pt modelId="{BED74C61-453B-4CDE-95D3-D301F23386F7}" type="parTrans" cxnId="{754F131C-F0CF-45DB-B9A4-4C1DAAB5EFD4}">
      <dgm:prSet/>
      <dgm:spPr/>
      <dgm:t>
        <a:bodyPr/>
        <a:lstStyle/>
        <a:p>
          <a:endParaRPr lang="en-IN"/>
        </a:p>
      </dgm:t>
    </dgm:pt>
    <dgm:pt modelId="{BBAEC4BF-D908-40A0-83AE-E5D662D4F8B8}" type="sibTrans" cxnId="{754F131C-F0CF-45DB-B9A4-4C1DAAB5EFD4}">
      <dgm:prSet/>
      <dgm:spPr/>
      <dgm:t>
        <a:bodyPr/>
        <a:lstStyle/>
        <a:p>
          <a:endParaRPr lang="en-IN"/>
        </a:p>
      </dgm:t>
    </dgm:pt>
    <dgm:pt modelId="{EB5B1675-64B2-4EB9-80F8-358128220105}">
      <dgm:prSet phldrT="[Text]"/>
      <dgm:spPr/>
      <dgm:t>
        <a:bodyPr/>
        <a:lstStyle/>
        <a:p>
          <a:pPr>
            <a:lnSpc>
              <a:spcPct val="100000"/>
            </a:lnSpc>
            <a:defRPr cap="all"/>
          </a:pPr>
          <a:r>
            <a:rPr lang="en-US"/>
            <a:t>Transform operations with ServiceNow risk-based vulnerability management </a:t>
          </a:r>
          <a:endParaRPr lang="en-IN"/>
        </a:p>
      </dgm:t>
    </dgm:pt>
    <dgm:pt modelId="{2927AC99-9D83-44C8-A939-FBE4E4D5DE34}" type="parTrans" cxnId="{0A54DF1E-BD6F-4944-8346-607B06F5E1A5}">
      <dgm:prSet/>
      <dgm:spPr/>
      <dgm:t>
        <a:bodyPr/>
        <a:lstStyle/>
        <a:p>
          <a:endParaRPr lang="en-IN"/>
        </a:p>
      </dgm:t>
    </dgm:pt>
    <dgm:pt modelId="{F46615EC-F638-4A49-90F8-C38D437DF9EC}" type="sibTrans" cxnId="{0A54DF1E-BD6F-4944-8346-607B06F5E1A5}">
      <dgm:prSet/>
      <dgm:spPr/>
      <dgm:t>
        <a:bodyPr/>
        <a:lstStyle/>
        <a:p>
          <a:endParaRPr lang="en-IN"/>
        </a:p>
      </dgm:t>
    </dgm:pt>
    <dgm:pt modelId="{CF1A243D-EC7C-4654-B4A2-DC90B8FF77F0}">
      <dgm:prSet phldrT="[Text]"/>
      <dgm:spPr/>
      <dgm:t>
        <a:bodyPr/>
        <a:lstStyle/>
        <a:p>
          <a:pPr>
            <a:lnSpc>
              <a:spcPct val="100000"/>
            </a:lnSpc>
            <a:defRPr cap="all"/>
          </a:pPr>
          <a:r>
            <a:rPr lang="en-US"/>
            <a:t>Turn visibility into closed cases and SLA compliance with the help of workflows</a:t>
          </a:r>
          <a:endParaRPr lang="en-IN"/>
        </a:p>
      </dgm:t>
    </dgm:pt>
    <dgm:pt modelId="{5E72DA44-D1FE-4561-ACF0-90DF79D8CEAB}" type="parTrans" cxnId="{ED2D756C-4E93-42DD-B697-0A098066C1F0}">
      <dgm:prSet/>
      <dgm:spPr/>
      <dgm:t>
        <a:bodyPr/>
        <a:lstStyle/>
        <a:p>
          <a:endParaRPr lang="en-IN"/>
        </a:p>
      </dgm:t>
    </dgm:pt>
    <dgm:pt modelId="{C977EDF8-3B3F-45BC-948D-7E892802A4A5}" type="sibTrans" cxnId="{ED2D756C-4E93-42DD-B697-0A098066C1F0}">
      <dgm:prSet/>
      <dgm:spPr/>
      <dgm:t>
        <a:bodyPr/>
        <a:lstStyle/>
        <a:p>
          <a:endParaRPr lang="en-IN"/>
        </a:p>
      </dgm:t>
    </dgm:pt>
    <dgm:pt modelId="{ABBE8BBC-FF55-47E5-98FE-A3BF32FC706F}">
      <dgm:prSet phldrT="[Text]"/>
      <dgm:spPr/>
      <dgm:t>
        <a:bodyPr/>
        <a:lstStyle/>
        <a:p>
          <a:pPr>
            <a:lnSpc>
              <a:spcPct val="100000"/>
            </a:lnSpc>
            <a:defRPr cap="all"/>
          </a:pPr>
          <a:r>
            <a:rPr lang="en-US"/>
            <a:t>Coordinate with application owners, developers, and the risk team</a:t>
          </a:r>
          <a:endParaRPr lang="en-IN"/>
        </a:p>
      </dgm:t>
    </dgm:pt>
    <dgm:pt modelId="{91623CD6-3954-4073-BA9B-389EBB65AF5C}" type="parTrans" cxnId="{39B4B4BF-B4DF-4E65-B6DD-A38753F7247D}">
      <dgm:prSet/>
      <dgm:spPr/>
      <dgm:t>
        <a:bodyPr/>
        <a:lstStyle/>
        <a:p>
          <a:endParaRPr lang="en-IN"/>
        </a:p>
      </dgm:t>
    </dgm:pt>
    <dgm:pt modelId="{82DF316B-B6FF-4DBE-ACAC-B5892CA012DD}" type="sibTrans" cxnId="{39B4B4BF-B4DF-4E65-B6DD-A38753F7247D}">
      <dgm:prSet/>
      <dgm:spPr/>
      <dgm:t>
        <a:bodyPr/>
        <a:lstStyle/>
        <a:p>
          <a:endParaRPr lang="en-IN"/>
        </a:p>
      </dgm:t>
    </dgm:pt>
    <dgm:pt modelId="{D39CDF2D-FF80-4E02-9176-566C2BF834C1}">
      <dgm:prSet phldrT="[Text]"/>
      <dgm:spPr/>
      <dgm:t>
        <a:bodyPr/>
        <a:lstStyle/>
        <a:p>
          <a:pPr>
            <a:lnSpc>
              <a:spcPct val="100000"/>
            </a:lnSpc>
            <a:defRPr cap="all"/>
          </a:pPr>
          <a:r>
            <a:rPr lang="en-US"/>
            <a:t>Use in-depth IT and asset insights to prioritize and build up an accurate CMDB </a:t>
          </a:r>
          <a:endParaRPr lang="en-IN"/>
        </a:p>
      </dgm:t>
    </dgm:pt>
    <dgm:pt modelId="{DC38494F-F35F-4904-BE17-8335A588B424}" type="parTrans" cxnId="{D016F696-29B4-4418-8B1D-87B2794AFF44}">
      <dgm:prSet/>
      <dgm:spPr/>
      <dgm:t>
        <a:bodyPr/>
        <a:lstStyle/>
        <a:p>
          <a:endParaRPr lang="en-IN"/>
        </a:p>
      </dgm:t>
    </dgm:pt>
    <dgm:pt modelId="{29BF2E30-7394-4D41-9309-59A9678D69CC}" type="sibTrans" cxnId="{D016F696-29B4-4418-8B1D-87B2794AFF44}">
      <dgm:prSet/>
      <dgm:spPr/>
      <dgm:t>
        <a:bodyPr/>
        <a:lstStyle/>
        <a:p>
          <a:endParaRPr lang="en-IN"/>
        </a:p>
      </dgm:t>
    </dgm:pt>
    <dgm:pt modelId="{7B068739-6970-4C42-A7F6-815EDA46757E}">
      <dgm:prSet phldrT="[Text]"/>
      <dgm:spPr/>
      <dgm:t>
        <a:bodyPr/>
        <a:lstStyle/>
        <a:p>
          <a:pPr>
            <a:lnSpc>
              <a:spcPct val="100000"/>
            </a:lnSpc>
            <a:defRPr cap="all"/>
          </a:pPr>
          <a:r>
            <a:rPr lang="en-US"/>
            <a:t>Respond efficiently across security and IT when critical vulnerabilities appear</a:t>
          </a:r>
          <a:endParaRPr lang="en-IN"/>
        </a:p>
      </dgm:t>
    </dgm:pt>
    <dgm:pt modelId="{260A02BC-BDF7-42D3-BE0F-78925922541A}" type="parTrans" cxnId="{1261603F-8B36-486A-8F61-E9F4F8109853}">
      <dgm:prSet/>
      <dgm:spPr/>
      <dgm:t>
        <a:bodyPr/>
        <a:lstStyle/>
        <a:p>
          <a:endParaRPr lang="en-IN"/>
        </a:p>
      </dgm:t>
    </dgm:pt>
    <dgm:pt modelId="{50F4EF95-3E36-4EBC-8499-5064253EC0CE}" type="sibTrans" cxnId="{1261603F-8B36-486A-8F61-E9F4F8109853}">
      <dgm:prSet/>
      <dgm:spPr/>
      <dgm:t>
        <a:bodyPr/>
        <a:lstStyle/>
        <a:p>
          <a:endParaRPr lang="en-IN"/>
        </a:p>
      </dgm:t>
    </dgm:pt>
    <dgm:pt modelId="{4315BAF2-00A6-4F09-AA4D-14EA26DE2A0C}" type="pres">
      <dgm:prSet presAssocID="{F89285C1-16F2-40B7-80E5-B5408973E4FE}" presName="root" presStyleCnt="0">
        <dgm:presLayoutVars>
          <dgm:dir/>
          <dgm:resizeHandles val="exact"/>
        </dgm:presLayoutVars>
      </dgm:prSet>
      <dgm:spPr/>
    </dgm:pt>
    <dgm:pt modelId="{1F2C7E69-F718-43FB-BFDD-EB695102770F}" type="pres">
      <dgm:prSet presAssocID="{49E6ED5B-D102-43EF-BF54-5ED6B68DB62F}" presName="compNode" presStyleCnt="0"/>
      <dgm:spPr/>
    </dgm:pt>
    <dgm:pt modelId="{AF98DBB5-EDAC-4853-95FC-0C89C7B0CE60}" type="pres">
      <dgm:prSet presAssocID="{49E6ED5B-D102-43EF-BF54-5ED6B68DB62F}" presName="iconBgRect" presStyleLbl="bgShp" presStyleIdx="0" presStyleCnt="6"/>
      <dgm:spPr/>
    </dgm:pt>
    <dgm:pt modelId="{DB29AAD7-8E57-4E7B-BA4F-5C7EE63C8231}" type="pres">
      <dgm:prSet presAssocID="{49E6ED5B-D102-43EF-BF54-5ED6B68DB62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plosion"/>
        </a:ext>
      </dgm:extLst>
    </dgm:pt>
    <dgm:pt modelId="{2E9A8F5F-3B89-44C6-84F7-D69A8193CCF0}" type="pres">
      <dgm:prSet presAssocID="{49E6ED5B-D102-43EF-BF54-5ED6B68DB62F}" presName="spaceRect" presStyleCnt="0"/>
      <dgm:spPr/>
    </dgm:pt>
    <dgm:pt modelId="{E9B493B2-7796-47C9-9535-9ACE20D59B30}" type="pres">
      <dgm:prSet presAssocID="{49E6ED5B-D102-43EF-BF54-5ED6B68DB62F}" presName="textRect" presStyleLbl="revTx" presStyleIdx="0" presStyleCnt="6">
        <dgm:presLayoutVars>
          <dgm:chMax val="1"/>
          <dgm:chPref val="1"/>
        </dgm:presLayoutVars>
      </dgm:prSet>
      <dgm:spPr/>
    </dgm:pt>
    <dgm:pt modelId="{B31AE5FF-BE11-4839-8840-D3F6A0417143}" type="pres">
      <dgm:prSet presAssocID="{BBAEC4BF-D908-40A0-83AE-E5D662D4F8B8}" presName="sibTrans" presStyleCnt="0"/>
      <dgm:spPr/>
    </dgm:pt>
    <dgm:pt modelId="{F42EFCC3-FB1A-4F99-AA55-38CE70EE557B}" type="pres">
      <dgm:prSet presAssocID="{EB5B1675-64B2-4EB9-80F8-358128220105}" presName="compNode" presStyleCnt="0"/>
      <dgm:spPr/>
    </dgm:pt>
    <dgm:pt modelId="{B2922994-BD11-4791-9B4A-242081DF71C0}" type="pres">
      <dgm:prSet presAssocID="{EB5B1675-64B2-4EB9-80F8-358128220105}" presName="iconBgRect" presStyleLbl="bgShp" presStyleIdx="1" presStyleCnt="6"/>
      <dgm:spPr/>
    </dgm:pt>
    <dgm:pt modelId="{3AE7B34C-3542-4382-BEB6-1C925BE175A1}" type="pres">
      <dgm:prSet presAssocID="{EB5B1675-64B2-4EB9-80F8-35812822010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A1E1941F-DC62-43ED-9506-1A8779889BCB}" type="pres">
      <dgm:prSet presAssocID="{EB5B1675-64B2-4EB9-80F8-358128220105}" presName="spaceRect" presStyleCnt="0"/>
      <dgm:spPr/>
    </dgm:pt>
    <dgm:pt modelId="{408736EF-15E0-48C5-96E5-6C78D9AC0213}" type="pres">
      <dgm:prSet presAssocID="{EB5B1675-64B2-4EB9-80F8-358128220105}" presName="textRect" presStyleLbl="revTx" presStyleIdx="1" presStyleCnt="6">
        <dgm:presLayoutVars>
          <dgm:chMax val="1"/>
          <dgm:chPref val="1"/>
        </dgm:presLayoutVars>
      </dgm:prSet>
      <dgm:spPr/>
    </dgm:pt>
    <dgm:pt modelId="{DBFE398F-F692-4B0B-AD56-7552CCAA6DB6}" type="pres">
      <dgm:prSet presAssocID="{F46615EC-F638-4A49-90F8-C38D437DF9EC}" presName="sibTrans" presStyleCnt="0"/>
      <dgm:spPr/>
    </dgm:pt>
    <dgm:pt modelId="{CB2A7B12-9050-44B8-9A90-08D992E265A6}" type="pres">
      <dgm:prSet presAssocID="{CF1A243D-EC7C-4654-B4A2-DC90B8FF77F0}" presName="compNode" presStyleCnt="0"/>
      <dgm:spPr/>
    </dgm:pt>
    <dgm:pt modelId="{E6A3B3A5-B03F-4A26-9BEE-8DECF16034F7}" type="pres">
      <dgm:prSet presAssocID="{CF1A243D-EC7C-4654-B4A2-DC90B8FF77F0}" presName="iconBgRect" presStyleLbl="bgShp" presStyleIdx="2" presStyleCnt="6"/>
      <dgm:spPr/>
    </dgm:pt>
    <dgm:pt modelId="{A8D8E125-B9BC-48D4-A301-571202F5EC0C}" type="pres">
      <dgm:prSet presAssocID="{CF1A243D-EC7C-4654-B4A2-DC90B8FF77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161BEC9-28F7-4FFC-9837-BD1CBAF41CB8}" type="pres">
      <dgm:prSet presAssocID="{CF1A243D-EC7C-4654-B4A2-DC90B8FF77F0}" presName="spaceRect" presStyleCnt="0"/>
      <dgm:spPr/>
    </dgm:pt>
    <dgm:pt modelId="{F253EC64-9A79-4010-BD31-427A9A2B88D8}" type="pres">
      <dgm:prSet presAssocID="{CF1A243D-EC7C-4654-B4A2-DC90B8FF77F0}" presName="textRect" presStyleLbl="revTx" presStyleIdx="2" presStyleCnt="6">
        <dgm:presLayoutVars>
          <dgm:chMax val="1"/>
          <dgm:chPref val="1"/>
        </dgm:presLayoutVars>
      </dgm:prSet>
      <dgm:spPr/>
    </dgm:pt>
    <dgm:pt modelId="{ABE35931-2BDE-4096-A3AA-A3311F97417E}" type="pres">
      <dgm:prSet presAssocID="{C977EDF8-3B3F-45BC-948D-7E892802A4A5}" presName="sibTrans" presStyleCnt="0"/>
      <dgm:spPr/>
    </dgm:pt>
    <dgm:pt modelId="{F2C34392-F552-4925-AEBE-74899A117F9E}" type="pres">
      <dgm:prSet presAssocID="{ABBE8BBC-FF55-47E5-98FE-A3BF32FC706F}" presName="compNode" presStyleCnt="0"/>
      <dgm:spPr/>
    </dgm:pt>
    <dgm:pt modelId="{81DE3799-EC35-467A-A454-9A22DC92F263}" type="pres">
      <dgm:prSet presAssocID="{ABBE8BBC-FF55-47E5-98FE-A3BF32FC706F}" presName="iconBgRect" presStyleLbl="bgShp" presStyleIdx="3" presStyleCnt="6"/>
      <dgm:spPr/>
    </dgm:pt>
    <dgm:pt modelId="{1843A6FE-820D-4B7D-8A6A-8D1D2D7C4722}" type="pres">
      <dgm:prSet presAssocID="{ABBE8BBC-FF55-47E5-98FE-A3BF32FC706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67A4CEAD-012B-4062-89F3-FAB357407421}" type="pres">
      <dgm:prSet presAssocID="{ABBE8BBC-FF55-47E5-98FE-A3BF32FC706F}" presName="spaceRect" presStyleCnt="0"/>
      <dgm:spPr/>
    </dgm:pt>
    <dgm:pt modelId="{56FC1837-6E69-4896-9F13-572B0CED4924}" type="pres">
      <dgm:prSet presAssocID="{ABBE8BBC-FF55-47E5-98FE-A3BF32FC706F}" presName="textRect" presStyleLbl="revTx" presStyleIdx="3" presStyleCnt="6">
        <dgm:presLayoutVars>
          <dgm:chMax val="1"/>
          <dgm:chPref val="1"/>
        </dgm:presLayoutVars>
      </dgm:prSet>
      <dgm:spPr/>
    </dgm:pt>
    <dgm:pt modelId="{D66A4B92-18AF-4801-B871-DEE7CD674EBF}" type="pres">
      <dgm:prSet presAssocID="{82DF316B-B6FF-4DBE-ACAC-B5892CA012DD}" presName="sibTrans" presStyleCnt="0"/>
      <dgm:spPr/>
    </dgm:pt>
    <dgm:pt modelId="{466EA8ED-4EBE-43F0-A638-BD51FE477D06}" type="pres">
      <dgm:prSet presAssocID="{D39CDF2D-FF80-4E02-9176-566C2BF834C1}" presName="compNode" presStyleCnt="0"/>
      <dgm:spPr/>
    </dgm:pt>
    <dgm:pt modelId="{D194D5DA-C39F-4CEE-8513-3AEA80B93D17}" type="pres">
      <dgm:prSet presAssocID="{D39CDF2D-FF80-4E02-9176-566C2BF834C1}" presName="iconBgRect" presStyleLbl="bgShp" presStyleIdx="4" presStyleCnt="6"/>
      <dgm:spPr/>
    </dgm:pt>
    <dgm:pt modelId="{825DA415-8CF7-4F0B-8B10-C599BB6E5180}" type="pres">
      <dgm:prSet presAssocID="{D39CDF2D-FF80-4E02-9176-566C2BF834C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635AF1D-48E3-4ED3-A19D-4FF0138FA1FD}" type="pres">
      <dgm:prSet presAssocID="{D39CDF2D-FF80-4E02-9176-566C2BF834C1}" presName="spaceRect" presStyleCnt="0"/>
      <dgm:spPr/>
    </dgm:pt>
    <dgm:pt modelId="{B502F660-7DA7-4DBB-A6DC-047D55C3AD32}" type="pres">
      <dgm:prSet presAssocID="{D39CDF2D-FF80-4E02-9176-566C2BF834C1}" presName="textRect" presStyleLbl="revTx" presStyleIdx="4" presStyleCnt="6">
        <dgm:presLayoutVars>
          <dgm:chMax val="1"/>
          <dgm:chPref val="1"/>
        </dgm:presLayoutVars>
      </dgm:prSet>
      <dgm:spPr/>
    </dgm:pt>
    <dgm:pt modelId="{DE1C2DCD-1DEB-4AC0-845A-195216D34B9B}" type="pres">
      <dgm:prSet presAssocID="{29BF2E30-7394-4D41-9309-59A9678D69CC}" presName="sibTrans" presStyleCnt="0"/>
      <dgm:spPr/>
    </dgm:pt>
    <dgm:pt modelId="{814175DE-2D7B-4E65-B67A-B71CB5591B62}" type="pres">
      <dgm:prSet presAssocID="{7B068739-6970-4C42-A7F6-815EDA46757E}" presName="compNode" presStyleCnt="0"/>
      <dgm:spPr/>
    </dgm:pt>
    <dgm:pt modelId="{D5AAD802-365F-480C-8B19-0F3E8AACE8F2}" type="pres">
      <dgm:prSet presAssocID="{7B068739-6970-4C42-A7F6-815EDA46757E}" presName="iconBgRect" presStyleLbl="bgShp" presStyleIdx="5" presStyleCnt="6"/>
      <dgm:spPr/>
    </dgm:pt>
    <dgm:pt modelId="{F0787EE1-DCEB-44A9-9F8B-6D4FE9E27E9D}" type="pres">
      <dgm:prSet presAssocID="{7B068739-6970-4C42-A7F6-815EDA46757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7584E23D-77DB-4E79-A8AC-6D191A796E37}" type="pres">
      <dgm:prSet presAssocID="{7B068739-6970-4C42-A7F6-815EDA46757E}" presName="spaceRect" presStyleCnt="0"/>
      <dgm:spPr/>
    </dgm:pt>
    <dgm:pt modelId="{1FD4411B-265F-40C3-8DA1-A66A4929843B}" type="pres">
      <dgm:prSet presAssocID="{7B068739-6970-4C42-A7F6-815EDA46757E}" presName="textRect" presStyleLbl="revTx" presStyleIdx="5" presStyleCnt="6">
        <dgm:presLayoutVars>
          <dgm:chMax val="1"/>
          <dgm:chPref val="1"/>
        </dgm:presLayoutVars>
      </dgm:prSet>
      <dgm:spPr/>
    </dgm:pt>
  </dgm:ptLst>
  <dgm:cxnLst>
    <dgm:cxn modelId="{754F131C-F0CF-45DB-B9A4-4C1DAAB5EFD4}" srcId="{F89285C1-16F2-40B7-80E5-B5408973E4FE}" destId="{49E6ED5B-D102-43EF-BF54-5ED6B68DB62F}" srcOrd="0" destOrd="0" parTransId="{BED74C61-453B-4CDE-95D3-D301F23386F7}" sibTransId="{BBAEC4BF-D908-40A0-83AE-E5D662D4F8B8}"/>
    <dgm:cxn modelId="{0A54DF1E-BD6F-4944-8346-607B06F5E1A5}" srcId="{F89285C1-16F2-40B7-80E5-B5408973E4FE}" destId="{EB5B1675-64B2-4EB9-80F8-358128220105}" srcOrd="1" destOrd="0" parTransId="{2927AC99-9D83-44C8-A939-FBE4E4D5DE34}" sibTransId="{F46615EC-F638-4A49-90F8-C38D437DF9EC}"/>
    <dgm:cxn modelId="{13AD133E-3F6D-4BB6-992A-94B884D3FA68}" type="presOf" srcId="{49E6ED5B-D102-43EF-BF54-5ED6B68DB62F}" destId="{E9B493B2-7796-47C9-9535-9ACE20D59B30}" srcOrd="0" destOrd="0" presId="urn:microsoft.com/office/officeart/2018/5/layout/IconCircleLabelList"/>
    <dgm:cxn modelId="{1261603F-8B36-486A-8F61-E9F4F8109853}" srcId="{F89285C1-16F2-40B7-80E5-B5408973E4FE}" destId="{7B068739-6970-4C42-A7F6-815EDA46757E}" srcOrd="5" destOrd="0" parTransId="{260A02BC-BDF7-42D3-BE0F-78925922541A}" sibTransId="{50F4EF95-3E36-4EBC-8499-5064253EC0CE}"/>
    <dgm:cxn modelId="{89A5AB63-E702-423C-B489-47C834641FEA}" type="presOf" srcId="{EB5B1675-64B2-4EB9-80F8-358128220105}" destId="{408736EF-15E0-48C5-96E5-6C78D9AC0213}" srcOrd="0" destOrd="0" presId="urn:microsoft.com/office/officeart/2018/5/layout/IconCircleLabelList"/>
    <dgm:cxn modelId="{CA6B6E48-C2EB-41DF-96D4-A223FE41515A}" type="presOf" srcId="{D39CDF2D-FF80-4E02-9176-566C2BF834C1}" destId="{B502F660-7DA7-4DBB-A6DC-047D55C3AD32}" srcOrd="0" destOrd="0" presId="urn:microsoft.com/office/officeart/2018/5/layout/IconCircleLabelList"/>
    <dgm:cxn modelId="{ED2D756C-4E93-42DD-B697-0A098066C1F0}" srcId="{F89285C1-16F2-40B7-80E5-B5408973E4FE}" destId="{CF1A243D-EC7C-4654-B4A2-DC90B8FF77F0}" srcOrd="2" destOrd="0" parTransId="{5E72DA44-D1FE-4561-ACF0-90DF79D8CEAB}" sibTransId="{C977EDF8-3B3F-45BC-948D-7E892802A4A5}"/>
    <dgm:cxn modelId="{3B1FCC7B-85C8-428F-9DB6-740FF7043C5F}" type="presOf" srcId="{CF1A243D-EC7C-4654-B4A2-DC90B8FF77F0}" destId="{F253EC64-9A79-4010-BD31-427A9A2B88D8}" srcOrd="0" destOrd="0" presId="urn:microsoft.com/office/officeart/2018/5/layout/IconCircleLabelList"/>
    <dgm:cxn modelId="{3A80E787-CA92-401A-9B38-FC2E562C58A4}" type="presOf" srcId="{F89285C1-16F2-40B7-80E5-B5408973E4FE}" destId="{4315BAF2-00A6-4F09-AA4D-14EA26DE2A0C}" srcOrd="0" destOrd="0" presId="urn:microsoft.com/office/officeart/2018/5/layout/IconCircleLabelList"/>
    <dgm:cxn modelId="{D016F696-29B4-4418-8B1D-87B2794AFF44}" srcId="{F89285C1-16F2-40B7-80E5-B5408973E4FE}" destId="{D39CDF2D-FF80-4E02-9176-566C2BF834C1}" srcOrd="4" destOrd="0" parTransId="{DC38494F-F35F-4904-BE17-8335A588B424}" sibTransId="{29BF2E30-7394-4D41-9309-59A9678D69CC}"/>
    <dgm:cxn modelId="{39B4B4BF-B4DF-4E65-B6DD-A38753F7247D}" srcId="{F89285C1-16F2-40B7-80E5-B5408973E4FE}" destId="{ABBE8BBC-FF55-47E5-98FE-A3BF32FC706F}" srcOrd="3" destOrd="0" parTransId="{91623CD6-3954-4073-BA9B-389EBB65AF5C}" sibTransId="{82DF316B-B6FF-4DBE-ACAC-B5892CA012DD}"/>
    <dgm:cxn modelId="{ADE933EE-B515-4607-A660-EBB889E64FC6}" type="presOf" srcId="{7B068739-6970-4C42-A7F6-815EDA46757E}" destId="{1FD4411B-265F-40C3-8DA1-A66A4929843B}" srcOrd="0" destOrd="0" presId="urn:microsoft.com/office/officeart/2018/5/layout/IconCircleLabelList"/>
    <dgm:cxn modelId="{A4E710FC-476D-4F6D-BE55-98AFE2BCD250}" type="presOf" srcId="{ABBE8BBC-FF55-47E5-98FE-A3BF32FC706F}" destId="{56FC1837-6E69-4896-9F13-572B0CED4924}" srcOrd="0" destOrd="0" presId="urn:microsoft.com/office/officeart/2018/5/layout/IconCircleLabelList"/>
    <dgm:cxn modelId="{E747736C-854C-4D74-B884-B1EA411B4846}" type="presParOf" srcId="{4315BAF2-00A6-4F09-AA4D-14EA26DE2A0C}" destId="{1F2C7E69-F718-43FB-BFDD-EB695102770F}" srcOrd="0" destOrd="0" presId="urn:microsoft.com/office/officeart/2018/5/layout/IconCircleLabelList"/>
    <dgm:cxn modelId="{65178C6D-C774-464F-9C5E-D90B04630CB0}" type="presParOf" srcId="{1F2C7E69-F718-43FB-BFDD-EB695102770F}" destId="{AF98DBB5-EDAC-4853-95FC-0C89C7B0CE60}" srcOrd="0" destOrd="0" presId="urn:microsoft.com/office/officeart/2018/5/layout/IconCircleLabelList"/>
    <dgm:cxn modelId="{157C06D8-8702-48D3-B57B-0790F86702B1}" type="presParOf" srcId="{1F2C7E69-F718-43FB-BFDD-EB695102770F}" destId="{DB29AAD7-8E57-4E7B-BA4F-5C7EE63C8231}" srcOrd="1" destOrd="0" presId="urn:microsoft.com/office/officeart/2018/5/layout/IconCircleLabelList"/>
    <dgm:cxn modelId="{7DF095AE-A170-4562-86F4-892D348A8621}" type="presParOf" srcId="{1F2C7E69-F718-43FB-BFDD-EB695102770F}" destId="{2E9A8F5F-3B89-44C6-84F7-D69A8193CCF0}" srcOrd="2" destOrd="0" presId="urn:microsoft.com/office/officeart/2018/5/layout/IconCircleLabelList"/>
    <dgm:cxn modelId="{9165B53F-CD9E-4C34-A37C-4FD24FA2F11C}" type="presParOf" srcId="{1F2C7E69-F718-43FB-BFDD-EB695102770F}" destId="{E9B493B2-7796-47C9-9535-9ACE20D59B30}" srcOrd="3" destOrd="0" presId="urn:microsoft.com/office/officeart/2018/5/layout/IconCircleLabelList"/>
    <dgm:cxn modelId="{D7E1AFBB-F1D9-4FF2-B6F8-3A2E2ED70FF3}" type="presParOf" srcId="{4315BAF2-00A6-4F09-AA4D-14EA26DE2A0C}" destId="{B31AE5FF-BE11-4839-8840-D3F6A0417143}" srcOrd="1" destOrd="0" presId="urn:microsoft.com/office/officeart/2018/5/layout/IconCircleLabelList"/>
    <dgm:cxn modelId="{D7347F1A-E794-4CA9-84DF-3B21BBFA9DBA}" type="presParOf" srcId="{4315BAF2-00A6-4F09-AA4D-14EA26DE2A0C}" destId="{F42EFCC3-FB1A-4F99-AA55-38CE70EE557B}" srcOrd="2" destOrd="0" presId="urn:microsoft.com/office/officeart/2018/5/layout/IconCircleLabelList"/>
    <dgm:cxn modelId="{B64965D2-0A2D-4251-9F38-4A5BE40B1D88}" type="presParOf" srcId="{F42EFCC3-FB1A-4F99-AA55-38CE70EE557B}" destId="{B2922994-BD11-4791-9B4A-242081DF71C0}" srcOrd="0" destOrd="0" presId="urn:microsoft.com/office/officeart/2018/5/layout/IconCircleLabelList"/>
    <dgm:cxn modelId="{555BE982-C418-4A3D-81A7-DAAD08D218CE}" type="presParOf" srcId="{F42EFCC3-FB1A-4F99-AA55-38CE70EE557B}" destId="{3AE7B34C-3542-4382-BEB6-1C925BE175A1}" srcOrd="1" destOrd="0" presId="urn:microsoft.com/office/officeart/2018/5/layout/IconCircleLabelList"/>
    <dgm:cxn modelId="{05703EF3-5ADA-4A1B-9B65-506269DF3F11}" type="presParOf" srcId="{F42EFCC3-FB1A-4F99-AA55-38CE70EE557B}" destId="{A1E1941F-DC62-43ED-9506-1A8779889BCB}" srcOrd="2" destOrd="0" presId="urn:microsoft.com/office/officeart/2018/5/layout/IconCircleLabelList"/>
    <dgm:cxn modelId="{4B7E1F5C-8AD4-4A51-8055-27BB5A0C17EE}" type="presParOf" srcId="{F42EFCC3-FB1A-4F99-AA55-38CE70EE557B}" destId="{408736EF-15E0-48C5-96E5-6C78D9AC0213}" srcOrd="3" destOrd="0" presId="urn:microsoft.com/office/officeart/2018/5/layout/IconCircleLabelList"/>
    <dgm:cxn modelId="{B332A9F6-8614-487F-A7B5-657DF8E524BB}" type="presParOf" srcId="{4315BAF2-00A6-4F09-AA4D-14EA26DE2A0C}" destId="{DBFE398F-F692-4B0B-AD56-7552CCAA6DB6}" srcOrd="3" destOrd="0" presId="urn:microsoft.com/office/officeart/2018/5/layout/IconCircleLabelList"/>
    <dgm:cxn modelId="{71C3DAAD-FAC4-4749-AD9A-8EFF8D95098E}" type="presParOf" srcId="{4315BAF2-00A6-4F09-AA4D-14EA26DE2A0C}" destId="{CB2A7B12-9050-44B8-9A90-08D992E265A6}" srcOrd="4" destOrd="0" presId="urn:microsoft.com/office/officeart/2018/5/layout/IconCircleLabelList"/>
    <dgm:cxn modelId="{12670CBB-D992-4BF9-A76A-B9A9F4E3471F}" type="presParOf" srcId="{CB2A7B12-9050-44B8-9A90-08D992E265A6}" destId="{E6A3B3A5-B03F-4A26-9BEE-8DECF16034F7}" srcOrd="0" destOrd="0" presId="urn:microsoft.com/office/officeart/2018/5/layout/IconCircleLabelList"/>
    <dgm:cxn modelId="{A5162BB6-6A45-42EE-98ED-797950181177}" type="presParOf" srcId="{CB2A7B12-9050-44B8-9A90-08D992E265A6}" destId="{A8D8E125-B9BC-48D4-A301-571202F5EC0C}" srcOrd="1" destOrd="0" presId="urn:microsoft.com/office/officeart/2018/5/layout/IconCircleLabelList"/>
    <dgm:cxn modelId="{56A084E4-EEC5-4838-90C4-708A37429750}" type="presParOf" srcId="{CB2A7B12-9050-44B8-9A90-08D992E265A6}" destId="{6161BEC9-28F7-4FFC-9837-BD1CBAF41CB8}" srcOrd="2" destOrd="0" presId="urn:microsoft.com/office/officeart/2018/5/layout/IconCircleLabelList"/>
    <dgm:cxn modelId="{891A9DF0-0EAD-4ABB-8E54-1FDFDE5D1816}" type="presParOf" srcId="{CB2A7B12-9050-44B8-9A90-08D992E265A6}" destId="{F253EC64-9A79-4010-BD31-427A9A2B88D8}" srcOrd="3" destOrd="0" presId="urn:microsoft.com/office/officeart/2018/5/layout/IconCircleLabelList"/>
    <dgm:cxn modelId="{A83D90FD-0AEC-4F9D-B303-7581A04F18DE}" type="presParOf" srcId="{4315BAF2-00A6-4F09-AA4D-14EA26DE2A0C}" destId="{ABE35931-2BDE-4096-A3AA-A3311F97417E}" srcOrd="5" destOrd="0" presId="urn:microsoft.com/office/officeart/2018/5/layout/IconCircleLabelList"/>
    <dgm:cxn modelId="{27475EC9-4C4A-495F-A096-160984F0BFFF}" type="presParOf" srcId="{4315BAF2-00A6-4F09-AA4D-14EA26DE2A0C}" destId="{F2C34392-F552-4925-AEBE-74899A117F9E}" srcOrd="6" destOrd="0" presId="urn:microsoft.com/office/officeart/2018/5/layout/IconCircleLabelList"/>
    <dgm:cxn modelId="{5ABF4378-E825-4197-BCD3-6F0FEAB8DEF0}" type="presParOf" srcId="{F2C34392-F552-4925-AEBE-74899A117F9E}" destId="{81DE3799-EC35-467A-A454-9A22DC92F263}" srcOrd="0" destOrd="0" presId="urn:microsoft.com/office/officeart/2018/5/layout/IconCircleLabelList"/>
    <dgm:cxn modelId="{7A5C0F15-0008-4C85-8C70-7858A29A5438}" type="presParOf" srcId="{F2C34392-F552-4925-AEBE-74899A117F9E}" destId="{1843A6FE-820D-4B7D-8A6A-8D1D2D7C4722}" srcOrd="1" destOrd="0" presId="urn:microsoft.com/office/officeart/2018/5/layout/IconCircleLabelList"/>
    <dgm:cxn modelId="{7A21D5D2-83DE-4763-B478-8BAF8AE5DD5E}" type="presParOf" srcId="{F2C34392-F552-4925-AEBE-74899A117F9E}" destId="{67A4CEAD-012B-4062-89F3-FAB357407421}" srcOrd="2" destOrd="0" presId="urn:microsoft.com/office/officeart/2018/5/layout/IconCircleLabelList"/>
    <dgm:cxn modelId="{9A07C999-CECB-480C-8640-05924AAFD233}" type="presParOf" srcId="{F2C34392-F552-4925-AEBE-74899A117F9E}" destId="{56FC1837-6E69-4896-9F13-572B0CED4924}" srcOrd="3" destOrd="0" presId="urn:microsoft.com/office/officeart/2018/5/layout/IconCircleLabelList"/>
    <dgm:cxn modelId="{CDCFE79F-7460-432C-B265-DF75CDA12B4A}" type="presParOf" srcId="{4315BAF2-00A6-4F09-AA4D-14EA26DE2A0C}" destId="{D66A4B92-18AF-4801-B871-DEE7CD674EBF}" srcOrd="7" destOrd="0" presId="urn:microsoft.com/office/officeart/2018/5/layout/IconCircleLabelList"/>
    <dgm:cxn modelId="{4305E017-1E31-4490-8109-232FA699B05D}" type="presParOf" srcId="{4315BAF2-00A6-4F09-AA4D-14EA26DE2A0C}" destId="{466EA8ED-4EBE-43F0-A638-BD51FE477D06}" srcOrd="8" destOrd="0" presId="urn:microsoft.com/office/officeart/2018/5/layout/IconCircleLabelList"/>
    <dgm:cxn modelId="{DB970742-F0C9-43CE-A443-494F6E19F677}" type="presParOf" srcId="{466EA8ED-4EBE-43F0-A638-BD51FE477D06}" destId="{D194D5DA-C39F-4CEE-8513-3AEA80B93D17}" srcOrd="0" destOrd="0" presId="urn:microsoft.com/office/officeart/2018/5/layout/IconCircleLabelList"/>
    <dgm:cxn modelId="{BD8ADA42-106F-49C3-A079-DA18CD8D8570}" type="presParOf" srcId="{466EA8ED-4EBE-43F0-A638-BD51FE477D06}" destId="{825DA415-8CF7-4F0B-8B10-C599BB6E5180}" srcOrd="1" destOrd="0" presId="urn:microsoft.com/office/officeart/2018/5/layout/IconCircleLabelList"/>
    <dgm:cxn modelId="{1D18512E-2BA2-4F0D-A4EB-295FC66FEB16}" type="presParOf" srcId="{466EA8ED-4EBE-43F0-A638-BD51FE477D06}" destId="{A635AF1D-48E3-4ED3-A19D-4FF0138FA1FD}" srcOrd="2" destOrd="0" presId="urn:microsoft.com/office/officeart/2018/5/layout/IconCircleLabelList"/>
    <dgm:cxn modelId="{F4FEE9E3-0542-46D9-B360-7EEB8F93F15F}" type="presParOf" srcId="{466EA8ED-4EBE-43F0-A638-BD51FE477D06}" destId="{B502F660-7DA7-4DBB-A6DC-047D55C3AD32}" srcOrd="3" destOrd="0" presId="urn:microsoft.com/office/officeart/2018/5/layout/IconCircleLabelList"/>
    <dgm:cxn modelId="{3813237C-F7D4-4D8F-95FD-6BAFBF9EA2A2}" type="presParOf" srcId="{4315BAF2-00A6-4F09-AA4D-14EA26DE2A0C}" destId="{DE1C2DCD-1DEB-4AC0-845A-195216D34B9B}" srcOrd="9" destOrd="0" presId="urn:microsoft.com/office/officeart/2018/5/layout/IconCircleLabelList"/>
    <dgm:cxn modelId="{366CB743-5D44-4720-8F99-E99FF90D27B7}" type="presParOf" srcId="{4315BAF2-00A6-4F09-AA4D-14EA26DE2A0C}" destId="{814175DE-2D7B-4E65-B67A-B71CB5591B62}" srcOrd="10" destOrd="0" presId="urn:microsoft.com/office/officeart/2018/5/layout/IconCircleLabelList"/>
    <dgm:cxn modelId="{C75EA9B4-FFB8-4200-A467-0D7AC090004D}" type="presParOf" srcId="{814175DE-2D7B-4E65-B67A-B71CB5591B62}" destId="{D5AAD802-365F-480C-8B19-0F3E8AACE8F2}" srcOrd="0" destOrd="0" presId="urn:microsoft.com/office/officeart/2018/5/layout/IconCircleLabelList"/>
    <dgm:cxn modelId="{2925E5E3-4E8B-4B34-9213-C293982B025A}" type="presParOf" srcId="{814175DE-2D7B-4E65-B67A-B71CB5591B62}" destId="{F0787EE1-DCEB-44A9-9F8B-6D4FE9E27E9D}" srcOrd="1" destOrd="0" presId="urn:microsoft.com/office/officeart/2018/5/layout/IconCircleLabelList"/>
    <dgm:cxn modelId="{4980739E-D722-4C5E-9654-B13323ACBA44}" type="presParOf" srcId="{814175DE-2D7B-4E65-B67A-B71CB5591B62}" destId="{7584E23D-77DB-4E79-A8AC-6D191A796E37}" srcOrd="2" destOrd="0" presId="urn:microsoft.com/office/officeart/2018/5/layout/IconCircleLabelList"/>
    <dgm:cxn modelId="{DEFF2ED3-A44E-4F0E-9E33-388B1AA93FF3}" type="presParOf" srcId="{814175DE-2D7B-4E65-B67A-B71CB5591B62}" destId="{1FD4411B-265F-40C3-8DA1-A66A4929843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5C91C9-11AF-4DF4-87FE-F3211F042D2D}" type="doc">
      <dgm:prSet loTypeId="urn:microsoft.com/office/officeart/2009/3/layout/HorizontalOrganizationChart" loCatId="hierarchy" qsTypeId="urn:microsoft.com/office/officeart/2005/8/quickstyle/simple4" qsCatId="simple" csTypeId="urn:microsoft.com/office/officeart/2005/8/colors/accent4_2" csCatId="accent4" phldr="1"/>
      <dgm:spPr/>
      <dgm:t>
        <a:bodyPr/>
        <a:lstStyle/>
        <a:p>
          <a:endParaRPr lang="en-US"/>
        </a:p>
      </dgm:t>
    </dgm:pt>
    <dgm:pt modelId="{F7E38DAC-CE19-4CF8-B1BD-E44D6A4D5369}">
      <dgm:prSet/>
      <dgm:spPr/>
      <dgm:t>
        <a:bodyPr/>
        <a:lstStyle/>
        <a:p>
          <a:r>
            <a:rPr lang="en-IN" b="1" dirty="0"/>
            <a:t>Pros of Vulnerability Scanning</a:t>
          </a:r>
          <a:endParaRPr lang="en-US" dirty="0"/>
        </a:p>
      </dgm:t>
    </dgm:pt>
    <dgm:pt modelId="{104C5063-B6FB-429A-A88B-68F5B21A3779}" type="parTrans" cxnId="{1132383E-FE76-4DB0-9706-901A582387A3}">
      <dgm:prSet/>
      <dgm:spPr/>
      <dgm:t>
        <a:bodyPr/>
        <a:lstStyle/>
        <a:p>
          <a:endParaRPr lang="en-US"/>
        </a:p>
      </dgm:t>
    </dgm:pt>
    <dgm:pt modelId="{8231226B-AE75-4B2B-8999-C7695A6F6A8D}" type="sibTrans" cxnId="{1132383E-FE76-4DB0-9706-901A582387A3}">
      <dgm:prSet/>
      <dgm:spPr/>
      <dgm:t>
        <a:bodyPr/>
        <a:lstStyle/>
        <a:p>
          <a:endParaRPr lang="en-US"/>
        </a:p>
      </dgm:t>
    </dgm:pt>
    <dgm:pt modelId="{6782E081-BD2E-4453-9922-A3BE0A671CB7}">
      <dgm:prSet/>
      <dgm:spPr/>
      <dgm:t>
        <a:bodyPr/>
        <a:lstStyle/>
        <a:p>
          <a:r>
            <a:rPr lang="en-IN" b="1"/>
            <a:t>Identify Vulnerabilities Before Cybercriminals Do</a:t>
          </a:r>
          <a:endParaRPr lang="en-US"/>
        </a:p>
      </dgm:t>
    </dgm:pt>
    <dgm:pt modelId="{A9A35FD7-6232-44BA-BEA9-3BC1F5D1DC35}" type="parTrans" cxnId="{A571F01A-FD75-42B1-BEBC-A50ED5228050}">
      <dgm:prSet/>
      <dgm:spPr/>
      <dgm:t>
        <a:bodyPr/>
        <a:lstStyle/>
        <a:p>
          <a:endParaRPr lang="en-US"/>
        </a:p>
      </dgm:t>
    </dgm:pt>
    <dgm:pt modelId="{67DC091F-0B72-48BB-A647-4044C55EB0A9}" type="sibTrans" cxnId="{A571F01A-FD75-42B1-BEBC-A50ED5228050}">
      <dgm:prSet/>
      <dgm:spPr/>
      <dgm:t>
        <a:bodyPr/>
        <a:lstStyle/>
        <a:p>
          <a:endParaRPr lang="en-US"/>
        </a:p>
      </dgm:t>
    </dgm:pt>
    <dgm:pt modelId="{68461C2E-9515-44C7-A1E0-8AE5B9CC9252}">
      <dgm:prSet/>
      <dgm:spPr/>
      <dgm:t>
        <a:bodyPr/>
        <a:lstStyle/>
        <a:p>
          <a:r>
            <a:rPr lang="en-IN" b="1"/>
            <a:t>Proactive Defense:</a:t>
          </a:r>
          <a:r>
            <a:rPr lang="en-IN"/>
            <a:t> Vulnerability scanning enables organizations to detect and address weaknesses before they can be exploited by cybercriminals.</a:t>
          </a:r>
          <a:endParaRPr lang="en-US"/>
        </a:p>
      </dgm:t>
    </dgm:pt>
    <dgm:pt modelId="{B9037431-6204-4913-8EC7-23851298D02A}" type="parTrans" cxnId="{47A480A2-464B-4C67-8C6C-58E9E7334C9D}">
      <dgm:prSet/>
      <dgm:spPr/>
      <dgm:t>
        <a:bodyPr/>
        <a:lstStyle/>
        <a:p>
          <a:endParaRPr lang="en-US"/>
        </a:p>
      </dgm:t>
    </dgm:pt>
    <dgm:pt modelId="{8A9A93AF-F52C-4D63-864F-725D7609AFF7}" type="sibTrans" cxnId="{47A480A2-464B-4C67-8C6C-58E9E7334C9D}">
      <dgm:prSet/>
      <dgm:spPr/>
      <dgm:t>
        <a:bodyPr/>
        <a:lstStyle/>
        <a:p>
          <a:endParaRPr lang="en-US"/>
        </a:p>
      </dgm:t>
    </dgm:pt>
    <dgm:pt modelId="{CB120F8E-527A-409F-82B5-BDC93F5073F6}">
      <dgm:prSet/>
      <dgm:spPr/>
      <dgm:t>
        <a:bodyPr/>
        <a:lstStyle/>
        <a:p>
          <a:r>
            <a:rPr lang="en-IN" b="1"/>
            <a:t>Automated Attacks:</a:t>
          </a:r>
          <a:r>
            <a:rPr lang="en-IN"/>
            <a:t> Many cyberattacks are automated, targeting known vulnerabilities. By using the same tools as attackers, organizations can stay ahead and patch vulnerabilities proactively.</a:t>
          </a:r>
          <a:endParaRPr lang="en-US"/>
        </a:p>
      </dgm:t>
    </dgm:pt>
    <dgm:pt modelId="{5E9DF3D3-3943-49EA-BA00-108C2AE7E900}" type="parTrans" cxnId="{6305E5FF-0EF6-4B86-8742-603294088465}">
      <dgm:prSet/>
      <dgm:spPr/>
      <dgm:t>
        <a:bodyPr/>
        <a:lstStyle/>
        <a:p>
          <a:endParaRPr lang="en-US"/>
        </a:p>
      </dgm:t>
    </dgm:pt>
    <dgm:pt modelId="{C28B3254-F7F4-422E-9772-8819BE39CEC0}" type="sibTrans" cxnId="{6305E5FF-0EF6-4B86-8742-603294088465}">
      <dgm:prSet/>
      <dgm:spPr/>
      <dgm:t>
        <a:bodyPr/>
        <a:lstStyle/>
        <a:p>
          <a:endParaRPr lang="en-US"/>
        </a:p>
      </dgm:t>
    </dgm:pt>
    <dgm:pt modelId="{3C20B820-AD88-4E80-858C-7BBBD328A14B}">
      <dgm:prSet/>
      <dgm:spPr/>
      <dgm:t>
        <a:bodyPr/>
        <a:lstStyle/>
        <a:p>
          <a:r>
            <a:rPr lang="en-IN" b="1"/>
            <a:t>Define the Level of Risk on Your Systems</a:t>
          </a:r>
          <a:endParaRPr lang="en-US"/>
        </a:p>
      </dgm:t>
    </dgm:pt>
    <dgm:pt modelId="{956E00EB-948E-4CE6-AB35-E9EE9A73D81A}" type="parTrans" cxnId="{DF80941E-26E8-41D1-876D-A99D763B9E4E}">
      <dgm:prSet/>
      <dgm:spPr/>
      <dgm:t>
        <a:bodyPr/>
        <a:lstStyle/>
        <a:p>
          <a:endParaRPr lang="en-US"/>
        </a:p>
      </dgm:t>
    </dgm:pt>
    <dgm:pt modelId="{3D0589DA-5FF7-46A3-A24F-6F67C1C9D567}" type="sibTrans" cxnId="{DF80941E-26E8-41D1-876D-A99D763B9E4E}">
      <dgm:prSet/>
      <dgm:spPr/>
      <dgm:t>
        <a:bodyPr/>
        <a:lstStyle/>
        <a:p>
          <a:endParaRPr lang="en-US"/>
        </a:p>
      </dgm:t>
    </dgm:pt>
    <dgm:pt modelId="{962B54B0-1F00-4159-93C9-FEBCB96636BA}">
      <dgm:prSet/>
      <dgm:spPr/>
      <dgm:t>
        <a:bodyPr/>
        <a:lstStyle/>
        <a:p>
          <a:r>
            <a:rPr lang="en-IN" b="1"/>
            <a:t>Risk Assessment:</a:t>
          </a:r>
          <a:r>
            <a:rPr lang="en-IN"/>
            <a:t> Regular scans help determine the effectiveness of security measures.</a:t>
          </a:r>
          <a:endParaRPr lang="en-US"/>
        </a:p>
      </dgm:t>
    </dgm:pt>
    <dgm:pt modelId="{F01F53CD-2E84-41D0-8434-1DADA6B22F27}" type="parTrans" cxnId="{4EA37703-7EFB-44C4-9BFE-D0EBF0882FDD}">
      <dgm:prSet/>
      <dgm:spPr/>
      <dgm:t>
        <a:bodyPr/>
        <a:lstStyle/>
        <a:p>
          <a:endParaRPr lang="en-US"/>
        </a:p>
      </dgm:t>
    </dgm:pt>
    <dgm:pt modelId="{C8FE031C-CE99-4DE7-87E8-1E013EDF66C7}" type="sibTrans" cxnId="{4EA37703-7EFB-44C4-9BFE-D0EBF0882FDD}">
      <dgm:prSet/>
      <dgm:spPr/>
      <dgm:t>
        <a:bodyPr/>
        <a:lstStyle/>
        <a:p>
          <a:endParaRPr lang="en-US"/>
        </a:p>
      </dgm:t>
    </dgm:pt>
    <dgm:pt modelId="{C95E3D5A-A9D6-4FBD-8E25-215730659F02}">
      <dgm:prSet/>
      <dgm:spPr/>
      <dgm:t>
        <a:bodyPr/>
        <a:lstStyle/>
        <a:p>
          <a:r>
            <a:rPr lang="en-IN" b="1"/>
            <a:t>System Evaluation:</a:t>
          </a:r>
          <a:r>
            <a:rPr lang="en-IN"/>
            <a:t> A high number of detected vulnerabilities indicates significant flaws in systems or software, necessitating a reassessment of security strategies.</a:t>
          </a:r>
          <a:endParaRPr lang="en-US"/>
        </a:p>
      </dgm:t>
    </dgm:pt>
    <dgm:pt modelId="{54526373-0168-4D72-89D0-94E90C5F75BA}" type="parTrans" cxnId="{82C8F845-5B61-450B-BF75-8E00DAF72DE3}">
      <dgm:prSet/>
      <dgm:spPr/>
      <dgm:t>
        <a:bodyPr/>
        <a:lstStyle/>
        <a:p>
          <a:endParaRPr lang="en-US"/>
        </a:p>
      </dgm:t>
    </dgm:pt>
    <dgm:pt modelId="{9269825E-2172-4874-A0A7-9CB7CA6BBD0E}" type="sibTrans" cxnId="{82C8F845-5B61-450B-BF75-8E00DAF72DE3}">
      <dgm:prSet/>
      <dgm:spPr/>
      <dgm:t>
        <a:bodyPr/>
        <a:lstStyle/>
        <a:p>
          <a:endParaRPr lang="en-US"/>
        </a:p>
      </dgm:t>
    </dgm:pt>
    <dgm:pt modelId="{49F64916-8743-44B0-B8F5-8ADFA7D77982}">
      <dgm:prSet/>
      <dgm:spPr/>
      <dgm:t>
        <a:bodyPr/>
        <a:lstStyle/>
        <a:p>
          <a:r>
            <a:rPr lang="en-IN" b="1"/>
            <a:t>Save Time and Money</a:t>
          </a:r>
          <a:endParaRPr lang="en-US"/>
        </a:p>
      </dgm:t>
    </dgm:pt>
    <dgm:pt modelId="{6783F3AF-7750-4837-8492-267E073725A6}" type="parTrans" cxnId="{77034963-E25D-4483-89AA-EFA7CF6C36F4}">
      <dgm:prSet/>
      <dgm:spPr/>
      <dgm:t>
        <a:bodyPr/>
        <a:lstStyle/>
        <a:p>
          <a:endParaRPr lang="en-US"/>
        </a:p>
      </dgm:t>
    </dgm:pt>
    <dgm:pt modelId="{EB798D8C-CF1D-421D-806D-1E3B06B5F603}" type="sibTrans" cxnId="{77034963-E25D-4483-89AA-EFA7CF6C36F4}">
      <dgm:prSet/>
      <dgm:spPr/>
      <dgm:t>
        <a:bodyPr/>
        <a:lstStyle/>
        <a:p>
          <a:endParaRPr lang="en-US"/>
        </a:p>
      </dgm:t>
    </dgm:pt>
    <dgm:pt modelId="{9820482C-1E6B-49E6-8147-DF59B4EE7850}">
      <dgm:prSet/>
      <dgm:spPr/>
      <dgm:t>
        <a:bodyPr/>
        <a:lstStyle/>
        <a:p>
          <a:r>
            <a:rPr lang="en-IN" b="1"/>
            <a:t>Cost-Effective:</a:t>
          </a:r>
          <a:r>
            <a:rPr lang="en-IN"/>
            <a:t> Automated scans are repeatable and save money in the long term by preventing costly data breaches.</a:t>
          </a:r>
          <a:endParaRPr lang="en-US"/>
        </a:p>
      </dgm:t>
    </dgm:pt>
    <dgm:pt modelId="{8FE7BB5F-BF39-4192-895A-FF0283010096}" type="parTrans" cxnId="{1C803247-74DA-4E6D-B3F0-D7E0545C3126}">
      <dgm:prSet/>
      <dgm:spPr/>
      <dgm:t>
        <a:bodyPr/>
        <a:lstStyle/>
        <a:p>
          <a:endParaRPr lang="en-US"/>
        </a:p>
      </dgm:t>
    </dgm:pt>
    <dgm:pt modelId="{3F297C09-0D94-46C3-ACE7-9C4E5B1AD282}" type="sibTrans" cxnId="{1C803247-74DA-4E6D-B3F0-D7E0545C3126}">
      <dgm:prSet/>
      <dgm:spPr/>
      <dgm:t>
        <a:bodyPr/>
        <a:lstStyle/>
        <a:p>
          <a:endParaRPr lang="en-US"/>
        </a:p>
      </dgm:t>
    </dgm:pt>
    <dgm:pt modelId="{4AA9B2E8-5BBA-48DE-8574-220A194BCD31}">
      <dgm:prSet/>
      <dgm:spPr/>
      <dgm:t>
        <a:bodyPr/>
        <a:lstStyle/>
        <a:p>
          <a:r>
            <a:rPr lang="en-IN" b="1"/>
            <a:t>Insurance Compliance:</a:t>
          </a:r>
          <a:r>
            <a:rPr lang="en-IN"/>
            <a:t> Regular scans are often required for cyber insurance payouts, demonstrating proactive cybersecurity measures.</a:t>
          </a:r>
          <a:endParaRPr lang="en-US"/>
        </a:p>
      </dgm:t>
    </dgm:pt>
    <dgm:pt modelId="{62A70AAA-E5B7-413D-A6C6-42890EC515BE}" type="parTrans" cxnId="{1A81DD34-E28C-47E8-A11B-133644014E31}">
      <dgm:prSet/>
      <dgm:spPr/>
      <dgm:t>
        <a:bodyPr/>
        <a:lstStyle/>
        <a:p>
          <a:endParaRPr lang="en-US"/>
        </a:p>
      </dgm:t>
    </dgm:pt>
    <dgm:pt modelId="{C6BB4733-B23B-4076-948A-ED4D8A46E4C3}" type="sibTrans" cxnId="{1A81DD34-E28C-47E8-A11B-133644014E31}">
      <dgm:prSet/>
      <dgm:spPr/>
      <dgm:t>
        <a:bodyPr/>
        <a:lstStyle/>
        <a:p>
          <a:endParaRPr lang="en-US"/>
        </a:p>
      </dgm:t>
    </dgm:pt>
    <dgm:pt modelId="{DE37E64F-378A-4E18-BF66-71FF328F1FBF}" type="pres">
      <dgm:prSet presAssocID="{DF5C91C9-11AF-4DF4-87FE-F3211F042D2D}" presName="hierChild1" presStyleCnt="0">
        <dgm:presLayoutVars>
          <dgm:orgChart val="1"/>
          <dgm:chPref val="1"/>
          <dgm:dir/>
          <dgm:animOne val="branch"/>
          <dgm:animLvl val="lvl"/>
          <dgm:resizeHandles/>
        </dgm:presLayoutVars>
      </dgm:prSet>
      <dgm:spPr/>
    </dgm:pt>
    <dgm:pt modelId="{26CD0076-4379-4D97-B877-D3C66778F43E}" type="pres">
      <dgm:prSet presAssocID="{F7E38DAC-CE19-4CF8-B1BD-E44D6A4D5369}" presName="hierRoot1" presStyleCnt="0">
        <dgm:presLayoutVars>
          <dgm:hierBranch val="init"/>
        </dgm:presLayoutVars>
      </dgm:prSet>
      <dgm:spPr/>
    </dgm:pt>
    <dgm:pt modelId="{F4370B6B-BE2B-403D-9877-3F912B826F3A}" type="pres">
      <dgm:prSet presAssocID="{F7E38DAC-CE19-4CF8-B1BD-E44D6A4D5369}" presName="rootComposite1" presStyleCnt="0"/>
      <dgm:spPr/>
    </dgm:pt>
    <dgm:pt modelId="{90904886-CEFD-4BC4-B9D6-0D568F8DB22C}" type="pres">
      <dgm:prSet presAssocID="{F7E38DAC-CE19-4CF8-B1BD-E44D6A4D5369}" presName="rootText1" presStyleLbl="node0" presStyleIdx="0" presStyleCnt="1">
        <dgm:presLayoutVars>
          <dgm:chPref val="3"/>
        </dgm:presLayoutVars>
      </dgm:prSet>
      <dgm:spPr/>
    </dgm:pt>
    <dgm:pt modelId="{A1DCA0A1-B573-44F6-9678-F77A7F5B7590}" type="pres">
      <dgm:prSet presAssocID="{F7E38DAC-CE19-4CF8-B1BD-E44D6A4D5369}" presName="rootConnector1" presStyleLbl="node1" presStyleIdx="0" presStyleCnt="0"/>
      <dgm:spPr/>
    </dgm:pt>
    <dgm:pt modelId="{135C897D-851A-4397-A627-F4834C0B529C}" type="pres">
      <dgm:prSet presAssocID="{F7E38DAC-CE19-4CF8-B1BD-E44D6A4D5369}" presName="hierChild2" presStyleCnt="0"/>
      <dgm:spPr/>
    </dgm:pt>
    <dgm:pt modelId="{9B5AFA4B-99A1-40FF-9F86-8680ABAD5394}" type="pres">
      <dgm:prSet presAssocID="{A9A35FD7-6232-44BA-BEA9-3BC1F5D1DC35}" presName="Name64" presStyleLbl="parChTrans1D2" presStyleIdx="0" presStyleCnt="3"/>
      <dgm:spPr/>
    </dgm:pt>
    <dgm:pt modelId="{A088EF53-8B41-4701-9468-67366ED655BF}" type="pres">
      <dgm:prSet presAssocID="{6782E081-BD2E-4453-9922-A3BE0A671CB7}" presName="hierRoot2" presStyleCnt="0">
        <dgm:presLayoutVars>
          <dgm:hierBranch val="init"/>
        </dgm:presLayoutVars>
      </dgm:prSet>
      <dgm:spPr/>
    </dgm:pt>
    <dgm:pt modelId="{67A2471B-8FCC-4AEB-9EEA-68D61AFF5F87}" type="pres">
      <dgm:prSet presAssocID="{6782E081-BD2E-4453-9922-A3BE0A671CB7}" presName="rootComposite" presStyleCnt="0"/>
      <dgm:spPr/>
    </dgm:pt>
    <dgm:pt modelId="{5659BCD0-2583-43A1-8F0E-5FFF8EBC6868}" type="pres">
      <dgm:prSet presAssocID="{6782E081-BD2E-4453-9922-A3BE0A671CB7}" presName="rootText" presStyleLbl="node2" presStyleIdx="0" presStyleCnt="3">
        <dgm:presLayoutVars>
          <dgm:chPref val="3"/>
        </dgm:presLayoutVars>
      </dgm:prSet>
      <dgm:spPr/>
    </dgm:pt>
    <dgm:pt modelId="{142977C4-766D-4619-B0B6-9AB5B8A17349}" type="pres">
      <dgm:prSet presAssocID="{6782E081-BD2E-4453-9922-A3BE0A671CB7}" presName="rootConnector" presStyleLbl="node2" presStyleIdx="0" presStyleCnt="3"/>
      <dgm:spPr/>
    </dgm:pt>
    <dgm:pt modelId="{EB843F25-A8C3-4F0C-9649-EC4BA9B84289}" type="pres">
      <dgm:prSet presAssocID="{6782E081-BD2E-4453-9922-A3BE0A671CB7}" presName="hierChild4" presStyleCnt="0"/>
      <dgm:spPr/>
    </dgm:pt>
    <dgm:pt modelId="{F87F3E0E-66D4-4A50-955B-F63244BAC492}" type="pres">
      <dgm:prSet presAssocID="{B9037431-6204-4913-8EC7-23851298D02A}" presName="Name64" presStyleLbl="parChTrans1D3" presStyleIdx="0" presStyleCnt="6"/>
      <dgm:spPr/>
    </dgm:pt>
    <dgm:pt modelId="{FE946A03-EF45-41AA-B7CA-B4488F821D02}" type="pres">
      <dgm:prSet presAssocID="{68461C2E-9515-44C7-A1E0-8AE5B9CC9252}" presName="hierRoot2" presStyleCnt="0">
        <dgm:presLayoutVars>
          <dgm:hierBranch val="init"/>
        </dgm:presLayoutVars>
      </dgm:prSet>
      <dgm:spPr/>
    </dgm:pt>
    <dgm:pt modelId="{9F33ACE4-F220-41E2-A072-AE8870C0077B}" type="pres">
      <dgm:prSet presAssocID="{68461C2E-9515-44C7-A1E0-8AE5B9CC9252}" presName="rootComposite" presStyleCnt="0"/>
      <dgm:spPr/>
    </dgm:pt>
    <dgm:pt modelId="{E5421854-D391-4307-9E07-81DE72B9A473}" type="pres">
      <dgm:prSet presAssocID="{68461C2E-9515-44C7-A1E0-8AE5B9CC9252}" presName="rootText" presStyleLbl="node3" presStyleIdx="0" presStyleCnt="6">
        <dgm:presLayoutVars>
          <dgm:chPref val="3"/>
        </dgm:presLayoutVars>
      </dgm:prSet>
      <dgm:spPr/>
    </dgm:pt>
    <dgm:pt modelId="{536F1A42-9795-44F0-B67E-5E25E21F0982}" type="pres">
      <dgm:prSet presAssocID="{68461C2E-9515-44C7-A1E0-8AE5B9CC9252}" presName="rootConnector" presStyleLbl="node3" presStyleIdx="0" presStyleCnt="6"/>
      <dgm:spPr/>
    </dgm:pt>
    <dgm:pt modelId="{86E5D217-1857-45D3-A287-EE4D0D6889C7}" type="pres">
      <dgm:prSet presAssocID="{68461C2E-9515-44C7-A1E0-8AE5B9CC9252}" presName="hierChild4" presStyleCnt="0"/>
      <dgm:spPr/>
    </dgm:pt>
    <dgm:pt modelId="{1DC7CED4-4F1A-4695-8D60-436419386DC6}" type="pres">
      <dgm:prSet presAssocID="{68461C2E-9515-44C7-A1E0-8AE5B9CC9252}" presName="hierChild5" presStyleCnt="0"/>
      <dgm:spPr/>
    </dgm:pt>
    <dgm:pt modelId="{9612CEB8-3C01-4C94-A291-25280A57AC1B}" type="pres">
      <dgm:prSet presAssocID="{5E9DF3D3-3943-49EA-BA00-108C2AE7E900}" presName="Name64" presStyleLbl="parChTrans1D3" presStyleIdx="1" presStyleCnt="6"/>
      <dgm:spPr/>
    </dgm:pt>
    <dgm:pt modelId="{F1F16AB7-C62D-4598-9FEB-F012E39E25F1}" type="pres">
      <dgm:prSet presAssocID="{CB120F8E-527A-409F-82B5-BDC93F5073F6}" presName="hierRoot2" presStyleCnt="0">
        <dgm:presLayoutVars>
          <dgm:hierBranch val="init"/>
        </dgm:presLayoutVars>
      </dgm:prSet>
      <dgm:spPr/>
    </dgm:pt>
    <dgm:pt modelId="{C8792411-D6E8-4A8F-A461-BEACD40864C7}" type="pres">
      <dgm:prSet presAssocID="{CB120F8E-527A-409F-82B5-BDC93F5073F6}" presName="rootComposite" presStyleCnt="0"/>
      <dgm:spPr/>
    </dgm:pt>
    <dgm:pt modelId="{DE3D5DB1-B73A-4373-A290-BBE487EEDB8B}" type="pres">
      <dgm:prSet presAssocID="{CB120F8E-527A-409F-82B5-BDC93F5073F6}" presName="rootText" presStyleLbl="node3" presStyleIdx="1" presStyleCnt="6">
        <dgm:presLayoutVars>
          <dgm:chPref val="3"/>
        </dgm:presLayoutVars>
      </dgm:prSet>
      <dgm:spPr/>
    </dgm:pt>
    <dgm:pt modelId="{410E213B-3DF1-41BD-8191-C6C8B814C65B}" type="pres">
      <dgm:prSet presAssocID="{CB120F8E-527A-409F-82B5-BDC93F5073F6}" presName="rootConnector" presStyleLbl="node3" presStyleIdx="1" presStyleCnt="6"/>
      <dgm:spPr/>
    </dgm:pt>
    <dgm:pt modelId="{B2ABD47D-293F-48DC-9CFD-5C3532BC8443}" type="pres">
      <dgm:prSet presAssocID="{CB120F8E-527A-409F-82B5-BDC93F5073F6}" presName="hierChild4" presStyleCnt="0"/>
      <dgm:spPr/>
    </dgm:pt>
    <dgm:pt modelId="{C902E992-5C21-4DD7-8291-A5F5F1D6CF64}" type="pres">
      <dgm:prSet presAssocID="{CB120F8E-527A-409F-82B5-BDC93F5073F6}" presName="hierChild5" presStyleCnt="0"/>
      <dgm:spPr/>
    </dgm:pt>
    <dgm:pt modelId="{7A7FFBED-2712-4547-837A-5CADDAC2C772}" type="pres">
      <dgm:prSet presAssocID="{6782E081-BD2E-4453-9922-A3BE0A671CB7}" presName="hierChild5" presStyleCnt="0"/>
      <dgm:spPr/>
    </dgm:pt>
    <dgm:pt modelId="{BD6AFFCD-6A68-4ED6-ABC3-53070C27DCF7}" type="pres">
      <dgm:prSet presAssocID="{956E00EB-948E-4CE6-AB35-E9EE9A73D81A}" presName="Name64" presStyleLbl="parChTrans1D2" presStyleIdx="1" presStyleCnt="3"/>
      <dgm:spPr/>
    </dgm:pt>
    <dgm:pt modelId="{1044AFE1-E6FC-4442-B8B5-D1BDC0D4160B}" type="pres">
      <dgm:prSet presAssocID="{3C20B820-AD88-4E80-858C-7BBBD328A14B}" presName="hierRoot2" presStyleCnt="0">
        <dgm:presLayoutVars>
          <dgm:hierBranch val="init"/>
        </dgm:presLayoutVars>
      </dgm:prSet>
      <dgm:spPr/>
    </dgm:pt>
    <dgm:pt modelId="{6AFD6860-CA66-48C4-B664-58D14FD13E6C}" type="pres">
      <dgm:prSet presAssocID="{3C20B820-AD88-4E80-858C-7BBBD328A14B}" presName="rootComposite" presStyleCnt="0"/>
      <dgm:spPr/>
    </dgm:pt>
    <dgm:pt modelId="{DC8334F0-5656-490C-BB27-30574B115245}" type="pres">
      <dgm:prSet presAssocID="{3C20B820-AD88-4E80-858C-7BBBD328A14B}" presName="rootText" presStyleLbl="node2" presStyleIdx="1" presStyleCnt="3">
        <dgm:presLayoutVars>
          <dgm:chPref val="3"/>
        </dgm:presLayoutVars>
      </dgm:prSet>
      <dgm:spPr/>
    </dgm:pt>
    <dgm:pt modelId="{E27770FE-214E-43EE-939C-2FB836E48CB5}" type="pres">
      <dgm:prSet presAssocID="{3C20B820-AD88-4E80-858C-7BBBD328A14B}" presName="rootConnector" presStyleLbl="node2" presStyleIdx="1" presStyleCnt="3"/>
      <dgm:spPr/>
    </dgm:pt>
    <dgm:pt modelId="{4ADF3611-B22D-41C0-B338-3B54A245E636}" type="pres">
      <dgm:prSet presAssocID="{3C20B820-AD88-4E80-858C-7BBBD328A14B}" presName="hierChild4" presStyleCnt="0"/>
      <dgm:spPr/>
    </dgm:pt>
    <dgm:pt modelId="{0230D35B-0D00-4F8C-8CF6-C888C15BE954}" type="pres">
      <dgm:prSet presAssocID="{F01F53CD-2E84-41D0-8434-1DADA6B22F27}" presName="Name64" presStyleLbl="parChTrans1D3" presStyleIdx="2" presStyleCnt="6"/>
      <dgm:spPr/>
    </dgm:pt>
    <dgm:pt modelId="{FADDF865-1AD8-44D6-AA7F-5170CF87DD9C}" type="pres">
      <dgm:prSet presAssocID="{962B54B0-1F00-4159-93C9-FEBCB96636BA}" presName="hierRoot2" presStyleCnt="0">
        <dgm:presLayoutVars>
          <dgm:hierBranch val="init"/>
        </dgm:presLayoutVars>
      </dgm:prSet>
      <dgm:spPr/>
    </dgm:pt>
    <dgm:pt modelId="{8D6FF67D-9F76-421A-B9DB-E86D5F6A732F}" type="pres">
      <dgm:prSet presAssocID="{962B54B0-1F00-4159-93C9-FEBCB96636BA}" presName="rootComposite" presStyleCnt="0"/>
      <dgm:spPr/>
    </dgm:pt>
    <dgm:pt modelId="{9FB3E4DB-1A99-4EDE-984D-2412810FCF39}" type="pres">
      <dgm:prSet presAssocID="{962B54B0-1F00-4159-93C9-FEBCB96636BA}" presName="rootText" presStyleLbl="node3" presStyleIdx="2" presStyleCnt="6">
        <dgm:presLayoutVars>
          <dgm:chPref val="3"/>
        </dgm:presLayoutVars>
      </dgm:prSet>
      <dgm:spPr/>
    </dgm:pt>
    <dgm:pt modelId="{36939EB7-F0AD-4D37-91CE-96AAD587171D}" type="pres">
      <dgm:prSet presAssocID="{962B54B0-1F00-4159-93C9-FEBCB96636BA}" presName="rootConnector" presStyleLbl="node3" presStyleIdx="2" presStyleCnt="6"/>
      <dgm:spPr/>
    </dgm:pt>
    <dgm:pt modelId="{9FA5DE71-A528-4152-98A5-D15C41FA06E1}" type="pres">
      <dgm:prSet presAssocID="{962B54B0-1F00-4159-93C9-FEBCB96636BA}" presName="hierChild4" presStyleCnt="0"/>
      <dgm:spPr/>
    </dgm:pt>
    <dgm:pt modelId="{45A71C71-DF91-4C6C-9550-E6F3FE1DC745}" type="pres">
      <dgm:prSet presAssocID="{962B54B0-1F00-4159-93C9-FEBCB96636BA}" presName="hierChild5" presStyleCnt="0"/>
      <dgm:spPr/>
    </dgm:pt>
    <dgm:pt modelId="{D0885EC4-B265-43DF-B2B0-45254007A2E6}" type="pres">
      <dgm:prSet presAssocID="{54526373-0168-4D72-89D0-94E90C5F75BA}" presName="Name64" presStyleLbl="parChTrans1D3" presStyleIdx="3" presStyleCnt="6"/>
      <dgm:spPr/>
    </dgm:pt>
    <dgm:pt modelId="{F980446F-9F17-406C-8F36-F4D045C64381}" type="pres">
      <dgm:prSet presAssocID="{C95E3D5A-A9D6-4FBD-8E25-215730659F02}" presName="hierRoot2" presStyleCnt="0">
        <dgm:presLayoutVars>
          <dgm:hierBranch val="init"/>
        </dgm:presLayoutVars>
      </dgm:prSet>
      <dgm:spPr/>
    </dgm:pt>
    <dgm:pt modelId="{79540D5C-3347-4AB0-B11C-FF1305473E9B}" type="pres">
      <dgm:prSet presAssocID="{C95E3D5A-A9D6-4FBD-8E25-215730659F02}" presName="rootComposite" presStyleCnt="0"/>
      <dgm:spPr/>
    </dgm:pt>
    <dgm:pt modelId="{549FD135-4478-49BE-889A-43B6CD2D0122}" type="pres">
      <dgm:prSet presAssocID="{C95E3D5A-A9D6-4FBD-8E25-215730659F02}" presName="rootText" presStyleLbl="node3" presStyleIdx="3" presStyleCnt="6">
        <dgm:presLayoutVars>
          <dgm:chPref val="3"/>
        </dgm:presLayoutVars>
      </dgm:prSet>
      <dgm:spPr/>
    </dgm:pt>
    <dgm:pt modelId="{8B45A596-EFA1-4AEB-A1AA-AEB0FB60A0E3}" type="pres">
      <dgm:prSet presAssocID="{C95E3D5A-A9D6-4FBD-8E25-215730659F02}" presName="rootConnector" presStyleLbl="node3" presStyleIdx="3" presStyleCnt="6"/>
      <dgm:spPr/>
    </dgm:pt>
    <dgm:pt modelId="{97437960-C8FD-4E78-B806-970888BACBFE}" type="pres">
      <dgm:prSet presAssocID="{C95E3D5A-A9D6-4FBD-8E25-215730659F02}" presName="hierChild4" presStyleCnt="0"/>
      <dgm:spPr/>
    </dgm:pt>
    <dgm:pt modelId="{B9439B33-7377-4E5E-BD26-9E357FB26F22}" type="pres">
      <dgm:prSet presAssocID="{C95E3D5A-A9D6-4FBD-8E25-215730659F02}" presName="hierChild5" presStyleCnt="0"/>
      <dgm:spPr/>
    </dgm:pt>
    <dgm:pt modelId="{CE0FA450-C971-427F-BDBF-D7AE7FFDDE2F}" type="pres">
      <dgm:prSet presAssocID="{3C20B820-AD88-4E80-858C-7BBBD328A14B}" presName="hierChild5" presStyleCnt="0"/>
      <dgm:spPr/>
    </dgm:pt>
    <dgm:pt modelId="{363C2E50-984C-4930-B0E5-3F5DDD522254}" type="pres">
      <dgm:prSet presAssocID="{6783F3AF-7750-4837-8492-267E073725A6}" presName="Name64" presStyleLbl="parChTrans1D2" presStyleIdx="2" presStyleCnt="3"/>
      <dgm:spPr/>
    </dgm:pt>
    <dgm:pt modelId="{84DF7034-6CB5-4780-ABA4-80F02A50F936}" type="pres">
      <dgm:prSet presAssocID="{49F64916-8743-44B0-B8F5-8ADFA7D77982}" presName="hierRoot2" presStyleCnt="0">
        <dgm:presLayoutVars>
          <dgm:hierBranch val="init"/>
        </dgm:presLayoutVars>
      </dgm:prSet>
      <dgm:spPr/>
    </dgm:pt>
    <dgm:pt modelId="{63B36B60-F410-491C-8613-8CC5582F1AE7}" type="pres">
      <dgm:prSet presAssocID="{49F64916-8743-44B0-B8F5-8ADFA7D77982}" presName="rootComposite" presStyleCnt="0"/>
      <dgm:spPr/>
    </dgm:pt>
    <dgm:pt modelId="{94A09ABC-7B91-4E23-A590-ED059DD79DC6}" type="pres">
      <dgm:prSet presAssocID="{49F64916-8743-44B0-B8F5-8ADFA7D77982}" presName="rootText" presStyleLbl="node2" presStyleIdx="2" presStyleCnt="3">
        <dgm:presLayoutVars>
          <dgm:chPref val="3"/>
        </dgm:presLayoutVars>
      </dgm:prSet>
      <dgm:spPr/>
    </dgm:pt>
    <dgm:pt modelId="{D0DFE3AC-60E7-4EF3-8A7E-4D22A6D13886}" type="pres">
      <dgm:prSet presAssocID="{49F64916-8743-44B0-B8F5-8ADFA7D77982}" presName="rootConnector" presStyleLbl="node2" presStyleIdx="2" presStyleCnt="3"/>
      <dgm:spPr/>
    </dgm:pt>
    <dgm:pt modelId="{6736262E-6C82-4A7C-8972-4B31C211C932}" type="pres">
      <dgm:prSet presAssocID="{49F64916-8743-44B0-B8F5-8ADFA7D77982}" presName="hierChild4" presStyleCnt="0"/>
      <dgm:spPr/>
    </dgm:pt>
    <dgm:pt modelId="{3ED345E3-276E-471A-BF2C-7F012123CEE4}" type="pres">
      <dgm:prSet presAssocID="{8FE7BB5F-BF39-4192-895A-FF0283010096}" presName="Name64" presStyleLbl="parChTrans1D3" presStyleIdx="4" presStyleCnt="6"/>
      <dgm:spPr/>
    </dgm:pt>
    <dgm:pt modelId="{24585549-6322-4D0E-868B-35A445B5945C}" type="pres">
      <dgm:prSet presAssocID="{9820482C-1E6B-49E6-8147-DF59B4EE7850}" presName="hierRoot2" presStyleCnt="0">
        <dgm:presLayoutVars>
          <dgm:hierBranch val="init"/>
        </dgm:presLayoutVars>
      </dgm:prSet>
      <dgm:spPr/>
    </dgm:pt>
    <dgm:pt modelId="{E9526C68-9C99-4882-A9B2-986C7B56E9A9}" type="pres">
      <dgm:prSet presAssocID="{9820482C-1E6B-49E6-8147-DF59B4EE7850}" presName="rootComposite" presStyleCnt="0"/>
      <dgm:spPr/>
    </dgm:pt>
    <dgm:pt modelId="{FCC928A5-A327-49CC-B6CF-90ECC932E605}" type="pres">
      <dgm:prSet presAssocID="{9820482C-1E6B-49E6-8147-DF59B4EE7850}" presName="rootText" presStyleLbl="node3" presStyleIdx="4" presStyleCnt="6">
        <dgm:presLayoutVars>
          <dgm:chPref val="3"/>
        </dgm:presLayoutVars>
      </dgm:prSet>
      <dgm:spPr/>
    </dgm:pt>
    <dgm:pt modelId="{BDE3ABC5-93AA-438B-A3B3-FD05F3B88481}" type="pres">
      <dgm:prSet presAssocID="{9820482C-1E6B-49E6-8147-DF59B4EE7850}" presName="rootConnector" presStyleLbl="node3" presStyleIdx="4" presStyleCnt="6"/>
      <dgm:spPr/>
    </dgm:pt>
    <dgm:pt modelId="{FADF4EE4-2BB0-42C9-A48E-B78BE3DE7C92}" type="pres">
      <dgm:prSet presAssocID="{9820482C-1E6B-49E6-8147-DF59B4EE7850}" presName="hierChild4" presStyleCnt="0"/>
      <dgm:spPr/>
    </dgm:pt>
    <dgm:pt modelId="{BD39DA33-1A08-45F5-8D1F-767C3106812F}" type="pres">
      <dgm:prSet presAssocID="{9820482C-1E6B-49E6-8147-DF59B4EE7850}" presName="hierChild5" presStyleCnt="0"/>
      <dgm:spPr/>
    </dgm:pt>
    <dgm:pt modelId="{C281E411-1B9E-4E8E-91A7-5849F1612BB6}" type="pres">
      <dgm:prSet presAssocID="{62A70AAA-E5B7-413D-A6C6-42890EC515BE}" presName="Name64" presStyleLbl="parChTrans1D3" presStyleIdx="5" presStyleCnt="6"/>
      <dgm:spPr/>
    </dgm:pt>
    <dgm:pt modelId="{E02C5683-7C60-4414-BE4E-A6D762016634}" type="pres">
      <dgm:prSet presAssocID="{4AA9B2E8-5BBA-48DE-8574-220A194BCD31}" presName="hierRoot2" presStyleCnt="0">
        <dgm:presLayoutVars>
          <dgm:hierBranch val="init"/>
        </dgm:presLayoutVars>
      </dgm:prSet>
      <dgm:spPr/>
    </dgm:pt>
    <dgm:pt modelId="{F98EE9C9-2B3B-4CE5-BF27-719407EEE8ED}" type="pres">
      <dgm:prSet presAssocID="{4AA9B2E8-5BBA-48DE-8574-220A194BCD31}" presName="rootComposite" presStyleCnt="0"/>
      <dgm:spPr/>
    </dgm:pt>
    <dgm:pt modelId="{FECA8F66-BB73-41C0-B386-0754230484F3}" type="pres">
      <dgm:prSet presAssocID="{4AA9B2E8-5BBA-48DE-8574-220A194BCD31}" presName="rootText" presStyleLbl="node3" presStyleIdx="5" presStyleCnt="6">
        <dgm:presLayoutVars>
          <dgm:chPref val="3"/>
        </dgm:presLayoutVars>
      </dgm:prSet>
      <dgm:spPr/>
    </dgm:pt>
    <dgm:pt modelId="{453B99FF-B868-44FB-A830-6B949B48D11E}" type="pres">
      <dgm:prSet presAssocID="{4AA9B2E8-5BBA-48DE-8574-220A194BCD31}" presName="rootConnector" presStyleLbl="node3" presStyleIdx="5" presStyleCnt="6"/>
      <dgm:spPr/>
    </dgm:pt>
    <dgm:pt modelId="{1A2ADA5B-462A-42A4-8D32-28C74E416D42}" type="pres">
      <dgm:prSet presAssocID="{4AA9B2E8-5BBA-48DE-8574-220A194BCD31}" presName="hierChild4" presStyleCnt="0"/>
      <dgm:spPr/>
    </dgm:pt>
    <dgm:pt modelId="{EE8C87AB-C2CD-41F5-9135-E5BC3582BC12}" type="pres">
      <dgm:prSet presAssocID="{4AA9B2E8-5BBA-48DE-8574-220A194BCD31}" presName="hierChild5" presStyleCnt="0"/>
      <dgm:spPr/>
    </dgm:pt>
    <dgm:pt modelId="{0CDDF17E-F7CB-4779-A672-11C0F0F1B270}" type="pres">
      <dgm:prSet presAssocID="{49F64916-8743-44B0-B8F5-8ADFA7D77982}" presName="hierChild5" presStyleCnt="0"/>
      <dgm:spPr/>
    </dgm:pt>
    <dgm:pt modelId="{1957E6C7-053F-423B-BE2A-550B45AE2403}" type="pres">
      <dgm:prSet presAssocID="{F7E38DAC-CE19-4CF8-B1BD-E44D6A4D5369}" presName="hierChild3" presStyleCnt="0"/>
      <dgm:spPr/>
    </dgm:pt>
  </dgm:ptLst>
  <dgm:cxnLst>
    <dgm:cxn modelId="{7318E802-22B2-44B0-B088-1ACDCE4CC0EE}" type="presOf" srcId="{C95E3D5A-A9D6-4FBD-8E25-215730659F02}" destId="{549FD135-4478-49BE-889A-43B6CD2D0122}" srcOrd="0" destOrd="0" presId="urn:microsoft.com/office/officeart/2009/3/layout/HorizontalOrganizationChart"/>
    <dgm:cxn modelId="{4EA37703-7EFB-44C4-9BFE-D0EBF0882FDD}" srcId="{3C20B820-AD88-4E80-858C-7BBBD328A14B}" destId="{962B54B0-1F00-4159-93C9-FEBCB96636BA}" srcOrd="0" destOrd="0" parTransId="{F01F53CD-2E84-41D0-8434-1DADA6B22F27}" sibTransId="{C8FE031C-CE99-4DE7-87E8-1E013EDF66C7}"/>
    <dgm:cxn modelId="{A81D040D-C983-43A8-8CAC-990F50080F16}" type="presOf" srcId="{3C20B820-AD88-4E80-858C-7BBBD328A14B}" destId="{E27770FE-214E-43EE-939C-2FB836E48CB5}" srcOrd="1" destOrd="0" presId="urn:microsoft.com/office/officeart/2009/3/layout/HorizontalOrganizationChart"/>
    <dgm:cxn modelId="{42E3340D-4755-43DB-B627-1E55EEAF77AD}" type="presOf" srcId="{49F64916-8743-44B0-B8F5-8ADFA7D77982}" destId="{94A09ABC-7B91-4E23-A590-ED059DD79DC6}" srcOrd="0" destOrd="0" presId="urn:microsoft.com/office/officeart/2009/3/layout/HorizontalOrganizationChart"/>
    <dgm:cxn modelId="{34F2D518-6821-4109-B0E1-3F3E76CD9ADD}" type="presOf" srcId="{6783F3AF-7750-4837-8492-267E073725A6}" destId="{363C2E50-984C-4930-B0E5-3F5DDD522254}" srcOrd="0" destOrd="0" presId="urn:microsoft.com/office/officeart/2009/3/layout/HorizontalOrganizationChart"/>
    <dgm:cxn modelId="{A571F01A-FD75-42B1-BEBC-A50ED5228050}" srcId="{F7E38DAC-CE19-4CF8-B1BD-E44D6A4D5369}" destId="{6782E081-BD2E-4453-9922-A3BE0A671CB7}" srcOrd="0" destOrd="0" parTransId="{A9A35FD7-6232-44BA-BEA9-3BC1F5D1DC35}" sibTransId="{67DC091F-0B72-48BB-A647-4044C55EB0A9}"/>
    <dgm:cxn modelId="{DF80941E-26E8-41D1-876D-A99D763B9E4E}" srcId="{F7E38DAC-CE19-4CF8-B1BD-E44D6A4D5369}" destId="{3C20B820-AD88-4E80-858C-7BBBD328A14B}" srcOrd="1" destOrd="0" parTransId="{956E00EB-948E-4CE6-AB35-E9EE9A73D81A}" sibTransId="{3D0589DA-5FF7-46A3-A24F-6F67C1C9D567}"/>
    <dgm:cxn modelId="{6A05E121-830D-4F1C-B7B7-F26D30D35CFD}" type="presOf" srcId="{9820482C-1E6B-49E6-8147-DF59B4EE7850}" destId="{FCC928A5-A327-49CC-B6CF-90ECC932E605}" srcOrd="0" destOrd="0" presId="urn:microsoft.com/office/officeart/2009/3/layout/HorizontalOrganizationChart"/>
    <dgm:cxn modelId="{A3D31224-EFAD-4A51-B67B-372ACFF5C07F}" type="presOf" srcId="{CB120F8E-527A-409F-82B5-BDC93F5073F6}" destId="{410E213B-3DF1-41BD-8191-C6C8B814C65B}" srcOrd="1" destOrd="0" presId="urn:microsoft.com/office/officeart/2009/3/layout/HorizontalOrganizationChart"/>
    <dgm:cxn modelId="{A6BE4F2B-3269-40D8-B1EC-3C30485E6790}" type="presOf" srcId="{F01F53CD-2E84-41D0-8434-1DADA6B22F27}" destId="{0230D35B-0D00-4F8C-8CF6-C888C15BE954}" srcOrd="0" destOrd="0" presId="urn:microsoft.com/office/officeart/2009/3/layout/HorizontalOrganizationChart"/>
    <dgm:cxn modelId="{9BB6E32E-D746-416F-BFDE-ABBE5B1A6107}" type="presOf" srcId="{962B54B0-1F00-4159-93C9-FEBCB96636BA}" destId="{36939EB7-F0AD-4D37-91CE-96AAD587171D}" srcOrd="1" destOrd="0" presId="urn:microsoft.com/office/officeart/2009/3/layout/HorizontalOrganizationChart"/>
    <dgm:cxn modelId="{FBFDE133-5847-4A60-92A5-7D1F0475D92B}" type="presOf" srcId="{8FE7BB5F-BF39-4192-895A-FF0283010096}" destId="{3ED345E3-276E-471A-BF2C-7F012123CEE4}" srcOrd="0" destOrd="0" presId="urn:microsoft.com/office/officeart/2009/3/layout/HorizontalOrganizationChart"/>
    <dgm:cxn modelId="{1A81DD34-E28C-47E8-A11B-133644014E31}" srcId="{49F64916-8743-44B0-B8F5-8ADFA7D77982}" destId="{4AA9B2E8-5BBA-48DE-8574-220A194BCD31}" srcOrd="1" destOrd="0" parTransId="{62A70AAA-E5B7-413D-A6C6-42890EC515BE}" sibTransId="{C6BB4733-B23B-4076-948A-ED4D8A46E4C3}"/>
    <dgm:cxn modelId="{1132383E-FE76-4DB0-9706-901A582387A3}" srcId="{DF5C91C9-11AF-4DF4-87FE-F3211F042D2D}" destId="{F7E38DAC-CE19-4CF8-B1BD-E44D6A4D5369}" srcOrd="0" destOrd="0" parTransId="{104C5063-B6FB-429A-A88B-68F5B21A3779}" sibTransId="{8231226B-AE75-4B2B-8999-C7695A6F6A8D}"/>
    <dgm:cxn modelId="{77034963-E25D-4483-89AA-EFA7CF6C36F4}" srcId="{F7E38DAC-CE19-4CF8-B1BD-E44D6A4D5369}" destId="{49F64916-8743-44B0-B8F5-8ADFA7D77982}" srcOrd="2" destOrd="0" parTransId="{6783F3AF-7750-4837-8492-267E073725A6}" sibTransId="{EB798D8C-CF1D-421D-806D-1E3B06B5F603}"/>
    <dgm:cxn modelId="{82C8F845-5B61-450B-BF75-8E00DAF72DE3}" srcId="{3C20B820-AD88-4E80-858C-7BBBD328A14B}" destId="{C95E3D5A-A9D6-4FBD-8E25-215730659F02}" srcOrd="1" destOrd="0" parTransId="{54526373-0168-4D72-89D0-94E90C5F75BA}" sibTransId="{9269825E-2172-4874-A0A7-9CB7CA6BBD0E}"/>
    <dgm:cxn modelId="{57141A47-DAAF-4B1D-BB87-116BD9DC8D4E}" type="presOf" srcId="{9820482C-1E6B-49E6-8147-DF59B4EE7850}" destId="{BDE3ABC5-93AA-438B-A3B3-FD05F3B88481}" srcOrd="1" destOrd="0" presId="urn:microsoft.com/office/officeart/2009/3/layout/HorizontalOrganizationChart"/>
    <dgm:cxn modelId="{1C803247-74DA-4E6D-B3F0-D7E0545C3126}" srcId="{49F64916-8743-44B0-B8F5-8ADFA7D77982}" destId="{9820482C-1E6B-49E6-8147-DF59B4EE7850}" srcOrd="0" destOrd="0" parTransId="{8FE7BB5F-BF39-4192-895A-FF0283010096}" sibTransId="{3F297C09-0D94-46C3-ACE7-9C4E5B1AD282}"/>
    <dgm:cxn modelId="{F2195669-9B2E-4AFE-ABDC-344425279D18}" type="presOf" srcId="{6782E081-BD2E-4453-9922-A3BE0A671CB7}" destId="{142977C4-766D-4619-B0B6-9AB5B8A17349}" srcOrd="1" destOrd="0" presId="urn:microsoft.com/office/officeart/2009/3/layout/HorizontalOrganizationChart"/>
    <dgm:cxn modelId="{1A94136B-F3C9-4B0A-B610-6EF64ABD7A06}" type="presOf" srcId="{62A70AAA-E5B7-413D-A6C6-42890EC515BE}" destId="{C281E411-1B9E-4E8E-91A7-5849F1612BB6}" srcOrd="0" destOrd="0" presId="urn:microsoft.com/office/officeart/2009/3/layout/HorizontalOrganizationChart"/>
    <dgm:cxn modelId="{03E4D94F-B81D-4305-A691-6616DC5FEA16}" type="presOf" srcId="{54526373-0168-4D72-89D0-94E90C5F75BA}" destId="{D0885EC4-B265-43DF-B2B0-45254007A2E6}" srcOrd="0" destOrd="0" presId="urn:microsoft.com/office/officeart/2009/3/layout/HorizontalOrganizationChart"/>
    <dgm:cxn modelId="{C3FEA775-689D-401F-B0ED-BD2A0E6F2718}" type="presOf" srcId="{3C20B820-AD88-4E80-858C-7BBBD328A14B}" destId="{DC8334F0-5656-490C-BB27-30574B115245}" srcOrd="0" destOrd="0" presId="urn:microsoft.com/office/officeart/2009/3/layout/HorizontalOrganizationChart"/>
    <dgm:cxn modelId="{2ED69778-8E09-4A63-ACBA-F8345DA1EBC5}" type="presOf" srcId="{CB120F8E-527A-409F-82B5-BDC93F5073F6}" destId="{DE3D5DB1-B73A-4373-A290-BBE487EEDB8B}" srcOrd="0" destOrd="0" presId="urn:microsoft.com/office/officeart/2009/3/layout/HorizontalOrganizationChart"/>
    <dgm:cxn modelId="{17F27C7D-9359-43A2-BEF0-E26A854EA63B}" type="presOf" srcId="{C95E3D5A-A9D6-4FBD-8E25-215730659F02}" destId="{8B45A596-EFA1-4AEB-A1AA-AEB0FB60A0E3}" srcOrd="1" destOrd="0" presId="urn:microsoft.com/office/officeart/2009/3/layout/HorizontalOrganizationChart"/>
    <dgm:cxn modelId="{9199418C-0A07-4994-AB94-3CD92485A9E8}" type="presOf" srcId="{A9A35FD7-6232-44BA-BEA9-3BC1F5D1DC35}" destId="{9B5AFA4B-99A1-40FF-9F86-8680ABAD5394}" srcOrd="0" destOrd="0" presId="urn:microsoft.com/office/officeart/2009/3/layout/HorizontalOrganizationChart"/>
    <dgm:cxn modelId="{F2454B8C-A4D5-4621-99DE-87491F8127CA}" type="presOf" srcId="{B9037431-6204-4913-8EC7-23851298D02A}" destId="{F87F3E0E-66D4-4A50-955B-F63244BAC492}" srcOrd="0" destOrd="0" presId="urn:microsoft.com/office/officeart/2009/3/layout/HorizontalOrganizationChart"/>
    <dgm:cxn modelId="{EB5AB79A-E198-497F-9C20-A3DDE49B24D3}" type="presOf" srcId="{4AA9B2E8-5BBA-48DE-8574-220A194BCD31}" destId="{FECA8F66-BB73-41C0-B386-0754230484F3}" srcOrd="0" destOrd="0" presId="urn:microsoft.com/office/officeart/2009/3/layout/HorizontalOrganizationChart"/>
    <dgm:cxn modelId="{47A480A2-464B-4C67-8C6C-58E9E7334C9D}" srcId="{6782E081-BD2E-4453-9922-A3BE0A671CB7}" destId="{68461C2E-9515-44C7-A1E0-8AE5B9CC9252}" srcOrd="0" destOrd="0" parTransId="{B9037431-6204-4913-8EC7-23851298D02A}" sibTransId="{8A9A93AF-F52C-4D63-864F-725D7609AFF7}"/>
    <dgm:cxn modelId="{AA723CA5-B5C5-41C9-AA1A-0695EC76C930}" type="presOf" srcId="{5E9DF3D3-3943-49EA-BA00-108C2AE7E900}" destId="{9612CEB8-3C01-4C94-A291-25280A57AC1B}" srcOrd="0" destOrd="0" presId="urn:microsoft.com/office/officeart/2009/3/layout/HorizontalOrganizationChart"/>
    <dgm:cxn modelId="{81AE1FA6-9B5F-41EB-98F3-EFAB6C2D9687}" type="presOf" srcId="{F7E38DAC-CE19-4CF8-B1BD-E44D6A4D5369}" destId="{A1DCA0A1-B573-44F6-9678-F77A7F5B7590}" srcOrd="1" destOrd="0" presId="urn:microsoft.com/office/officeart/2009/3/layout/HorizontalOrganizationChart"/>
    <dgm:cxn modelId="{4698CAB3-318F-449B-96A3-A087973153AE}" type="presOf" srcId="{956E00EB-948E-4CE6-AB35-E9EE9A73D81A}" destId="{BD6AFFCD-6A68-4ED6-ABC3-53070C27DCF7}" srcOrd="0" destOrd="0" presId="urn:microsoft.com/office/officeart/2009/3/layout/HorizontalOrganizationChart"/>
    <dgm:cxn modelId="{13BA91B6-D3AF-4BE9-923A-5DF7D3A34584}" type="presOf" srcId="{962B54B0-1F00-4159-93C9-FEBCB96636BA}" destId="{9FB3E4DB-1A99-4EDE-984D-2412810FCF39}" srcOrd="0" destOrd="0" presId="urn:microsoft.com/office/officeart/2009/3/layout/HorizontalOrganizationChart"/>
    <dgm:cxn modelId="{39DA3EB9-6D35-4CB1-8AE4-48380F1A589C}" type="presOf" srcId="{68461C2E-9515-44C7-A1E0-8AE5B9CC9252}" destId="{E5421854-D391-4307-9E07-81DE72B9A473}" srcOrd="0" destOrd="0" presId="urn:microsoft.com/office/officeart/2009/3/layout/HorizontalOrganizationChart"/>
    <dgm:cxn modelId="{87DBF8BC-FDDA-46AA-9889-9C74A501246D}" type="presOf" srcId="{DF5C91C9-11AF-4DF4-87FE-F3211F042D2D}" destId="{DE37E64F-378A-4E18-BF66-71FF328F1FBF}" srcOrd="0" destOrd="0" presId="urn:microsoft.com/office/officeart/2009/3/layout/HorizontalOrganizationChart"/>
    <dgm:cxn modelId="{9860F6C8-827A-4AF5-AF39-2C9845CA9C05}" type="presOf" srcId="{6782E081-BD2E-4453-9922-A3BE0A671CB7}" destId="{5659BCD0-2583-43A1-8F0E-5FFF8EBC6868}" srcOrd="0" destOrd="0" presId="urn:microsoft.com/office/officeart/2009/3/layout/HorizontalOrganizationChart"/>
    <dgm:cxn modelId="{B81A43E2-4F1F-4681-9D08-A3A654F210E7}" type="presOf" srcId="{4AA9B2E8-5BBA-48DE-8574-220A194BCD31}" destId="{453B99FF-B868-44FB-A830-6B949B48D11E}" srcOrd="1" destOrd="0" presId="urn:microsoft.com/office/officeart/2009/3/layout/HorizontalOrganizationChart"/>
    <dgm:cxn modelId="{AA1BB3E2-42C4-4F9D-9817-AC48D2EE92F2}" type="presOf" srcId="{49F64916-8743-44B0-B8F5-8ADFA7D77982}" destId="{D0DFE3AC-60E7-4EF3-8A7E-4D22A6D13886}" srcOrd="1" destOrd="0" presId="urn:microsoft.com/office/officeart/2009/3/layout/HorizontalOrganizationChart"/>
    <dgm:cxn modelId="{CDB217E5-B72B-45FF-84F2-0BE008E53B5F}" type="presOf" srcId="{F7E38DAC-CE19-4CF8-B1BD-E44D6A4D5369}" destId="{90904886-CEFD-4BC4-B9D6-0D568F8DB22C}" srcOrd="0" destOrd="0" presId="urn:microsoft.com/office/officeart/2009/3/layout/HorizontalOrganizationChart"/>
    <dgm:cxn modelId="{FB9770F6-4EDB-42E9-A804-4B501849CD77}" type="presOf" srcId="{68461C2E-9515-44C7-A1E0-8AE5B9CC9252}" destId="{536F1A42-9795-44F0-B67E-5E25E21F0982}" srcOrd="1" destOrd="0" presId="urn:microsoft.com/office/officeart/2009/3/layout/HorizontalOrganizationChart"/>
    <dgm:cxn modelId="{6305E5FF-0EF6-4B86-8742-603294088465}" srcId="{6782E081-BD2E-4453-9922-A3BE0A671CB7}" destId="{CB120F8E-527A-409F-82B5-BDC93F5073F6}" srcOrd="1" destOrd="0" parTransId="{5E9DF3D3-3943-49EA-BA00-108C2AE7E900}" sibTransId="{C28B3254-F7F4-422E-9772-8819BE39CEC0}"/>
    <dgm:cxn modelId="{6B291F9A-F634-4CE7-9D41-7D25204CD53E}" type="presParOf" srcId="{DE37E64F-378A-4E18-BF66-71FF328F1FBF}" destId="{26CD0076-4379-4D97-B877-D3C66778F43E}" srcOrd="0" destOrd="0" presId="urn:microsoft.com/office/officeart/2009/3/layout/HorizontalOrganizationChart"/>
    <dgm:cxn modelId="{2430FDA4-9F96-4F41-9C34-D1973BD6A501}" type="presParOf" srcId="{26CD0076-4379-4D97-B877-D3C66778F43E}" destId="{F4370B6B-BE2B-403D-9877-3F912B826F3A}" srcOrd="0" destOrd="0" presId="urn:microsoft.com/office/officeart/2009/3/layout/HorizontalOrganizationChart"/>
    <dgm:cxn modelId="{89827296-8082-4C87-92AA-14C37A0A5D10}" type="presParOf" srcId="{F4370B6B-BE2B-403D-9877-3F912B826F3A}" destId="{90904886-CEFD-4BC4-B9D6-0D568F8DB22C}" srcOrd="0" destOrd="0" presId="urn:microsoft.com/office/officeart/2009/3/layout/HorizontalOrganizationChart"/>
    <dgm:cxn modelId="{F4DF7BD7-534D-41B6-AD98-688AAE817EB7}" type="presParOf" srcId="{F4370B6B-BE2B-403D-9877-3F912B826F3A}" destId="{A1DCA0A1-B573-44F6-9678-F77A7F5B7590}" srcOrd="1" destOrd="0" presId="urn:microsoft.com/office/officeart/2009/3/layout/HorizontalOrganizationChart"/>
    <dgm:cxn modelId="{9D057932-F6D6-4458-B657-F0BFA88E9D77}" type="presParOf" srcId="{26CD0076-4379-4D97-B877-D3C66778F43E}" destId="{135C897D-851A-4397-A627-F4834C0B529C}" srcOrd="1" destOrd="0" presId="urn:microsoft.com/office/officeart/2009/3/layout/HorizontalOrganizationChart"/>
    <dgm:cxn modelId="{F438347B-5CE3-45CA-9BE6-44649704DB97}" type="presParOf" srcId="{135C897D-851A-4397-A627-F4834C0B529C}" destId="{9B5AFA4B-99A1-40FF-9F86-8680ABAD5394}" srcOrd="0" destOrd="0" presId="urn:microsoft.com/office/officeart/2009/3/layout/HorizontalOrganizationChart"/>
    <dgm:cxn modelId="{FCE7C061-3581-42D7-ABDC-911AA4BB12EE}" type="presParOf" srcId="{135C897D-851A-4397-A627-F4834C0B529C}" destId="{A088EF53-8B41-4701-9468-67366ED655BF}" srcOrd="1" destOrd="0" presId="urn:microsoft.com/office/officeart/2009/3/layout/HorizontalOrganizationChart"/>
    <dgm:cxn modelId="{7EE8A5E0-1F4D-4072-BC09-9BBFA6021AF1}" type="presParOf" srcId="{A088EF53-8B41-4701-9468-67366ED655BF}" destId="{67A2471B-8FCC-4AEB-9EEA-68D61AFF5F87}" srcOrd="0" destOrd="0" presId="urn:microsoft.com/office/officeart/2009/3/layout/HorizontalOrganizationChart"/>
    <dgm:cxn modelId="{21BC68FF-D41A-4CAA-850C-A0F84A319BEC}" type="presParOf" srcId="{67A2471B-8FCC-4AEB-9EEA-68D61AFF5F87}" destId="{5659BCD0-2583-43A1-8F0E-5FFF8EBC6868}" srcOrd="0" destOrd="0" presId="urn:microsoft.com/office/officeart/2009/3/layout/HorizontalOrganizationChart"/>
    <dgm:cxn modelId="{4CEC4389-6045-4045-903D-B0A331214EE9}" type="presParOf" srcId="{67A2471B-8FCC-4AEB-9EEA-68D61AFF5F87}" destId="{142977C4-766D-4619-B0B6-9AB5B8A17349}" srcOrd="1" destOrd="0" presId="urn:microsoft.com/office/officeart/2009/3/layout/HorizontalOrganizationChart"/>
    <dgm:cxn modelId="{CEF8ACF5-F48B-457C-88EB-1ECC8DF7EC29}" type="presParOf" srcId="{A088EF53-8B41-4701-9468-67366ED655BF}" destId="{EB843F25-A8C3-4F0C-9649-EC4BA9B84289}" srcOrd="1" destOrd="0" presId="urn:microsoft.com/office/officeart/2009/3/layout/HorizontalOrganizationChart"/>
    <dgm:cxn modelId="{18AA7EFC-0CEC-43DD-B37D-48AFEF85CB7A}" type="presParOf" srcId="{EB843F25-A8C3-4F0C-9649-EC4BA9B84289}" destId="{F87F3E0E-66D4-4A50-955B-F63244BAC492}" srcOrd="0" destOrd="0" presId="urn:microsoft.com/office/officeart/2009/3/layout/HorizontalOrganizationChart"/>
    <dgm:cxn modelId="{E3B424A3-C2F1-4291-9722-D784F917C055}" type="presParOf" srcId="{EB843F25-A8C3-4F0C-9649-EC4BA9B84289}" destId="{FE946A03-EF45-41AA-B7CA-B4488F821D02}" srcOrd="1" destOrd="0" presId="urn:microsoft.com/office/officeart/2009/3/layout/HorizontalOrganizationChart"/>
    <dgm:cxn modelId="{F18FE00D-B748-4F12-9D4A-F51FC4B6DED7}" type="presParOf" srcId="{FE946A03-EF45-41AA-B7CA-B4488F821D02}" destId="{9F33ACE4-F220-41E2-A072-AE8870C0077B}" srcOrd="0" destOrd="0" presId="urn:microsoft.com/office/officeart/2009/3/layout/HorizontalOrganizationChart"/>
    <dgm:cxn modelId="{CD09B456-4CAF-419F-B205-90DD592C4593}" type="presParOf" srcId="{9F33ACE4-F220-41E2-A072-AE8870C0077B}" destId="{E5421854-D391-4307-9E07-81DE72B9A473}" srcOrd="0" destOrd="0" presId="urn:microsoft.com/office/officeart/2009/3/layout/HorizontalOrganizationChart"/>
    <dgm:cxn modelId="{D82101CF-1457-4587-ABCD-DA893B7943F5}" type="presParOf" srcId="{9F33ACE4-F220-41E2-A072-AE8870C0077B}" destId="{536F1A42-9795-44F0-B67E-5E25E21F0982}" srcOrd="1" destOrd="0" presId="urn:microsoft.com/office/officeart/2009/3/layout/HorizontalOrganizationChart"/>
    <dgm:cxn modelId="{515AB31A-25C3-4263-87E0-702840C87A15}" type="presParOf" srcId="{FE946A03-EF45-41AA-B7CA-B4488F821D02}" destId="{86E5D217-1857-45D3-A287-EE4D0D6889C7}" srcOrd="1" destOrd="0" presId="urn:microsoft.com/office/officeart/2009/3/layout/HorizontalOrganizationChart"/>
    <dgm:cxn modelId="{CFE46A05-A059-4F04-8165-F13E13E8382E}" type="presParOf" srcId="{FE946A03-EF45-41AA-B7CA-B4488F821D02}" destId="{1DC7CED4-4F1A-4695-8D60-436419386DC6}" srcOrd="2" destOrd="0" presId="urn:microsoft.com/office/officeart/2009/3/layout/HorizontalOrganizationChart"/>
    <dgm:cxn modelId="{275C0659-03E1-4875-9F7B-2A5787A8943F}" type="presParOf" srcId="{EB843F25-A8C3-4F0C-9649-EC4BA9B84289}" destId="{9612CEB8-3C01-4C94-A291-25280A57AC1B}" srcOrd="2" destOrd="0" presId="urn:microsoft.com/office/officeart/2009/3/layout/HorizontalOrganizationChart"/>
    <dgm:cxn modelId="{403E353B-8894-4E2B-9AA2-D13564B72601}" type="presParOf" srcId="{EB843F25-A8C3-4F0C-9649-EC4BA9B84289}" destId="{F1F16AB7-C62D-4598-9FEB-F012E39E25F1}" srcOrd="3" destOrd="0" presId="urn:microsoft.com/office/officeart/2009/3/layout/HorizontalOrganizationChart"/>
    <dgm:cxn modelId="{1D352E58-734E-41B8-B614-76844AAAB6C4}" type="presParOf" srcId="{F1F16AB7-C62D-4598-9FEB-F012E39E25F1}" destId="{C8792411-D6E8-4A8F-A461-BEACD40864C7}" srcOrd="0" destOrd="0" presId="urn:microsoft.com/office/officeart/2009/3/layout/HorizontalOrganizationChart"/>
    <dgm:cxn modelId="{F6FE3AED-D872-4EFB-9AAA-E3CD01F39FB5}" type="presParOf" srcId="{C8792411-D6E8-4A8F-A461-BEACD40864C7}" destId="{DE3D5DB1-B73A-4373-A290-BBE487EEDB8B}" srcOrd="0" destOrd="0" presId="urn:microsoft.com/office/officeart/2009/3/layout/HorizontalOrganizationChart"/>
    <dgm:cxn modelId="{D53485B8-FC0D-441B-8D7B-DB6ACAF02FEE}" type="presParOf" srcId="{C8792411-D6E8-4A8F-A461-BEACD40864C7}" destId="{410E213B-3DF1-41BD-8191-C6C8B814C65B}" srcOrd="1" destOrd="0" presId="urn:microsoft.com/office/officeart/2009/3/layout/HorizontalOrganizationChart"/>
    <dgm:cxn modelId="{73348DCB-523A-40E8-8392-E4052AC9BFD5}" type="presParOf" srcId="{F1F16AB7-C62D-4598-9FEB-F012E39E25F1}" destId="{B2ABD47D-293F-48DC-9CFD-5C3532BC8443}" srcOrd="1" destOrd="0" presId="urn:microsoft.com/office/officeart/2009/3/layout/HorizontalOrganizationChart"/>
    <dgm:cxn modelId="{129B24B1-506C-4925-AAB3-F95B003CDB0D}" type="presParOf" srcId="{F1F16AB7-C62D-4598-9FEB-F012E39E25F1}" destId="{C902E992-5C21-4DD7-8291-A5F5F1D6CF64}" srcOrd="2" destOrd="0" presId="urn:microsoft.com/office/officeart/2009/3/layout/HorizontalOrganizationChart"/>
    <dgm:cxn modelId="{CA262DD5-241A-4955-9AE7-8BCA294D0208}" type="presParOf" srcId="{A088EF53-8B41-4701-9468-67366ED655BF}" destId="{7A7FFBED-2712-4547-837A-5CADDAC2C772}" srcOrd="2" destOrd="0" presId="urn:microsoft.com/office/officeart/2009/3/layout/HorizontalOrganizationChart"/>
    <dgm:cxn modelId="{AF07BA39-D803-4AF1-A57E-669BB5B15112}" type="presParOf" srcId="{135C897D-851A-4397-A627-F4834C0B529C}" destId="{BD6AFFCD-6A68-4ED6-ABC3-53070C27DCF7}" srcOrd="2" destOrd="0" presId="urn:microsoft.com/office/officeart/2009/3/layout/HorizontalOrganizationChart"/>
    <dgm:cxn modelId="{94BEF804-255C-4A3C-B7AF-AC8AA6BA07F1}" type="presParOf" srcId="{135C897D-851A-4397-A627-F4834C0B529C}" destId="{1044AFE1-E6FC-4442-B8B5-D1BDC0D4160B}" srcOrd="3" destOrd="0" presId="urn:microsoft.com/office/officeart/2009/3/layout/HorizontalOrganizationChart"/>
    <dgm:cxn modelId="{1BB37B6B-4370-4EA7-9392-0EF4FEFE9D54}" type="presParOf" srcId="{1044AFE1-E6FC-4442-B8B5-D1BDC0D4160B}" destId="{6AFD6860-CA66-48C4-B664-58D14FD13E6C}" srcOrd="0" destOrd="0" presId="urn:microsoft.com/office/officeart/2009/3/layout/HorizontalOrganizationChart"/>
    <dgm:cxn modelId="{F1A95439-3E96-4728-9FC0-CF4A8157DE30}" type="presParOf" srcId="{6AFD6860-CA66-48C4-B664-58D14FD13E6C}" destId="{DC8334F0-5656-490C-BB27-30574B115245}" srcOrd="0" destOrd="0" presId="urn:microsoft.com/office/officeart/2009/3/layout/HorizontalOrganizationChart"/>
    <dgm:cxn modelId="{72B08B43-BE21-4518-82DF-0A3F14802CA2}" type="presParOf" srcId="{6AFD6860-CA66-48C4-B664-58D14FD13E6C}" destId="{E27770FE-214E-43EE-939C-2FB836E48CB5}" srcOrd="1" destOrd="0" presId="urn:microsoft.com/office/officeart/2009/3/layout/HorizontalOrganizationChart"/>
    <dgm:cxn modelId="{AABECD2C-3E2E-4485-A665-36453D36DC9B}" type="presParOf" srcId="{1044AFE1-E6FC-4442-B8B5-D1BDC0D4160B}" destId="{4ADF3611-B22D-41C0-B338-3B54A245E636}" srcOrd="1" destOrd="0" presId="urn:microsoft.com/office/officeart/2009/3/layout/HorizontalOrganizationChart"/>
    <dgm:cxn modelId="{E00D3210-A561-4FD1-ADED-1B46E1B748DC}" type="presParOf" srcId="{4ADF3611-B22D-41C0-B338-3B54A245E636}" destId="{0230D35B-0D00-4F8C-8CF6-C888C15BE954}" srcOrd="0" destOrd="0" presId="urn:microsoft.com/office/officeart/2009/3/layout/HorizontalOrganizationChart"/>
    <dgm:cxn modelId="{CBCA83D9-D10C-4294-A60D-F46173C84B31}" type="presParOf" srcId="{4ADF3611-B22D-41C0-B338-3B54A245E636}" destId="{FADDF865-1AD8-44D6-AA7F-5170CF87DD9C}" srcOrd="1" destOrd="0" presId="urn:microsoft.com/office/officeart/2009/3/layout/HorizontalOrganizationChart"/>
    <dgm:cxn modelId="{970260C6-D418-420E-A8ED-CB9DF5F07F59}" type="presParOf" srcId="{FADDF865-1AD8-44D6-AA7F-5170CF87DD9C}" destId="{8D6FF67D-9F76-421A-B9DB-E86D5F6A732F}" srcOrd="0" destOrd="0" presId="urn:microsoft.com/office/officeart/2009/3/layout/HorizontalOrganizationChart"/>
    <dgm:cxn modelId="{1C6A4C80-97B0-4ECE-B40F-9129D48F1506}" type="presParOf" srcId="{8D6FF67D-9F76-421A-B9DB-E86D5F6A732F}" destId="{9FB3E4DB-1A99-4EDE-984D-2412810FCF39}" srcOrd="0" destOrd="0" presId="urn:microsoft.com/office/officeart/2009/3/layout/HorizontalOrganizationChart"/>
    <dgm:cxn modelId="{C6729CA2-9448-4DB8-8F72-FE649D807469}" type="presParOf" srcId="{8D6FF67D-9F76-421A-B9DB-E86D5F6A732F}" destId="{36939EB7-F0AD-4D37-91CE-96AAD587171D}" srcOrd="1" destOrd="0" presId="urn:microsoft.com/office/officeart/2009/3/layout/HorizontalOrganizationChart"/>
    <dgm:cxn modelId="{6A191235-E42B-4DB6-9A1D-EA8BED365596}" type="presParOf" srcId="{FADDF865-1AD8-44D6-AA7F-5170CF87DD9C}" destId="{9FA5DE71-A528-4152-98A5-D15C41FA06E1}" srcOrd="1" destOrd="0" presId="urn:microsoft.com/office/officeart/2009/3/layout/HorizontalOrganizationChart"/>
    <dgm:cxn modelId="{21E47BF3-2147-4032-8CC3-EBFF2A945507}" type="presParOf" srcId="{FADDF865-1AD8-44D6-AA7F-5170CF87DD9C}" destId="{45A71C71-DF91-4C6C-9550-E6F3FE1DC745}" srcOrd="2" destOrd="0" presId="urn:microsoft.com/office/officeart/2009/3/layout/HorizontalOrganizationChart"/>
    <dgm:cxn modelId="{7294502D-A575-453E-BED1-ACD7910A81D7}" type="presParOf" srcId="{4ADF3611-B22D-41C0-B338-3B54A245E636}" destId="{D0885EC4-B265-43DF-B2B0-45254007A2E6}" srcOrd="2" destOrd="0" presId="urn:microsoft.com/office/officeart/2009/3/layout/HorizontalOrganizationChart"/>
    <dgm:cxn modelId="{7AE8CF49-E3A4-4A91-B0A6-B61C479C87ED}" type="presParOf" srcId="{4ADF3611-B22D-41C0-B338-3B54A245E636}" destId="{F980446F-9F17-406C-8F36-F4D045C64381}" srcOrd="3" destOrd="0" presId="urn:microsoft.com/office/officeart/2009/3/layout/HorizontalOrganizationChart"/>
    <dgm:cxn modelId="{DAB3DFC5-8D8D-4D70-B962-99C0D3AB7017}" type="presParOf" srcId="{F980446F-9F17-406C-8F36-F4D045C64381}" destId="{79540D5C-3347-4AB0-B11C-FF1305473E9B}" srcOrd="0" destOrd="0" presId="urn:microsoft.com/office/officeart/2009/3/layout/HorizontalOrganizationChart"/>
    <dgm:cxn modelId="{FBD6C7D4-10FD-4966-BEEC-81E90549BADB}" type="presParOf" srcId="{79540D5C-3347-4AB0-B11C-FF1305473E9B}" destId="{549FD135-4478-49BE-889A-43B6CD2D0122}" srcOrd="0" destOrd="0" presId="urn:microsoft.com/office/officeart/2009/3/layout/HorizontalOrganizationChart"/>
    <dgm:cxn modelId="{F907E90F-47C8-4567-B700-63EE1D6C8C51}" type="presParOf" srcId="{79540D5C-3347-4AB0-B11C-FF1305473E9B}" destId="{8B45A596-EFA1-4AEB-A1AA-AEB0FB60A0E3}" srcOrd="1" destOrd="0" presId="urn:microsoft.com/office/officeart/2009/3/layout/HorizontalOrganizationChart"/>
    <dgm:cxn modelId="{8F7847F0-6EDF-48A8-9B89-03B1FB128308}" type="presParOf" srcId="{F980446F-9F17-406C-8F36-F4D045C64381}" destId="{97437960-C8FD-4E78-B806-970888BACBFE}" srcOrd="1" destOrd="0" presId="urn:microsoft.com/office/officeart/2009/3/layout/HorizontalOrganizationChart"/>
    <dgm:cxn modelId="{2FF52358-7E3E-44E6-B1F9-B5BC58A5B323}" type="presParOf" srcId="{F980446F-9F17-406C-8F36-F4D045C64381}" destId="{B9439B33-7377-4E5E-BD26-9E357FB26F22}" srcOrd="2" destOrd="0" presId="urn:microsoft.com/office/officeart/2009/3/layout/HorizontalOrganizationChart"/>
    <dgm:cxn modelId="{4F2D2DCA-FFAF-4DDB-BA5E-4E9520D3C0A6}" type="presParOf" srcId="{1044AFE1-E6FC-4442-B8B5-D1BDC0D4160B}" destId="{CE0FA450-C971-427F-BDBF-D7AE7FFDDE2F}" srcOrd="2" destOrd="0" presId="urn:microsoft.com/office/officeart/2009/3/layout/HorizontalOrganizationChart"/>
    <dgm:cxn modelId="{8947802F-516A-4A30-9177-7CD9FDD67DDF}" type="presParOf" srcId="{135C897D-851A-4397-A627-F4834C0B529C}" destId="{363C2E50-984C-4930-B0E5-3F5DDD522254}" srcOrd="4" destOrd="0" presId="urn:microsoft.com/office/officeart/2009/3/layout/HorizontalOrganizationChart"/>
    <dgm:cxn modelId="{F1A03633-392E-4F64-8F2C-F57696015E8F}" type="presParOf" srcId="{135C897D-851A-4397-A627-F4834C0B529C}" destId="{84DF7034-6CB5-4780-ABA4-80F02A50F936}" srcOrd="5" destOrd="0" presId="urn:microsoft.com/office/officeart/2009/3/layout/HorizontalOrganizationChart"/>
    <dgm:cxn modelId="{F21B0838-40FA-47FC-8100-0D14EE230AD7}" type="presParOf" srcId="{84DF7034-6CB5-4780-ABA4-80F02A50F936}" destId="{63B36B60-F410-491C-8613-8CC5582F1AE7}" srcOrd="0" destOrd="0" presId="urn:microsoft.com/office/officeart/2009/3/layout/HorizontalOrganizationChart"/>
    <dgm:cxn modelId="{D9FA10EF-E42D-488C-8AF5-31A603B8A5C5}" type="presParOf" srcId="{63B36B60-F410-491C-8613-8CC5582F1AE7}" destId="{94A09ABC-7B91-4E23-A590-ED059DD79DC6}" srcOrd="0" destOrd="0" presId="urn:microsoft.com/office/officeart/2009/3/layout/HorizontalOrganizationChart"/>
    <dgm:cxn modelId="{5FA6BE62-3F76-4FE8-8946-CE654AA33F9F}" type="presParOf" srcId="{63B36B60-F410-491C-8613-8CC5582F1AE7}" destId="{D0DFE3AC-60E7-4EF3-8A7E-4D22A6D13886}" srcOrd="1" destOrd="0" presId="urn:microsoft.com/office/officeart/2009/3/layout/HorizontalOrganizationChart"/>
    <dgm:cxn modelId="{743C7CF7-DD50-453D-803E-73D0056804A4}" type="presParOf" srcId="{84DF7034-6CB5-4780-ABA4-80F02A50F936}" destId="{6736262E-6C82-4A7C-8972-4B31C211C932}" srcOrd="1" destOrd="0" presId="urn:microsoft.com/office/officeart/2009/3/layout/HorizontalOrganizationChart"/>
    <dgm:cxn modelId="{549F7849-3BF6-4DC1-BA98-5F4F32EF7637}" type="presParOf" srcId="{6736262E-6C82-4A7C-8972-4B31C211C932}" destId="{3ED345E3-276E-471A-BF2C-7F012123CEE4}" srcOrd="0" destOrd="0" presId="urn:microsoft.com/office/officeart/2009/3/layout/HorizontalOrganizationChart"/>
    <dgm:cxn modelId="{E24CEED2-8364-4746-9B16-84091D8E5FD1}" type="presParOf" srcId="{6736262E-6C82-4A7C-8972-4B31C211C932}" destId="{24585549-6322-4D0E-868B-35A445B5945C}" srcOrd="1" destOrd="0" presId="urn:microsoft.com/office/officeart/2009/3/layout/HorizontalOrganizationChart"/>
    <dgm:cxn modelId="{5391E765-A009-476B-A0A3-1616D7CA6E18}" type="presParOf" srcId="{24585549-6322-4D0E-868B-35A445B5945C}" destId="{E9526C68-9C99-4882-A9B2-986C7B56E9A9}" srcOrd="0" destOrd="0" presId="urn:microsoft.com/office/officeart/2009/3/layout/HorizontalOrganizationChart"/>
    <dgm:cxn modelId="{8ABD87F8-0217-40D2-8453-4E4B737409ED}" type="presParOf" srcId="{E9526C68-9C99-4882-A9B2-986C7B56E9A9}" destId="{FCC928A5-A327-49CC-B6CF-90ECC932E605}" srcOrd="0" destOrd="0" presId="urn:microsoft.com/office/officeart/2009/3/layout/HorizontalOrganizationChart"/>
    <dgm:cxn modelId="{67F30B3D-C73A-4663-889D-BE48F35B0238}" type="presParOf" srcId="{E9526C68-9C99-4882-A9B2-986C7B56E9A9}" destId="{BDE3ABC5-93AA-438B-A3B3-FD05F3B88481}" srcOrd="1" destOrd="0" presId="urn:microsoft.com/office/officeart/2009/3/layout/HorizontalOrganizationChart"/>
    <dgm:cxn modelId="{6C5DE8A8-612A-49B5-A0A8-F33F20ACF651}" type="presParOf" srcId="{24585549-6322-4D0E-868B-35A445B5945C}" destId="{FADF4EE4-2BB0-42C9-A48E-B78BE3DE7C92}" srcOrd="1" destOrd="0" presId="urn:microsoft.com/office/officeart/2009/3/layout/HorizontalOrganizationChart"/>
    <dgm:cxn modelId="{54BF4A5C-BBBA-4452-9EA0-648B58A386C2}" type="presParOf" srcId="{24585549-6322-4D0E-868B-35A445B5945C}" destId="{BD39DA33-1A08-45F5-8D1F-767C3106812F}" srcOrd="2" destOrd="0" presId="urn:microsoft.com/office/officeart/2009/3/layout/HorizontalOrganizationChart"/>
    <dgm:cxn modelId="{09D5AB14-0EEA-4231-9A80-4E3C32173E44}" type="presParOf" srcId="{6736262E-6C82-4A7C-8972-4B31C211C932}" destId="{C281E411-1B9E-4E8E-91A7-5849F1612BB6}" srcOrd="2" destOrd="0" presId="urn:microsoft.com/office/officeart/2009/3/layout/HorizontalOrganizationChart"/>
    <dgm:cxn modelId="{BDEB3E51-EE12-497D-806B-1BEF0B9E9BA0}" type="presParOf" srcId="{6736262E-6C82-4A7C-8972-4B31C211C932}" destId="{E02C5683-7C60-4414-BE4E-A6D762016634}" srcOrd="3" destOrd="0" presId="urn:microsoft.com/office/officeart/2009/3/layout/HorizontalOrganizationChart"/>
    <dgm:cxn modelId="{1EDFBD24-22FA-47E9-8F5A-21C0BF14B932}" type="presParOf" srcId="{E02C5683-7C60-4414-BE4E-A6D762016634}" destId="{F98EE9C9-2B3B-4CE5-BF27-719407EEE8ED}" srcOrd="0" destOrd="0" presId="urn:microsoft.com/office/officeart/2009/3/layout/HorizontalOrganizationChart"/>
    <dgm:cxn modelId="{568E994C-1948-4DEC-848E-A05599EB99A7}" type="presParOf" srcId="{F98EE9C9-2B3B-4CE5-BF27-719407EEE8ED}" destId="{FECA8F66-BB73-41C0-B386-0754230484F3}" srcOrd="0" destOrd="0" presId="urn:microsoft.com/office/officeart/2009/3/layout/HorizontalOrganizationChart"/>
    <dgm:cxn modelId="{58875D7C-CBF3-4777-901D-2E275C98B2FB}" type="presParOf" srcId="{F98EE9C9-2B3B-4CE5-BF27-719407EEE8ED}" destId="{453B99FF-B868-44FB-A830-6B949B48D11E}" srcOrd="1" destOrd="0" presId="urn:microsoft.com/office/officeart/2009/3/layout/HorizontalOrganizationChart"/>
    <dgm:cxn modelId="{EA654D85-F1B6-4DDB-A832-D210534CF81C}" type="presParOf" srcId="{E02C5683-7C60-4414-BE4E-A6D762016634}" destId="{1A2ADA5B-462A-42A4-8D32-28C74E416D42}" srcOrd="1" destOrd="0" presId="urn:microsoft.com/office/officeart/2009/3/layout/HorizontalOrganizationChart"/>
    <dgm:cxn modelId="{29CE8284-8F1C-4CE6-B854-808724A10E02}" type="presParOf" srcId="{E02C5683-7C60-4414-BE4E-A6D762016634}" destId="{EE8C87AB-C2CD-41F5-9135-E5BC3582BC12}" srcOrd="2" destOrd="0" presId="urn:microsoft.com/office/officeart/2009/3/layout/HorizontalOrganizationChart"/>
    <dgm:cxn modelId="{132BB6D0-C932-4981-A246-90A1348D34AD}" type="presParOf" srcId="{84DF7034-6CB5-4780-ABA4-80F02A50F936}" destId="{0CDDF17E-F7CB-4779-A672-11C0F0F1B270}" srcOrd="2" destOrd="0" presId="urn:microsoft.com/office/officeart/2009/3/layout/HorizontalOrganizationChart"/>
    <dgm:cxn modelId="{33C943F3-DA58-4333-BD62-0FC72F3D0F37}" type="presParOf" srcId="{26CD0076-4379-4D97-B877-D3C66778F43E}" destId="{1957E6C7-053F-423B-BE2A-550B45AE2403}"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82A820-9CCD-4EC0-B768-22E1661E26AF}" type="doc">
      <dgm:prSet loTypeId="urn:microsoft.com/office/officeart/2016/7/layout/VerticalSolidActionList" loCatId="List" qsTypeId="urn:microsoft.com/office/officeart/2005/8/quickstyle/simple2" qsCatId="simple" csTypeId="urn:microsoft.com/office/officeart/2005/8/colors/accent1_2" csCatId="accent1"/>
      <dgm:spPr/>
      <dgm:t>
        <a:bodyPr/>
        <a:lstStyle/>
        <a:p>
          <a:endParaRPr lang="en-US"/>
        </a:p>
      </dgm:t>
    </dgm:pt>
    <dgm:pt modelId="{E9DBCD16-E977-4EDC-BC79-0F62A06BDF98}">
      <dgm:prSet/>
      <dgm:spPr/>
      <dgm:t>
        <a:bodyPr/>
        <a:lstStyle/>
        <a:p>
          <a:r>
            <a:rPr lang="en-IN" b="1"/>
            <a:t>Example 1: Library Vulnerability Detection</a:t>
          </a:r>
          <a:endParaRPr lang="en-US"/>
        </a:p>
      </dgm:t>
    </dgm:pt>
    <dgm:pt modelId="{62EAD509-3EAF-4F83-9FC8-AA4F86E3D5C7}" type="parTrans" cxnId="{738EF7CB-0784-48D1-BAFF-7B2EAAC4B9CA}">
      <dgm:prSet/>
      <dgm:spPr/>
      <dgm:t>
        <a:bodyPr/>
        <a:lstStyle/>
        <a:p>
          <a:endParaRPr lang="en-US"/>
        </a:p>
      </dgm:t>
    </dgm:pt>
    <dgm:pt modelId="{020388E7-3359-4EB0-B5B8-831E7575FE36}" type="sibTrans" cxnId="{738EF7CB-0784-48D1-BAFF-7B2EAAC4B9CA}">
      <dgm:prSet/>
      <dgm:spPr/>
      <dgm:t>
        <a:bodyPr/>
        <a:lstStyle/>
        <a:p>
          <a:endParaRPr lang="en-US"/>
        </a:p>
      </dgm:t>
    </dgm:pt>
    <dgm:pt modelId="{8DA7E960-B4B3-495B-888F-5ACC5D89B945}">
      <dgm:prSet/>
      <dgm:spPr/>
      <dgm:t>
        <a:bodyPr/>
        <a:lstStyle/>
        <a:p>
          <a:r>
            <a:rPr lang="en-IN" b="1"/>
            <a:t>Process:</a:t>
          </a:r>
          <a:r>
            <a:rPr lang="en-IN"/>
            <a:t> The scanner uses its database to identify vulnerabilities in a library version in use on a web page.</a:t>
          </a:r>
          <a:endParaRPr lang="en-US"/>
        </a:p>
      </dgm:t>
    </dgm:pt>
    <dgm:pt modelId="{9A98F6EF-DF28-4D20-8101-277BE190A179}" type="parTrans" cxnId="{AA8DB769-EDB4-4EA4-AF72-051241C1099B}">
      <dgm:prSet/>
      <dgm:spPr/>
      <dgm:t>
        <a:bodyPr/>
        <a:lstStyle/>
        <a:p>
          <a:endParaRPr lang="en-US"/>
        </a:p>
      </dgm:t>
    </dgm:pt>
    <dgm:pt modelId="{09806B7E-187E-47CB-A8E9-FF1CA6F23941}" type="sibTrans" cxnId="{AA8DB769-EDB4-4EA4-AF72-051241C1099B}">
      <dgm:prSet/>
      <dgm:spPr/>
      <dgm:t>
        <a:bodyPr/>
        <a:lstStyle/>
        <a:p>
          <a:endParaRPr lang="en-US"/>
        </a:p>
      </dgm:t>
    </dgm:pt>
    <dgm:pt modelId="{A47174AA-6ED6-41E6-A55D-B42F2950C83D}">
      <dgm:prSet/>
      <dgm:spPr/>
      <dgm:t>
        <a:bodyPr/>
        <a:lstStyle/>
        <a:p>
          <a:r>
            <a:rPr lang="en-IN" b="1"/>
            <a:t>Outcome:</a:t>
          </a:r>
          <a:r>
            <a:rPr lang="en-IN"/>
            <a:t> The tool reports the vulnerability along with the page where it was found.</a:t>
          </a:r>
          <a:endParaRPr lang="en-US"/>
        </a:p>
      </dgm:t>
    </dgm:pt>
    <dgm:pt modelId="{286BFE47-43F6-4A22-8281-B84105FC25FE}" type="parTrans" cxnId="{5D64C91D-907A-482A-B529-755F2151335B}">
      <dgm:prSet/>
      <dgm:spPr/>
      <dgm:t>
        <a:bodyPr/>
        <a:lstStyle/>
        <a:p>
          <a:endParaRPr lang="en-US"/>
        </a:p>
      </dgm:t>
    </dgm:pt>
    <dgm:pt modelId="{AAC49844-30B8-433A-BE0E-B87C16041FD4}" type="sibTrans" cxnId="{5D64C91D-907A-482A-B529-755F2151335B}">
      <dgm:prSet/>
      <dgm:spPr/>
      <dgm:t>
        <a:bodyPr/>
        <a:lstStyle/>
        <a:p>
          <a:endParaRPr lang="en-US"/>
        </a:p>
      </dgm:t>
    </dgm:pt>
    <dgm:pt modelId="{A4194ACC-8392-4306-9076-DDB7A57BB7C0}">
      <dgm:prSet/>
      <dgm:spPr/>
      <dgm:t>
        <a:bodyPr/>
        <a:lstStyle/>
        <a:p>
          <a:r>
            <a:rPr lang="en-IN" b="1"/>
            <a:t>Example 2: Blind Injection Attack Detection</a:t>
          </a:r>
          <a:endParaRPr lang="en-US"/>
        </a:p>
      </dgm:t>
    </dgm:pt>
    <dgm:pt modelId="{0F16AD0D-964B-49CD-9994-EBD2468498D2}" type="parTrans" cxnId="{C76682EF-6ABC-402C-AC65-504C41B63912}">
      <dgm:prSet/>
      <dgm:spPr/>
      <dgm:t>
        <a:bodyPr/>
        <a:lstStyle/>
        <a:p>
          <a:endParaRPr lang="en-US"/>
        </a:p>
      </dgm:t>
    </dgm:pt>
    <dgm:pt modelId="{48813054-3520-4B02-A604-0A89C75E6262}" type="sibTrans" cxnId="{C76682EF-6ABC-402C-AC65-504C41B63912}">
      <dgm:prSet/>
      <dgm:spPr/>
      <dgm:t>
        <a:bodyPr/>
        <a:lstStyle/>
        <a:p>
          <a:endParaRPr lang="en-US"/>
        </a:p>
      </dgm:t>
    </dgm:pt>
    <dgm:pt modelId="{37307F2E-DD47-4726-AAF7-E80B0AD407A4}">
      <dgm:prSet/>
      <dgm:spPr/>
      <dgm:t>
        <a:bodyPr/>
        <a:lstStyle/>
        <a:p>
          <a:r>
            <a:rPr lang="en-IN" b="1"/>
            <a:t>Process:</a:t>
          </a:r>
          <a:r>
            <a:rPr lang="en-IN"/>
            <a:t> The scanner tests input fields for blind injection attacks by inserting input that includes a delay and monitoring the response time.</a:t>
          </a:r>
          <a:endParaRPr lang="en-US"/>
        </a:p>
      </dgm:t>
    </dgm:pt>
    <dgm:pt modelId="{CD059AC5-A102-44FB-810E-4F67B1D73956}" type="parTrans" cxnId="{0B88B3F0-DF4D-4637-A70A-03952410A129}">
      <dgm:prSet/>
      <dgm:spPr/>
      <dgm:t>
        <a:bodyPr/>
        <a:lstStyle/>
        <a:p>
          <a:endParaRPr lang="en-US"/>
        </a:p>
      </dgm:t>
    </dgm:pt>
    <dgm:pt modelId="{BA9DE2D5-7726-4701-A7DC-B15CA917DA5E}" type="sibTrans" cxnId="{0B88B3F0-DF4D-4637-A70A-03952410A129}">
      <dgm:prSet/>
      <dgm:spPr/>
      <dgm:t>
        <a:bodyPr/>
        <a:lstStyle/>
        <a:p>
          <a:endParaRPr lang="en-US"/>
        </a:p>
      </dgm:t>
    </dgm:pt>
    <dgm:pt modelId="{B9615E78-65F1-4D99-B136-F8B21AC84C79}">
      <dgm:prSet/>
      <dgm:spPr/>
      <dgm:t>
        <a:bodyPr/>
        <a:lstStyle/>
        <a:p>
          <a:r>
            <a:rPr lang="en-IN" b="1"/>
            <a:t>Outcome:</a:t>
          </a:r>
          <a:r>
            <a:rPr lang="en-IN"/>
            <a:t> If the response time is delayed, the tool flags the input field as vulnerable to blind injection attacks.</a:t>
          </a:r>
          <a:endParaRPr lang="en-US"/>
        </a:p>
      </dgm:t>
    </dgm:pt>
    <dgm:pt modelId="{305EF796-D340-40EE-933E-951625414209}" type="parTrans" cxnId="{38251697-6C25-4EA4-A58D-A59C73187342}">
      <dgm:prSet/>
      <dgm:spPr/>
      <dgm:t>
        <a:bodyPr/>
        <a:lstStyle/>
        <a:p>
          <a:endParaRPr lang="en-US"/>
        </a:p>
      </dgm:t>
    </dgm:pt>
    <dgm:pt modelId="{9D74CE04-814C-417A-9C44-84BE69A0BFAF}" type="sibTrans" cxnId="{38251697-6C25-4EA4-A58D-A59C73187342}">
      <dgm:prSet/>
      <dgm:spPr/>
      <dgm:t>
        <a:bodyPr/>
        <a:lstStyle/>
        <a:p>
          <a:endParaRPr lang="en-US"/>
        </a:p>
      </dgm:t>
    </dgm:pt>
    <dgm:pt modelId="{91E5D54D-E6FC-4F01-B566-F584D79FB4EE}" type="pres">
      <dgm:prSet presAssocID="{5082A820-9CCD-4EC0-B768-22E1661E26AF}" presName="Name0" presStyleCnt="0">
        <dgm:presLayoutVars>
          <dgm:dir/>
          <dgm:animLvl val="lvl"/>
          <dgm:resizeHandles val="exact"/>
        </dgm:presLayoutVars>
      </dgm:prSet>
      <dgm:spPr/>
    </dgm:pt>
    <dgm:pt modelId="{5B460DFC-8C14-41C4-ADCA-B57B1BB7F26D}" type="pres">
      <dgm:prSet presAssocID="{E9DBCD16-E977-4EDC-BC79-0F62A06BDF98}" presName="linNode" presStyleCnt="0"/>
      <dgm:spPr/>
    </dgm:pt>
    <dgm:pt modelId="{AB1D8B1E-C364-4CE9-902F-9D22DC4EDDD8}" type="pres">
      <dgm:prSet presAssocID="{E9DBCD16-E977-4EDC-BC79-0F62A06BDF98}" presName="parentText" presStyleLbl="alignNode1" presStyleIdx="0" presStyleCnt="2">
        <dgm:presLayoutVars>
          <dgm:chMax val="1"/>
          <dgm:bulletEnabled/>
        </dgm:presLayoutVars>
      </dgm:prSet>
      <dgm:spPr/>
    </dgm:pt>
    <dgm:pt modelId="{2C82C111-2062-41B8-A0BB-EC696F958C59}" type="pres">
      <dgm:prSet presAssocID="{E9DBCD16-E977-4EDC-BC79-0F62A06BDF98}" presName="descendantText" presStyleLbl="alignAccFollowNode1" presStyleIdx="0" presStyleCnt="2">
        <dgm:presLayoutVars>
          <dgm:bulletEnabled/>
        </dgm:presLayoutVars>
      </dgm:prSet>
      <dgm:spPr/>
    </dgm:pt>
    <dgm:pt modelId="{E4F26B05-35B8-487E-A048-62522E9B490C}" type="pres">
      <dgm:prSet presAssocID="{020388E7-3359-4EB0-B5B8-831E7575FE36}" presName="sp" presStyleCnt="0"/>
      <dgm:spPr/>
    </dgm:pt>
    <dgm:pt modelId="{9CA0DA6C-E3C0-493F-8A16-A62738E25237}" type="pres">
      <dgm:prSet presAssocID="{A4194ACC-8392-4306-9076-DDB7A57BB7C0}" presName="linNode" presStyleCnt="0"/>
      <dgm:spPr/>
    </dgm:pt>
    <dgm:pt modelId="{4AEBF44C-2DAB-4DE5-A382-C452C4209E07}" type="pres">
      <dgm:prSet presAssocID="{A4194ACC-8392-4306-9076-DDB7A57BB7C0}" presName="parentText" presStyleLbl="alignNode1" presStyleIdx="1" presStyleCnt="2">
        <dgm:presLayoutVars>
          <dgm:chMax val="1"/>
          <dgm:bulletEnabled/>
        </dgm:presLayoutVars>
      </dgm:prSet>
      <dgm:spPr/>
    </dgm:pt>
    <dgm:pt modelId="{F57010D6-B975-4CFF-9FBA-241EF6DA15E8}" type="pres">
      <dgm:prSet presAssocID="{A4194ACC-8392-4306-9076-DDB7A57BB7C0}" presName="descendantText" presStyleLbl="alignAccFollowNode1" presStyleIdx="1" presStyleCnt="2">
        <dgm:presLayoutVars>
          <dgm:bulletEnabled/>
        </dgm:presLayoutVars>
      </dgm:prSet>
      <dgm:spPr/>
    </dgm:pt>
  </dgm:ptLst>
  <dgm:cxnLst>
    <dgm:cxn modelId="{C6163E01-914E-43A2-86CE-5FAFB89F5C92}" type="presOf" srcId="{B9615E78-65F1-4D99-B136-F8B21AC84C79}" destId="{F57010D6-B975-4CFF-9FBA-241EF6DA15E8}" srcOrd="0" destOrd="1" presId="urn:microsoft.com/office/officeart/2016/7/layout/VerticalSolidActionList"/>
    <dgm:cxn modelId="{FB7C8313-3E93-419C-AD5E-83593AF4D358}" type="presOf" srcId="{A47174AA-6ED6-41E6-A55D-B42F2950C83D}" destId="{2C82C111-2062-41B8-A0BB-EC696F958C59}" srcOrd="0" destOrd="1" presId="urn:microsoft.com/office/officeart/2016/7/layout/VerticalSolidActionList"/>
    <dgm:cxn modelId="{25879017-46DC-4BA6-AF1B-F59F0BFE3119}" type="presOf" srcId="{8DA7E960-B4B3-495B-888F-5ACC5D89B945}" destId="{2C82C111-2062-41B8-A0BB-EC696F958C59}" srcOrd="0" destOrd="0" presId="urn:microsoft.com/office/officeart/2016/7/layout/VerticalSolidActionList"/>
    <dgm:cxn modelId="{5D64C91D-907A-482A-B529-755F2151335B}" srcId="{E9DBCD16-E977-4EDC-BC79-0F62A06BDF98}" destId="{A47174AA-6ED6-41E6-A55D-B42F2950C83D}" srcOrd="1" destOrd="0" parTransId="{286BFE47-43F6-4A22-8281-B84105FC25FE}" sibTransId="{AAC49844-30B8-433A-BE0E-B87C16041FD4}"/>
    <dgm:cxn modelId="{F8F6DC28-A7F5-40E1-A64B-63341613B06C}" type="presOf" srcId="{E9DBCD16-E977-4EDC-BC79-0F62A06BDF98}" destId="{AB1D8B1E-C364-4CE9-902F-9D22DC4EDDD8}" srcOrd="0" destOrd="0" presId="urn:microsoft.com/office/officeart/2016/7/layout/VerticalSolidActionList"/>
    <dgm:cxn modelId="{7E1E7F3F-BA0C-4560-9FCD-31BD9D74B3D7}" type="presOf" srcId="{37307F2E-DD47-4726-AAF7-E80B0AD407A4}" destId="{F57010D6-B975-4CFF-9FBA-241EF6DA15E8}" srcOrd="0" destOrd="0" presId="urn:microsoft.com/office/officeart/2016/7/layout/VerticalSolidActionList"/>
    <dgm:cxn modelId="{AA8DB769-EDB4-4EA4-AF72-051241C1099B}" srcId="{E9DBCD16-E977-4EDC-BC79-0F62A06BDF98}" destId="{8DA7E960-B4B3-495B-888F-5ACC5D89B945}" srcOrd="0" destOrd="0" parTransId="{9A98F6EF-DF28-4D20-8101-277BE190A179}" sibTransId="{09806B7E-187E-47CB-A8E9-FF1CA6F23941}"/>
    <dgm:cxn modelId="{39444451-A293-4F89-9EF5-BEF9B2391146}" type="presOf" srcId="{5082A820-9CCD-4EC0-B768-22E1661E26AF}" destId="{91E5D54D-E6FC-4F01-B566-F584D79FB4EE}" srcOrd="0" destOrd="0" presId="urn:microsoft.com/office/officeart/2016/7/layout/VerticalSolidActionList"/>
    <dgm:cxn modelId="{E77B6259-9C34-4962-B3FA-FAA9610D34F3}" type="presOf" srcId="{A4194ACC-8392-4306-9076-DDB7A57BB7C0}" destId="{4AEBF44C-2DAB-4DE5-A382-C452C4209E07}" srcOrd="0" destOrd="0" presId="urn:microsoft.com/office/officeart/2016/7/layout/VerticalSolidActionList"/>
    <dgm:cxn modelId="{38251697-6C25-4EA4-A58D-A59C73187342}" srcId="{A4194ACC-8392-4306-9076-DDB7A57BB7C0}" destId="{B9615E78-65F1-4D99-B136-F8B21AC84C79}" srcOrd="1" destOrd="0" parTransId="{305EF796-D340-40EE-933E-951625414209}" sibTransId="{9D74CE04-814C-417A-9C44-84BE69A0BFAF}"/>
    <dgm:cxn modelId="{738EF7CB-0784-48D1-BAFF-7B2EAAC4B9CA}" srcId="{5082A820-9CCD-4EC0-B768-22E1661E26AF}" destId="{E9DBCD16-E977-4EDC-BC79-0F62A06BDF98}" srcOrd="0" destOrd="0" parTransId="{62EAD509-3EAF-4F83-9FC8-AA4F86E3D5C7}" sibTransId="{020388E7-3359-4EB0-B5B8-831E7575FE36}"/>
    <dgm:cxn modelId="{C76682EF-6ABC-402C-AC65-504C41B63912}" srcId="{5082A820-9CCD-4EC0-B768-22E1661E26AF}" destId="{A4194ACC-8392-4306-9076-DDB7A57BB7C0}" srcOrd="1" destOrd="0" parTransId="{0F16AD0D-964B-49CD-9994-EBD2468498D2}" sibTransId="{48813054-3520-4B02-A604-0A89C75E6262}"/>
    <dgm:cxn modelId="{0B88B3F0-DF4D-4637-A70A-03952410A129}" srcId="{A4194ACC-8392-4306-9076-DDB7A57BB7C0}" destId="{37307F2E-DD47-4726-AAF7-E80B0AD407A4}" srcOrd="0" destOrd="0" parTransId="{CD059AC5-A102-44FB-810E-4F67B1D73956}" sibTransId="{BA9DE2D5-7726-4701-A7DC-B15CA917DA5E}"/>
    <dgm:cxn modelId="{F66F0D67-DB74-41F7-B744-09743349625A}" type="presParOf" srcId="{91E5D54D-E6FC-4F01-B566-F584D79FB4EE}" destId="{5B460DFC-8C14-41C4-ADCA-B57B1BB7F26D}" srcOrd="0" destOrd="0" presId="urn:microsoft.com/office/officeart/2016/7/layout/VerticalSolidActionList"/>
    <dgm:cxn modelId="{612A0FAA-F433-4986-B691-E7AF4B3B4387}" type="presParOf" srcId="{5B460DFC-8C14-41C4-ADCA-B57B1BB7F26D}" destId="{AB1D8B1E-C364-4CE9-902F-9D22DC4EDDD8}" srcOrd="0" destOrd="0" presId="urn:microsoft.com/office/officeart/2016/7/layout/VerticalSolidActionList"/>
    <dgm:cxn modelId="{6F43D5E1-5D84-4BF0-8BA6-58E2D17BBF5F}" type="presParOf" srcId="{5B460DFC-8C14-41C4-ADCA-B57B1BB7F26D}" destId="{2C82C111-2062-41B8-A0BB-EC696F958C59}" srcOrd="1" destOrd="0" presId="urn:microsoft.com/office/officeart/2016/7/layout/VerticalSolidActionList"/>
    <dgm:cxn modelId="{B035FDBD-6803-4784-A2C9-F687BD836D08}" type="presParOf" srcId="{91E5D54D-E6FC-4F01-B566-F584D79FB4EE}" destId="{E4F26B05-35B8-487E-A048-62522E9B490C}" srcOrd="1" destOrd="0" presId="urn:microsoft.com/office/officeart/2016/7/layout/VerticalSolidActionList"/>
    <dgm:cxn modelId="{E9954F6A-AF27-41CE-B787-2BE293F02D7D}" type="presParOf" srcId="{91E5D54D-E6FC-4F01-B566-F584D79FB4EE}" destId="{9CA0DA6C-E3C0-493F-8A16-A62738E25237}" srcOrd="2" destOrd="0" presId="urn:microsoft.com/office/officeart/2016/7/layout/VerticalSolidActionList"/>
    <dgm:cxn modelId="{B41C57EF-1043-49D6-88E9-DB673A500748}" type="presParOf" srcId="{9CA0DA6C-E3C0-493F-8A16-A62738E25237}" destId="{4AEBF44C-2DAB-4DE5-A382-C452C4209E07}" srcOrd="0" destOrd="0" presId="urn:microsoft.com/office/officeart/2016/7/layout/VerticalSolidActionList"/>
    <dgm:cxn modelId="{2A649450-B4F8-40F4-8837-F90A1E4DB761}" type="presParOf" srcId="{9CA0DA6C-E3C0-493F-8A16-A62738E25237}" destId="{F57010D6-B975-4CFF-9FBA-241EF6DA15E8}"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EA1478-C234-4E70-9C65-C652800B1DBA}"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063C32-27E1-48D6-97FB-9BBF56D4219B}">
      <dgm:prSet/>
      <dgm:spPr/>
      <dgm:t>
        <a:bodyPr/>
        <a:lstStyle/>
        <a:p>
          <a:pPr>
            <a:lnSpc>
              <a:spcPct val="100000"/>
            </a:lnSpc>
            <a:defRPr b="1"/>
          </a:pPr>
          <a:r>
            <a:rPr lang="en-US" b="1"/>
            <a:t>Example 1: Verifying Library Vulnerability</a:t>
          </a:r>
          <a:endParaRPr lang="en-US"/>
        </a:p>
      </dgm:t>
    </dgm:pt>
    <dgm:pt modelId="{E0F8C117-5535-4C0B-800E-8F4357C4E6A9}" type="parTrans" cxnId="{D9A7155F-AED7-4A10-8886-9AA8BBD21066}">
      <dgm:prSet/>
      <dgm:spPr/>
      <dgm:t>
        <a:bodyPr/>
        <a:lstStyle/>
        <a:p>
          <a:endParaRPr lang="en-US"/>
        </a:p>
      </dgm:t>
    </dgm:pt>
    <dgm:pt modelId="{7D4763E7-7B6D-4A38-AA45-C673AD1E1BE6}" type="sibTrans" cxnId="{D9A7155F-AED7-4A10-8886-9AA8BBD21066}">
      <dgm:prSet/>
      <dgm:spPr/>
      <dgm:t>
        <a:bodyPr/>
        <a:lstStyle/>
        <a:p>
          <a:endParaRPr lang="en-US"/>
        </a:p>
      </dgm:t>
    </dgm:pt>
    <dgm:pt modelId="{B5683E8E-176D-46A5-91D0-3F720A1CB4E5}">
      <dgm:prSet/>
      <dgm:spPr/>
      <dgm:t>
        <a:bodyPr/>
        <a:lstStyle/>
        <a:p>
          <a:pPr>
            <a:lnSpc>
              <a:spcPct val="100000"/>
            </a:lnSpc>
          </a:pPr>
          <a:r>
            <a:rPr lang="en-US" b="1" dirty="0"/>
            <a:t>Process:</a:t>
          </a:r>
          <a:r>
            <a:rPr lang="en-US" dirty="0"/>
            <a:t> The tester attempts to execute the vulnerable function within the library.</a:t>
          </a:r>
        </a:p>
      </dgm:t>
    </dgm:pt>
    <dgm:pt modelId="{D5BDC1C5-BBB9-4566-9BFD-99E3BE960E7B}" type="parTrans" cxnId="{F1861A3D-A6F1-4451-8924-5F24261DA009}">
      <dgm:prSet/>
      <dgm:spPr/>
      <dgm:t>
        <a:bodyPr/>
        <a:lstStyle/>
        <a:p>
          <a:endParaRPr lang="en-US"/>
        </a:p>
      </dgm:t>
    </dgm:pt>
    <dgm:pt modelId="{6FA130EB-1E74-4A31-AC04-B1448012195B}" type="sibTrans" cxnId="{F1861A3D-A6F1-4451-8924-5F24261DA009}">
      <dgm:prSet/>
      <dgm:spPr/>
      <dgm:t>
        <a:bodyPr/>
        <a:lstStyle/>
        <a:p>
          <a:endParaRPr lang="en-US"/>
        </a:p>
      </dgm:t>
    </dgm:pt>
    <dgm:pt modelId="{CE780DCF-3F1B-4E69-A8DC-494CF7CABEA8}">
      <dgm:prSet/>
      <dgm:spPr/>
      <dgm:t>
        <a:bodyPr/>
        <a:lstStyle/>
        <a:p>
          <a:pPr>
            <a:lnSpc>
              <a:spcPct val="100000"/>
            </a:lnSpc>
          </a:pPr>
          <a:r>
            <a:rPr lang="en-US" b="1" dirty="0"/>
            <a:t>Outcome:</a:t>
          </a:r>
          <a:r>
            <a:rPr lang="en-US" dirty="0"/>
            <a:t> If the function runs, it confirms a genuine vulnerability. If the function cannot be executed or manipulated, it is a false negative.</a:t>
          </a:r>
        </a:p>
      </dgm:t>
    </dgm:pt>
    <dgm:pt modelId="{F86C46CA-7A60-49F3-A733-BB428A1D1A56}" type="parTrans" cxnId="{FC817899-3699-4570-BB22-8FD1F552AF4C}">
      <dgm:prSet/>
      <dgm:spPr/>
      <dgm:t>
        <a:bodyPr/>
        <a:lstStyle/>
        <a:p>
          <a:endParaRPr lang="en-US"/>
        </a:p>
      </dgm:t>
    </dgm:pt>
    <dgm:pt modelId="{E39041ED-B783-450F-8D0E-2479AA90032E}" type="sibTrans" cxnId="{FC817899-3699-4570-BB22-8FD1F552AF4C}">
      <dgm:prSet/>
      <dgm:spPr/>
      <dgm:t>
        <a:bodyPr/>
        <a:lstStyle/>
        <a:p>
          <a:endParaRPr lang="en-US"/>
        </a:p>
      </dgm:t>
    </dgm:pt>
    <dgm:pt modelId="{2C502300-639F-4E4C-88F8-71332AFB330D}">
      <dgm:prSet/>
      <dgm:spPr/>
      <dgm:t>
        <a:bodyPr/>
        <a:lstStyle/>
        <a:p>
          <a:pPr>
            <a:lnSpc>
              <a:spcPct val="100000"/>
            </a:lnSpc>
            <a:defRPr b="1"/>
          </a:pPr>
          <a:r>
            <a:rPr lang="en-US" b="1"/>
            <a:t>Example 2: Verifying Blind Injection Vulnerability</a:t>
          </a:r>
          <a:endParaRPr lang="en-US"/>
        </a:p>
      </dgm:t>
    </dgm:pt>
    <dgm:pt modelId="{F30A5628-BF24-4340-853B-F3B5E6D22641}" type="parTrans" cxnId="{25466BC2-0FCA-46BF-856C-D04B67BCB184}">
      <dgm:prSet/>
      <dgm:spPr/>
      <dgm:t>
        <a:bodyPr/>
        <a:lstStyle/>
        <a:p>
          <a:endParaRPr lang="en-US"/>
        </a:p>
      </dgm:t>
    </dgm:pt>
    <dgm:pt modelId="{5B0F8A4A-C702-4984-A06A-9A38C017FDBA}" type="sibTrans" cxnId="{25466BC2-0FCA-46BF-856C-D04B67BCB184}">
      <dgm:prSet/>
      <dgm:spPr/>
      <dgm:t>
        <a:bodyPr/>
        <a:lstStyle/>
        <a:p>
          <a:endParaRPr lang="en-US"/>
        </a:p>
      </dgm:t>
    </dgm:pt>
    <dgm:pt modelId="{9A8BD9B8-913D-4BC9-B195-9B2A407ADABD}">
      <dgm:prSet/>
      <dgm:spPr/>
      <dgm:t>
        <a:bodyPr/>
        <a:lstStyle/>
        <a:p>
          <a:pPr>
            <a:lnSpc>
              <a:spcPct val="100000"/>
            </a:lnSpc>
          </a:pPr>
          <a:r>
            <a:rPr lang="en-US" b="1"/>
            <a:t>Process:</a:t>
          </a:r>
          <a:r>
            <a:rPr lang="en-US"/>
            <a:t> The tester uses various inputs with different delays to observe response time changes and examines the output.</a:t>
          </a:r>
        </a:p>
      </dgm:t>
    </dgm:pt>
    <dgm:pt modelId="{1966C952-BF53-41B1-A628-E5DDF505D4C3}" type="parTrans" cxnId="{23AE4339-3895-405E-82F0-22693B22E6E0}">
      <dgm:prSet/>
      <dgm:spPr/>
      <dgm:t>
        <a:bodyPr/>
        <a:lstStyle/>
        <a:p>
          <a:endParaRPr lang="en-US"/>
        </a:p>
      </dgm:t>
    </dgm:pt>
    <dgm:pt modelId="{A1099AB0-FC36-4587-B62B-EB2CE871C5A0}" type="sibTrans" cxnId="{23AE4339-3895-405E-82F0-22693B22E6E0}">
      <dgm:prSet/>
      <dgm:spPr/>
      <dgm:t>
        <a:bodyPr/>
        <a:lstStyle/>
        <a:p>
          <a:endParaRPr lang="en-US"/>
        </a:p>
      </dgm:t>
    </dgm:pt>
    <dgm:pt modelId="{86A61796-D138-4A17-BA8A-7FD34A78D987}">
      <dgm:prSet/>
      <dgm:spPr/>
      <dgm:t>
        <a:bodyPr/>
        <a:lstStyle/>
        <a:p>
          <a:pPr>
            <a:lnSpc>
              <a:spcPct val="100000"/>
            </a:lnSpc>
          </a:pPr>
          <a:r>
            <a:rPr lang="en-US" b="1" dirty="0"/>
            <a:t>Outcome:</a:t>
          </a:r>
          <a:r>
            <a:rPr lang="en-US" dirty="0"/>
            <a:t> If the response time correlates with the delay, it confirms a genuine vulnerability. If the response time remains constant or the delay is due to another factor, it is a false prediction.</a:t>
          </a:r>
        </a:p>
      </dgm:t>
    </dgm:pt>
    <dgm:pt modelId="{BA71809C-BC66-4786-980C-8746A658DFDA}" type="parTrans" cxnId="{2E4A65FC-B285-4FAC-913F-D555326CF77E}">
      <dgm:prSet/>
      <dgm:spPr/>
      <dgm:t>
        <a:bodyPr/>
        <a:lstStyle/>
        <a:p>
          <a:endParaRPr lang="en-US"/>
        </a:p>
      </dgm:t>
    </dgm:pt>
    <dgm:pt modelId="{4501E300-01C3-4401-BBBF-B6B00E8B70E8}" type="sibTrans" cxnId="{2E4A65FC-B285-4FAC-913F-D555326CF77E}">
      <dgm:prSet/>
      <dgm:spPr/>
      <dgm:t>
        <a:bodyPr/>
        <a:lstStyle/>
        <a:p>
          <a:endParaRPr lang="en-US"/>
        </a:p>
      </dgm:t>
    </dgm:pt>
    <dgm:pt modelId="{8D694044-C490-4BD9-9630-27D861A9609D}" type="pres">
      <dgm:prSet presAssocID="{53EA1478-C234-4E70-9C65-C652800B1DBA}" presName="root" presStyleCnt="0">
        <dgm:presLayoutVars>
          <dgm:dir/>
          <dgm:resizeHandles val="exact"/>
        </dgm:presLayoutVars>
      </dgm:prSet>
      <dgm:spPr/>
    </dgm:pt>
    <dgm:pt modelId="{ECB39E32-BDD0-4CAE-829F-1A14D88E656D}" type="pres">
      <dgm:prSet presAssocID="{4A063C32-27E1-48D6-97FB-9BBF56D4219B}" presName="compNode" presStyleCnt="0"/>
      <dgm:spPr/>
    </dgm:pt>
    <dgm:pt modelId="{3E59405C-6B9C-4071-AA7F-404BCC69BEDB}" type="pres">
      <dgm:prSet presAssocID="{4A063C32-27E1-48D6-97FB-9BBF56D421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0F721645-4FF6-465F-916C-DD7BCE4D5867}" type="pres">
      <dgm:prSet presAssocID="{4A063C32-27E1-48D6-97FB-9BBF56D4219B}" presName="iconSpace" presStyleCnt="0"/>
      <dgm:spPr/>
    </dgm:pt>
    <dgm:pt modelId="{6DB1A43D-8153-4ADD-B9D0-8828F8385F15}" type="pres">
      <dgm:prSet presAssocID="{4A063C32-27E1-48D6-97FB-9BBF56D4219B}" presName="parTx" presStyleLbl="revTx" presStyleIdx="0" presStyleCnt="4">
        <dgm:presLayoutVars>
          <dgm:chMax val="0"/>
          <dgm:chPref val="0"/>
        </dgm:presLayoutVars>
      </dgm:prSet>
      <dgm:spPr/>
    </dgm:pt>
    <dgm:pt modelId="{827EC722-8EDD-4E2F-8FA9-7B53D11E205F}" type="pres">
      <dgm:prSet presAssocID="{4A063C32-27E1-48D6-97FB-9BBF56D4219B}" presName="txSpace" presStyleCnt="0"/>
      <dgm:spPr/>
    </dgm:pt>
    <dgm:pt modelId="{47D3BD42-C8D9-49B4-A886-277C904055BA}" type="pres">
      <dgm:prSet presAssocID="{4A063C32-27E1-48D6-97FB-9BBF56D4219B}" presName="desTx" presStyleLbl="revTx" presStyleIdx="1" presStyleCnt="4">
        <dgm:presLayoutVars/>
      </dgm:prSet>
      <dgm:spPr/>
    </dgm:pt>
    <dgm:pt modelId="{1E302CE5-09AE-402E-9C5F-7E1BEBA139B7}" type="pres">
      <dgm:prSet presAssocID="{7D4763E7-7B6D-4A38-AA45-C673AD1E1BE6}" presName="sibTrans" presStyleCnt="0"/>
      <dgm:spPr/>
    </dgm:pt>
    <dgm:pt modelId="{5A0886C9-47A5-43B1-A12E-6489C54ABC14}" type="pres">
      <dgm:prSet presAssocID="{2C502300-639F-4E4C-88F8-71332AFB330D}" presName="compNode" presStyleCnt="0"/>
      <dgm:spPr/>
    </dgm:pt>
    <dgm:pt modelId="{62D8D1D2-9DEA-46D4-A583-38974F37038E}" type="pres">
      <dgm:prSet presAssocID="{2C502300-639F-4E4C-88F8-71332AFB33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61593D96-3C11-4CBC-A628-C9D57A0B48B7}" type="pres">
      <dgm:prSet presAssocID="{2C502300-639F-4E4C-88F8-71332AFB330D}" presName="iconSpace" presStyleCnt="0"/>
      <dgm:spPr/>
    </dgm:pt>
    <dgm:pt modelId="{54238153-6565-43E9-B75C-B23A2BA2C116}" type="pres">
      <dgm:prSet presAssocID="{2C502300-639F-4E4C-88F8-71332AFB330D}" presName="parTx" presStyleLbl="revTx" presStyleIdx="2" presStyleCnt="4">
        <dgm:presLayoutVars>
          <dgm:chMax val="0"/>
          <dgm:chPref val="0"/>
        </dgm:presLayoutVars>
      </dgm:prSet>
      <dgm:spPr/>
    </dgm:pt>
    <dgm:pt modelId="{ABA4C0A2-A91B-41BC-AB3B-92FE26A37F64}" type="pres">
      <dgm:prSet presAssocID="{2C502300-639F-4E4C-88F8-71332AFB330D}" presName="txSpace" presStyleCnt="0"/>
      <dgm:spPr/>
    </dgm:pt>
    <dgm:pt modelId="{8C90DEB1-FF38-48A2-AFF7-1E3F2B09D00D}" type="pres">
      <dgm:prSet presAssocID="{2C502300-639F-4E4C-88F8-71332AFB330D}" presName="desTx" presStyleLbl="revTx" presStyleIdx="3" presStyleCnt="4">
        <dgm:presLayoutVars/>
      </dgm:prSet>
      <dgm:spPr/>
    </dgm:pt>
  </dgm:ptLst>
  <dgm:cxnLst>
    <dgm:cxn modelId="{23AE4339-3895-405E-82F0-22693B22E6E0}" srcId="{2C502300-639F-4E4C-88F8-71332AFB330D}" destId="{9A8BD9B8-913D-4BC9-B195-9B2A407ADABD}" srcOrd="0" destOrd="0" parTransId="{1966C952-BF53-41B1-A628-E5DDF505D4C3}" sibTransId="{A1099AB0-FC36-4587-B62B-EB2CE871C5A0}"/>
    <dgm:cxn modelId="{F1861A3D-A6F1-4451-8924-5F24261DA009}" srcId="{4A063C32-27E1-48D6-97FB-9BBF56D4219B}" destId="{B5683E8E-176D-46A5-91D0-3F720A1CB4E5}" srcOrd="0" destOrd="0" parTransId="{D5BDC1C5-BBB9-4566-9BFD-99E3BE960E7B}" sibTransId="{6FA130EB-1E74-4A31-AC04-B1448012195B}"/>
    <dgm:cxn modelId="{D9A7155F-AED7-4A10-8886-9AA8BBD21066}" srcId="{53EA1478-C234-4E70-9C65-C652800B1DBA}" destId="{4A063C32-27E1-48D6-97FB-9BBF56D4219B}" srcOrd="0" destOrd="0" parTransId="{E0F8C117-5535-4C0B-800E-8F4357C4E6A9}" sibTransId="{7D4763E7-7B6D-4A38-AA45-C673AD1E1BE6}"/>
    <dgm:cxn modelId="{F0A9FA8B-BCA5-4E63-BC25-6D28BD840D4A}" type="presOf" srcId="{B5683E8E-176D-46A5-91D0-3F720A1CB4E5}" destId="{47D3BD42-C8D9-49B4-A886-277C904055BA}" srcOrd="0" destOrd="0" presId="urn:microsoft.com/office/officeart/2018/2/layout/IconLabelDescriptionList"/>
    <dgm:cxn modelId="{49F28F8C-1A07-46FD-B8E5-C7AD4624F1CB}" type="presOf" srcId="{9A8BD9B8-913D-4BC9-B195-9B2A407ADABD}" destId="{8C90DEB1-FF38-48A2-AFF7-1E3F2B09D00D}" srcOrd="0" destOrd="0" presId="urn:microsoft.com/office/officeart/2018/2/layout/IconLabelDescriptionList"/>
    <dgm:cxn modelId="{012F458D-81FE-4DA1-8C2F-05CD76E2ED5B}" type="presOf" srcId="{4A063C32-27E1-48D6-97FB-9BBF56D4219B}" destId="{6DB1A43D-8153-4ADD-B9D0-8828F8385F15}" srcOrd="0" destOrd="0" presId="urn:microsoft.com/office/officeart/2018/2/layout/IconLabelDescriptionList"/>
    <dgm:cxn modelId="{A310BF92-FE93-4944-82AE-0F297555CE2E}" type="presOf" srcId="{86A61796-D138-4A17-BA8A-7FD34A78D987}" destId="{8C90DEB1-FF38-48A2-AFF7-1E3F2B09D00D}" srcOrd="0" destOrd="1" presId="urn:microsoft.com/office/officeart/2018/2/layout/IconLabelDescriptionList"/>
    <dgm:cxn modelId="{FC817899-3699-4570-BB22-8FD1F552AF4C}" srcId="{4A063C32-27E1-48D6-97FB-9BBF56D4219B}" destId="{CE780DCF-3F1B-4E69-A8DC-494CF7CABEA8}" srcOrd="1" destOrd="0" parTransId="{F86C46CA-7A60-49F3-A733-BB428A1D1A56}" sibTransId="{E39041ED-B783-450F-8D0E-2479AA90032E}"/>
    <dgm:cxn modelId="{0AA9E69D-D3DC-417E-B886-E027EFF06D3E}" type="presOf" srcId="{CE780DCF-3F1B-4E69-A8DC-494CF7CABEA8}" destId="{47D3BD42-C8D9-49B4-A886-277C904055BA}" srcOrd="0" destOrd="1" presId="urn:microsoft.com/office/officeart/2018/2/layout/IconLabelDescriptionList"/>
    <dgm:cxn modelId="{512F02B0-7849-4BF5-AFD0-5C842214BA3E}" type="presOf" srcId="{53EA1478-C234-4E70-9C65-C652800B1DBA}" destId="{8D694044-C490-4BD9-9630-27D861A9609D}" srcOrd="0" destOrd="0" presId="urn:microsoft.com/office/officeart/2018/2/layout/IconLabelDescriptionList"/>
    <dgm:cxn modelId="{F6C9B8BF-8ABB-4ED6-B29A-945510722672}" type="presOf" srcId="{2C502300-639F-4E4C-88F8-71332AFB330D}" destId="{54238153-6565-43E9-B75C-B23A2BA2C116}" srcOrd="0" destOrd="0" presId="urn:microsoft.com/office/officeart/2018/2/layout/IconLabelDescriptionList"/>
    <dgm:cxn modelId="{25466BC2-0FCA-46BF-856C-D04B67BCB184}" srcId="{53EA1478-C234-4E70-9C65-C652800B1DBA}" destId="{2C502300-639F-4E4C-88F8-71332AFB330D}" srcOrd="1" destOrd="0" parTransId="{F30A5628-BF24-4340-853B-F3B5E6D22641}" sibTransId="{5B0F8A4A-C702-4984-A06A-9A38C017FDBA}"/>
    <dgm:cxn modelId="{2E4A65FC-B285-4FAC-913F-D555326CF77E}" srcId="{2C502300-639F-4E4C-88F8-71332AFB330D}" destId="{86A61796-D138-4A17-BA8A-7FD34A78D987}" srcOrd="1" destOrd="0" parTransId="{BA71809C-BC66-4786-980C-8746A658DFDA}" sibTransId="{4501E300-01C3-4401-BBBF-B6B00E8B70E8}"/>
    <dgm:cxn modelId="{4DE324C1-0C6E-4E2D-A0F0-3CDB4C835824}" type="presParOf" srcId="{8D694044-C490-4BD9-9630-27D861A9609D}" destId="{ECB39E32-BDD0-4CAE-829F-1A14D88E656D}" srcOrd="0" destOrd="0" presId="urn:microsoft.com/office/officeart/2018/2/layout/IconLabelDescriptionList"/>
    <dgm:cxn modelId="{38F75D27-D434-4596-8BB5-34A8A4FAB9D1}" type="presParOf" srcId="{ECB39E32-BDD0-4CAE-829F-1A14D88E656D}" destId="{3E59405C-6B9C-4071-AA7F-404BCC69BEDB}" srcOrd="0" destOrd="0" presId="urn:microsoft.com/office/officeart/2018/2/layout/IconLabelDescriptionList"/>
    <dgm:cxn modelId="{2397B96E-3CC3-4A2C-AEE1-556115013042}" type="presParOf" srcId="{ECB39E32-BDD0-4CAE-829F-1A14D88E656D}" destId="{0F721645-4FF6-465F-916C-DD7BCE4D5867}" srcOrd="1" destOrd="0" presId="urn:microsoft.com/office/officeart/2018/2/layout/IconLabelDescriptionList"/>
    <dgm:cxn modelId="{A289DA93-0857-4B75-899B-7EE6BF11BC3F}" type="presParOf" srcId="{ECB39E32-BDD0-4CAE-829F-1A14D88E656D}" destId="{6DB1A43D-8153-4ADD-B9D0-8828F8385F15}" srcOrd="2" destOrd="0" presId="urn:microsoft.com/office/officeart/2018/2/layout/IconLabelDescriptionList"/>
    <dgm:cxn modelId="{DCBB5F1A-3B19-4D2F-9484-4213C563EE5E}" type="presParOf" srcId="{ECB39E32-BDD0-4CAE-829F-1A14D88E656D}" destId="{827EC722-8EDD-4E2F-8FA9-7B53D11E205F}" srcOrd="3" destOrd="0" presId="urn:microsoft.com/office/officeart/2018/2/layout/IconLabelDescriptionList"/>
    <dgm:cxn modelId="{A798FB93-E366-40ED-B5D6-3692E34523E9}" type="presParOf" srcId="{ECB39E32-BDD0-4CAE-829F-1A14D88E656D}" destId="{47D3BD42-C8D9-49B4-A886-277C904055BA}" srcOrd="4" destOrd="0" presId="urn:microsoft.com/office/officeart/2018/2/layout/IconLabelDescriptionList"/>
    <dgm:cxn modelId="{381E9599-8074-4242-B112-02D886CB04DF}" type="presParOf" srcId="{8D694044-C490-4BD9-9630-27D861A9609D}" destId="{1E302CE5-09AE-402E-9C5F-7E1BEBA139B7}" srcOrd="1" destOrd="0" presId="urn:microsoft.com/office/officeart/2018/2/layout/IconLabelDescriptionList"/>
    <dgm:cxn modelId="{77E0F4BB-6103-4A0B-857B-B1228F93AF4C}" type="presParOf" srcId="{8D694044-C490-4BD9-9630-27D861A9609D}" destId="{5A0886C9-47A5-43B1-A12E-6489C54ABC14}" srcOrd="2" destOrd="0" presId="urn:microsoft.com/office/officeart/2018/2/layout/IconLabelDescriptionList"/>
    <dgm:cxn modelId="{4F2D3E85-AD1D-45E0-9610-A9F2CB0940BD}" type="presParOf" srcId="{5A0886C9-47A5-43B1-A12E-6489C54ABC14}" destId="{62D8D1D2-9DEA-46D4-A583-38974F37038E}" srcOrd="0" destOrd="0" presId="urn:microsoft.com/office/officeart/2018/2/layout/IconLabelDescriptionList"/>
    <dgm:cxn modelId="{36A10F7C-53D4-4E2C-B063-10E1793E8872}" type="presParOf" srcId="{5A0886C9-47A5-43B1-A12E-6489C54ABC14}" destId="{61593D96-3C11-4CBC-A628-C9D57A0B48B7}" srcOrd="1" destOrd="0" presId="urn:microsoft.com/office/officeart/2018/2/layout/IconLabelDescriptionList"/>
    <dgm:cxn modelId="{B5D51B13-5E34-4686-BD27-DDACA5FEA403}" type="presParOf" srcId="{5A0886C9-47A5-43B1-A12E-6489C54ABC14}" destId="{54238153-6565-43E9-B75C-B23A2BA2C116}" srcOrd="2" destOrd="0" presId="urn:microsoft.com/office/officeart/2018/2/layout/IconLabelDescriptionList"/>
    <dgm:cxn modelId="{30805D56-8B3D-4FAB-B20E-7C8C96AAEE37}" type="presParOf" srcId="{5A0886C9-47A5-43B1-A12E-6489C54ABC14}" destId="{ABA4C0A2-A91B-41BC-AB3B-92FE26A37F64}" srcOrd="3" destOrd="0" presId="urn:microsoft.com/office/officeart/2018/2/layout/IconLabelDescriptionList"/>
    <dgm:cxn modelId="{985EC68B-0ACE-48EF-8626-A0AAF862BD3E}" type="presParOf" srcId="{5A0886C9-47A5-43B1-A12E-6489C54ABC14}" destId="{8C90DEB1-FF38-48A2-AFF7-1E3F2B09D00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7C035C-6DF4-45FD-8E6D-803DFD1D6B4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C77DF69-3829-4A1B-AD62-3B24E6D93937}">
      <dgm:prSet/>
      <dgm:spPr/>
      <dgm:t>
        <a:bodyPr/>
        <a:lstStyle/>
        <a:p>
          <a:r>
            <a:rPr lang="en-IN" b="1"/>
            <a:t>Understanding False Positives and False Negatives</a:t>
          </a:r>
          <a:endParaRPr lang="en-US"/>
        </a:p>
      </dgm:t>
    </dgm:pt>
    <dgm:pt modelId="{CCAF4291-53CC-43AA-BD38-50566DF7065D}" type="parTrans" cxnId="{47DDFB16-D32D-4758-B13F-CB08C1BEB2C5}">
      <dgm:prSet/>
      <dgm:spPr/>
      <dgm:t>
        <a:bodyPr/>
        <a:lstStyle/>
        <a:p>
          <a:endParaRPr lang="en-US"/>
        </a:p>
      </dgm:t>
    </dgm:pt>
    <dgm:pt modelId="{9503EAE8-82A5-4AB0-B2D8-7314104E505E}" type="sibTrans" cxnId="{47DDFB16-D32D-4758-B13F-CB08C1BEB2C5}">
      <dgm:prSet/>
      <dgm:spPr/>
      <dgm:t>
        <a:bodyPr/>
        <a:lstStyle/>
        <a:p>
          <a:endParaRPr lang="en-US"/>
        </a:p>
      </dgm:t>
    </dgm:pt>
    <dgm:pt modelId="{E528018F-CCA7-4C2C-AF28-2BC9FEEA487D}">
      <dgm:prSet/>
      <dgm:spPr/>
      <dgm:t>
        <a:bodyPr/>
        <a:lstStyle/>
        <a:p>
          <a:r>
            <a:rPr lang="en-IN"/>
            <a:t>When using any vulnerability identification method, it's important to be aware of two types of errors:</a:t>
          </a:r>
          <a:endParaRPr lang="en-US"/>
        </a:p>
      </dgm:t>
    </dgm:pt>
    <dgm:pt modelId="{C74877B8-61C4-43CB-8077-707FA81461D7}" type="parTrans" cxnId="{C19955DB-8AFC-4800-9CDA-7E17001CBFF6}">
      <dgm:prSet/>
      <dgm:spPr/>
      <dgm:t>
        <a:bodyPr/>
        <a:lstStyle/>
        <a:p>
          <a:endParaRPr lang="en-US"/>
        </a:p>
      </dgm:t>
    </dgm:pt>
    <dgm:pt modelId="{5D755461-C350-45DF-94B8-12381B9690BC}" type="sibTrans" cxnId="{C19955DB-8AFC-4800-9CDA-7E17001CBFF6}">
      <dgm:prSet/>
      <dgm:spPr/>
      <dgm:t>
        <a:bodyPr/>
        <a:lstStyle/>
        <a:p>
          <a:endParaRPr lang="en-US"/>
        </a:p>
      </dgm:t>
    </dgm:pt>
    <dgm:pt modelId="{28E11245-AE96-4B13-A1A8-17E0402F0C95}">
      <dgm:prSet/>
      <dgm:spPr/>
      <dgm:t>
        <a:bodyPr/>
        <a:lstStyle/>
        <a:p>
          <a:r>
            <a:rPr lang="en-IN" b="1"/>
            <a:t>Type I Error – False Positive:</a:t>
          </a:r>
          <a:r>
            <a:rPr lang="en-IN"/>
            <a:t> This error indicates a vulnerability that is not actually present, leading to unnecessary remediation efforts.</a:t>
          </a:r>
          <a:endParaRPr lang="en-US"/>
        </a:p>
      </dgm:t>
    </dgm:pt>
    <dgm:pt modelId="{27399E00-D3B6-42B6-94C5-BBE3A9D2532B}" type="parTrans" cxnId="{D2C598A9-476D-4044-9CDF-5C62FE6781EB}">
      <dgm:prSet/>
      <dgm:spPr/>
      <dgm:t>
        <a:bodyPr/>
        <a:lstStyle/>
        <a:p>
          <a:endParaRPr lang="en-US"/>
        </a:p>
      </dgm:t>
    </dgm:pt>
    <dgm:pt modelId="{F617D271-CBA8-479E-A09B-3C8D78AA8CCB}" type="sibTrans" cxnId="{D2C598A9-476D-4044-9CDF-5C62FE6781EB}">
      <dgm:prSet/>
      <dgm:spPr/>
      <dgm:t>
        <a:bodyPr/>
        <a:lstStyle/>
        <a:p>
          <a:endParaRPr lang="en-US"/>
        </a:p>
      </dgm:t>
    </dgm:pt>
    <dgm:pt modelId="{B5C0EB28-F938-4300-B745-B5F08787D4C0}">
      <dgm:prSet/>
      <dgm:spPr/>
      <dgm:t>
        <a:bodyPr/>
        <a:lstStyle/>
        <a:p>
          <a:r>
            <a:rPr lang="en-IN" b="1"/>
            <a:t>Type II Error – False Negative:</a:t>
          </a:r>
          <a:r>
            <a:rPr lang="en-IN"/>
            <a:t> This error fails to identify an existing vulnerability, creating a false sense of security. False negatives are more severe as they leave the system exposed to potential attacks.</a:t>
          </a:r>
          <a:endParaRPr lang="en-US"/>
        </a:p>
      </dgm:t>
    </dgm:pt>
    <dgm:pt modelId="{EFD5A3F8-62DE-4532-82B0-04D78C16A997}" type="parTrans" cxnId="{EDA929A4-8EB8-4BDA-9653-3B7BD3740290}">
      <dgm:prSet/>
      <dgm:spPr/>
      <dgm:t>
        <a:bodyPr/>
        <a:lstStyle/>
        <a:p>
          <a:endParaRPr lang="en-US"/>
        </a:p>
      </dgm:t>
    </dgm:pt>
    <dgm:pt modelId="{D5D3EAE7-6AE0-4624-98AC-8EEB309AD1EC}" type="sibTrans" cxnId="{EDA929A4-8EB8-4BDA-9653-3B7BD3740290}">
      <dgm:prSet/>
      <dgm:spPr/>
      <dgm:t>
        <a:bodyPr/>
        <a:lstStyle/>
        <a:p>
          <a:endParaRPr lang="en-US"/>
        </a:p>
      </dgm:t>
    </dgm:pt>
    <dgm:pt modelId="{DF4FB396-D871-4E20-BF64-ECBDB2326363}" type="pres">
      <dgm:prSet presAssocID="{747C035C-6DF4-45FD-8E6D-803DFD1D6B48}" presName="hierChild1" presStyleCnt="0">
        <dgm:presLayoutVars>
          <dgm:chPref val="1"/>
          <dgm:dir/>
          <dgm:animOne val="branch"/>
          <dgm:animLvl val="lvl"/>
          <dgm:resizeHandles/>
        </dgm:presLayoutVars>
      </dgm:prSet>
      <dgm:spPr/>
    </dgm:pt>
    <dgm:pt modelId="{ADF793CD-E9C9-44B0-99E1-DD574DC94F0D}" type="pres">
      <dgm:prSet presAssocID="{8C77DF69-3829-4A1B-AD62-3B24E6D93937}" presName="hierRoot1" presStyleCnt="0"/>
      <dgm:spPr/>
    </dgm:pt>
    <dgm:pt modelId="{C874A7DA-A39A-44DC-8568-0CEB531D3718}" type="pres">
      <dgm:prSet presAssocID="{8C77DF69-3829-4A1B-AD62-3B24E6D93937}" presName="composite" presStyleCnt="0"/>
      <dgm:spPr/>
    </dgm:pt>
    <dgm:pt modelId="{EC7606F2-0056-44F8-8E3B-8C7AB490DE96}" type="pres">
      <dgm:prSet presAssocID="{8C77DF69-3829-4A1B-AD62-3B24E6D93937}" presName="background" presStyleLbl="node0" presStyleIdx="0" presStyleCnt="2"/>
      <dgm:spPr/>
    </dgm:pt>
    <dgm:pt modelId="{6E9AF47B-66EA-43AB-A36B-D9D20337606D}" type="pres">
      <dgm:prSet presAssocID="{8C77DF69-3829-4A1B-AD62-3B24E6D93937}" presName="text" presStyleLbl="fgAcc0" presStyleIdx="0" presStyleCnt="2">
        <dgm:presLayoutVars>
          <dgm:chPref val="3"/>
        </dgm:presLayoutVars>
      </dgm:prSet>
      <dgm:spPr/>
    </dgm:pt>
    <dgm:pt modelId="{3653F160-C845-428D-92DC-F008770179B5}" type="pres">
      <dgm:prSet presAssocID="{8C77DF69-3829-4A1B-AD62-3B24E6D93937}" presName="hierChild2" presStyleCnt="0"/>
      <dgm:spPr/>
    </dgm:pt>
    <dgm:pt modelId="{20C7C93C-4F42-41E2-9D23-579DEA03BF3C}" type="pres">
      <dgm:prSet presAssocID="{E528018F-CCA7-4C2C-AF28-2BC9FEEA487D}" presName="hierRoot1" presStyleCnt="0"/>
      <dgm:spPr/>
    </dgm:pt>
    <dgm:pt modelId="{2D47C3E7-8A94-4C51-9824-B735DDBB1DB1}" type="pres">
      <dgm:prSet presAssocID="{E528018F-CCA7-4C2C-AF28-2BC9FEEA487D}" presName="composite" presStyleCnt="0"/>
      <dgm:spPr/>
    </dgm:pt>
    <dgm:pt modelId="{42717534-3999-439B-876E-2C4F5021297A}" type="pres">
      <dgm:prSet presAssocID="{E528018F-CCA7-4C2C-AF28-2BC9FEEA487D}" presName="background" presStyleLbl="node0" presStyleIdx="1" presStyleCnt="2"/>
      <dgm:spPr/>
    </dgm:pt>
    <dgm:pt modelId="{601AB8E6-3FC7-4D05-BCDA-EE8A6E4B6C54}" type="pres">
      <dgm:prSet presAssocID="{E528018F-CCA7-4C2C-AF28-2BC9FEEA487D}" presName="text" presStyleLbl="fgAcc0" presStyleIdx="1" presStyleCnt="2">
        <dgm:presLayoutVars>
          <dgm:chPref val="3"/>
        </dgm:presLayoutVars>
      </dgm:prSet>
      <dgm:spPr/>
    </dgm:pt>
    <dgm:pt modelId="{5426F921-1D73-4AD8-A5B2-148617BDEB8B}" type="pres">
      <dgm:prSet presAssocID="{E528018F-CCA7-4C2C-AF28-2BC9FEEA487D}" presName="hierChild2" presStyleCnt="0"/>
      <dgm:spPr/>
    </dgm:pt>
    <dgm:pt modelId="{0CFBFD0C-B931-4F5D-A563-A798F20D7FF2}" type="pres">
      <dgm:prSet presAssocID="{27399E00-D3B6-42B6-94C5-BBE3A9D2532B}" presName="Name10" presStyleLbl="parChTrans1D2" presStyleIdx="0" presStyleCnt="2"/>
      <dgm:spPr/>
    </dgm:pt>
    <dgm:pt modelId="{75618E17-2F12-4B4D-BEC8-602E7EF94FF1}" type="pres">
      <dgm:prSet presAssocID="{28E11245-AE96-4B13-A1A8-17E0402F0C95}" presName="hierRoot2" presStyleCnt="0"/>
      <dgm:spPr/>
    </dgm:pt>
    <dgm:pt modelId="{FAA93394-D635-4979-B224-ABFED9705195}" type="pres">
      <dgm:prSet presAssocID="{28E11245-AE96-4B13-A1A8-17E0402F0C95}" presName="composite2" presStyleCnt="0"/>
      <dgm:spPr/>
    </dgm:pt>
    <dgm:pt modelId="{AD23644B-A11A-44BE-960B-5EC4E5DDE136}" type="pres">
      <dgm:prSet presAssocID="{28E11245-AE96-4B13-A1A8-17E0402F0C95}" presName="background2" presStyleLbl="node2" presStyleIdx="0" presStyleCnt="2"/>
      <dgm:spPr/>
    </dgm:pt>
    <dgm:pt modelId="{37BAA8F3-B471-465B-BA8E-3266394D6939}" type="pres">
      <dgm:prSet presAssocID="{28E11245-AE96-4B13-A1A8-17E0402F0C95}" presName="text2" presStyleLbl="fgAcc2" presStyleIdx="0" presStyleCnt="2">
        <dgm:presLayoutVars>
          <dgm:chPref val="3"/>
        </dgm:presLayoutVars>
      </dgm:prSet>
      <dgm:spPr/>
    </dgm:pt>
    <dgm:pt modelId="{5899764C-6D93-4E94-9925-B9B777937025}" type="pres">
      <dgm:prSet presAssocID="{28E11245-AE96-4B13-A1A8-17E0402F0C95}" presName="hierChild3" presStyleCnt="0"/>
      <dgm:spPr/>
    </dgm:pt>
    <dgm:pt modelId="{EFE85DC4-BD74-4F12-9C9E-4147E40C5604}" type="pres">
      <dgm:prSet presAssocID="{EFD5A3F8-62DE-4532-82B0-04D78C16A997}" presName="Name10" presStyleLbl="parChTrans1D2" presStyleIdx="1" presStyleCnt="2"/>
      <dgm:spPr/>
    </dgm:pt>
    <dgm:pt modelId="{62F04A59-2B98-4FA9-B8CF-30EC00F05759}" type="pres">
      <dgm:prSet presAssocID="{B5C0EB28-F938-4300-B745-B5F08787D4C0}" presName="hierRoot2" presStyleCnt="0"/>
      <dgm:spPr/>
    </dgm:pt>
    <dgm:pt modelId="{E120B6F0-CB98-4A78-8782-E8061834C661}" type="pres">
      <dgm:prSet presAssocID="{B5C0EB28-F938-4300-B745-B5F08787D4C0}" presName="composite2" presStyleCnt="0"/>
      <dgm:spPr/>
    </dgm:pt>
    <dgm:pt modelId="{EE35A1F4-1FA4-4FC1-BEF4-863440464A2B}" type="pres">
      <dgm:prSet presAssocID="{B5C0EB28-F938-4300-B745-B5F08787D4C0}" presName="background2" presStyleLbl="node2" presStyleIdx="1" presStyleCnt="2"/>
      <dgm:spPr/>
    </dgm:pt>
    <dgm:pt modelId="{558F1A44-8F3E-4101-AE5B-80F9265FBD40}" type="pres">
      <dgm:prSet presAssocID="{B5C0EB28-F938-4300-B745-B5F08787D4C0}" presName="text2" presStyleLbl="fgAcc2" presStyleIdx="1" presStyleCnt="2">
        <dgm:presLayoutVars>
          <dgm:chPref val="3"/>
        </dgm:presLayoutVars>
      </dgm:prSet>
      <dgm:spPr/>
    </dgm:pt>
    <dgm:pt modelId="{E8122C27-F599-4CF3-AD58-C8C7AAE32E1E}" type="pres">
      <dgm:prSet presAssocID="{B5C0EB28-F938-4300-B745-B5F08787D4C0}" presName="hierChild3" presStyleCnt="0"/>
      <dgm:spPr/>
    </dgm:pt>
  </dgm:ptLst>
  <dgm:cxnLst>
    <dgm:cxn modelId="{47DDFB16-D32D-4758-B13F-CB08C1BEB2C5}" srcId="{747C035C-6DF4-45FD-8E6D-803DFD1D6B48}" destId="{8C77DF69-3829-4A1B-AD62-3B24E6D93937}" srcOrd="0" destOrd="0" parTransId="{CCAF4291-53CC-43AA-BD38-50566DF7065D}" sibTransId="{9503EAE8-82A5-4AB0-B2D8-7314104E505E}"/>
    <dgm:cxn modelId="{5E711E1B-1D43-4B75-BA91-5E97AB5207B4}" type="presOf" srcId="{EFD5A3F8-62DE-4532-82B0-04D78C16A997}" destId="{EFE85DC4-BD74-4F12-9C9E-4147E40C5604}" srcOrd="0" destOrd="0" presId="urn:microsoft.com/office/officeart/2005/8/layout/hierarchy1"/>
    <dgm:cxn modelId="{47F89A2B-0210-4545-9C0A-3A5B3D1C8657}" type="presOf" srcId="{E528018F-CCA7-4C2C-AF28-2BC9FEEA487D}" destId="{601AB8E6-3FC7-4D05-BCDA-EE8A6E4B6C54}" srcOrd="0" destOrd="0" presId="urn:microsoft.com/office/officeart/2005/8/layout/hierarchy1"/>
    <dgm:cxn modelId="{E1E51174-FFC6-4F4B-ADB4-450247F40EAB}" type="presOf" srcId="{747C035C-6DF4-45FD-8E6D-803DFD1D6B48}" destId="{DF4FB396-D871-4E20-BF64-ECBDB2326363}" srcOrd="0" destOrd="0" presId="urn:microsoft.com/office/officeart/2005/8/layout/hierarchy1"/>
    <dgm:cxn modelId="{DA40CD9B-D9EF-45BB-97C3-C71364B50012}" type="presOf" srcId="{27399E00-D3B6-42B6-94C5-BBE3A9D2532B}" destId="{0CFBFD0C-B931-4F5D-A563-A798F20D7FF2}" srcOrd="0" destOrd="0" presId="urn:microsoft.com/office/officeart/2005/8/layout/hierarchy1"/>
    <dgm:cxn modelId="{EDA929A4-8EB8-4BDA-9653-3B7BD3740290}" srcId="{E528018F-CCA7-4C2C-AF28-2BC9FEEA487D}" destId="{B5C0EB28-F938-4300-B745-B5F08787D4C0}" srcOrd="1" destOrd="0" parTransId="{EFD5A3F8-62DE-4532-82B0-04D78C16A997}" sibTransId="{D5D3EAE7-6AE0-4624-98AC-8EEB309AD1EC}"/>
    <dgm:cxn modelId="{3D0554A8-E3E7-429E-B421-1B76E6B6C9FE}" type="presOf" srcId="{28E11245-AE96-4B13-A1A8-17E0402F0C95}" destId="{37BAA8F3-B471-465B-BA8E-3266394D6939}" srcOrd="0" destOrd="0" presId="urn:microsoft.com/office/officeart/2005/8/layout/hierarchy1"/>
    <dgm:cxn modelId="{D2C598A9-476D-4044-9CDF-5C62FE6781EB}" srcId="{E528018F-CCA7-4C2C-AF28-2BC9FEEA487D}" destId="{28E11245-AE96-4B13-A1A8-17E0402F0C95}" srcOrd="0" destOrd="0" parTransId="{27399E00-D3B6-42B6-94C5-BBE3A9D2532B}" sibTransId="{F617D271-CBA8-479E-A09B-3C8D78AA8CCB}"/>
    <dgm:cxn modelId="{D3781BBF-FBA4-4D0E-B30D-EB881E6D0DD4}" type="presOf" srcId="{8C77DF69-3829-4A1B-AD62-3B24E6D93937}" destId="{6E9AF47B-66EA-43AB-A36B-D9D20337606D}" srcOrd="0" destOrd="0" presId="urn:microsoft.com/office/officeart/2005/8/layout/hierarchy1"/>
    <dgm:cxn modelId="{C19955DB-8AFC-4800-9CDA-7E17001CBFF6}" srcId="{747C035C-6DF4-45FD-8E6D-803DFD1D6B48}" destId="{E528018F-CCA7-4C2C-AF28-2BC9FEEA487D}" srcOrd="1" destOrd="0" parTransId="{C74877B8-61C4-43CB-8077-707FA81461D7}" sibTransId="{5D755461-C350-45DF-94B8-12381B9690BC}"/>
    <dgm:cxn modelId="{D2ED18EB-9610-4D4A-A2C2-89DDF646E55C}" type="presOf" srcId="{B5C0EB28-F938-4300-B745-B5F08787D4C0}" destId="{558F1A44-8F3E-4101-AE5B-80F9265FBD40}" srcOrd="0" destOrd="0" presId="urn:microsoft.com/office/officeart/2005/8/layout/hierarchy1"/>
    <dgm:cxn modelId="{EE7044F8-752C-4350-A8DB-C69513FE6EDC}" type="presParOf" srcId="{DF4FB396-D871-4E20-BF64-ECBDB2326363}" destId="{ADF793CD-E9C9-44B0-99E1-DD574DC94F0D}" srcOrd="0" destOrd="0" presId="urn:microsoft.com/office/officeart/2005/8/layout/hierarchy1"/>
    <dgm:cxn modelId="{30E3C9B8-8B86-4151-8399-3422232A68D5}" type="presParOf" srcId="{ADF793CD-E9C9-44B0-99E1-DD574DC94F0D}" destId="{C874A7DA-A39A-44DC-8568-0CEB531D3718}" srcOrd="0" destOrd="0" presId="urn:microsoft.com/office/officeart/2005/8/layout/hierarchy1"/>
    <dgm:cxn modelId="{93182076-0791-4546-81CC-6C3F7588B77C}" type="presParOf" srcId="{C874A7DA-A39A-44DC-8568-0CEB531D3718}" destId="{EC7606F2-0056-44F8-8E3B-8C7AB490DE96}" srcOrd="0" destOrd="0" presId="urn:microsoft.com/office/officeart/2005/8/layout/hierarchy1"/>
    <dgm:cxn modelId="{B1440823-39E9-4801-99BF-CDF76BDBA2A3}" type="presParOf" srcId="{C874A7DA-A39A-44DC-8568-0CEB531D3718}" destId="{6E9AF47B-66EA-43AB-A36B-D9D20337606D}" srcOrd="1" destOrd="0" presId="urn:microsoft.com/office/officeart/2005/8/layout/hierarchy1"/>
    <dgm:cxn modelId="{958AA73D-3DDE-4AF2-9C4D-6EBBB32B4DFA}" type="presParOf" srcId="{ADF793CD-E9C9-44B0-99E1-DD574DC94F0D}" destId="{3653F160-C845-428D-92DC-F008770179B5}" srcOrd="1" destOrd="0" presId="urn:microsoft.com/office/officeart/2005/8/layout/hierarchy1"/>
    <dgm:cxn modelId="{D170D210-F3A9-4FE0-847D-2A59D1A68394}" type="presParOf" srcId="{DF4FB396-D871-4E20-BF64-ECBDB2326363}" destId="{20C7C93C-4F42-41E2-9D23-579DEA03BF3C}" srcOrd="1" destOrd="0" presId="urn:microsoft.com/office/officeart/2005/8/layout/hierarchy1"/>
    <dgm:cxn modelId="{09E84176-FA69-4F39-A20F-08CC05AFCCAD}" type="presParOf" srcId="{20C7C93C-4F42-41E2-9D23-579DEA03BF3C}" destId="{2D47C3E7-8A94-4C51-9824-B735DDBB1DB1}" srcOrd="0" destOrd="0" presId="urn:microsoft.com/office/officeart/2005/8/layout/hierarchy1"/>
    <dgm:cxn modelId="{062A1C6A-897B-492A-97ED-AABB10CB3B80}" type="presParOf" srcId="{2D47C3E7-8A94-4C51-9824-B735DDBB1DB1}" destId="{42717534-3999-439B-876E-2C4F5021297A}" srcOrd="0" destOrd="0" presId="urn:microsoft.com/office/officeart/2005/8/layout/hierarchy1"/>
    <dgm:cxn modelId="{C199AB76-55C4-48A1-BFE9-C6751CAAFF10}" type="presParOf" srcId="{2D47C3E7-8A94-4C51-9824-B735DDBB1DB1}" destId="{601AB8E6-3FC7-4D05-BCDA-EE8A6E4B6C54}" srcOrd="1" destOrd="0" presId="urn:microsoft.com/office/officeart/2005/8/layout/hierarchy1"/>
    <dgm:cxn modelId="{6CDA90EC-DD0B-4BC9-AC04-36138EFAF46E}" type="presParOf" srcId="{20C7C93C-4F42-41E2-9D23-579DEA03BF3C}" destId="{5426F921-1D73-4AD8-A5B2-148617BDEB8B}" srcOrd="1" destOrd="0" presId="urn:microsoft.com/office/officeart/2005/8/layout/hierarchy1"/>
    <dgm:cxn modelId="{356A6517-47ED-4912-8F97-782F4D1C039B}" type="presParOf" srcId="{5426F921-1D73-4AD8-A5B2-148617BDEB8B}" destId="{0CFBFD0C-B931-4F5D-A563-A798F20D7FF2}" srcOrd="0" destOrd="0" presId="urn:microsoft.com/office/officeart/2005/8/layout/hierarchy1"/>
    <dgm:cxn modelId="{3A624E71-4E17-4B3F-8F69-59DBDBC23AEB}" type="presParOf" srcId="{5426F921-1D73-4AD8-A5B2-148617BDEB8B}" destId="{75618E17-2F12-4B4D-BEC8-602E7EF94FF1}" srcOrd="1" destOrd="0" presId="urn:microsoft.com/office/officeart/2005/8/layout/hierarchy1"/>
    <dgm:cxn modelId="{FA1F4653-586F-4A2B-811F-6F46401794F2}" type="presParOf" srcId="{75618E17-2F12-4B4D-BEC8-602E7EF94FF1}" destId="{FAA93394-D635-4979-B224-ABFED9705195}" srcOrd="0" destOrd="0" presId="urn:microsoft.com/office/officeart/2005/8/layout/hierarchy1"/>
    <dgm:cxn modelId="{F7E20A12-19DE-400D-8C3B-56C128200C66}" type="presParOf" srcId="{FAA93394-D635-4979-B224-ABFED9705195}" destId="{AD23644B-A11A-44BE-960B-5EC4E5DDE136}" srcOrd="0" destOrd="0" presId="urn:microsoft.com/office/officeart/2005/8/layout/hierarchy1"/>
    <dgm:cxn modelId="{D64943A8-E891-4FB1-A1D6-720C11DFC9EB}" type="presParOf" srcId="{FAA93394-D635-4979-B224-ABFED9705195}" destId="{37BAA8F3-B471-465B-BA8E-3266394D6939}" srcOrd="1" destOrd="0" presId="urn:microsoft.com/office/officeart/2005/8/layout/hierarchy1"/>
    <dgm:cxn modelId="{EE1D4B0F-D045-4244-A178-3BB87774549B}" type="presParOf" srcId="{75618E17-2F12-4B4D-BEC8-602E7EF94FF1}" destId="{5899764C-6D93-4E94-9925-B9B777937025}" srcOrd="1" destOrd="0" presId="urn:microsoft.com/office/officeart/2005/8/layout/hierarchy1"/>
    <dgm:cxn modelId="{FC387A9A-1E7F-4BDF-9A49-41120D195E74}" type="presParOf" srcId="{5426F921-1D73-4AD8-A5B2-148617BDEB8B}" destId="{EFE85DC4-BD74-4F12-9C9E-4147E40C5604}" srcOrd="2" destOrd="0" presId="urn:microsoft.com/office/officeart/2005/8/layout/hierarchy1"/>
    <dgm:cxn modelId="{FCF81734-13C9-44A9-B8BC-741C3DE9BD98}" type="presParOf" srcId="{5426F921-1D73-4AD8-A5B2-148617BDEB8B}" destId="{62F04A59-2B98-4FA9-B8CF-30EC00F05759}" srcOrd="3" destOrd="0" presId="urn:microsoft.com/office/officeart/2005/8/layout/hierarchy1"/>
    <dgm:cxn modelId="{89C25B55-85D2-4CDA-A944-FA1FC77562F8}" type="presParOf" srcId="{62F04A59-2B98-4FA9-B8CF-30EC00F05759}" destId="{E120B6F0-CB98-4A78-8782-E8061834C661}" srcOrd="0" destOrd="0" presId="urn:microsoft.com/office/officeart/2005/8/layout/hierarchy1"/>
    <dgm:cxn modelId="{A26B1BEC-DE9B-4E39-B847-0257C3C7828E}" type="presParOf" srcId="{E120B6F0-CB98-4A78-8782-E8061834C661}" destId="{EE35A1F4-1FA4-4FC1-BEF4-863440464A2B}" srcOrd="0" destOrd="0" presId="urn:microsoft.com/office/officeart/2005/8/layout/hierarchy1"/>
    <dgm:cxn modelId="{703F1FDB-F7DB-4F10-BF24-A73D18D6F1BE}" type="presParOf" srcId="{E120B6F0-CB98-4A78-8782-E8061834C661}" destId="{558F1A44-8F3E-4101-AE5B-80F9265FBD40}" srcOrd="1" destOrd="0" presId="urn:microsoft.com/office/officeart/2005/8/layout/hierarchy1"/>
    <dgm:cxn modelId="{BA24B65F-DA81-463A-8B35-651E1AE2475E}" type="presParOf" srcId="{62F04A59-2B98-4FA9-B8CF-30EC00F05759}" destId="{E8122C27-F599-4CF3-AD58-C8C7AAE32E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1E3774-3500-4296-83B4-E593A086874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C4BBAC2-A564-4838-BCE4-5E4958B0B9DB}">
      <dgm:prSet/>
      <dgm:spPr/>
      <dgm:t>
        <a:bodyPr/>
        <a:lstStyle/>
        <a:p>
          <a:r>
            <a:rPr lang="en-US" b="1"/>
            <a:t>Market Vulnerability Scanner Tools </a:t>
          </a:r>
          <a:endParaRPr lang="en-US"/>
        </a:p>
      </dgm:t>
    </dgm:pt>
    <dgm:pt modelId="{E9FB0448-565A-4B30-86C9-07F3C9939041}" type="parTrans" cxnId="{A57D8102-F395-4B8F-8B43-FD9CBB7FEA3D}">
      <dgm:prSet/>
      <dgm:spPr/>
      <dgm:t>
        <a:bodyPr/>
        <a:lstStyle/>
        <a:p>
          <a:endParaRPr lang="en-US"/>
        </a:p>
      </dgm:t>
    </dgm:pt>
    <dgm:pt modelId="{DA5F7643-182E-4B91-954C-10148BF4409F}" type="sibTrans" cxnId="{A57D8102-F395-4B8F-8B43-FD9CBB7FEA3D}">
      <dgm:prSet/>
      <dgm:spPr/>
      <dgm:t>
        <a:bodyPr/>
        <a:lstStyle/>
        <a:p>
          <a:endParaRPr lang="en-US"/>
        </a:p>
      </dgm:t>
    </dgm:pt>
    <dgm:pt modelId="{E0E41788-7F88-44F1-85A2-32E93C12087A}">
      <dgm:prSet/>
      <dgm:spPr/>
      <dgm:t>
        <a:bodyPr/>
        <a:lstStyle/>
        <a:p>
          <a:r>
            <a:rPr lang="en-US"/>
            <a:t>Several vulnerability scanner tools are available in the market, each with its strategies to minimize false positives. Here’s an overview of some popular tools and their approaches:</a:t>
          </a:r>
        </a:p>
      </dgm:t>
    </dgm:pt>
    <dgm:pt modelId="{96BB4B34-FD77-483A-B77D-2E369C259273}" type="parTrans" cxnId="{9719B9FA-1C06-4612-A4A5-0FC60F9D7224}">
      <dgm:prSet/>
      <dgm:spPr/>
      <dgm:t>
        <a:bodyPr/>
        <a:lstStyle/>
        <a:p>
          <a:endParaRPr lang="en-US"/>
        </a:p>
      </dgm:t>
    </dgm:pt>
    <dgm:pt modelId="{792622B3-A6EA-4C51-9ADF-D5035717CDB8}" type="sibTrans" cxnId="{9719B9FA-1C06-4612-A4A5-0FC60F9D7224}">
      <dgm:prSet/>
      <dgm:spPr/>
      <dgm:t>
        <a:bodyPr/>
        <a:lstStyle/>
        <a:p>
          <a:endParaRPr lang="en-US"/>
        </a:p>
      </dgm:t>
    </dgm:pt>
    <dgm:pt modelId="{0EE50A8F-9187-4914-9BD3-DC0042626787}" type="pres">
      <dgm:prSet presAssocID="{321E3774-3500-4296-83B4-E593A0868745}" presName="hierChild1" presStyleCnt="0">
        <dgm:presLayoutVars>
          <dgm:chPref val="1"/>
          <dgm:dir/>
          <dgm:animOne val="branch"/>
          <dgm:animLvl val="lvl"/>
          <dgm:resizeHandles/>
        </dgm:presLayoutVars>
      </dgm:prSet>
      <dgm:spPr/>
    </dgm:pt>
    <dgm:pt modelId="{D9F98D4C-C00F-4D97-A75E-82D6E9E867E4}" type="pres">
      <dgm:prSet presAssocID="{0C4BBAC2-A564-4838-BCE4-5E4958B0B9DB}" presName="hierRoot1" presStyleCnt="0"/>
      <dgm:spPr/>
    </dgm:pt>
    <dgm:pt modelId="{51DABCAB-6D7C-475D-A898-7E387223614C}" type="pres">
      <dgm:prSet presAssocID="{0C4BBAC2-A564-4838-BCE4-5E4958B0B9DB}" presName="composite" presStyleCnt="0"/>
      <dgm:spPr/>
    </dgm:pt>
    <dgm:pt modelId="{ED37E70E-5991-47C1-A3FB-E8CFA347DB3A}" type="pres">
      <dgm:prSet presAssocID="{0C4BBAC2-A564-4838-BCE4-5E4958B0B9DB}" presName="background" presStyleLbl="node0" presStyleIdx="0" presStyleCnt="2"/>
      <dgm:spPr/>
    </dgm:pt>
    <dgm:pt modelId="{6EDCE928-C7DD-4E44-B292-A1258AAE71BC}" type="pres">
      <dgm:prSet presAssocID="{0C4BBAC2-A564-4838-BCE4-5E4958B0B9DB}" presName="text" presStyleLbl="fgAcc0" presStyleIdx="0" presStyleCnt="2">
        <dgm:presLayoutVars>
          <dgm:chPref val="3"/>
        </dgm:presLayoutVars>
      </dgm:prSet>
      <dgm:spPr/>
    </dgm:pt>
    <dgm:pt modelId="{65397FB7-5F38-4889-A8DE-7F9AE1AE8AFE}" type="pres">
      <dgm:prSet presAssocID="{0C4BBAC2-A564-4838-BCE4-5E4958B0B9DB}" presName="hierChild2" presStyleCnt="0"/>
      <dgm:spPr/>
    </dgm:pt>
    <dgm:pt modelId="{CFD23187-FB81-46B4-970A-381AFFC4F036}" type="pres">
      <dgm:prSet presAssocID="{E0E41788-7F88-44F1-85A2-32E93C12087A}" presName="hierRoot1" presStyleCnt="0"/>
      <dgm:spPr/>
    </dgm:pt>
    <dgm:pt modelId="{D50951A3-59AE-4805-B16A-5FF2CDC2550D}" type="pres">
      <dgm:prSet presAssocID="{E0E41788-7F88-44F1-85A2-32E93C12087A}" presName="composite" presStyleCnt="0"/>
      <dgm:spPr/>
    </dgm:pt>
    <dgm:pt modelId="{A6AA8E1E-E89B-44A3-AEBE-668B60BFF268}" type="pres">
      <dgm:prSet presAssocID="{E0E41788-7F88-44F1-85A2-32E93C12087A}" presName="background" presStyleLbl="node0" presStyleIdx="1" presStyleCnt="2"/>
      <dgm:spPr/>
    </dgm:pt>
    <dgm:pt modelId="{23CD4699-CCDF-4B52-8B60-578D3DAFCCFC}" type="pres">
      <dgm:prSet presAssocID="{E0E41788-7F88-44F1-85A2-32E93C12087A}" presName="text" presStyleLbl="fgAcc0" presStyleIdx="1" presStyleCnt="2">
        <dgm:presLayoutVars>
          <dgm:chPref val="3"/>
        </dgm:presLayoutVars>
      </dgm:prSet>
      <dgm:spPr/>
    </dgm:pt>
    <dgm:pt modelId="{B55921BB-D037-4173-8B78-C243EE64C4C2}" type="pres">
      <dgm:prSet presAssocID="{E0E41788-7F88-44F1-85A2-32E93C12087A}" presName="hierChild2" presStyleCnt="0"/>
      <dgm:spPr/>
    </dgm:pt>
  </dgm:ptLst>
  <dgm:cxnLst>
    <dgm:cxn modelId="{A57D8102-F395-4B8F-8B43-FD9CBB7FEA3D}" srcId="{321E3774-3500-4296-83B4-E593A0868745}" destId="{0C4BBAC2-A564-4838-BCE4-5E4958B0B9DB}" srcOrd="0" destOrd="0" parTransId="{E9FB0448-565A-4B30-86C9-07F3C9939041}" sibTransId="{DA5F7643-182E-4B91-954C-10148BF4409F}"/>
    <dgm:cxn modelId="{36261A66-390F-42CF-BD1A-64C24A045166}" type="presOf" srcId="{321E3774-3500-4296-83B4-E593A0868745}" destId="{0EE50A8F-9187-4914-9BD3-DC0042626787}" srcOrd="0" destOrd="0" presId="urn:microsoft.com/office/officeart/2005/8/layout/hierarchy1"/>
    <dgm:cxn modelId="{DD702548-575A-42FB-9D33-E9AFE2A0B674}" type="presOf" srcId="{E0E41788-7F88-44F1-85A2-32E93C12087A}" destId="{23CD4699-CCDF-4B52-8B60-578D3DAFCCFC}" srcOrd="0" destOrd="0" presId="urn:microsoft.com/office/officeart/2005/8/layout/hierarchy1"/>
    <dgm:cxn modelId="{6989D2F6-090C-46F1-8E56-076EDE7DA21C}" type="presOf" srcId="{0C4BBAC2-A564-4838-BCE4-5E4958B0B9DB}" destId="{6EDCE928-C7DD-4E44-B292-A1258AAE71BC}" srcOrd="0" destOrd="0" presId="urn:microsoft.com/office/officeart/2005/8/layout/hierarchy1"/>
    <dgm:cxn modelId="{9719B9FA-1C06-4612-A4A5-0FC60F9D7224}" srcId="{321E3774-3500-4296-83B4-E593A0868745}" destId="{E0E41788-7F88-44F1-85A2-32E93C12087A}" srcOrd="1" destOrd="0" parTransId="{96BB4B34-FD77-483A-B77D-2E369C259273}" sibTransId="{792622B3-A6EA-4C51-9ADF-D5035717CDB8}"/>
    <dgm:cxn modelId="{3FB2672C-B6A3-48A7-82DC-9BDE99305539}" type="presParOf" srcId="{0EE50A8F-9187-4914-9BD3-DC0042626787}" destId="{D9F98D4C-C00F-4D97-A75E-82D6E9E867E4}" srcOrd="0" destOrd="0" presId="urn:microsoft.com/office/officeart/2005/8/layout/hierarchy1"/>
    <dgm:cxn modelId="{2C2138FE-375F-4110-888A-9A7B29D15A6F}" type="presParOf" srcId="{D9F98D4C-C00F-4D97-A75E-82D6E9E867E4}" destId="{51DABCAB-6D7C-475D-A898-7E387223614C}" srcOrd="0" destOrd="0" presId="urn:microsoft.com/office/officeart/2005/8/layout/hierarchy1"/>
    <dgm:cxn modelId="{F930A474-53CB-4CB1-87AB-51115EB40411}" type="presParOf" srcId="{51DABCAB-6D7C-475D-A898-7E387223614C}" destId="{ED37E70E-5991-47C1-A3FB-E8CFA347DB3A}" srcOrd="0" destOrd="0" presId="urn:microsoft.com/office/officeart/2005/8/layout/hierarchy1"/>
    <dgm:cxn modelId="{F7485815-101F-4B0A-8A0B-2769E6DEA1A9}" type="presParOf" srcId="{51DABCAB-6D7C-475D-A898-7E387223614C}" destId="{6EDCE928-C7DD-4E44-B292-A1258AAE71BC}" srcOrd="1" destOrd="0" presId="urn:microsoft.com/office/officeart/2005/8/layout/hierarchy1"/>
    <dgm:cxn modelId="{2440129A-6724-4AB5-AC6B-7C77DC3CBA00}" type="presParOf" srcId="{D9F98D4C-C00F-4D97-A75E-82D6E9E867E4}" destId="{65397FB7-5F38-4889-A8DE-7F9AE1AE8AFE}" srcOrd="1" destOrd="0" presId="urn:microsoft.com/office/officeart/2005/8/layout/hierarchy1"/>
    <dgm:cxn modelId="{5867DC29-8793-4B8A-B44C-4EC4D6673ECF}" type="presParOf" srcId="{0EE50A8F-9187-4914-9BD3-DC0042626787}" destId="{CFD23187-FB81-46B4-970A-381AFFC4F036}" srcOrd="1" destOrd="0" presId="urn:microsoft.com/office/officeart/2005/8/layout/hierarchy1"/>
    <dgm:cxn modelId="{558CA8BE-61A1-47FC-BE3E-A60290855242}" type="presParOf" srcId="{CFD23187-FB81-46B4-970A-381AFFC4F036}" destId="{D50951A3-59AE-4805-B16A-5FF2CDC2550D}" srcOrd="0" destOrd="0" presId="urn:microsoft.com/office/officeart/2005/8/layout/hierarchy1"/>
    <dgm:cxn modelId="{B7E35B91-B339-495C-AD94-0A36B024E897}" type="presParOf" srcId="{D50951A3-59AE-4805-B16A-5FF2CDC2550D}" destId="{A6AA8E1E-E89B-44A3-AEBE-668B60BFF268}" srcOrd="0" destOrd="0" presId="urn:microsoft.com/office/officeart/2005/8/layout/hierarchy1"/>
    <dgm:cxn modelId="{D015F9FB-93B9-47D4-86E1-50D8566CDD5B}" type="presParOf" srcId="{D50951A3-59AE-4805-B16A-5FF2CDC2550D}" destId="{23CD4699-CCDF-4B52-8B60-578D3DAFCCFC}" srcOrd="1" destOrd="0" presId="urn:microsoft.com/office/officeart/2005/8/layout/hierarchy1"/>
    <dgm:cxn modelId="{6DCD415E-7D7F-40B9-AC17-D580B4B4B93E}" type="presParOf" srcId="{CFD23187-FB81-46B4-970A-381AFFC4F036}" destId="{B55921BB-D037-4173-8B78-C243EE64C4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6AF037-8028-4295-911A-58BF9CE1170B}" type="doc">
      <dgm:prSet loTypeId="urn:microsoft.com/office/officeart/2005/8/layout/process1" loCatId="process" qsTypeId="urn:microsoft.com/office/officeart/2005/8/quickstyle/simple1" qsCatId="simple" csTypeId="urn:microsoft.com/office/officeart/2005/8/colors/accent5_2" csCatId="accent5" phldr="1"/>
      <dgm:spPr/>
    </dgm:pt>
    <dgm:pt modelId="{A8C8CC63-D945-44D8-A730-7FFC27F919FB}">
      <dgm:prSet phldrT="[Text]"/>
      <dgm:spPr/>
      <dgm:t>
        <a:bodyPr/>
        <a:lstStyle/>
        <a:p>
          <a:r>
            <a:rPr lang="en-IN" b="1" dirty="0"/>
            <a:t>Initial Detection:</a:t>
          </a:r>
          <a:endParaRPr lang="en-IN" dirty="0"/>
        </a:p>
        <a:p>
          <a:r>
            <a:rPr lang="en-IN" dirty="0"/>
            <a:t>A vulnerability scanner detects a potential vulnerability and records the finding on a blockchain</a:t>
          </a:r>
        </a:p>
      </dgm:t>
    </dgm:pt>
    <dgm:pt modelId="{4F3C7C2E-34D6-4BA0-9E5D-852A28D1A793}" type="parTrans" cxnId="{B0FADE0A-FA00-4083-82F6-3547C735CC49}">
      <dgm:prSet/>
      <dgm:spPr/>
      <dgm:t>
        <a:bodyPr/>
        <a:lstStyle/>
        <a:p>
          <a:endParaRPr lang="en-IN"/>
        </a:p>
      </dgm:t>
    </dgm:pt>
    <dgm:pt modelId="{79F662FF-56BF-4D9A-9C33-B17330D4463A}" type="sibTrans" cxnId="{B0FADE0A-FA00-4083-82F6-3547C735CC49}">
      <dgm:prSet/>
      <dgm:spPr/>
      <dgm:t>
        <a:bodyPr/>
        <a:lstStyle/>
        <a:p>
          <a:endParaRPr lang="en-IN"/>
        </a:p>
      </dgm:t>
    </dgm:pt>
    <dgm:pt modelId="{62E0914B-6977-4BEA-9B49-2AF28BC0130A}">
      <dgm:prSet phldrT="[Text]"/>
      <dgm:spPr/>
      <dgm:t>
        <a:bodyPr/>
        <a:lstStyle/>
        <a:p>
          <a:pPr>
            <a:buSzPts val="1000"/>
            <a:buFont typeface="Courier New" panose="02070309020205020404" pitchFamily="49" charset="0"/>
            <a:buChar char="o"/>
          </a:pPr>
          <a:r>
            <a:rPr lang="en-IN" b="1" dirty="0"/>
            <a:t>Distribution to Validators:</a:t>
          </a:r>
          <a:endParaRPr lang="en-IN" dirty="0"/>
        </a:p>
        <a:p>
          <a:pPr>
            <a:buSzPts val="1000"/>
            <a:buFont typeface="Courier New" panose="02070309020205020404" pitchFamily="49" charset="0"/>
            <a:buChar char="o"/>
          </a:pPr>
          <a:r>
            <a:rPr lang="en-IN" dirty="0"/>
            <a:t>The detected vulnerability is distributed to a group of independent validators. These validators can be other security tools, trusted third-party security firms, or even specialized nodes within the organization.</a:t>
          </a:r>
        </a:p>
      </dgm:t>
    </dgm:pt>
    <dgm:pt modelId="{0033E11B-847D-4488-8430-C8913C5A4B34}" type="parTrans" cxnId="{0C8B7B28-C741-43BE-9392-BD1CC24DE352}">
      <dgm:prSet/>
      <dgm:spPr/>
      <dgm:t>
        <a:bodyPr/>
        <a:lstStyle/>
        <a:p>
          <a:endParaRPr lang="en-IN"/>
        </a:p>
      </dgm:t>
    </dgm:pt>
    <dgm:pt modelId="{8BF354A9-DD31-4BB8-A2D1-B50A4A83C46A}" type="sibTrans" cxnId="{0C8B7B28-C741-43BE-9392-BD1CC24DE352}">
      <dgm:prSet/>
      <dgm:spPr/>
      <dgm:t>
        <a:bodyPr/>
        <a:lstStyle/>
        <a:p>
          <a:endParaRPr lang="en-IN"/>
        </a:p>
      </dgm:t>
    </dgm:pt>
    <dgm:pt modelId="{6FB521F4-6FC9-47A7-934E-F4ADD1AC35D8}">
      <dgm:prSet phldrT="[Text]"/>
      <dgm:spPr/>
      <dgm:t>
        <a:bodyPr/>
        <a:lstStyle/>
        <a:p>
          <a:pPr>
            <a:buSzPts val="1000"/>
            <a:buFont typeface="Courier New" panose="02070309020205020404" pitchFamily="49" charset="0"/>
            <a:buChar char="o"/>
          </a:pPr>
          <a:r>
            <a:rPr lang="en-IN" b="1" dirty="0"/>
            <a:t>Staking:</a:t>
          </a:r>
          <a:endParaRPr lang="en-IN" dirty="0"/>
        </a:p>
        <a:p>
          <a:pPr>
            <a:buSzPts val="1000"/>
            <a:buFont typeface="Courier New" panose="02070309020205020404" pitchFamily="49" charset="0"/>
            <a:buChar char="o"/>
          </a:pPr>
          <a:r>
            <a:rPr lang="en-IN" dirty="0"/>
            <a:t>Validators stake a certain amount of tokens or credits to participate in the validation process. The stake serves as a security deposit, ensuring they have a vested interest in providing accurate validations.</a:t>
          </a:r>
        </a:p>
      </dgm:t>
    </dgm:pt>
    <dgm:pt modelId="{FAF383A8-A964-476F-B09A-A29BB94566B5}" type="parTrans" cxnId="{1FA05E3A-021D-4ADC-9FCA-34571DFC64F4}">
      <dgm:prSet/>
      <dgm:spPr/>
      <dgm:t>
        <a:bodyPr/>
        <a:lstStyle/>
        <a:p>
          <a:endParaRPr lang="en-IN"/>
        </a:p>
      </dgm:t>
    </dgm:pt>
    <dgm:pt modelId="{173ACEFA-C875-4E21-B750-C34E7C98B2C3}" type="sibTrans" cxnId="{1FA05E3A-021D-4ADC-9FCA-34571DFC64F4}">
      <dgm:prSet/>
      <dgm:spPr/>
      <dgm:t>
        <a:bodyPr/>
        <a:lstStyle/>
        <a:p>
          <a:endParaRPr lang="en-IN"/>
        </a:p>
      </dgm:t>
    </dgm:pt>
    <dgm:pt modelId="{1140D03F-8C05-4DFF-BB08-4D6E73133F90}" type="pres">
      <dgm:prSet presAssocID="{746AF037-8028-4295-911A-58BF9CE1170B}" presName="Name0" presStyleCnt="0">
        <dgm:presLayoutVars>
          <dgm:dir/>
          <dgm:resizeHandles val="exact"/>
        </dgm:presLayoutVars>
      </dgm:prSet>
      <dgm:spPr/>
    </dgm:pt>
    <dgm:pt modelId="{2FB7E584-371E-4C6B-A2C1-FF59065F4A82}" type="pres">
      <dgm:prSet presAssocID="{A8C8CC63-D945-44D8-A730-7FFC27F919FB}" presName="node" presStyleLbl="node1" presStyleIdx="0" presStyleCnt="3">
        <dgm:presLayoutVars>
          <dgm:bulletEnabled val="1"/>
        </dgm:presLayoutVars>
      </dgm:prSet>
      <dgm:spPr/>
    </dgm:pt>
    <dgm:pt modelId="{A8E0BD10-7CDF-4EC5-9075-0429DC2672F8}" type="pres">
      <dgm:prSet presAssocID="{79F662FF-56BF-4D9A-9C33-B17330D4463A}" presName="sibTrans" presStyleLbl="sibTrans2D1" presStyleIdx="0" presStyleCnt="2"/>
      <dgm:spPr/>
    </dgm:pt>
    <dgm:pt modelId="{3E1A63D6-2722-4367-8086-657F5469F0BD}" type="pres">
      <dgm:prSet presAssocID="{79F662FF-56BF-4D9A-9C33-B17330D4463A}" presName="connectorText" presStyleLbl="sibTrans2D1" presStyleIdx="0" presStyleCnt="2"/>
      <dgm:spPr/>
    </dgm:pt>
    <dgm:pt modelId="{E2072C04-EEB6-4136-8FDC-AB903A37F97B}" type="pres">
      <dgm:prSet presAssocID="{62E0914B-6977-4BEA-9B49-2AF28BC0130A}" presName="node" presStyleLbl="node1" presStyleIdx="1" presStyleCnt="3">
        <dgm:presLayoutVars>
          <dgm:bulletEnabled val="1"/>
        </dgm:presLayoutVars>
      </dgm:prSet>
      <dgm:spPr/>
    </dgm:pt>
    <dgm:pt modelId="{8A9F6B75-959E-46FE-9674-45BE9F19D3C0}" type="pres">
      <dgm:prSet presAssocID="{8BF354A9-DD31-4BB8-A2D1-B50A4A83C46A}" presName="sibTrans" presStyleLbl="sibTrans2D1" presStyleIdx="1" presStyleCnt="2"/>
      <dgm:spPr/>
    </dgm:pt>
    <dgm:pt modelId="{861CB480-554A-44BE-A4FD-1AE71A768FBF}" type="pres">
      <dgm:prSet presAssocID="{8BF354A9-DD31-4BB8-A2D1-B50A4A83C46A}" presName="connectorText" presStyleLbl="sibTrans2D1" presStyleIdx="1" presStyleCnt="2"/>
      <dgm:spPr/>
    </dgm:pt>
    <dgm:pt modelId="{FBA43FDC-9149-4245-B6C8-1A025519D575}" type="pres">
      <dgm:prSet presAssocID="{6FB521F4-6FC9-47A7-934E-F4ADD1AC35D8}" presName="node" presStyleLbl="node1" presStyleIdx="2" presStyleCnt="3">
        <dgm:presLayoutVars>
          <dgm:bulletEnabled val="1"/>
        </dgm:presLayoutVars>
      </dgm:prSet>
      <dgm:spPr/>
    </dgm:pt>
  </dgm:ptLst>
  <dgm:cxnLst>
    <dgm:cxn modelId="{DD19E005-D7F2-4443-BED2-FCC873ADB0DB}" type="presOf" srcId="{8BF354A9-DD31-4BB8-A2D1-B50A4A83C46A}" destId="{8A9F6B75-959E-46FE-9674-45BE9F19D3C0}" srcOrd="0" destOrd="0" presId="urn:microsoft.com/office/officeart/2005/8/layout/process1"/>
    <dgm:cxn modelId="{B0FADE0A-FA00-4083-82F6-3547C735CC49}" srcId="{746AF037-8028-4295-911A-58BF9CE1170B}" destId="{A8C8CC63-D945-44D8-A730-7FFC27F919FB}" srcOrd="0" destOrd="0" parTransId="{4F3C7C2E-34D6-4BA0-9E5D-852A28D1A793}" sibTransId="{79F662FF-56BF-4D9A-9C33-B17330D4463A}"/>
    <dgm:cxn modelId="{66AB0B21-AC42-4ED9-B9C8-F0A1C942A215}" type="presOf" srcId="{79F662FF-56BF-4D9A-9C33-B17330D4463A}" destId="{3E1A63D6-2722-4367-8086-657F5469F0BD}" srcOrd="1" destOrd="0" presId="urn:microsoft.com/office/officeart/2005/8/layout/process1"/>
    <dgm:cxn modelId="{0C8B7B28-C741-43BE-9392-BD1CC24DE352}" srcId="{746AF037-8028-4295-911A-58BF9CE1170B}" destId="{62E0914B-6977-4BEA-9B49-2AF28BC0130A}" srcOrd="1" destOrd="0" parTransId="{0033E11B-847D-4488-8430-C8913C5A4B34}" sibTransId="{8BF354A9-DD31-4BB8-A2D1-B50A4A83C46A}"/>
    <dgm:cxn modelId="{1FA05E3A-021D-4ADC-9FCA-34571DFC64F4}" srcId="{746AF037-8028-4295-911A-58BF9CE1170B}" destId="{6FB521F4-6FC9-47A7-934E-F4ADD1AC35D8}" srcOrd="2" destOrd="0" parTransId="{FAF383A8-A964-476F-B09A-A29BB94566B5}" sibTransId="{173ACEFA-C875-4E21-B750-C34E7C98B2C3}"/>
    <dgm:cxn modelId="{C658CB5E-98F0-406A-A852-5FD7A5177CAB}" type="presOf" srcId="{79F662FF-56BF-4D9A-9C33-B17330D4463A}" destId="{A8E0BD10-7CDF-4EC5-9075-0429DC2672F8}" srcOrd="0" destOrd="0" presId="urn:microsoft.com/office/officeart/2005/8/layout/process1"/>
    <dgm:cxn modelId="{47576E75-D555-4181-A1B8-F374E57A8352}" type="presOf" srcId="{A8C8CC63-D945-44D8-A730-7FFC27F919FB}" destId="{2FB7E584-371E-4C6B-A2C1-FF59065F4A82}" srcOrd="0" destOrd="0" presId="urn:microsoft.com/office/officeart/2005/8/layout/process1"/>
    <dgm:cxn modelId="{06C0817C-ECF2-4C44-B4C0-98E05F048100}" type="presOf" srcId="{8BF354A9-DD31-4BB8-A2D1-B50A4A83C46A}" destId="{861CB480-554A-44BE-A4FD-1AE71A768FBF}" srcOrd="1" destOrd="0" presId="urn:microsoft.com/office/officeart/2005/8/layout/process1"/>
    <dgm:cxn modelId="{A0521BBA-8E65-4F7B-9418-5A0AD5414AB0}" type="presOf" srcId="{62E0914B-6977-4BEA-9B49-2AF28BC0130A}" destId="{E2072C04-EEB6-4136-8FDC-AB903A37F97B}" srcOrd="0" destOrd="0" presId="urn:microsoft.com/office/officeart/2005/8/layout/process1"/>
    <dgm:cxn modelId="{22CD64C5-6563-4C66-A523-FED7F5B4635A}" type="presOf" srcId="{746AF037-8028-4295-911A-58BF9CE1170B}" destId="{1140D03F-8C05-4DFF-BB08-4D6E73133F90}" srcOrd="0" destOrd="0" presId="urn:microsoft.com/office/officeart/2005/8/layout/process1"/>
    <dgm:cxn modelId="{9AC179DC-D733-43A2-AD67-7A005C8AEF74}" type="presOf" srcId="{6FB521F4-6FC9-47A7-934E-F4ADD1AC35D8}" destId="{FBA43FDC-9149-4245-B6C8-1A025519D575}" srcOrd="0" destOrd="0" presId="urn:microsoft.com/office/officeart/2005/8/layout/process1"/>
    <dgm:cxn modelId="{E893B160-3837-4B01-89E4-B062DF429BC0}" type="presParOf" srcId="{1140D03F-8C05-4DFF-BB08-4D6E73133F90}" destId="{2FB7E584-371E-4C6B-A2C1-FF59065F4A82}" srcOrd="0" destOrd="0" presId="urn:microsoft.com/office/officeart/2005/8/layout/process1"/>
    <dgm:cxn modelId="{C9823E49-2A79-4BCE-ACFB-1836E84FFA26}" type="presParOf" srcId="{1140D03F-8C05-4DFF-BB08-4D6E73133F90}" destId="{A8E0BD10-7CDF-4EC5-9075-0429DC2672F8}" srcOrd="1" destOrd="0" presId="urn:microsoft.com/office/officeart/2005/8/layout/process1"/>
    <dgm:cxn modelId="{06A1E402-0584-4B1B-BC17-E8CCB1297E18}" type="presParOf" srcId="{A8E0BD10-7CDF-4EC5-9075-0429DC2672F8}" destId="{3E1A63D6-2722-4367-8086-657F5469F0BD}" srcOrd="0" destOrd="0" presId="urn:microsoft.com/office/officeart/2005/8/layout/process1"/>
    <dgm:cxn modelId="{0ADDBDC0-5A7D-4DC4-AF00-4FA910842230}" type="presParOf" srcId="{1140D03F-8C05-4DFF-BB08-4D6E73133F90}" destId="{E2072C04-EEB6-4136-8FDC-AB903A37F97B}" srcOrd="2" destOrd="0" presId="urn:microsoft.com/office/officeart/2005/8/layout/process1"/>
    <dgm:cxn modelId="{B0873DCF-F2D2-4B08-BD93-D1F2D8085640}" type="presParOf" srcId="{1140D03F-8C05-4DFF-BB08-4D6E73133F90}" destId="{8A9F6B75-959E-46FE-9674-45BE9F19D3C0}" srcOrd="3" destOrd="0" presId="urn:microsoft.com/office/officeart/2005/8/layout/process1"/>
    <dgm:cxn modelId="{F8D03476-9833-41A3-9F58-D6F86F2C009F}" type="presParOf" srcId="{8A9F6B75-959E-46FE-9674-45BE9F19D3C0}" destId="{861CB480-554A-44BE-A4FD-1AE71A768FBF}" srcOrd="0" destOrd="0" presId="urn:microsoft.com/office/officeart/2005/8/layout/process1"/>
    <dgm:cxn modelId="{24B9173C-3782-4A00-AC9A-0553CE2FD576}" type="presParOf" srcId="{1140D03F-8C05-4DFF-BB08-4D6E73133F90}" destId="{FBA43FDC-9149-4245-B6C8-1A025519D57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7A55030-2B94-417D-9812-26902D6D0663}" type="doc">
      <dgm:prSet loTypeId="urn:microsoft.com/office/officeart/2005/8/layout/process1" loCatId="process" qsTypeId="urn:microsoft.com/office/officeart/2005/8/quickstyle/simple5" qsCatId="simple" csTypeId="urn:microsoft.com/office/officeart/2005/8/colors/accent1_2" csCatId="accent1" phldr="1"/>
      <dgm:spPr/>
    </dgm:pt>
    <dgm:pt modelId="{AAE61E1B-ED58-42F9-99F6-608739D0FA43}">
      <dgm:prSet phldrT="[Text]"/>
      <dgm:spPr/>
      <dgm:t>
        <a:bodyPr/>
        <a:lstStyle/>
        <a:p>
          <a:pPr>
            <a:buSzPts val="1000"/>
            <a:buFont typeface="Courier New" panose="02070309020205020404" pitchFamily="49" charset="0"/>
            <a:buChar char="o"/>
          </a:pPr>
          <a:r>
            <a:rPr lang="en-IN" b="1" dirty="0"/>
            <a:t>Consensus Formation:</a:t>
          </a:r>
          <a:endParaRPr lang="en-IN" dirty="0"/>
        </a:p>
        <a:p>
          <a:pPr>
            <a:buSzPts val="1000"/>
            <a:buFont typeface="Courier New" panose="02070309020205020404" pitchFamily="49" charset="0"/>
            <a:buChar char="o"/>
          </a:pPr>
          <a:r>
            <a:rPr lang="en-IN" dirty="0"/>
            <a:t>Validators submit their findings to the blockchain, indicating whether they believe the vulnerability is genuine or a false positive.</a:t>
          </a:r>
        </a:p>
        <a:p>
          <a:pPr>
            <a:buSzPts val="1000"/>
            <a:buFont typeface="Courier New" panose="02070309020205020404" pitchFamily="49" charset="0"/>
            <a:buChar char="o"/>
          </a:pPr>
          <a:r>
            <a:rPr lang="en-IN" dirty="0"/>
            <a:t>A consensus is reached based on the majority of validator submissions. If most validators agree that the vulnerability is legitimate, it is confirmed and recorded as such. If the majority believe it is a false positive, it is flagged accordingly.</a:t>
          </a:r>
        </a:p>
      </dgm:t>
    </dgm:pt>
    <dgm:pt modelId="{32569033-0892-4FA8-9E5E-8FD9620199A7}" type="parTrans" cxnId="{3752C212-DCE4-4711-AD4F-527F9D2FDFB0}">
      <dgm:prSet/>
      <dgm:spPr/>
      <dgm:t>
        <a:bodyPr/>
        <a:lstStyle/>
        <a:p>
          <a:endParaRPr lang="en-IN"/>
        </a:p>
      </dgm:t>
    </dgm:pt>
    <dgm:pt modelId="{993D1ABC-8ABA-4CE9-84A2-D986D6D88F7F}" type="sibTrans" cxnId="{3752C212-DCE4-4711-AD4F-527F9D2FDFB0}">
      <dgm:prSet/>
      <dgm:spPr/>
      <dgm:t>
        <a:bodyPr/>
        <a:lstStyle/>
        <a:p>
          <a:endParaRPr lang="en-IN"/>
        </a:p>
      </dgm:t>
    </dgm:pt>
    <dgm:pt modelId="{C44856BD-5E06-430B-A6E2-9149828013E0}">
      <dgm:prSet phldrT="[Text]"/>
      <dgm:spPr/>
      <dgm:t>
        <a:bodyPr/>
        <a:lstStyle/>
        <a:p>
          <a:r>
            <a:rPr lang="en-IN" b="1" dirty="0"/>
            <a:t>Rewards and Penalties:</a:t>
          </a:r>
          <a:endParaRPr lang="en-IN" dirty="0"/>
        </a:p>
        <a:p>
          <a:r>
            <a:rPr lang="en-IN" dirty="0"/>
            <a:t>Validators who correctly identify vulnerabilities are rewarded with additional tokens or credits.</a:t>
          </a:r>
        </a:p>
        <a:p>
          <a:r>
            <a:rPr lang="en-IN" dirty="0"/>
            <a:t>Validators who incorrectly identify vulnerabilities (either falsely confirming or denying a vulnerability) lose their staked tokens or credits. This penalty discourages malicious or careless </a:t>
          </a:r>
          <a:r>
            <a:rPr lang="en-IN" dirty="0" err="1"/>
            <a:t>behavior</a:t>
          </a:r>
          <a:endParaRPr lang="en-IN" dirty="0"/>
        </a:p>
      </dgm:t>
    </dgm:pt>
    <dgm:pt modelId="{8F628A01-C4E9-4E64-9B76-2A20E80B6665}" type="parTrans" cxnId="{9D9097F4-84D0-4BEE-9BAD-AF29A3BA38F7}">
      <dgm:prSet/>
      <dgm:spPr/>
      <dgm:t>
        <a:bodyPr/>
        <a:lstStyle/>
        <a:p>
          <a:endParaRPr lang="en-IN"/>
        </a:p>
      </dgm:t>
    </dgm:pt>
    <dgm:pt modelId="{5D1B2691-A9F8-4C03-BEDE-050DC5E18819}" type="sibTrans" cxnId="{9D9097F4-84D0-4BEE-9BAD-AF29A3BA38F7}">
      <dgm:prSet/>
      <dgm:spPr/>
      <dgm:t>
        <a:bodyPr/>
        <a:lstStyle/>
        <a:p>
          <a:endParaRPr lang="en-IN"/>
        </a:p>
      </dgm:t>
    </dgm:pt>
    <dgm:pt modelId="{CA929228-832E-4CC1-B768-F91DACF71C74}" type="pres">
      <dgm:prSet presAssocID="{27A55030-2B94-417D-9812-26902D6D0663}" presName="Name0" presStyleCnt="0">
        <dgm:presLayoutVars>
          <dgm:dir/>
          <dgm:resizeHandles val="exact"/>
        </dgm:presLayoutVars>
      </dgm:prSet>
      <dgm:spPr/>
    </dgm:pt>
    <dgm:pt modelId="{8B704742-A323-4BB2-B033-AF3F64771BC3}" type="pres">
      <dgm:prSet presAssocID="{AAE61E1B-ED58-42F9-99F6-608739D0FA43}" presName="node" presStyleLbl="node1" presStyleIdx="0" presStyleCnt="2">
        <dgm:presLayoutVars>
          <dgm:bulletEnabled val="1"/>
        </dgm:presLayoutVars>
      </dgm:prSet>
      <dgm:spPr/>
    </dgm:pt>
    <dgm:pt modelId="{9A54B3D9-5926-497F-8D86-894C71BB30B2}" type="pres">
      <dgm:prSet presAssocID="{993D1ABC-8ABA-4CE9-84A2-D986D6D88F7F}" presName="sibTrans" presStyleLbl="sibTrans2D1" presStyleIdx="0" presStyleCnt="1"/>
      <dgm:spPr/>
    </dgm:pt>
    <dgm:pt modelId="{AD190675-91BE-4E2E-80C9-F7137FF07BA4}" type="pres">
      <dgm:prSet presAssocID="{993D1ABC-8ABA-4CE9-84A2-D986D6D88F7F}" presName="connectorText" presStyleLbl="sibTrans2D1" presStyleIdx="0" presStyleCnt="1"/>
      <dgm:spPr/>
    </dgm:pt>
    <dgm:pt modelId="{B1EB4B88-FB17-4AFB-8D59-A073433D0D91}" type="pres">
      <dgm:prSet presAssocID="{C44856BD-5E06-430B-A6E2-9149828013E0}" presName="node" presStyleLbl="node1" presStyleIdx="1" presStyleCnt="2">
        <dgm:presLayoutVars>
          <dgm:bulletEnabled val="1"/>
        </dgm:presLayoutVars>
      </dgm:prSet>
      <dgm:spPr/>
    </dgm:pt>
  </dgm:ptLst>
  <dgm:cxnLst>
    <dgm:cxn modelId="{3752C212-DCE4-4711-AD4F-527F9D2FDFB0}" srcId="{27A55030-2B94-417D-9812-26902D6D0663}" destId="{AAE61E1B-ED58-42F9-99F6-608739D0FA43}" srcOrd="0" destOrd="0" parTransId="{32569033-0892-4FA8-9E5E-8FD9620199A7}" sibTransId="{993D1ABC-8ABA-4CE9-84A2-D986D6D88F7F}"/>
    <dgm:cxn modelId="{3098592F-C094-49E5-B688-862CE1224EB7}" type="presOf" srcId="{993D1ABC-8ABA-4CE9-84A2-D986D6D88F7F}" destId="{9A54B3D9-5926-497F-8D86-894C71BB30B2}" srcOrd="0" destOrd="0" presId="urn:microsoft.com/office/officeart/2005/8/layout/process1"/>
    <dgm:cxn modelId="{4ED66040-35D5-4785-9735-736BA08FCC3D}" type="presOf" srcId="{AAE61E1B-ED58-42F9-99F6-608739D0FA43}" destId="{8B704742-A323-4BB2-B033-AF3F64771BC3}" srcOrd="0" destOrd="0" presId="urn:microsoft.com/office/officeart/2005/8/layout/process1"/>
    <dgm:cxn modelId="{99257C43-57B6-452E-A388-D5FCA4968C8A}" type="presOf" srcId="{27A55030-2B94-417D-9812-26902D6D0663}" destId="{CA929228-832E-4CC1-B768-F91DACF71C74}" srcOrd="0" destOrd="0" presId="urn:microsoft.com/office/officeart/2005/8/layout/process1"/>
    <dgm:cxn modelId="{1CA88A47-FDBB-4A0C-8844-CC0A9CE99A81}" type="presOf" srcId="{993D1ABC-8ABA-4CE9-84A2-D986D6D88F7F}" destId="{AD190675-91BE-4E2E-80C9-F7137FF07BA4}" srcOrd="1" destOrd="0" presId="urn:microsoft.com/office/officeart/2005/8/layout/process1"/>
    <dgm:cxn modelId="{53C36BAA-2827-4AAB-A4BE-6C1F1B92BF67}" type="presOf" srcId="{C44856BD-5E06-430B-A6E2-9149828013E0}" destId="{B1EB4B88-FB17-4AFB-8D59-A073433D0D91}" srcOrd="0" destOrd="0" presId="urn:microsoft.com/office/officeart/2005/8/layout/process1"/>
    <dgm:cxn modelId="{9D9097F4-84D0-4BEE-9BAD-AF29A3BA38F7}" srcId="{27A55030-2B94-417D-9812-26902D6D0663}" destId="{C44856BD-5E06-430B-A6E2-9149828013E0}" srcOrd="1" destOrd="0" parTransId="{8F628A01-C4E9-4E64-9B76-2A20E80B6665}" sibTransId="{5D1B2691-A9F8-4C03-BEDE-050DC5E18819}"/>
    <dgm:cxn modelId="{AC679B3E-EFAC-41E0-BC83-DAAA54C48BFA}" type="presParOf" srcId="{CA929228-832E-4CC1-B768-F91DACF71C74}" destId="{8B704742-A323-4BB2-B033-AF3F64771BC3}" srcOrd="0" destOrd="0" presId="urn:microsoft.com/office/officeart/2005/8/layout/process1"/>
    <dgm:cxn modelId="{317D9420-DE52-40D0-B93E-E92B7E5552BD}" type="presParOf" srcId="{CA929228-832E-4CC1-B768-F91DACF71C74}" destId="{9A54B3D9-5926-497F-8D86-894C71BB30B2}" srcOrd="1" destOrd="0" presId="urn:microsoft.com/office/officeart/2005/8/layout/process1"/>
    <dgm:cxn modelId="{7B7AB385-2529-42F2-A0C5-0C6E331CE5BE}" type="presParOf" srcId="{9A54B3D9-5926-497F-8D86-894C71BB30B2}" destId="{AD190675-91BE-4E2E-80C9-F7137FF07BA4}" srcOrd="0" destOrd="0" presId="urn:microsoft.com/office/officeart/2005/8/layout/process1"/>
    <dgm:cxn modelId="{45FF4315-BA0C-459A-A7DD-E511DDFA9F2F}" type="presParOf" srcId="{CA929228-832E-4CC1-B768-F91DACF71C74}" destId="{B1EB4B88-FB17-4AFB-8D59-A073433D0D91}"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1166C-68E5-4438-899B-694E885394F0}">
      <dsp:nvSpPr>
        <dsp:cNvPr id="0" name=""/>
        <dsp:cNvSpPr/>
      </dsp:nvSpPr>
      <dsp:spPr>
        <a:xfrm>
          <a:off x="3594" y="1527163"/>
          <a:ext cx="1751401" cy="111214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0CACA71-8668-41A0-AE73-BEF5147BA9A8}">
      <dsp:nvSpPr>
        <dsp:cNvPr id="0" name=""/>
        <dsp:cNvSpPr/>
      </dsp:nvSpPr>
      <dsp:spPr>
        <a:xfrm>
          <a:off x="198194" y="1712033"/>
          <a:ext cx="1751401" cy="111214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Project Overview</a:t>
          </a:r>
          <a:endParaRPr lang="en-US" sz="1600" kern="1200" dirty="0"/>
        </a:p>
      </dsp:txBody>
      <dsp:txXfrm>
        <a:off x="230767" y="1744606"/>
        <a:ext cx="1686255" cy="1046994"/>
      </dsp:txXfrm>
    </dsp:sp>
    <dsp:sp modelId="{5D4642F6-F0BF-4687-B1A5-F623C29AB7B5}">
      <dsp:nvSpPr>
        <dsp:cNvPr id="0" name=""/>
        <dsp:cNvSpPr/>
      </dsp:nvSpPr>
      <dsp:spPr>
        <a:xfrm>
          <a:off x="2144196" y="1527163"/>
          <a:ext cx="1751401" cy="111214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09FD984-6257-4F86-894D-D148C143CA8A}">
      <dsp:nvSpPr>
        <dsp:cNvPr id="0" name=""/>
        <dsp:cNvSpPr/>
      </dsp:nvSpPr>
      <dsp:spPr>
        <a:xfrm>
          <a:off x="2338796" y="1712033"/>
          <a:ext cx="1751401" cy="111214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1)Discuss pros and cons of vulnerability scanning</a:t>
          </a:r>
        </a:p>
      </dsp:txBody>
      <dsp:txXfrm>
        <a:off x="2371369" y="1744606"/>
        <a:ext cx="1686255" cy="1046994"/>
      </dsp:txXfrm>
    </dsp:sp>
    <dsp:sp modelId="{8CBA7437-9029-4D8A-9C71-71BBAF3FB904}">
      <dsp:nvSpPr>
        <dsp:cNvPr id="0" name=""/>
        <dsp:cNvSpPr/>
      </dsp:nvSpPr>
      <dsp:spPr>
        <a:xfrm>
          <a:off x="4284798" y="1527163"/>
          <a:ext cx="1751401" cy="111214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332546-C8D7-4C64-A5F2-8631AF5AE0C1}">
      <dsp:nvSpPr>
        <dsp:cNvPr id="0" name=""/>
        <dsp:cNvSpPr/>
      </dsp:nvSpPr>
      <dsp:spPr>
        <a:xfrm>
          <a:off x="4479399" y="1712033"/>
          <a:ext cx="1751401" cy="111214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2) Analyze Impact of False Positives and False Negatives</a:t>
          </a:r>
        </a:p>
      </dsp:txBody>
      <dsp:txXfrm>
        <a:off x="4511972" y="1744606"/>
        <a:ext cx="1686255" cy="1046994"/>
      </dsp:txXfrm>
    </dsp:sp>
    <dsp:sp modelId="{D7DD7205-B765-4A95-8ABD-BCDBD5A6C075}">
      <dsp:nvSpPr>
        <dsp:cNvPr id="0" name=""/>
        <dsp:cNvSpPr/>
      </dsp:nvSpPr>
      <dsp:spPr>
        <a:xfrm>
          <a:off x="6425401" y="1527163"/>
          <a:ext cx="1751401" cy="111214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BE75835-6BAE-4C20-8BE7-3FEB6621C46C}">
      <dsp:nvSpPr>
        <dsp:cNvPr id="0" name=""/>
        <dsp:cNvSpPr/>
      </dsp:nvSpPr>
      <dsp:spPr>
        <a:xfrm>
          <a:off x="6620001" y="1712033"/>
          <a:ext cx="1751401" cy="111214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3) Leverage AI for Enhanced Accuracy</a:t>
          </a:r>
        </a:p>
      </dsp:txBody>
      <dsp:txXfrm>
        <a:off x="6652574" y="1744606"/>
        <a:ext cx="1686255" cy="1046994"/>
      </dsp:txXfrm>
    </dsp:sp>
    <dsp:sp modelId="{B506E036-FF74-4639-92D4-5974310C2C3A}">
      <dsp:nvSpPr>
        <dsp:cNvPr id="0" name=""/>
        <dsp:cNvSpPr/>
      </dsp:nvSpPr>
      <dsp:spPr>
        <a:xfrm>
          <a:off x="8566003" y="1527163"/>
          <a:ext cx="1751401" cy="111214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1D523F9-A061-43C6-815F-DC21CCD384AF}">
      <dsp:nvSpPr>
        <dsp:cNvPr id="0" name=""/>
        <dsp:cNvSpPr/>
      </dsp:nvSpPr>
      <dsp:spPr>
        <a:xfrm>
          <a:off x="8760603" y="1712033"/>
          <a:ext cx="1751401" cy="111214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4)</a:t>
          </a:r>
          <a:r>
            <a:rPr lang="en-IN" sz="1600" kern="1200"/>
            <a:t> </a:t>
          </a:r>
          <a:r>
            <a:rPr lang="en-US" sz="1600" kern="1200"/>
            <a:t>Utilize Blockchain for Data Integrity</a:t>
          </a:r>
        </a:p>
      </dsp:txBody>
      <dsp:txXfrm>
        <a:off x="8793176" y="1744606"/>
        <a:ext cx="1686255" cy="10469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7E584-371E-4C6B-A2C1-FF59065F4A82}">
      <dsp:nvSpPr>
        <dsp:cNvPr id="0" name=""/>
        <dsp:cNvSpPr/>
      </dsp:nvSpPr>
      <dsp:spPr>
        <a:xfrm>
          <a:off x="9242" y="242652"/>
          <a:ext cx="2762398" cy="1657439"/>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Detection:</a:t>
          </a:r>
          <a:endParaRPr lang="en-IN" sz="1800" kern="1200" dirty="0"/>
        </a:p>
        <a:p>
          <a:pPr marL="0" lvl="0" indent="0" algn="ctr" defTabSz="800100">
            <a:lnSpc>
              <a:spcPct val="90000"/>
            </a:lnSpc>
            <a:spcBef>
              <a:spcPct val="0"/>
            </a:spcBef>
            <a:spcAft>
              <a:spcPct val="35000"/>
            </a:spcAft>
            <a:buSzPts val="1000"/>
            <a:buFont typeface="Courier New" panose="02070309020205020404" pitchFamily="49" charset="0"/>
            <a:buNone/>
          </a:pPr>
          <a:r>
            <a:rPr lang="en-IN" sz="1800" kern="1200" dirty="0"/>
            <a:t>A vulnerability scanner detects a potential SQL injection vulnerability in a web application.</a:t>
          </a:r>
        </a:p>
      </dsp:txBody>
      <dsp:txXfrm>
        <a:off x="57787" y="291197"/>
        <a:ext cx="2665308" cy="1560349"/>
      </dsp:txXfrm>
    </dsp:sp>
    <dsp:sp modelId="{A8E0BD10-7CDF-4EC5-9075-0429DC2672F8}">
      <dsp:nvSpPr>
        <dsp:cNvPr id="0" name=""/>
        <dsp:cNvSpPr/>
      </dsp:nvSpPr>
      <dsp:spPr>
        <a:xfrm>
          <a:off x="3047880" y="728834"/>
          <a:ext cx="585628" cy="685074"/>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047880" y="865849"/>
        <a:ext cx="409940" cy="411044"/>
      </dsp:txXfrm>
    </dsp:sp>
    <dsp:sp modelId="{E2072C04-EEB6-4136-8FDC-AB903A37F97B}">
      <dsp:nvSpPr>
        <dsp:cNvPr id="0" name=""/>
        <dsp:cNvSpPr/>
      </dsp:nvSpPr>
      <dsp:spPr>
        <a:xfrm>
          <a:off x="3876600" y="242652"/>
          <a:ext cx="2762398" cy="1657439"/>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SzPts val="1000"/>
            <a:buFont typeface="Courier New" panose="02070309020205020404" pitchFamily="49" charset="0"/>
            <a:buNone/>
          </a:pPr>
          <a:r>
            <a:rPr lang="en-IN" sz="1800" b="1" kern="1200" dirty="0"/>
            <a:t>Distribution:</a:t>
          </a:r>
          <a:endParaRPr lang="en-IN" sz="1800" kern="1200" dirty="0"/>
        </a:p>
        <a:p>
          <a:pPr marL="0" lvl="0" indent="0" algn="ctr" defTabSz="800100">
            <a:lnSpc>
              <a:spcPct val="90000"/>
            </a:lnSpc>
            <a:spcBef>
              <a:spcPct val="0"/>
            </a:spcBef>
            <a:spcAft>
              <a:spcPct val="35000"/>
            </a:spcAft>
            <a:buSzPts val="1000"/>
            <a:buFont typeface="Courier New" panose="02070309020205020404" pitchFamily="49" charset="0"/>
            <a:buNone/>
          </a:pPr>
          <a:r>
            <a:rPr lang="en-IN" sz="1800" kern="1200" dirty="0"/>
            <a:t>The detected vulnerability is sent to 10 validators who are part of the </a:t>
          </a:r>
          <a:r>
            <a:rPr lang="en-IN" sz="1800" kern="1200" dirty="0" err="1"/>
            <a:t>PoS</a:t>
          </a:r>
          <a:r>
            <a:rPr lang="en-IN" sz="1800" kern="1200" dirty="0"/>
            <a:t> network.</a:t>
          </a:r>
        </a:p>
      </dsp:txBody>
      <dsp:txXfrm>
        <a:off x="3925145" y="291197"/>
        <a:ext cx="2665308" cy="1560349"/>
      </dsp:txXfrm>
    </dsp:sp>
    <dsp:sp modelId="{8A9F6B75-959E-46FE-9674-45BE9F19D3C0}">
      <dsp:nvSpPr>
        <dsp:cNvPr id="0" name=""/>
        <dsp:cNvSpPr/>
      </dsp:nvSpPr>
      <dsp:spPr>
        <a:xfrm>
          <a:off x="6915239" y="728834"/>
          <a:ext cx="585628" cy="685074"/>
        </a:xfrm>
        <a:prstGeom prst="rightArrow">
          <a:avLst>
            <a:gd name="adj1" fmla="val 60000"/>
            <a:gd name="adj2" fmla="val 50000"/>
          </a:avLst>
        </a:prstGeom>
        <a:solidFill>
          <a:schemeClr val="accent5">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915239" y="865849"/>
        <a:ext cx="409940" cy="411044"/>
      </dsp:txXfrm>
    </dsp:sp>
    <dsp:sp modelId="{FBA43FDC-9149-4245-B6C8-1A025519D575}">
      <dsp:nvSpPr>
        <dsp:cNvPr id="0" name=""/>
        <dsp:cNvSpPr/>
      </dsp:nvSpPr>
      <dsp:spPr>
        <a:xfrm>
          <a:off x="7743958" y="242652"/>
          <a:ext cx="2762398" cy="1657439"/>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SzPts val="1000"/>
            <a:buFont typeface="Courier New" panose="02070309020205020404" pitchFamily="49" charset="0"/>
            <a:buNone/>
          </a:pPr>
          <a:r>
            <a:rPr lang="en-IN" sz="1800" b="1" kern="1200" dirty="0"/>
            <a:t>Staking:</a:t>
          </a:r>
          <a:endParaRPr lang="en-IN" sz="1800" kern="1200" dirty="0"/>
        </a:p>
        <a:p>
          <a:pPr marL="0" lvl="0" indent="0" algn="ctr" defTabSz="800100">
            <a:lnSpc>
              <a:spcPct val="90000"/>
            </a:lnSpc>
            <a:spcBef>
              <a:spcPct val="0"/>
            </a:spcBef>
            <a:spcAft>
              <a:spcPct val="35000"/>
            </a:spcAft>
            <a:buNone/>
          </a:pPr>
          <a:r>
            <a:rPr lang="en-IN" sz="1800" kern="1200" dirty="0"/>
            <a:t>Each validator stakes 100 tokens to participate in the validation process</a:t>
          </a:r>
        </a:p>
      </dsp:txBody>
      <dsp:txXfrm>
        <a:off x="7792503" y="291197"/>
        <a:ext cx="2665308" cy="15603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5FCA3-CF6D-4C10-9D5C-1A52AAB3BC57}">
      <dsp:nvSpPr>
        <dsp:cNvPr id="0" name=""/>
        <dsp:cNvSpPr/>
      </dsp:nvSpPr>
      <dsp:spPr>
        <a:xfrm>
          <a:off x="7143" y="699971"/>
          <a:ext cx="2135187" cy="271485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SzPts val="1000"/>
            <a:buFont typeface="Courier New" panose="02070309020205020404" pitchFamily="49" charset="0"/>
            <a:buNone/>
          </a:pPr>
          <a:r>
            <a:rPr lang="en-IN" sz="1500" b="1" kern="1200" dirty="0"/>
            <a:t>Validation:</a:t>
          </a:r>
          <a:endParaRPr lang="en-IN" sz="1500" kern="1200" dirty="0"/>
        </a:p>
        <a:p>
          <a:pPr marL="0" lvl="0" indent="0" algn="ctr" defTabSz="666750">
            <a:lnSpc>
              <a:spcPct val="90000"/>
            </a:lnSpc>
            <a:spcBef>
              <a:spcPct val="0"/>
            </a:spcBef>
            <a:spcAft>
              <a:spcPct val="35000"/>
            </a:spcAft>
            <a:buSzPts val="1000"/>
            <a:buFont typeface="Courier New" panose="02070309020205020404" pitchFamily="49" charset="0"/>
            <a:buNone/>
          </a:pPr>
          <a:r>
            <a:rPr lang="en-IN" sz="1500" kern="1200" dirty="0"/>
            <a:t>Validators use their tools and expertise to </a:t>
          </a:r>
          <a:r>
            <a:rPr lang="en-IN" sz="1500" kern="1200" dirty="0" err="1"/>
            <a:t>analyze</a:t>
          </a:r>
          <a:r>
            <a:rPr lang="en-IN" sz="1500" kern="1200" dirty="0"/>
            <a:t> the potential SQL injection vulnerability. They consider factors such as code context, historical data, and testing results.</a:t>
          </a:r>
        </a:p>
      </dsp:txBody>
      <dsp:txXfrm>
        <a:off x="69680" y="762508"/>
        <a:ext cx="2010113" cy="2589783"/>
      </dsp:txXfrm>
    </dsp:sp>
    <dsp:sp modelId="{7D995D47-7CCB-451D-883D-D5531972B13A}">
      <dsp:nvSpPr>
        <dsp:cNvPr id="0" name=""/>
        <dsp:cNvSpPr/>
      </dsp:nvSpPr>
      <dsp:spPr>
        <a:xfrm>
          <a:off x="2355850" y="179263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355850" y="1898541"/>
        <a:ext cx="316861" cy="317716"/>
      </dsp:txXfrm>
    </dsp:sp>
    <dsp:sp modelId="{51AC5FD1-0B19-4764-A6AF-051BE335DAC5}">
      <dsp:nvSpPr>
        <dsp:cNvPr id="0" name=""/>
        <dsp:cNvSpPr/>
      </dsp:nvSpPr>
      <dsp:spPr>
        <a:xfrm>
          <a:off x="2996406" y="699971"/>
          <a:ext cx="2135187" cy="271485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SzPts val="1000"/>
            <a:buFont typeface="Courier New" panose="02070309020205020404" pitchFamily="49" charset="0"/>
            <a:buNone/>
          </a:pPr>
          <a:r>
            <a:rPr lang="en-IN" sz="1500" b="1" kern="1200" dirty="0"/>
            <a:t>Consensus:</a:t>
          </a:r>
          <a:endParaRPr lang="en-IN" sz="1500" kern="1200" dirty="0"/>
        </a:p>
        <a:p>
          <a:pPr marL="0" lvl="0" indent="0" algn="ctr" defTabSz="666750">
            <a:lnSpc>
              <a:spcPct val="90000"/>
            </a:lnSpc>
            <a:spcBef>
              <a:spcPct val="0"/>
            </a:spcBef>
            <a:spcAft>
              <a:spcPct val="35000"/>
            </a:spcAft>
            <a:buSzPts val="1000"/>
            <a:buFont typeface="Courier New" panose="02070309020205020404" pitchFamily="49" charset="0"/>
            <a:buNone/>
          </a:pPr>
          <a:r>
            <a:rPr lang="en-IN" sz="1500" kern="1200" dirty="0"/>
            <a:t>Out of 10 validators, 8 confirm the vulnerability as genuine, while 2 mark it as a false positive.</a:t>
          </a:r>
        </a:p>
        <a:p>
          <a:pPr marL="0" lvl="0" indent="0" algn="ctr" defTabSz="666750">
            <a:lnSpc>
              <a:spcPct val="90000"/>
            </a:lnSpc>
            <a:spcBef>
              <a:spcPct val="0"/>
            </a:spcBef>
            <a:spcAft>
              <a:spcPct val="35000"/>
            </a:spcAft>
            <a:buSzPts val="1000"/>
            <a:buFont typeface="Courier New" panose="02070309020205020404" pitchFamily="49" charset="0"/>
            <a:buNone/>
          </a:pPr>
          <a:r>
            <a:rPr lang="en-IN" sz="1500" kern="1200" dirty="0"/>
            <a:t>Since the majority (80%) agree on the validity of the vulnerability, it is confirmed and recorded as a genuine threat.</a:t>
          </a:r>
        </a:p>
      </dsp:txBody>
      <dsp:txXfrm>
        <a:off x="3058943" y="762508"/>
        <a:ext cx="2010113" cy="2589783"/>
      </dsp:txXfrm>
    </dsp:sp>
    <dsp:sp modelId="{EE4EC61A-09B0-4819-B763-BA5F3B7B4AE4}">
      <dsp:nvSpPr>
        <dsp:cNvPr id="0" name=""/>
        <dsp:cNvSpPr/>
      </dsp:nvSpPr>
      <dsp:spPr>
        <a:xfrm>
          <a:off x="5345112" y="179263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5345112" y="1898541"/>
        <a:ext cx="316861" cy="317716"/>
      </dsp:txXfrm>
    </dsp:sp>
    <dsp:sp modelId="{0116A7BC-3AE1-4982-A8C5-32F0B67E410C}">
      <dsp:nvSpPr>
        <dsp:cNvPr id="0" name=""/>
        <dsp:cNvSpPr/>
      </dsp:nvSpPr>
      <dsp:spPr>
        <a:xfrm>
          <a:off x="5985668" y="699971"/>
          <a:ext cx="2135187" cy="271485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SzPts val="1000"/>
            <a:buFont typeface="Courier New" panose="02070309020205020404" pitchFamily="49" charset="0"/>
            <a:buNone/>
          </a:pPr>
          <a:r>
            <a:rPr lang="en-IN" sz="1500" b="1" kern="1200" dirty="0"/>
            <a:t>Rewards and Penalties:</a:t>
          </a:r>
          <a:endParaRPr lang="en-IN" sz="1500" kern="1200" dirty="0"/>
        </a:p>
        <a:p>
          <a:pPr marL="0" lvl="0" indent="0" algn="ctr" defTabSz="666750">
            <a:lnSpc>
              <a:spcPct val="90000"/>
            </a:lnSpc>
            <a:spcBef>
              <a:spcPct val="0"/>
            </a:spcBef>
            <a:spcAft>
              <a:spcPct val="35000"/>
            </a:spcAft>
            <a:buSzPts val="1000"/>
            <a:buFont typeface="Courier New" panose="02070309020205020404" pitchFamily="49" charset="0"/>
            <a:buNone/>
          </a:pPr>
          <a:r>
            <a:rPr lang="en-IN" sz="1500" kern="1200" dirty="0"/>
            <a:t>The 8 validators who correctly identified the vulnerability receive additional tokens as a reward.</a:t>
          </a:r>
        </a:p>
        <a:p>
          <a:pPr marL="0" lvl="0" indent="0" algn="ctr" defTabSz="666750">
            <a:lnSpc>
              <a:spcPct val="90000"/>
            </a:lnSpc>
            <a:spcBef>
              <a:spcPct val="0"/>
            </a:spcBef>
            <a:spcAft>
              <a:spcPct val="35000"/>
            </a:spcAft>
            <a:buSzPts val="1000"/>
            <a:buFont typeface="Courier New" panose="02070309020205020404" pitchFamily="49" charset="0"/>
            <a:buNone/>
          </a:pPr>
          <a:r>
            <a:rPr lang="en-IN" sz="1500" kern="1200" dirty="0"/>
            <a:t>The 2 validators who incorrectly marked it as a false positive lose a portion of their staked tokens.</a:t>
          </a:r>
        </a:p>
      </dsp:txBody>
      <dsp:txXfrm>
        <a:off x="6048205" y="762508"/>
        <a:ext cx="2010113" cy="25897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5CC43-B5C7-4EBD-9132-029BC23E82B5}">
      <dsp:nvSpPr>
        <dsp:cNvPr id="0" name=""/>
        <dsp:cNvSpPr/>
      </dsp:nvSpPr>
      <dsp:spPr>
        <a:xfrm>
          <a:off x="0" y="23299"/>
          <a:ext cx="5393361" cy="790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EF9E4C-D207-4C01-B081-993842F7A50B}">
      <dsp:nvSpPr>
        <dsp:cNvPr id="0" name=""/>
        <dsp:cNvSpPr/>
      </dsp:nvSpPr>
      <dsp:spPr>
        <a:xfrm>
          <a:off x="239089" y="201135"/>
          <a:ext cx="435133" cy="434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529FAF-0C6C-440C-AD4A-DB30B80E7017}">
      <dsp:nvSpPr>
        <dsp:cNvPr id="0" name=""/>
        <dsp:cNvSpPr/>
      </dsp:nvSpPr>
      <dsp:spPr>
        <a:xfrm>
          <a:off x="913313" y="23299"/>
          <a:ext cx="4465982" cy="815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63" tIns="86263" rIns="86263" bIns="86263" numCol="1" spcCol="1270" anchor="ctr" anchorCtr="0">
          <a:noAutofit/>
        </a:bodyPr>
        <a:lstStyle/>
        <a:p>
          <a:pPr marL="0" lvl="0" indent="0" algn="l" defTabSz="622300">
            <a:lnSpc>
              <a:spcPct val="100000"/>
            </a:lnSpc>
            <a:spcBef>
              <a:spcPct val="0"/>
            </a:spcBef>
            <a:spcAft>
              <a:spcPct val="35000"/>
            </a:spcAft>
            <a:buNone/>
          </a:pPr>
          <a:r>
            <a:rPr lang="en-US" sz="1400" kern="1200"/>
            <a:t>Prior to this internship, I had limited knowledge in generative AI and cybersecurity. </a:t>
          </a:r>
        </a:p>
      </dsp:txBody>
      <dsp:txXfrm>
        <a:off x="913313" y="23299"/>
        <a:ext cx="4465982" cy="815079"/>
      </dsp:txXfrm>
    </dsp:sp>
    <dsp:sp modelId="{36749402-DEA1-4FA9-A3B0-5AE629EBB994}">
      <dsp:nvSpPr>
        <dsp:cNvPr id="0" name=""/>
        <dsp:cNvSpPr/>
      </dsp:nvSpPr>
      <dsp:spPr>
        <a:xfrm>
          <a:off x="0" y="1042148"/>
          <a:ext cx="5393361" cy="790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FB754-C99C-4C85-ABDF-BC0B2D87E391}">
      <dsp:nvSpPr>
        <dsp:cNvPr id="0" name=""/>
        <dsp:cNvSpPr/>
      </dsp:nvSpPr>
      <dsp:spPr>
        <a:xfrm>
          <a:off x="239089" y="1219984"/>
          <a:ext cx="435133" cy="434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386FB3-9020-4B6C-8AC1-503A21DDCE5E}">
      <dsp:nvSpPr>
        <dsp:cNvPr id="0" name=""/>
        <dsp:cNvSpPr/>
      </dsp:nvSpPr>
      <dsp:spPr>
        <a:xfrm>
          <a:off x="913313" y="1042148"/>
          <a:ext cx="4465982" cy="815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63" tIns="86263" rIns="86263" bIns="86263" numCol="1" spcCol="1270" anchor="ctr" anchorCtr="0">
          <a:noAutofit/>
        </a:bodyPr>
        <a:lstStyle/>
        <a:p>
          <a:pPr marL="0" lvl="0" indent="0" algn="l" defTabSz="622300">
            <a:lnSpc>
              <a:spcPct val="100000"/>
            </a:lnSpc>
            <a:spcBef>
              <a:spcPct val="0"/>
            </a:spcBef>
            <a:spcAft>
              <a:spcPct val="35000"/>
            </a:spcAft>
            <a:buNone/>
          </a:pPr>
          <a:r>
            <a:rPr lang="en-US" sz="1400" kern="1200"/>
            <a:t>Throughout the program, I expanded my understanding in these fields, learning extensively about machine learning, generative AI, and automation. </a:t>
          </a:r>
        </a:p>
      </dsp:txBody>
      <dsp:txXfrm>
        <a:off x="913313" y="1042148"/>
        <a:ext cx="4465982" cy="815079"/>
      </dsp:txXfrm>
    </dsp:sp>
    <dsp:sp modelId="{101F13EB-CAF0-41E5-A48C-E78BC5449E48}">
      <dsp:nvSpPr>
        <dsp:cNvPr id="0" name=""/>
        <dsp:cNvSpPr/>
      </dsp:nvSpPr>
      <dsp:spPr>
        <a:xfrm>
          <a:off x="0" y="2060997"/>
          <a:ext cx="5393361" cy="790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23779-47A6-48F5-961D-DE53532AB1BA}">
      <dsp:nvSpPr>
        <dsp:cNvPr id="0" name=""/>
        <dsp:cNvSpPr/>
      </dsp:nvSpPr>
      <dsp:spPr>
        <a:xfrm>
          <a:off x="239089" y="2238833"/>
          <a:ext cx="435133" cy="434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0A7F9C-A0A6-4A1A-B703-86BA523A991A}">
      <dsp:nvSpPr>
        <dsp:cNvPr id="0" name=""/>
        <dsp:cNvSpPr/>
      </dsp:nvSpPr>
      <dsp:spPr>
        <a:xfrm>
          <a:off x="913313" y="2060997"/>
          <a:ext cx="4465982" cy="815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63" tIns="86263" rIns="86263" bIns="86263" numCol="1" spcCol="1270" anchor="ctr" anchorCtr="0">
          <a:noAutofit/>
        </a:bodyPr>
        <a:lstStyle/>
        <a:p>
          <a:pPr marL="0" lvl="0" indent="0" algn="l" defTabSz="622300">
            <a:lnSpc>
              <a:spcPct val="100000"/>
            </a:lnSpc>
            <a:spcBef>
              <a:spcPct val="0"/>
            </a:spcBef>
            <a:spcAft>
              <a:spcPct val="35000"/>
            </a:spcAft>
            <a:buNone/>
          </a:pPr>
          <a:r>
            <a:rPr lang="en-US" sz="1400" kern="1200"/>
            <a:t>Courses on CSA, SIR, and VR provided essential skills in ServiceNow configuration and cybersecurity.</a:t>
          </a:r>
        </a:p>
      </dsp:txBody>
      <dsp:txXfrm>
        <a:off x="913313" y="2060997"/>
        <a:ext cx="4465982" cy="815079"/>
      </dsp:txXfrm>
    </dsp:sp>
    <dsp:sp modelId="{5ACC345A-EC2A-43E8-B1FF-4116C4261BA5}">
      <dsp:nvSpPr>
        <dsp:cNvPr id="0" name=""/>
        <dsp:cNvSpPr/>
      </dsp:nvSpPr>
      <dsp:spPr>
        <a:xfrm>
          <a:off x="0" y="3079846"/>
          <a:ext cx="5393361" cy="12481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DE1AFF-DA69-44C8-86C4-9921D6C34D70}">
      <dsp:nvSpPr>
        <dsp:cNvPr id="0" name=""/>
        <dsp:cNvSpPr/>
      </dsp:nvSpPr>
      <dsp:spPr>
        <a:xfrm>
          <a:off x="239089" y="3486587"/>
          <a:ext cx="435133" cy="434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E5BB4F-CC08-42A8-A7A3-938A9BF27C38}">
      <dsp:nvSpPr>
        <dsp:cNvPr id="0" name=""/>
        <dsp:cNvSpPr/>
      </dsp:nvSpPr>
      <dsp:spPr>
        <a:xfrm>
          <a:off x="913313" y="3308752"/>
          <a:ext cx="4465982" cy="815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63" tIns="86263" rIns="86263" bIns="86263" numCol="1" spcCol="1270" anchor="ctr" anchorCtr="0">
          <a:noAutofit/>
        </a:bodyPr>
        <a:lstStyle/>
        <a:p>
          <a:pPr marL="0" lvl="0" indent="0" algn="l" defTabSz="622300">
            <a:lnSpc>
              <a:spcPct val="100000"/>
            </a:lnSpc>
            <a:spcBef>
              <a:spcPct val="0"/>
            </a:spcBef>
            <a:spcAft>
              <a:spcPct val="35000"/>
            </a:spcAft>
            <a:buNone/>
          </a:pPr>
          <a:r>
            <a:rPr lang="en-US" sz="1400" kern="1200" dirty="0"/>
            <a:t>I also gained valuable insights into working in a corporate environment . Collaborative problem-solving and practical application of theoretical knowledge were crucial takeaways.</a:t>
          </a:r>
        </a:p>
      </dsp:txBody>
      <dsp:txXfrm>
        <a:off x="913313" y="3308752"/>
        <a:ext cx="4465982" cy="815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8DBB5-EDAC-4853-95FC-0C89C7B0CE60}">
      <dsp:nvSpPr>
        <dsp:cNvPr id="0" name=""/>
        <dsp:cNvSpPr/>
      </dsp:nvSpPr>
      <dsp:spPr>
        <a:xfrm>
          <a:off x="311379" y="1142964"/>
          <a:ext cx="969328" cy="9693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9AAD7-8E57-4E7B-BA4F-5C7EE63C8231}">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493B2-7796-47C9-9535-9ACE20D59B30}">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Harden the attack surface exploding across cloud, infrastructure, and applications</a:t>
          </a:r>
          <a:endParaRPr lang="en-IN" sz="1100" kern="1200"/>
        </a:p>
      </dsp:txBody>
      <dsp:txXfrm>
        <a:off x="1512" y="2414215"/>
        <a:ext cx="1589062" cy="635625"/>
      </dsp:txXfrm>
    </dsp:sp>
    <dsp:sp modelId="{B2922994-BD11-4791-9B4A-242081DF71C0}">
      <dsp:nvSpPr>
        <dsp:cNvPr id="0" name=""/>
        <dsp:cNvSpPr/>
      </dsp:nvSpPr>
      <dsp:spPr>
        <a:xfrm>
          <a:off x="2178527" y="1142964"/>
          <a:ext cx="969328" cy="9693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7B34C-3542-4382-BEB6-1C925BE175A1}">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8736EF-15E0-48C5-96E5-6C78D9AC0213}">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Transform operations with ServiceNow risk-based vulnerability management </a:t>
          </a:r>
          <a:endParaRPr lang="en-IN" sz="1100" kern="1200"/>
        </a:p>
      </dsp:txBody>
      <dsp:txXfrm>
        <a:off x="1868660" y="2414215"/>
        <a:ext cx="1589062" cy="635625"/>
      </dsp:txXfrm>
    </dsp:sp>
    <dsp:sp modelId="{E6A3B3A5-B03F-4A26-9BEE-8DECF16034F7}">
      <dsp:nvSpPr>
        <dsp:cNvPr id="0" name=""/>
        <dsp:cNvSpPr/>
      </dsp:nvSpPr>
      <dsp:spPr>
        <a:xfrm>
          <a:off x="4045676" y="1142964"/>
          <a:ext cx="969328" cy="9693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8E125-B9BC-48D4-A301-571202F5EC0C}">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53EC64-9A79-4010-BD31-427A9A2B88D8}">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Turn visibility into closed cases and SLA compliance with the help of workflows</a:t>
          </a:r>
          <a:endParaRPr lang="en-IN" sz="1100" kern="1200"/>
        </a:p>
      </dsp:txBody>
      <dsp:txXfrm>
        <a:off x="3735809" y="2414215"/>
        <a:ext cx="1589062" cy="635625"/>
      </dsp:txXfrm>
    </dsp:sp>
    <dsp:sp modelId="{81DE3799-EC35-467A-A454-9A22DC92F263}">
      <dsp:nvSpPr>
        <dsp:cNvPr id="0" name=""/>
        <dsp:cNvSpPr/>
      </dsp:nvSpPr>
      <dsp:spPr>
        <a:xfrm>
          <a:off x="5912824" y="1142964"/>
          <a:ext cx="969328" cy="9693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3A6FE-820D-4B7D-8A6A-8D1D2D7C4722}">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FC1837-6E69-4896-9F13-572B0CED4924}">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Coordinate with application owners, developers, and the risk team</a:t>
          </a:r>
          <a:endParaRPr lang="en-IN" sz="1100" kern="1200"/>
        </a:p>
      </dsp:txBody>
      <dsp:txXfrm>
        <a:off x="5602957" y="2414215"/>
        <a:ext cx="1589062" cy="635625"/>
      </dsp:txXfrm>
    </dsp:sp>
    <dsp:sp modelId="{D194D5DA-C39F-4CEE-8513-3AEA80B93D17}">
      <dsp:nvSpPr>
        <dsp:cNvPr id="0" name=""/>
        <dsp:cNvSpPr/>
      </dsp:nvSpPr>
      <dsp:spPr>
        <a:xfrm>
          <a:off x="7779973" y="1142964"/>
          <a:ext cx="969328" cy="9693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5DA415-8CF7-4F0B-8B10-C599BB6E5180}">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02F660-7DA7-4DBB-A6DC-047D55C3AD32}">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Use in-depth IT and asset insights to prioritize and build up an accurate CMDB </a:t>
          </a:r>
          <a:endParaRPr lang="en-IN" sz="1100" kern="1200"/>
        </a:p>
      </dsp:txBody>
      <dsp:txXfrm>
        <a:off x="7470105" y="2414215"/>
        <a:ext cx="1589062" cy="635625"/>
      </dsp:txXfrm>
    </dsp:sp>
    <dsp:sp modelId="{D5AAD802-365F-480C-8B19-0F3E8AACE8F2}">
      <dsp:nvSpPr>
        <dsp:cNvPr id="0" name=""/>
        <dsp:cNvSpPr/>
      </dsp:nvSpPr>
      <dsp:spPr>
        <a:xfrm>
          <a:off x="9647121" y="1142964"/>
          <a:ext cx="969328" cy="96932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87EE1-DCEB-44A9-9F8B-6D4FE9E27E9D}">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4411B-265F-40C3-8DA1-A66A4929843B}">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Respond efficiently across security and IT when critical vulnerabilities appear</a:t>
          </a:r>
          <a:endParaRPr lang="en-IN" sz="1100" kern="1200"/>
        </a:p>
      </dsp:txBody>
      <dsp:txXfrm>
        <a:off x="9337254" y="2414215"/>
        <a:ext cx="1589062" cy="635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1E411-1B9E-4E8E-91A7-5849F1612BB6}">
      <dsp:nvSpPr>
        <dsp:cNvPr id="0" name=""/>
        <dsp:cNvSpPr/>
      </dsp:nvSpPr>
      <dsp:spPr>
        <a:xfrm>
          <a:off x="6858204" y="5570401"/>
          <a:ext cx="533442" cy="573450"/>
        </a:xfrm>
        <a:custGeom>
          <a:avLst/>
          <a:gdLst/>
          <a:ahLst/>
          <a:cxnLst/>
          <a:rect l="0" t="0" r="0" b="0"/>
          <a:pathLst>
            <a:path>
              <a:moveTo>
                <a:pt x="0" y="0"/>
              </a:moveTo>
              <a:lnTo>
                <a:pt x="266721" y="0"/>
              </a:lnTo>
              <a:lnTo>
                <a:pt x="266721" y="573450"/>
              </a:lnTo>
              <a:lnTo>
                <a:pt x="533442" y="57345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D345E3-276E-471A-BF2C-7F012123CEE4}">
      <dsp:nvSpPr>
        <dsp:cNvPr id="0" name=""/>
        <dsp:cNvSpPr/>
      </dsp:nvSpPr>
      <dsp:spPr>
        <a:xfrm>
          <a:off x="6858204" y="4996950"/>
          <a:ext cx="533442" cy="573450"/>
        </a:xfrm>
        <a:custGeom>
          <a:avLst/>
          <a:gdLst/>
          <a:ahLst/>
          <a:cxnLst/>
          <a:rect l="0" t="0" r="0" b="0"/>
          <a:pathLst>
            <a:path>
              <a:moveTo>
                <a:pt x="0" y="573450"/>
              </a:moveTo>
              <a:lnTo>
                <a:pt x="266721" y="573450"/>
              </a:lnTo>
              <a:lnTo>
                <a:pt x="266721" y="0"/>
              </a:lnTo>
              <a:lnTo>
                <a:pt x="533442" y="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3C2E50-984C-4930-B0E5-3F5DDD522254}">
      <dsp:nvSpPr>
        <dsp:cNvPr id="0" name=""/>
        <dsp:cNvSpPr/>
      </dsp:nvSpPr>
      <dsp:spPr>
        <a:xfrm>
          <a:off x="3657551" y="3276599"/>
          <a:ext cx="533442" cy="2293801"/>
        </a:xfrm>
        <a:custGeom>
          <a:avLst/>
          <a:gdLst/>
          <a:ahLst/>
          <a:cxnLst/>
          <a:rect l="0" t="0" r="0" b="0"/>
          <a:pathLst>
            <a:path>
              <a:moveTo>
                <a:pt x="0" y="0"/>
              </a:moveTo>
              <a:lnTo>
                <a:pt x="266721" y="0"/>
              </a:lnTo>
              <a:lnTo>
                <a:pt x="266721" y="2293801"/>
              </a:lnTo>
              <a:lnTo>
                <a:pt x="533442" y="2293801"/>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885EC4-B265-43DF-B2B0-45254007A2E6}">
      <dsp:nvSpPr>
        <dsp:cNvPr id="0" name=""/>
        <dsp:cNvSpPr/>
      </dsp:nvSpPr>
      <dsp:spPr>
        <a:xfrm>
          <a:off x="6858204" y="3276599"/>
          <a:ext cx="533442" cy="573450"/>
        </a:xfrm>
        <a:custGeom>
          <a:avLst/>
          <a:gdLst/>
          <a:ahLst/>
          <a:cxnLst/>
          <a:rect l="0" t="0" r="0" b="0"/>
          <a:pathLst>
            <a:path>
              <a:moveTo>
                <a:pt x="0" y="0"/>
              </a:moveTo>
              <a:lnTo>
                <a:pt x="266721" y="0"/>
              </a:lnTo>
              <a:lnTo>
                <a:pt x="266721" y="573450"/>
              </a:lnTo>
              <a:lnTo>
                <a:pt x="533442" y="57345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30D35B-0D00-4F8C-8CF6-C888C15BE954}">
      <dsp:nvSpPr>
        <dsp:cNvPr id="0" name=""/>
        <dsp:cNvSpPr/>
      </dsp:nvSpPr>
      <dsp:spPr>
        <a:xfrm>
          <a:off x="6858204" y="2703149"/>
          <a:ext cx="533442" cy="573450"/>
        </a:xfrm>
        <a:custGeom>
          <a:avLst/>
          <a:gdLst/>
          <a:ahLst/>
          <a:cxnLst/>
          <a:rect l="0" t="0" r="0" b="0"/>
          <a:pathLst>
            <a:path>
              <a:moveTo>
                <a:pt x="0" y="573450"/>
              </a:moveTo>
              <a:lnTo>
                <a:pt x="266721" y="573450"/>
              </a:lnTo>
              <a:lnTo>
                <a:pt x="266721" y="0"/>
              </a:lnTo>
              <a:lnTo>
                <a:pt x="533442" y="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6AFFCD-6A68-4ED6-ABC3-53070C27DCF7}">
      <dsp:nvSpPr>
        <dsp:cNvPr id="0" name=""/>
        <dsp:cNvSpPr/>
      </dsp:nvSpPr>
      <dsp:spPr>
        <a:xfrm>
          <a:off x="3657551" y="3230879"/>
          <a:ext cx="533442" cy="91440"/>
        </a:xfrm>
        <a:custGeom>
          <a:avLst/>
          <a:gdLst/>
          <a:ahLst/>
          <a:cxnLst/>
          <a:rect l="0" t="0" r="0" b="0"/>
          <a:pathLst>
            <a:path>
              <a:moveTo>
                <a:pt x="0" y="45720"/>
              </a:moveTo>
              <a:lnTo>
                <a:pt x="533442" y="45720"/>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12CEB8-3C01-4C94-A291-25280A57AC1B}">
      <dsp:nvSpPr>
        <dsp:cNvPr id="0" name=""/>
        <dsp:cNvSpPr/>
      </dsp:nvSpPr>
      <dsp:spPr>
        <a:xfrm>
          <a:off x="6858204" y="982798"/>
          <a:ext cx="533442" cy="573450"/>
        </a:xfrm>
        <a:custGeom>
          <a:avLst/>
          <a:gdLst/>
          <a:ahLst/>
          <a:cxnLst/>
          <a:rect l="0" t="0" r="0" b="0"/>
          <a:pathLst>
            <a:path>
              <a:moveTo>
                <a:pt x="0" y="0"/>
              </a:moveTo>
              <a:lnTo>
                <a:pt x="266721" y="0"/>
              </a:lnTo>
              <a:lnTo>
                <a:pt x="266721" y="573450"/>
              </a:lnTo>
              <a:lnTo>
                <a:pt x="533442" y="57345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7F3E0E-66D4-4A50-955B-F63244BAC492}">
      <dsp:nvSpPr>
        <dsp:cNvPr id="0" name=""/>
        <dsp:cNvSpPr/>
      </dsp:nvSpPr>
      <dsp:spPr>
        <a:xfrm>
          <a:off x="6858204" y="409348"/>
          <a:ext cx="533442" cy="573450"/>
        </a:xfrm>
        <a:custGeom>
          <a:avLst/>
          <a:gdLst/>
          <a:ahLst/>
          <a:cxnLst/>
          <a:rect l="0" t="0" r="0" b="0"/>
          <a:pathLst>
            <a:path>
              <a:moveTo>
                <a:pt x="0" y="573450"/>
              </a:moveTo>
              <a:lnTo>
                <a:pt x="266721" y="573450"/>
              </a:lnTo>
              <a:lnTo>
                <a:pt x="266721" y="0"/>
              </a:lnTo>
              <a:lnTo>
                <a:pt x="533442" y="0"/>
              </a:lnTo>
            </a:path>
          </a:pathLst>
        </a:custGeom>
        <a:noFill/>
        <a:ln w="9525" cap="flat" cmpd="sng" algn="ctr">
          <a:solidFill>
            <a:schemeClr val="accent4">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5AFA4B-99A1-40FF-9F86-8680ABAD5394}">
      <dsp:nvSpPr>
        <dsp:cNvPr id="0" name=""/>
        <dsp:cNvSpPr/>
      </dsp:nvSpPr>
      <dsp:spPr>
        <a:xfrm>
          <a:off x="3657551" y="982798"/>
          <a:ext cx="533442" cy="2293801"/>
        </a:xfrm>
        <a:custGeom>
          <a:avLst/>
          <a:gdLst/>
          <a:ahLst/>
          <a:cxnLst/>
          <a:rect l="0" t="0" r="0" b="0"/>
          <a:pathLst>
            <a:path>
              <a:moveTo>
                <a:pt x="0" y="2293801"/>
              </a:moveTo>
              <a:lnTo>
                <a:pt x="266721" y="2293801"/>
              </a:lnTo>
              <a:lnTo>
                <a:pt x="266721" y="0"/>
              </a:lnTo>
              <a:lnTo>
                <a:pt x="533442" y="0"/>
              </a:lnTo>
            </a:path>
          </a:pathLst>
        </a:custGeom>
        <a:noFill/>
        <a:ln w="9525" cap="flat" cmpd="sng" algn="ctr">
          <a:solidFill>
            <a:schemeClr val="accent4">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904886-CEFD-4BC4-B9D6-0D568F8DB22C}">
      <dsp:nvSpPr>
        <dsp:cNvPr id="0" name=""/>
        <dsp:cNvSpPr/>
      </dsp:nvSpPr>
      <dsp:spPr>
        <a:xfrm>
          <a:off x="990341" y="2869850"/>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t>Pros of Vulnerability Scanning</a:t>
          </a:r>
          <a:endParaRPr lang="en-US" sz="1100" kern="1200" dirty="0"/>
        </a:p>
      </dsp:txBody>
      <dsp:txXfrm>
        <a:off x="990341" y="2869850"/>
        <a:ext cx="2667210" cy="813499"/>
      </dsp:txXfrm>
    </dsp:sp>
    <dsp:sp modelId="{5659BCD0-2583-43A1-8F0E-5FFF8EBC6868}">
      <dsp:nvSpPr>
        <dsp:cNvPr id="0" name=""/>
        <dsp:cNvSpPr/>
      </dsp:nvSpPr>
      <dsp:spPr>
        <a:xfrm>
          <a:off x="4190994" y="576049"/>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Identify Vulnerabilities Before Cybercriminals Do</a:t>
          </a:r>
          <a:endParaRPr lang="en-US" sz="1100" kern="1200"/>
        </a:p>
      </dsp:txBody>
      <dsp:txXfrm>
        <a:off x="4190994" y="576049"/>
        <a:ext cx="2667210" cy="813499"/>
      </dsp:txXfrm>
    </dsp:sp>
    <dsp:sp modelId="{E5421854-D391-4307-9E07-81DE72B9A473}">
      <dsp:nvSpPr>
        <dsp:cNvPr id="0" name=""/>
        <dsp:cNvSpPr/>
      </dsp:nvSpPr>
      <dsp:spPr>
        <a:xfrm>
          <a:off x="7391647" y="2598"/>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Proactive Defense:</a:t>
          </a:r>
          <a:r>
            <a:rPr lang="en-IN" sz="1100" kern="1200"/>
            <a:t> Vulnerability scanning enables organizations to detect and address weaknesses before they can be exploited by cybercriminals.</a:t>
          </a:r>
          <a:endParaRPr lang="en-US" sz="1100" kern="1200"/>
        </a:p>
      </dsp:txBody>
      <dsp:txXfrm>
        <a:off x="7391647" y="2598"/>
        <a:ext cx="2667210" cy="813499"/>
      </dsp:txXfrm>
    </dsp:sp>
    <dsp:sp modelId="{DE3D5DB1-B73A-4373-A290-BBE487EEDB8B}">
      <dsp:nvSpPr>
        <dsp:cNvPr id="0" name=""/>
        <dsp:cNvSpPr/>
      </dsp:nvSpPr>
      <dsp:spPr>
        <a:xfrm>
          <a:off x="7391647" y="1149499"/>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Automated Attacks:</a:t>
          </a:r>
          <a:r>
            <a:rPr lang="en-IN" sz="1100" kern="1200"/>
            <a:t> Many cyberattacks are automated, targeting known vulnerabilities. By using the same tools as attackers, organizations can stay ahead and patch vulnerabilities proactively.</a:t>
          </a:r>
          <a:endParaRPr lang="en-US" sz="1100" kern="1200"/>
        </a:p>
      </dsp:txBody>
      <dsp:txXfrm>
        <a:off x="7391647" y="1149499"/>
        <a:ext cx="2667210" cy="813499"/>
      </dsp:txXfrm>
    </dsp:sp>
    <dsp:sp modelId="{DC8334F0-5656-490C-BB27-30574B115245}">
      <dsp:nvSpPr>
        <dsp:cNvPr id="0" name=""/>
        <dsp:cNvSpPr/>
      </dsp:nvSpPr>
      <dsp:spPr>
        <a:xfrm>
          <a:off x="4190994" y="2869850"/>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Define the Level of Risk on Your Systems</a:t>
          </a:r>
          <a:endParaRPr lang="en-US" sz="1100" kern="1200"/>
        </a:p>
      </dsp:txBody>
      <dsp:txXfrm>
        <a:off x="4190994" y="2869850"/>
        <a:ext cx="2667210" cy="813499"/>
      </dsp:txXfrm>
    </dsp:sp>
    <dsp:sp modelId="{9FB3E4DB-1A99-4EDE-984D-2412810FCF39}">
      <dsp:nvSpPr>
        <dsp:cNvPr id="0" name=""/>
        <dsp:cNvSpPr/>
      </dsp:nvSpPr>
      <dsp:spPr>
        <a:xfrm>
          <a:off x="7391647" y="2296400"/>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Risk Assessment:</a:t>
          </a:r>
          <a:r>
            <a:rPr lang="en-IN" sz="1100" kern="1200"/>
            <a:t> Regular scans help determine the effectiveness of security measures.</a:t>
          </a:r>
          <a:endParaRPr lang="en-US" sz="1100" kern="1200"/>
        </a:p>
      </dsp:txBody>
      <dsp:txXfrm>
        <a:off x="7391647" y="2296400"/>
        <a:ext cx="2667210" cy="813499"/>
      </dsp:txXfrm>
    </dsp:sp>
    <dsp:sp modelId="{549FD135-4478-49BE-889A-43B6CD2D0122}">
      <dsp:nvSpPr>
        <dsp:cNvPr id="0" name=""/>
        <dsp:cNvSpPr/>
      </dsp:nvSpPr>
      <dsp:spPr>
        <a:xfrm>
          <a:off x="7391647" y="3443300"/>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System Evaluation:</a:t>
          </a:r>
          <a:r>
            <a:rPr lang="en-IN" sz="1100" kern="1200"/>
            <a:t> A high number of detected vulnerabilities indicates significant flaws in systems or software, necessitating a reassessment of security strategies.</a:t>
          </a:r>
          <a:endParaRPr lang="en-US" sz="1100" kern="1200"/>
        </a:p>
      </dsp:txBody>
      <dsp:txXfrm>
        <a:off x="7391647" y="3443300"/>
        <a:ext cx="2667210" cy="813499"/>
      </dsp:txXfrm>
    </dsp:sp>
    <dsp:sp modelId="{94A09ABC-7B91-4E23-A590-ED059DD79DC6}">
      <dsp:nvSpPr>
        <dsp:cNvPr id="0" name=""/>
        <dsp:cNvSpPr/>
      </dsp:nvSpPr>
      <dsp:spPr>
        <a:xfrm>
          <a:off x="4190994" y="5163651"/>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Save Time and Money</a:t>
          </a:r>
          <a:endParaRPr lang="en-US" sz="1100" kern="1200"/>
        </a:p>
      </dsp:txBody>
      <dsp:txXfrm>
        <a:off x="4190994" y="5163651"/>
        <a:ext cx="2667210" cy="813499"/>
      </dsp:txXfrm>
    </dsp:sp>
    <dsp:sp modelId="{FCC928A5-A327-49CC-B6CF-90ECC932E605}">
      <dsp:nvSpPr>
        <dsp:cNvPr id="0" name=""/>
        <dsp:cNvSpPr/>
      </dsp:nvSpPr>
      <dsp:spPr>
        <a:xfrm>
          <a:off x="7391647" y="4590201"/>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Cost-Effective:</a:t>
          </a:r>
          <a:r>
            <a:rPr lang="en-IN" sz="1100" kern="1200"/>
            <a:t> Automated scans are repeatable and save money in the long term by preventing costly data breaches.</a:t>
          </a:r>
          <a:endParaRPr lang="en-US" sz="1100" kern="1200"/>
        </a:p>
      </dsp:txBody>
      <dsp:txXfrm>
        <a:off x="7391647" y="4590201"/>
        <a:ext cx="2667210" cy="813499"/>
      </dsp:txXfrm>
    </dsp:sp>
    <dsp:sp modelId="{FECA8F66-BB73-41C0-B386-0754230484F3}">
      <dsp:nvSpPr>
        <dsp:cNvPr id="0" name=""/>
        <dsp:cNvSpPr/>
      </dsp:nvSpPr>
      <dsp:spPr>
        <a:xfrm>
          <a:off x="7391647" y="5737101"/>
          <a:ext cx="2667210" cy="81349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a:t>Insurance Compliance:</a:t>
          </a:r>
          <a:r>
            <a:rPr lang="en-IN" sz="1100" kern="1200"/>
            <a:t> Regular scans are often required for cyber insurance payouts, demonstrating proactive cybersecurity measures.</a:t>
          </a:r>
          <a:endParaRPr lang="en-US" sz="1100" kern="1200"/>
        </a:p>
      </dsp:txBody>
      <dsp:txXfrm>
        <a:off x="7391647" y="5737101"/>
        <a:ext cx="2667210" cy="813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2C111-2062-41B8-A0BB-EC696F958C59}">
      <dsp:nvSpPr>
        <dsp:cNvPr id="0" name=""/>
        <dsp:cNvSpPr/>
      </dsp:nvSpPr>
      <dsp:spPr>
        <a:xfrm>
          <a:off x="1342948" y="378"/>
          <a:ext cx="5371795" cy="208869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228" tIns="530528" rIns="104228" bIns="530528" numCol="1" spcCol="1270" anchor="ctr" anchorCtr="0">
          <a:noAutofit/>
        </a:bodyPr>
        <a:lstStyle/>
        <a:p>
          <a:pPr marL="0" lvl="0" indent="0" algn="l" defTabSz="622300">
            <a:lnSpc>
              <a:spcPct val="90000"/>
            </a:lnSpc>
            <a:spcBef>
              <a:spcPct val="0"/>
            </a:spcBef>
            <a:spcAft>
              <a:spcPct val="35000"/>
            </a:spcAft>
            <a:buNone/>
          </a:pPr>
          <a:r>
            <a:rPr lang="en-IN" sz="1400" b="1" kern="1200"/>
            <a:t>Process:</a:t>
          </a:r>
          <a:r>
            <a:rPr lang="en-IN" sz="1400" kern="1200"/>
            <a:t> The scanner uses its database to identify vulnerabilities in a library version in use on a web page.</a:t>
          </a:r>
          <a:endParaRPr lang="en-US" sz="1400" kern="1200"/>
        </a:p>
        <a:p>
          <a:pPr marL="0" lvl="0" indent="0" algn="l" defTabSz="622300">
            <a:lnSpc>
              <a:spcPct val="90000"/>
            </a:lnSpc>
            <a:spcBef>
              <a:spcPct val="0"/>
            </a:spcBef>
            <a:spcAft>
              <a:spcPct val="35000"/>
            </a:spcAft>
            <a:buNone/>
          </a:pPr>
          <a:r>
            <a:rPr lang="en-IN" sz="1400" b="1" kern="1200"/>
            <a:t>Outcome:</a:t>
          </a:r>
          <a:r>
            <a:rPr lang="en-IN" sz="1400" kern="1200"/>
            <a:t> The tool reports the vulnerability along with the page where it was found.</a:t>
          </a:r>
          <a:endParaRPr lang="en-US" sz="1400" kern="1200"/>
        </a:p>
      </dsp:txBody>
      <dsp:txXfrm>
        <a:off x="1342948" y="378"/>
        <a:ext cx="5371795" cy="2088693"/>
      </dsp:txXfrm>
    </dsp:sp>
    <dsp:sp modelId="{AB1D8B1E-C364-4CE9-902F-9D22DC4EDDD8}">
      <dsp:nvSpPr>
        <dsp:cNvPr id="0" name=""/>
        <dsp:cNvSpPr/>
      </dsp:nvSpPr>
      <dsp:spPr>
        <a:xfrm>
          <a:off x="0" y="378"/>
          <a:ext cx="1342948" cy="208869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1064" tIns="206316" rIns="71064" bIns="206316" numCol="1" spcCol="1270" anchor="ctr" anchorCtr="0">
          <a:noAutofit/>
        </a:bodyPr>
        <a:lstStyle/>
        <a:p>
          <a:pPr marL="0" lvl="0" indent="0" algn="ctr" defTabSz="755650">
            <a:lnSpc>
              <a:spcPct val="90000"/>
            </a:lnSpc>
            <a:spcBef>
              <a:spcPct val="0"/>
            </a:spcBef>
            <a:spcAft>
              <a:spcPct val="35000"/>
            </a:spcAft>
            <a:buNone/>
          </a:pPr>
          <a:r>
            <a:rPr lang="en-IN" sz="1700" b="1" kern="1200"/>
            <a:t>Example 1: Library Vulnerability Detection</a:t>
          </a:r>
          <a:endParaRPr lang="en-US" sz="1700" kern="1200"/>
        </a:p>
      </dsp:txBody>
      <dsp:txXfrm>
        <a:off x="0" y="378"/>
        <a:ext cx="1342948" cy="2088693"/>
      </dsp:txXfrm>
    </dsp:sp>
    <dsp:sp modelId="{F57010D6-B975-4CFF-9FBA-241EF6DA15E8}">
      <dsp:nvSpPr>
        <dsp:cNvPr id="0" name=""/>
        <dsp:cNvSpPr/>
      </dsp:nvSpPr>
      <dsp:spPr>
        <a:xfrm>
          <a:off x="1342948" y="2214393"/>
          <a:ext cx="5371795" cy="208869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228" tIns="530528" rIns="104228" bIns="530528" numCol="1" spcCol="1270" anchor="ctr" anchorCtr="0">
          <a:noAutofit/>
        </a:bodyPr>
        <a:lstStyle/>
        <a:p>
          <a:pPr marL="0" lvl="0" indent="0" algn="l" defTabSz="622300">
            <a:lnSpc>
              <a:spcPct val="90000"/>
            </a:lnSpc>
            <a:spcBef>
              <a:spcPct val="0"/>
            </a:spcBef>
            <a:spcAft>
              <a:spcPct val="35000"/>
            </a:spcAft>
            <a:buNone/>
          </a:pPr>
          <a:r>
            <a:rPr lang="en-IN" sz="1400" b="1" kern="1200"/>
            <a:t>Process:</a:t>
          </a:r>
          <a:r>
            <a:rPr lang="en-IN" sz="1400" kern="1200"/>
            <a:t> The scanner tests input fields for blind injection attacks by inserting input that includes a delay and monitoring the response time.</a:t>
          </a:r>
          <a:endParaRPr lang="en-US" sz="1400" kern="1200"/>
        </a:p>
        <a:p>
          <a:pPr marL="0" lvl="0" indent="0" algn="l" defTabSz="622300">
            <a:lnSpc>
              <a:spcPct val="90000"/>
            </a:lnSpc>
            <a:spcBef>
              <a:spcPct val="0"/>
            </a:spcBef>
            <a:spcAft>
              <a:spcPct val="35000"/>
            </a:spcAft>
            <a:buNone/>
          </a:pPr>
          <a:r>
            <a:rPr lang="en-IN" sz="1400" b="1" kern="1200"/>
            <a:t>Outcome:</a:t>
          </a:r>
          <a:r>
            <a:rPr lang="en-IN" sz="1400" kern="1200"/>
            <a:t> If the response time is delayed, the tool flags the input field as vulnerable to blind injection attacks.</a:t>
          </a:r>
          <a:endParaRPr lang="en-US" sz="1400" kern="1200"/>
        </a:p>
      </dsp:txBody>
      <dsp:txXfrm>
        <a:off x="1342948" y="2214393"/>
        <a:ext cx="5371795" cy="2088693"/>
      </dsp:txXfrm>
    </dsp:sp>
    <dsp:sp modelId="{4AEBF44C-2DAB-4DE5-A382-C452C4209E07}">
      <dsp:nvSpPr>
        <dsp:cNvPr id="0" name=""/>
        <dsp:cNvSpPr/>
      </dsp:nvSpPr>
      <dsp:spPr>
        <a:xfrm>
          <a:off x="0" y="2214393"/>
          <a:ext cx="1342948" cy="208869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1064" tIns="206316" rIns="71064" bIns="206316" numCol="1" spcCol="1270" anchor="ctr" anchorCtr="0">
          <a:noAutofit/>
        </a:bodyPr>
        <a:lstStyle/>
        <a:p>
          <a:pPr marL="0" lvl="0" indent="0" algn="ctr" defTabSz="755650">
            <a:lnSpc>
              <a:spcPct val="90000"/>
            </a:lnSpc>
            <a:spcBef>
              <a:spcPct val="0"/>
            </a:spcBef>
            <a:spcAft>
              <a:spcPct val="35000"/>
            </a:spcAft>
            <a:buNone/>
          </a:pPr>
          <a:r>
            <a:rPr lang="en-IN" sz="1700" b="1" kern="1200"/>
            <a:t>Example 2: Blind Injection Attack Detection</a:t>
          </a:r>
          <a:endParaRPr lang="en-US" sz="1700" kern="1200"/>
        </a:p>
      </dsp:txBody>
      <dsp:txXfrm>
        <a:off x="0" y="2214393"/>
        <a:ext cx="1342948" cy="20886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9405C-6B9C-4071-AA7F-404BCC69BEDB}">
      <dsp:nvSpPr>
        <dsp:cNvPr id="0" name=""/>
        <dsp:cNvSpPr/>
      </dsp:nvSpPr>
      <dsp:spPr>
        <a:xfrm>
          <a:off x="765914" y="2530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B1A43D-8153-4ADD-B9D0-8828F8385F15}">
      <dsp:nvSpPr>
        <dsp:cNvPr id="0" name=""/>
        <dsp:cNvSpPr/>
      </dsp:nvSpPr>
      <dsp:spPr>
        <a:xfrm>
          <a:off x="765914" y="17154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kern="1200"/>
            <a:t>Example 1: Verifying Library Vulnerability</a:t>
          </a:r>
          <a:endParaRPr lang="en-US" sz="2000" kern="1200"/>
        </a:p>
      </dsp:txBody>
      <dsp:txXfrm>
        <a:off x="765914" y="1715421"/>
        <a:ext cx="4320000" cy="648000"/>
      </dsp:txXfrm>
    </dsp:sp>
    <dsp:sp modelId="{47D3BD42-C8D9-49B4-A886-277C904055BA}">
      <dsp:nvSpPr>
        <dsp:cNvPr id="0" name=""/>
        <dsp:cNvSpPr/>
      </dsp:nvSpPr>
      <dsp:spPr>
        <a:xfrm>
          <a:off x="765914" y="2446264"/>
          <a:ext cx="4320000" cy="1721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1" kern="1200" dirty="0"/>
            <a:t>Process:</a:t>
          </a:r>
          <a:r>
            <a:rPr lang="en-US" sz="1500" kern="1200" dirty="0"/>
            <a:t> The tester attempts to execute the vulnerable function within the library.</a:t>
          </a:r>
        </a:p>
        <a:p>
          <a:pPr marL="0" lvl="0" indent="0" algn="l" defTabSz="666750">
            <a:lnSpc>
              <a:spcPct val="100000"/>
            </a:lnSpc>
            <a:spcBef>
              <a:spcPct val="0"/>
            </a:spcBef>
            <a:spcAft>
              <a:spcPct val="35000"/>
            </a:spcAft>
            <a:buNone/>
          </a:pPr>
          <a:r>
            <a:rPr lang="en-US" sz="1500" b="1" kern="1200" dirty="0"/>
            <a:t>Outcome:</a:t>
          </a:r>
          <a:r>
            <a:rPr lang="en-US" sz="1500" kern="1200" dirty="0"/>
            <a:t> If the function runs, it confirms a genuine vulnerability. If the function cannot be executed or manipulated, it is a false negative.</a:t>
          </a:r>
        </a:p>
      </dsp:txBody>
      <dsp:txXfrm>
        <a:off x="765914" y="2446264"/>
        <a:ext cx="4320000" cy="1721233"/>
      </dsp:txXfrm>
    </dsp:sp>
    <dsp:sp modelId="{62D8D1D2-9DEA-46D4-A583-38974F37038E}">
      <dsp:nvSpPr>
        <dsp:cNvPr id="0" name=""/>
        <dsp:cNvSpPr/>
      </dsp:nvSpPr>
      <dsp:spPr>
        <a:xfrm>
          <a:off x="5841914" y="2530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238153-6565-43E9-B75C-B23A2BA2C116}">
      <dsp:nvSpPr>
        <dsp:cNvPr id="0" name=""/>
        <dsp:cNvSpPr/>
      </dsp:nvSpPr>
      <dsp:spPr>
        <a:xfrm>
          <a:off x="5841914" y="17154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kern="1200"/>
            <a:t>Example 2: Verifying Blind Injection Vulnerability</a:t>
          </a:r>
          <a:endParaRPr lang="en-US" sz="2000" kern="1200"/>
        </a:p>
      </dsp:txBody>
      <dsp:txXfrm>
        <a:off x="5841914" y="1715421"/>
        <a:ext cx="4320000" cy="648000"/>
      </dsp:txXfrm>
    </dsp:sp>
    <dsp:sp modelId="{8C90DEB1-FF38-48A2-AFF7-1E3F2B09D00D}">
      <dsp:nvSpPr>
        <dsp:cNvPr id="0" name=""/>
        <dsp:cNvSpPr/>
      </dsp:nvSpPr>
      <dsp:spPr>
        <a:xfrm>
          <a:off x="5841914" y="2446264"/>
          <a:ext cx="4320000" cy="1721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1" kern="1200"/>
            <a:t>Process:</a:t>
          </a:r>
          <a:r>
            <a:rPr lang="en-US" sz="1500" kern="1200"/>
            <a:t> The tester uses various inputs with different delays to observe response time changes and examines the output.</a:t>
          </a:r>
        </a:p>
        <a:p>
          <a:pPr marL="0" lvl="0" indent="0" algn="l" defTabSz="666750">
            <a:lnSpc>
              <a:spcPct val="100000"/>
            </a:lnSpc>
            <a:spcBef>
              <a:spcPct val="0"/>
            </a:spcBef>
            <a:spcAft>
              <a:spcPct val="35000"/>
            </a:spcAft>
            <a:buNone/>
          </a:pPr>
          <a:r>
            <a:rPr lang="en-US" sz="1500" b="1" kern="1200" dirty="0"/>
            <a:t>Outcome:</a:t>
          </a:r>
          <a:r>
            <a:rPr lang="en-US" sz="1500" kern="1200" dirty="0"/>
            <a:t> If the response time correlates with the delay, it confirms a genuine vulnerability. If the response time remains constant or the delay is due to another factor, it is a false prediction.</a:t>
          </a:r>
        </a:p>
      </dsp:txBody>
      <dsp:txXfrm>
        <a:off x="5841914" y="2446264"/>
        <a:ext cx="4320000" cy="17212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85DC4-BD74-4F12-9C9E-4147E40C5604}">
      <dsp:nvSpPr>
        <dsp:cNvPr id="0" name=""/>
        <dsp:cNvSpPr/>
      </dsp:nvSpPr>
      <dsp:spPr>
        <a:xfrm>
          <a:off x="5302980" y="2247790"/>
          <a:ext cx="1879974" cy="894696"/>
        </a:xfrm>
        <a:custGeom>
          <a:avLst/>
          <a:gdLst/>
          <a:ahLst/>
          <a:cxnLst/>
          <a:rect l="0" t="0" r="0" b="0"/>
          <a:pathLst>
            <a:path>
              <a:moveTo>
                <a:pt x="0" y="0"/>
              </a:moveTo>
              <a:lnTo>
                <a:pt x="0" y="609709"/>
              </a:lnTo>
              <a:lnTo>
                <a:pt x="1879974" y="609709"/>
              </a:lnTo>
              <a:lnTo>
                <a:pt x="1879974" y="894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BFD0C-B931-4F5D-A563-A798F20D7FF2}">
      <dsp:nvSpPr>
        <dsp:cNvPr id="0" name=""/>
        <dsp:cNvSpPr/>
      </dsp:nvSpPr>
      <dsp:spPr>
        <a:xfrm>
          <a:off x="3423005" y="2247790"/>
          <a:ext cx="1879974" cy="894696"/>
        </a:xfrm>
        <a:custGeom>
          <a:avLst/>
          <a:gdLst/>
          <a:ahLst/>
          <a:cxnLst/>
          <a:rect l="0" t="0" r="0" b="0"/>
          <a:pathLst>
            <a:path>
              <a:moveTo>
                <a:pt x="1879974" y="0"/>
              </a:moveTo>
              <a:lnTo>
                <a:pt x="1879974" y="609709"/>
              </a:lnTo>
              <a:lnTo>
                <a:pt x="0" y="609709"/>
              </a:lnTo>
              <a:lnTo>
                <a:pt x="0" y="894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7606F2-0056-44F8-8E3B-8C7AB490DE96}">
      <dsp:nvSpPr>
        <dsp:cNvPr id="0" name=""/>
        <dsp:cNvSpPr/>
      </dsp:nvSpPr>
      <dsp:spPr>
        <a:xfrm>
          <a:off x="4870" y="294325"/>
          <a:ext cx="3076321" cy="19534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AF47B-66EA-43AB-A36B-D9D20337606D}">
      <dsp:nvSpPr>
        <dsp:cNvPr id="0" name=""/>
        <dsp:cNvSpPr/>
      </dsp:nvSpPr>
      <dsp:spPr>
        <a:xfrm>
          <a:off x="346683" y="619048"/>
          <a:ext cx="3076321" cy="19534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Understanding False Positives and False Negatives</a:t>
          </a:r>
          <a:endParaRPr lang="en-US" sz="1700" kern="1200"/>
        </a:p>
      </dsp:txBody>
      <dsp:txXfrm>
        <a:off x="403898" y="676263"/>
        <a:ext cx="2961891" cy="1839034"/>
      </dsp:txXfrm>
    </dsp:sp>
    <dsp:sp modelId="{42717534-3999-439B-876E-2C4F5021297A}">
      <dsp:nvSpPr>
        <dsp:cNvPr id="0" name=""/>
        <dsp:cNvSpPr/>
      </dsp:nvSpPr>
      <dsp:spPr>
        <a:xfrm>
          <a:off x="3764819" y="294325"/>
          <a:ext cx="3076321" cy="19534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1AB8E6-3FC7-4D05-BCDA-EE8A6E4B6C54}">
      <dsp:nvSpPr>
        <dsp:cNvPr id="0" name=""/>
        <dsp:cNvSpPr/>
      </dsp:nvSpPr>
      <dsp:spPr>
        <a:xfrm>
          <a:off x="4106633" y="619048"/>
          <a:ext cx="3076321" cy="19534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When using any vulnerability identification method, it's important to be aware of two types of errors:</a:t>
          </a:r>
          <a:endParaRPr lang="en-US" sz="1700" kern="1200"/>
        </a:p>
      </dsp:txBody>
      <dsp:txXfrm>
        <a:off x="4163848" y="676263"/>
        <a:ext cx="2961891" cy="1839034"/>
      </dsp:txXfrm>
    </dsp:sp>
    <dsp:sp modelId="{AD23644B-A11A-44BE-960B-5EC4E5DDE136}">
      <dsp:nvSpPr>
        <dsp:cNvPr id="0" name=""/>
        <dsp:cNvSpPr/>
      </dsp:nvSpPr>
      <dsp:spPr>
        <a:xfrm>
          <a:off x="1884844" y="3142487"/>
          <a:ext cx="3076321" cy="19534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BAA8F3-B471-465B-BA8E-3266394D6939}">
      <dsp:nvSpPr>
        <dsp:cNvPr id="0" name=""/>
        <dsp:cNvSpPr/>
      </dsp:nvSpPr>
      <dsp:spPr>
        <a:xfrm>
          <a:off x="2226658" y="3467209"/>
          <a:ext cx="3076321" cy="19534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Type I Error – False Positive:</a:t>
          </a:r>
          <a:r>
            <a:rPr lang="en-IN" sz="1700" kern="1200"/>
            <a:t> This error indicates a vulnerability that is not actually present, leading to unnecessary remediation efforts.</a:t>
          </a:r>
          <a:endParaRPr lang="en-US" sz="1700" kern="1200"/>
        </a:p>
      </dsp:txBody>
      <dsp:txXfrm>
        <a:off x="2283873" y="3524424"/>
        <a:ext cx="2961891" cy="1839034"/>
      </dsp:txXfrm>
    </dsp:sp>
    <dsp:sp modelId="{EE35A1F4-1FA4-4FC1-BEF4-863440464A2B}">
      <dsp:nvSpPr>
        <dsp:cNvPr id="0" name=""/>
        <dsp:cNvSpPr/>
      </dsp:nvSpPr>
      <dsp:spPr>
        <a:xfrm>
          <a:off x="5644794" y="3142487"/>
          <a:ext cx="3076321" cy="19534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8F1A44-8F3E-4101-AE5B-80F9265FBD40}">
      <dsp:nvSpPr>
        <dsp:cNvPr id="0" name=""/>
        <dsp:cNvSpPr/>
      </dsp:nvSpPr>
      <dsp:spPr>
        <a:xfrm>
          <a:off x="5986607" y="3467209"/>
          <a:ext cx="3076321" cy="19534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Type II Error – False Negative:</a:t>
          </a:r>
          <a:r>
            <a:rPr lang="en-IN" sz="1700" kern="1200"/>
            <a:t> This error fails to identify an existing vulnerability, creating a false sense of security. False negatives are more severe as they leave the system exposed to potential attacks.</a:t>
          </a:r>
          <a:endParaRPr lang="en-US" sz="1700" kern="1200"/>
        </a:p>
      </dsp:txBody>
      <dsp:txXfrm>
        <a:off x="6043822" y="3524424"/>
        <a:ext cx="2961891" cy="1839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7E70E-5991-47C1-A3FB-E8CFA347DB3A}">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DCE928-C7DD-4E44-B292-A1258AAE71BC}">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Market Vulnerability Scanner Tools </a:t>
          </a:r>
          <a:endParaRPr lang="en-US" sz="2600" kern="1200"/>
        </a:p>
      </dsp:txBody>
      <dsp:txXfrm>
        <a:off x="608661" y="692298"/>
        <a:ext cx="4508047" cy="2799040"/>
      </dsp:txXfrm>
    </dsp:sp>
    <dsp:sp modelId="{A6AA8E1E-E89B-44A3-AEBE-668B60BFF268}">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D4699-CCDF-4B52-8B60-578D3DAFCCFC}">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Several vulnerability scanner tools are available in the market, each with its strategies to minimize false positives. Here’s an overview of some popular tools and their approaches:</a:t>
          </a:r>
        </a:p>
      </dsp:txBody>
      <dsp:txXfrm>
        <a:off x="6331365" y="692298"/>
        <a:ext cx="4508047" cy="2799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7E584-371E-4C6B-A2C1-FF59065F4A82}">
      <dsp:nvSpPr>
        <dsp:cNvPr id="0" name=""/>
        <dsp:cNvSpPr/>
      </dsp:nvSpPr>
      <dsp:spPr>
        <a:xfrm>
          <a:off x="9242" y="126113"/>
          <a:ext cx="2762398" cy="189051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Initial Detection:</a:t>
          </a:r>
          <a:endParaRPr lang="en-IN" sz="1400" kern="1200" dirty="0"/>
        </a:p>
        <a:p>
          <a:pPr marL="0" lvl="0" indent="0" algn="ctr" defTabSz="622300">
            <a:lnSpc>
              <a:spcPct val="90000"/>
            </a:lnSpc>
            <a:spcBef>
              <a:spcPct val="0"/>
            </a:spcBef>
            <a:spcAft>
              <a:spcPct val="35000"/>
            </a:spcAft>
            <a:buNone/>
          </a:pPr>
          <a:r>
            <a:rPr lang="en-IN" sz="1400" kern="1200" dirty="0"/>
            <a:t>A vulnerability scanner detects a potential vulnerability and records the finding on a blockchain</a:t>
          </a:r>
        </a:p>
      </dsp:txBody>
      <dsp:txXfrm>
        <a:off x="64613" y="181484"/>
        <a:ext cx="2651656" cy="1779774"/>
      </dsp:txXfrm>
    </dsp:sp>
    <dsp:sp modelId="{A8E0BD10-7CDF-4EC5-9075-0429DC2672F8}">
      <dsp:nvSpPr>
        <dsp:cNvPr id="0" name=""/>
        <dsp:cNvSpPr/>
      </dsp:nvSpPr>
      <dsp:spPr>
        <a:xfrm>
          <a:off x="3047880" y="728834"/>
          <a:ext cx="585628" cy="68507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047880" y="865849"/>
        <a:ext cx="409940" cy="411044"/>
      </dsp:txXfrm>
    </dsp:sp>
    <dsp:sp modelId="{E2072C04-EEB6-4136-8FDC-AB903A37F97B}">
      <dsp:nvSpPr>
        <dsp:cNvPr id="0" name=""/>
        <dsp:cNvSpPr/>
      </dsp:nvSpPr>
      <dsp:spPr>
        <a:xfrm>
          <a:off x="3876600" y="126113"/>
          <a:ext cx="2762398" cy="189051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SzPts val="1000"/>
            <a:buFont typeface="Courier New" panose="02070309020205020404" pitchFamily="49" charset="0"/>
            <a:buNone/>
          </a:pPr>
          <a:r>
            <a:rPr lang="en-IN" sz="1400" b="1" kern="1200" dirty="0"/>
            <a:t>Distribution to Validators:</a:t>
          </a:r>
          <a:endParaRPr lang="en-IN" sz="1400" kern="1200" dirty="0"/>
        </a:p>
        <a:p>
          <a:pPr marL="0" lvl="0" indent="0" algn="ctr" defTabSz="622300">
            <a:lnSpc>
              <a:spcPct val="90000"/>
            </a:lnSpc>
            <a:spcBef>
              <a:spcPct val="0"/>
            </a:spcBef>
            <a:spcAft>
              <a:spcPct val="35000"/>
            </a:spcAft>
            <a:buSzPts val="1000"/>
            <a:buFont typeface="Courier New" panose="02070309020205020404" pitchFamily="49" charset="0"/>
            <a:buNone/>
          </a:pPr>
          <a:r>
            <a:rPr lang="en-IN" sz="1400" kern="1200" dirty="0"/>
            <a:t>The detected vulnerability is distributed to a group of independent validators. These validators can be other security tools, trusted third-party security firms, or even specialized nodes within the organization.</a:t>
          </a:r>
        </a:p>
      </dsp:txBody>
      <dsp:txXfrm>
        <a:off x="3931971" y="181484"/>
        <a:ext cx="2651656" cy="1779774"/>
      </dsp:txXfrm>
    </dsp:sp>
    <dsp:sp modelId="{8A9F6B75-959E-46FE-9674-45BE9F19D3C0}">
      <dsp:nvSpPr>
        <dsp:cNvPr id="0" name=""/>
        <dsp:cNvSpPr/>
      </dsp:nvSpPr>
      <dsp:spPr>
        <a:xfrm>
          <a:off x="6915239" y="728834"/>
          <a:ext cx="585628" cy="68507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915239" y="865849"/>
        <a:ext cx="409940" cy="411044"/>
      </dsp:txXfrm>
    </dsp:sp>
    <dsp:sp modelId="{FBA43FDC-9149-4245-B6C8-1A025519D575}">
      <dsp:nvSpPr>
        <dsp:cNvPr id="0" name=""/>
        <dsp:cNvSpPr/>
      </dsp:nvSpPr>
      <dsp:spPr>
        <a:xfrm>
          <a:off x="7743958" y="126113"/>
          <a:ext cx="2762398" cy="189051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SzPts val="1000"/>
            <a:buFont typeface="Courier New" panose="02070309020205020404" pitchFamily="49" charset="0"/>
            <a:buNone/>
          </a:pPr>
          <a:r>
            <a:rPr lang="en-IN" sz="1400" b="1" kern="1200" dirty="0"/>
            <a:t>Staking:</a:t>
          </a:r>
          <a:endParaRPr lang="en-IN" sz="1400" kern="1200" dirty="0"/>
        </a:p>
        <a:p>
          <a:pPr marL="0" lvl="0" indent="0" algn="ctr" defTabSz="622300">
            <a:lnSpc>
              <a:spcPct val="90000"/>
            </a:lnSpc>
            <a:spcBef>
              <a:spcPct val="0"/>
            </a:spcBef>
            <a:spcAft>
              <a:spcPct val="35000"/>
            </a:spcAft>
            <a:buSzPts val="1000"/>
            <a:buFont typeface="Courier New" panose="02070309020205020404" pitchFamily="49" charset="0"/>
            <a:buNone/>
          </a:pPr>
          <a:r>
            <a:rPr lang="en-IN" sz="1400" kern="1200" dirty="0"/>
            <a:t>Validators stake a certain amount of tokens or credits to participate in the validation process. The stake serves as a security deposit, ensuring they have a vested interest in providing accurate validations.</a:t>
          </a:r>
        </a:p>
      </dsp:txBody>
      <dsp:txXfrm>
        <a:off x="7799329" y="181484"/>
        <a:ext cx="2651656" cy="17797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4742-A323-4BB2-B033-AF3F64771BC3}">
      <dsp:nvSpPr>
        <dsp:cNvPr id="0" name=""/>
        <dsp:cNvSpPr/>
      </dsp:nvSpPr>
      <dsp:spPr>
        <a:xfrm>
          <a:off x="1587" y="25054"/>
          <a:ext cx="3385343" cy="36498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SzPts val="1000"/>
            <a:buFont typeface="Courier New" panose="02070309020205020404" pitchFamily="49" charset="0"/>
            <a:buNone/>
          </a:pPr>
          <a:r>
            <a:rPr lang="en-IN" sz="1700" b="1" kern="1200" dirty="0"/>
            <a:t>Consensus Formation:</a:t>
          </a:r>
          <a:endParaRPr lang="en-IN" sz="1700" kern="1200" dirty="0"/>
        </a:p>
        <a:p>
          <a:pPr marL="0" lvl="0" indent="0" algn="ctr" defTabSz="755650">
            <a:lnSpc>
              <a:spcPct val="90000"/>
            </a:lnSpc>
            <a:spcBef>
              <a:spcPct val="0"/>
            </a:spcBef>
            <a:spcAft>
              <a:spcPct val="35000"/>
            </a:spcAft>
            <a:buSzPts val="1000"/>
            <a:buFont typeface="Courier New" panose="02070309020205020404" pitchFamily="49" charset="0"/>
            <a:buNone/>
          </a:pPr>
          <a:r>
            <a:rPr lang="en-IN" sz="1700" kern="1200" dirty="0"/>
            <a:t>Validators submit their findings to the blockchain, indicating whether they believe the vulnerability is genuine or a false positive.</a:t>
          </a:r>
        </a:p>
        <a:p>
          <a:pPr marL="0" lvl="0" indent="0" algn="ctr" defTabSz="755650">
            <a:lnSpc>
              <a:spcPct val="90000"/>
            </a:lnSpc>
            <a:spcBef>
              <a:spcPct val="0"/>
            </a:spcBef>
            <a:spcAft>
              <a:spcPct val="35000"/>
            </a:spcAft>
            <a:buSzPts val="1000"/>
            <a:buFont typeface="Courier New" panose="02070309020205020404" pitchFamily="49" charset="0"/>
            <a:buNone/>
          </a:pPr>
          <a:r>
            <a:rPr lang="en-IN" sz="1700" kern="1200" dirty="0"/>
            <a:t>A consensus is reached based on the majority of validator submissions. If most validators agree that the vulnerability is legitimate, it is confirmed and recorded as such. If the majority believe it is a false positive, it is flagged accordingly.</a:t>
          </a:r>
        </a:p>
      </dsp:txBody>
      <dsp:txXfrm>
        <a:off x="100740" y="124207"/>
        <a:ext cx="3187037" cy="3451517"/>
      </dsp:txXfrm>
    </dsp:sp>
    <dsp:sp modelId="{9A54B3D9-5926-497F-8D86-894C71BB30B2}">
      <dsp:nvSpPr>
        <dsp:cNvPr id="0" name=""/>
        <dsp:cNvSpPr/>
      </dsp:nvSpPr>
      <dsp:spPr>
        <a:xfrm>
          <a:off x="3725465" y="1430183"/>
          <a:ext cx="717692" cy="83956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725465" y="1598096"/>
        <a:ext cx="502384" cy="503739"/>
      </dsp:txXfrm>
    </dsp:sp>
    <dsp:sp modelId="{B1EB4B88-FB17-4AFB-8D59-A073433D0D91}">
      <dsp:nvSpPr>
        <dsp:cNvPr id="0" name=""/>
        <dsp:cNvSpPr/>
      </dsp:nvSpPr>
      <dsp:spPr>
        <a:xfrm>
          <a:off x="4741068" y="25054"/>
          <a:ext cx="3385343" cy="364982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Rewards and Penalties:</a:t>
          </a:r>
          <a:endParaRPr lang="en-IN" sz="1700" kern="1200" dirty="0"/>
        </a:p>
        <a:p>
          <a:pPr marL="0" lvl="0" indent="0" algn="ctr" defTabSz="755650">
            <a:lnSpc>
              <a:spcPct val="90000"/>
            </a:lnSpc>
            <a:spcBef>
              <a:spcPct val="0"/>
            </a:spcBef>
            <a:spcAft>
              <a:spcPct val="35000"/>
            </a:spcAft>
            <a:buNone/>
          </a:pPr>
          <a:r>
            <a:rPr lang="en-IN" sz="1700" kern="1200" dirty="0"/>
            <a:t>Validators who correctly identify vulnerabilities are rewarded with additional tokens or credits.</a:t>
          </a:r>
        </a:p>
        <a:p>
          <a:pPr marL="0" lvl="0" indent="0" algn="ctr" defTabSz="755650">
            <a:lnSpc>
              <a:spcPct val="90000"/>
            </a:lnSpc>
            <a:spcBef>
              <a:spcPct val="0"/>
            </a:spcBef>
            <a:spcAft>
              <a:spcPct val="35000"/>
            </a:spcAft>
            <a:buNone/>
          </a:pPr>
          <a:r>
            <a:rPr lang="en-IN" sz="1700" kern="1200" dirty="0"/>
            <a:t>Validators who incorrectly identify vulnerabilities (either falsely confirming or denying a vulnerability) lose their staked tokens or credits. This penalty discourages malicious or careless </a:t>
          </a:r>
          <a:r>
            <a:rPr lang="en-IN" sz="1700" kern="1200" dirty="0" err="1"/>
            <a:t>behavior</a:t>
          </a:r>
          <a:endParaRPr lang="en-IN" sz="1700" kern="1200" dirty="0"/>
        </a:p>
      </dsp:txBody>
      <dsp:txXfrm>
        <a:off x="4840221" y="124207"/>
        <a:ext cx="3187037" cy="34515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5T18:37:58.969"/>
    </inkml:context>
    <inkml:brush xml:id="br0">
      <inkml:brushProperty name="width" value="0.05" units="cm"/>
      <inkml:brushProperty name="height" value="0.05" units="cm"/>
      <inkml:brushProperty name="color" value="#E71224"/>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653B4FE-DD92-446E-BDF5-850394BE6153}" type="datetimeFigureOut">
              <a:rPr lang="en-IN" smtClean="0"/>
              <a:t>19-07-2024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919A4-0043-40DF-91D5-84106A602B0F}" type="slidenum">
              <a:rPr lang="en-IN" smtClean="0"/>
              <a:t>‹#›</a:t>
            </a:fld>
            <a:endParaRPr lang="en-IN"/>
          </a:p>
        </p:txBody>
      </p:sp>
    </p:spTree>
    <p:extLst>
      <p:ext uri="{BB962C8B-B14F-4D97-AF65-F5344CB8AC3E}">
        <p14:creationId xmlns:p14="http://schemas.microsoft.com/office/powerpoint/2010/main" val="398086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919A4-0043-40DF-91D5-84106A602B0F}" type="slidenum">
              <a:rPr lang="en-IN" smtClean="0"/>
              <a:t>5</a:t>
            </a:fld>
            <a:endParaRPr lang="en-IN"/>
          </a:p>
        </p:txBody>
      </p:sp>
    </p:spTree>
    <p:extLst>
      <p:ext uri="{BB962C8B-B14F-4D97-AF65-F5344CB8AC3E}">
        <p14:creationId xmlns:p14="http://schemas.microsoft.com/office/powerpoint/2010/main" val="391981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919A4-0043-40DF-91D5-84106A602B0F}" type="slidenum">
              <a:rPr lang="en-IN" smtClean="0"/>
              <a:t>10</a:t>
            </a:fld>
            <a:endParaRPr lang="en-IN"/>
          </a:p>
        </p:txBody>
      </p:sp>
    </p:spTree>
    <p:extLst>
      <p:ext uri="{BB962C8B-B14F-4D97-AF65-F5344CB8AC3E}">
        <p14:creationId xmlns:p14="http://schemas.microsoft.com/office/powerpoint/2010/main" val="347961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919A4-0043-40DF-91D5-84106A602B0F}" type="slidenum">
              <a:rPr lang="en-IN" smtClean="0"/>
              <a:t>17</a:t>
            </a:fld>
            <a:endParaRPr lang="en-IN"/>
          </a:p>
        </p:txBody>
      </p:sp>
    </p:spTree>
    <p:extLst>
      <p:ext uri="{BB962C8B-B14F-4D97-AF65-F5344CB8AC3E}">
        <p14:creationId xmlns:p14="http://schemas.microsoft.com/office/powerpoint/2010/main" val="227150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188976" y="185928"/>
            <a:ext cx="11805285" cy="6486525"/>
          </a:xfrm>
          <a:custGeom>
            <a:avLst/>
            <a:gdLst/>
            <a:ahLst/>
            <a:cxnLst/>
            <a:rect l="l" t="t" r="r" b="b"/>
            <a:pathLst>
              <a:path w="11805285" h="6486525">
                <a:moveTo>
                  <a:pt x="11804904" y="0"/>
                </a:moveTo>
                <a:lnTo>
                  <a:pt x="0" y="0"/>
                </a:lnTo>
                <a:lnTo>
                  <a:pt x="0" y="6486144"/>
                </a:lnTo>
                <a:lnTo>
                  <a:pt x="11804904" y="6486144"/>
                </a:lnTo>
                <a:lnTo>
                  <a:pt x="11804904"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9740" y="656285"/>
            <a:ext cx="10380345" cy="1086789"/>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342900" y="1432433"/>
            <a:ext cx="11506200" cy="4587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13" Type="http://schemas.microsoft.com/office/2007/relationships/diagramDrawing" Target="../diagrams/drawing11.xml"/><Relationship Id="rId3" Type="http://schemas.openxmlformats.org/officeDocument/2006/relationships/image" Target="../media/image37.png"/><Relationship Id="rId7" Type="http://schemas.openxmlformats.org/officeDocument/2006/relationships/diagramColors" Target="../diagrams/colors10.xml"/><Relationship Id="rId12" Type="http://schemas.openxmlformats.org/officeDocument/2006/relationships/diagramColors" Target="../diagrams/colors11.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diagramQuickStyle" Target="../diagrams/quickStyle10.xml"/><Relationship Id="rId11" Type="http://schemas.openxmlformats.org/officeDocument/2006/relationships/diagramQuickStyle" Target="../diagrams/quickStyle11.xml"/><Relationship Id="rId5" Type="http://schemas.openxmlformats.org/officeDocument/2006/relationships/diagramLayout" Target="../diagrams/layout10.xml"/><Relationship Id="rId10" Type="http://schemas.openxmlformats.org/officeDocument/2006/relationships/diagramLayout" Target="../diagrams/layout11.xml"/><Relationship Id="rId4" Type="http://schemas.openxmlformats.org/officeDocument/2006/relationships/diagramData" Target="../diagrams/data10.xml"/><Relationship Id="rId9" Type="http://schemas.openxmlformats.org/officeDocument/2006/relationships/diagramData" Target="../diagrams/data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37.jpeg"/><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silikn.com/"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jpeg"/><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54406B-5348-649B-5A65-B758A5AFC476}"/>
              </a:ext>
            </a:extLst>
          </p:cNvPr>
          <p:cNvSpPr txBox="1"/>
          <p:nvPr/>
        </p:nvSpPr>
        <p:spPr>
          <a:xfrm>
            <a:off x="640080" y="4777739"/>
            <a:ext cx="3418990" cy="1412119"/>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3000" kern="1200">
                <a:solidFill>
                  <a:schemeClr val="tx1"/>
                </a:solidFill>
                <a:latin typeface="+mj-lt"/>
                <a:ea typeface="+mj-ea"/>
                <a:cs typeface="+mj-cs"/>
              </a:rPr>
              <a:t>Service Now Vulnerabilty Response</a:t>
            </a:r>
          </a:p>
        </p:txBody>
      </p:sp>
      <p:pic>
        <p:nvPicPr>
          <p:cNvPr id="4" name="Picture 3" descr="A purple arrow in a black background&#10;&#10;Description automatically generated">
            <a:extLst>
              <a:ext uri="{FF2B5EF4-FFF2-40B4-BE49-F238E27FC236}">
                <a16:creationId xmlns:a16="http://schemas.microsoft.com/office/drawing/2014/main" id="{14C5FC9C-171E-BA16-6348-2212293AE2BA}"/>
              </a:ext>
            </a:extLst>
          </p:cNvPr>
          <p:cNvPicPr>
            <a:picLocks noChangeAspect="1"/>
          </p:cNvPicPr>
          <p:nvPr/>
        </p:nvPicPr>
        <p:blipFill>
          <a:blip r:embed="rId2">
            <a:extLst>
              <a:ext uri="{28A0092B-C50C-407E-A947-70E740481C1C}">
                <a14:useLocalDpi xmlns:a14="http://schemas.microsoft.com/office/drawing/2010/main" val="0"/>
              </a:ext>
            </a:extLst>
          </a:blip>
          <a:srcRect r="1" b="11532"/>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38"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1D58CF-9564-15BD-B54D-1A172F617374}"/>
              </a:ext>
            </a:extLst>
          </p:cNvPr>
          <p:cNvSpPr txBox="1"/>
          <p:nvPr/>
        </p:nvSpPr>
        <p:spPr>
          <a:xfrm>
            <a:off x="4654294" y="4777739"/>
            <a:ext cx="6897626" cy="1399223"/>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Intern :                             Ritik Rajput</a:t>
            </a:r>
          </a:p>
          <a:p>
            <a:pPr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Practice Lead:              Ritesh Kumar Shukla</a:t>
            </a:r>
          </a:p>
          <a:p>
            <a:pPr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Mentor:                            Rajeev Tyagi</a:t>
            </a:r>
          </a:p>
          <a:p>
            <a:pPr indent="-228600" algn="l" rtl="0">
              <a:lnSpc>
                <a:spcPct val="90000"/>
              </a:lnSpc>
              <a:buFont typeface="Arial" panose="020B0604020202020204" pitchFamily="34" charset="0"/>
              <a:buChar char="•"/>
            </a:pPr>
            <a:endParaRPr lang="en-US" sz="2200" kern="1200">
              <a:solidFill>
                <a:schemeClr val="tx1"/>
              </a:solidFill>
              <a:latin typeface="+mn-lt"/>
              <a:ea typeface="+mn-ea"/>
              <a:cs typeface="+mn-cs"/>
            </a:endParaRPr>
          </a:p>
        </p:txBody>
      </p:sp>
    </p:spTree>
    <p:extLst>
      <p:ext uri="{BB962C8B-B14F-4D97-AF65-F5344CB8AC3E}">
        <p14:creationId xmlns:p14="http://schemas.microsoft.com/office/powerpoint/2010/main" val="223188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C4748496-703A-D111-9312-B317F44165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357" y="1700588"/>
            <a:ext cx="3533985" cy="3533985"/>
          </a:xfrm>
          <a:prstGeom prst="rect">
            <a:avLst/>
          </a:prstGeom>
        </p:spPr>
      </p:pic>
      <p:sp>
        <p:nvSpPr>
          <p:cNvPr id="3" name="TextBox 2">
            <a:extLst>
              <a:ext uri="{FF2B5EF4-FFF2-40B4-BE49-F238E27FC236}">
                <a16:creationId xmlns:a16="http://schemas.microsoft.com/office/drawing/2014/main" id="{B5B0FA10-870C-E629-E416-2F3E88EC40A5}"/>
              </a:ext>
            </a:extLst>
          </p:cNvPr>
          <p:cNvSpPr txBox="1"/>
          <p:nvPr/>
        </p:nvSpPr>
        <p:spPr>
          <a:xfrm>
            <a:off x="5255260" y="762000"/>
            <a:ext cx="4428236" cy="5410200"/>
          </a:xfrm>
          <a:prstGeom prst="rect">
            <a:avLst/>
          </a:prstGeom>
        </p:spPr>
        <p:txBody>
          <a:bodyPr vert="horz" lIns="91440" tIns="45720" rIns="91440" bIns="45720" rtlCol="0" anchor="t">
            <a:normAutofit/>
          </a:bodyPr>
          <a:lstStyle/>
          <a:p>
            <a:pPr algn="l" rtl="0">
              <a:lnSpc>
                <a:spcPct val="90000"/>
              </a:lnSpc>
              <a:spcAft>
                <a:spcPts val="800"/>
              </a:spcAft>
            </a:pPr>
            <a:r>
              <a:rPr lang="en-US" sz="2000" b="1" kern="1200" dirty="0">
                <a:solidFill>
                  <a:schemeClr val="tx1"/>
                </a:solidFill>
                <a:effectLst/>
                <a:latin typeface="+mn-lt"/>
                <a:ea typeface="+mn-ea"/>
                <a:cs typeface="+mn-cs"/>
              </a:rPr>
              <a:t>The Impact of False Positives and False negatives</a:t>
            </a:r>
            <a:endParaRPr lang="en-US" sz="2000" kern="1200" dirty="0">
              <a:solidFill>
                <a:schemeClr val="tx1"/>
              </a:solidFill>
              <a:effectLst/>
              <a:latin typeface="+mn-lt"/>
              <a:ea typeface="+mn-ea"/>
              <a:cs typeface="+mn-cs"/>
            </a:endParaRPr>
          </a:p>
          <a:p>
            <a:pPr lvl="0" algn="l" rtl="0">
              <a:lnSpc>
                <a:spcPct val="90000"/>
              </a:lnSpc>
              <a:spcAft>
                <a:spcPts val="800"/>
              </a:spcAft>
              <a:tabLst>
                <a:tab pos="457200" algn="l"/>
              </a:tabLst>
            </a:pPr>
            <a:r>
              <a:rPr lang="en-US" sz="1400" b="1" kern="1200" dirty="0">
                <a:solidFill>
                  <a:schemeClr val="tx1"/>
                </a:solidFill>
                <a:effectLst/>
                <a:latin typeface="+mn-lt"/>
                <a:ea typeface="+mn-ea"/>
                <a:cs typeface="+mn-cs"/>
              </a:rPr>
              <a:t>	1) Creates Confusion and Uncertainty</a:t>
            </a:r>
            <a:endParaRPr lang="en-US" sz="1400" kern="1200" dirty="0">
              <a:solidFill>
                <a:schemeClr val="tx1"/>
              </a:solidFill>
              <a:effectLst/>
              <a:latin typeface="+mn-lt"/>
              <a:ea typeface="+mn-ea"/>
              <a:cs typeface="+mn-cs"/>
            </a:endParaRPr>
          </a:p>
          <a:p>
            <a:pPr marL="742950" lvl="1" indent="-228600" algn="l" rtl="0">
              <a:lnSpc>
                <a:spcPct val="90000"/>
              </a:lnSpc>
              <a:spcAft>
                <a:spcPts val="800"/>
              </a:spcAft>
              <a:buSzPts val="1000"/>
              <a:buFont typeface="Arial" panose="020B0604020202020204" pitchFamily="34" charset="0"/>
              <a:buChar char="•"/>
              <a:tabLst>
                <a:tab pos="914400" algn="l"/>
              </a:tabLst>
            </a:pPr>
            <a:r>
              <a:rPr lang="en-US" sz="1400" b="1" kern="1200" dirty="0">
                <a:solidFill>
                  <a:schemeClr val="tx1"/>
                </a:solidFill>
                <a:effectLst/>
                <a:latin typeface="+mn-lt"/>
                <a:ea typeface="+mn-ea"/>
                <a:cs typeface="+mn-cs"/>
              </a:rPr>
              <a:t>Disruption:</a:t>
            </a:r>
            <a:r>
              <a:rPr lang="en-US" sz="1400" kern="1200" dirty="0">
                <a:solidFill>
                  <a:schemeClr val="tx1"/>
                </a:solidFill>
                <a:effectLst/>
                <a:latin typeface="+mn-lt"/>
                <a:ea typeface="+mn-ea"/>
                <a:cs typeface="+mn-cs"/>
              </a:rPr>
              <a:t> False predic</a:t>
            </a:r>
            <a:r>
              <a:rPr lang="en-US" sz="1400" kern="1200" dirty="0">
                <a:solidFill>
                  <a:schemeClr val="tx1"/>
                </a:solidFill>
                <a:latin typeface="+mn-lt"/>
                <a:ea typeface="+mn-ea"/>
                <a:cs typeface="+mn-cs"/>
              </a:rPr>
              <a:t>tion</a:t>
            </a:r>
            <a:r>
              <a:rPr lang="en-US" sz="1400" kern="1200" dirty="0">
                <a:solidFill>
                  <a:schemeClr val="tx1"/>
                </a:solidFill>
                <a:effectLst/>
                <a:latin typeface="+mn-lt"/>
                <a:ea typeface="+mn-ea"/>
                <a:cs typeface="+mn-cs"/>
              </a:rPr>
              <a:t> create confusion among security teams, leading to unnecessary and time-consuming investigations.</a:t>
            </a:r>
          </a:p>
          <a:p>
            <a:pPr lvl="0" algn="l" rtl="0">
              <a:lnSpc>
                <a:spcPct val="90000"/>
              </a:lnSpc>
              <a:spcAft>
                <a:spcPts val="800"/>
              </a:spcAft>
              <a:tabLst>
                <a:tab pos="457200" algn="l"/>
              </a:tabLst>
            </a:pPr>
            <a:r>
              <a:rPr lang="en-US" sz="1400" b="1" kern="1200" dirty="0">
                <a:solidFill>
                  <a:schemeClr val="tx1"/>
                </a:solidFill>
                <a:effectLst/>
                <a:latin typeface="+mn-lt"/>
                <a:ea typeface="+mn-ea"/>
                <a:cs typeface="+mn-cs"/>
              </a:rPr>
              <a:t>	2) Wastes Time and Resources</a:t>
            </a:r>
            <a:endParaRPr lang="en-US" sz="1400" kern="1200" dirty="0">
              <a:solidFill>
                <a:schemeClr val="tx1"/>
              </a:solidFill>
              <a:effectLst/>
              <a:latin typeface="+mn-lt"/>
              <a:ea typeface="+mn-ea"/>
              <a:cs typeface="+mn-cs"/>
            </a:endParaRPr>
          </a:p>
          <a:p>
            <a:pPr marL="742950" lvl="1" indent="-228600" algn="l" rtl="0">
              <a:lnSpc>
                <a:spcPct val="90000"/>
              </a:lnSpc>
              <a:spcAft>
                <a:spcPts val="800"/>
              </a:spcAft>
              <a:buSzPts val="1000"/>
              <a:buFont typeface="Arial" panose="020B0604020202020204" pitchFamily="34" charset="0"/>
              <a:buChar char="•"/>
              <a:tabLst>
                <a:tab pos="914400" algn="l"/>
              </a:tabLst>
            </a:pPr>
            <a:r>
              <a:rPr lang="en-US" sz="1400" b="1" kern="1200" dirty="0">
                <a:solidFill>
                  <a:schemeClr val="tx1"/>
                </a:solidFill>
                <a:effectLst/>
                <a:latin typeface="+mn-lt"/>
                <a:ea typeface="+mn-ea"/>
                <a:cs typeface="+mn-cs"/>
              </a:rPr>
              <a:t>Resource Drain:</a:t>
            </a:r>
            <a:r>
              <a:rPr lang="en-US" sz="1400" kern="1200" dirty="0">
                <a:solidFill>
                  <a:schemeClr val="tx1"/>
                </a:solidFill>
                <a:effectLst/>
                <a:latin typeface="+mn-lt"/>
                <a:ea typeface="+mn-ea"/>
                <a:cs typeface="+mn-cs"/>
              </a:rPr>
              <a:t> Investigating false positives diverts time and resources away from other critical tasks like developing new features and addressing true security issues.</a:t>
            </a:r>
          </a:p>
          <a:p>
            <a:pPr lvl="0" algn="l" rtl="0">
              <a:lnSpc>
                <a:spcPct val="90000"/>
              </a:lnSpc>
              <a:spcAft>
                <a:spcPts val="800"/>
              </a:spcAft>
              <a:tabLst>
                <a:tab pos="457200" algn="l"/>
              </a:tabLst>
            </a:pPr>
            <a:r>
              <a:rPr lang="en-US" sz="1400" b="1" kern="1200" dirty="0">
                <a:solidFill>
                  <a:schemeClr val="tx1"/>
                </a:solidFill>
                <a:effectLst/>
                <a:latin typeface="+mn-lt"/>
                <a:ea typeface="+mn-ea"/>
                <a:cs typeface="+mn-cs"/>
              </a:rPr>
              <a:t>	3) Negatively Impacts User Experience</a:t>
            </a:r>
            <a:endParaRPr lang="en-US" sz="1400" kern="1200" dirty="0">
              <a:solidFill>
                <a:schemeClr val="tx1"/>
              </a:solidFill>
              <a:effectLst/>
              <a:latin typeface="+mn-lt"/>
              <a:ea typeface="+mn-ea"/>
              <a:cs typeface="+mn-cs"/>
            </a:endParaRPr>
          </a:p>
          <a:p>
            <a:pPr marL="742950" lvl="1" indent="-228600" algn="l" rtl="0">
              <a:lnSpc>
                <a:spcPct val="90000"/>
              </a:lnSpc>
              <a:spcAft>
                <a:spcPts val="800"/>
              </a:spcAft>
              <a:buSzPts val="1000"/>
              <a:buFont typeface="Arial" panose="020B0604020202020204" pitchFamily="34" charset="0"/>
              <a:buChar char="•"/>
              <a:tabLst>
                <a:tab pos="914400" algn="l"/>
              </a:tabLst>
            </a:pPr>
            <a:r>
              <a:rPr lang="en-US" sz="1400" b="1" kern="1200" dirty="0">
                <a:solidFill>
                  <a:schemeClr val="tx1"/>
                </a:solidFill>
                <a:effectLst/>
                <a:latin typeface="+mn-lt"/>
                <a:ea typeface="+mn-ea"/>
                <a:cs typeface="+mn-cs"/>
              </a:rPr>
              <a:t>User Frustration:</a:t>
            </a:r>
            <a:r>
              <a:rPr lang="en-US" sz="1400" kern="1200" dirty="0">
                <a:solidFill>
                  <a:schemeClr val="tx1"/>
                </a:solidFill>
                <a:effectLst/>
                <a:latin typeface="+mn-lt"/>
                <a:ea typeface="+mn-ea"/>
                <a:cs typeface="+mn-cs"/>
              </a:rPr>
              <a:t> False prediction can confuse and frustrate users, leading to unnecessary security measures like frequent password resets or authentication challenges.</a:t>
            </a:r>
          </a:p>
          <a:p>
            <a:pPr lvl="0" algn="l" rtl="0">
              <a:lnSpc>
                <a:spcPct val="90000"/>
              </a:lnSpc>
              <a:spcAft>
                <a:spcPts val="800"/>
              </a:spcAft>
              <a:tabLst>
                <a:tab pos="457200" algn="l"/>
              </a:tabLst>
            </a:pPr>
            <a:r>
              <a:rPr lang="en-US" sz="1400" b="1" kern="1200" dirty="0">
                <a:solidFill>
                  <a:schemeClr val="tx1"/>
                </a:solidFill>
                <a:effectLst/>
                <a:latin typeface="+mn-lt"/>
                <a:ea typeface="+mn-ea"/>
                <a:cs typeface="+mn-cs"/>
              </a:rPr>
              <a:t>	4) Can Lead to Missed Threats</a:t>
            </a:r>
            <a:endParaRPr lang="en-US" sz="1400" kern="1200" dirty="0">
              <a:solidFill>
                <a:schemeClr val="tx1"/>
              </a:solidFill>
              <a:effectLst/>
              <a:latin typeface="+mn-lt"/>
              <a:ea typeface="+mn-ea"/>
              <a:cs typeface="+mn-cs"/>
            </a:endParaRPr>
          </a:p>
          <a:p>
            <a:pPr marL="742950" lvl="1" indent="-228600" algn="l" rtl="0">
              <a:lnSpc>
                <a:spcPct val="90000"/>
              </a:lnSpc>
              <a:spcAft>
                <a:spcPts val="800"/>
              </a:spcAft>
              <a:buSzPts val="1000"/>
              <a:buFont typeface="Arial" panose="020B0604020202020204" pitchFamily="34" charset="0"/>
              <a:buChar char="•"/>
              <a:tabLst>
                <a:tab pos="914400" algn="l"/>
              </a:tabLst>
            </a:pPr>
            <a:r>
              <a:rPr lang="en-US" sz="1400" kern="1200" dirty="0">
                <a:solidFill>
                  <a:schemeClr val="tx1"/>
                </a:solidFill>
                <a:effectLst/>
                <a:latin typeface="+mn-lt"/>
                <a:ea typeface="+mn-ea"/>
                <a:cs typeface="+mn-cs"/>
              </a:rPr>
              <a:t>Attackers can exploit these ignored vulnerabilities to gain unauthorized access, steal sensitive data, or cause significant damage to the organization.</a:t>
            </a:r>
          </a:p>
        </p:txBody>
      </p:sp>
    </p:spTree>
    <p:extLst>
      <p:ext uri="{BB962C8B-B14F-4D97-AF65-F5344CB8AC3E}">
        <p14:creationId xmlns:p14="http://schemas.microsoft.com/office/powerpoint/2010/main" val="2880702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2" name="TextBox 2">
            <a:extLst>
              <a:ext uri="{FF2B5EF4-FFF2-40B4-BE49-F238E27FC236}">
                <a16:creationId xmlns:a16="http://schemas.microsoft.com/office/drawing/2014/main" id="{8869A228-AA48-3322-AA95-BAEBC55EEE75}"/>
              </a:ext>
            </a:extLst>
          </p:cNvPr>
          <p:cNvGraphicFramePr/>
          <p:nvPr>
            <p:extLst>
              <p:ext uri="{D42A27DB-BD31-4B8C-83A1-F6EECF244321}">
                <p14:modId xmlns:p14="http://schemas.microsoft.com/office/powerpoint/2010/main" val="293892327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19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Arc 4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19" descr="Scanner">
            <a:extLst>
              <a:ext uri="{FF2B5EF4-FFF2-40B4-BE49-F238E27FC236}">
                <a16:creationId xmlns:a16="http://schemas.microsoft.com/office/drawing/2014/main" id="{C44131D2-D5BD-0B6A-EF05-111374CE07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1" name="TextBox 20">
            <a:extLst>
              <a:ext uri="{FF2B5EF4-FFF2-40B4-BE49-F238E27FC236}">
                <a16:creationId xmlns:a16="http://schemas.microsoft.com/office/drawing/2014/main" id="{A312030F-6900-15A5-32A7-FACB55355529}"/>
              </a:ext>
            </a:extLst>
          </p:cNvPr>
          <p:cNvSpPr txBox="1"/>
          <p:nvPr/>
        </p:nvSpPr>
        <p:spPr>
          <a:xfrm>
            <a:off x="5943600" y="1540298"/>
            <a:ext cx="5458838" cy="4192520"/>
          </a:xfrm>
          <a:prstGeom prst="rect">
            <a:avLst/>
          </a:prstGeom>
        </p:spPr>
        <p:txBody>
          <a:bodyPr vert="horz" lIns="91440" tIns="45720" rIns="91440" bIns="45720" rtlCol="0">
            <a:normAutofit/>
          </a:bodyPr>
          <a:lstStyle/>
          <a:p>
            <a:pPr algn="l" rtl="0">
              <a:lnSpc>
                <a:spcPct val="90000"/>
              </a:lnSpc>
              <a:spcBef>
                <a:spcPts val="800"/>
              </a:spcBef>
              <a:spcAft>
                <a:spcPts val="400"/>
              </a:spcAft>
            </a:pPr>
            <a:endParaRPr lang="en-US" kern="1200" dirty="0">
              <a:solidFill>
                <a:schemeClr val="tx1"/>
              </a:solidFill>
              <a:effectLst/>
              <a:latin typeface="+mn-lt"/>
              <a:ea typeface="+mn-ea"/>
              <a:cs typeface="+mn-cs"/>
            </a:endParaRPr>
          </a:p>
          <a:p>
            <a:pPr algn="l" rtl="0">
              <a:lnSpc>
                <a:spcPct val="90000"/>
              </a:lnSpc>
              <a:spcBef>
                <a:spcPts val="400"/>
              </a:spcBef>
              <a:spcAft>
                <a:spcPts val="200"/>
              </a:spcAft>
            </a:pPr>
            <a:r>
              <a:rPr lang="en-US" sz="2000" b="1" i="1" kern="1200" dirty="0">
                <a:solidFill>
                  <a:schemeClr val="tx1"/>
                </a:solidFill>
                <a:effectLst/>
                <a:latin typeface="+mn-lt"/>
                <a:ea typeface="+mn-ea"/>
                <a:cs typeface="+mn-cs"/>
              </a:rPr>
              <a:t>1. </a:t>
            </a:r>
            <a:r>
              <a:rPr lang="en-US" sz="2000" b="0" i="1" kern="1200" dirty="0">
                <a:solidFill>
                  <a:schemeClr val="tx1"/>
                </a:solidFill>
                <a:effectLst/>
                <a:latin typeface="+mn-lt"/>
                <a:ea typeface="+mn-ea"/>
                <a:cs typeface="+mn-cs"/>
              </a:rPr>
              <a:t>Nessus (by Tenable)</a:t>
            </a:r>
            <a:endParaRPr lang="en-US" sz="2000" b="1" i="1" kern="1200" dirty="0">
              <a:solidFill>
                <a:schemeClr val="tx1"/>
              </a:solidFill>
              <a:effectLst/>
              <a:latin typeface="+mn-lt"/>
              <a:ea typeface="+mn-ea"/>
              <a:cs typeface="+mn-cs"/>
            </a:endParaRPr>
          </a:p>
          <a:p>
            <a:pPr indent="-228600" algn="l" rtl="0">
              <a:lnSpc>
                <a:spcPct val="90000"/>
              </a:lnSpc>
              <a:buFont typeface="Arial" panose="020B0604020202020204" pitchFamily="34" charset="0"/>
              <a:buChar char="•"/>
            </a:pPr>
            <a:r>
              <a:rPr lang="en-US" b="1" kern="1200" dirty="0">
                <a:solidFill>
                  <a:schemeClr val="tx1"/>
                </a:solidFill>
                <a:effectLst/>
                <a:latin typeface="+mn-lt"/>
                <a:ea typeface="+mn-ea"/>
                <a:cs typeface="+mn-cs"/>
              </a:rPr>
              <a:t>Overview:</a:t>
            </a:r>
            <a:r>
              <a:rPr lang="en-US" kern="1200" dirty="0">
                <a:solidFill>
                  <a:schemeClr val="tx1"/>
                </a:solidFill>
                <a:effectLst/>
                <a:latin typeface="+mn-lt"/>
                <a:ea typeface="+mn-ea"/>
                <a:cs typeface="+mn-cs"/>
              </a:rPr>
              <a:t> Nessus is a widely used vulnerability assessment tool known for its comprehensive scanning capabilities.</a:t>
            </a:r>
          </a:p>
          <a:p>
            <a:pPr indent="-228600" algn="l" rtl="0">
              <a:lnSpc>
                <a:spcPct val="90000"/>
              </a:lnSpc>
              <a:buFont typeface="Arial" panose="020B0604020202020204" pitchFamily="34" charset="0"/>
              <a:buChar char="•"/>
            </a:pPr>
            <a:r>
              <a:rPr lang="en-US" b="1" kern="1200" dirty="0">
                <a:solidFill>
                  <a:schemeClr val="tx1"/>
                </a:solidFill>
                <a:effectLst/>
                <a:latin typeface="+mn-lt"/>
                <a:ea typeface="+mn-ea"/>
                <a:cs typeface="+mn-cs"/>
              </a:rPr>
              <a:t>Strategies to Minimize False </a:t>
            </a:r>
            <a:r>
              <a:rPr lang="en-US" b="1" kern="1200" dirty="0">
                <a:solidFill>
                  <a:schemeClr val="tx1"/>
                </a:solidFill>
                <a:latin typeface="+mn-lt"/>
                <a:ea typeface="+mn-ea"/>
                <a:cs typeface="+mn-cs"/>
              </a:rPr>
              <a:t>value</a:t>
            </a:r>
            <a:r>
              <a:rPr lang="en-US" b="1" kern="1200" dirty="0">
                <a:solidFill>
                  <a:schemeClr val="tx1"/>
                </a:solidFill>
                <a:effectLst/>
                <a:latin typeface="+mn-lt"/>
                <a:ea typeface="+mn-ea"/>
                <a:cs typeface="+mn-cs"/>
              </a:rPr>
              <a:t>:</a:t>
            </a:r>
            <a:endParaRPr lang="en-US" kern="1200" dirty="0">
              <a:solidFill>
                <a:schemeClr val="tx1"/>
              </a:solidFill>
              <a:effectLst/>
              <a:latin typeface="+mn-lt"/>
              <a:ea typeface="+mn-ea"/>
              <a:cs typeface="+mn-cs"/>
            </a:endParaRPr>
          </a:p>
          <a:p>
            <a:pPr marL="342900" lvl="0" indent="-228600" algn="l" rtl="0">
              <a:lnSpc>
                <a:spcPct val="90000"/>
              </a:lnSpc>
              <a:spcAft>
                <a:spcPts val="800"/>
              </a:spcAft>
              <a:buSzPts val="1000"/>
              <a:buFont typeface="Arial" panose="020B0604020202020204" pitchFamily="34" charset="0"/>
              <a:buChar char="•"/>
              <a:tabLst>
                <a:tab pos="457200" algn="l"/>
              </a:tabLst>
            </a:pPr>
            <a:r>
              <a:rPr lang="en-US" b="1" kern="1200" dirty="0">
                <a:solidFill>
                  <a:schemeClr val="tx1"/>
                </a:solidFill>
                <a:effectLst/>
                <a:latin typeface="+mn-lt"/>
                <a:ea typeface="+mn-ea"/>
                <a:cs typeface="+mn-cs"/>
              </a:rPr>
              <a:t>Signature Database:</a:t>
            </a:r>
            <a:r>
              <a:rPr lang="en-US" kern="1200" dirty="0">
                <a:solidFill>
                  <a:schemeClr val="tx1"/>
                </a:solidFill>
                <a:effectLst/>
                <a:latin typeface="+mn-lt"/>
                <a:ea typeface="+mn-ea"/>
                <a:cs typeface="+mn-cs"/>
              </a:rPr>
              <a:t> Nessus maintains an extensive and regularly updated database of vulnerability signatures to improve detection accuracy.</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b="1" kern="1200" dirty="0">
                <a:solidFill>
                  <a:schemeClr val="tx1"/>
                </a:solidFill>
                <a:effectLst/>
                <a:latin typeface="+mn-lt"/>
                <a:ea typeface="+mn-ea"/>
                <a:cs typeface="+mn-cs"/>
              </a:rPr>
              <a:t>Post-Scan Verification:</a:t>
            </a:r>
            <a:r>
              <a:rPr lang="en-US" kern="1200" dirty="0">
                <a:solidFill>
                  <a:schemeClr val="tx1"/>
                </a:solidFill>
                <a:effectLst/>
                <a:latin typeface="+mn-lt"/>
                <a:ea typeface="+mn-ea"/>
                <a:cs typeface="+mn-cs"/>
              </a:rPr>
              <a:t> It employs additional checks and verification processes post-scan to confirm vulnerabilities, reducing false positives.</a:t>
            </a:r>
          </a:p>
        </p:txBody>
      </p:sp>
    </p:spTree>
    <p:extLst>
      <p:ext uri="{BB962C8B-B14F-4D97-AF65-F5344CB8AC3E}">
        <p14:creationId xmlns:p14="http://schemas.microsoft.com/office/powerpoint/2010/main" val="21715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93F1C95-2C5C-6BB7-84B5-8B4686CB9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Arc 2">
            <a:extLst>
              <a:ext uri="{FF2B5EF4-FFF2-40B4-BE49-F238E27FC236}">
                <a16:creationId xmlns:a16="http://schemas.microsoft.com/office/drawing/2014/main" id="{5D979D0D-9DE0-C774-E3C9-09E400C63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77FCB5B3-A886-7AF2-969A-E4CB9BE2F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Scanner">
            <a:extLst>
              <a:ext uri="{FF2B5EF4-FFF2-40B4-BE49-F238E27FC236}">
                <a16:creationId xmlns:a16="http://schemas.microsoft.com/office/drawing/2014/main" id="{625D0CB6-0928-4520-2915-46592576AA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ED80D558-CDDD-E1C6-0234-84DD87F07ED4}"/>
              </a:ext>
            </a:extLst>
          </p:cNvPr>
          <p:cNvSpPr txBox="1"/>
          <p:nvPr/>
        </p:nvSpPr>
        <p:spPr>
          <a:xfrm>
            <a:off x="5867400" y="1447800"/>
            <a:ext cx="5458838" cy="5262563"/>
          </a:xfrm>
          <a:prstGeom prst="rect">
            <a:avLst/>
          </a:prstGeom>
        </p:spPr>
        <p:txBody>
          <a:bodyPr vert="horz" lIns="91440" tIns="45720" rIns="91440" bIns="45720" rtlCol="0">
            <a:normAutofit/>
          </a:bodyPr>
          <a:lstStyle/>
          <a:p>
            <a:pPr>
              <a:lnSpc>
                <a:spcPct val="107000"/>
              </a:lnSpc>
              <a:spcBef>
                <a:spcPts val="400"/>
              </a:spcBef>
              <a:spcAft>
                <a:spcPts val="200"/>
              </a:spcAft>
            </a:pPr>
            <a:r>
              <a:rPr lang="en-IN"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2. </a:t>
            </a:r>
            <a:r>
              <a:rPr lang="en-IN" sz="1800" b="0"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Qualys Guard (by Qualys)</a:t>
            </a:r>
            <a:endParaRPr lang="en-IN"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Overview:</a:t>
            </a:r>
            <a:r>
              <a:rPr lang="en-IN" sz="1800" dirty="0">
                <a:effectLst/>
                <a:latin typeface="Times New Roman" panose="02020603050405020304" pitchFamily="18" charset="0"/>
                <a:ea typeface="Times New Roman" panose="02020603050405020304" pitchFamily="18" charset="0"/>
              </a:rPr>
              <a:t> Qualys Guard is a cloud-based platform offering continuous vulnerability management and compliance solutions.</a:t>
            </a:r>
          </a:p>
          <a:p>
            <a:r>
              <a:rPr lang="en-IN" sz="1800" b="1" dirty="0">
                <a:effectLst/>
                <a:latin typeface="Times New Roman" panose="02020603050405020304" pitchFamily="18" charset="0"/>
                <a:ea typeface="Times New Roman" panose="02020603050405020304" pitchFamily="18" charset="0"/>
              </a:rPr>
              <a:t>Strategies to Minimize False Positives: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Machine Learning: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It employs machine learning algorithms to learn from past scans and user inputs to distinguish between true vulnerabilities and false positives.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Threat Intelligence Integration: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tool integrates threat intelligence feeds to prioritize vulnerabilities based on real-world exploitability and relevance, filtering out less likely threats.</a:t>
            </a:r>
          </a:p>
        </p:txBody>
      </p:sp>
    </p:spTree>
    <p:extLst>
      <p:ext uri="{BB962C8B-B14F-4D97-AF65-F5344CB8AC3E}">
        <p14:creationId xmlns:p14="http://schemas.microsoft.com/office/powerpoint/2010/main" val="74449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red puzzle bridge connecting two puzzle islands">
            <a:extLst>
              <a:ext uri="{FF2B5EF4-FFF2-40B4-BE49-F238E27FC236}">
                <a16:creationId xmlns:a16="http://schemas.microsoft.com/office/drawing/2014/main" id="{6CBFEB53-00F0-CEAF-34F6-AE175011392A}"/>
              </a:ext>
            </a:extLst>
          </p:cNvPr>
          <p:cNvPicPr>
            <a:picLocks noChangeAspect="1"/>
          </p:cNvPicPr>
          <p:nvPr/>
        </p:nvPicPr>
        <p:blipFill rotWithShape="1">
          <a:blip r:embed="rId2"/>
          <a:srcRect l="5200"/>
          <a:stretch/>
        </p:blipFill>
        <p:spPr>
          <a:xfrm>
            <a:off x="20" y="10"/>
            <a:ext cx="8668492" cy="6857990"/>
          </a:xfrm>
          <a:prstGeom prst="rect">
            <a:avLst/>
          </a:prstGeom>
        </p:spPr>
      </p:pic>
      <p:sp>
        <p:nvSpPr>
          <p:cNvPr id="10" name="Rectangle 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B9010CD-56C7-C717-34FB-F9C66E1509C1}"/>
              </a:ext>
            </a:extLst>
          </p:cNvPr>
          <p:cNvSpPr txBox="1"/>
          <p:nvPr/>
        </p:nvSpPr>
        <p:spPr>
          <a:xfrm>
            <a:off x="7848600" y="1122363"/>
            <a:ext cx="4023360" cy="3204134"/>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4800" kern="1200">
                <a:solidFill>
                  <a:schemeClr val="tx1"/>
                </a:solidFill>
                <a:latin typeface="+mj-lt"/>
                <a:ea typeface="+mj-ea"/>
                <a:cs typeface="+mj-cs"/>
              </a:rPr>
              <a:t>Some Proposed Solution</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76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network formed by white dots">
            <a:extLst>
              <a:ext uri="{FF2B5EF4-FFF2-40B4-BE49-F238E27FC236}">
                <a16:creationId xmlns:a16="http://schemas.microsoft.com/office/drawing/2014/main" id="{2F897D25-4759-7288-6287-0D977F70603D}"/>
              </a:ext>
            </a:extLst>
          </p:cNvPr>
          <p:cNvPicPr>
            <a:picLocks noChangeAspect="1"/>
          </p:cNvPicPr>
          <p:nvPr/>
        </p:nvPicPr>
        <p:blipFill rotWithShape="1">
          <a:blip r:embed="rId2"/>
          <a:srcRect l="28981" r="1" b="1"/>
          <a:stretch/>
        </p:blipFill>
        <p:spPr>
          <a:xfrm>
            <a:off x="703182" y="754259"/>
            <a:ext cx="4777381" cy="517973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FB05A2A6-78E4-2AE4-9207-5E135FFB56F1}"/>
              </a:ext>
            </a:extLst>
          </p:cNvPr>
          <p:cNvSpPr txBox="1"/>
          <p:nvPr/>
        </p:nvSpPr>
        <p:spPr>
          <a:xfrm>
            <a:off x="5867400" y="754259"/>
            <a:ext cx="5458838" cy="5179738"/>
          </a:xfrm>
          <a:prstGeom prst="rect">
            <a:avLst/>
          </a:prstGeom>
        </p:spPr>
        <p:txBody>
          <a:bodyPr vert="horz" lIns="91440" tIns="45720" rIns="91440" bIns="45720" rtlCol="0">
            <a:noAutofit/>
          </a:bodyPr>
          <a:lstStyle/>
          <a:p>
            <a:pPr algn="l" rtl="0">
              <a:lnSpc>
                <a:spcPct val="90000"/>
              </a:lnSpc>
              <a:spcBef>
                <a:spcPts val="400"/>
              </a:spcBef>
              <a:spcAft>
                <a:spcPts val="200"/>
              </a:spcAft>
            </a:pPr>
            <a:r>
              <a:rPr lang="en-US" sz="2000" b="1" kern="1200" dirty="0">
                <a:solidFill>
                  <a:schemeClr val="tx1"/>
                </a:solidFill>
                <a:effectLst/>
                <a:latin typeface="+mn-lt"/>
                <a:ea typeface="+mn-ea"/>
                <a:cs typeface="+mn-cs"/>
              </a:rPr>
              <a:t>     1. Machine Learning Models for Anomaly Detection</a:t>
            </a:r>
          </a:p>
          <a:p>
            <a:pPr indent="-228600" algn="l" rtl="0">
              <a:lnSpc>
                <a:spcPct val="90000"/>
              </a:lnSpc>
              <a:buFont typeface="Arial" panose="020B0604020202020204" pitchFamily="34" charset="0"/>
              <a:buChar char="•"/>
            </a:pPr>
            <a:r>
              <a:rPr lang="en-US" sz="1600" b="1" kern="1200" dirty="0">
                <a:solidFill>
                  <a:schemeClr val="tx1"/>
                </a:solidFill>
                <a:effectLst/>
                <a:latin typeface="+mn-lt"/>
                <a:ea typeface="+mn-ea"/>
                <a:cs typeface="+mn-cs"/>
              </a:rPr>
              <a:t>Overview:</a:t>
            </a:r>
            <a:r>
              <a:rPr lang="en-US" sz="1600" kern="1200" dirty="0">
                <a:solidFill>
                  <a:schemeClr val="tx1"/>
                </a:solidFill>
                <a:effectLst/>
                <a:latin typeface="+mn-lt"/>
                <a:ea typeface="+mn-ea"/>
                <a:cs typeface="+mn-cs"/>
              </a:rPr>
              <a:t> Machine learning (ML) models can be trained to recognize normal and abnormal patterns in network traffic, system behavior, and application responses. By continuously learning from these patterns, ML models can distinguish between true vulnerabilities and benign anomalies.</a:t>
            </a:r>
          </a:p>
          <a:p>
            <a:pPr indent="-228600" algn="l" rtl="0">
              <a:lnSpc>
                <a:spcPct val="90000"/>
              </a:lnSpc>
              <a:buFont typeface="Arial" panose="020B0604020202020204" pitchFamily="34" charset="0"/>
              <a:buChar char="•"/>
            </a:pPr>
            <a:r>
              <a:rPr lang="en-US" sz="1600" b="1" kern="1200" dirty="0">
                <a:solidFill>
                  <a:schemeClr val="tx1"/>
                </a:solidFill>
                <a:effectLst/>
                <a:latin typeface="+mn-lt"/>
                <a:ea typeface="+mn-ea"/>
                <a:cs typeface="+mn-cs"/>
              </a:rPr>
              <a:t>Implementation:</a:t>
            </a:r>
            <a:endParaRPr lang="en-US" sz="1600" kern="1200" dirty="0">
              <a:solidFill>
                <a:schemeClr val="tx1"/>
              </a:solidFill>
              <a:effectLst/>
              <a:latin typeface="+mn-lt"/>
              <a:ea typeface="+mn-ea"/>
              <a:cs typeface="+mn-cs"/>
            </a:endParaRP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Data Collection:</a:t>
            </a:r>
            <a:r>
              <a:rPr lang="en-US" sz="1600" kern="1200" dirty="0">
                <a:solidFill>
                  <a:schemeClr val="tx1"/>
                </a:solidFill>
                <a:effectLst/>
                <a:latin typeface="+mn-lt"/>
                <a:ea typeface="+mn-ea"/>
                <a:cs typeface="+mn-cs"/>
              </a:rPr>
              <a:t> Collect extensive datasets from historical vulnerability scans, including both true positives and false positives.</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Feature Engineering:</a:t>
            </a:r>
            <a:r>
              <a:rPr lang="en-US" sz="1600" kern="1200" dirty="0">
                <a:solidFill>
                  <a:schemeClr val="tx1"/>
                </a:solidFill>
                <a:effectLst/>
                <a:latin typeface="+mn-lt"/>
                <a:ea typeface="+mn-ea"/>
                <a:cs typeface="+mn-cs"/>
              </a:rPr>
              <a:t> Identify and extract relevant features from the data, such as response times, input patterns, and system behavior indicators.</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Model Training:</a:t>
            </a:r>
            <a:r>
              <a:rPr lang="en-US" sz="1600" kern="1200" dirty="0">
                <a:solidFill>
                  <a:schemeClr val="tx1"/>
                </a:solidFill>
                <a:effectLst/>
                <a:latin typeface="+mn-lt"/>
                <a:ea typeface="+mn-ea"/>
                <a:cs typeface="+mn-cs"/>
              </a:rPr>
              <a:t> Use supervised learning techniques to train models on labeled datasets, where true vulnerabilities and false positives are clearly marked.</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Anomaly Detection Algorithms:</a:t>
            </a:r>
            <a:r>
              <a:rPr lang="en-US" sz="1600" kern="1200" dirty="0">
                <a:solidFill>
                  <a:schemeClr val="tx1"/>
                </a:solidFill>
                <a:effectLst/>
                <a:latin typeface="+mn-lt"/>
                <a:ea typeface="+mn-ea"/>
                <a:cs typeface="+mn-cs"/>
              </a:rPr>
              <a:t> Implement algorithms such as Isolation Forest, One-Class SVM, or Deep Learning-based autoencoders to detect deviations from normal behavior.</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Continuous Learning:</a:t>
            </a:r>
            <a:r>
              <a:rPr lang="en-US" sz="1600" kern="1200" dirty="0">
                <a:solidFill>
                  <a:schemeClr val="tx1"/>
                </a:solidFill>
                <a:effectLst/>
                <a:latin typeface="+mn-lt"/>
                <a:ea typeface="+mn-ea"/>
                <a:cs typeface="+mn-cs"/>
              </a:rPr>
              <a:t> Continuously update the models with new data to improve their accuracy over time.</a:t>
            </a:r>
          </a:p>
        </p:txBody>
      </p:sp>
    </p:spTree>
    <p:extLst>
      <p:ext uri="{BB962C8B-B14F-4D97-AF65-F5344CB8AC3E}">
        <p14:creationId xmlns:p14="http://schemas.microsoft.com/office/powerpoint/2010/main" val="287924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05D716E7-50FC-F14C-2E70-3D1C9C2F1F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Box 2">
            <a:extLst>
              <a:ext uri="{FF2B5EF4-FFF2-40B4-BE49-F238E27FC236}">
                <a16:creationId xmlns:a16="http://schemas.microsoft.com/office/drawing/2014/main" id="{DFB5FEA8-1233-BF00-3A2F-4AA9268D9DF1}"/>
              </a:ext>
            </a:extLst>
          </p:cNvPr>
          <p:cNvSpPr txBox="1"/>
          <p:nvPr/>
        </p:nvSpPr>
        <p:spPr>
          <a:xfrm>
            <a:off x="6090574" y="533400"/>
            <a:ext cx="4977578" cy="5527571"/>
          </a:xfrm>
          <a:prstGeom prst="rect">
            <a:avLst/>
          </a:prstGeom>
        </p:spPr>
        <p:txBody>
          <a:bodyPr vert="horz" lIns="91440" tIns="45720" rIns="91440" bIns="45720" rtlCol="0" anchor="ctr">
            <a:noAutofit/>
          </a:bodyPr>
          <a:lstStyle/>
          <a:p>
            <a:pPr indent="-228600" algn="l" rtl="0">
              <a:lnSpc>
                <a:spcPct val="90000"/>
              </a:lnSpc>
              <a:spcBef>
                <a:spcPts val="400"/>
              </a:spcBef>
              <a:spcAft>
                <a:spcPts val="200"/>
              </a:spcAft>
              <a:buFont typeface="Arial" panose="020B0604020202020204" pitchFamily="34" charset="0"/>
              <a:buChar char="•"/>
            </a:pPr>
            <a:r>
              <a:rPr lang="en-US" sz="2400" b="1" i="1" kern="1200" dirty="0">
                <a:solidFill>
                  <a:schemeClr val="tx1"/>
                </a:solidFill>
                <a:effectLst/>
                <a:latin typeface="+mn-lt"/>
                <a:ea typeface="+mn-ea"/>
                <a:cs typeface="+mn-cs"/>
              </a:rPr>
              <a:t>2</a:t>
            </a:r>
            <a:r>
              <a:rPr lang="en-US" sz="2000" b="1" i="1" kern="1200" dirty="0">
                <a:solidFill>
                  <a:schemeClr val="tx1"/>
                </a:solidFill>
                <a:effectLst/>
                <a:latin typeface="+mn-lt"/>
                <a:ea typeface="+mn-ea"/>
                <a:cs typeface="+mn-cs"/>
              </a:rPr>
              <a:t>.</a:t>
            </a:r>
            <a:r>
              <a:rPr lang="en-US" sz="2400" b="1" kern="1200" dirty="0">
                <a:solidFill>
                  <a:schemeClr val="tx1"/>
                </a:solidFill>
                <a:effectLst/>
                <a:latin typeface="+mn-lt"/>
                <a:ea typeface="+mn-ea"/>
                <a:cs typeface="+mn-cs"/>
              </a:rPr>
              <a:t> Natural Language Processing (NLP) for Contextual Analysis</a:t>
            </a:r>
          </a:p>
          <a:p>
            <a:pPr indent="-228600" algn="l" rtl="0">
              <a:lnSpc>
                <a:spcPct val="90000"/>
              </a:lnSpc>
              <a:buFont typeface="Arial" panose="020B0604020202020204" pitchFamily="34" charset="0"/>
              <a:buChar char="•"/>
            </a:pPr>
            <a:r>
              <a:rPr lang="en-US" sz="2000" b="1" kern="1200" dirty="0">
                <a:solidFill>
                  <a:schemeClr val="tx1"/>
                </a:solidFill>
                <a:effectLst/>
                <a:latin typeface="+mn-lt"/>
                <a:ea typeface="+mn-ea"/>
                <a:cs typeface="+mn-cs"/>
              </a:rPr>
              <a:t>Overview:</a:t>
            </a:r>
            <a:r>
              <a:rPr lang="en-US" sz="2000" kern="1200" dirty="0">
                <a:solidFill>
                  <a:schemeClr val="tx1"/>
                </a:solidFill>
                <a:effectLst/>
                <a:latin typeface="+mn-lt"/>
                <a:ea typeface="+mn-ea"/>
                <a:cs typeface="+mn-cs"/>
              </a:rPr>
              <a:t> NLP can be used to analyze unstructured data, such as logs, configuration files, and security bulletins, to provide context for vulnerability findings.</a:t>
            </a:r>
          </a:p>
          <a:p>
            <a:pPr indent="-228600" algn="l" rtl="0">
              <a:lnSpc>
                <a:spcPct val="90000"/>
              </a:lnSpc>
              <a:buFont typeface="Arial" panose="020B0604020202020204" pitchFamily="34" charset="0"/>
              <a:buChar char="•"/>
            </a:pPr>
            <a:r>
              <a:rPr lang="en-US" sz="2000" b="1" kern="1200" dirty="0">
                <a:solidFill>
                  <a:schemeClr val="tx1"/>
                </a:solidFill>
                <a:effectLst/>
                <a:latin typeface="+mn-lt"/>
                <a:ea typeface="+mn-ea"/>
                <a:cs typeface="+mn-cs"/>
              </a:rPr>
              <a:t>Implementation:</a:t>
            </a:r>
            <a:endParaRPr lang="en-US" sz="2000" kern="1200" dirty="0">
              <a:solidFill>
                <a:schemeClr val="tx1"/>
              </a:solidFill>
              <a:effectLst/>
              <a:latin typeface="+mn-lt"/>
              <a:ea typeface="+mn-ea"/>
              <a:cs typeface="+mn-cs"/>
            </a:endParaRPr>
          </a:p>
          <a:p>
            <a:pPr marL="342900" lvl="0" indent="-228600" algn="l" rtl="0">
              <a:lnSpc>
                <a:spcPct val="90000"/>
              </a:lnSpc>
              <a:spcAft>
                <a:spcPts val="800"/>
              </a:spcAft>
              <a:buSzPts val="1000"/>
              <a:buFont typeface="Arial" panose="020B0604020202020204" pitchFamily="34" charset="0"/>
              <a:buChar char="•"/>
              <a:tabLst>
                <a:tab pos="457200" algn="l"/>
              </a:tabLst>
            </a:pPr>
            <a:r>
              <a:rPr lang="en-US" sz="2000" b="1" kern="1200" dirty="0">
                <a:solidFill>
                  <a:schemeClr val="tx1"/>
                </a:solidFill>
                <a:effectLst/>
                <a:latin typeface="+mn-lt"/>
                <a:ea typeface="+mn-ea"/>
                <a:cs typeface="+mn-cs"/>
              </a:rPr>
              <a:t>Text Analysis:</a:t>
            </a:r>
            <a:r>
              <a:rPr lang="en-US" sz="2000" kern="1200" dirty="0">
                <a:solidFill>
                  <a:schemeClr val="tx1"/>
                </a:solidFill>
                <a:effectLst/>
                <a:latin typeface="+mn-lt"/>
                <a:ea typeface="+mn-ea"/>
                <a:cs typeface="+mn-cs"/>
              </a:rPr>
              <a:t> Use NLP techniques to parse and analyze text data from logs, error messages, and configuration files.</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2000" b="1" kern="1200" dirty="0">
                <a:solidFill>
                  <a:schemeClr val="tx1"/>
                </a:solidFill>
                <a:effectLst/>
                <a:latin typeface="+mn-lt"/>
                <a:ea typeface="+mn-ea"/>
                <a:cs typeface="+mn-cs"/>
              </a:rPr>
              <a:t>Contextual Correlation:</a:t>
            </a:r>
            <a:r>
              <a:rPr lang="en-US" sz="2000" kern="1200" dirty="0">
                <a:solidFill>
                  <a:schemeClr val="tx1"/>
                </a:solidFill>
                <a:effectLst/>
                <a:latin typeface="+mn-lt"/>
                <a:ea typeface="+mn-ea"/>
                <a:cs typeface="+mn-cs"/>
              </a:rPr>
              <a:t> Correlate the results from vulnerability scans with external sources, such as security advisories, threat intelligence feeds, and documentation.</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2000" b="1" kern="1200" dirty="0">
                <a:solidFill>
                  <a:schemeClr val="tx1"/>
                </a:solidFill>
                <a:effectLst/>
                <a:latin typeface="+mn-lt"/>
                <a:ea typeface="+mn-ea"/>
                <a:cs typeface="+mn-cs"/>
              </a:rPr>
              <a:t>Entity Recognition:</a:t>
            </a:r>
            <a:r>
              <a:rPr lang="en-US" sz="2000" kern="1200" dirty="0">
                <a:solidFill>
                  <a:schemeClr val="tx1"/>
                </a:solidFill>
                <a:effectLst/>
                <a:latin typeface="+mn-lt"/>
                <a:ea typeface="+mn-ea"/>
                <a:cs typeface="+mn-cs"/>
              </a:rPr>
              <a:t> Identify relevant entities (e.g., IP addresses, software versions, vulnerability IDs) and their relationships to provide context for each finding.</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96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1AE642-0404-468B-F1A4-9371B1432206}"/>
              </a:ext>
            </a:extLst>
          </p:cNvPr>
          <p:cNvSpPr txBox="1"/>
          <p:nvPr/>
        </p:nvSpPr>
        <p:spPr>
          <a:xfrm>
            <a:off x="804672" y="1066800"/>
            <a:ext cx="4977578" cy="4994171"/>
          </a:xfrm>
          <a:prstGeom prst="rect">
            <a:avLst/>
          </a:prstGeom>
        </p:spPr>
        <p:txBody>
          <a:bodyPr vert="horz" lIns="91440" tIns="45720" rIns="91440" bIns="45720" rtlCol="0" anchor="ctr">
            <a:normAutofit lnSpcReduction="10000"/>
          </a:bodyPr>
          <a:lstStyle/>
          <a:p>
            <a:pPr algn="l" rtl="0">
              <a:lnSpc>
                <a:spcPct val="90000"/>
              </a:lnSpc>
              <a:spcBef>
                <a:spcPts val="400"/>
              </a:spcBef>
              <a:spcAft>
                <a:spcPts val="200"/>
              </a:spcAft>
            </a:pPr>
            <a:r>
              <a:rPr lang="en-US" sz="2400" b="1" i="1" kern="1200" dirty="0">
                <a:solidFill>
                  <a:schemeClr val="tx1"/>
                </a:solidFill>
                <a:latin typeface="+mn-lt"/>
                <a:ea typeface="+mn-ea"/>
                <a:cs typeface="+mn-cs"/>
              </a:rPr>
              <a:t>3</a:t>
            </a:r>
            <a:r>
              <a:rPr lang="en-US" sz="2400" b="1" i="1" kern="1200" dirty="0">
                <a:solidFill>
                  <a:schemeClr val="tx1"/>
                </a:solidFill>
                <a:effectLst/>
                <a:latin typeface="+mn-lt"/>
                <a:ea typeface="+mn-ea"/>
                <a:cs typeface="+mn-cs"/>
              </a:rPr>
              <a:t>. </a:t>
            </a:r>
            <a:r>
              <a:rPr lang="en-US" sz="2400" b="1" kern="1200" dirty="0">
                <a:solidFill>
                  <a:schemeClr val="tx1"/>
                </a:solidFill>
                <a:effectLst/>
                <a:latin typeface="+mn-lt"/>
                <a:ea typeface="+mn-ea"/>
                <a:cs typeface="+mn-cs"/>
              </a:rPr>
              <a:t>Collaborative Filtering and User Feedback</a:t>
            </a:r>
          </a:p>
          <a:p>
            <a:pPr indent="-228600" algn="l" rtl="0">
              <a:lnSpc>
                <a:spcPct val="90000"/>
              </a:lnSpc>
              <a:buFont typeface="Arial" panose="020B0604020202020204" pitchFamily="34" charset="0"/>
              <a:buChar char="•"/>
            </a:pPr>
            <a:r>
              <a:rPr lang="en-US" sz="2000" b="1" kern="1200" dirty="0">
                <a:solidFill>
                  <a:schemeClr val="tx1"/>
                </a:solidFill>
                <a:effectLst/>
                <a:latin typeface="+mn-lt"/>
                <a:ea typeface="+mn-ea"/>
                <a:cs typeface="+mn-cs"/>
              </a:rPr>
              <a:t>Overview:</a:t>
            </a:r>
            <a:r>
              <a:rPr lang="en-US" sz="2000" kern="1200" dirty="0">
                <a:solidFill>
                  <a:schemeClr val="tx1"/>
                </a:solidFill>
                <a:effectLst/>
                <a:latin typeface="+mn-lt"/>
                <a:ea typeface="+mn-ea"/>
                <a:cs typeface="+mn-cs"/>
              </a:rPr>
              <a:t> Collaborative filtering and user feedback systems leverage the collective knowledge and experience of a user community to improve accuracy.</a:t>
            </a:r>
          </a:p>
          <a:p>
            <a:pPr indent="-228600" algn="l" rtl="0">
              <a:lnSpc>
                <a:spcPct val="90000"/>
              </a:lnSpc>
              <a:buFont typeface="Arial" panose="020B0604020202020204" pitchFamily="34" charset="0"/>
              <a:buChar char="•"/>
            </a:pPr>
            <a:r>
              <a:rPr lang="en-US" sz="2000" b="1" kern="1200" dirty="0">
                <a:solidFill>
                  <a:schemeClr val="tx1"/>
                </a:solidFill>
                <a:effectLst/>
                <a:latin typeface="+mn-lt"/>
                <a:ea typeface="+mn-ea"/>
                <a:cs typeface="+mn-cs"/>
              </a:rPr>
              <a:t>Implementation:</a:t>
            </a:r>
            <a:endParaRPr lang="en-US" sz="2000" kern="1200" dirty="0">
              <a:solidFill>
                <a:schemeClr val="tx1"/>
              </a:solidFill>
              <a:effectLst/>
              <a:latin typeface="+mn-lt"/>
              <a:ea typeface="+mn-ea"/>
              <a:cs typeface="+mn-cs"/>
            </a:endParaRPr>
          </a:p>
          <a:p>
            <a:pPr marL="342900" lvl="0" indent="-228600" algn="l" rtl="0">
              <a:lnSpc>
                <a:spcPct val="90000"/>
              </a:lnSpc>
              <a:spcAft>
                <a:spcPts val="800"/>
              </a:spcAft>
              <a:buSzPts val="1000"/>
              <a:buFont typeface="Arial" panose="020B0604020202020204" pitchFamily="34" charset="0"/>
              <a:buChar char="•"/>
              <a:tabLst>
                <a:tab pos="457200" algn="l"/>
              </a:tabLst>
            </a:pPr>
            <a:r>
              <a:rPr lang="en-US" sz="2000" b="1" kern="1200" dirty="0">
                <a:solidFill>
                  <a:schemeClr val="tx1"/>
                </a:solidFill>
                <a:effectLst/>
                <a:latin typeface="+mn-lt"/>
                <a:ea typeface="+mn-ea"/>
                <a:cs typeface="+mn-cs"/>
              </a:rPr>
              <a:t>User Feedback:</a:t>
            </a:r>
            <a:r>
              <a:rPr lang="en-US" sz="2000" kern="1200" dirty="0">
                <a:solidFill>
                  <a:schemeClr val="tx1"/>
                </a:solidFill>
                <a:effectLst/>
                <a:latin typeface="+mn-lt"/>
                <a:ea typeface="+mn-ea"/>
                <a:cs typeface="+mn-cs"/>
              </a:rPr>
              <a:t> Allow users to provide feedback on scan results, indicating whether findings are true positives or false positives.</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2000" b="1" kern="1200" dirty="0">
                <a:solidFill>
                  <a:schemeClr val="tx1"/>
                </a:solidFill>
                <a:effectLst/>
                <a:latin typeface="+mn-lt"/>
                <a:ea typeface="+mn-ea"/>
                <a:cs typeface="+mn-cs"/>
              </a:rPr>
              <a:t>Reputation Scores:</a:t>
            </a:r>
            <a:r>
              <a:rPr lang="en-US" sz="2000" kern="1200" dirty="0">
                <a:solidFill>
                  <a:schemeClr val="tx1"/>
                </a:solidFill>
                <a:effectLst/>
                <a:latin typeface="+mn-lt"/>
                <a:ea typeface="+mn-ea"/>
                <a:cs typeface="+mn-cs"/>
              </a:rPr>
              <a:t> Assign reputation scores to vulnerabilities based on user feedback and historical data.</a:t>
            </a:r>
          </a:p>
          <a:p>
            <a:pPr indent="-228600" algn="l" rtl="0">
              <a:lnSpc>
                <a:spcPct val="90000"/>
              </a:lnSpc>
              <a:buFont typeface="Arial" panose="020B0604020202020204" pitchFamily="34" charset="0"/>
              <a:buChar char="•"/>
            </a:pPr>
            <a:r>
              <a:rPr lang="en-US" sz="2000" b="1" kern="1200" dirty="0">
                <a:solidFill>
                  <a:schemeClr val="tx1"/>
                </a:solidFill>
                <a:effectLst/>
                <a:latin typeface="+mn-lt"/>
                <a:ea typeface="+mn-ea"/>
                <a:cs typeface="+mn-cs"/>
              </a:rPr>
              <a:t>Collaborative Filtering:</a:t>
            </a:r>
            <a:r>
              <a:rPr lang="en-US" sz="2000" kern="1200" dirty="0">
                <a:solidFill>
                  <a:schemeClr val="tx1"/>
                </a:solidFill>
                <a:effectLst/>
                <a:latin typeface="+mn-lt"/>
                <a:ea typeface="+mn-ea"/>
                <a:cs typeface="+mn-cs"/>
              </a:rPr>
              <a:t> Use collaborative filtering techniques to recommend potential vulnerabilities based on patterns observed in similar environments</a:t>
            </a:r>
            <a:endParaRPr lang="en-US" sz="2000" kern="1200" dirty="0">
              <a:solidFill>
                <a:schemeClr val="tx1"/>
              </a:solidFill>
              <a:latin typeface="+mn-lt"/>
              <a:ea typeface="+mn-ea"/>
              <a:cs typeface="+mn-cs"/>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a:extLst>
              <a:ext uri="{FF2B5EF4-FFF2-40B4-BE49-F238E27FC236}">
                <a16:creationId xmlns:a16="http://schemas.microsoft.com/office/drawing/2014/main" id="{BF3852F4-BD8F-A7C8-84F0-AE2FFE1C44A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24800" y="2519121"/>
            <a:ext cx="3620021" cy="1647023"/>
          </a:xfrm>
          <a:prstGeom prst="rect">
            <a:avLst/>
          </a:prstGeom>
        </p:spPr>
      </p:pic>
    </p:spTree>
    <p:extLst>
      <p:ext uri="{BB962C8B-B14F-4D97-AF65-F5344CB8AC3E}">
        <p14:creationId xmlns:p14="http://schemas.microsoft.com/office/powerpoint/2010/main" val="383753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28A7A97-2D06-D85D-3BCD-766C4BAD1B2A}"/>
              </a:ext>
            </a:extLst>
          </p:cNvPr>
          <p:cNvSpPr txBox="1"/>
          <p:nvPr/>
        </p:nvSpPr>
        <p:spPr>
          <a:xfrm>
            <a:off x="542901" y="275229"/>
            <a:ext cx="4977578" cy="5962312"/>
          </a:xfrm>
          <a:prstGeom prst="rect">
            <a:avLst/>
          </a:prstGeom>
        </p:spPr>
        <p:txBody>
          <a:bodyPr vert="horz" lIns="91440" tIns="45720" rIns="91440" bIns="45720" rtlCol="0" anchor="ctr">
            <a:normAutofit/>
          </a:bodyPr>
          <a:lstStyle/>
          <a:p>
            <a:pPr algn="l" rtl="0">
              <a:lnSpc>
                <a:spcPct val="90000"/>
              </a:lnSpc>
              <a:spcBef>
                <a:spcPts val="400"/>
              </a:spcBef>
              <a:spcAft>
                <a:spcPts val="200"/>
              </a:spcAft>
            </a:pPr>
            <a:r>
              <a:rPr lang="en-US" sz="2400" b="1" kern="1200" dirty="0">
                <a:solidFill>
                  <a:schemeClr val="tx1"/>
                </a:solidFill>
                <a:latin typeface="+mn-lt"/>
                <a:ea typeface="+mn-ea"/>
                <a:cs typeface="+mn-cs"/>
              </a:rPr>
              <a:t>   4</a:t>
            </a:r>
            <a:r>
              <a:rPr lang="en-US" sz="2400" b="1" kern="1200" dirty="0">
                <a:solidFill>
                  <a:schemeClr val="tx1"/>
                </a:solidFill>
                <a:effectLst/>
                <a:latin typeface="+mn-lt"/>
                <a:ea typeface="+mn-ea"/>
                <a:cs typeface="+mn-cs"/>
              </a:rPr>
              <a:t>. System Behavior Analytics</a:t>
            </a:r>
          </a:p>
          <a:p>
            <a:pPr indent="-228600" algn="l" rtl="0">
              <a:lnSpc>
                <a:spcPct val="90000"/>
              </a:lnSpc>
              <a:buFont typeface="Arial" panose="020B0604020202020204" pitchFamily="34" charset="0"/>
              <a:buChar char="•"/>
            </a:pPr>
            <a:r>
              <a:rPr lang="en-US" sz="1600" b="1" kern="1200" dirty="0">
                <a:solidFill>
                  <a:schemeClr val="tx1"/>
                </a:solidFill>
                <a:effectLst/>
                <a:latin typeface="+mn-lt"/>
                <a:ea typeface="+mn-ea"/>
                <a:cs typeface="+mn-cs"/>
              </a:rPr>
              <a:t>Overview:</a:t>
            </a:r>
            <a:r>
              <a:rPr lang="en-US" sz="1600" kern="1200" dirty="0">
                <a:solidFill>
                  <a:schemeClr val="tx1"/>
                </a:solidFill>
                <a:effectLst/>
                <a:latin typeface="+mn-lt"/>
                <a:ea typeface="+mn-ea"/>
                <a:cs typeface="+mn-cs"/>
              </a:rPr>
              <a:t> System Behavior Analytics involves monitoring and analyzing the behavior of network devices, servers, and other infrastructure components to identify unusual patterns that may indicate security issues.</a:t>
            </a:r>
          </a:p>
          <a:p>
            <a:pPr indent="-228600" algn="l" rtl="0">
              <a:lnSpc>
                <a:spcPct val="90000"/>
              </a:lnSpc>
              <a:buFont typeface="Arial" panose="020B0604020202020204" pitchFamily="34" charset="0"/>
              <a:buChar char="•"/>
            </a:pPr>
            <a:r>
              <a:rPr lang="en-US" sz="1600" b="1" kern="1200" dirty="0">
                <a:solidFill>
                  <a:schemeClr val="tx1"/>
                </a:solidFill>
                <a:effectLst/>
                <a:latin typeface="+mn-lt"/>
                <a:ea typeface="+mn-ea"/>
                <a:cs typeface="+mn-cs"/>
              </a:rPr>
              <a:t>Implementation:</a:t>
            </a:r>
            <a:endParaRPr lang="en-US" sz="1600" kern="1200" dirty="0">
              <a:solidFill>
                <a:schemeClr val="tx1"/>
              </a:solidFill>
              <a:effectLst/>
              <a:latin typeface="+mn-lt"/>
              <a:ea typeface="+mn-ea"/>
              <a:cs typeface="+mn-cs"/>
            </a:endParaRP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Data Collection:</a:t>
            </a:r>
            <a:r>
              <a:rPr lang="en-US" sz="1600" kern="1200" dirty="0">
                <a:solidFill>
                  <a:schemeClr val="tx1"/>
                </a:solidFill>
                <a:effectLst/>
                <a:latin typeface="+mn-lt"/>
                <a:ea typeface="+mn-ea"/>
                <a:cs typeface="+mn-cs"/>
              </a:rPr>
              <a:t> Collect data on system performance, resource usage, network traffic, and log files.</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Anomaly Detection:</a:t>
            </a:r>
            <a:r>
              <a:rPr lang="en-US" sz="1600" kern="1200" dirty="0">
                <a:solidFill>
                  <a:schemeClr val="tx1"/>
                </a:solidFill>
                <a:effectLst/>
                <a:latin typeface="+mn-lt"/>
                <a:ea typeface="+mn-ea"/>
                <a:cs typeface="+mn-cs"/>
              </a:rPr>
              <a:t> Continuously monitor system behavior and compare it to the established baseline. Identify and flag significant deviations.</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b="1" kern="1200" dirty="0">
                <a:solidFill>
                  <a:schemeClr val="tx1"/>
                </a:solidFill>
                <a:effectLst/>
                <a:latin typeface="+mn-lt"/>
                <a:ea typeface="+mn-ea"/>
                <a:cs typeface="+mn-cs"/>
              </a:rPr>
              <a:t>Alerting and Response:</a:t>
            </a:r>
            <a:r>
              <a:rPr lang="en-US" sz="1600" kern="1200" dirty="0">
                <a:solidFill>
                  <a:schemeClr val="tx1"/>
                </a:solidFill>
                <a:effectLst/>
                <a:latin typeface="+mn-lt"/>
                <a:ea typeface="+mn-ea"/>
                <a:cs typeface="+mn-cs"/>
              </a:rPr>
              <a:t> Generate alerts for anomalies and initiate automated or manual responses to investigate and mitigate potential threats.</a:t>
            </a:r>
          </a:p>
          <a:p>
            <a:pPr indent="-228600" algn="l" rtl="0">
              <a:lnSpc>
                <a:spcPct val="90000"/>
              </a:lnSpc>
              <a:buFont typeface="Arial" panose="020B0604020202020204" pitchFamily="34" charset="0"/>
              <a:buChar char="•"/>
            </a:pPr>
            <a:r>
              <a:rPr lang="en-US" sz="1600" b="1" kern="1200" dirty="0">
                <a:solidFill>
                  <a:schemeClr val="tx1"/>
                </a:solidFill>
                <a:effectLst/>
                <a:latin typeface="+mn-lt"/>
                <a:ea typeface="+mn-ea"/>
                <a:cs typeface="+mn-cs"/>
              </a:rPr>
              <a:t>Examples:</a:t>
            </a:r>
            <a:endParaRPr lang="en-US" sz="1600" kern="1200" dirty="0">
              <a:solidFill>
                <a:schemeClr val="tx1"/>
              </a:solidFill>
              <a:effectLst/>
              <a:latin typeface="+mn-lt"/>
              <a:ea typeface="+mn-ea"/>
              <a:cs typeface="+mn-cs"/>
            </a:endParaRP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kern="1200" dirty="0">
                <a:solidFill>
                  <a:schemeClr val="tx1"/>
                </a:solidFill>
                <a:effectLst/>
                <a:latin typeface="+mn-lt"/>
                <a:ea typeface="+mn-ea"/>
                <a:cs typeface="+mn-cs"/>
              </a:rPr>
              <a:t>A server that typically has low CPU usage suddenly shows a spike in CPU utilization.</a:t>
            </a:r>
          </a:p>
          <a:p>
            <a:pPr marL="342900" lvl="0" indent="-228600" algn="l" rtl="0">
              <a:lnSpc>
                <a:spcPct val="90000"/>
              </a:lnSpc>
              <a:spcAft>
                <a:spcPts val="800"/>
              </a:spcAft>
              <a:buSzPts val="1000"/>
              <a:buFont typeface="Arial" panose="020B0604020202020204" pitchFamily="34" charset="0"/>
              <a:buChar char="•"/>
              <a:tabLst>
                <a:tab pos="457200" algn="l"/>
              </a:tabLst>
            </a:pPr>
            <a:r>
              <a:rPr lang="en-US" sz="1600" kern="1200" dirty="0">
                <a:solidFill>
                  <a:schemeClr val="tx1"/>
                </a:solidFill>
                <a:effectLst/>
                <a:latin typeface="+mn-lt"/>
                <a:ea typeface="+mn-ea"/>
                <a:cs typeface="+mn-cs"/>
              </a:rPr>
              <a:t>Unusual network traffic patterns, such as large data transfers at odd hours, that deviate from normal traffic.</a:t>
            </a:r>
          </a:p>
        </p:txBody>
      </p:sp>
      <p:grpSp>
        <p:nvGrpSpPr>
          <p:cNvPr id="22" name="Group 21">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3" name="Freeform: Shape 22">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phic 26" descr="Cloud Computing">
            <a:extLst>
              <a:ext uri="{FF2B5EF4-FFF2-40B4-BE49-F238E27FC236}">
                <a16:creationId xmlns:a16="http://schemas.microsoft.com/office/drawing/2014/main" id="{4D963795-29EB-EFC3-A99A-AF46F57BEA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90459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E61DF3D-4161-6146-DDFE-426CCA0AE120}"/>
              </a:ext>
            </a:extLst>
          </p:cNvPr>
          <p:cNvSpPr txBox="1"/>
          <p:nvPr/>
        </p:nvSpPr>
        <p:spPr>
          <a:xfrm>
            <a:off x="572493" y="2071316"/>
            <a:ext cx="6713552" cy="4119172"/>
          </a:xfrm>
          <a:prstGeom prst="rect">
            <a:avLst/>
          </a:prstGeom>
        </p:spPr>
        <p:txBody>
          <a:bodyPr vert="horz" lIns="91440" tIns="45720" rIns="91440" bIns="45720" rtlCol="0" anchor="t">
            <a:noAutofit/>
          </a:bodyPr>
          <a:lstStyle/>
          <a:p>
            <a:pPr indent="-228600" algn="l" rtl="0">
              <a:lnSpc>
                <a:spcPct val="90000"/>
              </a:lnSpc>
              <a:spcAft>
                <a:spcPts val="800"/>
              </a:spcAft>
              <a:buFont typeface="Arial" panose="020B0604020202020204" pitchFamily="34" charset="0"/>
              <a:buChar char="•"/>
            </a:pPr>
            <a:r>
              <a:rPr lang="en-US" sz="1600" b="1" kern="1200" dirty="0">
                <a:solidFill>
                  <a:schemeClr val="tx1"/>
                </a:solidFill>
                <a:effectLst/>
                <a:latin typeface="+mn-lt"/>
                <a:ea typeface="+mn-ea"/>
                <a:cs typeface="+mn-cs"/>
              </a:rPr>
              <a:t>Using Consensus Algorithms to Validate Vulnerabilities</a:t>
            </a:r>
            <a:endParaRPr lang="en-US" sz="1600" kern="1200" dirty="0">
              <a:solidFill>
                <a:schemeClr val="tx1"/>
              </a:solidFill>
              <a:effectLst/>
              <a:latin typeface="+mn-lt"/>
              <a:ea typeface="+mn-ea"/>
              <a:cs typeface="+mn-cs"/>
            </a:endParaRPr>
          </a:p>
          <a:p>
            <a:pPr indent="-228600" algn="l" rtl="0">
              <a:lnSpc>
                <a:spcPct val="90000"/>
              </a:lnSpc>
              <a:spcAft>
                <a:spcPts val="800"/>
              </a:spcAft>
              <a:buFont typeface="Arial" panose="020B0604020202020204" pitchFamily="34" charset="0"/>
              <a:buChar char="•"/>
            </a:pPr>
            <a:r>
              <a:rPr lang="en-US" sz="1600" b="1" kern="1200" dirty="0">
                <a:solidFill>
                  <a:schemeClr val="tx1"/>
                </a:solidFill>
                <a:effectLst/>
                <a:latin typeface="+mn-lt"/>
                <a:ea typeface="+mn-ea"/>
                <a:cs typeface="+mn-cs"/>
              </a:rPr>
              <a:t>Objective:</a:t>
            </a:r>
            <a:r>
              <a:rPr lang="en-US" sz="1600" kern="1200" dirty="0">
                <a:solidFill>
                  <a:schemeClr val="tx1"/>
                </a:solidFill>
                <a:effectLst/>
                <a:latin typeface="+mn-lt"/>
                <a:ea typeface="+mn-ea"/>
                <a:cs typeface="+mn-cs"/>
              </a:rPr>
              <a:t> Employ a consensus algorithm, such as Proof of Stake , to validate vulnerabilities, ensuring only legitimate threats are flagged and reducing false positives.</a:t>
            </a:r>
          </a:p>
          <a:p>
            <a:pPr indent="-228600" algn="l" rtl="0">
              <a:lnSpc>
                <a:spcPct val="90000"/>
              </a:lnSpc>
              <a:spcAft>
                <a:spcPts val="800"/>
              </a:spcAft>
              <a:buFont typeface="Arial" panose="020B0604020202020204" pitchFamily="34" charset="0"/>
              <a:buChar char="•"/>
            </a:pPr>
            <a:endParaRPr lang="en-US" sz="1600" kern="1200" dirty="0">
              <a:solidFill>
                <a:schemeClr val="tx1"/>
              </a:solidFill>
              <a:effectLst/>
              <a:latin typeface="+mn-lt"/>
              <a:ea typeface="+mn-ea"/>
              <a:cs typeface="+mn-cs"/>
            </a:endParaRPr>
          </a:p>
          <a:p>
            <a:pPr indent="-228600" algn="l" rtl="0">
              <a:lnSpc>
                <a:spcPct val="90000"/>
              </a:lnSpc>
              <a:spcAft>
                <a:spcPts val="800"/>
              </a:spcAft>
              <a:buFont typeface="Arial" panose="020B0604020202020204" pitchFamily="34" charset="0"/>
              <a:buChar char="•"/>
            </a:pPr>
            <a:r>
              <a:rPr lang="en-US" sz="1600" b="1" kern="1200" dirty="0">
                <a:solidFill>
                  <a:schemeClr val="tx1"/>
                </a:solidFill>
                <a:effectLst/>
                <a:latin typeface="+mn-lt"/>
                <a:ea typeface="+mn-ea"/>
                <a:cs typeface="+mn-cs"/>
              </a:rPr>
              <a:t>Overview of Consensus Algorithms</a:t>
            </a:r>
            <a:endParaRPr lang="en-US" sz="1600" kern="1200" dirty="0">
              <a:solidFill>
                <a:schemeClr val="tx1"/>
              </a:solidFill>
              <a:effectLst/>
              <a:latin typeface="+mn-lt"/>
              <a:ea typeface="+mn-ea"/>
              <a:cs typeface="+mn-cs"/>
            </a:endParaRPr>
          </a:p>
          <a:p>
            <a:pPr indent="-228600" algn="l" rtl="0">
              <a:lnSpc>
                <a:spcPct val="90000"/>
              </a:lnSpc>
              <a:spcAft>
                <a:spcPts val="800"/>
              </a:spcAft>
              <a:buFont typeface="Arial" panose="020B0604020202020204" pitchFamily="34" charset="0"/>
              <a:buChar char="•"/>
            </a:pPr>
            <a:r>
              <a:rPr lang="en-US" sz="1600" b="1" kern="1200" dirty="0">
                <a:solidFill>
                  <a:schemeClr val="tx1"/>
                </a:solidFill>
                <a:effectLst/>
                <a:latin typeface="+mn-lt"/>
                <a:ea typeface="+mn-ea"/>
                <a:cs typeface="+mn-cs"/>
              </a:rPr>
              <a:t>Consensus algorithms</a:t>
            </a:r>
            <a:r>
              <a:rPr lang="en-US" sz="1600" kern="1200" dirty="0">
                <a:solidFill>
                  <a:schemeClr val="tx1"/>
                </a:solidFill>
                <a:effectLst/>
                <a:latin typeface="+mn-lt"/>
                <a:ea typeface="+mn-ea"/>
                <a:cs typeface="+mn-cs"/>
              </a:rPr>
              <a:t> are mechanisms used by distributed systems (like blockchains) to achieve agreement on a single data value among distributed processes or systems. In the context of validating vulnerabilities, consensus algorithms can ensure that only verified vulnerabilities are recorded and acted upon.</a:t>
            </a:r>
          </a:p>
          <a:p>
            <a:pPr indent="-228600" algn="l" rtl="0">
              <a:lnSpc>
                <a:spcPct val="90000"/>
              </a:lnSpc>
              <a:spcAft>
                <a:spcPts val="800"/>
              </a:spcAft>
              <a:buFont typeface="Arial" panose="020B0604020202020204" pitchFamily="34" charset="0"/>
              <a:buChar char="•"/>
            </a:pPr>
            <a:r>
              <a:rPr lang="en-US" sz="1600" b="1" kern="1200" dirty="0">
                <a:solidFill>
                  <a:schemeClr val="tx1"/>
                </a:solidFill>
                <a:effectLst/>
                <a:latin typeface="+mn-lt"/>
                <a:ea typeface="+mn-ea"/>
                <a:cs typeface="+mn-cs"/>
              </a:rPr>
              <a:t>Proof of Stake (</a:t>
            </a:r>
            <a:r>
              <a:rPr lang="en-US" sz="1600" b="1" kern="1200" dirty="0" err="1">
                <a:solidFill>
                  <a:schemeClr val="tx1"/>
                </a:solidFill>
                <a:effectLst/>
                <a:latin typeface="+mn-lt"/>
                <a:ea typeface="+mn-ea"/>
                <a:cs typeface="+mn-cs"/>
              </a:rPr>
              <a:t>PoS</a:t>
            </a:r>
            <a:r>
              <a:rPr lang="en-US" sz="1600" b="1" kern="1200" dirty="0">
                <a:solidFill>
                  <a:schemeClr val="tx1"/>
                </a:solidFill>
                <a:effectLst/>
                <a:latin typeface="+mn-lt"/>
                <a:ea typeface="+mn-ea"/>
                <a:cs typeface="+mn-cs"/>
              </a:rPr>
              <a:t>) Explained</a:t>
            </a:r>
            <a:endParaRPr lang="en-US" sz="1600" kern="1200" dirty="0">
              <a:solidFill>
                <a:schemeClr val="tx1"/>
              </a:solidFill>
              <a:effectLst/>
              <a:latin typeface="+mn-lt"/>
              <a:ea typeface="+mn-ea"/>
              <a:cs typeface="+mn-cs"/>
            </a:endParaRPr>
          </a:p>
          <a:p>
            <a:pPr indent="-228600" algn="l" rtl="0">
              <a:lnSpc>
                <a:spcPct val="90000"/>
              </a:lnSpc>
              <a:spcAft>
                <a:spcPts val="800"/>
              </a:spcAft>
              <a:buFont typeface="Arial" panose="020B0604020202020204" pitchFamily="34" charset="0"/>
              <a:buChar char="•"/>
            </a:pPr>
            <a:r>
              <a:rPr lang="en-US" sz="1600" b="1" kern="1200" dirty="0">
                <a:solidFill>
                  <a:schemeClr val="tx1"/>
                </a:solidFill>
                <a:effectLst/>
                <a:latin typeface="+mn-lt"/>
                <a:ea typeface="+mn-ea"/>
                <a:cs typeface="+mn-cs"/>
              </a:rPr>
              <a:t>Proof of Stake</a:t>
            </a:r>
            <a:r>
              <a:rPr lang="en-US" sz="1600" kern="1200" dirty="0">
                <a:solidFill>
                  <a:schemeClr val="tx1"/>
                </a:solidFill>
                <a:effectLst/>
                <a:latin typeface="+mn-lt"/>
                <a:ea typeface="+mn-ea"/>
                <a:cs typeface="+mn-cs"/>
              </a:rPr>
              <a:t> is a type of consensus algorithm where validators are chosen to confirm transactions based on the number of tokens they hold and are willing to "stake" as collateral. Validators are incentivized to behave honestly because they risk losing their staked tokens if they validate false or malicious transactions.</a:t>
            </a:r>
          </a:p>
        </p:txBody>
      </p:sp>
      <p:pic>
        <p:nvPicPr>
          <p:cNvPr id="29" name="Graphic 28" descr="B sign on figures">
            <a:extLst>
              <a:ext uri="{FF2B5EF4-FFF2-40B4-BE49-F238E27FC236}">
                <a16:creationId xmlns:a16="http://schemas.microsoft.com/office/drawing/2014/main" id="{7CDC3F86-F80C-AECE-964C-3F2FE27387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35" r="21331" b="3"/>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6574073C-9FC9-4411-2DF6-944D81140E37}"/>
              </a:ext>
            </a:extLst>
          </p:cNvPr>
          <p:cNvSpPr txBox="1"/>
          <p:nvPr/>
        </p:nvSpPr>
        <p:spPr>
          <a:xfrm>
            <a:off x="3657600" y="672400"/>
            <a:ext cx="6096000" cy="480131"/>
          </a:xfrm>
          <a:prstGeom prst="rect">
            <a:avLst/>
          </a:prstGeom>
          <a:noFill/>
        </p:spPr>
        <p:txBody>
          <a:bodyPr wrap="square">
            <a:spAutoFit/>
          </a:bodyPr>
          <a:lstStyle/>
          <a:p>
            <a:pPr algn="l" rtl="0">
              <a:lnSpc>
                <a:spcPct val="90000"/>
              </a:lnSpc>
              <a:spcAft>
                <a:spcPts val="800"/>
              </a:spcAft>
            </a:pPr>
            <a:r>
              <a:rPr lang="en-US" sz="2800" b="1" kern="1200" dirty="0">
                <a:solidFill>
                  <a:schemeClr val="tx1"/>
                </a:solidFill>
                <a:effectLst/>
                <a:latin typeface="+mn-lt"/>
                <a:ea typeface="+mn-ea"/>
                <a:cs typeface="+mn-cs"/>
              </a:rPr>
              <a:t>5)BLOCKCHAIN BASED SOLUTION</a:t>
            </a:r>
            <a:endParaRPr lang="en-US" sz="28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5081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A close-up of a wave of dots&#10;&#10;Description automatically generated">
            <a:extLst>
              <a:ext uri="{FF2B5EF4-FFF2-40B4-BE49-F238E27FC236}">
                <a16:creationId xmlns:a16="http://schemas.microsoft.com/office/drawing/2014/main" id="{42948666-9E32-765A-58DE-B9E94F57705E}"/>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14" name="TextBox 13">
            <a:extLst>
              <a:ext uri="{FF2B5EF4-FFF2-40B4-BE49-F238E27FC236}">
                <a16:creationId xmlns:a16="http://schemas.microsoft.com/office/drawing/2014/main" id="{EC860DC3-3451-A9BE-95C0-24D41224E76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2400" b="1" kern="1200">
                <a:solidFill>
                  <a:srgbClr val="FFFFFF"/>
                </a:solidFill>
                <a:latin typeface="+mj-lt"/>
                <a:ea typeface="+mj-ea"/>
                <a:cs typeface="+mj-cs"/>
              </a:rPr>
              <a:t>Project Title</a:t>
            </a:r>
          </a:p>
          <a:p>
            <a:pPr algn="l" rtl="0">
              <a:lnSpc>
                <a:spcPct val="90000"/>
              </a:lnSpc>
              <a:spcBef>
                <a:spcPct val="0"/>
              </a:spcBef>
              <a:spcAft>
                <a:spcPts val="600"/>
              </a:spcAft>
            </a:pPr>
            <a:endParaRPr lang="en-US" sz="2400" b="1" kern="1200">
              <a:solidFill>
                <a:srgbClr val="FFFFFF"/>
              </a:solidFill>
              <a:latin typeface="+mj-lt"/>
              <a:ea typeface="+mj-ea"/>
              <a:cs typeface="+mj-cs"/>
            </a:endParaRPr>
          </a:p>
          <a:p>
            <a:pPr algn="l" rtl="0">
              <a:lnSpc>
                <a:spcPct val="90000"/>
              </a:lnSpc>
              <a:spcBef>
                <a:spcPct val="0"/>
              </a:spcBef>
              <a:spcAft>
                <a:spcPts val="600"/>
              </a:spcAft>
            </a:pPr>
            <a:r>
              <a:rPr lang="en-US" sz="2400" kern="1200">
                <a:solidFill>
                  <a:srgbClr val="FFFFFF"/>
                </a:solidFill>
                <a:latin typeface="+mj-lt"/>
                <a:ea typeface="+mj-ea"/>
                <a:cs typeface="+mj-cs"/>
              </a:rPr>
              <a:t>Enhancing Vulnerability Response Accuracy in ServiceNow using AI and Blockchain</a:t>
            </a:r>
          </a:p>
        </p:txBody>
      </p:sp>
      <p:sp>
        <p:nvSpPr>
          <p:cNvPr id="15" name="TextBox 14">
            <a:extLst>
              <a:ext uri="{FF2B5EF4-FFF2-40B4-BE49-F238E27FC236}">
                <a16:creationId xmlns:a16="http://schemas.microsoft.com/office/drawing/2014/main" id="{DC1C2867-901A-3D87-AA50-C5F8F12109D7}"/>
              </a:ext>
            </a:extLst>
          </p:cNvPr>
          <p:cNvSpPr txBox="1"/>
          <p:nvPr/>
        </p:nvSpPr>
        <p:spPr>
          <a:xfrm>
            <a:off x="336755" y="1720174"/>
            <a:ext cx="10896600" cy="1661993"/>
          </a:xfrm>
          <a:prstGeom prst="rect">
            <a:avLst/>
          </a:prstGeom>
          <a:noFill/>
        </p:spPr>
        <p:txBody>
          <a:bodyPr wrap="square" rtlCol="0">
            <a:spAutoFit/>
          </a:bodyPr>
          <a:lstStyle/>
          <a:p>
            <a:pPr>
              <a:spcAft>
                <a:spcPts val="600"/>
              </a:spcAft>
            </a:pPr>
            <a:r>
              <a:rPr lang="en-IN" sz="2000" b="1"/>
              <a:t>Project Description </a:t>
            </a:r>
          </a:p>
          <a:p>
            <a:pPr>
              <a:spcAft>
                <a:spcPts val="600"/>
              </a:spcAft>
            </a:pPr>
            <a:endParaRPr lang="en-IN"/>
          </a:p>
          <a:p>
            <a:pPr>
              <a:spcAft>
                <a:spcPts val="600"/>
              </a:spcAft>
            </a:pPr>
            <a:r>
              <a:rPr lang="en-US"/>
              <a:t>This project leverages AI and blockchain to reduce false positives and false negatives in ServiceNow's vulnerability responses. AI improves detection and classification accuracy, while blockchain ensures data integrity and transparency, resulting in a more reliable and efficient vulnerability management system.</a:t>
            </a:r>
            <a:r>
              <a:rPr lang="en-IN"/>
              <a:t> </a:t>
            </a:r>
          </a:p>
        </p:txBody>
      </p:sp>
      <p:pic>
        <p:nvPicPr>
          <p:cNvPr id="13" name="Picture 12" descr="A purple arrow with white background&#10;&#10;Description automatically generated">
            <a:extLst>
              <a:ext uri="{FF2B5EF4-FFF2-40B4-BE49-F238E27FC236}">
                <a16:creationId xmlns:a16="http://schemas.microsoft.com/office/drawing/2014/main" id="{FDE9B393-BF9B-9FD3-6AED-96AE7ED65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562600"/>
            <a:ext cx="2143125" cy="1292942"/>
          </a:xfrm>
          <a:prstGeom prst="rect">
            <a:avLst/>
          </a:prstGeom>
        </p:spPr>
      </p:pic>
      <p:graphicFrame>
        <p:nvGraphicFramePr>
          <p:cNvPr id="19" name="TextBox 16">
            <a:extLst>
              <a:ext uri="{FF2B5EF4-FFF2-40B4-BE49-F238E27FC236}">
                <a16:creationId xmlns:a16="http://schemas.microsoft.com/office/drawing/2014/main" id="{B62D1BEB-B833-F577-C3D5-DF0FE0906216}"/>
              </a:ext>
            </a:extLst>
          </p:cNvPr>
          <p:cNvGraphicFramePr/>
          <p:nvPr>
            <p:extLst>
              <p:ext uri="{D42A27DB-BD31-4B8C-83A1-F6EECF244321}">
                <p14:modId xmlns:p14="http://schemas.microsoft.com/office/powerpoint/2010/main" val="31979599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636455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2019843E-29FD-4BC8-75AA-70ADA987CF5F}"/>
              </a:ext>
            </a:extLst>
          </p:cNvPr>
          <p:cNvGraphicFramePr/>
          <p:nvPr>
            <p:extLst>
              <p:ext uri="{D42A27DB-BD31-4B8C-83A1-F6EECF244321}">
                <p14:modId xmlns:p14="http://schemas.microsoft.com/office/powerpoint/2010/main" val="333828618"/>
              </p:ext>
            </p:extLst>
          </p:nvPr>
        </p:nvGraphicFramePr>
        <p:xfrm>
          <a:off x="836675" y="381000"/>
          <a:ext cx="10515600" cy="2142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A534FD8F-00D3-D1AB-8579-7E67D2EF5E94}"/>
              </a:ext>
            </a:extLst>
          </p:cNvPr>
          <p:cNvGraphicFramePr/>
          <p:nvPr>
            <p:extLst>
              <p:ext uri="{D42A27DB-BD31-4B8C-83A1-F6EECF244321}">
                <p14:modId xmlns:p14="http://schemas.microsoft.com/office/powerpoint/2010/main" val="3293423520"/>
              </p:ext>
            </p:extLst>
          </p:nvPr>
        </p:nvGraphicFramePr>
        <p:xfrm>
          <a:off x="2032000" y="2438400"/>
          <a:ext cx="8128000" cy="36999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28321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9685669-3E11-D1C2-FD99-721AE0D1A8B8}"/>
                  </a:ext>
                </a:extLst>
              </p14:cNvPr>
              <p14:cNvContentPartPr/>
              <p14:nvPr/>
            </p14:nvContentPartPr>
            <p14:xfrm>
              <a:off x="514095" y="1247505"/>
              <a:ext cx="360" cy="360"/>
            </p14:xfrm>
          </p:contentPart>
        </mc:Choice>
        <mc:Fallback xmlns="">
          <p:pic>
            <p:nvPicPr>
              <p:cNvPr id="2" name="Ink 1">
                <a:extLst>
                  <a:ext uri="{FF2B5EF4-FFF2-40B4-BE49-F238E27FC236}">
                    <a16:creationId xmlns:a16="http://schemas.microsoft.com/office/drawing/2014/main" id="{D9685669-3E11-D1C2-FD99-721AE0D1A8B8}"/>
                  </a:ext>
                </a:extLst>
              </p:cNvPr>
              <p:cNvPicPr/>
              <p:nvPr/>
            </p:nvPicPr>
            <p:blipFill>
              <a:blip r:embed="rId3"/>
              <a:stretch>
                <a:fillRect/>
              </a:stretch>
            </p:blipFill>
            <p:spPr>
              <a:xfrm>
                <a:off x="505455" y="1238865"/>
                <a:ext cx="18000" cy="18000"/>
              </a:xfrm>
              <a:prstGeom prst="rect">
                <a:avLst/>
              </a:prstGeom>
            </p:spPr>
          </p:pic>
        </mc:Fallback>
      </mc:AlternateContent>
      <p:sp useBgFill="1">
        <p:nvSpPr>
          <p:cNvPr id="8" name="Rectangle 7">
            <a:extLst>
              <a:ext uri="{FF2B5EF4-FFF2-40B4-BE49-F238E27FC236}">
                <a16:creationId xmlns:a16="http://schemas.microsoft.com/office/drawing/2014/main" id="{74029C53-4D32-889A-2A18-12DF2E69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53319A1A-6DC5-39FE-49C9-9EC892019D06}"/>
              </a:ext>
            </a:extLst>
          </p:cNvPr>
          <p:cNvGraphicFramePr/>
          <p:nvPr>
            <p:extLst>
              <p:ext uri="{D42A27DB-BD31-4B8C-83A1-F6EECF244321}">
                <p14:modId xmlns:p14="http://schemas.microsoft.com/office/powerpoint/2010/main" val="4189169606"/>
              </p:ext>
            </p:extLst>
          </p:nvPr>
        </p:nvGraphicFramePr>
        <p:xfrm>
          <a:off x="836675" y="381000"/>
          <a:ext cx="10515600" cy="21427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a:extLst>
              <a:ext uri="{FF2B5EF4-FFF2-40B4-BE49-F238E27FC236}">
                <a16:creationId xmlns:a16="http://schemas.microsoft.com/office/drawing/2014/main" id="{CA562A5D-106D-E928-013E-82ECD94E9DAB}"/>
              </a:ext>
            </a:extLst>
          </p:cNvPr>
          <p:cNvGraphicFramePr/>
          <p:nvPr>
            <p:extLst>
              <p:ext uri="{D42A27DB-BD31-4B8C-83A1-F6EECF244321}">
                <p14:modId xmlns:p14="http://schemas.microsoft.com/office/powerpoint/2010/main" val="2123907031"/>
              </p:ext>
            </p:extLst>
          </p:nvPr>
        </p:nvGraphicFramePr>
        <p:xfrm>
          <a:off x="2030475" y="2580513"/>
          <a:ext cx="8128000" cy="41148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91338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AAE5709F-9466-135C-FAEC-979C5AD4BFD3}"/>
              </a:ext>
            </a:extLst>
          </p:cNvPr>
          <p:cNvSpPr txBox="1"/>
          <p:nvPr/>
        </p:nvSpPr>
        <p:spPr>
          <a:xfrm>
            <a:off x="838200" y="365125"/>
            <a:ext cx="10515599" cy="132556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400" kern="1200">
                <a:solidFill>
                  <a:schemeClr val="tx1"/>
                </a:solidFill>
                <a:latin typeface="+mj-lt"/>
                <a:ea typeface="+mj-ea"/>
                <a:cs typeface="+mj-cs"/>
              </a:rPr>
              <a:t>Key Learnings and Takeaways</a:t>
            </a:r>
          </a:p>
        </p:txBody>
      </p:sp>
      <p:pic>
        <p:nvPicPr>
          <p:cNvPr id="88" name="Picture 87">
            <a:extLst>
              <a:ext uri="{FF2B5EF4-FFF2-40B4-BE49-F238E27FC236}">
                <a16:creationId xmlns:a16="http://schemas.microsoft.com/office/drawing/2014/main" id="{765580EB-D3B0-27DC-E0C4-6DF5F20CF4AE}"/>
              </a:ext>
            </a:extLst>
          </p:cNvPr>
          <p:cNvPicPr>
            <a:picLocks noChangeAspect="1"/>
          </p:cNvPicPr>
          <p:nvPr/>
        </p:nvPicPr>
        <p:blipFill>
          <a:blip r:embed="rId2"/>
          <a:srcRect l="38499" r="3" b="3"/>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8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30" name="TextBox 3">
            <a:extLst>
              <a:ext uri="{FF2B5EF4-FFF2-40B4-BE49-F238E27FC236}">
                <a16:creationId xmlns:a16="http://schemas.microsoft.com/office/drawing/2014/main" id="{0AFB17BE-C9D7-27E6-05A7-C252583795AC}"/>
              </a:ext>
            </a:extLst>
          </p:cNvPr>
          <p:cNvGraphicFramePr/>
          <p:nvPr>
            <p:extLst>
              <p:ext uri="{D42A27DB-BD31-4B8C-83A1-F6EECF244321}">
                <p14:modId xmlns:p14="http://schemas.microsoft.com/office/powerpoint/2010/main" val="147234451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0160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B025D1-1FC8-DB38-95AE-57C1AA253000}"/>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gn="l" rtl="0">
              <a:lnSpc>
                <a:spcPct val="90000"/>
              </a:lnSpc>
              <a:spcBef>
                <a:spcPct val="0"/>
              </a:spcBef>
              <a:spcAft>
                <a:spcPts val="600"/>
              </a:spcAft>
            </a:pPr>
            <a:r>
              <a:rPr lang="en-US" sz="4800" kern="1200">
                <a:solidFill>
                  <a:schemeClr val="tx1"/>
                </a:solidFill>
                <a:latin typeface="+mj-lt"/>
                <a:ea typeface="+mj-ea"/>
                <a:cs typeface="+mj-cs"/>
              </a:rPr>
              <a:t>References</a:t>
            </a:r>
          </a:p>
        </p:txBody>
      </p:sp>
      <p:grpSp>
        <p:nvGrpSpPr>
          <p:cNvPr id="59" name="Group 5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60" name="Rectangle 5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87B879E-DC61-AF95-A6C2-15C982318AB5}"/>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blog.servicenow.com</a:t>
            </a:r>
          </a:p>
          <a:p>
            <a:pPr indent="-228600" algn="l" rtl="0">
              <a:lnSpc>
                <a:spcPct val="90000"/>
              </a:lnSpc>
              <a:spcAft>
                <a:spcPts val="600"/>
              </a:spcAft>
              <a:buFont typeface="Arial" panose="020B0604020202020204" pitchFamily="34" charset="0"/>
              <a:buChar char="•"/>
            </a:pPr>
            <a:endParaRPr lang="en-US" sz="1700"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docs.servicenow.com</a:t>
            </a:r>
          </a:p>
          <a:p>
            <a:pPr indent="-228600" algn="l" rtl="0">
              <a:lnSpc>
                <a:spcPct val="90000"/>
              </a:lnSpc>
              <a:spcAft>
                <a:spcPts val="600"/>
              </a:spcAft>
              <a:buFont typeface="Arial" panose="020B0604020202020204" pitchFamily="34" charset="0"/>
              <a:buChar char="•"/>
            </a:pPr>
            <a:endParaRPr lang="en-US" sz="1700"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ibm.com/blogs/blockchain</a:t>
            </a:r>
          </a:p>
          <a:p>
            <a:pPr indent="-228600" algn="l" rtl="0">
              <a:lnSpc>
                <a:spcPct val="90000"/>
              </a:lnSpc>
              <a:spcAft>
                <a:spcPts val="600"/>
              </a:spcAft>
              <a:buFont typeface="Arial" panose="020B0604020202020204" pitchFamily="34" charset="0"/>
              <a:buChar char="•"/>
            </a:pPr>
            <a:endParaRPr lang="en-US" sz="1700"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https://www.servicenow.com/content/dam/servicenow-assets/public/en-us/doc-type/resource-center/data-sheet/ds-vulnerability-response.pdf</a:t>
            </a:r>
          </a:p>
          <a:p>
            <a:pPr indent="-228600" algn="l" rtl="0">
              <a:lnSpc>
                <a:spcPct val="90000"/>
              </a:lnSpc>
              <a:spcAft>
                <a:spcPts val="600"/>
              </a:spcAft>
              <a:buFont typeface="Arial" panose="020B0604020202020204" pitchFamily="34" charset="0"/>
              <a:buChar char="•"/>
            </a:pPr>
            <a:endParaRPr lang="en-US" sz="1700"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r>
              <a:rPr lang="en-US" sz="1700" kern="1200" dirty="0">
                <a:solidFill>
                  <a:schemeClr val="tx1"/>
                </a:solidFill>
                <a:latin typeface="+mn-lt"/>
                <a:ea typeface="+mn-ea"/>
                <a:cs typeface="+mn-cs"/>
              </a:rPr>
              <a:t>https://www.tripwire.com/state-of-security/myth-false-positives-vulnerability-assessments</a:t>
            </a:r>
          </a:p>
          <a:p>
            <a:pPr indent="-228600" algn="l" rtl="0">
              <a:lnSpc>
                <a:spcPct val="90000"/>
              </a:lnSpc>
              <a:spcAft>
                <a:spcPts val="600"/>
              </a:spcAft>
              <a:buFont typeface="Arial" panose="020B0604020202020204" pitchFamily="34" charset="0"/>
              <a:buChar char="•"/>
            </a:pPr>
            <a:endParaRPr lang="en-US" sz="1700" kern="1200" dirty="0">
              <a:solidFill>
                <a:schemeClr val="tx1"/>
              </a:solidFill>
              <a:latin typeface="+mn-lt"/>
              <a:ea typeface="+mn-ea"/>
              <a:cs typeface="+mn-cs"/>
            </a:endParaRPr>
          </a:p>
        </p:txBody>
      </p:sp>
    </p:spTree>
    <p:extLst>
      <p:ext uri="{BB962C8B-B14F-4D97-AF65-F5344CB8AC3E}">
        <p14:creationId xmlns:p14="http://schemas.microsoft.com/office/powerpoint/2010/main" val="371172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question mark&#10;&#10;Description automatically generated">
            <a:extLst>
              <a:ext uri="{FF2B5EF4-FFF2-40B4-BE49-F238E27FC236}">
                <a16:creationId xmlns:a16="http://schemas.microsoft.com/office/drawing/2014/main" id="{E8C2F06E-0337-A2CD-FBCB-40B52EBA3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957" y="643467"/>
            <a:ext cx="7428086"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16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ECB97B-CFE2-E9E6-118A-E3204A01C900}"/>
              </a:ext>
            </a:extLst>
          </p:cNvPr>
          <p:cNvSpPr txBox="1"/>
          <p:nvPr/>
        </p:nvSpPr>
        <p:spPr>
          <a:xfrm>
            <a:off x="3592753" y="409924"/>
            <a:ext cx="4805996" cy="1297115"/>
          </a:xfrm>
          <a:prstGeom prst="rect">
            <a:avLst/>
          </a:prstGeom>
        </p:spPr>
        <p:txBody>
          <a:bodyPr vert="horz" lIns="91440" tIns="45720" rIns="91440" bIns="45720" rtlCol="0" anchor="t">
            <a:normAutofit/>
          </a:bodyPr>
          <a:lstStyle/>
          <a:p>
            <a:pPr algn="l" rtl="0">
              <a:lnSpc>
                <a:spcPct val="90000"/>
              </a:lnSpc>
              <a:spcBef>
                <a:spcPct val="0"/>
              </a:spcBef>
              <a:spcAft>
                <a:spcPts val="600"/>
              </a:spcAft>
            </a:pPr>
            <a:r>
              <a:rPr lang="en-US" sz="4000" kern="1200" dirty="0">
                <a:solidFill>
                  <a:schemeClr val="tx1"/>
                </a:solidFill>
                <a:latin typeface="+mj-lt"/>
                <a:ea typeface="+mj-ea"/>
                <a:cs typeface="+mj-cs"/>
              </a:rPr>
              <a:t>Vulnerability Scanning</a:t>
            </a:r>
          </a:p>
        </p:txBody>
      </p:sp>
      <p:sp>
        <p:nvSpPr>
          <p:cNvPr id="4" name="TextBox 3">
            <a:extLst>
              <a:ext uri="{FF2B5EF4-FFF2-40B4-BE49-F238E27FC236}">
                <a16:creationId xmlns:a16="http://schemas.microsoft.com/office/drawing/2014/main" id="{50841CC6-F7D1-A3F2-4414-D9259EEC6E5B}"/>
              </a:ext>
            </a:extLst>
          </p:cNvPr>
          <p:cNvSpPr txBox="1"/>
          <p:nvPr/>
        </p:nvSpPr>
        <p:spPr>
          <a:xfrm>
            <a:off x="6590966" y="3428999"/>
            <a:ext cx="4805691" cy="838831"/>
          </a:xfrm>
          <a:prstGeom prst="rect">
            <a:avLst/>
          </a:prstGeom>
        </p:spPr>
        <p:txBody>
          <a:bodyPr vert="horz" lIns="91440" tIns="45720" rIns="91440" bIns="45720" rtlCol="0" anchor="b">
            <a:noAutofit/>
          </a:bodyPr>
          <a:lstStyle/>
          <a:p>
            <a:pPr algn="l" rtl="0">
              <a:lnSpc>
                <a:spcPct val="90000"/>
              </a:lnSpc>
              <a:spcBef>
                <a:spcPts val="1000"/>
              </a:spcBef>
            </a:pPr>
            <a:endParaRPr lang="en-US" sz="1400" kern="1200" dirty="0">
              <a:solidFill>
                <a:schemeClr val="tx2"/>
              </a:solidFill>
              <a:latin typeface="+mn-lt"/>
              <a:ea typeface="+mn-ea"/>
              <a:cs typeface="+mn-cs"/>
            </a:endParaRPr>
          </a:p>
        </p:txBody>
      </p:sp>
      <p:pic>
        <p:nvPicPr>
          <p:cNvPr id="8" name="Graphic 7">
            <a:extLst>
              <a:ext uri="{FF2B5EF4-FFF2-40B4-BE49-F238E27FC236}">
                <a16:creationId xmlns:a16="http://schemas.microsoft.com/office/drawing/2014/main" id="{F87ADAE9-6559-50CA-0AF8-347E5B1A53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471664" y="3453488"/>
            <a:ext cx="4141760" cy="2745555"/>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00B43A89-C4A2-F650-6CDC-F189FF01045A}"/>
              </a:ext>
            </a:extLst>
          </p:cNvPr>
          <p:cNvSpPr txBox="1"/>
          <p:nvPr/>
        </p:nvSpPr>
        <p:spPr>
          <a:xfrm>
            <a:off x="617056" y="1197882"/>
            <a:ext cx="11476219" cy="1661993"/>
          </a:xfrm>
          <a:prstGeom prst="rect">
            <a:avLst/>
          </a:prstGeom>
          <a:noFill/>
        </p:spPr>
        <p:txBody>
          <a:bodyPr wrap="none" rtlCol="0">
            <a:spAutoFit/>
          </a:bodyPr>
          <a:lstStyle/>
          <a:p>
            <a:pPr>
              <a:spcAft>
                <a:spcPts val="600"/>
              </a:spcAft>
            </a:pPr>
            <a:r>
              <a:rPr lang="en-IN" sz="1600" kern="0" dirty="0">
                <a:solidFill>
                  <a:schemeClr val="tx1"/>
                </a:solidFill>
                <a:effectLst/>
                <a:latin typeface="+mn-lt"/>
                <a:ea typeface="Times New Roman" panose="02020603050405020304" pitchFamily="18" charset="0"/>
                <a:cs typeface="Times New Roman" panose="02020603050405020304" pitchFamily="18" charset="0"/>
              </a:rPr>
              <a:t>Vulnerability scanning is a crucial practice for maintaining the security of an organization's networks and software.</a:t>
            </a:r>
          </a:p>
          <a:p>
            <a:pPr>
              <a:spcAft>
                <a:spcPts val="600"/>
              </a:spcAft>
            </a:pPr>
            <a:r>
              <a:rPr lang="en-IN" sz="1600" kern="0" dirty="0">
                <a:solidFill>
                  <a:schemeClr val="tx1"/>
                </a:solidFill>
                <a:effectLst/>
                <a:latin typeface="+mn-lt"/>
                <a:ea typeface="Times New Roman" panose="02020603050405020304" pitchFamily="18" charset="0"/>
                <a:cs typeface="Times New Roman" panose="02020603050405020304" pitchFamily="18" charset="0"/>
              </a:rPr>
              <a:t>However, it is not without its limitations. </a:t>
            </a:r>
            <a:r>
              <a:rPr lang="en-US" sz="1600" dirty="0">
                <a:latin typeface="+mn-lt"/>
                <a:cs typeface="Times New Roman" panose="02020603050405020304" pitchFamily="18" charset="0"/>
              </a:rPr>
              <a:t>According to the Enterprise Strategy Group (ESG) Security Hygiene and Posture Management </a:t>
            </a:r>
          </a:p>
          <a:p>
            <a:pPr>
              <a:spcAft>
                <a:spcPts val="600"/>
              </a:spcAft>
            </a:pPr>
            <a:r>
              <a:rPr lang="en-US" sz="1600" dirty="0">
                <a:latin typeface="+mn-lt"/>
                <a:cs typeface="Times New Roman" panose="02020603050405020304" pitchFamily="18" charset="0"/>
              </a:rPr>
              <a:t>report, nearly 7out of 10 respondents admitted to a cyber breach resulting from exploitation of unknown, unmanaged, or </a:t>
            </a:r>
          </a:p>
          <a:p>
            <a:pPr>
              <a:spcAft>
                <a:spcPts val="600"/>
              </a:spcAft>
            </a:pPr>
            <a:r>
              <a:rPr lang="en-US" sz="1600" dirty="0">
                <a:latin typeface="+mn-lt"/>
                <a:cs typeface="Times New Roman" panose="02020603050405020304" pitchFamily="18" charset="0"/>
              </a:rPr>
              <a:t>poorly-managed internet-facing assets</a:t>
            </a:r>
            <a:r>
              <a:rPr lang="en-US" sz="1600" dirty="0">
                <a:latin typeface="+mn-lt"/>
              </a:rPr>
              <a:t>.</a:t>
            </a:r>
            <a:endParaRPr lang="en-IN" sz="1600" kern="100" dirty="0">
              <a:solidFill>
                <a:schemeClr val="tx1"/>
              </a:solidFill>
              <a:effectLst/>
              <a:latin typeface="+mn-lt"/>
              <a:ea typeface="Aptos" panose="020B0004020202020204" pitchFamily="34" charset="0"/>
              <a:cs typeface="Times New Roman" panose="02020603050405020304" pitchFamily="18" charset="0"/>
            </a:endParaRPr>
          </a:p>
          <a:p>
            <a:pPr>
              <a:spcAft>
                <a:spcPts val="600"/>
              </a:spcAft>
            </a:pPr>
            <a:endParaRPr lang="en-IN" dirty="0">
              <a:solidFill>
                <a:schemeClr val="tx1"/>
              </a:solidFill>
            </a:endParaRPr>
          </a:p>
        </p:txBody>
      </p:sp>
      <p:sp>
        <p:nvSpPr>
          <p:cNvPr id="7" name="TextBox 6">
            <a:extLst>
              <a:ext uri="{FF2B5EF4-FFF2-40B4-BE49-F238E27FC236}">
                <a16:creationId xmlns:a16="http://schemas.microsoft.com/office/drawing/2014/main" id="{B608D01E-2560-2EBA-8F42-74D9BC09B454}"/>
              </a:ext>
            </a:extLst>
          </p:cNvPr>
          <p:cNvSpPr txBox="1"/>
          <p:nvPr/>
        </p:nvSpPr>
        <p:spPr>
          <a:xfrm>
            <a:off x="6243947" y="3509586"/>
            <a:ext cx="6096000" cy="1844608"/>
          </a:xfrm>
          <a:prstGeom prst="rect">
            <a:avLst/>
          </a:prstGeom>
          <a:noFill/>
        </p:spPr>
        <p:txBody>
          <a:bodyPr wrap="square">
            <a:spAutoFit/>
          </a:bodyPr>
          <a:lstStyle/>
          <a:p>
            <a:pPr algn="l" rtl="0">
              <a:lnSpc>
                <a:spcPct val="90000"/>
              </a:lnSpc>
              <a:spcBef>
                <a:spcPts val="1000"/>
              </a:spcBef>
            </a:pPr>
            <a:r>
              <a:rPr lang="en-US" sz="1800" kern="1200" dirty="0">
                <a:solidFill>
                  <a:schemeClr val="tx1"/>
                </a:solidFill>
                <a:latin typeface="+mn-lt"/>
                <a:ea typeface="+mn-ea"/>
                <a:cs typeface="+mn-cs"/>
              </a:rPr>
              <a:t>ServiceNow, a leading IT service management platform, provides tools for managing IT operations, </a:t>
            </a:r>
          </a:p>
          <a:p>
            <a:pPr algn="l" rtl="0">
              <a:lnSpc>
                <a:spcPct val="90000"/>
              </a:lnSpc>
              <a:spcBef>
                <a:spcPts val="1000"/>
              </a:spcBef>
            </a:pPr>
            <a:r>
              <a:rPr lang="en-US" sz="1800" kern="1200" dirty="0">
                <a:solidFill>
                  <a:schemeClr val="tx1"/>
                </a:solidFill>
                <a:latin typeface="+mn-lt"/>
                <a:ea typeface="+mn-ea"/>
                <a:cs typeface="+mn-cs"/>
              </a:rPr>
              <a:t>including vulnerability response. By integrating AI and blockchain, ServiceNow can enhance its</a:t>
            </a:r>
          </a:p>
          <a:p>
            <a:pPr algn="l" rtl="0">
              <a:lnSpc>
                <a:spcPct val="90000"/>
              </a:lnSpc>
              <a:spcBef>
                <a:spcPts val="1000"/>
              </a:spcBef>
            </a:pPr>
            <a:r>
              <a:rPr lang="en-US" sz="1800" kern="1200" dirty="0">
                <a:solidFill>
                  <a:schemeClr val="tx1"/>
                </a:solidFill>
                <a:latin typeface="+mn-lt"/>
                <a:ea typeface="+mn-ea"/>
                <a:cs typeface="+mn-cs"/>
              </a:rPr>
              <a:t> vulnerability management capabilities, reducing inaccuracies and improving overall security effectiveness.</a:t>
            </a:r>
          </a:p>
        </p:txBody>
      </p:sp>
    </p:spTree>
    <p:extLst>
      <p:ext uri="{BB962C8B-B14F-4D97-AF65-F5344CB8AC3E}">
        <p14:creationId xmlns:p14="http://schemas.microsoft.com/office/powerpoint/2010/main" val="30563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F0BBC1C-F8ED-CB59-F0ED-70ACBBEA9AAF}"/>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000" kern="1200">
                <a:solidFill>
                  <a:srgbClr val="FFFFFF"/>
                </a:solidFill>
                <a:latin typeface="+mj-lt"/>
                <a:ea typeface="+mj-ea"/>
                <a:cs typeface="+mj-cs"/>
              </a:rPr>
              <a:t>Service now Approach to vulnerability response</a:t>
            </a:r>
          </a:p>
        </p:txBody>
      </p:sp>
      <p:graphicFrame>
        <p:nvGraphicFramePr>
          <p:cNvPr id="32" name="Diagram 31">
            <a:extLst>
              <a:ext uri="{FF2B5EF4-FFF2-40B4-BE49-F238E27FC236}">
                <a16:creationId xmlns:a16="http://schemas.microsoft.com/office/drawing/2014/main" id="{3E968A39-242E-D46B-F957-ADF456AF264C}"/>
              </a:ext>
            </a:extLst>
          </p:cNvPr>
          <p:cNvGraphicFramePr/>
          <p:nvPr>
            <p:extLst>
              <p:ext uri="{D42A27DB-BD31-4B8C-83A1-F6EECF244321}">
                <p14:modId xmlns:p14="http://schemas.microsoft.com/office/powerpoint/2010/main" val="34021933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37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chemeClr val="accent3">
                <a:lumMod val="40000"/>
                <a:lumOff val="60000"/>
              </a:schemeClr>
            </a:gs>
            <a:gs pos="23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extBox 2">
            <a:extLst>
              <a:ext uri="{FF2B5EF4-FFF2-40B4-BE49-F238E27FC236}">
                <a16:creationId xmlns:a16="http://schemas.microsoft.com/office/drawing/2014/main" id="{CBC5275C-4D1C-6078-E235-6DC631B8119A}"/>
              </a:ext>
            </a:extLst>
          </p:cNvPr>
          <p:cNvGraphicFramePr/>
          <p:nvPr>
            <p:extLst>
              <p:ext uri="{D42A27DB-BD31-4B8C-83A1-F6EECF244321}">
                <p14:modId xmlns:p14="http://schemas.microsoft.com/office/powerpoint/2010/main" val="4139898873"/>
              </p:ext>
            </p:extLst>
          </p:nvPr>
        </p:nvGraphicFramePr>
        <p:xfrm>
          <a:off x="761801" y="228600"/>
          <a:ext cx="11049199"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006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adioactive">
            <a:extLst>
              <a:ext uri="{FF2B5EF4-FFF2-40B4-BE49-F238E27FC236}">
                <a16:creationId xmlns:a16="http://schemas.microsoft.com/office/drawing/2014/main" id="{5281E682-ACEF-4973-1E26-D5B160EE5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Box 2">
            <a:extLst>
              <a:ext uri="{FF2B5EF4-FFF2-40B4-BE49-F238E27FC236}">
                <a16:creationId xmlns:a16="http://schemas.microsoft.com/office/drawing/2014/main" id="{6875389B-8869-1CA5-0E81-04D11E4D2566}"/>
              </a:ext>
            </a:extLst>
          </p:cNvPr>
          <p:cNvSpPr txBox="1"/>
          <p:nvPr/>
        </p:nvSpPr>
        <p:spPr>
          <a:xfrm>
            <a:off x="5638800" y="304800"/>
            <a:ext cx="5606237" cy="5791200"/>
          </a:xfrm>
          <a:prstGeom prst="rect">
            <a:avLst/>
          </a:prstGeom>
        </p:spPr>
        <p:txBody>
          <a:bodyPr vert="horz" lIns="91440" tIns="45720" rIns="91440" bIns="45720" rtlCol="0" anchor="ctr">
            <a:normAutofit/>
          </a:bodyPr>
          <a:lstStyle/>
          <a:p>
            <a:pPr algn="l" rtl="0">
              <a:lnSpc>
                <a:spcPct val="90000"/>
              </a:lnSpc>
              <a:spcAft>
                <a:spcPts val="800"/>
              </a:spcAft>
            </a:pPr>
            <a:r>
              <a:rPr lang="en-US" b="1" kern="1200" dirty="0">
                <a:solidFill>
                  <a:schemeClr val="tx1"/>
                </a:solidFill>
                <a:effectLst/>
                <a:latin typeface="+mn-lt"/>
                <a:ea typeface="+mn-ea"/>
                <a:cs typeface="+mn-cs"/>
              </a:rPr>
              <a:t>      </a:t>
            </a:r>
            <a:r>
              <a:rPr lang="en-US" sz="2400" b="1" kern="1200" dirty="0">
                <a:solidFill>
                  <a:schemeClr val="tx1"/>
                </a:solidFill>
                <a:latin typeface="+mn-lt"/>
                <a:ea typeface="+mn-ea"/>
                <a:cs typeface="+mn-cs"/>
              </a:rPr>
              <a:t>Cons</a:t>
            </a:r>
            <a:r>
              <a:rPr lang="en-US" sz="2400" b="1" kern="1200" dirty="0">
                <a:solidFill>
                  <a:schemeClr val="tx1"/>
                </a:solidFill>
                <a:effectLst/>
                <a:latin typeface="+mn-lt"/>
                <a:ea typeface="+mn-ea"/>
                <a:cs typeface="+mn-cs"/>
              </a:rPr>
              <a:t> of Vulnerability Scanning</a:t>
            </a:r>
            <a:endParaRPr lang="en-US" sz="2400" kern="1200" dirty="0">
              <a:solidFill>
                <a:schemeClr val="tx1"/>
              </a:solidFill>
              <a:effectLst/>
              <a:latin typeface="+mn-lt"/>
              <a:ea typeface="+mn-ea"/>
              <a:cs typeface="+mn-cs"/>
            </a:endParaRPr>
          </a:p>
          <a:p>
            <a:pPr marL="342900" lvl="0" indent="-228600" algn="l" rtl="0">
              <a:lnSpc>
                <a:spcPct val="90000"/>
              </a:lnSpc>
              <a:spcAft>
                <a:spcPts val="800"/>
              </a:spcAft>
              <a:buFont typeface="Arial" panose="020B0604020202020204" pitchFamily="34" charset="0"/>
              <a:buChar char="•"/>
              <a:tabLst>
                <a:tab pos="457200" algn="l"/>
              </a:tabLst>
            </a:pPr>
            <a:r>
              <a:rPr lang="en-US" b="1" kern="1200" dirty="0">
                <a:solidFill>
                  <a:schemeClr val="tx1"/>
                </a:solidFill>
                <a:effectLst/>
                <a:latin typeface="+mn-lt"/>
                <a:ea typeface="+mn-ea"/>
                <a:cs typeface="+mn-cs"/>
              </a:rPr>
              <a:t>Incomplete Detection</a:t>
            </a:r>
            <a:endParaRPr lang="en-US" kern="1200" dirty="0">
              <a:solidFill>
                <a:schemeClr val="tx1"/>
              </a:solidFill>
              <a:effectLst/>
              <a:latin typeface="+mn-lt"/>
              <a:ea typeface="+mn-ea"/>
              <a:cs typeface="+mn-cs"/>
            </a:endParaRPr>
          </a:p>
          <a:p>
            <a:pPr marL="742950" lvl="1" indent="-228600" algn="l" rtl="0">
              <a:lnSpc>
                <a:spcPct val="90000"/>
              </a:lnSpc>
              <a:spcAft>
                <a:spcPts val="800"/>
              </a:spcAft>
              <a:buSzPts val="1000"/>
              <a:buFont typeface="Arial" panose="020B0604020202020204" pitchFamily="34" charset="0"/>
              <a:buChar char="•"/>
              <a:tabLst>
                <a:tab pos="914400" algn="l"/>
              </a:tabLst>
            </a:pPr>
            <a:r>
              <a:rPr lang="en-US" b="1" kern="1200" dirty="0">
                <a:solidFill>
                  <a:schemeClr val="tx1"/>
                </a:solidFill>
                <a:effectLst/>
                <a:latin typeface="+mn-lt"/>
                <a:ea typeface="+mn-ea"/>
                <a:cs typeface="+mn-cs"/>
              </a:rPr>
              <a:t>Limited Scope:</a:t>
            </a:r>
            <a:r>
              <a:rPr lang="en-US" kern="1200" dirty="0">
                <a:solidFill>
                  <a:schemeClr val="tx1"/>
                </a:solidFill>
                <a:effectLst/>
                <a:latin typeface="+mn-lt"/>
                <a:ea typeface="+mn-ea"/>
                <a:cs typeface="+mn-cs"/>
              </a:rPr>
              <a:t> Vulnerability scans rely on a database of known weaknesses, making them only as effective as the latest updates.</a:t>
            </a:r>
          </a:p>
          <a:p>
            <a:pPr marL="742950" lvl="1" indent="-228600" algn="l" rtl="0">
              <a:lnSpc>
                <a:spcPct val="90000"/>
              </a:lnSpc>
              <a:spcAft>
                <a:spcPts val="800"/>
              </a:spcAft>
              <a:buSzPts val="1000"/>
              <a:buFont typeface="Arial" panose="020B0604020202020204" pitchFamily="34" charset="0"/>
              <a:buChar char="•"/>
              <a:tabLst>
                <a:tab pos="914400" algn="l"/>
              </a:tabLst>
            </a:pPr>
            <a:r>
              <a:rPr lang="en-US" b="1" kern="1200" dirty="0">
                <a:solidFill>
                  <a:schemeClr val="tx1"/>
                </a:solidFill>
                <a:effectLst/>
                <a:latin typeface="+mn-lt"/>
                <a:ea typeface="+mn-ea"/>
                <a:cs typeface="+mn-cs"/>
              </a:rPr>
              <a:t>Missed Vulnerabilities:</a:t>
            </a:r>
            <a:r>
              <a:rPr lang="en-US" kern="1200" dirty="0">
                <a:solidFill>
                  <a:schemeClr val="tx1"/>
                </a:solidFill>
                <a:effectLst/>
                <a:latin typeface="+mn-lt"/>
                <a:ea typeface="+mn-ea"/>
                <a:cs typeface="+mn-cs"/>
              </a:rPr>
              <a:t> Even with the latest tools, some vulnerabilities may go undetected due to their complexity or because they are newly discovered.</a:t>
            </a:r>
          </a:p>
          <a:p>
            <a:pPr marL="342900" lvl="0" indent="-228600" algn="l" rtl="0">
              <a:lnSpc>
                <a:spcPct val="90000"/>
              </a:lnSpc>
              <a:spcAft>
                <a:spcPts val="800"/>
              </a:spcAft>
              <a:buFont typeface="Arial" panose="020B0604020202020204" pitchFamily="34" charset="0"/>
              <a:buChar char="•"/>
              <a:tabLst>
                <a:tab pos="457200" algn="l"/>
              </a:tabLst>
            </a:pPr>
            <a:r>
              <a:rPr lang="en-US" b="1" kern="1200" dirty="0">
                <a:solidFill>
                  <a:schemeClr val="tx1"/>
                </a:solidFill>
                <a:effectLst/>
                <a:latin typeface="+mn-lt"/>
                <a:ea typeface="+mn-ea"/>
                <a:cs typeface="+mn-cs"/>
              </a:rPr>
              <a:t>False Positives and False negatives</a:t>
            </a:r>
            <a:endParaRPr lang="en-US" kern="1200" dirty="0">
              <a:solidFill>
                <a:schemeClr val="tx1"/>
              </a:solidFill>
              <a:effectLst/>
              <a:latin typeface="+mn-lt"/>
              <a:ea typeface="+mn-ea"/>
              <a:cs typeface="+mn-cs"/>
            </a:endParaRPr>
          </a:p>
          <a:p>
            <a:pPr marL="742950" lvl="1" indent="-228600" algn="l" rtl="0">
              <a:lnSpc>
                <a:spcPct val="90000"/>
              </a:lnSpc>
              <a:spcAft>
                <a:spcPts val="800"/>
              </a:spcAft>
              <a:buSzPts val="1000"/>
              <a:buFont typeface="Arial" panose="020B0604020202020204" pitchFamily="34" charset="0"/>
              <a:buChar char="•"/>
              <a:tabLst>
                <a:tab pos="914400" algn="l"/>
              </a:tabLst>
            </a:pPr>
            <a:r>
              <a:rPr lang="en-US" b="1" kern="1200" dirty="0">
                <a:solidFill>
                  <a:schemeClr val="tx1"/>
                </a:solidFill>
                <a:effectLst/>
                <a:latin typeface="+mn-lt"/>
                <a:ea typeface="+mn-ea"/>
                <a:cs typeface="+mn-cs"/>
              </a:rPr>
              <a:t>Misinterpretation:</a:t>
            </a:r>
            <a:r>
              <a:rPr lang="en-US" kern="1200" dirty="0">
                <a:solidFill>
                  <a:schemeClr val="tx1"/>
                </a:solidFill>
                <a:effectLst/>
                <a:latin typeface="+mn-lt"/>
                <a:ea typeface="+mn-ea"/>
                <a:cs typeface="+mn-cs"/>
              </a:rPr>
              <a:t> Scanners can mistakenly flag non-vulnerabilities as threats, leading to confusion, and sometime they neglect the possible threat.</a:t>
            </a:r>
          </a:p>
          <a:p>
            <a:pPr marL="742950" lvl="1" indent="-228600" algn="l" rtl="0">
              <a:lnSpc>
                <a:spcPct val="90000"/>
              </a:lnSpc>
              <a:spcAft>
                <a:spcPts val="800"/>
              </a:spcAft>
              <a:buSzPts val="1000"/>
              <a:buFont typeface="Arial" panose="020B0604020202020204" pitchFamily="34" charset="0"/>
              <a:buChar char="•"/>
              <a:tabLst>
                <a:tab pos="914400" algn="l"/>
              </a:tabLst>
            </a:pPr>
            <a:r>
              <a:rPr lang="en-US" b="1" kern="1200" dirty="0">
                <a:solidFill>
                  <a:schemeClr val="tx1"/>
                </a:solidFill>
                <a:effectLst/>
                <a:latin typeface="+mn-lt"/>
                <a:ea typeface="+mn-ea"/>
                <a:cs typeface="+mn-cs"/>
              </a:rPr>
              <a:t>Expertise Requirement:</a:t>
            </a:r>
            <a:r>
              <a:rPr lang="en-US" kern="1200" dirty="0">
                <a:solidFill>
                  <a:schemeClr val="tx1"/>
                </a:solidFill>
                <a:effectLst/>
                <a:latin typeface="+mn-lt"/>
                <a:ea typeface="+mn-ea"/>
                <a:cs typeface="+mn-cs"/>
              </a:rPr>
              <a:t> Interpreting scan results requires expertise to filter out false </a:t>
            </a:r>
            <a:r>
              <a:rPr lang="en-US" kern="1200" dirty="0">
                <a:solidFill>
                  <a:schemeClr val="tx1"/>
                </a:solidFill>
                <a:latin typeface="+mn-lt"/>
                <a:ea typeface="+mn-ea"/>
                <a:cs typeface="+mn-cs"/>
              </a:rPr>
              <a:t>alarm</a:t>
            </a:r>
            <a:r>
              <a:rPr lang="en-US" kern="1200" dirty="0">
                <a:solidFill>
                  <a:schemeClr val="tx1"/>
                </a:solidFill>
                <a:effectLst/>
                <a:latin typeface="+mn-lt"/>
                <a:ea typeface="+mn-ea"/>
                <a:cs typeface="+mn-cs"/>
              </a:rPr>
              <a:t> and accurately assess the security posture.</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512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E87C0C-9887-556E-349A-7F808DCCF265}"/>
              </a:ext>
            </a:extLst>
          </p:cNvPr>
          <p:cNvSpPr txBox="1"/>
          <p:nvPr/>
        </p:nvSpPr>
        <p:spPr>
          <a:xfrm>
            <a:off x="838200" y="365125"/>
            <a:ext cx="10515600" cy="1306443"/>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000" kern="1200" dirty="0">
                <a:solidFill>
                  <a:schemeClr val="tx1"/>
                </a:solidFill>
                <a:latin typeface="+mj-lt"/>
                <a:ea typeface="+mj-ea"/>
                <a:cs typeface="+mj-cs"/>
              </a:rPr>
              <a:t> Scenario of Web Vulnerability Scanners</a:t>
            </a:r>
          </a:p>
        </p:txBody>
      </p:sp>
      <p:pic>
        <p:nvPicPr>
          <p:cNvPr id="19" name="Picture 18">
            <a:extLst>
              <a:ext uri="{FF2B5EF4-FFF2-40B4-BE49-F238E27FC236}">
                <a16:creationId xmlns:a16="http://schemas.microsoft.com/office/drawing/2014/main" id="{D235AEC1-EA83-4957-3C87-FF0878D8B12E}"/>
              </a:ext>
            </a:extLst>
          </p:cNvPr>
          <p:cNvPicPr>
            <a:picLocks noChangeAspect="1"/>
          </p:cNvPicPr>
          <p:nvPr/>
        </p:nvPicPr>
        <p:blipFill rotWithShape="1">
          <a:blip r:embed="rId2"/>
          <a:srcRect r="39234" b="2"/>
          <a:stretch/>
        </p:blipFill>
        <p:spPr>
          <a:xfrm>
            <a:off x="7989293" y="1904282"/>
            <a:ext cx="3423093" cy="4224808"/>
          </a:xfrm>
          <a:prstGeom prst="rect">
            <a:avLst/>
          </a:prstGeom>
        </p:spPr>
      </p:pic>
      <p:graphicFrame>
        <p:nvGraphicFramePr>
          <p:cNvPr id="8" name="TextBox 3">
            <a:extLst>
              <a:ext uri="{FF2B5EF4-FFF2-40B4-BE49-F238E27FC236}">
                <a16:creationId xmlns:a16="http://schemas.microsoft.com/office/drawing/2014/main" id="{A33EA111-7E94-A8A5-275F-B40F30AD7D22}"/>
              </a:ext>
            </a:extLst>
          </p:cNvPr>
          <p:cNvGraphicFramePr/>
          <p:nvPr>
            <p:extLst>
              <p:ext uri="{D42A27DB-BD31-4B8C-83A1-F6EECF244321}">
                <p14:modId xmlns:p14="http://schemas.microsoft.com/office/powerpoint/2010/main" val="41038702"/>
              </p:ext>
            </p:extLst>
          </p:nvPr>
        </p:nvGraphicFramePr>
        <p:xfrm>
          <a:off x="838200" y="1825625"/>
          <a:ext cx="6714744" cy="4303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615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05258AD-DC6D-739C-BAE5-6308677C10F6}"/>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gn="l" rtl="0">
              <a:lnSpc>
                <a:spcPct val="90000"/>
              </a:lnSpc>
              <a:spcBef>
                <a:spcPct val="0"/>
              </a:spcBef>
              <a:spcAft>
                <a:spcPts val="600"/>
              </a:spcAft>
            </a:pPr>
            <a:r>
              <a:rPr lang="en-US" sz="4000" kern="1200" dirty="0">
                <a:solidFill>
                  <a:srgbClr val="FFFFFF"/>
                </a:solidFill>
                <a:latin typeface="+mj-lt"/>
                <a:ea typeface="+mj-ea"/>
                <a:cs typeface="+mj-cs"/>
              </a:rPr>
              <a:t>Challenges</a:t>
            </a:r>
          </a:p>
        </p:txBody>
      </p:sp>
      <p:graphicFrame>
        <p:nvGraphicFramePr>
          <p:cNvPr id="21" name="TextBox 18">
            <a:extLst>
              <a:ext uri="{FF2B5EF4-FFF2-40B4-BE49-F238E27FC236}">
                <a16:creationId xmlns:a16="http://schemas.microsoft.com/office/drawing/2014/main" id="{678287C4-9095-B3B2-BFDD-49A3EDBBB801}"/>
              </a:ext>
            </a:extLst>
          </p:cNvPr>
          <p:cNvGraphicFramePr/>
          <p:nvPr>
            <p:extLst>
              <p:ext uri="{D42A27DB-BD31-4B8C-83A1-F6EECF244321}">
                <p14:modId xmlns:p14="http://schemas.microsoft.com/office/powerpoint/2010/main" val="40984908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93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3D140B5E-DDAD-D1BB-CD7F-1874CD816B50}"/>
              </a:ext>
            </a:extLst>
          </p:cNvPr>
          <p:cNvGraphicFramePr/>
          <p:nvPr>
            <p:extLst>
              <p:ext uri="{D42A27DB-BD31-4B8C-83A1-F6EECF244321}">
                <p14:modId xmlns:p14="http://schemas.microsoft.com/office/powerpoint/2010/main" val="709335120"/>
              </p:ext>
            </p:extLst>
          </p:nvPr>
        </p:nvGraphicFramePr>
        <p:xfrm>
          <a:off x="1447800" y="304800"/>
          <a:ext cx="90678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501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5BB957A34BE640BA2A04B1AB15A5FB" ma:contentTypeVersion="6" ma:contentTypeDescription="Create a new document." ma:contentTypeScope="" ma:versionID="154aba032307d29fc52698e2d47c9201">
  <xsd:schema xmlns:xsd="http://www.w3.org/2001/XMLSchema" xmlns:xs="http://www.w3.org/2001/XMLSchema" xmlns:p="http://schemas.microsoft.com/office/2006/metadata/properties" xmlns:ns3="1a8920a7-8ad8-418f-9614-5593071219e1" targetNamespace="http://schemas.microsoft.com/office/2006/metadata/properties" ma:root="true" ma:fieldsID="f14704b95510b845e68a5ef7050dbe94" ns3:_="">
    <xsd:import namespace="1a8920a7-8ad8-418f-9614-5593071219e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8920a7-8ad8-418f-9614-5593071219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1a8920a7-8ad8-418f-9614-5593071219e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3F51C9-1FA6-41F4-AFBD-AFB1644E1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8920a7-8ad8-418f-9614-5593071219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5DC07D-AE66-47C2-9935-4526026E68E0}">
  <ds:schemaRefs>
    <ds:schemaRef ds:uri="1a8920a7-8ad8-418f-9614-5593071219e1"/>
    <ds:schemaRef ds:uri="http://purl.org/dc/term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3F39EDF-CF2E-4CD2-A678-342E4D7A8C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1083</TotalTime>
  <Words>2328</Words>
  <Application>Microsoft Office PowerPoint</Application>
  <PresentationFormat>Widescreen</PresentationFormat>
  <Paragraphs>169</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Arial</vt:lpstr>
      <vt:lpstr>Arial MT</vt:lpstr>
      <vt:lpstr>Calibri</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Mehta, Surbhi B.</dc:creator>
  <cp:lastModifiedBy>Ritik rajput</cp:lastModifiedBy>
  <cp:revision>3</cp:revision>
  <dcterms:created xsi:type="dcterms:W3CDTF">2024-07-15T13:34:37Z</dcterms:created>
  <dcterms:modified xsi:type="dcterms:W3CDTF">2024-07-18T22:05:42Z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2022-05-25T00:00:00Z</vt:filetime>
  </property>
  <property fmtid="{D5CDD505-2E9C-101B-9397-08002B2CF9AE}" pid="3" name="Creator">
    <vt:lpwstr>Microsoft® PowerPoint® for Microsoft 365</vt:lpwstr>
  </property>
  <property fmtid="{D5CDD505-2E9C-101B-9397-08002B2CF9AE}" pid="4" name="LastSaved">
    <vt:filetime>2024-07-15T00:00:00Z</vt:filetime>
  </property>
  <property fmtid="{D5CDD505-2E9C-101B-9397-08002B2CF9AE}" pid="5" name="Producer">
    <vt:lpwstr>Microsoft® PowerPoint® for Microsoft 365</vt:lpwstr>
  </property>
  <property fmtid="{D5CDD505-2E9C-101B-9397-08002B2CF9AE}" pid="6" name="ContentTypeId">
    <vt:lpwstr>0x010100695BB957A34BE640BA2A04B1AB15A5FB</vt:lpwstr>
  </property>
</Properties>
</file>