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sldIdLst>
    <p:sldId id="256" r:id="rId2"/>
    <p:sldId id="288" r:id="rId3"/>
    <p:sldId id="281" r:id="rId4"/>
    <p:sldId id="283" r:id="rId5"/>
    <p:sldId id="285" r:id="rId6"/>
    <p:sldId id="286" r:id="rId7"/>
    <p:sldId id="284" r:id="rId8"/>
    <p:sldId id="289" r:id="rId9"/>
    <p:sldId id="282" r:id="rId10"/>
    <p:sldId id="287" r:id="rId11"/>
    <p:sldId id="275" r:id="rId12"/>
    <p:sldId id="276" r:id="rId13"/>
    <p:sldId id="277" r:id="rId14"/>
    <p:sldId id="279" r:id="rId15"/>
    <p:sldId id="280"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F5711F-A0F8-4888-8652-D4E4DB6E953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JM"/>
        </a:p>
      </dgm:t>
    </dgm:pt>
    <dgm:pt modelId="{E4DF2A80-8935-4721-B258-3ABD2FEF617D}">
      <dgm:prSet phldrT="[Text]"/>
      <dgm:spPr/>
      <dgm:t>
        <a:bodyPr/>
        <a:lstStyle/>
        <a:p>
          <a:r>
            <a:rPr lang="en-JM" dirty="0" smtClean="0"/>
            <a:t>Abundance</a:t>
          </a:r>
          <a:endParaRPr lang="en-JM" dirty="0"/>
        </a:p>
      </dgm:t>
    </dgm:pt>
    <dgm:pt modelId="{F18B4821-6A8F-4B63-88BF-FC8CBDE79817}" type="parTrans" cxnId="{C53E58AB-2330-44D2-A133-119D9BB63AA5}">
      <dgm:prSet/>
      <dgm:spPr/>
      <dgm:t>
        <a:bodyPr/>
        <a:lstStyle/>
        <a:p>
          <a:endParaRPr lang="en-JM"/>
        </a:p>
      </dgm:t>
    </dgm:pt>
    <dgm:pt modelId="{4D5F5E8A-800F-4641-A943-8DE283A4F8A5}" type="sibTrans" cxnId="{C53E58AB-2330-44D2-A133-119D9BB63AA5}">
      <dgm:prSet/>
      <dgm:spPr/>
      <dgm:t>
        <a:bodyPr/>
        <a:lstStyle/>
        <a:p>
          <a:endParaRPr lang="en-JM"/>
        </a:p>
      </dgm:t>
    </dgm:pt>
    <dgm:pt modelId="{87261A73-7CFB-4D09-BBBA-EE357F92D3FF}">
      <dgm:prSet phldrT="[Text]"/>
      <dgm:spPr/>
      <dgm:t>
        <a:bodyPr/>
        <a:lstStyle/>
        <a:p>
          <a:r>
            <a:rPr lang="en-JM" dirty="0" smtClean="0"/>
            <a:t>Easily availiable and accessible</a:t>
          </a:r>
          <a:endParaRPr lang="en-JM" dirty="0"/>
        </a:p>
      </dgm:t>
    </dgm:pt>
    <dgm:pt modelId="{BD9624C1-4307-4854-9FFE-8E60B015DCB3}" type="parTrans" cxnId="{BB34BE31-8589-4DB0-91E1-EA110CED6063}">
      <dgm:prSet/>
      <dgm:spPr/>
      <dgm:t>
        <a:bodyPr/>
        <a:lstStyle/>
        <a:p>
          <a:endParaRPr lang="en-JM"/>
        </a:p>
      </dgm:t>
    </dgm:pt>
    <dgm:pt modelId="{E712B9C1-ECE4-4142-8BD3-A308527B0CDD}" type="sibTrans" cxnId="{BB34BE31-8589-4DB0-91E1-EA110CED6063}">
      <dgm:prSet/>
      <dgm:spPr/>
      <dgm:t>
        <a:bodyPr/>
        <a:lstStyle/>
        <a:p>
          <a:endParaRPr lang="en-JM"/>
        </a:p>
      </dgm:t>
    </dgm:pt>
    <dgm:pt modelId="{0D26A3B2-250B-4EA5-95FC-DA653C566F9C}">
      <dgm:prSet phldrT="[Text]" phldr="1"/>
      <dgm:spPr/>
      <dgm:t>
        <a:bodyPr/>
        <a:lstStyle/>
        <a:p>
          <a:endParaRPr lang="en-JM" dirty="0"/>
        </a:p>
      </dgm:t>
    </dgm:pt>
    <dgm:pt modelId="{D4BB3CE5-D3CA-41D7-9A5D-30AFEB2C2DE3}" type="parTrans" cxnId="{5E47DD46-7997-45A7-A967-8499E9168EF4}">
      <dgm:prSet/>
      <dgm:spPr/>
      <dgm:t>
        <a:bodyPr/>
        <a:lstStyle/>
        <a:p>
          <a:endParaRPr lang="en-JM"/>
        </a:p>
      </dgm:t>
    </dgm:pt>
    <dgm:pt modelId="{CD27E97B-76DD-4104-AE77-26079CF78C93}" type="sibTrans" cxnId="{5E47DD46-7997-45A7-A967-8499E9168EF4}">
      <dgm:prSet/>
      <dgm:spPr/>
      <dgm:t>
        <a:bodyPr/>
        <a:lstStyle/>
        <a:p>
          <a:endParaRPr lang="en-JM"/>
        </a:p>
      </dgm:t>
    </dgm:pt>
    <dgm:pt modelId="{C2E06935-9CC1-41C1-BEE1-1F5D821F97DC}">
      <dgm:prSet phldrT="[Text]"/>
      <dgm:spPr/>
      <dgm:t>
        <a:bodyPr/>
        <a:lstStyle/>
        <a:p>
          <a:r>
            <a:rPr lang="en-JM" dirty="0" smtClean="0"/>
            <a:t>Efficient</a:t>
          </a:r>
          <a:endParaRPr lang="en-JM" dirty="0"/>
        </a:p>
      </dgm:t>
    </dgm:pt>
    <dgm:pt modelId="{29D91934-6F7A-4A7E-9547-3F077218E7F0}" type="parTrans" cxnId="{81E8075E-F637-4C68-8FB5-E182A20543BE}">
      <dgm:prSet/>
      <dgm:spPr/>
      <dgm:t>
        <a:bodyPr/>
        <a:lstStyle/>
        <a:p>
          <a:endParaRPr lang="en-JM"/>
        </a:p>
      </dgm:t>
    </dgm:pt>
    <dgm:pt modelId="{ECCCCAFC-A5D5-4D94-8636-29857D82FB56}" type="sibTrans" cxnId="{81E8075E-F637-4C68-8FB5-E182A20543BE}">
      <dgm:prSet/>
      <dgm:spPr/>
      <dgm:t>
        <a:bodyPr/>
        <a:lstStyle/>
        <a:p>
          <a:endParaRPr lang="en-JM"/>
        </a:p>
      </dgm:t>
    </dgm:pt>
    <dgm:pt modelId="{77960D88-D58A-41D1-A649-7D74A4FC7006}">
      <dgm:prSet phldrT="[Text]" phldr="1"/>
      <dgm:spPr/>
      <dgm:t>
        <a:bodyPr/>
        <a:lstStyle/>
        <a:p>
          <a:endParaRPr lang="en-JM"/>
        </a:p>
      </dgm:t>
    </dgm:pt>
    <dgm:pt modelId="{ACBED690-2BB1-4DED-BEB8-0BC3E4E85269}" type="parTrans" cxnId="{09B126A2-96C2-47BC-B1AA-2988C0E1C146}">
      <dgm:prSet/>
      <dgm:spPr/>
      <dgm:t>
        <a:bodyPr/>
        <a:lstStyle/>
        <a:p>
          <a:endParaRPr lang="en-JM"/>
        </a:p>
      </dgm:t>
    </dgm:pt>
    <dgm:pt modelId="{9476F34C-4BDA-40D5-8209-3A245D7410E5}" type="sibTrans" cxnId="{09B126A2-96C2-47BC-B1AA-2988C0E1C146}">
      <dgm:prSet/>
      <dgm:spPr/>
      <dgm:t>
        <a:bodyPr/>
        <a:lstStyle/>
        <a:p>
          <a:endParaRPr lang="en-JM"/>
        </a:p>
      </dgm:t>
    </dgm:pt>
    <dgm:pt modelId="{CBCFDDA1-EEA6-4564-9159-ABAA8D66B49D}">
      <dgm:prSet phldrT="[Text]" phldr="1"/>
      <dgm:spPr/>
      <dgm:t>
        <a:bodyPr/>
        <a:lstStyle/>
        <a:p>
          <a:endParaRPr lang="en-JM"/>
        </a:p>
      </dgm:t>
    </dgm:pt>
    <dgm:pt modelId="{6BC69FBD-C49C-4270-896F-9C1FEDA37661}" type="parTrans" cxnId="{EE5C79F2-846B-4B95-B228-2890F4F018C3}">
      <dgm:prSet/>
      <dgm:spPr/>
      <dgm:t>
        <a:bodyPr/>
        <a:lstStyle/>
        <a:p>
          <a:endParaRPr lang="en-JM"/>
        </a:p>
      </dgm:t>
    </dgm:pt>
    <dgm:pt modelId="{85A430B0-C4EA-4009-8E1D-FE00F3C2FFB6}" type="sibTrans" cxnId="{EE5C79F2-846B-4B95-B228-2890F4F018C3}">
      <dgm:prSet/>
      <dgm:spPr/>
      <dgm:t>
        <a:bodyPr/>
        <a:lstStyle/>
        <a:p>
          <a:endParaRPr lang="en-JM"/>
        </a:p>
      </dgm:t>
    </dgm:pt>
    <dgm:pt modelId="{0A76513B-CED1-435E-AE86-D79C8C036C36}">
      <dgm:prSet phldrT="[Text]"/>
      <dgm:spPr/>
      <dgm:t>
        <a:bodyPr/>
        <a:lstStyle/>
        <a:p>
          <a:r>
            <a:rPr lang="en-JM" dirty="0" smtClean="0"/>
            <a:t>Environmentally Friendly</a:t>
          </a:r>
          <a:endParaRPr lang="en-JM" dirty="0"/>
        </a:p>
      </dgm:t>
    </dgm:pt>
    <dgm:pt modelId="{A229C976-5FB2-43FB-87B5-2638EC4F8F18}" type="parTrans" cxnId="{D97FF1D8-67CF-48B5-99AC-ED6087D3FC67}">
      <dgm:prSet/>
      <dgm:spPr/>
      <dgm:t>
        <a:bodyPr/>
        <a:lstStyle/>
        <a:p>
          <a:endParaRPr lang="en-JM"/>
        </a:p>
      </dgm:t>
    </dgm:pt>
    <dgm:pt modelId="{3A49D4DD-486F-4E3B-A325-DFA44283FF2A}" type="sibTrans" cxnId="{D97FF1D8-67CF-48B5-99AC-ED6087D3FC67}">
      <dgm:prSet/>
      <dgm:spPr/>
      <dgm:t>
        <a:bodyPr/>
        <a:lstStyle/>
        <a:p>
          <a:endParaRPr lang="en-JM"/>
        </a:p>
      </dgm:t>
    </dgm:pt>
    <dgm:pt modelId="{80A735FE-2027-478B-8BFD-06D98ED95922}">
      <dgm:prSet phldrT="[Text]" phldr="1"/>
      <dgm:spPr/>
      <dgm:t>
        <a:bodyPr/>
        <a:lstStyle/>
        <a:p>
          <a:endParaRPr lang="en-JM"/>
        </a:p>
      </dgm:t>
    </dgm:pt>
    <dgm:pt modelId="{9D9925A8-7371-4050-A5A0-8DC7CBC180B6}" type="parTrans" cxnId="{532FB548-9CE7-4BA0-9754-2F6A847A2F02}">
      <dgm:prSet/>
      <dgm:spPr/>
      <dgm:t>
        <a:bodyPr/>
        <a:lstStyle/>
        <a:p>
          <a:endParaRPr lang="en-JM"/>
        </a:p>
      </dgm:t>
    </dgm:pt>
    <dgm:pt modelId="{B86DE62F-FC67-4AD3-A94E-EED37A1E5F0F}" type="sibTrans" cxnId="{532FB548-9CE7-4BA0-9754-2F6A847A2F02}">
      <dgm:prSet/>
      <dgm:spPr/>
      <dgm:t>
        <a:bodyPr/>
        <a:lstStyle/>
        <a:p>
          <a:endParaRPr lang="en-JM"/>
        </a:p>
      </dgm:t>
    </dgm:pt>
    <dgm:pt modelId="{F4D9D5FE-0ACF-4CA4-A7CC-A7DEE59E04CF}">
      <dgm:prSet phldrT="[Text]" phldr="1"/>
      <dgm:spPr/>
      <dgm:t>
        <a:bodyPr/>
        <a:lstStyle/>
        <a:p>
          <a:endParaRPr lang="en-JM"/>
        </a:p>
      </dgm:t>
    </dgm:pt>
    <dgm:pt modelId="{03D670FB-D0CD-4707-B7F2-66B11C9FC11B}" type="parTrans" cxnId="{E4781104-38F4-4321-AD9C-3B65BB932DA6}">
      <dgm:prSet/>
      <dgm:spPr/>
      <dgm:t>
        <a:bodyPr/>
        <a:lstStyle/>
        <a:p>
          <a:endParaRPr lang="en-JM"/>
        </a:p>
      </dgm:t>
    </dgm:pt>
    <dgm:pt modelId="{AAECC057-D4C2-4928-8C90-5FA84713D8C3}" type="sibTrans" cxnId="{E4781104-38F4-4321-AD9C-3B65BB932DA6}">
      <dgm:prSet/>
      <dgm:spPr/>
      <dgm:t>
        <a:bodyPr/>
        <a:lstStyle/>
        <a:p>
          <a:endParaRPr lang="en-JM"/>
        </a:p>
      </dgm:t>
    </dgm:pt>
    <dgm:pt modelId="{48320B3B-1DC1-4A8C-9CE5-5617245E8EAB}" type="pres">
      <dgm:prSet presAssocID="{1EF5711F-A0F8-4888-8652-D4E4DB6E9531}" presName="linear" presStyleCnt="0">
        <dgm:presLayoutVars>
          <dgm:dir/>
          <dgm:resizeHandles val="exact"/>
        </dgm:presLayoutVars>
      </dgm:prSet>
      <dgm:spPr/>
      <dgm:t>
        <a:bodyPr/>
        <a:lstStyle/>
        <a:p>
          <a:endParaRPr lang="en-JM"/>
        </a:p>
      </dgm:t>
    </dgm:pt>
    <dgm:pt modelId="{66D20C63-A571-4259-A9EA-323E044DBDF9}" type="pres">
      <dgm:prSet presAssocID="{E4DF2A80-8935-4721-B258-3ABD2FEF617D}" presName="comp" presStyleCnt="0"/>
      <dgm:spPr/>
    </dgm:pt>
    <dgm:pt modelId="{4AFFAF97-E7C3-44BE-9B59-8CA6CFEEF70D}" type="pres">
      <dgm:prSet presAssocID="{E4DF2A80-8935-4721-B258-3ABD2FEF617D}" presName="box" presStyleLbl="node1" presStyleIdx="0" presStyleCnt="3"/>
      <dgm:spPr/>
      <dgm:t>
        <a:bodyPr/>
        <a:lstStyle/>
        <a:p>
          <a:endParaRPr lang="en-JM"/>
        </a:p>
      </dgm:t>
    </dgm:pt>
    <dgm:pt modelId="{D61A088E-2F98-4A69-A5B3-AC3D5A2A6F9E}" type="pres">
      <dgm:prSet presAssocID="{E4DF2A80-8935-4721-B258-3ABD2FEF617D}" presName="img" presStyleLbl="fgImgPlace1" presStyleIdx="0" presStyleCnt="3"/>
      <dgm:spPr/>
    </dgm:pt>
    <dgm:pt modelId="{8355CE40-74EA-4049-A754-645023348405}" type="pres">
      <dgm:prSet presAssocID="{E4DF2A80-8935-4721-B258-3ABD2FEF617D}" presName="text" presStyleLbl="node1" presStyleIdx="0" presStyleCnt="3">
        <dgm:presLayoutVars>
          <dgm:bulletEnabled val="1"/>
        </dgm:presLayoutVars>
      </dgm:prSet>
      <dgm:spPr/>
      <dgm:t>
        <a:bodyPr/>
        <a:lstStyle/>
        <a:p>
          <a:endParaRPr lang="en-JM"/>
        </a:p>
      </dgm:t>
    </dgm:pt>
    <dgm:pt modelId="{85B1D464-A85C-4F06-A6C0-3114B1C3BBD1}" type="pres">
      <dgm:prSet presAssocID="{4D5F5E8A-800F-4641-A943-8DE283A4F8A5}" presName="spacer" presStyleCnt="0"/>
      <dgm:spPr/>
    </dgm:pt>
    <dgm:pt modelId="{6C21F435-C6B9-477D-B2E2-67B06145E645}" type="pres">
      <dgm:prSet presAssocID="{C2E06935-9CC1-41C1-BEE1-1F5D821F97DC}" presName="comp" presStyleCnt="0"/>
      <dgm:spPr/>
    </dgm:pt>
    <dgm:pt modelId="{6988A6BC-D0B8-46F8-BC7E-CD71DB280D1C}" type="pres">
      <dgm:prSet presAssocID="{C2E06935-9CC1-41C1-BEE1-1F5D821F97DC}" presName="box" presStyleLbl="node1" presStyleIdx="1" presStyleCnt="3"/>
      <dgm:spPr/>
      <dgm:t>
        <a:bodyPr/>
        <a:lstStyle/>
        <a:p>
          <a:endParaRPr lang="en-JM"/>
        </a:p>
      </dgm:t>
    </dgm:pt>
    <dgm:pt modelId="{E9F67989-DB59-43AE-98CB-EA66242C6369}" type="pres">
      <dgm:prSet presAssocID="{C2E06935-9CC1-41C1-BEE1-1F5D821F97DC}" presName="img" presStyleLbl="fgImgPlace1" presStyleIdx="1" presStyleCnt="3"/>
      <dgm:spPr/>
    </dgm:pt>
    <dgm:pt modelId="{D18D3472-81A5-4E9C-A3B2-DA20EBCB0B14}" type="pres">
      <dgm:prSet presAssocID="{C2E06935-9CC1-41C1-BEE1-1F5D821F97DC}" presName="text" presStyleLbl="node1" presStyleIdx="1" presStyleCnt="3">
        <dgm:presLayoutVars>
          <dgm:bulletEnabled val="1"/>
        </dgm:presLayoutVars>
      </dgm:prSet>
      <dgm:spPr/>
      <dgm:t>
        <a:bodyPr/>
        <a:lstStyle/>
        <a:p>
          <a:endParaRPr lang="en-JM"/>
        </a:p>
      </dgm:t>
    </dgm:pt>
    <dgm:pt modelId="{541720AF-3630-4D48-9805-3C3BD0F1B6CA}" type="pres">
      <dgm:prSet presAssocID="{ECCCCAFC-A5D5-4D94-8636-29857D82FB56}" presName="spacer" presStyleCnt="0"/>
      <dgm:spPr/>
    </dgm:pt>
    <dgm:pt modelId="{5BF54928-CF11-44DD-B3C1-A850F85E2FE2}" type="pres">
      <dgm:prSet presAssocID="{0A76513B-CED1-435E-AE86-D79C8C036C36}" presName="comp" presStyleCnt="0"/>
      <dgm:spPr/>
    </dgm:pt>
    <dgm:pt modelId="{12011F62-FEBB-4A0F-A266-725A0F52F13D}" type="pres">
      <dgm:prSet presAssocID="{0A76513B-CED1-435E-AE86-D79C8C036C36}" presName="box" presStyleLbl="node1" presStyleIdx="2" presStyleCnt="3"/>
      <dgm:spPr/>
      <dgm:t>
        <a:bodyPr/>
        <a:lstStyle/>
        <a:p>
          <a:endParaRPr lang="en-JM"/>
        </a:p>
      </dgm:t>
    </dgm:pt>
    <dgm:pt modelId="{6FAEC2E3-44CB-4FF3-ABDE-0E720A53EF07}" type="pres">
      <dgm:prSet presAssocID="{0A76513B-CED1-435E-AE86-D79C8C036C36}" presName="img" presStyleLbl="fgImgPlace1" presStyleIdx="2" presStyleCnt="3"/>
      <dgm:spPr/>
    </dgm:pt>
    <dgm:pt modelId="{B338F52C-1C74-49BA-8B93-CEEEC01AC324}" type="pres">
      <dgm:prSet presAssocID="{0A76513B-CED1-435E-AE86-D79C8C036C36}" presName="text" presStyleLbl="node1" presStyleIdx="2" presStyleCnt="3">
        <dgm:presLayoutVars>
          <dgm:bulletEnabled val="1"/>
        </dgm:presLayoutVars>
      </dgm:prSet>
      <dgm:spPr/>
      <dgm:t>
        <a:bodyPr/>
        <a:lstStyle/>
        <a:p>
          <a:endParaRPr lang="en-JM"/>
        </a:p>
      </dgm:t>
    </dgm:pt>
  </dgm:ptLst>
  <dgm:cxnLst>
    <dgm:cxn modelId="{9923C7BA-4143-4D20-A876-B660F9250656}" type="presOf" srcId="{1EF5711F-A0F8-4888-8652-D4E4DB6E9531}" destId="{48320B3B-1DC1-4A8C-9CE5-5617245E8EAB}" srcOrd="0" destOrd="0" presId="urn:microsoft.com/office/officeart/2005/8/layout/vList4"/>
    <dgm:cxn modelId="{914E8B95-C5A8-4492-9864-CD313D24DA5B}" type="presOf" srcId="{87261A73-7CFB-4D09-BBBA-EE357F92D3FF}" destId="{8355CE40-74EA-4049-A754-645023348405}" srcOrd="1" destOrd="1" presId="urn:microsoft.com/office/officeart/2005/8/layout/vList4"/>
    <dgm:cxn modelId="{E4781104-38F4-4321-AD9C-3B65BB932DA6}" srcId="{0A76513B-CED1-435E-AE86-D79C8C036C36}" destId="{F4D9D5FE-0ACF-4CA4-A7CC-A7DEE59E04CF}" srcOrd="1" destOrd="0" parTransId="{03D670FB-D0CD-4707-B7F2-66B11C9FC11B}" sibTransId="{AAECC057-D4C2-4928-8C90-5FA84713D8C3}"/>
    <dgm:cxn modelId="{F08AE7C3-066C-4D62-B3F7-25961B781EAB}" type="presOf" srcId="{0A76513B-CED1-435E-AE86-D79C8C036C36}" destId="{B338F52C-1C74-49BA-8B93-CEEEC01AC324}" srcOrd="1" destOrd="0" presId="urn:microsoft.com/office/officeart/2005/8/layout/vList4"/>
    <dgm:cxn modelId="{DE48EA5B-A6D0-4CBF-A2EC-E00DFD472642}" type="presOf" srcId="{E4DF2A80-8935-4721-B258-3ABD2FEF617D}" destId="{8355CE40-74EA-4049-A754-645023348405}" srcOrd="1" destOrd="0" presId="urn:microsoft.com/office/officeart/2005/8/layout/vList4"/>
    <dgm:cxn modelId="{6D916757-361F-4220-815F-F696688E42F5}" type="presOf" srcId="{77960D88-D58A-41D1-A649-7D74A4FC7006}" destId="{6988A6BC-D0B8-46F8-BC7E-CD71DB280D1C}" srcOrd="0" destOrd="1" presId="urn:microsoft.com/office/officeart/2005/8/layout/vList4"/>
    <dgm:cxn modelId="{7ABE92C1-425C-4C46-83B0-182BABA03320}" type="presOf" srcId="{87261A73-7CFB-4D09-BBBA-EE357F92D3FF}" destId="{4AFFAF97-E7C3-44BE-9B59-8CA6CFEEF70D}" srcOrd="0" destOrd="1" presId="urn:microsoft.com/office/officeart/2005/8/layout/vList4"/>
    <dgm:cxn modelId="{81E8075E-F637-4C68-8FB5-E182A20543BE}" srcId="{1EF5711F-A0F8-4888-8652-D4E4DB6E9531}" destId="{C2E06935-9CC1-41C1-BEE1-1F5D821F97DC}" srcOrd="1" destOrd="0" parTransId="{29D91934-6F7A-4A7E-9547-3F077218E7F0}" sibTransId="{ECCCCAFC-A5D5-4D94-8636-29857D82FB56}"/>
    <dgm:cxn modelId="{55F8B437-8FE4-49AF-AC95-E0E3DF0C33D1}" type="presOf" srcId="{F4D9D5FE-0ACF-4CA4-A7CC-A7DEE59E04CF}" destId="{12011F62-FEBB-4A0F-A266-725A0F52F13D}" srcOrd="0" destOrd="2" presId="urn:microsoft.com/office/officeart/2005/8/layout/vList4"/>
    <dgm:cxn modelId="{26207304-4789-4082-9115-251C054E655D}" type="presOf" srcId="{0A76513B-CED1-435E-AE86-D79C8C036C36}" destId="{12011F62-FEBB-4A0F-A266-725A0F52F13D}" srcOrd="0" destOrd="0" presId="urn:microsoft.com/office/officeart/2005/8/layout/vList4"/>
    <dgm:cxn modelId="{06963C70-C04C-4727-A062-AE82B4509B0F}" type="presOf" srcId="{F4D9D5FE-0ACF-4CA4-A7CC-A7DEE59E04CF}" destId="{B338F52C-1C74-49BA-8B93-CEEEC01AC324}" srcOrd="1" destOrd="2" presId="urn:microsoft.com/office/officeart/2005/8/layout/vList4"/>
    <dgm:cxn modelId="{38E78A26-DB49-4B4E-8AA1-E9BF9B9CCB5B}" type="presOf" srcId="{CBCFDDA1-EEA6-4564-9159-ABAA8D66B49D}" destId="{D18D3472-81A5-4E9C-A3B2-DA20EBCB0B14}" srcOrd="1" destOrd="2" presId="urn:microsoft.com/office/officeart/2005/8/layout/vList4"/>
    <dgm:cxn modelId="{5B43C31F-C166-47DF-A7E2-87634F82E419}" type="presOf" srcId="{77960D88-D58A-41D1-A649-7D74A4FC7006}" destId="{D18D3472-81A5-4E9C-A3B2-DA20EBCB0B14}" srcOrd="1" destOrd="1" presId="urn:microsoft.com/office/officeart/2005/8/layout/vList4"/>
    <dgm:cxn modelId="{A019D6EC-2F6C-4DF1-AB21-2DD10595CFA2}" type="presOf" srcId="{C2E06935-9CC1-41C1-BEE1-1F5D821F97DC}" destId="{6988A6BC-D0B8-46F8-BC7E-CD71DB280D1C}" srcOrd="0" destOrd="0" presId="urn:microsoft.com/office/officeart/2005/8/layout/vList4"/>
    <dgm:cxn modelId="{E22F5386-A949-4A9E-BF0A-0EC14A07E40F}" type="presOf" srcId="{E4DF2A80-8935-4721-B258-3ABD2FEF617D}" destId="{4AFFAF97-E7C3-44BE-9B59-8CA6CFEEF70D}" srcOrd="0" destOrd="0" presId="urn:microsoft.com/office/officeart/2005/8/layout/vList4"/>
    <dgm:cxn modelId="{EE5C79F2-846B-4B95-B228-2890F4F018C3}" srcId="{C2E06935-9CC1-41C1-BEE1-1F5D821F97DC}" destId="{CBCFDDA1-EEA6-4564-9159-ABAA8D66B49D}" srcOrd="1" destOrd="0" parTransId="{6BC69FBD-C49C-4270-896F-9C1FEDA37661}" sibTransId="{85A430B0-C4EA-4009-8E1D-FE00F3C2FFB6}"/>
    <dgm:cxn modelId="{09B126A2-96C2-47BC-B1AA-2988C0E1C146}" srcId="{C2E06935-9CC1-41C1-BEE1-1F5D821F97DC}" destId="{77960D88-D58A-41D1-A649-7D74A4FC7006}" srcOrd="0" destOrd="0" parTransId="{ACBED690-2BB1-4DED-BEB8-0BC3E4E85269}" sibTransId="{9476F34C-4BDA-40D5-8209-3A245D7410E5}"/>
    <dgm:cxn modelId="{532FB548-9CE7-4BA0-9754-2F6A847A2F02}" srcId="{0A76513B-CED1-435E-AE86-D79C8C036C36}" destId="{80A735FE-2027-478B-8BFD-06D98ED95922}" srcOrd="0" destOrd="0" parTransId="{9D9925A8-7371-4050-A5A0-8DC7CBC180B6}" sibTransId="{B86DE62F-FC67-4AD3-A94E-EED37A1E5F0F}"/>
    <dgm:cxn modelId="{123F3103-8D9E-48B6-9150-B430C3E8B53A}" type="presOf" srcId="{0D26A3B2-250B-4EA5-95FC-DA653C566F9C}" destId="{4AFFAF97-E7C3-44BE-9B59-8CA6CFEEF70D}" srcOrd="0" destOrd="2" presId="urn:microsoft.com/office/officeart/2005/8/layout/vList4"/>
    <dgm:cxn modelId="{D2082C7F-A64C-41BC-9C2E-937FB8E3923E}" type="presOf" srcId="{0D26A3B2-250B-4EA5-95FC-DA653C566F9C}" destId="{8355CE40-74EA-4049-A754-645023348405}" srcOrd="1" destOrd="2" presId="urn:microsoft.com/office/officeart/2005/8/layout/vList4"/>
    <dgm:cxn modelId="{89B23623-3D91-471C-A305-C5DBDD1312D5}" type="presOf" srcId="{80A735FE-2027-478B-8BFD-06D98ED95922}" destId="{12011F62-FEBB-4A0F-A266-725A0F52F13D}" srcOrd="0" destOrd="1" presId="urn:microsoft.com/office/officeart/2005/8/layout/vList4"/>
    <dgm:cxn modelId="{D97FF1D8-67CF-48B5-99AC-ED6087D3FC67}" srcId="{1EF5711F-A0F8-4888-8652-D4E4DB6E9531}" destId="{0A76513B-CED1-435E-AE86-D79C8C036C36}" srcOrd="2" destOrd="0" parTransId="{A229C976-5FB2-43FB-87B5-2638EC4F8F18}" sibTransId="{3A49D4DD-486F-4E3B-A325-DFA44283FF2A}"/>
    <dgm:cxn modelId="{5CEC9624-77EC-4704-98CA-AAD233BFA745}" type="presOf" srcId="{C2E06935-9CC1-41C1-BEE1-1F5D821F97DC}" destId="{D18D3472-81A5-4E9C-A3B2-DA20EBCB0B14}" srcOrd="1" destOrd="0" presId="urn:microsoft.com/office/officeart/2005/8/layout/vList4"/>
    <dgm:cxn modelId="{89632497-CE72-4E48-AA9C-05E259DC67FC}" type="presOf" srcId="{CBCFDDA1-EEA6-4564-9159-ABAA8D66B49D}" destId="{6988A6BC-D0B8-46F8-BC7E-CD71DB280D1C}" srcOrd="0" destOrd="2" presId="urn:microsoft.com/office/officeart/2005/8/layout/vList4"/>
    <dgm:cxn modelId="{C53E58AB-2330-44D2-A133-119D9BB63AA5}" srcId="{1EF5711F-A0F8-4888-8652-D4E4DB6E9531}" destId="{E4DF2A80-8935-4721-B258-3ABD2FEF617D}" srcOrd="0" destOrd="0" parTransId="{F18B4821-6A8F-4B63-88BF-FC8CBDE79817}" sibTransId="{4D5F5E8A-800F-4641-A943-8DE283A4F8A5}"/>
    <dgm:cxn modelId="{BB34BE31-8589-4DB0-91E1-EA110CED6063}" srcId="{E4DF2A80-8935-4721-B258-3ABD2FEF617D}" destId="{87261A73-7CFB-4D09-BBBA-EE357F92D3FF}" srcOrd="0" destOrd="0" parTransId="{BD9624C1-4307-4854-9FFE-8E60B015DCB3}" sibTransId="{E712B9C1-ECE4-4142-8BD3-A308527B0CDD}"/>
    <dgm:cxn modelId="{5E47DD46-7997-45A7-A967-8499E9168EF4}" srcId="{E4DF2A80-8935-4721-B258-3ABD2FEF617D}" destId="{0D26A3B2-250B-4EA5-95FC-DA653C566F9C}" srcOrd="1" destOrd="0" parTransId="{D4BB3CE5-D3CA-41D7-9A5D-30AFEB2C2DE3}" sibTransId="{CD27E97B-76DD-4104-AE77-26079CF78C93}"/>
    <dgm:cxn modelId="{6EA512F6-8534-4A8A-BDC7-D4F56D763440}" type="presOf" srcId="{80A735FE-2027-478B-8BFD-06D98ED95922}" destId="{B338F52C-1C74-49BA-8B93-CEEEC01AC324}" srcOrd="1" destOrd="1" presId="urn:microsoft.com/office/officeart/2005/8/layout/vList4"/>
    <dgm:cxn modelId="{92D9DA89-B26E-474E-AFD4-61B26742C034}" type="presParOf" srcId="{48320B3B-1DC1-4A8C-9CE5-5617245E8EAB}" destId="{66D20C63-A571-4259-A9EA-323E044DBDF9}" srcOrd="0" destOrd="0" presId="urn:microsoft.com/office/officeart/2005/8/layout/vList4"/>
    <dgm:cxn modelId="{E36EDA17-11F7-47C4-8A8C-785736017670}" type="presParOf" srcId="{66D20C63-A571-4259-A9EA-323E044DBDF9}" destId="{4AFFAF97-E7C3-44BE-9B59-8CA6CFEEF70D}" srcOrd="0" destOrd="0" presId="urn:microsoft.com/office/officeart/2005/8/layout/vList4"/>
    <dgm:cxn modelId="{78866029-CFE1-4838-BD2C-E8422C43EBF5}" type="presParOf" srcId="{66D20C63-A571-4259-A9EA-323E044DBDF9}" destId="{D61A088E-2F98-4A69-A5B3-AC3D5A2A6F9E}" srcOrd="1" destOrd="0" presId="urn:microsoft.com/office/officeart/2005/8/layout/vList4"/>
    <dgm:cxn modelId="{2D147D1B-AA7B-4606-9DB7-5726BCED135E}" type="presParOf" srcId="{66D20C63-A571-4259-A9EA-323E044DBDF9}" destId="{8355CE40-74EA-4049-A754-645023348405}" srcOrd="2" destOrd="0" presId="urn:microsoft.com/office/officeart/2005/8/layout/vList4"/>
    <dgm:cxn modelId="{85858633-E3FB-448E-A80D-5D2D3DDC17FD}" type="presParOf" srcId="{48320B3B-1DC1-4A8C-9CE5-5617245E8EAB}" destId="{85B1D464-A85C-4F06-A6C0-3114B1C3BBD1}" srcOrd="1" destOrd="0" presId="urn:microsoft.com/office/officeart/2005/8/layout/vList4"/>
    <dgm:cxn modelId="{9E60D7A2-7247-47C5-A5F5-906FEF66E2DF}" type="presParOf" srcId="{48320B3B-1DC1-4A8C-9CE5-5617245E8EAB}" destId="{6C21F435-C6B9-477D-B2E2-67B06145E645}" srcOrd="2" destOrd="0" presId="urn:microsoft.com/office/officeart/2005/8/layout/vList4"/>
    <dgm:cxn modelId="{D72226AF-7B0A-4523-BCE7-C55F9C7CF007}" type="presParOf" srcId="{6C21F435-C6B9-477D-B2E2-67B06145E645}" destId="{6988A6BC-D0B8-46F8-BC7E-CD71DB280D1C}" srcOrd="0" destOrd="0" presId="urn:microsoft.com/office/officeart/2005/8/layout/vList4"/>
    <dgm:cxn modelId="{EE9B1BFC-22B3-4C03-8FD9-0AE51B22B2B8}" type="presParOf" srcId="{6C21F435-C6B9-477D-B2E2-67B06145E645}" destId="{E9F67989-DB59-43AE-98CB-EA66242C6369}" srcOrd="1" destOrd="0" presId="urn:microsoft.com/office/officeart/2005/8/layout/vList4"/>
    <dgm:cxn modelId="{BDF73AB1-2754-4087-8986-3FD2F49B69D0}" type="presParOf" srcId="{6C21F435-C6B9-477D-B2E2-67B06145E645}" destId="{D18D3472-81A5-4E9C-A3B2-DA20EBCB0B14}" srcOrd="2" destOrd="0" presId="urn:microsoft.com/office/officeart/2005/8/layout/vList4"/>
    <dgm:cxn modelId="{C0D94CBB-C5E4-482E-9A00-5E43E7E78DDF}" type="presParOf" srcId="{48320B3B-1DC1-4A8C-9CE5-5617245E8EAB}" destId="{541720AF-3630-4D48-9805-3C3BD0F1B6CA}" srcOrd="3" destOrd="0" presId="urn:microsoft.com/office/officeart/2005/8/layout/vList4"/>
    <dgm:cxn modelId="{47C86DDF-A4A1-42DB-91CA-3C68A275F662}" type="presParOf" srcId="{48320B3B-1DC1-4A8C-9CE5-5617245E8EAB}" destId="{5BF54928-CF11-44DD-B3C1-A850F85E2FE2}" srcOrd="4" destOrd="0" presId="urn:microsoft.com/office/officeart/2005/8/layout/vList4"/>
    <dgm:cxn modelId="{51011349-1265-40B2-8FC4-9417EC55CC03}" type="presParOf" srcId="{5BF54928-CF11-44DD-B3C1-A850F85E2FE2}" destId="{12011F62-FEBB-4A0F-A266-725A0F52F13D}" srcOrd="0" destOrd="0" presId="urn:microsoft.com/office/officeart/2005/8/layout/vList4"/>
    <dgm:cxn modelId="{734F5EBF-E541-4B38-B21E-1CD248C0DFB7}" type="presParOf" srcId="{5BF54928-CF11-44DD-B3C1-A850F85E2FE2}" destId="{6FAEC2E3-44CB-4FF3-ABDE-0E720A53EF07}" srcOrd="1" destOrd="0" presId="urn:microsoft.com/office/officeart/2005/8/layout/vList4"/>
    <dgm:cxn modelId="{EB5A74AD-51D4-4B04-AFF6-3A8E7444D73F}" type="presParOf" srcId="{5BF54928-CF11-44DD-B3C1-A850F85E2FE2}" destId="{B338F52C-1C74-49BA-8B93-CEEEC01AC32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3D2E6A-CD9F-4119-846F-B951142E0EDC}" type="doc">
      <dgm:prSet loTypeId="urn:microsoft.com/office/officeart/2005/8/layout/cycle4" loCatId="cycle" qsTypeId="urn:microsoft.com/office/officeart/2005/8/quickstyle/simple1" qsCatId="simple" csTypeId="urn:microsoft.com/office/officeart/2005/8/colors/accent1_4" csCatId="accent1" phldr="1"/>
      <dgm:spPr/>
    </dgm:pt>
    <mc:AlternateContent xmlns:mc="http://schemas.openxmlformats.org/markup-compatibility/2006">
      <mc:Choice xmlns:a14="http://schemas.microsoft.com/office/drawing/2010/main" Requires="a14">
        <dgm:pt modelId="{2A51F2A4-77AA-40BE-B526-60E368207F75}">
          <dgm:prSet phldrT="[Text]"/>
          <dgm:spPr/>
          <dgm:t>
            <a:bodyPr/>
            <a:lstStyle/>
            <a:p>
              <a:pPr/>
              <a14:m>
                <m:oMathPara xmlns:m="http://schemas.openxmlformats.org/officeDocument/2006/math">
                  <m:oMathParaPr>
                    <m:jc m:val="center"/>
                  </m:oMathParaPr>
                  <m:oMath xmlns:m="http://schemas.openxmlformats.org/officeDocument/2006/math">
                    <m:r>
                      <a:rPr lang="en-JM" smtClean="0">
                        <a:latin typeface="Cambria Math" panose="02040503050406030204" pitchFamily="18" charset="0"/>
                      </a:rPr>
                      <m:t>𝐖𝐚𝐭𝐞𝐫</m:t>
                    </m:r>
                  </m:oMath>
                  <m:oMath xmlns:m="http://schemas.openxmlformats.org/officeDocument/2006/math">
                    <m:d>
                      <m:dPr>
                        <m:begChr m:val="["/>
                        <m:endChr m:val="]"/>
                        <m:ctrlPr>
                          <a:rPr lang="en-JM" i="1" smtClean="0">
                            <a:latin typeface="Cambria Math" panose="02040503050406030204" pitchFamily="18" charset="0"/>
                          </a:rPr>
                        </m:ctrlPr>
                      </m:dPr>
                      <m:e>
                        <m:sSub>
                          <m:sSubPr>
                            <m:ctrlPr>
                              <a:rPr lang="en-JM" i="1" smtClean="0">
                                <a:latin typeface="Cambria Math" panose="02040503050406030204" pitchFamily="18" charset="0"/>
                              </a:rPr>
                            </m:ctrlPr>
                          </m:sSubPr>
                          <m:e>
                            <m:r>
                              <a:rPr lang="en-JM" b="0" i="0" smtClean="0">
                                <a:latin typeface="Cambria Math" panose="02040503050406030204" pitchFamily="18" charset="0"/>
                              </a:rPr>
                              <m:t> </m:t>
                            </m:r>
                            <m:r>
                              <a:rPr lang="en-JM" smtClean="0">
                                <a:latin typeface="Cambria Math" panose="02040503050406030204" pitchFamily="18" charset="0"/>
                              </a:rPr>
                              <m:t>𝑯</m:t>
                            </m:r>
                          </m:e>
                          <m:sub>
                            <m:r>
                              <a:rPr lang="en-JM" smtClean="0">
                                <a:latin typeface="Cambria Math" panose="02040503050406030204" pitchFamily="18" charset="0"/>
                              </a:rPr>
                              <m:t>𝟐</m:t>
                            </m:r>
                          </m:sub>
                        </m:sSub>
                        <m:r>
                          <a:rPr lang="en-JM" smtClean="0">
                            <a:latin typeface="Cambria Math" panose="02040503050406030204" pitchFamily="18" charset="0"/>
                          </a:rPr>
                          <m:t>𝑶</m:t>
                        </m:r>
                      </m:e>
                    </m:d>
                  </m:oMath>
                </m:oMathPara>
              </a14:m>
              <a:endParaRPr lang="en-JM" dirty="0"/>
            </a:p>
          </dgm:t>
        </dgm:pt>
      </mc:Choice>
      <mc:Fallback>
        <dgm:pt modelId="{2A51F2A4-77AA-40BE-B526-60E368207F75}">
          <dgm:prSet phldrT="[Text]"/>
          <dgm:spPr/>
          <dgm:t>
            <a:bodyPr/>
            <a:lstStyle/>
            <a:p>
              <a:pPr/>
              <a:r>
                <a:rPr lang="en-JM" i="0" smtClean="0">
                  <a:latin typeface="Cambria Math" panose="02040503050406030204" pitchFamily="18" charset="0"/>
                </a:rPr>
                <a:t>𝐖𝐚𝐭𝐞𝐫</a:t>
              </a:r>
              <a:r>
                <a:rPr lang="en-JM" dirty="0" smtClean="0"/>
                <a:t/>
              </a:r>
              <a:br>
                <a:rPr lang="en-JM" dirty="0" smtClean="0"/>
              </a:br>
              <a:r>
                <a:rPr lang="en-JM" i="0" smtClean="0">
                  <a:latin typeface="Cambria Math" panose="02040503050406030204" pitchFamily="18" charset="0"/>
                </a:rPr>
                <a:t>[〖</a:t>
              </a:r>
              <a:r>
                <a:rPr lang="en-JM" b="0" i="0" smtClean="0">
                  <a:latin typeface="Cambria Math" panose="02040503050406030204" pitchFamily="18" charset="0"/>
                </a:rPr>
                <a:t> </a:t>
              </a:r>
              <a:r>
                <a:rPr lang="en-JM" i="0" smtClean="0">
                  <a:latin typeface="Cambria Math" panose="02040503050406030204" pitchFamily="18" charset="0"/>
                </a:rPr>
                <a:t>𝑯〗_𝟐 𝑶]</a:t>
              </a:r>
              <a:endParaRPr lang="en-JM" dirty="0"/>
            </a:p>
          </dgm:t>
        </dgm:pt>
      </mc:Fallback>
    </mc:AlternateContent>
    <dgm:pt modelId="{39ECAE06-BCB3-4B67-B0F3-D4150FBCD951}" type="parTrans" cxnId="{33FE1C1C-0B37-4B54-BB66-1D498C2DE2A6}">
      <dgm:prSet/>
      <dgm:spPr/>
      <dgm:t>
        <a:bodyPr/>
        <a:lstStyle/>
        <a:p>
          <a:endParaRPr lang="en-JM"/>
        </a:p>
      </dgm:t>
    </dgm:pt>
    <dgm:pt modelId="{7D4F24AE-8405-4B5C-B130-DECB4EAD6C07}" type="sibTrans" cxnId="{33FE1C1C-0B37-4B54-BB66-1D498C2DE2A6}">
      <dgm:prSet/>
      <dgm:spPr/>
      <dgm:t>
        <a:bodyPr/>
        <a:lstStyle/>
        <a:p>
          <a:endParaRPr lang="en-JM"/>
        </a:p>
      </dgm:t>
    </dgm:pt>
    <mc:AlternateContent xmlns:mc="http://schemas.openxmlformats.org/markup-compatibility/2006">
      <mc:Choice xmlns:a14="http://schemas.microsoft.com/office/drawing/2010/main" Requires="a14">
        <dgm:pt modelId="{1AD326E1-C302-4E5E-B78E-779545B249E7}">
          <dgm:prSet phldrT="[Text]"/>
          <dgm:spPr/>
          <dgm:t>
            <a:bodyPr/>
            <a:lstStyle/>
            <a:p>
              <a:pPr/>
              <a14:m>
                <m:oMathPara xmlns:m="http://schemas.openxmlformats.org/officeDocument/2006/math">
                  <m:oMathParaPr>
                    <m:jc m:val="center"/>
                  </m:oMathParaPr>
                  <m:oMath xmlns:m="http://schemas.openxmlformats.org/officeDocument/2006/math">
                    <m:r>
                      <a:rPr lang="en-JM" smtClean="0">
                        <a:latin typeface="Cambria Math" panose="02040503050406030204" pitchFamily="18" charset="0"/>
                      </a:rPr>
                      <m:t>𝑯𝑯𝑶</m:t>
                    </m:r>
                  </m:oMath>
                  <m:oMath xmlns:m="http://schemas.openxmlformats.org/officeDocument/2006/math">
                    <m:d>
                      <m:dPr>
                        <m:begChr m:val="["/>
                        <m:endChr m:val="]"/>
                        <m:ctrlPr>
                          <a:rPr lang="en-JM" smtClean="0">
                            <a:latin typeface="Cambria Math" panose="02040503050406030204" pitchFamily="18" charset="0"/>
                          </a:rPr>
                        </m:ctrlPr>
                      </m:dPr>
                      <m:e>
                        <m:r>
                          <a:rPr lang="en-JM" smtClean="0">
                            <a:latin typeface="Cambria Math" panose="02040503050406030204" pitchFamily="18" charset="0"/>
                          </a:rPr>
                          <m:t>𝟐</m:t>
                        </m:r>
                        <m:sSub>
                          <m:sSubPr>
                            <m:ctrlPr>
                              <a:rPr lang="en-JM" smtClean="0">
                                <a:latin typeface="Cambria Math" panose="02040503050406030204" pitchFamily="18" charset="0"/>
                              </a:rPr>
                            </m:ctrlPr>
                          </m:sSubPr>
                          <m:e>
                            <m:r>
                              <a:rPr lang="en-JM" b="0" i="0" smtClean="0">
                                <a:latin typeface="Cambria Math" panose="02040503050406030204" pitchFamily="18" charset="0"/>
                              </a:rPr>
                              <m:t> </m:t>
                            </m:r>
                            <m:r>
                              <a:rPr lang="en-JM" smtClean="0">
                                <a:latin typeface="Cambria Math" panose="02040503050406030204" pitchFamily="18" charset="0"/>
                              </a:rPr>
                              <m:t>𝑯</m:t>
                            </m:r>
                          </m:e>
                          <m:sub>
                            <m:r>
                              <a:rPr lang="en-JM" smtClean="0">
                                <a:latin typeface="Cambria Math" panose="02040503050406030204" pitchFamily="18" charset="0"/>
                              </a:rPr>
                              <m:t>𝟐</m:t>
                            </m:r>
                          </m:sub>
                        </m:sSub>
                        <m:r>
                          <m:rPr>
                            <m:nor/>
                          </m:rPr>
                          <a:rPr lang="en-JM" dirty="0" smtClean="0">
                            <a:latin typeface="Cambria Math" panose="02040503050406030204" pitchFamily="18" charset="0"/>
                          </a:rPr>
                          <m:t> + </m:t>
                        </m:r>
                        <m:sSub>
                          <m:sSubPr>
                            <m:ctrlPr>
                              <a:rPr lang="en-JM" smtClean="0">
                                <a:latin typeface="Cambria Math" panose="02040503050406030204" pitchFamily="18" charset="0"/>
                              </a:rPr>
                            </m:ctrlPr>
                          </m:sSubPr>
                          <m:e>
                            <m:r>
                              <a:rPr lang="en-JM" smtClean="0">
                                <a:latin typeface="Cambria Math" panose="02040503050406030204" pitchFamily="18" charset="0"/>
                              </a:rPr>
                              <m:t>𝑶</m:t>
                            </m:r>
                          </m:e>
                          <m:sub>
                            <m:r>
                              <a:rPr lang="en-JM" smtClean="0">
                                <a:latin typeface="Cambria Math" panose="02040503050406030204" pitchFamily="18" charset="0"/>
                              </a:rPr>
                              <m:t>𝟐</m:t>
                            </m:r>
                          </m:sub>
                        </m:sSub>
                      </m:e>
                    </m:d>
                  </m:oMath>
                </m:oMathPara>
              </a14:m>
              <a:endParaRPr lang="en-JM" dirty="0"/>
            </a:p>
          </dgm:t>
        </dgm:pt>
      </mc:Choice>
      <mc:Fallback>
        <dgm:pt modelId="{1AD326E1-C302-4E5E-B78E-779545B249E7}">
          <dgm:prSet phldrT="[Text]"/>
          <dgm:spPr/>
          <dgm:t>
            <a:bodyPr/>
            <a:lstStyle/>
            <a:p>
              <a:pPr/>
              <a:r>
                <a:rPr lang="en-JM" i="0" smtClean="0">
                  <a:latin typeface="Cambria Math" panose="02040503050406030204" pitchFamily="18" charset="0"/>
                </a:rPr>
                <a:t>𝑯𝑯𝑶</a:t>
              </a:r>
              <a:r>
                <a:rPr lang="en-JM" dirty="0" smtClean="0"/>
                <a:t/>
              </a:r>
              <a:br>
                <a:rPr lang="en-JM" dirty="0" smtClean="0"/>
              </a:br>
              <a:r>
                <a:rPr lang="en-JM" i="0" smtClean="0">
                  <a:latin typeface="Cambria Math" panose="02040503050406030204" pitchFamily="18" charset="0"/>
                </a:rPr>
                <a:t>[𝟐〖</a:t>
              </a:r>
              <a:r>
                <a:rPr lang="en-JM" b="0" i="0" smtClean="0">
                  <a:latin typeface="Cambria Math" panose="02040503050406030204" pitchFamily="18" charset="0"/>
                </a:rPr>
                <a:t> </a:t>
              </a:r>
              <a:r>
                <a:rPr lang="en-JM" i="0" smtClean="0">
                  <a:latin typeface="Cambria Math" panose="02040503050406030204" pitchFamily="18" charset="0"/>
                </a:rPr>
                <a:t>𝑯〗_𝟐</a:t>
              </a:r>
              <a:r>
                <a:rPr lang="en-JM" i="0" dirty="0" smtClean="0">
                  <a:latin typeface="Cambria Math" panose="02040503050406030204" pitchFamily="18" charset="0"/>
                </a:rPr>
                <a:t> " + </a:t>
              </a:r>
              <a:r>
                <a:rPr lang="en-JM" i="0" smtClean="0">
                  <a:latin typeface="Cambria Math" panose="02040503050406030204" pitchFamily="18" charset="0"/>
                </a:rPr>
                <a:t>" 𝑶_𝟐 ]</a:t>
              </a:r>
              <a:endParaRPr lang="en-JM" dirty="0"/>
            </a:p>
          </dgm:t>
        </dgm:pt>
      </mc:Fallback>
    </mc:AlternateContent>
    <dgm:pt modelId="{EE071398-E531-4F51-928A-B7F24011C18C}" type="parTrans" cxnId="{39C37AF5-8EBB-4855-841A-3F847574F64E}">
      <dgm:prSet/>
      <dgm:spPr/>
      <dgm:t>
        <a:bodyPr/>
        <a:lstStyle/>
        <a:p>
          <a:endParaRPr lang="en-JM"/>
        </a:p>
      </dgm:t>
    </dgm:pt>
    <dgm:pt modelId="{C4D4F281-EF71-48A2-B9F1-A13E839A36DF}" type="sibTrans" cxnId="{39C37AF5-8EBB-4855-841A-3F847574F64E}">
      <dgm:prSet/>
      <dgm:spPr/>
      <dgm:t>
        <a:bodyPr/>
        <a:lstStyle/>
        <a:p>
          <a:endParaRPr lang="en-JM"/>
        </a:p>
      </dgm:t>
    </dgm:pt>
    <dgm:pt modelId="{70D3C264-4F99-4AC2-B734-598452E4CB59}">
      <dgm:prSet phldrT="[Text]"/>
      <dgm:spPr/>
      <dgm:t>
        <a:bodyPr/>
        <a:lstStyle/>
        <a:p>
          <a:r>
            <a:rPr lang="en-JM" dirty="0" smtClean="0"/>
            <a:t>Industrial Processes</a:t>
          </a:r>
          <a:endParaRPr lang="en-JM" dirty="0"/>
        </a:p>
      </dgm:t>
    </dgm:pt>
    <dgm:pt modelId="{318EAD10-CA27-4018-B013-AA31095A72E8}" type="parTrans" cxnId="{5676483B-D102-48E7-A033-29677B12285D}">
      <dgm:prSet/>
      <dgm:spPr/>
      <dgm:t>
        <a:bodyPr/>
        <a:lstStyle/>
        <a:p>
          <a:endParaRPr lang="en-JM"/>
        </a:p>
      </dgm:t>
    </dgm:pt>
    <dgm:pt modelId="{860A899B-250A-4766-9B90-87A1A74AADA3}" type="sibTrans" cxnId="{5676483B-D102-48E7-A033-29677B12285D}">
      <dgm:prSet/>
      <dgm:spPr/>
      <dgm:t>
        <a:bodyPr/>
        <a:lstStyle/>
        <a:p>
          <a:endParaRPr lang="en-JM"/>
        </a:p>
      </dgm:t>
    </dgm:pt>
    <dgm:pt modelId="{3F3A74A5-A573-496F-B8C3-07198387FA9F}">
      <dgm:prSet phldrT="[Text]"/>
      <dgm:spPr/>
      <dgm:t>
        <a:bodyPr/>
        <a:lstStyle/>
        <a:p>
          <a:r>
            <a:rPr lang="en-JM" dirty="0" smtClean="0"/>
            <a:t>Combustion</a:t>
          </a:r>
          <a:endParaRPr lang="en-JM" dirty="0"/>
        </a:p>
      </dgm:t>
    </dgm:pt>
    <dgm:pt modelId="{86AFC273-C465-4135-BA2F-C4417B547EA5}" type="parTrans" cxnId="{069F437E-AEE9-4EBB-84E3-845B6EA0536F}">
      <dgm:prSet/>
      <dgm:spPr/>
      <dgm:t>
        <a:bodyPr/>
        <a:lstStyle/>
        <a:p>
          <a:endParaRPr lang="en-JM"/>
        </a:p>
      </dgm:t>
    </dgm:pt>
    <dgm:pt modelId="{FF806EDB-A2C6-4958-BD05-006329A221DF}" type="sibTrans" cxnId="{069F437E-AEE9-4EBB-84E3-845B6EA0536F}">
      <dgm:prSet/>
      <dgm:spPr/>
      <dgm:t>
        <a:bodyPr/>
        <a:lstStyle/>
        <a:p>
          <a:endParaRPr lang="en-JM"/>
        </a:p>
      </dgm:t>
    </dgm:pt>
    <dgm:pt modelId="{5CEC4F24-1105-4958-AD96-9E39750EB615}">
      <dgm:prSet phldrT="[Text]"/>
      <dgm:spPr/>
      <dgm:t>
        <a:bodyPr/>
        <a:lstStyle/>
        <a:p>
          <a:r>
            <a:rPr lang="en-JM" dirty="0" smtClean="0"/>
            <a:t>Re-Combination</a:t>
          </a:r>
          <a:endParaRPr lang="en-JM" dirty="0"/>
        </a:p>
      </dgm:t>
    </dgm:pt>
    <dgm:pt modelId="{70465F28-9234-421C-B175-6F2138A6EA53}" type="parTrans" cxnId="{F6D3B22C-D34D-469A-B359-270408756669}">
      <dgm:prSet/>
      <dgm:spPr/>
      <dgm:t>
        <a:bodyPr/>
        <a:lstStyle/>
        <a:p>
          <a:endParaRPr lang="en-JM"/>
        </a:p>
      </dgm:t>
    </dgm:pt>
    <dgm:pt modelId="{638D2C9E-FB32-4E73-99B8-071DFD45166D}" type="sibTrans" cxnId="{F6D3B22C-D34D-469A-B359-270408756669}">
      <dgm:prSet/>
      <dgm:spPr/>
      <dgm:t>
        <a:bodyPr/>
        <a:lstStyle/>
        <a:p>
          <a:endParaRPr lang="en-JM"/>
        </a:p>
      </dgm:t>
    </dgm:pt>
    <dgm:pt modelId="{DEDA6C8C-639F-4BFD-B8A3-BFCB07BA88CA}">
      <dgm:prSet phldrT="[Text]"/>
      <dgm:spPr/>
      <dgm:t>
        <a:bodyPr/>
        <a:lstStyle/>
        <a:p>
          <a:r>
            <a:rPr lang="en-JM" dirty="0" smtClean="0"/>
            <a:t>Aluminium Reduction</a:t>
          </a:r>
          <a:endParaRPr lang="en-JM" dirty="0"/>
        </a:p>
      </dgm:t>
    </dgm:pt>
    <dgm:pt modelId="{751E76BD-01B5-471B-88A7-AA2903C4F669}" type="parTrans" cxnId="{41BFEF7E-0357-40B0-958E-6B389179E771}">
      <dgm:prSet/>
      <dgm:spPr/>
      <dgm:t>
        <a:bodyPr/>
        <a:lstStyle/>
        <a:p>
          <a:endParaRPr lang="en-JM"/>
        </a:p>
      </dgm:t>
    </dgm:pt>
    <dgm:pt modelId="{319271D5-BA29-40F5-A8B1-5592F6CB22A4}" type="sibTrans" cxnId="{41BFEF7E-0357-40B0-958E-6B389179E771}">
      <dgm:prSet/>
      <dgm:spPr/>
      <dgm:t>
        <a:bodyPr/>
        <a:lstStyle/>
        <a:p>
          <a:endParaRPr lang="en-JM"/>
        </a:p>
      </dgm:t>
    </dgm:pt>
    <dgm:pt modelId="{6F96564F-33E5-4F07-8751-D708A7370996}">
      <dgm:prSet phldrT="[Text]"/>
      <dgm:spPr/>
      <dgm:t>
        <a:bodyPr/>
        <a:lstStyle/>
        <a:p>
          <a:r>
            <a:rPr lang="en-JM" dirty="0" smtClean="0"/>
            <a:t>Water Hydrolysis</a:t>
          </a:r>
          <a:endParaRPr lang="en-JM" dirty="0"/>
        </a:p>
      </dgm:t>
    </dgm:pt>
    <dgm:pt modelId="{254CBA2D-BAAC-4A58-9A05-9D3A96B17929}" type="parTrans" cxnId="{29B4ECF8-071B-403B-81C2-A9D47BF55B38}">
      <dgm:prSet/>
      <dgm:spPr/>
      <dgm:t>
        <a:bodyPr/>
        <a:lstStyle/>
        <a:p>
          <a:endParaRPr lang="en-JM"/>
        </a:p>
      </dgm:t>
    </dgm:pt>
    <dgm:pt modelId="{7A0CB5A3-3110-45C7-B555-C803BCAD40A5}" type="sibTrans" cxnId="{29B4ECF8-071B-403B-81C2-A9D47BF55B38}">
      <dgm:prSet/>
      <dgm:spPr/>
      <dgm:t>
        <a:bodyPr/>
        <a:lstStyle/>
        <a:p>
          <a:endParaRPr lang="en-JM"/>
        </a:p>
      </dgm:t>
    </dgm:pt>
    <dgm:pt modelId="{197E1ABB-4A0E-4BD3-A80B-13BC8631668E}">
      <dgm:prSet phldrT="[Text]"/>
      <dgm:spPr/>
      <dgm:t>
        <a:bodyPr/>
        <a:lstStyle/>
        <a:p>
          <a:r>
            <a:rPr lang="en-JM" dirty="0" smtClean="0"/>
            <a:t>High Purity Water</a:t>
          </a:r>
          <a:endParaRPr lang="en-JM" dirty="0"/>
        </a:p>
      </dgm:t>
    </dgm:pt>
    <dgm:pt modelId="{7F7B5723-F98A-494C-B5EA-4F7E45A6919D}" type="parTrans" cxnId="{93CCF2F9-F2C7-475B-A357-CA75C2581D78}">
      <dgm:prSet/>
      <dgm:spPr/>
      <dgm:t>
        <a:bodyPr/>
        <a:lstStyle/>
        <a:p>
          <a:endParaRPr lang="en-JM"/>
        </a:p>
      </dgm:t>
    </dgm:pt>
    <dgm:pt modelId="{F9668CFD-6605-4866-B7EE-6E3B4DD0C321}" type="sibTrans" cxnId="{93CCF2F9-F2C7-475B-A357-CA75C2581D78}">
      <dgm:prSet/>
      <dgm:spPr/>
      <dgm:t>
        <a:bodyPr/>
        <a:lstStyle/>
        <a:p>
          <a:endParaRPr lang="en-JM"/>
        </a:p>
      </dgm:t>
    </dgm:pt>
    <dgm:pt modelId="{3C630B1D-7696-4DF3-BC49-0A00DAC790B4}">
      <dgm:prSet phldrT="[Text]"/>
      <dgm:spPr/>
      <dgm:t>
        <a:bodyPr/>
        <a:lstStyle/>
        <a:p>
          <a:r>
            <a:rPr lang="en-JM" dirty="0" smtClean="0"/>
            <a:t>Fuel Cell</a:t>
          </a:r>
          <a:endParaRPr lang="en-JM" dirty="0"/>
        </a:p>
      </dgm:t>
    </dgm:pt>
    <dgm:pt modelId="{BA374BB5-4ACF-40B4-9016-062E163F41C1}" type="parTrans" cxnId="{4C8CA7C6-6FF7-45F3-BFE6-0465A7FD8A87}">
      <dgm:prSet/>
      <dgm:spPr/>
      <dgm:t>
        <a:bodyPr/>
        <a:lstStyle/>
        <a:p>
          <a:endParaRPr lang="en-JM"/>
        </a:p>
      </dgm:t>
    </dgm:pt>
    <dgm:pt modelId="{EC0896E0-45DE-4B4C-BCB6-5D064AD7965B}" type="sibTrans" cxnId="{4C8CA7C6-6FF7-45F3-BFE6-0465A7FD8A87}">
      <dgm:prSet/>
      <dgm:spPr/>
      <dgm:t>
        <a:bodyPr/>
        <a:lstStyle/>
        <a:p>
          <a:endParaRPr lang="en-JM"/>
        </a:p>
      </dgm:t>
    </dgm:pt>
    <dgm:pt modelId="{6E3BD522-02D6-4B60-8A08-594A37ADD18A}">
      <dgm:prSet phldrT="[Text]"/>
      <dgm:spPr/>
      <dgm:t>
        <a:bodyPr/>
        <a:lstStyle/>
        <a:p>
          <a:r>
            <a:rPr lang="en-JM" dirty="0" smtClean="0"/>
            <a:t>Hydro-Carbon/Ammonia Reformation</a:t>
          </a:r>
          <a:endParaRPr lang="en-JM" dirty="0"/>
        </a:p>
      </dgm:t>
    </dgm:pt>
    <dgm:pt modelId="{C8FF216B-4E20-4134-859F-22CC41D72061}" type="parTrans" cxnId="{019AAAEA-58DE-4BB2-8E48-F48562EEEB11}">
      <dgm:prSet/>
      <dgm:spPr/>
      <dgm:t>
        <a:bodyPr/>
        <a:lstStyle/>
        <a:p>
          <a:endParaRPr lang="en-JM"/>
        </a:p>
      </dgm:t>
    </dgm:pt>
    <dgm:pt modelId="{3F99AAE5-A6F1-41CB-B833-8D63337FCD33}" type="sibTrans" cxnId="{019AAAEA-58DE-4BB2-8E48-F48562EEEB11}">
      <dgm:prSet/>
      <dgm:spPr/>
      <dgm:t>
        <a:bodyPr/>
        <a:lstStyle/>
        <a:p>
          <a:endParaRPr lang="en-JM"/>
        </a:p>
      </dgm:t>
    </dgm:pt>
    <dgm:pt modelId="{B71F04B9-46F2-4625-8274-8A7B9F6C15CA}">
      <dgm:prSet phldrT="[Text]"/>
      <dgm:spPr/>
      <dgm:t>
        <a:bodyPr/>
        <a:lstStyle/>
        <a:p>
          <a:r>
            <a:rPr lang="en-JM" dirty="0" smtClean="0"/>
            <a:t>Distilled</a:t>
          </a:r>
          <a:endParaRPr lang="en-JM" dirty="0"/>
        </a:p>
      </dgm:t>
    </dgm:pt>
    <dgm:pt modelId="{6B2D6C46-9580-4A01-A59D-F9B9F2A700E0}" type="parTrans" cxnId="{6CF75A6D-4EC3-4A6C-8D1C-BD74F1B6E7B5}">
      <dgm:prSet/>
      <dgm:spPr/>
      <dgm:t>
        <a:bodyPr/>
        <a:lstStyle/>
        <a:p>
          <a:endParaRPr lang="en-JM"/>
        </a:p>
      </dgm:t>
    </dgm:pt>
    <dgm:pt modelId="{AF14B3A8-8E47-4633-B7B8-DD09EBF670B9}" type="sibTrans" cxnId="{6CF75A6D-4EC3-4A6C-8D1C-BD74F1B6E7B5}">
      <dgm:prSet/>
      <dgm:spPr/>
      <dgm:t>
        <a:bodyPr/>
        <a:lstStyle/>
        <a:p>
          <a:endParaRPr lang="en-JM"/>
        </a:p>
      </dgm:t>
    </dgm:pt>
    <dgm:pt modelId="{24A8D442-3DE3-4882-863D-80C0EF34ABAE}">
      <dgm:prSet phldrT="[Text]"/>
      <dgm:spPr/>
      <dgm:t>
        <a:bodyPr/>
        <a:lstStyle/>
        <a:p>
          <a:r>
            <a:rPr lang="en-JM" dirty="0" smtClean="0"/>
            <a:t>De-Ionized</a:t>
          </a:r>
          <a:endParaRPr lang="en-JM" dirty="0"/>
        </a:p>
      </dgm:t>
    </dgm:pt>
    <dgm:pt modelId="{225F0ECA-DC95-4B32-ADE9-B0FCA380893E}" type="parTrans" cxnId="{CA560123-8D78-4873-B346-7A31384920C9}">
      <dgm:prSet/>
      <dgm:spPr/>
      <dgm:t>
        <a:bodyPr/>
        <a:lstStyle/>
        <a:p>
          <a:endParaRPr lang="en-JM"/>
        </a:p>
      </dgm:t>
    </dgm:pt>
    <dgm:pt modelId="{811E0694-9971-4ADE-A425-C207A490BDA2}" type="sibTrans" cxnId="{CA560123-8D78-4873-B346-7A31384920C9}">
      <dgm:prSet/>
      <dgm:spPr/>
      <dgm:t>
        <a:bodyPr/>
        <a:lstStyle/>
        <a:p>
          <a:endParaRPr lang="en-JM"/>
        </a:p>
      </dgm:t>
    </dgm:pt>
    <dgm:pt modelId="{410DF3AE-F439-477F-B67F-DDCDEA6E82F2}">
      <dgm:prSet phldrT="[Text]"/>
      <dgm:spPr/>
      <dgm:t>
        <a:bodyPr/>
        <a:lstStyle/>
        <a:p>
          <a:r>
            <a:rPr lang="en-JM" dirty="0" smtClean="0"/>
            <a:t>HV Disassociation</a:t>
          </a:r>
          <a:endParaRPr lang="en-JM" dirty="0"/>
        </a:p>
      </dgm:t>
    </dgm:pt>
    <dgm:pt modelId="{C0D89F4A-3170-47CB-B5B8-C2070E6D464D}" type="parTrans" cxnId="{67AC5BE5-0009-4E2C-9839-27A9AEC45C45}">
      <dgm:prSet/>
      <dgm:spPr/>
      <dgm:t>
        <a:bodyPr/>
        <a:lstStyle/>
        <a:p>
          <a:endParaRPr lang="en-JM"/>
        </a:p>
      </dgm:t>
    </dgm:pt>
    <dgm:pt modelId="{2AF1C088-E894-4C9B-8760-456DC8197B3E}" type="sibTrans" cxnId="{67AC5BE5-0009-4E2C-9839-27A9AEC45C45}">
      <dgm:prSet/>
      <dgm:spPr/>
      <dgm:t>
        <a:bodyPr/>
        <a:lstStyle/>
        <a:p>
          <a:endParaRPr lang="en-JM"/>
        </a:p>
      </dgm:t>
    </dgm:pt>
    <dgm:pt modelId="{4DFA10EA-D1D7-40C8-9CF9-74E0AB9A9334}">
      <dgm:prSet phldrT="[Text]"/>
      <dgm:spPr/>
      <dgm:t>
        <a:bodyPr/>
        <a:lstStyle/>
        <a:p>
          <a:pPr/>
          <a:r>
            <a:rPr lang="en-JM" dirty="0" smtClean="0"/>
            <a:t>Hydro-Oxy Gas</a:t>
          </a:r>
          <a:endParaRPr lang="en-JM" dirty="0"/>
        </a:p>
      </dgm:t>
    </dgm:pt>
    <dgm:pt modelId="{50837309-D6FD-49D0-9986-DBE04F85E7CA}" type="parTrans" cxnId="{6779A846-2563-44A4-988E-4003DC738E33}">
      <dgm:prSet/>
      <dgm:spPr/>
      <dgm:t>
        <a:bodyPr/>
        <a:lstStyle/>
        <a:p>
          <a:endParaRPr lang="en-JM"/>
        </a:p>
      </dgm:t>
    </dgm:pt>
    <dgm:pt modelId="{DE0D793E-2109-434C-8B38-B569F703C7E1}" type="sibTrans" cxnId="{6779A846-2563-44A4-988E-4003DC738E33}">
      <dgm:prSet/>
      <dgm:spPr/>
      <dgm:t>
        <a:bodyPr/>
        <a:lstStyle/>
        <a:p>
          <a:endParaRPr lang="en-JM"/>
        </a:p>
      </dgm:t>
    </dgm:pt>
    <dgm:pt modelId="{583C39AC-BCE7-4E10-912F-D967C1F5C558}">
      <dgm:prSet phldrT="[Text]"/>
      <dgm:spPr/>
      <dgm:t>
        <a:bodyPr/>
        <a:lstStyle/>
        <a:p>
          <a:pPr/>
          <a:r>
            <a:rPr lang="en-JM" dirty="0" smtClean="0"/>
            <a:t>Browns Gas</a:t>
          </a:r>
          <a:endParaRPr lang="en-JM" dirty="0"/>
        </a:p>
      </dgm:t>
    </dgm:pt>
    <dgm:pt modelId="{6CBC99E8-4563-46C2-8B7F-529FF2D3C8CD}" type="parTrans" cxnId="{E0E36BCC-CF9F-4EBC-8915-2AF8A83B4A1B}">
      <dgm:prSet/>
      <dgm:spPr/>
      <dgm:t>
        <a:bodyPr/>
        <a:lstStyle/>
        <a:p>
          <a:endParaRPr lang="en-JM"/>
        </a:p>
      </dgm:t>
    </dgm:pt>
    <dgm:pt modelId="{73C642C5-1F7E-4754-BAF7-D3291538E206}" type="sibTrans" cxnId="{E0E36BCC-CF9F-4EBC-8915-2AF8A83B4A1B}">
      <dgm:prSet/>
      <dgm:spPr/>
      <dgm:t>
        <a:bodyPr/>
        <a:lstStyle/>
        <a:p>
          <a:endParaRPr lang="en-JM"/>
        </a:p>
      </dgm:t>
    </dgm:pt>
    <dgm:pt modelId="{F6F366B8-D9A9-45A2-9B44-F76FD198FBE4}">
      <dgm:prSet phldrT="[Text]"/>
      <dgm:spPr/>
      <dgm:t>
        <a:bodyPr/>
        <a:lstStyle/>
        <a:p>
          <a:pPr/>
          <a:r>
            <a:rPr lang="en-JM" dirty="0" smtClean="0"/>
            <a:t>HHO Gas</a:t>
          </a:r>
          <a:endParaRPr lang="en-JM" dirty="0"/>
        </a:p>
      </dgm:t>
    </dgm:pt>
    <dgm:pt modelId="{8EB4A48F-A829-41FB-8063-B1DAB53CBBAD}" type="parTrans" cxnId="{22455E39-FE3F-4AED-998E-C0A97305650A}">
      <dgm:prSet/>
      <dgm:spPr/>
      <dgm:t>
        <a:bodyPr/>
        <a:lstStyle/>
        <a:p>
          <a:endParaRPr lang="en-JM"/>
        </a:p>
      </dgm:t>
    </dgm:pt>
    <dgm:pt modelId="{4991C66B-7BDA-4B79-A9A5-9130E0C842B3}" type="sibTrans" cxnId="{22455E39-FE3F-4AED-998E-C0A97305650A}">
      <dgm:prSet/>
      <dgm:spPr/>
      <dgm:t>
        <a:bodyPr/>
        <a:lstStyle/>
        <a:p>
          <a:endParaRPr lang="en-JM"/>
        </a:p>
      </dgm:t>
    </dgm:pt>
    <dgm:pt modelId="{B98D1AB8-3E0B-40EF-9B37-EEAAA1B2664C}">
      <dgm:prSet phldrT="[Text]"/>
      <dgm:spPr/>
      <dgm:t>
        <a:bodyPr/>
        <a:lstStyle/>
        <a:p>
          <a:pPr/>
          <a:endParaRPr lang="en-JM" dirty="0"/>
        </a:p>
      </dgm:t>
    </dgm:pt>
    <dgm:pt modelId="{E379D61E-AEF1-47F5-98C3-22C2D9FED2E6}" type="parTrans" cxnId="{822C964C-A63E-4923-A2D1-447C0DA29BEC}">
      <dgm:prSet/>
      <dgm:spPr/>
      <dgm:t>
        <a:bodyPr/>
        <a:lstStyle/>
        <a:p>
          <a:endParaRPr lang="en-JM"/>
        </a:p>
      </dgm:t>
    </dgm:pt>
    <dgm:pt modelId="{9B9EBDD8-5947-452B-8711-B132AE7237FF}" type="sibTrans" cxnId="{822C964C-A63E-4923-A2D1-447C0DA29BEC}">
      <dgm:prSet/>
      <dgm:spPr/>
      <dgm:t>
        <a:bodyPr/>
        <a:lstStyle/>
        <a:p>
          <a:endParaRPr lang="en-JM"/>
        </a:p>
      </dgm:t>
    </dgm:pt>
    <dgm:pt modelId="{A81FD377-B0D5-454C-ADA0-D7547500328C}">
      <dgm:prSet phldrT="[Text]"/>
      <dgm:spPr/>
      <dgm:t>
        <a:bodyPr/>
        <a:lstStyle/>
        <a:p>
          <a:pPr/>
          <a:r>
            <a:rPr lang="en-JM" dirty="0" err="1" smtClean="0"/>
            <a:t>Stoichiometrically</a:t>
          </a:r>
          <a:r>
            <a:rPr lang="en-JM" dirty="0" smtClean="0"/>
            <a:t> Balanced</a:t>
          </a:r>
          <a:endParaRPr lang="en-JM" dirty="0"/>
        </a:p>
      </dgm:t>
    </dgm:pt>
    <dgm:pt modelId="{AD143BD3-E904-4BF1-A4C3-9EA29B82274A}" type="parTrans" cxnId="{CD30ED07-7965-4F5E-A5C6-943D2AAE9C14}">
      <dgm:prSet/>
      <dgm:spPr/>
      <dgm:t>
        <a:bodyPr/>
        <a:lstStyle/>
        <a:p>
          <a:endParaRPr lang="en-JM"/>
        </a:p>
      </dgm:t>
    </dgm:pt>
    <dgm:pt modelId="{05774753-5D2E-4D6F-8575-6E4BCE5DAB73}" type="sibTrans" cxnId="{CD30ED07-7965-4F5E-A5C6-943D2AAE9C14}">
      <dgm:prSet/>
      <dgm:spPr/>
      <dgm:t>
        <a:bodyPr/>
        <a:lstStyle/>
        <a:p>
          <a:endParaRPr lang="en-JM"/>
        </a:p>
      </dgm:t>
    </dgm:pt>
    <dgm:pt modelId="{2074B359-1D76-4C3C-99C8-B46E48D48314}" type="pres">
      <dgm:prSet presAssocID="{503D2E6A-CD9F-4119-846F-B951142E0EDC}" presName="cycleMatrixDiagram" presStyleCnt="0">
        <dgm:presLayoutVars>
          <dgm:chMax val="1"/>
          <dgm:dir/>
          <dgm:animLvl val="lvl"/>
          <dgm:resizeHandles val="exact"/>
        </dgm:presLayoutVars>
      </dgm:prSet>
      <dgm:spPr/>
    </dgm:pt>
    <dgm:pt modelId="{35E9BEEA-21F7-4B64-B270-62B99E6B76DD}" type="pres">
      <dgm:prSet presAssocID="{503D2E6A-CD9F-4119-846F-B951142E0EDC}" presName="children" presStyleCnt="0"/>
      <dgm:spPr/>
    </dgm:pt>
    <dgm:pt modelId="{909C33FC-F222-4170-8650-C33DE942C31D}" type="pres">
      <dgm:prSet presAssocID="{503D2E6A-CD9F-4119-846F-B951142E0EDC}" presName="child1group" presStyleCnt="0"/>
      <dgm:spPr/>
    </dgm:pt>
    <dgm:pt modelId="{E4302A49-9697-46BA-9AF4-277BAAED65B0}" type="pres">
      <dgm:prSet presAssocID="{503D2E6A-CD9F-4119-846F-B951142E0EDC}" presName="child1" presStyleLbl="bgAcc1" presStyleIdx="0" presStyleCnt="4"/>
      <dgm:spPr/>
      <dgm:t>
        <a:bodyPr/>
        <a:lstStyle/>
        <a:p>
          <a:endParaRPr lang="en-JM"/>
        </a:p>
      </dgm:t>
    </dgm:pt>
    <dgm:pt modelId="{623DC778-5283-469C-895A-FD8C7CFBD34F}" type="pres">
      <dgm:prSet presAssocID="{503D2E6A-CD9F-4119-846F-B951142E0EDC}" presName="child1Text" presStyleLbl="bgAcc1" presStyleIdx="0" presStyleCnt="4">
        <dgm:presLayoutVars>
          <dgm:bulletEnabled val="1"/>
        </dgm:presLayoutVars>
      </dgm:prSet>
      <dgm:spPr/>
      <dgm:t>
        <a:bodyPr/>
        <a:lstStyle/>
        <a:p>
          <a:endParaRPr lang="en-JM"/>
        </a:p>
      </dgm:t>
    </dgm:pt>
    <dgm:pt modelId="{65D4AF08-08D4-4FE7-AD39-0DD15626298D}" type="pres">
      <dgm:prSet presAssocID="{503D2E6A-CD9F-4119-846F-B951142E0EDC}" presName="child2group" presStyleCnt="0"/>
      <dgm:spPr/>
    </dgm:pt>
    <dgm:pt modelId="{9007CDF3-8C27-4BE6-A32E-11C359F95D0B}" type="pres">
      <dgm:prSet presAssocID="{503D2E6A-CD9F-4119-846F-B951142E0EDC}" presName="child2" presStyleLbl="bgAcc1" presStyleIdx="1" presStyleCnt="4"/>
      <dgm:spPr/>
      <dgm:t>
        <a:bodyPr/>
        <a:lstStyle/>
        <a:p>
          <a:endParaRPr lang="en-JM"/>
        </a:p>
      </dgm:t>
    </dgm:pt>
    <dgm:pt modelId="{F9AE1D3A-478D-4528-8227-B5ECFCBF9042}" type="pres">
      <dgm:prSet presAssocID="{503D2E6A-CD9F-4119-846F-B951142E0EDC}" presName="child2Text" presStyleLbl="bgAcc1" presStyleIdx="1" presStyleCnt="4">
        <dgm:presLayoutVars>
          <dgm:bulletEnabled val="1"/>
        </dgm:presLayoutVars>
      </dgm:prSet>
      <dgm:spPr/>
      <dgm:t>
        <a:bodyPr/>
        <a:lstStyle/>
        <a:p>
          <a:endParaRPr lang="en-JM"/>
        </a:p>
      </dgm:t>
    </dgm:pt>
    <dgm:pt modelId="{6BEC09E4-12DD-4FAF-979A-886496A7CAFE}" type="pres">
      <dgm:prSet presAssocID="{503D2E6A-CD9F-4119-846F-B951142E0EDC}" presName="child3group" presStyleCnt="0"/>
      <dgm:spPr/>
    </dgm:pt>
    <dgm:pt modelId="{D11387FE-9E08-42ED-9DC6-772A76FE2474}" type="pres">
      <dgm:prSet presAssocID="{503D2E6A-CD9F-4119-846F-B951142E0EDC}" presName="child3" presStyleLbl="bgAcc1" presStyleIdx="2" presStyleCnt="4"/>
      <dgm:spPr/>
      <dgm:t>
        <a:bodyPr/>
        <a:lstStyle/>
        <a:p>
          <a:endParaRPr lang="en-JM"/>
        </a:p>
      </dgm:t>
    </dgm:pt>
    <dgm:pt modelId="{05823F10-AB9D-4835-BA15-5E64D96A76F8}" type="pres">
      <dgm:prSet presAssocID="{503D2E6A-CD9F-4119-846F-B951142E0EDC}" presName="child3Text" presStyleLbl="bgAcc1" presStyleIdx="2" presStyleCnt="4">
        <dgm:presLayoutVars>
          <dgm:bulletEnabled val="1"/>
        </dgm:presLayoutVars>
      </dgm:prSet>
      <dgm:spPr/>
      <dgm:t>
        <a:bodyPr/>
        <a:lstStyle/>
        <a:p>
          <a:endParaRPr lang="en-JM"/>
        </a:p>
      </dgm:t>
    </dgm:pt>
    <dgm:pt modelId="{9548D435-96F6-4359-9DDE-11154349D69B}" type="pres">
      <dgm:prSet presAssocID="{503D2E6A-CD9F-4119-846F-B951142E0EDC}" presName="child4group" presStyleCnt="0"/>
      <dgm:spPr/>
    </dgm:pt>
    <dgm:pt modelId="{D8E9B87B-7B3F-428D-AC04-E4008F143F6E}" type="pres">
      <dgm:prSet presAssocID="{503D2E6A-CD9F-4119-846F-B951142E0EDC}" presName="child4" presStyleLbl="bgAcc1" presStyleIdx="3" presStyleCnt="4"/>
      <dgm:spPr/>
      <dgm:t>
        <a:bodyPr/>
        <a:lstStyle/>
        <a:p>
          <a:endParaRPr lang="en-JM"/>
        </a:p>
      </dgm:t>
    </dgm:pt>
    <dgm:pt modelId="{824C4384-76A4-4C57-B965-08295CAC9B4B}" type="pres">
      <dgm:prSet presAssocID="{503D2E6A-CD9F-4119-846F-B951142E0EDC}" presName="child4Text" presStyleLbl="bgAcc1" presStyleIdx="3" presStyleCnt="4">
        <dgm:presLayoutVars>
          <dgm:bulletEnabled val="1"/>
        </dgm:presLayoutVars>
      </dgm:prSet>
      <dgm:spPr/>
      <dgm:t>
        <a:bodyPr/>
        <a:lstStyle/>
        <a:p>
          <a:endParaRPr lang="en-JM"/>
        </a:p>
      </dgm:t>
    </dgm:pt>
    <dgm:pt modelId="{09EF6891-DCFE-49CD-A444-6DF02FF6F0CA}" type="pres">
      <dgm:prSet presAssocID="{503D2E6A-CD9F-4119-846F-B951142E0EDC}" presName="childPlaceholder" presStyleCnt="0"/>
      <dgm:spPr/>
    </dgm:pt>
    <dgm:pt modelId="{625B8D99-947B-4706-8018-C3A065EF375B}" type="pres">
      <dgm:prSet presAssocID="{503D2E6A-CD9F-4119-846F-B951142E0EDC}" presName="circle" presStyleCnt="0"/>
      <dgm:spPr/>
    </dgm:pt>
    <dgm:pt modelId="{C7B7D879-B971-4D9A-B808-F59D13701E61}" type="pres">
      <dgm:prSet presAssocID="{503D2E6A-CD9F-4119-846F-B951142E0EDC}" presName="quadrant1" presStyleLbl="node1" presStyleIdx="0" presStyleCnt="4">
        <dgm:presLayoutVars>
          <dgm:chMax val="1"/>
          <dgm:bulletEnabled val="1"/>
        </dgm:presLayoutVars>
      </dgm:prSet>
      <dgm:spPr/>
      <dgm:t>
        <a:bodyPr/>
        <a:lstStyle/>
        <a:p>
          <a:endParaRPr lang="en-JM"/>
        </a:p>
      </dgm:t>
    </dgm:pt>
    <dgm:pt modelId="{AC2FE171-23CE-42EB-B61F-194054C3594A}" type="pres">
      <dgm:prSet presAssocID="{503D2E6A-CD9F-4119-846F-B951142E0EDC}" presName="quadrant2" presStyleLbl="node1" presStyleIdx="1" presStyleCnt="4">
        <dgm:presLayoutVars>
          <dgm:chMax val="1"/>
          <dgm:bulletEnabled val="1"/>
        </dgm:presLayoutVars>
      </dgm:prSet>
      <dgm:spPr/>
      <dgm:t>
        <a:bodyPr/>
        <a:lstStyle/>
        <a:p>
          <a:endParaRPr lang="en-JM"/>
        </a:p>
      </dgm:t>
    </dgm:pt>
    <dgm:pt modelId="{DA0802E6-17CE-40F7-97A1-0334E97DB3D5}" type="pres">
      <dgm:prSet presAssocID="{503D2E6A-CD9F-4119-846F-B951142E0EDC}" presName="quadrant3" presStyleLbl="node1" presStyleIdx="2" presStyleCnt="4">
        <dgm:presLayoutVars>
          <dgm:chMax val="1"/>
          <dgm:bulletEnabled val="1"/>
        </dgm:presLayoutVars>
      </dgm:prSet>
      <dgm:spPr/>
      <dgm:t>
        <a:bodyPr/>
        <a:lstStyle/>
        <a:p>
          <a:endParaRPr lang="en-JM"/>
        </a:p>
      </dgm:t>
    </dgm:pt>
    <dgm:pt modelId="{796C8D57-9175-48EE-BD1A-F0C1BBCDA9A9}" type="pres">
      <dgm:prSet presAssocID="{503D2E6A-CD9F-4119-846F-B951142E0EDC}" presName="quadrant4" presStyleLbl="node1" presStyleIdx="3" presStyleCnt="4">
        <dgm:presLayoutVars>
          <dgm:chMax val="1"/>
          <dgm:bulletEnabled val="1"/>
        </dgm:presLayoutVars>
      </dgm:prSet>
      <dgm:spPr/>
      <dgm:t>
        <a:bodyPr/>
        <a:lstStyle/>
        <a:p>
          <a:endParaRPr lang="en-JM"/>
        </a:p>
      </dgm:t>
    </dgm:pt>
    <dgm:pt modelId="{8B5B32FF-C307-41CC-A5B5-0442CEFC9DFC}" type="pres">
      <dgm:prSet presAssocID="{503D2E6A-CD9F-4119-846F-B951142E0EDC}" presName="quadrantPlaceholder" presStyleCnt="0"/>
      <dgm:spPr/>
    </dgm:pt>
    <dgm:pt modelId="{621C0245-823F-4159-998E-7BC273F8C7B3}" type="pres">
      <dgm:prSet presAssocID="{503D2E6A-CD9F-4119-846F-B951142E0EDC}" presName="center1" presStyleLbl="fgShp" presStyleIdx="0" presStyleCnt="2"/>
      <dgm:spPr/>
    </dgm:pt>
    <dgm:pt modelId="{E8D62E10-3D3E-4038-B01B-C6961A73042B}" type="pres">
      <dgm:prSet presAssocID="{503D2E6A-CD9F-4119-846F-B951142E0EDC}" presName="center2" presStyleLbl="fgShp" presStyleIdx="1" presStyleCnt="2"/>
      <dgm:spPr/>
    </dgm:pt>
  </dgm:ptLst>
  <dgm:cxnLst>
    <dgm:cxn modelId="{6CF75A6D-4EC3-4A6C-8D1C-BD74F1B6E7B5}" srcId="{2A51F2A4-77AA-40BE-B526-60E368207F75}" destId="{B71F04B9-46F2-4625-8274-8A7B9F6C15CA}" srcOrd="1" destOrd="0" parTransId="{6B2D6C46-9580-4A01-A59D-F9B9F2A700E0}" sibTransId="{AF14B3A8-8E47-4633-B7B8-DD09EBF670B9}"/>
    <dgm:cxn modelId="{41BFEF7E-0357-40B0-958E-6B389179E771}" srcId="{70D3C264-4F99-4AC2-B734-598452E4CB59}" destId="{DEDA6C8C-639F-4BFD-B8A3-BFCB07BA88CA}" srcOrd="2" destOrd="0" parTransId="{751E76BD-01B5-471B-88A7-AA2903C4F669}" sibTransId="{319271D5-BA29-40F5-A8B1-5592F6CB22A4}"/>
    <dgm:cxn modelId="{D29A649B-BDBA-4AA4-8C89-088D9A600545}" type="presOf" srcId="{A81FD377-B0D5-454C-ADA0-D7547500328C}" destId="{D11387FE-9E08-42ED-9DC6-772A76FE2474}" srcOrd="0" destOrd="3" presId="urn:microsoft.com/office/officeart/2005/8/layout/cycle4"/>
    <dgm:cxn modelId="{CA560123-8D78-4873-B346-7A31384920C9}" srcId="{2A51F2A4-77AA-40BE-B526-60E368207F75}" destId="{24A8D442-3DE3-4882-863D-80C0EF34ABAE}" srcOrd="2" destOrd="0" parTransId="{225F0ECA-DC95-4B32-ADE9-B0FCA380893E}" sibTransId="{811E0694-9971-4ADE-A425-C207A490BDA2}"/>
    <dgm:cxn modelId="{5BBFAD89-092B-4C68-8940-758E8F34669C}" type="presOf" srcId="{70D3C264-4F99-4AC2-B734-598452E4CB59}" destId="{AC2FE171-23CE-42EB-B61F-194054C3594A}" srcOrd="0" destOrd="0" presId="urn:microsoft.com/office/officeart/2005/8/layout/cycle4"/>
    <dgm:cxn modelId="{271679E0-ECFE-4B65-8A0F-85E9B75415D0}" type="presOf" srcId="{B71F04B9-46F2-4625-8274-8A7B9F6C15CA}" destId="{623DC778-5283-469C-895A-FD8C7CFBD34F}" srcOrd="1" destOrd="1" presId="urn:microsoft.com/office/officeart/2005/8/layout/cycle4"/>
    <dgm:cxn modelId="{71AD642B-F41C-4B73-B6F4-05B62B3D6EED}" type="presOf" srcId="{1AD326E1-C302-4E5E-B78E-779545B249E7}" destId="{DA0802E6-17CE-40F7-97A1-0334E97DB3D5}" srcOrd="0" destOrd="0" presId="urn:microsoft.com/office/officeart/2005/8/layout/cycle4"/>
    <dgm:cxn modelId="{F62257AA-234B-4843-9815-8D8AA87D4E3B}" type="presOf" srcId="{6E3BD522-02D6-4B60-8A08-594A37ADD18A}" destId="{F9AE1D3A-478D-4528-8227-B5ECFCBF9042}" srcOrd="1" destOrd="0" presId="urn:microsoft.com/office/officeart/2005/8/layout/cycle4"/>
    <dgm:cxn modelId="{6779A846-2563-44A4-988E-4003DC738E33}" srcId="{1AD326E1-C302-4E5E-B78E-779545B249E7}" destId="{4DFA10EA-D1D7-40C8-9CF9-74E0AB9A9334}" srcOrd="0" destOrd="0" parTransId="{50837309-D6FD-49D0-9986-DBE04F85E7CA}" sibTransId="{DE0D793E-2109-434C-8B38-B569F703C7E1}"/>
    <dgm:cxn modelId="{CA3FEC13-A5E0-4633-B60F-DCF8B0CC7BEB}" type="presOf" srcId="{6E3BD522-02D6-4B60-8A08-594A37ADD18A}" destId="{9007CDF3-8C27-4BE6-A32E-11C359F95D0B}" srcOrd="0" destOrd="0" presId="urn:microsoft.com/office/officeart/2005/8/layout/cycle4"/>
    <dgm:cxn modelId="{4CA17319-507E-4737-B957-E8ABC46D1F07}" type="presOf" srcId="{3C630B1D-7696-4DF3-BC49-0A00DAC790B4}" destId="{824C4384-76A4-4C57-B965-08295CAC9B4B}" srcOrd="1" destOrd="0" presId="urn:microsoft.com/office/officeart/2005/8/layout/cycle4"/>
    <dgm:cxn modelId="{E0E36BCC-CF9F-4EBC-8915-2AF8A83B4A1B}" srcId="{1AD326E1-C302-4E5E-B78E-779545B249E7}" destId="{583C39AC-BCE7-4E10-912F-D967C1F5C558}" srcOrd="1" destOrd="0" parTransId="{6CBC99E8-4563-46C2-8B7F-529FF2D3C8CD}" sibTransId="{73C642C5-1F7E-4754-BAF7-D3291538E206}"/>
    <dgm:cxn modelId="{4C8CA7C6-6FF7-45F3-BFE6-0465A7FD8A87}" srcId="{5CEC4F24-1105-4958-AD96-9E39750EB615}" destId="{3C630B1D-7696-4DF3-BC49-0A00DAC790B4}" srcOrd="0" destOrd="0" parTransId="{BA374BB5-4ACF-40B4-9016-062E163F41C1}" sibTransId="{EC0896E0-45DE-4B4C-BCB6-5D064AD7965B}"/>
    <dgm:cxn modelId="{019AAAEA-58DE-4BB2-8E48-F48562EEEB11}" srcId="{70D3C264-4F99-4AC2-B734-598452E4CB59}" destId="{6E3BD522-02D6-4B60-8A08-594A37ADD18A}" srcOrd="0" destOrd="0" parTransId="{C8FF216B-4E20-4134-859F-22CC41D72061}" sibTransId="{3F99AAE5-A6F1-41CB-B833-8D63337FCD33}"/>
    <dgm:cxn modelId="{91828171-B385-43A8-BEC9-1DB544D918E8}" type="presOf" srcId="{4DFA10EA-D1D7-40C8-9CF9-74E0AB9A9334}" destId="{05823F10-AB9D-4835-BA15-5E64D96A76F8}" srcOrd="1" destOrd="0" presId="urn:microsoft.com/office/officeart/2005/8/layout/cycle4"/>
    <dgm:cxn modelId="{2553392D-CE96-4AD2-A45F-9367FBCED78F}" type="presOf" srcId="{F6F366B8-D9A9-45A2-9B44-F76FD198FBE4}" destId="{05823F10-AB9D-4835-BA15-5E64D96A76F8}" srcOrd="1" destOrd="2" presId="urn:microsoft.com/office/officeart/2005/8/layout/cycle4"/>
    <dgm:cxn modelId="{91AD84E7-659D-4A9D-9A37-882333000563}" type="presOf" srcId="{B98D1AB8-3E0B-40EF-9B37-EEAAA1B2664C}" destId="{05823F10-AB9D-4835-BA15-5E64D96A76F8}" srcOrd="1" destOrd="4" presId="urn:microsoft.com/office/officeart/2005/8/layout/cycle4"/>
    <dgm:cxn modelId="{34B73B71-9A38-4389-BD2A-0D07FBD8053E}" type="presOf" srcId="{A81FD377-B0D5-454C-ADA0-D7547500328C}" destId="{05823F10-AB9D-4835-BA15-5E64D96A76F8}" srcOrd="1" destOrd="3" presId="urn:microsoft.com/office/officeart/2005/8/layout/cycle4"/>
    <dgm:cxn modelId="{B27B043D-4CF3-48EA-900D-73A573A91B9B}" type="presOf" srcId="{583C39AC-BCE7-4E10-912F-D967C1F5C558}" destId="{D11387FE-9E08-42ED-9DC6-772A76FE2474}" srcOrd="0" destOrd="1" presId="urn:microsoft.com/office/officeart/2005/8/layout/cycle4"/>
    <dgm:cxn modelId="{6F4D8BC7-C3DC-42AE-866C-89EF39B58869}" type="presOf" srcId="{6F96564F-33E5-4F07-8751-D708A7370996}" destId="{F9AE1D3A-478D-4528-8227-B5ECFCBF9042}" srcOrd="1" destOrd="1" presId="urn:microsoft.com/office/officeart/2005/8/layout/cycle4"/>
    <dgm:cxn modelId="{34CE27D2-CAFB-44AE-8C5E-6E99EF39CE95}" type="presOf" srcId="{197E1ABB-4A0E-4BD3-A80B-13BC8631668E}" destId="{E4302A49-9697-46BA-9AF4-277BAAED65B0}" srcOrd="0" destOrd="0" presId="urn:microsoft.com/office/officeart/2005/8/layout/cycle4"/>
    <dgm:cxn modelId="{93CCF2F9-F2C7-475B-A357-CA75C2581D78}" srcId="{2A51F2A4-77AA-40BE-B526-60E368207F75}" destId="{197E1ABB-4A0E-4BD3-A80B-13BC8631668E}" srcOrd="0" destOrd="0" parTransId="{7F7B5723-F98A-494C-B5EA-4F7E45A6919D}" sibTransId="{F9668CFD-6605-4866-B7EE-6E3B4DD0C321}"/>
    <dgm:cxn modelId="{1150A0C7-61F9-49BA-B2E9-17328268A0A4}" type="presOf" srcId="{24A8D442-3DE3-4882-863D-80C0EF34ABAE}" destId="{E4302A49-9697-46BA-9AF4-277BAAED65B0}" srcOrd="0" destOrd="2" presId="urn:microsoft.com/office/officeart/2005/8/layout/cycle4"/>
    <dgm:cxn modelId="{33FE1C1C-0B37-4B54-BB66-1D498C2DE2A6}" srcId="{503D2E6A-CD9F-4119-846F-B951142E0EDC}" destId="{2A51F2A4-77AA-40BE-B526-60E368207F75}" srcOrd="0" destOrd="0" parTransId="{39ECAE06-BCB3-4B67-B0F3-D4150FBCD951}" sibTransId="{7D4F24AE-8405-4B5C-B130-DECB4EAD6C07}"/>
    <dgm:cxn modelId="{A86C546C-05CD-4315-8D3D-F0089C4FFD1D}" type="presOf" srcId="{3C630B1D-7696-4DF3-BC49-0A00DAC790B4}" destId="{D8E9B87B-7B3F-428D-AC04-E4008F143F6E}" srcOrd="0" destOrd="0" presId="urn:microsoft.com/office/officeart/2005/8/layout/cycle4"/>
    <dgm:cxn modelId="{F29C1BF8-42B4-441D-873F-BBBB6A75F126}" type="presOf" srcId="{2A51F2A4-77AA-40BE-B526-60E368207F75}" destId="{C7B7D879-B971-4D9A-B808-F59D13701E61}" srcOrd="0" destOrd="0" presId="urn:microsoft.com/office/officeart/2005/8/layout/cycle4"/>
    <dgm:cxn modelId="{822BA400-1C5C-4A8A-980B-7E99DE0AE644}" type="presOf" srcId="{F6F366B8-D9A9-45A2-9B44-F76FD198FBE4}" destId="{D11387FE-9E08-42ED-9DC6-772A76FE2474}" srcOrd="0" destOrd="2" presId="urn:microsoft.com/office/officeart/2005/8/layout/cycle4"/>
    <dgm:cxn modelId="{54F32D06-D950-492F-B67C-880F00EDA030}" type="presOf" srcId="{6F96564F-33E5-4F07-8751-D708A7370996}" destId="{9007CDF3-8C27-4BE6-A32E-11C359F95D0B}" srcOrd="0" destOrd="1" presId="urn:microsoft.com/office/officeart/2005/8/layout/cycle4"/>
    <dgm:cxn modelId="{255DFA33-C630-4F7D-98D8-0EAAA6ED6A99}" type="presOf" srcId="{3F3A74A5-A573-496F-B8C3-07198387FA9F}" destId="{D8E9B87B-7B3F-428D-AC04-E4008F143F6E}" srcOrd="0" destOrd="1" presId="urn:microsoft.com/office/officeart/2005/8/layout/cycle4"/>
    <dgm:cxn modelId="{92975115-B81B-42F1-8F7E-F2B33B9B4C90}" type="presOf" srcId="{197E1ABB-4A0E-4BD3-A80B-13BC8631668E}" destId="{623DC778-5283-469C-895A-FD8C7CFBD34F}" srcOrd="1" destOrd="0" presId="urn:microsoft.com/office/officeart/2005/8/layout/cycle4"/>
    <dgm:cxn modelId="{CD30ED07-7965-4F5E-A5C6-943D2AAE9C14}" srcId="{1AD326E1-C302-4E5E-B78E-779545B249E7}" destId="{A81FD377-B0D5-454C-ADA0-D7547500328C}" srcOrd="3" destOrd="0" parTransId="{AD143BD3-E904-4BF1-A4C3-9EA29B82274A}" sibTransId="{05774753-5D2E-4D6F-8575-6E4BCE5DAB73}"/>
    <dgm:cxn modelId="{29B4ECF8-071B-403B-81C2-A9D47BF55B38}" srcId="{70D3C264-4F99-4AC2-B734-598452E4CB59}" destId="{6F96564F-33E5-4F07-8751-D708A7370996}" srcOrd="1" destOrd="0" parTransId="{254CBA2D-BAAC-4A58-9A05-9D3A96B17929}" sibTransId="{7A0CB5A3-3110-45C7-B555-C803BCAD40A5}"/>
    <dgm:cxn modelId="{426E66C0-AEFE-40C5-836D-18E7C6E47B8F}" type="presOf" srcId="{5CEC4F24-1105-4958-AD96-9E39750EB615}" destId="{796C8D57-9175-48EE-BD1A-F0C1BBCDA9A9}" srcOrd="0" destOrd="0" presId="urn:microsoft.com/office/officeart/2005/8/layout/cycle4"/>
    <dgm:cxn modelId="{80803DF5-3612-49F6-A603-4A56427E1AC2}" type="presOf" srcId="{B71F04B9-46F2-4625-8274-8A7B9F6C15CA}" destId="{E4302A49-9697-46BA-9AF4-277BAAED65B0}" srcOrd="0" destOrd="1" presId="urn:microsoft.com/office/officeart/2005/8/layout/cycle4"/>
    <dgm:cxn modelId="{5A631621-0419-48AD-8448-88F30E4F2872}" type="presOf" srcId="{3F3A74A5-A573-496F-B8C3-07198387FA9F}" destId="{824C4384-76A4-4C57-B965-08295CAC9B4B}" srcOrd="1" destOrd="1" presId="urn:microsoft.com/office/officeart/2005/8/layout/cycle4"/>
    <dgm:cxn modelId="{67AC5BE5-0009-4E2C-9839-27A9AEC45C45}" srcId="{70D3C264-4F99-4AC2-B734-598452E4CB59}" destId="{410DF3AE-F439-477F-B67F-DDCDEA6E82F2}" srcOrd="3" destOrd="0" parTransId="{C0D89F4A-3170-47CB-B5B8-C2070E6D464D}" sibTransId="{2AF1C088-E894-4C9B-8760-456DC8197B3E}"/>
    <dgm:cxn modelId="{0249FC57-54A3-450C-9281-C83F9F727CBC}" type="presOf" srcId="{24A8D442-3DE3-4882-863D-80C0EF34ABAE}" destId="{623DC778-5283-469C-895A-FD8C7CFBD34F}" srcOrd="1" destOrd="2" presId="urn:microsoft.com/office/officeart/2005/8/layout/cycle4"/>
    <dgm:cxn modelId="{CD1F6D54-8CD0-4A59-9D1E-3A4140A49473}" type="presOf" srcId="{B98D1AB8-3E0B-40EF-9B37-EEAAA1B2664C}" destId="{D11387FE-9E08-42ED-9DC6-772A76FE2474}" srcOrd="0" destOrd="4" presId="urn:microsoft.com/office/officeart/2005/8/layout/cycle4"/>
    <dgm:cxn modelId="{F6D3B22C-D34D-469A-B359-270408756669}" srcId="{503D2E6A-CD9F-4119-846F-B951142E0EDC}" destId="{5CEC4F24-1105-4958-AD96-9E39750EB615}" srcOrd="3" destOrd="0" parTransId="{70465F28-9234-421C-B175-6F2138A6EA53}" sibTransId="{638D2C9E-FB32-4E73-99B8-071DFD45166D}"/>
    <dgm:cxn modelId="{EB954BBD-04F6-4EED-89B9-8FA0E3B90102}" type="presOf" srcId="{410DF3AE-F439-477F-B67F-DDCDEA6E82F2}" destId="{F9AE1D3A-478D-4528-8227-B5ECFCBF9042}" srcOrd="1" destOrd="3" presId="urn:microsoft.com/office/officeart/2005/8/layout/cycle4"/>
    <dgm:cxn modelId="{822C964C-A63E-4923-A2D1-447C0DA29BEC}" srcId="{1AD326E1-C302-4E5E-B78E-779545B249E7}" destId="{B98D1AB8-3E0B-40EF-9B37-EEAAA1B2664C}" srcOrd="4" destOrd="0" parTransId="{E379D61E-AEF1-47F5-98C3-22C2D9FED2E6}" sibTransId="{9B9EBDD8-5947-452B-8711-B132AE7237FF}"/>
    <dgm:cxn modelId="{069F437E-AEE9-4EBB-84E3-845B6EA0536F}" srcId="{5CEC4F24-1105-4958-AD96-9E39750EB615}" destId="{3F3A74A5-A573-496F-B8C3-07198387FA9F}" srcOrd="1" destOrd="0" parTransId="{86AFC273-C465-4135-BA2F-C4417B547EA5}" sibTransId="{FF806EDB-A2C6-4958-BD05-006329A221DF}"/>
    <dgm:cxn modelId="{5676483B-D102-48E7-A033-29677B12285D}" srcId="{503D2E6A-CD9F-4119-846F-B951142E0EDC}" destId="{70D3C264-4F99-4AC2-B734-598452E4CB59}" srcOrd="1" destOrd="0" parTransId="{318EAD10-CA27-4018-B013-AA31095A72E8}" sibTransId="{860A899B-250A-4766-9B90-87A1A74AADA3}"/>
    <dgm:cxn modelId="{5DA017B1-665F-4F00-9475-84858611A71F}" type="presOf" srcId="{DEDA6C8C-639F-4BFD-B8A3-BFCB07BA88CA}" destId="{F9AE1D3A-478D-4528-8227-B5ECFCBF9042}" srcOrd="1" destOrd="2" presId="urn:microsoft.com/office/officeart/2005/8/layout/cycle4"/>
    <dgm:cxn modelId="{22455E39-FE3F-4AED-998E-C0A97305650A}" srcId="{1AD326E1-C302-4E5E-B78E-779545B249E7}" destId="{F6F366B8-D9A9-45A2-9B44-F76FD198FBE4}" srcOrd="2" destOrd="0" parTransId="{8EB4A48F-A829-41FB-8063-B1DAB53CBBAD}" sibTransId="{4991C66B-7BDA-4B79-A9A5-9130E0C842B3}"/>
    <dgm:cxn modelId="{55A47930-676A-4D5A-8233-2D0441832AA7}" type="presOf" srcId="{410DF3AE-F439-477F-B67F-DDCDEA6E82F2}" destId="{9007CDF3-8C27-4BE6-A32E-11C359F95D0B}" srcOrd="0" destOrd="3" presId="urn:microsoft.com/office/officeart/2005/8/layout/cycle4"/>
    <dgm:cxn modelId="{1072CEAF-EF28-42AF-9D79-5349B7AA4527}" type="presOf" srcId="{4DFA10EA-D1D7-40C8-9CF9-74E0AB9A9334}" destId="{D11387FE-9E08-42ED-9DC6-772A76FE2474}" srcOrd="0" destOrd="0" presId="urn:microsoft.com/office/officeart/2005/8/layout/cycle4"/>
    <dgm:cxn modelId="{39C37AF5-8EBB-4855-841A-3F847574F64E}" srcId="{503D2E6A-CD9F-4119-846F-B951142E0EDC}" destId="{1AD326E1-C302-4E5E-B78E-779545B249E7}" srcOrd="2" destOrd="0" parTransId="{EE071398-E531-4F51-928A-B7F24011C18C}" sibTransId="{C4D4F281-EF71-48A2-B9F1-A13E839A36DF}"/>
    <dgm:cxn modelId="{05F7A71D-ABAF-4FC6-A588-ADB6743123F8}" type="presOf" srcId="{DEDA6C8C-639F-4BFD-B8A3-BFCB07BA88CA}" destId="{9007CDF3-8C27-4BE6-A32E-11C359F95D0B}" srcOrd="0" destOrd="2" presId="urn:microsoft.com/office/officeart/2005/8/layout/cycle4"/>
    <dgm:cxn modelId="{8E88DBC5-804F-48DA-9526-4801FA6CB624}" type="presOf" srcId="{503D2E6A-CD9F-4119-846F-B951142E0EDC}" destId="{2074B359-1D76-4C3C-99C8-B46E48D48314}" srcOrd="0" destOrd="0" presId="urn:microsoft.com/office/officeart/2005/8/layout/cycle4"/>
    <dgm:cxn modelId="{46A5FA65-90AF-4B39-813F-8AC810ED5290}" type="presOf" srcId="{583C39AC-BCE7-4E10-912F-D967C1F5C558}" destId="{05823F10-AB9D-4835-BA15-5E64D96A76F8}" srcOrd="1" destOrd="1" presId="urn:microsoft.com/office/officeart/2005/8/layout/cycle4"/>
    <dgm:cxn modelId="{3EB55BBA-10AF-473A-B647-5ED66E01831D}" type="presParOf" srcId="{2074B359-1D76-4C3C-99C8-B46E48D48314}" destId="{35E9BEEA-21F7-4B64-B270-62B99E6B76DD}" srcOrd="0" destOrd="0" presId="urn:microsoft.com/office/officeart/2005/8/layout/cycle4"/>
    <dgm:cxn modelId="{EE71069A-0414-40E6-82BA-798E111E779C}" type="presParOf" srcId="{35E9BEEA-21F7-4B64-B270-62B99E6B76DD}" destId="{909C33FC-F222-4170-8650-C33DE942C31D}" srcOrd="0" destOrd="0" presId="urn:microsoft.com/office/officeart/2005/8/layout/cycle4"/>
    <dgm:cxn modelId="{5FB3D7C8-DF7E-4EB7-8B29-45174D265DE8}" type="presParOf" srcId="{909C33FC-F222-4170-8650-C33DE942C31D}" destId="{E4302A49-9697-46BA-9AF4-277BAAED65B0}" srcOrd="0" destOrd="0" presId="urn:microsoft.com/office/officeart/2005/8/layout/cycle4"/>
    <dgm:cxn modelId="{460BA471-E64B-4E3A-98E9-58DD0E35A4CA}" type="presParOf" srcId="{909C33FC-F222-4170-8650-C33DE942C31D}" destId="{623DC778-5283-469C-895A-FD8C7CFBD34F}" srcOrd="1" destOrd="0" presId="urn:microsoft.com/office/officeart/2005/8/layout/cycle4"/>
    <dgm:cxn modelId="{A070EEB0-DDF2-4257-8518-1A941BA1E8D3}" type="presParOf" srcId="{35E9BEEA-21F7-4B64-B270-62B99E6B76DD}" destId="{65D4AF08-08D4-4FE7-AD39-0DD15626298D}" srcOrd="1" destOrd="0" presId="urn:microsoft.com/office/officeart/2005/8/layout/cycle4"/>
    <dgm:cxn modelId="{40EC8CD6-EB0E-49DD-8E8C-03C78CA80765}" type="presParOf" srcId="{65D4AF08-08D4-4FE7-AD39-0DD15626298D}" destId="{9007CDF3-8C27-4BE6-A32E-11C359F95D0B}" srcOrd="0" destOrd="0" presId="urn:microsoft.com/office/officeart/2005/8/layout/cycle4"/>
    <dgm:cxn modelId="{E5BD9EDE-3E5E-4D19-93A7-2B58A6BBFE80}" type="presParOf" srcId="{65D4AF08-08D4-4FE7-AD39-0DD15626298D}" destId="{F9AE1D3A-478D-4528-8227-B5ECFCBF9042}" srcOrd="1" destOrd="0" presId="urn:microsoft.com/office/officeart/2005/8/layout/cycle4"/>
    <dgm:cxn modelId="{5B2424BE-2A10-411B-83D5-3E53A0E0444C}" type="presParOf" srcId="{35E9BEEA-21F7-4B64-B270-62B99E6B76DD}" destId="{6BEC09E4-12DD-4FAF-979A-886496A7CAFE}" srcOrd="2" destOrd="0" presId="urn:microsoft.com/office/officeart/2005/8/layout/cycle4"/>
    <dgm:cxn modelId="{7ABB489C-B519-4058-BBEB-EF9A2CFB3888}" type="presParOf" srcId="{6BEC09E4-12DD-4FAF-979A-886496A7CAFE}" destId="{D11387FE-9E08-42ED-9DC6-772A76FE2474}" srcOrd="0" destOrd="0" presId="urn:microsoft.com/office/officeart/2005/8/layout/cycle4"/>
    <dgm:cxn modelId="{F6363799-A15D-417A-9C8F-CE0E25281AC9}" type="presParOf" srcId="{6BEC09E4-12DD-4FAF-979A-886496A7CAFE}" destId="{05823F10-AB9D-4835-BA15-5E64D96A76F8}" srcOrd="1" destOrd="0" presId="urn:microsoft.com/office/officeart/2005/8/layout/cycle4"/>
    <dgm:cxn modelId="{3080933F-9C52-4F17-B15F-8FA657910AB6}" type="presParOf" srcId="{35E9BEEA-21F7-4B64-B270-62B99E6B76DD}" destId="{9548D435-96F6-4359-9DDE-11154349D69B}" srcOrd="3" destOrd="0" presId="urn:microsoft.com/office/officeart/2005/8/layout/cycle4"/>
    <dgm:cxn modelId="{9BB0C115-4A9F-4859-A36E-15608B14BA83}" type="presParOf" srcId="{9548D435-96F6-4359-9DDE-11154349D69B}" destId="{D8E9B87B-7B3F-428D-AC04-E4008F143F6E}" srcOrd="0" destOrd="0" presId="urn:microsoft.com/office/officeart/2005/8/layout/cycle4"/>
    <dgm:cxn modelId="{6B942630-C87F-4EF7-845E-16F16AB1A883}" type="presParOf" srcId="{9548D435-96F6-4359-9DDE-11154349D69B}" destId="{824C4384-76A4-4C57-B965-08295CAC9B4B}" srcOrd="1" destOrd="0" presId="urn:microsoft.com/office/officeart/2005/8/layout/cycle4"/>
    <dgm:cxn modelId="{35D8EDB6-06C3-43DB-8C30-7C7B2A661C05}" type="presParOf" srcId="{35E9BEEA-21F7-4B64-B270-62B99E6B76DD}" destId="{09EF6891-DCFE-49CD-A444-6DF02FF6F0CA}" srcOrd="4" destOrd="0" presId="urn:microsoft.com/office/officeart/2005/8/layout/cycle4"/>
    <dgm:cxn modelId="{784526BA-D5CE-4F44-B4A9-4CFE304E6431}" type="presParOf" srcId="{2074B359-1D76-4C3C-99C8-B46E48D48314}" destId="{625B8D99-947B-4706-8018-C3A065EF375B}" srcOrd="1" destOrd="0" presId="urn:microsoft.com/office/officeart/2005/8/layout/cycle4"/>
    <dgm:cxn modelId="{8E56A744-61D0-47DC-99CC-72A55D259535}" type="presParOf" srcId="{625B8D99-947B-4706-8018-C3A065EF375B}" destId="{C7B7D879-B971-4D9A-B808-F59D13701E61}" srcOrd="0" destOrd="0" presId="urn:microsoft.com/office/officeart/2005/8/layout/cycle4"/>
    <dgm:cxn modelId="{DF8D96DC-28D4-4FFF-9121-FC0777A9B7A7}" type="presParOf" srcId="{625B8D99-947B-4706-8018-C3A065EF375B}" destId="{AC2FE171-23CE-42EB-B61F-194054C3594A}" srcOrd="1" destOrd="0" presId="urn:microsoft.com/office/officeart/2005/8/layout/cycle4"/>
    <dgm:cxn modelId="{85F6A618-63CC-4FEB-9FCF-BAC0BEE8E5DA}" type="presParOf" srcId="{625B8D99-947B-4706-8018-C3A065EF375B}" destId="{DA0802E6-17CE-40F7-97A1-0334E97DB3D5}" srcOrd="2" destOrd="0" presId="urn:microsoft.com/office/officeart/2005/8/layout/cycle4"/>
    <dgm:cxn modelId="{AF92C6D8-87F9-4A92-9544-1D5C4849AEF7}" type="presParOf" srcId="{625B8D99-947B-4706-8018-C3A065EF375B}" destId="{796C8D57-9175-48EE-BD1A-F0C1BBCDA9A9}" srcOrd="3" destOrd="0" presId="urn:microsoft.com/office/officeart/2005/8/layout/cycle4"/>
    <dgm:cxn modelId="{E4FBE5FF-24EF-465E-B8CC-A0ABF691C86D}" type="presParOf" srcId="{625B8D99-947B-4706-8018-C3A065EF375B}" destId="{8B5B32FF-C307-41CC-A5B5-0442CEFC9DFC}" srcOrd="4" destOrd="0" presId="urn:microsoft.com/office/officeart/2005/8/layout/cycle4"/>
    <dgm:cxn modelId="{753A3961-4737-4010-91F8-CB28A8B156BC}" type="presParOf" srcId="{2074B359-1D76-4C3C-99C8-B46E48D48314}" destId="{621C0245-823F-4159-998E-7BC273F8C7B3}" srcOrd="2" destOrd="0" presId="urn:microsoft.com/office/officeart/2005/8/layout/cycle4"/>
    <dgm:cxn modelId="{11BBC35A-1860-4166-B84D-ADB9BD0C5129}" type="presParOf" srcId="{2074B359-1D76-4C3C-99C8-B46E48D48314}" destId="{E8D62E10-3D3E-4038-B01B-C6961A73042B}"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3D2E6A-CD9F-4119-846F-B951142E0EDC}" type="doc">
      <dgm:prSet loTypeId="urn:microsoft.com/office/officeart/2005/8/layout/cycle4" loCatId="cycle" qsTypeId="urn:microsoft.com/office/officeart/2005/8/quickstyle/simple1" qsCatId="simple" csTypeId="urn:microsoft.com/office/officeart/2005/8/colors/accent1_4" csCatId="accent1" phldr="1"/>
      <dgm:spPr/>
    </dgm:pt>
    <dgm:pt modelId="{2A51F2A4-77AA-40BE-B526-60E368207F75}">
      <dgm:prSet phldrT="[Text]"/>
      <dgm:spPr>
        <a:blipFill rotWithShape="0">
          <a:blip xmlns:r="http://schemas.openxmlformats.org/officeDocument/2006/relationships" r:embed="rId1"/>
          <a:stretch>
            <a:fillRect/>
          </a:stretch>
        </a:blipFill>
      </dgm:spPr>
      <dgm:t>
        <a:bodyPr/>
        <a:lstStyle/>
        <a:p>
          <a:r>
            <a:rPr lang="en-JM">
              <a:noFill/>
            </a:rPr>
            <a:t> </a:t>
          </a:r>
        </a:p>
      </dgm:t>
    </dgm:pt>
    <dgm:pt modelId="{39ECAE06-BCB3-4B67-B0F3-D4150FBCD951}" type="parTrans" cxnId="{33FE1C1C-0B37-4B54-BB66-1D498C2DE2A6}">
      <dgm:prSet/>
      <dgm:spPr/>
      <dgm:t>
        <a:bodyPr/>
        <a:lstStyle/>
        <a:p>
          <a:endParaRPr lang="en-JM"/>
        </a:p>
      </dgm:t>
    </dgm:pt>
    <dgm:pt modelId="{7D4F24AE-8405-4B5C-B130-DECB4EAD6C07}" type="sibTrans" cxnId="{33FE1C1C-0B37-4B54-BB66-1D498C2DE2A6}">
      <dgm:prSet/>
      <dgm:spPr/>
      <dgm:t>
        <a:bodyPr/>
        <a:lstStyle/>
        <a:p>
          <a:endParaRPr lang="en-JM"/>
        </a:p>
      </dgm:t>
    </dgm:pt>
    <dgm:pt modelId="{1AD326E1-C302-4E5E-B78E-779545B249E7}">
      <dgm:prSet phldrT="[Text]"/>
      <dgm:spPr>
        <a:blipFill rotWithShape="0">
          <a:blip xmlns:r="http://schemas.openxmlformats.org/officeDocument/2006/relationships" r:embed="rId2"/>
          <a:stretch>
            <a:fillRect/>
          </a:stretch>
        </a:blipFill>
      </dgm:spPr>
      <dgm:t>
        <a:bodyPr/>
        <a:lstStyle/>
        <a:p>
          <a:r>
            <a:rPr lang="en-JM">
              <a:noFill/>
            </a:rPr>
            <a:t> </a:t>
          </a:r>
        </a:p>
      </dgm:t>
    </dgm:pt>
    <dgm:pt modelId="{EE071398-E531-4F51-928A-B7F24011C18C}" type="parTrans" cxnId="{39C37AF5-8EBB-4855-841A-3F847574F64E}">
      <dgm:prSet/>
      <dgm:spPr/>
      <dgm:t>
        <a:bodyPr/>
        <a:lstStyle/>
        <a:p>
          <a:endParaRPr lang="en-JM"/>
        </a:p>
      </dgm:t>
    </dgm:pt>
    <dgm:pt modelId="{C4D4F281-EF71-48A2-B9F1-A13E839A36DF}" type="sibTrans" cxnId="{39C37AF5-8EBB-4855-841A-3F847574F64E}">
      <dgm:prSet/>
      <dgm:spPr/>
      <dgm:t>
        <a:bodyPr/>
        <a:lstStyle/>
        <a:p>
          <a:endParaRPr lang="en-JM"/>
        </a:p>
      </dgm:t>
    </dgm:pt>
    <dgm:pt modelId="{70D3C264-4F99-4AC2-B734-598452E4CB59}">
      <dgm:prSet phldrT="[Text]"/>
      <dgm:spPr/>
      <dgm:t>
        <a:bodyPr/>
        <a:lstStyle/>
        <a:p>
          <a:r>
            <a:rPr lang="en-JM" dirty="0" smtClean="0"/>
            <a:t>Industrial Processes</a:t>
          </a:r>
          <a:endParaRPr lang="en-JM" dirty="0"/>
        </a:p>
      </dgm:t>
    </dgm:pt>
    <dgm:pt modelId="{318EAD10-CA27-4018-B013-AA31095A72E8}" type="parTrans" cxnId="{5676483B-D102-48E7-A033-29677B12285D}">
      <dgm:prSet/>
      <dgm:spPr/>
      <dgm:t>
        <a:bodyPr/>
        <a:lstStyle/>
        <a:p>
          <a:endParaRPr lang="en-JM"/>
        </a:p>
      </dgm:t>
    </dgm:pt>
    <dgm:pt modelId="{860A899B-250A-4766-9B90-87A1A74AADA3}" type="sibTrans" cxnId="{5676483B-D102-48E7-A033-29677B12285D}">
      <dgm:prSet/>
      <dgm:spPr/>
      <dgm:t>
        <a:bodyPr/>
        <a:lstStyle/>
        <a:p>
          <a:endParaRPr lang="en-JM"/>
        </a:p>
      </dgm:t>
    </dgm:pt>
    <dgm:pt modelId="{3F3A74A5-A573-496F-B8C3-07198387FA9F}">
      <dgm:prSet phldrT="[Text]"/>
      <dgm:spPr/>
      <dgm:t>
        <a:bodyPr/>
        <a:lstStyle/>
        <a:p>
          <a:r>
            <a:rPr lang="en-JM" dirty="0" smtClean="0"/>
            <a:t>Combustion</a:t>
          </a:r>
          <a:endParaRPr lang="en-JM" dirty="0"/>
        </a:p>
      </dgm:t>
    </dgm:pt>
    <dgm:pt modelId="{86AFC273-C465-4135-BA2F-C4417B547EA5}" type="parTrans" cxnId="{069F437E-AEE9-4EBB-84E3-845B6EA0536F}">
      <dgm:prSet/>
      <dgm:spPr/>
      <dgm:t>
        <a:bodyPr/>
        <a:lstStyle/>
        <a:p>
          <a:endParaRPr lang="en-JM"/>
        </a:p>
      </dgm:t>
    </dgm:pt>
    <dgm:pt modelId="{FF806EDB-A2C6-4958-BD05-006329A221DF}" type="sibTrans" cxnId="{069F437E-AEE9-4EBB-84E3-845B6EA0536F}">
      <dgm:prSet/>
      <dgm:spPr/>
      <dgm:t>
        <a:bodyPr/>
        <a:lstStyle/>
        <a:p>
          <a:endParaRPr lang="en-JM"/>
        </a:p>
      </dgm:t>
    </dgm:pt>
    <dgm:pt modelId="{5CEC4F24-1105-4958-AD96-9E39750EB615}">
      <dgm:prSet phldrT="[Text]"/>
      <dgm:spPr/>
      <dgm:t>
        <a:bodyPr/>
        <a:lstStyle/>
        <a:p>
          <a:r>
            <a:rPr lang="en-JM" dirty="0" smtClean="0"/>
            <a:t>Re-Combination</a:t>
          </a:r>
          <a:endParaRPr lang="en-JM" dirty="0"/>
        </a:p>
      </dgm:t>
    </dgm:pt>
    <dgm:pt modelId="{70465F28-9234-421C-B175-6F2138A6EA53}" type="parTrans" cxnId="{F6D3B22C-D34D-469A-B359-270408756669}">
      <dgm:prSet/>
      <dgm:spPr/>
      <dgm:t>
        <a:bodyPr/>
        <a:lstStyle/>
        <a:p>
          <a:endParaRPr lang="en-JM"/>
        </a:p>
      </dgm:t>
    </dgm:pt>
    <dgm:pt modelId="{638D2C9E-FB32-4E73-99B8-071DFD45166D}" type="sibTrans" cxnId="{F6D3B22C-D34D-469A-B359-270408756669}">
      <dgm:prSet/>
      <dgm:spPr/>
      <dgm:t>
        <a:bodyPr/>
        <a:lstStyle/>
        <a:p>
          <a:endParaRPr lang="en-JM"/>
        </a:p>
      </dgm:t>
    </dgm:pt>
    <dgm:pt modelId="{DEDA6C8C-639F-4BFD-B8A3-BFCB07BA88CA}">
      <dgm:prSet phldrT="[Text]"/>
      <dgm:spPr/>
      <dgm:t>
        <a:bodyPr/>
        <a:lstStyle/>
        <a:p>
          <a:r>
            <a:rPr lang="en-JM" dirty="0" smtClean="0"/>
            <a:t>Aluminium Reduction</a:t>
          </a:r>
          <a:endParaRPr lang="en-JM" dirty="0"/>
        </a:p>
      </dgm:t>
    </dgm:pt>
    <dgm:pt modelId="{751E76BD-01B5-471B-88A7-AA2903C4F669}" type="parTrans" cxnId="{41BFEF7E-0357-40B0-958E-6B389179E771}">
      <dgm:prSet/>
      <dgm:spPr/>
      <dgm:t>
        <a:bodyPr/>
        <a:lstStyle/>
        <a:p>
          <a:endParaRPr lang="en-JM"/>
        </a:p>
      </dgm:t>
    </dgm:pt>
    <dgm:pt modelId="{319271D5-BA29-40F5-A8B1-5592F6CB22A4}" type="sibTrans" cxnId="{41BFEF7E-0357-40B0-958E-6B389179E771}">
      <dgm:prSet/>
      <dgm:spPr/>
      <dgm:t>
        <a:bodyPr/>
        <a:lstStyle/>
        <a:p>
          <a:endParaRPr lang="en-JM"/>
        </a:p>
      </dgm:t>
    </dgm:pt>
    <dgm:pt modelId="{6F96564F-33E5-4F07-8751-D708A7370996}">
      <dgm:prSet phldrT="[Text]"/>
      <dgm:spPr/>
      <dgm:t>
        <a:bodyPr/>
        <a:lstStyle/>
        <a:p>
          <a:r>
            <a:rPr lang="en-JM" dirty="0" smtClean="0"/>
            <a:t>Water Hydrolysis</a:t>
          </a:r>
          <a:endParaRPr lang="en-JM" dirty="0"/>
        </a:p>
      </dgm:t>
    </dgm:pt>
    <dgm:pt modelId="{254CBA2D-BAAC-4A58-9A05-9D3A96B17929}" type="parTrans" cxnId="{29B4ECF8-071B-403B-81C2-A9D47BF55B38}">
      <dgm:prSet/>
      <dgm:spPr/>
      <dgm:t>
        <a:bodyPr/>
        <a:lstStyle/>
        <a:p>
          <a:endParaRPr lang="en-JM"/>
        </a:p>
      </dgm:t>
    </dgm:pt>
    <dgm:pt modelId="{7A0CB5A3-3110-45C7-B555-C803BCAD40A5}" type="sibTrans" cxnId="{29B4ECF8-071B-403B-81C2-A9D47BF55B38}">
      <dgm:prSet/>
      <dgm:spPr/>
      <dgm:t>
        <a:bodyPr/>
        <a:lstStyle/>
        <a:p>
          <a:endParaRPr lang="en-JM"/>
        </a:p>
      </dgm:t>
    </dgm:pt>
    <dgm:pt modelId="{197E1ABB-4A0E-4BD3-A80B-13BC8631668E}">
      <dgm:prSet phldrT="[Text]"/>
      <dgm:spPr/>
      <dgm:t>
        <a:bodyPr/>
        <a:lstStyle/>
        <a:p>
          <a:r>
            <a:rPr lang="en-JM" dirty="0" smtClean="0"/>
            <a:t>High Purity Water</a:t>
          </a:r>
          <a:endParaRPr lang="en-JM" dirty="0"/>
        </a:p>
      </dgm:t>
    </dgm:pt>
    <dgm:pt modelId="{7F7B5723-F98A-494C-B5EA-4F7E45A6919D}" type="parTrans" cxnId="{93CCF2F9-F2C7-475B-A357-CA75C2581D78}">
      <dgm:prSet/>
      <dgm:spPr/>
      <dgm:t>
        <a:bodyPr/>
        <a:lstStyle/>
        <a:p>
          <a:endParaRPr lang="en-JM"/>
        </a:p>
      </dgm:t>
    </dgm:pt>
    <dgm:pt modelId="{F9668CFD-6605-4866-B7EE-6E3B4DD0C321}" type="sibTrans" cxnId="{93CCF2F9-F2C7-475B-A357-CA75C2581D78}">
      <dgm:prSet/>
      <dgm:spPr/>
      <dgm:t>
        <a:bodyPr/>
        <a:lstStyle/>
        <a:p>
          <a:endParaRPr lang="en-JM"/>
        </a:p>
      </dgm:t>
    </dgm:pt>
    <dgm:pt modelId="{3C630B1D-7696-4DF3-BC49-0A00DAC790B4}">
      <dgm:prSet phldrT="[Text]"/>
      <dgm:spPr/>
      <dgm:t>
        <a:bodyPr/>
        <a:lstStyle/>
        <a:p>
          <a:r>
            <a:rPr lang="en-JM" dirty="0" smtClean="0"/>
            <a:t>Fuel Cell</a:t>
          </a:r>
          <a:endParaRPr lang="en-JM" dirty="0"/>
        </a:p>
      </dgm:t>
    </dgm:pt>
    <dgm:pt modelId="{BA374BB5-4ACF-40B4-9016-062E163F41C1}" type="parTrans" cxnId="{4C8CA7C6-6FF7-45F3-BFE6-0465A7FD8A87}">
      <dgm:prSet/>
      <dgm:spPr/>
      <dgm:t>
        <a:bodyPr/>
        <a:lstStyle/>
        <a:p>
          <a:endParaRPr lang="en-JM"/>
        </a:p>
      </dgm:t>
    </dgm:pt>
    <dgm:pt modelId="{EC0896E0-45DE-4B4C-BCB6-5D064AD7965B}" type="sibTrans" cxnId="{4C8CA7C6-6FF7-45F3-BFE6-0465A7FD8A87}">
      <dgm:prSet/>
      <dgm:spPr/>
      <dgm:t>
        <a:bodyPr/>
        <a:lstStyle/>
        <a:p>
          <a:endParaRPr lang="en-JM"/>
        </a:p>
      </dgm:t>
    </dgm:pt>
    <dgm:pt modelId="{6E3BD522-02D6-4B60-8A08-594A37ADD18A}">
      <dgm:prSet phldrT="[Text]"/>
      <dgm:spPr/>
      <dgm:t>
        <a:bodyPr/>
        <a:lstStyle/>
        <a:p>
          <a:r>
            <a:rPr lang="en-JM" dirty="0" smtClean="0"/>
            <a:t>Hydro-Carbon/Ammonia Reformation</a:t>
          </a:r>
          <a:endParaRPr lang="en-JM" dirty="0"/>
        </a:p>
      </dgm:t>
    </dgm:pt>
    <dgm:pt modelId="{C8FF216B-4E20-4134-859F-22CC41D72061}" type="parTrans" cxnId="{019AAAEA-58DE-4BB2-8E48-F48562EEEB11}">
      <dgm:prSet/>
      <dgm:spPr/>
      <dgm:t>
        <a:bodyPr/>
        <a:lstStyle/>
        <a:p>
          <a:endParaRPr lang="en-JM"/>
        </a:p>
      </dgm:t>
    </dgm:pt>
    <dgm:pt modelId="{3F99AAE5-A6F1-41CB-B833-8D63337FCD33}" type="sibTrans" cxnId="{019AAAEA-58DE-4BB2-8E48-F48562EEEB11}">
      <dgm:prSet/>
      <dgm:spPr/>
      <dgm:t>
        <a:bodyPr/>
        <a:lstStyle/>
        <a:p>
          <a:endParaRPr lang="en-JM"/>
        </a:p>
      </dgm:t>
    </dgm:pt>
    <dgm:pt modelId="{B71F04B9-46F2-4625-8274-8A7B9F6C15CA}">
      <dgm:prSet phldrT="[Text]"/>
      <dgm:spPr/>
      <dgm:t>
        <a:bodyPr/>
        <a:lstStyle/>
        <a:p>
          <a:r>
            <a:rPr lang="en-JM" dirty="0" smtClean="0"/>
            <a:t>Distilled</a:t>
          </a:r>
          <a:endParaRPr lang="en-JM" dirty="0"/>
        </a:p>
      </dgm:t>
    </dgm:pt>
    <dgm:pt modelId="{6B2D6C46-9580-4A01-A59D-F9B9F2A700E0}" type="parTrans" cxnId="{6CF75A6D-4EC3-4A6C-8D1C-BD74F1B6E7B5}">
      <dgm:prSet/>
      <dgm:spPr/>
      <dgm:t>
        <a:bodyPr/>
        <a:lstStyle/>
        <a:p>
          <a:endParaRPr lang="en-JM"/>
        </a:p>
      </dgm:t>
    </dgm:pt>
    <dgm:pt modelId="{AF14B3A8-8E47-4633-B7B8-DD09EBF670B9}" type="sibTrans" cxnId="{6CF75A6D-4EC3-4A6C-8D1C-BD74F1B6E7B5}">
      <dgm:prSet/>
      <dgm:spPr/>
      <dgm:t>
        <a:bodyPr/>
        <a:lstStyle/>
        <a:p>
          <a:endParaRPr lang="en-JM"/>
        </a:p>
      </dgm:t>
    </dgm:pt>
    <dgm:pt modelId="{24A8D442-3DE3-4882-863D-80C0EF34ABAE}">
      <dgm:prSet phldrT="[Text]"/>
      <dgm:spPr/>
      <dgm:t>
        <a:bodyPr/>
        <a:lstStyle/>
        <a:p>
          <a:r>
            <a:rPr lang="en-JM" dirty="0" smtClean="0"/>
            <a:t>De-Ionized</a:t>
          </a:r>
          <a:endParaRPr lang="en-JM" dirty="0"/>
        </a:p>
      </dgm:t>
    </dgm:pt>
    <dgm:pt modelId="{225F0ECA-DC95-4B32-ADE9-B0FCA380893E}" type="parTrans" cxnId="{CA560123-8D78-4873-B346-7A31384920C9}">
      <dgm:prSet/>
      <dgm:spPr/>
      <dgm:t>
        <a:bodyPr/>
        <a:lstStyle/>
        <a:p>
          <a:endParaRPr lang="en-JM"/>
        </a:p>
      </dgm:t>
    </dgm:pt>
    <dgm:pt modelId="{811E0694-9971-4ADE-A425-C207A490BDA2}" type="sibTrans" cxnId="{CA560123-8D78-4873-B346-7A31384920C9}">
      <dgm:prSet/>
      <dgm:spPr/>
      <dgm:t>
        <a:bodyPr/>
        <a:lstStyle/>
        <a:p>
          <a:endParaRPr lang="en-JM"/>
        </a:p>
      </dgm:t>
    </dgm:pt>
    <dgm:pt modelId="{410DF3AE-F439-477F-B67F-DDCDEA6E82F2}">
      <dgm:prSet phldrT="[Text]"/>
      <dgm:spPr/>
      <dgm:t>
        <a:bodyPr/>
        <a:lstStyle/>
        <a:p>
          <a:r>
            <a:rPr lang="en-JM" dirty="0" smtClean="0"/>
            <a:t>HV Disassociation</a:t>
          </a:r>
          <a:endParaRPr lang="en-JM" dirty="0"/>
        </a:p>
      </dgm:t>
    </dgm:pt>
    <dgm:pt modelId="{C0D89F4A-3170-47CB-B5B8-C2070E6D464D}" type="parTrans" cxnId="{67AC5BE5-0009-4E2C-9839-27A9AEC45C45}">
      <dgm:prSet/>
      <dgm:spPr/>
      <dgm:t>
        <a:bodyPr/>
        <a:lstStyle/>
        <a:p>
          <a:endParaRPr lang="en-JM"/>
        </a:p>
      </dgm:t>
    </dgm:pt>
    <dgm:pt modelId="{2AF1C088-E894-4C9B-8760-456DC8197B3E}" type="sibTrans" cxnId="{67AC5BE5-0009-4E2C-9839-27A9AEC45C45}">
      <dgm:prSet/>
      <dgm:spPr/>
      <dgm:t>
        <a:bodyPr/>
        <a:lstStyle/>
        <a:p>
          <a:endParaRPr lang="en-JM"/>
        </a:p>
      </dgm:t>
    </dgm:pt>
    <dgm:pt modelId="{4DFA10EA-D1D7-40C8-9CF9-74E0AB9A9334}">
      <dgm:prSet phldrT="[Text]"/>
      <dgm:spPr/>
      <dgm:t>
        <a:bodyPr/>
        <a:lstStyle/>
        <a:p>
          <a:pPr/>
          <a:r>
            <a:rPr lang="en-JM" dirty="0" smtClean="0"/>
            <a:t>Hydro-Oxy Gas</a:t>
          </a:r>
          <a:endParaRPr lang="en-JM" dirty="0"/>
        </a:p>
      </dgm:t>
    </dgm:pt>
    <dgm:pt modelId="{50837309-D6FD-49D0-9986-DBE04F85E7CA}" type="parTrans" cxnId="{6779A846-2563-44A4-988E-4003DC738E33}">
      <dgm:prSet/>
      <dgm:spPr/>
      <dgm:t>
        <a:bodyPr/>
        <a:lstStyle/>
        <a:p>
          <a:endParaRPr lang="en-JM"/>
        </a:p>
      </dgm:t>
    </dgm:pt>
    <dgm:pt modelId="{DE0D793E-2109-434C-8B38-B569F703C7E1}" type="sibTrans" cxnId="{6779A846-2563-44A4-988E-4003DC738E33}">
      <dgm:prSet/>
      <dgm:spPr/>
      <dgm:t>
        <a:bodyPr/>
        <a:lstStyle/>
        <a:p>
          <a:endParaRPr lang="en-JM"/>
        </a:p>
      </dgm:t>
    </dgm:pt>
    <dgm:pt modelId="{583C39AC-BCE7-4E10-912F-D967C1F5C558}">
      <dgm:prSet phldrT="[Text]"/>
      <dgm:spPr/>
      <dgm:t>
        <a:bodyPr/>
        <a:lstStyle/>
        <a:p>
          <a:pPr/>
          <a:r>
            <a:rPr lang="en-JM" dirty="0" smtClean="0"/>
            <a:t>Browns Gas</a:t>
          </a:r>
          <a:endParaRPr lang="en-JM" dirty="0"/>
        </a:p>
      </dgm:t>
    </dgm:pt>
    <dgm:pt modelId="{6CBC99E8-4563-46C2-8B7F-529FF2D3C8CD}" type="parTrans" cxnId="{E0E36BCC-CF9F-4EBC-8915-2AF8A83B4A1B}">
      <dgm:prSet/>
      <dgm:spPr/>
      <dgm:t>
        <a:bodyPr/>
        <a:lstStyle/>
        <a:p>
          <a:endParaRPr lang="en-JM"/>
        </a:p>
      </dgm:t>
    </dgm:pt>
    <dgm:pt modelId="{73C642C5-1F7E-4754-BAF7-D3291538E206}" type="sibTrans" cxnId="{E0E36BCC-CF9F-4EBC-8915-2AF8A83B4A1B}">
      <dgm:prSet/>
      <dgm:spPr/>
      <dgm:t>
        <a:bodyPr/>
        <a:lstStyle/>
        <a:p>
          <a:endParaRPr lang="en-JM"/>
        </a:p>
      </dgm:t>
    </dgm:pt>
    <dgm:pt modelId="{F6F366B8-D9A9-45A2-9B44-F76FD198FBE4}">
      <dgm:prSet phldrT="[Text]"/>
      <dgm:spPr/>
      <dgm:t>
        <a:bodyPr/>
        <a:lstStyle/>
        <a:p>
          <a:pPr/>
          <a:r>
            <a:rPr lang="en-JM" dirty="0" smtClean="0"/>
            <a:t>HHO Gas</a:t>
          </a:r>
          <a:endParaRPr lang="en-JM" dirty="0"/>
        </a:p>
      </dgm:t>
    </dgm:pt>
    <dgm:pt modelId="{8EB4A48F-A829-41FB-8063-B1DAB53CBBAD}" type="parTrans" cxnId="{22455E39-FE3F-4AED-998E-C0A97305650A}">
      <dgm:prSet/>
      <dgm:spPr/>
      <dgm:t>
        <a:bodyPr/>
        <a:lstStyle/>
        <a:p>
          <a:endParaRPr lang="en-JM"/>
        </a:p>
      </dgm:t>
    </dgm:pt>
    <dgm:pt modelId="{4991C66B-7BDA-4B79-A9A5-9130E0C842B3}" type="sibTrans" cxnId="{22455E39-FE3F-4AED-998E-C0A97305650A}">
      <dgm:prSet/>
      <dgm:spPr/>
      <dgm:t>
        <a:bodyPr/>
        <a:lstStyle/>
        <a:p>
          <a:endParaRPr lang="en-JM"/>
        </a:p>
      </dgm:t>
    </dgm:pt>
    <dgm:pt modelId="{B98D1AB8-3E0B-40EF-9B37-EEAAA1B2664C}">
      <dgm:prSet phldrT="[Text]"/>
      <dgm:spPr/>
      <dgm:t>
        <a:bodyPr/>
        <a:lstStyle/>
        <a:p>
          <a:pPr/>
          <a:endParaRPr lang="en-JM" dirty="0"/>
        </a:p>
      </dgm:t>
    </dgm:pt>
    <dgm:pt modelId="{E379D61E-AEF1-47F5-98C3-22C2D9FED2E6}" type="parTrans" cxnId="{822C964C-A63E-4923-A2D1-447C0DA29BEC}">
      <dgm:prSet/>
      <dgm:spPr/>
      <dgm:t>
        <a:bodyPr/>
        <a:lstStyle/>
        <a:p>
          <a:endParaRPr lang="en-JM"/>
        </a:p>
      </dgm:t>
    </dgm:pt>
    <dgm:pt modelId="{9B9EBDD8-5947-452B-8711-B132AE7237FF}" type="sibTrans" cxnId="{822C964C-A63E-4923-A2D1-447C0DA29BEC}">
      <dgm:prSet/>
      <dgm:spPr/>
      <dgm:t>
        <a:bodyPr/>
        <a:lstStyle/>
        <a:p>
          <a:endParaRPr lang="en-JM"/>
        </a:p>
      </dgm:t>
    </dgm:pt>
    <dgm:pt modelId="{A81FD377-B0D5-454C-ADA0-D7547500328C}">
      <dgm:prSet phldrT="[Text]"/>
      <dgm:spPr/>
      <dgm:t>
        <a:bodyPr/>
        <a:lstStyle/>
        <a:p>
          <a:pPr/>
          <a:r>
            <a:rPr lang="en-JM" dirty="0" err="1" smtClean="0"/>
            <a:t>Stoichiometrically</a:t>
          </a:r>
          <a:r>
            <a:rPr lang="en-JM" dirty="0" smtClean="0"/>
            <a:t> Balanced</a:t>
          </a:r>
          <a:endParaRPr lang="en-JM" dirty="0"/>
        </a:p>
      </dgm:t>
    </dgm:pt>
    <dgm:pt modelId="{AD143BD3-E904-4BF1-A4C3-9EA29B82274A}" type="parTrans" cxnId="{CD30ED07-7965-4F5E-A5C6-943D2AAE9C14}">
      <dgm:prSet/>
      <dgm:spPr/>
      <dgm:t>
        <a:bodyPr/>
        <a:lstStyle/>
        <a:p>
          <a:endParaRPr lang="en-JM"/>
        </a:p>
      </dgm:t>
    </dgm:pt>
    <dgm:pt modelId="{05774753-5D2E-4D6F-8575-6E4BCE5DAB73}" type="sibTrans" cxnId="{CD30ED07-7965-4F5E-A5C6-943D2AAE9C14}">
      <dgm:prSet/>
      <dgm:spPr/>
      <dgm:t>
        <a:bodyPr/>
        <a:lstStyle/>
        <a:p>
          <a:endParaRPr lang="en-JM"/>
        </a:p>
      </dgm:t>
    </dgm:pt>
    <dgm:pt modelId="{2074B359-1D76-4C3C-99C8-B46E48D48314}" type="pres">
      <dgm:prSet presAssocID="{503D2E6A-CD9F-4119-846F-B951142E0EDC}" presName="cycleMatrixDiagram" presStyleCnt="0">
        <dgm:presLayoutVars>
          <dgm:chMax val="1"/>
          <dgm:dir/>
          <dgm:animLvl val="lvl"/>
          <dgm:resizeHandles val="exact"/>
        </dgm:presLayoutVars>
      </dgm:prSet>
      <dgm:spPr/>
    </dgm:pt>
    <dgm:pt modelId="{35E9BEEA-21F7-4B64-B270-62B99E6B76DD}" type="pres">
      <dgm:prSet presAssocID="{503D2E6A-CD9F-4119-846F-B951142E0EDC}" presName="children" presStyleCnt="0"/>
      <dgm:spPr/>
    </dgm:pt>
    <dgm:pt modelId="{909C33FC-F222-4170-8650-C33DE942C31D}" type="pres">
      <dgm:prSet presAssocID="{503D2E6A-CD9F-4119-846F-B951142E0EDC}" presName="child1group" presStyleCnt="0"/>
      <dgm:spPr/>
    </dgm:pt>
    <dgm:pt modelId="{E4302A49-9697-46BA-9AF4-277BAAED65B0}" type="pres">
      <dgm:prSet presAssocID="{503D2E6A-CD9F-4119-846F-B951142E0EDC}" presName="child1" presStyleLbl="bgAcc1" presStyleIdx="0" presStyleCnt="4"/>
      <dgm:spPr/>
      <dgm:t>
        <a:bodyPr/>
        <a:lstStyle/>
        <a:p>
          <a:endParaRPr lang="en-JM"/>
        </a:p>
      </dgm:t>
    </dgm:pt>
    <dgm:pt modelId="{623DC778-5283-469C-895A-FD8C7CFBD34F}" type="pres">
      <dgm:prSet presAssocID="{503D2E6A-CD9F-4119-846F-B951142E0EDC}" presName="child1Text" presStyleLbl="bgAcc1" presStyleIdx="0" presStyleCnt="4">
        <dgm:presLayoutVars>
          <dgm:bulletEnabled val="1"/>
        </dgm:presLayoutVars>
      </dgm:prSet>
      <dgm:spPr/>
      <dgm:t>
        <a:bodyPr/>
        <a:lstStyle/>
        <a:p>
          <a:endParaRPr lang="en-JM"/>
        </a:p>
      </dgm:t>
    </dgm:pt>
    <dgm:pt modelId="{65D4AF08-08D4-4FE7-AD39-0DD15626298D}" type="pres">
      <dgm:prSet presAssocID="{503D2E6A-CD9F-4119-846F-B951142E0EDC}" presName="child2group" presStyleCnt="0"/>
      <dgm:spPr/>
    </dgm:pt>
    <dgm:pt modelId="{9007CDF3-8C27-4BE6-A32E-11C359F95D0B}" type="pres">
      <dgm:prSet presAssocID="{503D2E6A-CD9F-4119-846F-B951142E0EDC}" presName="child2" presStyleLbl="bgAcc1" presStyleIdx="1" presStyleCnt="4"/>
      <dgm:spPr/>
      <dgm:t>
        <a:bodyPr/>
        <a:lstStyle/>
        <a:p>
          <a:endParaRPr lang="en-JM"/>
        </a:p>
      </dgm:t>
    </dgm:pt>
    <dgm:pt modelId="{F9AE1D3A-478D-4528-8227-B5ECFCBF9042}" type="pres">
      <dgm:prSet presAssocID="{503D2E6A-CD9F-4119-846F-B951142E0EDC}" presName="child2Text" presStyleLbl="bgAcc1" presStyleIdx="1" presStyleCnt="4">
        <dgm:presLayoutVars>
          <dgm:bulletEnabled val="1"/>
        </dgm:presLayoutVars>
      </dgm:prSet>
      <dgm:spPr/>
      <dgm:t>
        <a:bodyPr/>
        <a:lstStyle/>
        <a:p>
          <a:endParaRPr lang="en-JM"/>
        </a:p>
      </dgm:t>
    </dgm:pt>
    <dgm:pt modelId="{6BEC09E4-12DD-4FAF-979A-886496A7CAFE}" type="pres">
      <dgm:prSet presAssocID="{503D2E6A-CD9F-4119-846F-B951142E0EDC}" presName="child3group" presStyleCnt="0"/>
      <dgm:spPr/>
    </dgm:pt>
    <dgm:pt modelId="{D11387FE-9E08-42ED-9DC6-772A76FE2474}" type="pres">
      <dgm:prSet presAssocID="{503D2E6A-CD9F-4119-846F-B951142E0EDC}" presName="child3" presStyleLbl="bgAcc1" presStyleIdx="2" presStyleCnt="4"/>
      <dgm:spPr/>
      <dgm:t>
        <a:bodyPr/>
        <a:lstStyle/>
        <a:p>
          <a:endParaRPr lang="en-JM"/>
        </a:p>
      </dgm:t>
    </dgm:pt>
    <dgm:pt modelId="{05823F10-AB9D-4835-BA15-5E64D96A76F8}" type="pres">
      <dgm:prSet presAssocID="{503D2E6A-CD9F-4119-846F-B951142E0EDC}" presName="child3Text" presStyleLbl="bgAcc1" presStyleIdx="2" presStyleCnt="4">
        <dgm:presLayoutVars>
          <dgm:bulletEnabled val="1"/>
        </dgm:presLayoutVars>
      </dgm:prSet>
      <dgm:spPr/>
      <dgm:t>
        <a:bodyPr/>
        <a:lstStyle/>
        <a:p>
          <a:endParaRPr lang="en-JM"/>
        </a:p>
      </dgm:t>
    </dgm:pt>
    <dgm:pt modelId="{9548D435-96F6-4359-9DDE-11154349D69B}" type="pres">
      <dgm:prSet presAssocID="{503D2E6A-CD9F-4119-846F-B951142E0EDC}" presName="child4group" presStyleCnt="0"/>
      <dgm:spPr/>
    </dgm:pt>
    <dgm:pt modelId="{D8E9B87B-7B3F-428D-AC04-E4008F143F6E}" type="pres">
      <dgm:prSet presAssocID="{503D2E6A-CD9F-4119-846F-B951142E0EDC}" presName="child4" presStyleLbl="bgAcc1" presStyleIdx="3" presStyleCnt="4"/>
      <dgm:spPr/>
      <dgm:t>
        <a:bodyPr/>
        <a:lstStyle/>
        <a:p>
          <a:endParaRPr lang="en-JM"/>
        </a:p>
      </dgm:t>
    </dgm:pt>
    <dgm:pt modelId="{824C4384-76A4-4C57-B965-08295CAC9B4B}" type="pres">
      <dgm:prSet presAssocID="{503D2E6A-CD9F-4119-846F-B951142E0EDC}" presName="child4Text" presStyleLbl="bgAcc1" presStyleIdx="3" presStyleCnt="4">
        <dgm:presLayoutVars>
          <dgm:bulletEnabled val="1"/>
        </dgm:presLayoutVars>
      </dgm:prSet>
      <dgm:spPr/>
      <dgm:t>
        <a:bodyPr/>
        <a:lstStyle/>
        <a:p>
          <a:endParaRPr lang="en-JM"/>
        </a:p>
      </dgm:t>
    </dgm:pt>
    <dgm:pt modelId="{09EF6891-DCFE-49CD-A444-6DF02FF6F0CA}" type="pres">
      <dgm:prSet presAssocID="{503D2E6A-CD9F-4119-846F-B951142E0EDC}" presName="childPlaceholder" presStyleCnt="0"/>
      <dgm:spPr/>
    </dgm:pt>
    <dgm:pt modelId="{625B8D99-947B-4706-8018-C3A065EF375B}" type="pres">
      <dgm:prSet presAssocID="{503D2E6A-CD9F-4119-846F-B951142E0EDC}" presName="circle" presStyleCnt="0"/>
      <dgm:spPr/>
    </dgm:pt>
    <dgm:pt modelId="{C7B7D879-B971-4D9A-B808-F59D13701E61}" type="pres">
      <dgm:prSet presAssocID="{503D2E6A-CD9F-4119-846F-B951142E0EDC}" presName="quadrant1" presStyleLbl="node1" presStyleIdx="0" presStyleCnt="4">
        <dgm:presLayoutVars>
          <dgm:chMax val="1"/>
          <dgm:bulletEnabled val="1"/>
        </dgm:presLayoutVars>
      </dgm:prSet>
      <dgm:spPr/>
      <dgm:t>
        <a:bodyPr/>
        <a:lstStyle/>
        <a:p>
          <a:endParaRPr lang="en-JM"/>
        </a:p>
      </dgm:t>
    </dgm:pt>
    <dgm:pt modelId="{AC2FE171-23CE-42EB-B61F-194054C3594A}" type="pres">
      <dgm:prSet presAssocID="{503D2E6A-CD9F-4119-846F-B951142E0EDC}" presName="quadrant2" presStyleLbl="node1" presStyleIdx="1" presStyleCnt="4">
        <dgm:presLayoutVars>
          <dgm:chMax val="1"/>
          <dgm:bulletEnabled val="1"/>
        </dgm:presLayoutVars>
      </dgm:prSet>
      <dgm:spPr/>
      <dgm:t>
        <a:bodyPr/>
        <a:lstStyle/>
        <a:p>
          <a:endParaRPr lang="en-JM"/>
        </a:p>
      </dgm:t>
    </dgm:pt>
    <dgm:pt modelId="{DA0802E6-17CE-40F7-97A1-0334E97DB3D5}" type="pres">
      <dgm:prSet presAssocID="{503D2E6A-CD9F-4119-846F-B951142E0EDC}" presName="quadrant3" presStyleLbl="node1" presStyleIdx="2" presStyleCnt="4">
        <dgm:presLayoutVars>
          <dgm:chMax val="1"/>
          <dgm:bulletEnabled val="1"/>
        </dgm:presLayoutVars>
      </dgm:prSet>
      <dgm:spPr/>
      <dgm:t>
        <a:bodyPr/>
        <a:lstStyle/>
        <a:p>
          <a:endParaRPr lang="en-JM"/>
        </a:p>
      </dgm:t>
    </dgm:pt>
    <dgm:pt modelId="{796C8D57-9175-48EE-BD1A-F0C1BBCDA9A9}" type="pres">
      <dgm:prSet presAssocID="{503D2E6A-CD9F-4119-846F-B951142E0EDC}" presName="quadrant4" presStyleLbl="node1" presStyleIdx="3" presStyleCnt="4">
        <dgm:presLayoutVars>
          <dgm:chMax val="1"/>
          <dgm:bulletEnabled val="1"/>
        </dgm:presLayoutVars>
      </dgm:prSet>
      <dgm:spPr/>
      <dgm:t>
        <a:bodyPr/>
        <a:lstStyle/>
        <a:p>
          <a:endParaRPr lang="en-JM"/>
        </a:p>
      </dgm:t>
    </dgm:pt>
    <dgm:pt modelId="{8B5B32FF-C307-41CC-A5B5-0442CEFC9DFC}" type="pres">
      <dgm:prSet presAssocID="{503D2E6A-CD9F-4119-846F-B951142E0EDC}" presName="quadrantPlaceholder" presStyleCnt="0"/>
      <dgm:spPr/>
    </dgm:pt>
    <dgm:pt modelId="{621C0245-823F-4159-998E-7BC273F8C7B3}" type="pres">
      <dgm:prSet presAssocID="{503D2E6A-CD9F-4119-846F-B951142E0EDC}" presName="center1" presStyleLbl="fgShp" presStyleIdx="0" presStyleCnt="2"/>
      <dgm:spPr/>
    </dgm:pt>
    <dgm:pt modelId="{E8D62E10-3D3E-4038-B01B-C6961A73042B}" type="pres">
      <dgm:prSet presAssocID="{503D2E6A-CD9F-4119-846F-B951142E0EDC}" presName="center2" presStyleLbl="fgShp" presStyleIdx="1" presStyleCnt="2"/>
      <dgm:spPr/>
    </dgm:pt>
  </dgm:ptLst>
  <dgm:cxnLst>
    <dgm:cxn modelId="{6CF75A6D-4EC3-4A6C-8D1C-BD74F1B6E7B5}" srcId="{2A51F2A4-77AA-40BE-B526-60E368207F75}" destId="{B71F04B9-46F2-4625-8274-8A7B9F6C15CA}" srcOrd="1" destOrd="0" parTransId="{6B2D6C46-9580-4A01-A59D-F9B9F2A700E0}" sibTransId="{AF14B3A8-8E47-4633-B7B8-DD09EBF670B9}"/>
    <dgm:cxn modelId="{41BFEF7E-0357-40B0-958E-6B389179E771}" srcId="{70D3C264-4F99-4AC2-B734-598452E4CB59}" destId="{DEDA6C8C-639F-4BFD-B8A3-BFCB07BA88CA}" srcOrd="2" destOrd="0" parTransId="{751E76BD-01B5-471B-88A7-AA2903C4F669}" sibTransId="{319271D5-BA29-40F5-A8B1-5592F6CB22A4}"/>
    <dgm:cxn modelId="{D29A649B-BDBA-4AA4-8C89-088D9A600545}" type="presOf" srcId="{A81FD377-B0D5-454C-ADA0-D7547500328C}" destId="{D11387FE-9E08-42ED-9DC6-772A76FE2474}" srcOrd="0" destOrd="3" presId="urn:microsoft.com/office/officeart/2005/8/layout/cycle4"/>
    <dgm:cxn modelId="{CA560123-8D78-4873-B346-7A31384920C9}" srcId="{2A51F2A4-77AA-40BE-B526-60E368207F75}" destId="{24A8D442-3DE3-4882-863D-80C0EF34ABAE}" srcOrd="2" destOrd="0" parTransId="{225F0ECA-DC95-4B32-ADE9-B0FCA380893E}" sibTransId="{811E0694-9971-4ADE-A425-C207A490BDA2}"/>
    <dgm:cxn modelId="{5BBFAD89-092B-4C68-8940-758E8F34669C}" type="presOf" srcId="{70D3C264-4F99-4AC2-B734-598452E4CB59}" destId="{AC2FE171-23CE-42EB-B61F-194054C3594A}" srcOrd="0" destOrd="0" presId="urn:microsoft.com/office/officeart/2005/8/layout/cycle4"/>
    <dgm:cxn modelId="{271679E0-ECFE-4B65-8A0F-85E9B75415D0}" type="presOf" srcId="{B71F04B9-46F2-4625-8274-8A7B9F6C15CA}" destId="{623DC778-5283-469C-895A-FD8C7CFBD34F}" srcOrd="1" destOrd="1" presId="urn:microsoft.com/office/officeart/2005/8/layout/cycle4"/>
    <dgm:cxn modelId="{71AD642B-F41C-4B73-B6F4-05B62B3D6EED}" type="presOf" srcId="{1AD326E1-C302-4E5E-B78E-779545B249E7}" destId="{DA0802E6-17CE-40F7-97A1-0334E97DB3D5}" srcOrd="0" destOrd="0" presId="urn:microsoft.com/office/officeart/2005/8/layout/cycle4"/>
    <dgm:cxn modelId="{F62257AA-234B-4843-9815-8D8AA87D4E3B}" type="presOf" srcId="{6E3BD522-02D6-4B60-8A08-594A37ADD18A}" destId="{F9AE1D3A-478D-4528-8227-B5ECFCBF9042}" srcOrd="1" destOrd="0" presId="urn:microsoft.com/office/officeart/2005/8/layout/cycle4"/>
    <dgm:cxn modelId="{6779A846-2563-44A4-988E-4003DC738E33}" srcId="{1AD326E1-C302-4E5E-B78E-779545B249E7}" destId="{4DFA10EA-D1D7-40C8-9CF9-74E0AB9A9334}" srcOrd="0" destOrd="0" parTransId="{50837309-D6FD-49D0-9986-DBE04F85E7CA}" sibTransId="{DE0D793E-2109-434C-8B38-B569F703C7E1}"/>
    <dgm:cxn modelId="{CA3FEC13-A5E0-4633-B60F-DCF8B0CC7BEB}" type="presOf" srcId="{6E3BD522-02D6-4B60-8A08-594A37ADD18A}" destId="{9007CDF3-8C27-4BE6-A32E-11C359F95D0B}" srcOrd="0" destOrd="0" presId="urn:microsoft.com/office/officeart/2005/8/layout/cycle4"/>
    <dgm:cxn modelId="{4CA17319-507E-4737-B957-E8ABC46D1F07}" type="presOf" srcId="{3C630B1D-7696-4DF3-BC49-0A00DAC790B4}" destId="{824C4384-76A4-4C57-B965-08295CAC9B4B}" srcOrd="1" destOrd="0" presId="urn:microsoft.com/office/officeart/2005/8/layout/cycle4"/>
    <dgm:cxn modelId="{E0E36BCC-CF9F-4EBC-8915-2AF8A83B4A1B}" srcId="{1AD326E1-C302-4E5E-B78E-779545B249E7}" destId="{583C39AC-BCE7-4E10-912F-D967C1F5C558}" srcOrd="1" destOrd="0" parTransId="{6CBC99E8-4563-46C2-8B7F-529FF2D3C8CD}" sibTransId="{73C642C5-1F7E-4754-BAF7-D3291538E206}"/>
    <dgm:cxn modelId="{4C8CA7C6-6FF7-45F3-BFE6-0465A7FD8A87}" srcId="{5CEC4F24-1105-4958-AD96-9E39750EB615}" destId="{3C630B1D-7696-4DF3-BC49-0A00DAC790B4}" srcOrd="0" destOrd="0" parTransId="{BA374BB5-4ACF-40B4-9016-062E163F41C1}" sibTransId="{EC0896E0-45DE-4B4C-BCB6-5D064AD7965B}"/>
    <dgm:cxn modelId="{019AAAEA-58DE-4BB2-8E48-F48562EEEB11}" srcId="{70D3C264-4F99-4AC2-B734-598452E4CB59}" destId="{6E3BD522-02D6-4B60-8A08-594A37ADD18A}" srcOrd="0" destOrd="0" parTransId="{C8FF216B-4E20-4134-859F-22CC41D72061}" sibTransId="{3F99AAE5-A6F1-41CB-B833-8D63337FCD33}"/>
    <dgm:cxn modelId="{91828171-B385-43A8-BEC9-1DB544D918E8}" type="presOf" srcId="{4DFA10EA-D1D7-40C8-9CF9-74E0AB9A9334}" destId="{05823F10-AB9D-4835-BA15-5E64D96A76F8}" srcOrd="1" destOrd="0" presId="urn:microsoft.com/office/officeart/2005/8/layout/cycle4"/>
    <dgm:cxn modelId="{2553392D-CE96-4AD2-A45F-9367FBCED78F}" type="presOf" srcId="{F6F366B8-D9A9-45A2-9B44-F76FD198FBE4}" destId="{05823F10-AB9D-4835-BA15-5E64D96A76F8}" srcOrd="1" destOrd="2" presId="urn:microsoft.com/office/officeart/2005/8/layout/cycle4"/>
    <dgm:cxn modelId="{91AD84E7-659D-4A9D-9A37-882333000563}" type="presOf" srcId="{B98D1AB8-3E0B-40EF-9B37-EEAAA1B2664C}" destId="{05823F10-AB9D-4835-BA15-5E64D96A76F8}" srcOrd="1" destOrd="4" presId="urn:microsoft.com/office/officeart/2005/8/layout/cycle4"/>
    <dgm:cxn modelId="{34B73B71-9A38-4389-BD2A-0D07FBD8053E}" type="presOf" srcId="{A81FD377-B0D5-454C-ADA0-D7547500328C}" destId="{05823F10-AB9D-4835-BA15-5E64D96A76F8}" srcOrd="1" destOrd="3" presId="urn:microsoft.com/office/officeart/2005/8/layout/cycle4"/>
    <dgm:cxn modelId="{B27B043D-4CF3-48EA-900D-73A573A91B9B}" type="presOf" srcId="{583C39AC-BCE7-4E10-912F-D967C1F5C558}" destId="{D11387FE-9E08-42ED-9DC6-772A76FE2474}" srcOrd="0" destOrd="1" presId="urn:microsoft.com/office/officeart/2005/8/layout/cycle4"/>
    <dgm:cxn modelId="{6F4D8BC7-C3DC-42AE-866C-89EF39B58869}" type="presOf" srcId="{6F96564F-33E5-4F07-8751-D708A7370996}" destId="{F9AE1D3A-478D-4528-8227-B5ECFCBF9042}" srcOrd="1" destOrd="1" presId="urn:microsoft.com/office/officeart/2005/8/layout/cycle4"/>
    <dgm:cxn modelId="{34CE27D2-CAFB-44AE-8C5E-6E99EF39CE95}" type="presOf" srcId="{197E1ABB-4A0E-4BD3-A80B-13BC8631668E}" destId="{E4302A49-9697-46BA-9AF4-277BAAED65B0}" srcOrd="0" destOrd="0" presId="urn:microsoft.com/office/officeart/2005/8/layout/cycle4"/>
    <dgm:cxn modelId="{93CCF2F9-F2C7-475B-A357-CA75C2581D78}" srcId="{2A51F2A4-77AA-40BE-B526-60E368207F75}" destId="{197E1ABB-4A0E-4BD3-A80B-13BC8631668E}" srcOrd="0" destOrd="0" parTransId="{7F7B5723-F98A-494C-B5EA-4F7E45A6919D}" sibTransId="{F9668CFD-6605-4866-B7EE-6E3B4DD0C321}"/>
    <dgm:cxn modelId="{1150A0C7-61F9-49BA-B2E9-17328268A0A4}" type="presOf" srcId="{24A8D442-3DE3-4882-863D-80C0EF34ABAE}" destId="{E4302A49-9697-46BA-9AF4-277BAAED65B0}" srcOrd="0" destOrd="2" presId="urn:microsoft.com/office/officeart/2005/8/layout/cycle4"/>
    <dgm:cxn modelId="{33FE1C1C-0B37-4B54-BB66-1D498C2DE2A6}" srcId="{503D2E6A-CD9F-4119-846F-B951142E0EDC}" destId="{2A51F2A4-77AA-40BE-B526-60E368207F75}" srcOrd="0" destOrd="0" parTransId="{39ECAE06-BCB3-4B67-B0F3-D4150FBCD951}" sibTransId="{7D4F24AE-8405-4B5C-B130-DECB4EAD6C07}"/>
    <dgm:cxn modelId="{A86C546C-05CD-4315-8D3D-F0089C4FFD1D}" type="presOf" srcId="{3C630B1D-7696-4DF3-BC49-0A00DAC790B4}" destId="{D8E9B87B-7B3F-428D-AC04-E4008F143F6E}" srcOrd="0" destOrd="0" presId="urn:microsoft.com/office/officeart/2005/8/layout/cycle4"/>
    <dgm:cxn modelId="{F29C1BF8-42B4-441D-873F-BBBB6A75F126}" type="presOf" srcId="{2A51F2A4-77AA-40BE-B526-60E368207F75}" destId="{C7B7D879-B971-4D9A-B808-F59D13701E61}" srcOrd="0" destOrd="0" presId="urn:microsoft.com/office/officeart/2005/8/layout/cycle4"/>
    <dgm:cxn modelId="{822BA400-1C5C-4A8A-980B-7E99DE0AE644}" type="presOf" srcId="{F6F366B8-D9A9-45A2-9B44-F76FD198FBE4}" destId="{D11387FE-9E08-42ED-9DC6-772A76FE2474}" srcOrd="0" destOrd="2" presId="urn:microsoft.com/office/officeart/2005/8/layout/cycle4"/>
    <dgm:cxn modelId="{54F32D06-D950-492F-B67C-880F00EDA030}" type="presOf" srcId="{6F96564F-33E5-4F07-8751-D708A7370996}" destId="{9007CDF3-8C27-4BE6-A32E-11C359F95D0B}" srcOrd="0" destOrd="1" presId="urn:microsoft.com/office/officeart/2005/8/layout/cycle4"/>
    <dgm:cxn modelId="{255DFA33-C630-4F7D-98D8-0EAAA6ED6A99}" type="presOf" srcId="{3F3A74A5-A573-496F-B8C3-07198387FA9F}" destId="{D8E9B87B-7B3F-428D-AC04-E4008F143F6E}" srcOrd="0" destOrd="1" presId="urn:microsoft.com/office/officeart/2005/8/layout/cycle4"/>
    <dgm:cxn modelId="{92975115-B81B-42F1-8F7E-F2B33B9B4C90}" type="presOf" srcId="{197E1ABB-4A0E-4BD3-A80B-13BC8631668E}" destId="{623DC778-5283-469C-895A-FD8C7CFBD34F}" srcOrd="1" destOrd="0" presId="urn:microsoft.com/office/officeart/2005/8/layout/cycle4"/>
    <dgm:cxn modelId="{CD30ED07-7965-4F5E-A5C6-943D2AAE9C14}" srcId="{1AD326E1-C302-4E5E-B78E-779545B249E7}" destId="{A81FD377-B0D5-454C-ADA0-D7547500328C}" srcOrd="3" destOrd="0" parTransId="{AD143BD3-E904-4BF1-A4C3-9EA29B82274A}" sibTransId="{05774753-5D2E-4D6F-8575-6E4BCE5DAB73}"/>
    <dgm:cxn modelId="{29B4ECF8-071B-403B-81C2-A9D47BF55B38}" srcId="{70D3C264-4F99-4AC2-B734-598452E4CB59}" destId="{6F96564F-33E5-4F07-8751-D708A7370996}" srcOrd="1" destOrd="0" parTransId="{254CBA2D-BAAC-4A58-9A05-9D3A96B17929}" sibTransId="{7A0CB5A3-3110-45C7-B555-C803BCAD40A5}"/>
    <dgm:cxn modelId="{426E66C0-AEFE-40C5-836D-18E7C6E47B8F}" type="presOf" srcId="{5CEC4F24-1105-4958-AD96-9E39750EB615}" destId="{796C8D57-9175-48EE-BD1A-F0C1BBCDA9A9}" srcOrd="0" destOrd="0" presId="urn:microsoft.com/office/officeart/2005/8/layout/cycle4"/>
    <dgm:cxn modelId="{80803DF5-3612-49F6-A603-4A56427E1AC2}" type="presOf" srcId="{B71F04B9-46F2-4625-8274-8A7B9F6C15CA}" destId="{E4302A49-9697-46BA-9AF4-277BAAED65B0}" srcOrd="0" destOrd="1" presId="urn:microsoft.com/office/officeart/2005/8/layout/cycle4"/>
    <dgm:cxn modelId="{5A631621-0419-48AD-8448-88F30E4F2872}" type="presOf" srcId="{3F3A74A5-A573-496F-B8C3-07198387FA9F}" destId="{824C4384-76A4-4C57-B965-08295CAC9B4B}" srcOrd="1" destOrd="1" presId="urn:microsoft.com/office/officeart/2005/8/layout/cycle4"/>
    <dgm:cxn modelId="{67AC5BE5-0009-4E2C-9839-27A9AEC45C45}" srcId="{70D3C264-4F99-4AC2-B734-598452E4CB59}" destId="{410DF3AE-F439-477F-B67F-DDCDEA6E82F2}" srcOrd="3" destOrd="0" parTransId="{C0D89F4A-3170-47CB-B5B8-C2070E6D464D}" sibTransId="{2AF1C088-E894-4C9B-8760-456DC8197B3E}"/>
    <dgm:cxn modelId="{0249FC57-54A3-450C-9281-C83F9F727CBC}" type="presOf" srcId="{24A8D442-3DE3-4882-863D-80C0EF34ABAE}" destId="{623DC778-5283-469C-895A-FD8C7CFBD34F}" srcOrd="1" destOrd="2" presId="urn:microsoft.com/office/officeart/2005/8/layout/cycle4"/>
    <dgm:cxn modelId="{CD1F6D54-8CD0-4A59-9D1E-3A4140A49473}" type="presOf" srcId="{B98D1AB8-3E0B-40EF-9B37-EEAAA1B2664C}" destId="{D11387FE-9E08-42ED-9DC6-772A76FE2474}" srcOrd="0" destOrd="4" presId="urn:microsoft.com/office/officeart/2005/8/layout/cycle4"/>
    <dgm:cxn modelId="{F6D3B22C-D34D-469A-B359-270408756669}" srcId="{503D2E6A-CD9F-4119-846F-B951142E0EDC}" destId="{5CEC4F24-1105-4958-AD96-9E39750EB615}" srcOrd="3" destOrd="0" parTransId="{70465F28-9234-421C-B175-6F2138A6EA53}" sibTransId="{638D2C9E-FB32-4E73-99B8-071DFD45166D}"/>
    <dgm:cxn modelId="{EB954BBD-04F6-4EED-89B9-8FA0E3B90102}" type="presOf" srcId="{410DF3AE-F439-477F-B67F-DDCDEA6E82F2}" destId="{F9AE1D3A-478D-4528-8227-B5ECFCBF9042}" srcOrd="1" destOrd="3" presId="urn:microsoft.com/office/officeart/2005/8/layout/cycle4"/>
    <dgm:cxn modelId="{822C964C-A63E-4923-A2D1-447C0DA29BEC}" srcId="{1AD326E1-C302-4E5E-B78E-779545B249E7}" destId="{B98D1AB8-3E0B-40EF-9B37-EEAAA1B2664C}" srcOrd="4" destOrd="0" parTransId="{E379D61E-AEF1-47F5-98C3-22C2D9FED2E6}" sibTransId="{9B9EBDD8-5947-452B-8711-B132AE7237FF}"/>
    <dgm:cxn modelId="{069F437E-AEE9-4EBB-84E3-845B6EA0536F}" srcId="{5CEC4F24-1105-4958-AD96-9E39750EB615}" destId="{3F3A74A5-A573-496F-B8C3-07198387FA9F}" srcOrd="1" destOrd="0" parTransId="{86AFC273-C465-4135-BA2F-C4417B547EA5}" sibTransId="{FF806EDB-A2C6-4958-BD05-006329A221DF}"/>
    <dgm:cxn modelId="{5676483B-D102-48E7-A033-29677B12285D}" srcId="{503D2E6A-CD9F-4119-846F-B951142E0EDC}" destId="{70D3C264-4F99-4AC2-B734-598452E4CB59}" srcOrd="1" destOrd="0" parTransId="{318EAD10-CA27-4018-B013-AA31095A72E8}" sibTransId="{860A899B-250A-4766-9B90-87A1A74AADA3}"/>
    <dgm:cxn modelId="{5DA017B1-665F-4F00-9475-84858611A71F}" type="presOf" srcId="{DEDA6C8C-639F-4BFD-B8A3-BFCB07BA88CA}" destId="{F9AE1D3A-478D-4528-8227-B5ECFCBF9042}" srcOrd="1" destOrd="2" presId="urn:microsoft.com/office/officeart/2005/8/layout/cycle4"/>
    <dgm:cxn modelId="{22455E39-FE3F-4AED-998E-C0A97305650A}" srcId="{1AD326E1-C302-4E5E-B78E-779545B249E7}" destId="{F6F366B8-D9A9-45A2-9B44-F76FD198FBE4}" srcOrd="2" destOrd="0" parTransId="{8EB4A48F-A829-41FB-8063-B1DAB53CBBAD}" sibTransId="{4991C66B-7BDA-4B79-A9A5-9130E0C842B3}"/>
    <dgm:cxn modelId="{55A47930-676A-4D5A-8233-2D0441832AA7}" type="presOf" srcId="{410DF3AE-F439-477F-B67F-DDCDEA6E82F2}" destId="{9007CDF3-8C27-4BE6-A32E-11C359F95D0B}" srcOrd="0" destOrd="3" presId="urn:microsoft.com/office/officeart/2005/8/layout/cycle4"/>
    <dgm:cxn modelId="{1072CEAF-EF28-42AF-9D79-5349B7AA4527}" type="presOf" srcId="{4DFA10EA-D1D7-40C8-9CF9-74E0AB9A9334}" destId="{D11387FE-9E08-42ED-9DC6-772A76FE2474}" srcOrd="0" destOrd="0" presId="urn:microsoft.com/office/officeart/2005/8/layout/cycle4"/>
    <dgm:cxn modelId="{39C37AF5-8EBB-4855-841A-3F847574F64E}" srcId="{503D2E6A-CD9F-4119-846F-B951142E0EDC}" destId="{1AD326E1-C302-4E5E-B78E-779545B249E7}" srcOrd="2" destOrd="0" parTransId="{EE071398-E531-4F51-928A-B7F24011C18C}" sibTransId="{C4D4F281-EF71-48A2-B9F1-A13E839A36DF}"/>
    <dgm:cxn modelId="{05F7A71D-ABAF-4FC6-A588-ADB6743123F8}" type="presOf" srcId="{DEDA6C8C-639F-4BFD-B8A3-BFCB07BA88CA}" destId="{9007CDF3-8C27-4BE6-A32E-11C359F95D0B}" srcOrd="0" destOrd="2" presId="urn:microsoft.com/office/officeart/2005/8/layout/cycle4"/>
    <dgm:cxn modelId="{8E88DBC5-804F-48DA-9526-4801FA6CB624}" type="presOf" srcId="{503D2E6A-CD9F-4119-846F-B951142E0EDC}" destId="{2074B359-1D76-4C3C-99C8-B46E48D48314}" srcOrd="0" destOrd="0" presId="urn:microsoft.com/office/officeart/2005/8/layout/cycle4"/>
    <dgm:cxn modelId="{46A5FA65-90AF-4B39-813F-8AC810ED5290}" type="presOf" srcId="{583C39AC-BCE7-4E10-912F-D967C1F5C558}" destId="{05823F10-AB9D-4835-BA15-5E64D96A76F8}" srcOrd="1" destOrd="1" presId="urn:microsoft.com/office/officeart/2005/8/layout/cycle4"/>
    <dgm:cxn modelId="{3EB55BBA-10AF-473A-B647-5ED66E01831D}" type="presParOf" srcId="{2074B359-1D76-4C3C-99C8-B46E48D48314}" destId="{35E9BEEA-21F7-4B64-B270-62B99E6B76DD}" srcOrd="0" destOrd="0" presId="urn:microsoft.com/office/officeart/2005/8/layout/cycle4"/>
    <dgm:cxn modelId="{EE71069A-0414-40E6-82BA-798E111E779C}" type="presParOf" srcId="{35E9BEEA-21F7-4B64-B270-62B99E6B76DD}" destId="{909C33FC-F222-4170-8650-C33DE942C31D}" srcOrd="0" destOrd="0" presId="urn:microsoft.com/office/officeart/2005/8/layout/cycle4"/>
    <dgm:cxn modelId="{5FB3D7C8-DF7E-4EB7-8B29-45174D265DE8}" type="presParOf" srcId="{909C33FC-F222-4170-8650-C33DE942C31D}" destId="{E4302A49-9697-46BA-9AF4-277BAAED65B0}" srcOrd="0" destOrd="0" presId="urn:microsoft.com/office/officeart/2005/8/layout/cycle4"/>
    <dgm:cxn modelId="{460BA471-E64B-4E3A-98E9-58DD0E35A4CA}" type="presParOf" srcId="{909C33FC-F222-4170-8650-C33DE942C31D}" destId="{623DC778-5283-469C-895A-FD8C7CFBD34F}" srcOrd="1" destOrd="0" presId="urn:microsoft.com/office/officeart/2005/8/layout/cycle4"/>
    <dgm:cxn modelId="{A070EEB0-DDF2-4257-8518-1A941BA1E8D3}" type="presParOf" srcId="{35E9BEEA-21F7-4B64-B270-62B99E6B76DD}" destId="{65D4AF08-08D4-4FE7-AD39-0DD15626298D}" srcOrd="1" destOrd="0" presId="urn:microsoft.com/office/officeart/2005/8/layout/cycle4"/>
    <dgm:cxn modelId="{40EC8CD6-EB0E-49DD-8E8C-03C78CA80765}" type="presParOf" srcId="{65D4AF08-08D4-4FE7-AD39-0DD15626298D}" destId="{9007CDF3-8C27-4BE6-A32E-11C359F95D0B}" srcOrd="0" destOrd="0" presId="urn:microsoft.com/office/officeart/2005/8/layout/cycle4"/>
    <dgm:cxn modelId="{E5BD9EDE-3E5E-4D19-93A7-2B58A6BBFE80}" type="presParOf" srcId="{65D4AF08-08D4-4FE7-AD39-0DD15626298D}" destId="{F9AE1D3A-478D-4528-8227-B5ECFCBF9042}" srcOrd="1" destOrd="0" presId="urn:microsoft.com/office/officeart/2005/8/layout/cycle4"/>
    <dgm:cxn modelId="{5B2424BE-2A10-411B-83D5-3E53A0E0444C}" type="presParOf" srcId="{35E9BEEA-21F7-4B64-B270-62B99E6B76DD}" destId="{6BEC09E4-12DD-4FAF-979A-886496A7CAFE}" srcOrd="2" destOrd="0" presId="urn:microsoft.com/office/officeart/2005/8/layout/cycle4"/>
    <dgm:cxn modelId="{7ABB489C-B519-4058-BBEB-EF9A2CFB3888}" type="presParOf" srcId="{6BEC09E4-12DD-4FAF-979A-886496A7CAFE}" destId="{D11387FE-9E08-42ED-9DC6-772A76FE2474}" srcOrd="0" destOrd="0" presId="urn:microsoft.com/office/officeart/2005/8/layout/cycle4"/>
    <dgm:cxn modelId="{F6363799-A15D-417A-9C8F-CE0E25281AC9}" type="presParOf" srcId="{6BEC09E4-12DD-4FAF-979A-886496A7CAFE}" destId="{05823F10-AB9D-4835-BA15-5E64D96A76F8}" srcOrd="1" destOrd="0" presId="urn:microsoft.com/office/officeart/2005/8/layout/cycle4"/>
    <dgm:cxn modelId="{3080933F-9C52-4F17-B15F-8FA657910AB6}" type="presParOf" srcId="{35E9BEEA-21F7-4B64-B270-62B99E6B76DD}" destId="{9548D435-96F6-4359-9DDE-11154349D69B}" srcOrd="3" destOrd="0" presId="urn:microsoft.com/office/officeart/2005/8/layout/cycle4"/>
    <dgm:cxn modelId="{9BB0C115-4A9F-4859-A36E-15608B14BA83}" type="presParOf" srcId="{9548D435-96F6-4359-9DDE-11154349D69B}" destId="{D8E9B87B-7B3F-428D-AC04-E4008F143F6E}" srcOrd="0" destOrd="0" presId="urn:microsoft.com/office/officeart/2005/8/layout/cycle4"/>
    <dgm:cxn modelId="{6B942630-C87F-4EF7-845E-16F16AB1A883}" type="presParOf" srcId="{9548D435-96F6-4359-9DDE-11154349D69B}" destId="{824C4384-76A4-4C57-B965-08295CAC9B4B}" srcOrd="1" destOrd="0" presId="urn:microsoft.com/office/officeart/2005/8/layout/cycle4"/>
    <dgm:cxn modelId="{35D8EDB6-06C3-43DB-8C30-7C7B2A661C05}" type="presParOf" srcId="{35E9BEEA-21F7-4B64-B270-62B99E6B76DD}" destId="{09EF6891-DCFE-49CD-A444-6DF02FF6F0CA}" srcOrd="4" destOrd="0" presId="urn:microsoft.com/office/officeart/2005/8/layout/cycle4"/>
    <dgm:cxn modelId="{784526BA-D5CE-4F44-B4A9-4CFE304E6431}" type="presParOf" srcId="{2074B359-1D76-4C3C-99C8-B46E48D48314}" destId="{625B8D99-947B-4706-8018-C3A065EF375B}" srcOrd="1" destOrd="0" presId="urn:microsoft.com/office/officeart/2005/8/layout/cycle4"/>
    <dgm:cxn modelId="{8E56A744-61D0-47DC-99CC-72A55D259535}" type="presParOf" srcId="{625B8D99-947B-4706-8018-C3A065EF375B}" destId="{C7B7D879-B971-4D9A-B808-F59D13701E61}" srcOrd="0" destOrd="0" presId="urn:microsoft.com/office/officeart/2005/8/layout/cycle4"/>
    <dgm:cxn modelId="{DF8D96DC-28D4-4FFF-9121-FC0777A9B7A7}" type="presParOf" srcId="{625B8D99-947B-4706-8018-C3A065EF375B}" destId="{AC2FE171-23CE-42EB-B61F-194054C3594A}" srcOrd="1" destOrd="0" presId="urn:microsoft.com/office/officeart/2005/8/layout/cycle4"/>
    <dgm:cxn modelId="{85F6A618-63CC-4FEB-9FCF-BAC0BEE8E5DA}" type="presParOf" srcId="{625B8D99-947B-4706-8018-C3A065EF375B}" destId="{DA0802E6-17CE-40F7-97A1-0334E97DB3D5}" srcOrd="2" destOrd="0" presId="urn:microsoft.com/office/officeart/2005/8/layout/cycle4"/>
    <dgm:cxn modelId="{AF92C6D8-87F9-4A92-9544-1D5C4849AEF7}" type="presParOf" srcId="{625B8D99-947B-4706-8018-C3A065EF375B}" destId="{796C8D57-9175-48EE-BD1A-F0C1BBCDA9A9}" srcOrd="3" destOrd="0" presId="urn:microsoft.com/office/officeart/2005/8/layout/cycle4"/>
    <dgm:cxn modelId="{E4FBE5FF-24EF-465E-B8CC-A0ABF691C86D}" type="presParOf" srcId="{625B8D99-947B-4706-8018-C3A065EF375B}" destId="{8B5B32FF-C307-41CC-A5B5-0442CEFC9DFC}" srcOrd="4" destOrd="0" presId="urn:microsoft.com/office/officeart/2005/8/layout/cycle4"/>
    <dgm:cxn modelId="{753A3961-4737-4010-91F8-CB28A8B156BC}" type="presParOf" srcId="{2074B359-1D76-4C3C-99C8-B46E48D48314}" destId="{621C0245-823F-4159-998E-7BC273F8C7B3}" srcOrd="2" destOrd="0" presId="urn:microsoft.com/office/officeart/2005/8/layout/cycle4"/>
    <dgm:cxn modelId="{11BBC35A-1860-4166-B84D-ADB9BD0C5129}" type="presParOf" srcId="{2074B359-1D76-4C3C-99C8-B46E48D48314}" destId="{E8D62E10-3D3E-4038-B01B-C6961A73042B}"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11B5D-648E-4E8D-9BC4-5CBE40895C6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JM"/>
        </a:p>
      </dgm:t>
    </dgm:pt>
    <dgm:pt modelId="{8599D3BD-F783-4300-B95D-CD3ADC4B524C}">
      <dgm:prSet/>
      <dgm:spPr/>
      <dgm:t>
        <a:bodyPr/>
        <a:lstStyle/>
        <a:p>
          <a:r>
            <a:rPr lang="en-JM" dirty="0" smtClean="0"/>
            <a:t>High Efficiency</a:t>
          </a:r>
          <a:endParaRPr lang="en-JM" dirty="0"/>
        </a:p>
      </dgm:t>
    </dgm:pt>
    <dgm:pt modelId="{45E621BB-0CC1-44A9-A006-C25991BF7EE1}" type="parTrans" cxnId="{FC486609-7EFC-4591-97FB-01C71A460FBD}">
      <dgm:prSet/>
      <dgm:spPr/>
      <dgm:t>
        <a:bodyPr/>
        <a:lstStyle/>
        <a:p>
          <a:endParaRPr lang="en-JM"/>
        </a:p>
      </dgm:t>
    </dgm:pt>
    <dgm:pt modelId="{51CA7385-D99A-490F-8030-CC00F2A8B1D0}" type="sibTrans" cxnId="{FC486609-7EFC-4591-97FB-01C71A460FBD}">
      <dgm:prSet/>
      <dgm:spPr/>
      <dgm:t>
        <a:bodyPr/>
        <a:lstStyle/>
        <a:p>
          <a:endParaRPr lang="en-JM"/>
        </a:p>
      </dgm:t>
    </dgm:pt>
    <dgm:pt modelId="{20836A14-2421-4DF7-9A63-173DE29BF0A3}">
      <dgm:prSet/>
      <dgm:spPr/>
      <dgm:t>
        <a:bodyPr/>
        <a:lstStyle/>
        <a:p>
          <a:r>
            <a:rPr lang="en-JM" dirty="0" smtClean="0"/>
            <a:t>Low Environmental Impact</a:t>
          </a:r>
          <a:endParaRPr lang="en-JM" dirty="0"/>
        </a:p>
      </dgm:t>
    </dgm:pt>
    <dgm:pt modelId="{753FC33C-E301-460D-A971-B70D29EC7A61}" type="parTrans" cxnId="{5142360B-BB33-4219-A071-0E9E7223A98D}">
      <dgm:prSet/>
      <dgm:spPr/>
      <dgm:t>
        <a:bodyPr/>
        <a:lstStyle/>
        <a:p>
          <a:endParaRPr lang="en-JM"/>
        </a:p>
      </dgm:t>
    </dgm:pt>
    <dgm:pt modelId="{540FD643-4913-42A6-A8CE-D31C89373769}" type="sibTrans" cxnId="{5142360B-BB33-4219-A071-0E9E7223A98D}">
      <dgm:prSet/>
      <dgm:spPr/>
      <dgm:t>
        <a:bodyPr/>
        <a:lstStyle/>
        <a:p>
          <a:endParaRPr lang="en-JM"/>
        </a:p>
      </dgm:t>
    </dgm:pt>
    <dgm:pt modelId="{EF56837E-EBF5-4932-AAAB-72379B2C7B49}">
      <dgm:prSet/>
      <dgm:spPr/>
      <dgm:t>
        <a:bodyPr/>
        <a:lstStyle/>
        <a:p>
          <a:r>
            <a:rPr lang="en-JM" dirty="0" smtClean="0"/>
            <a:t>Fuel Flexibility</a:t>
          </a:r>
          <a:endParaRPr lang="en-JM" dirty="0"/>
        </a:p>
      </dgm:t>
    </dgm:pt>
    <dgm:pt modelId="{1CD1A3E3-F382-4F2D-8D05-A043F16B3F93}" type="parTrans" cxnId="{558906B4-49A0-4016-954C-AA68DE71381D}">
      <dgm:prSet/>
      <dgm:spPr/>
      <dgm:t>
        <a:bodyPr/>
        <a:lstStyle/>
        <a:p>
          <a:endParaRPr lang="en-JM"/>
        </a:p>
      </dgm:t>
    </dgm:pt>
    <dgm:pt modelId="{E899F8DC-FA2B-4B0E-B6C2-4BFBC78953D3}" type="sibTrans" cxnId="{558906B4-49A0-4016-954C-AA68DE71381D}">
      <dgm:prSet/>
      <dgm:spPr/>
      <dgm:t>
        <a:bodyPr/>
        <a:lstStyle/>
        <a:p>
          <a:endParaRPr lang="en-JM"/>
        </a:p>
      </dgm:t>
    </dgm:pt>
    <dgm:pt modelId="{EC2D741E-2911-4B3D-8130-413371F0BFDB}">
      <dgm:prSet/>
      <dgm:spPr/>
      <dgm:t>
        <a:bodyPr/>
        <a:lstStyle/>
        <a:p>
          <a:r>
            <a:rPr lang="en-JM" dirty="0" smtClean="0"/>
            <a:t>High Reliability</a:t>
          </a:r>
          <a:endParaRPr lang="en-JM" dirty="0"/>
        </a:p>
      </dgm:t>
    </dgm:pt>
    <dgm:pt modelId="{5AFA32F2-18D8-4508-8F25-83F4F53005DD}" type="parTrans" cxnId="{9D504CC8-7748-425A-818A-A230644BC197}">
      <dgm:prSet/>
      <dgm:spPr/>
      <dgm:t>
        <a:bodyPr/>
        <a:lstStyle/>
        <a:p>
          <a:endParaRPr lang="en-JM"/>
        </a:p>
      </dgm:t>
    </dgm:pt>
    <dgm:pt modelId="{F5667537-33D7-4763-8E91-1784DB78A2D5}" type="sibTrans" cxnId="{9D504CC8-7748-425A-818A-A230644BC197}">
      <dgm:prSet/>
      <dgm:spPr/>
      <dgm:t>
        <a:bodyPr/>
        <a:lstStyle/>
        <a:p>
          <a:endParaRPr lang="en-JM"/>
        </a:p>
      </dgm:t>
    </dgm:pt>
    <dgm:pt modelId="{E5D9C18B-6655-4CB5-8622-10C45129E142}">
      <dgm:prSet/>
      <dgm:spPr/>
      <dgm:t>
        <a:bodyPr/>
        <a:lstStyle/>
        <a:p>
          <a:r>
            <a:rPr lang="en-JM" smtClean="0"/>
            <a:t>Quiet Operation</a:t>
          </a:r>
          <a:endParaRPr lang="en-JM" dirty="0"/>
        </a:p>
      </dgm:t>
    </dgm:pt>
    <dgm:pt modelId="{B9554EF8-F38F-40E1-BDF3-51F9A2F7EE2C}" type="parTrans" cxnId="{813914F2-29A2-4F31-9BF1-3563FA2A8415}">
      <dgm:prSet/>
      <dgm:spPr/>
      <dgm:t>
        <a:bodyPr/>
        <a:lstStyle/>
        <a:p>
          <a:endParaRPr lang="en-JM"/>
        </a:p>
      </dgm:t>
    </dgm:pt>
    <dgm:pt modelId="{6F9DEF3C-6F3A-43AC-A7A1-4E77A833B567}" type="sibTrans" cxnId="{813914F2-29A2-4F31-9BF1-3563FA2A8415}">
      <dgm:prSet/>
      <dgm:spPr/>
      <dgm:t>
        <a:bodyPr/>
        <a:lstStyle/>
        <a:p>
          <a:endParaRPr lang="en-JM"/>
        </a:p>
      </dgm:t>
    </dgm:pt>
    <dgm:pt modelId="{D9C237A2-F3BF-4C30-9783-01CD424B027A}" type="pres">
      <dgm:prSet presAssocID="{59D11B5D-648E-4E8D-9BC4-5CBE40895C67}" presName="Name0" presStyleCnt="0">
        <dgm:presLayoutVars>
          <dgm:chMax val="7"/>
          <dgm:chPref val="7"/>
          <dgm:dir/>
        </dgm:presLayoutVars>
      </dgm:prSet>
      <dgm:spPr/>
      <dgm:t>
        <a:bodyPr/>
        <a:lstStyle/>
        <a:p>
          <a:endParaRPr lang="en-JM"/>
        </a:p>
      </dgm:t>
    </dgm:pt>
    <dgm:pt modelId="{C7B6CB7A-C489-4403-A326-B9D6C3095E70}" type="pres">
      <dgm:prSet presAssocID="{59D11B5D-648E-4E8D-9BC4-5CBE40895C67}" presName="Name1" presStyleCnt="0"/>
      <dgm:spPr/>
    </dgm:pt>
    <dgm:pt modelId="{472E2BB2-733F-4EBE-8E54-43EF7BE1C74C}" type="pres">
      <dgm:prSet presAssocID="{59D11B5D-648E-4E8D-9BC4-5CBE40895C67}" presName="cycle" presStyleCnt="0"/>
      <dgm:spPr/>
    </dgm:pt>
    <dgm:pt modelId="{1EC165F6-EEED-47E1-981D-031BD4AF4802}" type="pres">
      <dgm:prSet presAssocID="{59D11B5D-648E-4E8D-9BC4-5CBE40895C67}" presName="srcNode" presStyleLbl="node1" presStyleIdx="0" presStyleCnt="5"/>
      <dgm:spPr/>
    </dgm:pt>
    <dgm:pt modelId="{0524ADEC-2319-4391-946D-BC7BA0F494BD}" type="pres">
      <dgm:prSet presAssocID="{59D11B5D-648E-4E8D-9BC4-5CBE40895C67}" presName="conn" presStyleLbl="parChTrans1D2" presStyleIdx="0" presStyleCnt="1"/>
      <dgm:spPr/>
      <dgm:t>
        <a:bodyPr/>
        <a:lstStyle/>
        <a:p>
          <a:endParaRPr lang="en-JM"/>
        </a:p>
      </dgm:t>
    </dgm:pt>
    <dgm:pt modelId="{46942141-62E7-4281-9B6F-BEB8505531A2}" type="pres">
      <dgm:prSet presAssocID="{59D11B5D-648E-4E8D-9BC4-5CBE40895C67}" presName="extraNode" presStyleLbl="node1" presStyleIdx="0" presStyleCnt="5"/>
      <dgm:spPr/>
    </dgm:pt>
    <dgm:pt modelId="{2C2F0B46-4114-49EF-ABE4-4D5CAF2FD0B7}" type="pres">
      <dgm:prSet presAssocID="{59D11B5D-648E-4E8D-9BC4-5CBE40895C67}" presName="dstNode" presStyleLbl="node1" presStyleIdx="0" presStyleCnt="5"/>
      <dgm:spPr/>
    </dgm:pt>
    <dgm:pt modelId="{70AFA7B3-1206-47BB-8005-0967F2A89431}" type="pres">
      <dgm:prSet presAssocID="{8599D3BD-F783-4300-B95D-CD3ADC4B524C}" presName="text_1" presStyleLbl="node1" presStyleIdx="0" presStyleCnt="5">
        <dgm:presLayoutVars>
          <dgm:bulletEnabled val="1"/>
        </dgm:presLayoutVars>
      </dgm:prSet>
      <dgm:spPr/>
      <dgm:t>
        <a:bodyPr/>
        <a:lstStyle/>
        <a:p>
          <a:endParaRPr lang="en-JM"/>
        </a:p>
      </dgm:t>
    </dgm:pt>
    <dgm:pt modelId="{A5BF54F2-68C3-44A5-A2A7-597464F9A133}" type="pres">
      <dgm:prSet presAssocID="{8599D3BD-F783-4300-B95D-CD3ADC4B524C}" presName="accent_1" presStyleCnt="0"/>
      <dgm:spPr/>
    </dgm:pt>
    <dgm:pt modelId="{B3566330-A66A-40D9-A802-3A87C93FADB5}" type="pres">
      <dgm:prSet presAssocID="{8599D3BD-F783-4300-B95D-CD3ADC4B524C}" presName="accentRepeatNode" presStyleLbl="solidFgAcc1" presStyleIdx="0" presStyleCnt="5"/>
      <dgm:spPr/>
    </dgm:pt>
    <dgm:pt modelId="{481DCB7D-DD53-414A-B89B-3BE017ABB3FB}" type="pres">
      <dgm:prSet presAssocID="{20836A14-2421-4DF7-9A63-173DE29BF0A3}" presName="text_2" presStyleLbl="node1" presStyleIdx="1" presStyleCnt="5">
        <dgm:presLayoutVars>
          <dgm:bulletEnabled val="1"/>
        </dgm:presLayoutVars>
      </dgm:prSet>
      <dgm:spPr/>
      <dgm:t>
        <a:bodyPr/>
        <a:lstStyle/>
        <a:p>
          <a:endParaRPr lang="en-JM"/>
        </a:p>
      </dgm:t>
    </dgm:pt>
    <dgm:pt modelId="{C68D6206-F525-4A58-8A63-278428619901}" type="pres">
      <dgm:prSet presAssocID="{20836A14-2421-4DF7-9A63-173DE29BF0A3}" presName="accent_2" presStyleCnt="0"/>
      <dgm:spPr/>
    </dgm:pt>
    <dgm:pt modelId="{17D3221E-7F34-4A11-A2E6-34EA0307BEC1}" type="pres">
      <dgm:prSet presAssocID="{20836A14-2421-4DF7-9A63-173DE29BF0A3}" presName="accentRepeatNode" presStyleLbl="solidFgAcc1" presStyleIdx="1" presStyleCnt="5"/>
      <dgm:spPr/>
    </dgm:pt>
    <dgm:pt modelId="{BEC28E96-1A1C-4300-8C8A-7DB240E70275}" type="pres">
      <dgm:prSet presAssocID="{EF56837E-EBF5-4932-AAAB-72379B2C7B49}" presName="text_3" presStyleLbl="node1" presStyleIdx="2" presStyleCnt="5">
        <dgm:presLayoutVars>
          <dgm:bulletEnabled val="1"/>
        </dgm:presLayoutVars>
      </dgm:prSet>
      <dgm:spPr/>
      <dgm:t>
        <a:bodyPr/>
        <a:lstStyle/>
        <a:p>
          <a:endParaRPr lang="en-JM"/>
        </a:p>
      </dgm:t>
    </dgm:pt>
    <dgm:pt modelId="{FC6719DC-6616-4C8F-BB2F-F0F6DA8F65EE}" type="pres">
      <dgm:prSet presAssocID="{EF56837E-EBF5-4932-AAAB-72379B2C7B49}" presName="accent_3" presStyleCnt="0"/>
      <dgm:spPr/>
    </dgm:pt>
    <dgm:pt modelId="{C2E780C8-9C87-43B9-8DAB-1FB88E0545F1}" type="pres">
      <dgm:prSet presAssocID="{EF56837E-EBF5-4932-AAAB-72379B2C7B49}" presName="accentRepeatNode" presStyleLbl="solidFgAcc1" presStyleIdx="2" presStyleCnt="5"/>
      <dgm:spPr/>
    </dgm:pt>
    <dgm:pt modelId="{6EC657DE-39F7-4B6D-97A0-70F3A3E683AB}" type="pres">
      <dgm:prSet presAssocID="{EC2D741E-2911-4B3D-8130-413371F0BFDB}" presName="text_4" presStyleLbl="node1" presStyleIdx="3" presStyleCnt="5">
        <dgm:presLayoutVars>
          <dgm:bulletEnabled val="1"/>
        </dgm:presLayoutVars>
      </dgm:prSet>
      <dgm:spPr/>
      <dgm:t>
        <a:bodyPr/>
        <a:lstStyle/>
        <a:p>
          <a:endParaRPr lang="en-JM"/>
        </a:p>
      </dgm:t>
    </dgm:pt>
    <dgm:pt modelId="{3A4AD736-BFE1-4B87-B112-ED38AC98B117}" type="pres">
      <dgm:prSet presAssocID="{EC2D741E-2911-4B3D-8130-413371F0BFDB}" presName="accent_4" presStyleCnt="0"/>
      <dgm:spPr/>
    </dgm:pt>
    <dgm:pt modelId="{4C9F6297-DE0B-4F00-B7B8-E04E21D913CB}" type="pres">
      <dgm:prSet presAssocID="{EC2D741E-2911-4B3D-8130-413371F0BFDB}" presName="accentRepeatNode" presStyleLbl="solidFgAcc1" presStyleIdx="3" presStyleCnt="5"/>
      <dgm:spPr/>
    </dgm:pt>
    <dgm:pt modelId="{3ED522EB-B881-41D2-A571-5E60B4EB1FE5}" type="pres">
      <dgm:prSet presAssocID="{E5D9C18B-6655-4CB5-8622-10C45129E142}" presName="text_5" presStyleLbl="node1" presStyleIdx="4" presStyleCnt="5">
        <dgm:presLayoutVars>
          <dgm:bulletEnabled val="1"/>
        </dgm:presLayoutVars>
      </dgm:prSet>
      <dgm:spPr/>
      <dgm:t>
        <a:bodyPr/>
        <a:lstStyle/>
        <a:p>
          <a:endParaRPr lang="en-JM"/>
        </a:p>
      </dgm:t>
    </dgm:pt>
    <dgm:pt modelId="{9E1615A1-6982-44C2-86B5-A63B672237BA}" type="pres">
      <dgm:prSet presAssocID="{E5D9C18B-6655-4CB5-8622-10C45129E142}" presName="accent_5" presStyleCnt="0"/>
      <dgm:spPr/>
    </dgm:pt>
    <dgm:pt modelId="{47A84139-F172-4FB7-93A2-794F8278E067}" type="pres">
      <dgm:prSet presAssocID="{E5D9C18B-6655-4CB5-8622-10C45129E142}" presName="accentRepeatNode" presStyleLbl="solidFgAcc1" presStyleIdx="4" presStyleCnt="5"/>
      <dgm:spPr/>
    </dgm:pt>
  </dgm:ptLst>
  <dgm:cxnLst>
    <dgm:cxn modelId="{2B5680C7-1B79-47C2-85E4-A5D22EAB3429}" type="presOf" srcId="{8599D3BD-F783-4300-B95D-CD3ADC4B524C}" destId="{70AFA7B3-1206-47BB-8005-0967F2A89431}" srcOrd="0" destOrd="0" presId="urn:microsoft.com/office/officeart/2008/layout/VerticalCurvedList"/>
    <dgm:cxn modelId="{962A745E-FD40-4375-A372-031E228FEF39}" type="presOf" srcId="{EC2D741E-2911-4B3D-8130-413371F0BFDB}" destId="{6EC657DE-39F7-4B6D-97A0-70F3A3E683AB}" srcOrd="0" destOrd="0" presId="urn:microsoft.com/office/officeart/2008/layout/VerticalCurvedList"/>
    <dgm:cxn modelId="{440AD75E-370E-4DC7-9611-54200883243C}" type="presOf" srcId="{EF56837E-EBF5-4932-AAAB-72379B2C7B49}" destId="{BEC28E96-1A1C-4300-8C8A-7DB240E70275}" srcOrd="0" destOrd="0" presId="urn:microsoft.com/office/officeart/2008/layout/VerticalCurvedList"/>
    <dgm:cxn modelId="{ECEEF7F9-02CE-4778-A071-872A840BF9BD}" type="presOf" srcId="{20836A14-2421-4DF7-9A63-173DE29BF0A3}" destId="{481DCB7D-DD53-414A-B89B-3BE017ABB3FB}" srcOrd="0" destOrd="0" presId="urn:microsoft.com/office/officeart/2008/layout/VerticalCurvedList"/>
    <dgm:cxn modelId="{558906B4-49A0-4016-954C-AA68DE71381D}" srcId="{59D11B5D-648E-4E8D-9BC4-5CBE40895C67}" destId="{EF56837E-EBF5-4932-AAAB-72379B2C7B49}" srcOrd="2" destOrd="0" parTransId="{1CD1A3E3-F382-4F2D-8D05-A043F16B3F93}" sibTransId="{E899F8DC-FA2B-4B0E-B6C2-4BFBC78953D3}"/>
    <dgm:cxn modelId="{9D504CC8-7748-425A-818A-A230644BC197}" srcId="{59D11B5D-648E-4E8D-9BC4-5CBE40895C67}" destId="{EC2D741E-2911-4B3D-8130-413371F0BFDB}" srcOrd="3" destOrd="0" parTransId="{5AFA32F2-18D8-4508-8F25-83F4F53005DD}" sibTransId="{F5667537-33D7-4763-8E91-1784DB78A2D5}"/>
    <dgm:cxn modelId="{FC486609-7EFC-4591-97FB-01C71A460FBD}" srcId="{59D11B5D-648E-4E8D-9BC4-5CBE40895C67}" destId="{8599D3BD-F783-4300-B95D-CD3ADC4B524C}" srcOrd="0" destOrd="0" parTransId="{45E621BB-0CC1-44A9-A006-C25991BF7EE1}" sibTransId="{51CA7385-D99A-490F-8030-CC00F2A8B1D0}"/>
    <dgm:cxn modelId="{55446C44-DF18-40E2-AE4B-A922F9CD3E2D}" type="presOf" srcId="{59D11B5D-648E-4E8D-9BC4-5CBE40895C67}" destId="{D9C237A2-F3BF-4C30-9783-01CD424B027A}" srcOrd="0" destOrd="0" presId="urn:microsoft.com/office/officeart/2008/layout/VerticalCurvedList"/>
    <dgm:cxn modelId="{5142360B-BB33-4219-A071-0E9E7223A98D}" srcId="{59D11B5D-648E-4E8D-9BC4-5CBE40895C67}" destId="{20836A14-2421-4DF7-9A63-173DE29BF0A3}" srcOrd="1" destOrd="0" parTransId="{753FC33C-E301-460D-A971-B70D29EC7A61}" sibTransId="{540FD643-4913-42A6-A8CE-D31C89373769}"/>
    <dgm:cxn modelId="{813914F2-29A2-4F31-9BF1-3563FA2A8415}" srcId="{59D11B5D-648E-4E8D-9BC4-5CBE40895C67}" destId="{E5D9C18B-6655-4CB5-8622-10C45129E142}" srcOrd="4" destOrd="0" parTransId="{B9554EF8-F38F-40E1-BDF3-51F9A2F7EE2C}" sibTransId="{6F9DEF3C-6F3A-43AC-A7A1-4E77A833B567}"/>
    <dgm:cxn modelId="{969A0EA8-AEBD-4A0A-976D-FDFF5FDB317C}" type="presOf" srcId="{51CA7385-D99A-490F-8030-CC00F2A8B1D0}" destId="{0524ADEC-2319-4391-946D-BC7BA0F494BD}" srcOrd="0" destOrd="0" presId="urn:microsoft.com/office/officeart/2008/layout/VerticalCurvedList"/>
    <dgm:cxn modelId="{E9B1A9D4-48C1-407F-AA7D-39660A965903}" type="presOf" srcId="{E5D9C18B-6655-4CB5-8622-10C45129E142}" destId="{3ED522EB-B881-41D2-A571-5E60B4EB1FE5}" srcOrd="0" destOrd="0" presId="urn:microsoft.com/office/officeart/2008/layout/VerticalCurvedList"/>
    <dgm:cxn modelId="{68E9144B-EA87-4B37-863C-EFF93FAB3358}" type="presParOf" srcId="{D9C237A2-F3BF-4C30-9783-01CD424B027A}" destId="{C7B6CB7A-C489-4403-A326-B9D6C3095E70}" srcOrd="0" destOrd="0" presId="urn:microsoft.com/office/officeart/2008/layout/VerticalCurvedList"/>
    <dgm:cxn modelId="{04BDE8FB-B077-411D-968C-792CA07D5029}" type="presParOf" srcId="{C7B6CB7A-C489-4403-A326-B9D6C3095E70}" destId="{472E2BB2-733F-4EBE-8E54-43EF7BE1C74C}" srcOrd="0" destOrd="0" presId="urn:microsoft.com/office/officeart/2008/layout/VerticalCurvedList"/>
    <dgm:cxn modelId="{C3987358-AEF6-4B15-8C02-23AAE759C536}" type="presParOf" srcId="{472E2BB2-733F-4EBE-8E54-43EF7BE1C74C}" destId="{1EC165F6-EEED-47E1-981D-031BD4AF4802}" srcOrd="0" destOrd="0" presId="urn:microsoft.com/office/officeart/2008/layout/VerticalCurvedList"/>
    <dgm:cxn modelId="{254D3AAD-35EF-4CE8-ACD3-D4B98972787E}" type="presParOf" srcId="{472E2BB2-733F-4EBE-8E54-43EF7BE1C74C}" destId="{0524ADEC-2319-4391-946D-BC7BA0F494BD}" srcOrd="1" destOrd="0" presId="urn:microsoft.com/office/officeart/2008/layout/VerticalCurvedList"/>
    <dgm:cxn modelId="{7645B60C-4FE5-4612-B2E7-5BDD1B8FAFC7}" type="presParOf" srcId="{472E2BB2-733F-4EBE-8E54-43EF7BE1C74C}" destId="{46942141-62E7-4281-9B6F-BEB8505531A2}" srcOrd="2" destOrd="0" presId="urn:microsoft.com/office/officeart/2008/layout/VerticalCurvedList"/>
    <dgm:cxn modelId="{445C5EBA-651A-49B7-9DD3-5D234504A39A}" type="presParOf" srcId="{472E2BB2-733F-4EBE-8E54-43EF7BE1C74C}" destId="{2C2F0B46-4114-49EF-ABE4-4D5CAF2FD0B7}" srcOrd="3" destOrd="0" presId="urn:microsoft.com/office/officeart/2008/layout/VerticalCurvedList"/>
    <dgm:cxn modelId="{52072EBA-222C-484E-9B38-4A9D457F8D35}" type="presParOf" srcId="{C7B6CB7A-C489-4403-A326-B9D6C3095E70}" destId="{70AFA7B3-1206-47BB-8005-0967F2A89431}" srcOrd="1" destOrd="0" presId="urn:microsoft.com/office/officeart/2008/layout/VerticalCurvedList"/>
    <dgm:cxn modelId="{23046D94-5F5E-4CA4-B536-EA39C3F38C90}" type="presParOf" srcId="{C7B6CB7A-C489-4403-A326-B9D6C3095E70}" destId="{A5BF54F2-68C3-44A5-A2A7-597464F9A133}" srcOrd="2" destOrd="0" presId="urn:microsoft.com/office/officeart/2008/layout/VerticalCurvedList"/>
    <dgm:cxn modelId="{573ADBDD-A5F3-4929-82AC-50C00D9C620D}" type="presParOf" srcId="{A5BF54F2-68C3-44A5-A2A7-597464F9A133}" destId="{B3566330-A66A-40D9-A802-3A87C93FADB5}" srcOrd="0" destOrd="0" presId="urn:microsoft.com/office/officeart/2008/layout/VerticalCurvedList"/>
    <dgm:cxn modelId="{CF3B79BA-1F38-4547-97D4-DDB9F1BA54BB}" type="presParOf" srcId="{C7B6CB7A-C489-4403-A326-B9D6C3095E70}" destId="{481DCB7D-DD53-414A-B89B-3BE017ABB3FB}" srcOrd="3" destOrd="0" presId="urn:microsoft.com/office/officeart/2008/layout/VerticalCurvedList"/>
    <dgm:cxn modelId="{B3E53C63-EA29-4020-B592-8C63E0614755}" type="presParOf" srcId="{C7B6CB7A-C489-4403-A326-B9D6C3095E70}" destId="{C68D6206-F525-4A58-8A63-278428619901}" srcOrd="4" destOrd="0" presId="urn:microsoft.com/office/officeart/2008/layout/VerticalCurvedList"/>
    <dgm:cxn modelId="{8AD784BA-A716-4CA6-867B-C11C779FC7B8}" type="presParOf" srcId="{C68D6206-F525-4A58-8A63-278428619901}" destId="{17D3221E-7F34-4A11-A2E6-34EA0307BEC1}" srcOrd="0" destOrd="0" presId="urn:microsoft.com/office/officeart/2008/layout/VerticalCurvedList"/>
    <dgm:cxn modelId="{FE7267EF-54AB-432C-B619-C18167AB27A1}" type="presParOf" srcId="{C7B6CB7A-C489-4403-A326-B9D6C3095E70}" destId="{BEC28E96-1A1C-4300-8C8A-7DB240E70275}" srcOrd="5" destOrd="0" presId="urn:microsoft.com/office/officeart/2008/layout/VerticalCurvedList"/>
    <dgm:cxn modelId="{DE4DAF3D-289F-4C51-B515-BE029ECD4F90}" type="presParOf" srcId="{C7B6CB7A-C489-4403-A326-B9D6C3095E70}" destId="{FC6719DC-6616-4C8F-BB2F-F0F6DA8F65EE}" srcOrd="6" destOrd="0" presId="urn:microsoft.com/office/officeart/2008/layout/VerticalCurvedList"/>
    <dgm:cxn modelId="{EC452540-F374-471F-BCEF-ECE5ECF7DB64}" type="presParOf" srcId="{FC6719DC-6616-4C8F-BB2F-F0F6DA8F65EE}" destId="{C2E780C8-9C87-43B9-8DAB-1FB88E0545F1}" srcOrd="0" destOrd="0" presId="urn:microsoft.com/office/officeart/2008/layout/VerticalCurvedList"/>
    <dgm:cxn modelId="{983F81DE-B538-43CB-A853-638DD9880B25}" type="presParOf" srcId="{C7B6CB7A-C489-4403-A326-B9D6C3095E70}" destId="{6EC657DE-39F7-4B6D-97A0-70F3A3E683AB}" srcOrd="7" destOrd="0" presId="urn:microsoft.com/office/officeart/2008/layout/VerticalCurvedList"/>
    <dgm:cxn modelId="{C2528A7C-8D7A-42A6-A322-2925E99FCFB4}" type="presParOf" srcId="{C7B6CB7A-C489-4403-A326-B9D6C3095E70}" destId="{3A4AD736-BFE1-4B87-B112-ED38AC98B117}" srcOrd="8" destOrd="0" presId="urn:microsoft.com/office/officeart/2008/layout/VerticalCurvedList"/>
    <dgm:cxn modelId="{F97A6899-2449-42E8-A1B4-ED1589DD8E9F}" type="presParOf" srcId="{3A4AD736-BFE1-4B87-B112-ED38AC98B117}" destId="{4C9F6297-DE0B-4F00-B7B8-E04E21D913CB}" srcOrd="0" destOrd="0" presId="urn:microsoft.com/office/officeart/2008/layout/VerticalCurvedList"/>
    <dgm:cxn modelId="{84E321DD-1794-4503-A04D-9ADAC5D53FFA}" type="presParOf" srcId="{C7B6CB7A-C489-4403-A326-B9D6C3095E70}" destId="{3ED522EB-B881-41D2-A571-5E60B4EB1FE5}" srcOrd="9" destOrd="0" presId="urn:microsoft.com/office/officeart/2008/layout/VerticalCurvedList"/>
    <dgm:cxn modelId="{2649232B-3C56-4637-9C9D-7800F9E8C6F1}" type="presParOf" srcId="{C7B6CB7A-C489-4403-A326-B9D6C3095E70}" destId="{9E1615A1-6982-44C2-86B5-A63B672237BA}" srcOrd="10" destOrd="0" presId="urn:microsoft.com/office/officeart/2008/layout/VerticalCurvedList"/>
    <dgm:cxn modelId="{63EA6FB4-2C19-4452-9CCD-94AAE6D7E557}" type="presParOf" srcId="{9E1615A1-6982-44C2-86B5-A63B672237BA}" destId="{47A84139-F172-4FB7-93A2-794F8278E0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FAF97-E7C3-44BE-9B59-8CA6CFEEF70D}">
      <dsp:nvSpPr>
        <dsp:cNvPr id="0" name=""/>
        <dsp:cNvSpPr/>
      </dsp:nvSpPr>
      <dsp:spPr>
        <a:xfrm>
          <a:off x="0" y="0"/>
          <a:ext cx="11002147" cy="14164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JM" sz="2800" kern="1200" dirty="0" smtClean="0"/>
            <a:t>Abundance</a:t>
          </a:r>
          <a:endParaRPr lang="en-JM" sz="2800" kern="1200" dirty="0"/>
        </a:p>
        <a:p>
          <a:pPr marL="228600" lvl="1" indent="-228600" algn="l" defTabSz="977900">
            <a:lnSpc>
              <a:spcPct val="90000"/>
            </a:lnSpc>
            <a:spcBef>
              <a:spcPct val="0"/>
            </a:spcBef>
            <a:spcAft>
              <a:spcPct val="15000"/>
            </a:spcAft>
            <a:buChar char="••"/>
          </a:pPr>
          <a:r>
            <a:rPr lang="en-JM" sz="2200" kern="1200" dirty="0" smtClean="0"/>
            <a:t>Easily availiable and accessible</a:t>
          </a:r>
          <a:endParaRPr lang="en-JM" sz="2200" kern="1200" dirty="0"/>
        </a:p>
        <a:p>
          <a:pPr marL="228600" lvl="1" indent="-228600" algn="l" defTabSz="977900">
            <a:lnSpc>
              <a:spcPct val="90000"/>
            </a:lnSpc>
            <a:spcBef>
              <a:spcPct val="0"/>
            </a:spcBef>
            <a:spcAft>
              <a:spcPct val="15000"/>
            </a:spcAft>
            <a:buChar char="••"/>
          </a:pPr>
          <a:endParaRPr lang="en-JM" sz="2200" kern="1200" dirty="0"/>
        </a:p>
      </dsp:txBody>
      <dsp:txXfrm>
        <a:off x="2342070" y="0"/>
        <a:ext cx="8660076" cy="1416414"/>
      </dsp:txXfrm>
    </dsp:sp>
    <dsp:sp modelId="{D61A088E-2F98-4A69-A5B3-AC3D5A2A6F9E}">
      <dsp:nvSpPr>
        <dsp:cNvPr id="0" name=""/>
        <dsp:cNvSpPr/>
      </dsp:nvSpPr>
      <dsp:spPr>
        <a:xfrm>
          <a:off x="141641" y="141641"/>
          <a:ext cx="2200429" cy="1133131"/>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88A6BC-D0B8-46F8-BC7E-CD71DB280D1C}">
      <dsp:nvSpPr>
        <dsp:cNvPr id="0" name=""/>
        <dsp:cNvSpPr/>
      </dsp:nvSpPr>
      <dsp:spPr>
        <a:xfrm>
          <a:off x="0" y="1558056"/>
          <a:ext cx="11002147" cy="14164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JM" sz="2800" kern="1200" dirty="0" smtClean="0"/>
            <a:t>Efficient</a:t>
          </a:r>
          <a:endParaRPr lang="en-JM" sz="2800" kern="1200" dirty="0"/>
        </a:p>
        <a:p>
          <a:pPr marL="228600" lvl="1" indent="-228600" algn="l" defTabSz="977900">
            <a:lnSpc>
              <a:spcPct val="90000"/>
            </a:lnSpc>
            <a:spcBef>
              <a:spcPct val="0"/>
            </a:spcBef>
            <a:spcAft>
              <a:spcPct val="15000"/>
            </a:spcAft>
            <a:buChar char="••"/>
          </a:pPr>
          <a:endParaRPr lang="en-JM" sz="2200" kern="1200"/>
        </a:p>
        <a:p>
          <a:pPr marL="228600" lvl="1" indent="-228600" algn="l" defTabSz="977900">
            <a:lnSpc>
              <a:spcPct val="90000"/>
            </a:lnSpc>
            <a:spcBef>
              <a:spcPct val="0"/>
            </a:spcBef>
            <a:spcAft>
              <a:spcPct val="15000"/>
            </a:spcAft>
            <a:buChar char="••"/>
          </a:pPr>
          <a:endParaRPr lang="en-JM" sz="2200" kern="1200"/>
        </a:p>
      </dsp:txBody>
      <dsp:txXfrm>
        <a:off x="2342070" y="1558056"/>
        <a:ext cx="8660076" cy="1416414"/>
      </dsp:txXfrm>
    </dsp:sp>
    <dsp:sp modelId="{E9F67989-DB59-43AE-98CB-EA66242C6369}">
      <dsp:nvSpPr>
        <dsp:cNvPr id="0" name=""/>
        <dsp:cNvSpPr/>
      </dsp:nvSpPr>
      <dsp:spPr>
        <a:xfrm>
          <a:off x="141641" y="1699697"/>
          <a:ext cx="2200429" cy="1133131"/>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011F62-FEBB-4A0F-A266-725A0F52F13D}">
      <dsp:nvSpPr>
        <dsp:cNvPr id="0" name=""/>
        <dsp:cNvSpPr/>
      </dsp:nvSpPr>
      <dsp:spPr>
        <a:xfrm>
          <a:off x="0" y="3116112"/>
          <a:ext cx="11002147" cy="14164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JM" sz="2800" kern="1200" dirty="0" smtClean="0"/>
            <a:t>Environmentally Friendly</a:t>
          </a:r>
          <a:endParaRPr lang="en-JM" sz="2800" kern="1200" dirty="0"/>
        </a:p>
        <a:p>
          <a:pPr marL="228600" lvl="1" indent="-228600" algn="l" defTabSz="977900">
            <a:lnSpc>
              <a:spcPct val="90000"/>
            </a:lnSpc>
            <a:spcBef>
              <a:spcPct val="0"/>
            </a:spcBef>
            <a:spcAft>
              <a:spcPct val="15000"/>
            </a:spcAft>
            <a:buChar char="••"/>
          </a:pPr>
          <a:endParaRPr lang="en-JM" sz="2200" kern="1200"/>
        </a:p>
        <a:p>
          <a:pPr marL="228600" lvl="1" indent="-228600" algn="l" defTabSz="977900">
            <a:lnSpc>
              <a:spcPct val="90000"/>
            </a:lnSpc>
            <a:spcBef>
              <a:spcPct val="0"/>
            </a:spcBef>
            <a:spcAft>
              <a:spcPct val="15000"/>
            </a:spcAft>
            <a:buChar char="••"/>
          </a:pPr>
          <a:endParaRPr lang="en-JM" sz="2200" kern="1200"/>
        </a:p>
      </dsp:txBody>
      <dsp:txXfrm>
        <a:off x="2342070" y="3116112"/>
        <a:ext cx="8660076" cy="1416414"/>
      </dsp:txXfrm>
    </dsp:sp>
    <dsp:sp modelId="{6FAEC2E3-44CB-4FF3-ABDE-0E720A53EF07}">
      <dsp:nvSpPr>
        <dsp:cNvPr id="0" name=""/>
        <dsp:cNvSpPr/>
      </dsp:nvSpPr>
      <dsp:spPr>
        <a:xfrm>
          <a:off x="141641" y="3257753"/>
          <a:ext cx="2200429" cy="1133131"/>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387FE-9E08-42ED-9DC6-772A76FE2474}">
      <dsp:nvSpPr>
        <dsp:cNvPr id="0" name=""/>
        <dsp:cNvSpPr/>
      </dsp:nvSpPr>
      <dsp:spPr>
        <a:xfrm>
          <a:off x="5629268" y="3380643"/>
          <a:ext cx="2455938" cy="1590891"/>
        </a:xfrm>
        <a:prstGeom prst="roundRect">
          <a:avLst>
            <a:gd name="adj" fmla="val 10000"/>
          </a:avLst>
        </a:prstGeom>
        <a:solidFill>
          <a:schemeClr val="lt1">
            <a:alpha val="90000"/>
            <a:hueOff val="0"/>
            <a:satOff val="0"/>
            <a:lumOff val="0"/>
            <a:alphaOff val="0"/>
          </a:schemeClr>
        </a:solidFill>
        <a:ln w="19050" cap="rnd" cmpd="sng" algn="ctr">
          <a:solidFill>
            <a:schemeClr val="accent1">
              <a:shade val="50000"/>
              <a:hueOff val="524161"/>
              <a:satOff val="-28755"/>
              <a:lumOff val="46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JM" sz="1100" kern="1200" dirty="0" smtClean="0"/>
            <a:t>Hydro-Oxy Gas</a:t>
          </a:r>
          <a:endParaRPr lang="en-JM" sz="1100" kern="1200" dirty="0"/>
        </a:p>
        <a:p>
          <a:pPr marL="57150" lvl="1" indent="-57150" algn="l" defTabSz="488950">
            <a:lnSpc>
              <a:spcPct val="90000"/>
            </a:lnSpc>
            <a:spcBef>
              <a:spcPct val="0"/>
            </a:spcBef>
            <a:spcAft>
              <a:spcPct val="15000"/>
            </a:spcAft>
            <a:buChar char="••"/>
          </a:pPr>
          <a:r>
            <a:rPr lang="en-JM" sz="1100" kern="1200" dirty="0" smtClean="0"/>
            <a:t>Browns Gas</a:t>
          </a:r>
          <a:endParaRPr lang="en-JM" sz="1100" kern="1200" dirty="0"/>
        </a:p>
        <a:p>
          <a:pPr marL="57150" lvl="1" indent="-57150" algn="l" defTabSz="488950">
            <a:lnSpc>
              <a:spcPct val="90000"/>
            </a:lnSpc>
            <a:spcBef>
              <a:spcPct val="0"/>
            </a:spcBef>
            <a:spcAft>
              <a:spcPct val="15000"/>
            </a:spcAft>
            <a:buChar char="••"/>
          </a:pPr>
          <a:r>
            <a:rPr lang="en-JM" sz="1100" kern="1200" dirty="0" smtClean="0"/>
            <a:t>HHO Gas</a:t>
          </a:r>
          <a:endParaRPr lang="en-JM" sz="1100" kern="1200" dirty="0"/>
        </a:p>
        <a:p>
          <a:pPr marL="57150" lvl="1" indent="-57150" algn="l" defTabSz="488950">
            <a:lnSpc>
              <a:spcPct val="90000"/>
            </a:lnSpc>
            <a:spcBef>
              <a:spcPct val="0"/>
            </a:spcBef>
            <a:spcAft>
              <a:spcPct val="15000"/>
            </a:spcAft>
            <a:buChar char="••"/>
          </a:pPr>
          <a:r>
            <a:rPr lang="en-JM" sz="1100" kern="1200" dirty="0" err="1" smtClean="0"/>
            <a:t>Stoichiometrically</a:t>
          </a:r>
          <a:r>
            <a:rPr lang="en-JM" sz="1100" kern="1200" dirty="0" smtClean="0"/>
            <a:t> Balanced</a:t>
          </a:r>
          <a:endParaRPr lang="en-JM" sz="1100" kern="1200" dirty="0"/>
        </a:p>
        <a:p>
          <a:pPr marL="57150" lvl="1" indent="-57150" algn="l" defTabSz="488950">
            <a:lnSpc>
              <a:spcPct val="90000"/>
            </a:lnSpc>
            <a:spcBef>
              <a:spcPct val="0"/>
            </a:spcBef>
            <a:spcAft>
              <a:spcPct val="15000"/>
            </a:spcAft>
            <a:buChar char="••"/>
          </a:pPr>
          <a:endParaRPr lang="en-JM" sz="1100" kern="1200" dirty="0"/>
        </a:p>
      </dsp:txBody>
      <dsp:txXfrm>
        <a:off x="6400996" y="3813313"/>
        <a:ext cx="1649262" cy="1123274"/>
      </dsp:txXfrm>
    </dsp:sp>
    <dsp:sp modelId="{D8E9B87B-7B3F-428D-AC04-E4008F143F6E}">
      <dsp:nvSpPr>
        <dsp:cNvPr id="0" name=""/>
        <dsp:cNvSpPr/>
      </dsp:nvSpPr>
      <dsp:spPr>
        <a:xfrm>
          <a:off x="1622211" y="3380643"/>
          <a:ext cx="2455938" cy="1590891"/>
        </a:xfrm>
        <a:prstGeom prst="roundRect">
          <a:avLst>
            <a:gd name="adj" fmla="val 10000"/>
          </a:avLst>
        </a:prstGeom>
        <a:solidFill>
          <a:schemeClr val="lt1">
            <a:alpha val="90000"/>
            <a:hueOff val="0"/>
            <a:satOff val="0"/>
            <a:lumOff val="0"/>
            <a:alphaOff val="0"/>
          </a:schemeClr>
        </a:solidFill>
        <a:ln w="19050" cap="rnd" cmpd="sng" algn="ctr">
          <a:solidFill>
            <a:schemeClr val="accent1">
              <a:shade val="50000"/>
              <a:hueOff val="262080"/>
              <a:satOff val="-14378"/>
              <a:lumOff val="233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JM" sz="1100" kern="1200" dirty="0" smtClean="0"/>
            <a:t>Fuel Cell</a:t>
          </a:r>
          <a:endParaRPr lang="en-JM" sz="1100" kern="1200" dirty="0"/>
        </a:p>
        <a:p>
          <a:pPr marL="57150" lvl="1" indent="-57150" algn="l" defTabSz="488950">
            <a:lnSpc>
              <a:spcPct val="90000"/>
            </a:lnSpc>
            <a:spcBef>
              <a:spcPct val="0"/>
            </a:spcBef>
            <a:spcAft>
              <a:spcPct val="15000"/>
            </a:spcAft>
            <a:buChar char="••"/>
          </a:pPr>
          <a:r>
            <a:rPr lang="en-JM" sz="1100" kern="1200" dirty="0" smtClean="0"/>
            <a:t>Combustion</a:t>
          </a:r>
          <a:endParaRPr lang="en-JM" sz="1100" kern="1200" dirty="0"/>
        </a:p>
      </dsp:txBody>
      <dsp:txXfrm>
        <a:off x="1657158" y="3813313"/>
        <a:ext cx="1649262" cy="1123274"/>
      </dsp:txXfrm>
    </dsp:sp>
    <dsp:sp modelId="{9007CDF3-8C27-4BE6-A32E-11C359F95D0B}">
      <dsp:nvSpPr>
        <dsp:cNvPr id="0" name=""/>
        <dsp:cNvSpPr/>
      </dsp:nvSpPr>
      <dsp:spPr>
        <a:xfrm>
          <a:off x="5629268" y="0"/>
          <a:ext cx="2455938" cy="1590891"/>
        </a:xfrm>
        <a:prstGeom prst="roundRect">
          <a:avLst>
            <a:gd name="adj" fmla="val 10000"/>
          </a:avLst>
        </a:prstGeom>
        <a:solidFill>
          <a:schemeClr val="lt1">
            <a:alpha val="90000"/>
            <a:hueOff val="0"/>
            <a:satOff val="0"/>
            <a:lumOff val="0"/>
            <a:alphaOff val="0"/>
          </a:schemeClr>
        </a:solidFill>
        <a:ln w="19050" cap="rnd" cmpd="sng" algn="ctr">
          <a:solidFill>
            <a:schemeClr val="accent1">
              <a:shade val="50000"/>
              <a:hueOff val="262080"/>
              <a:satOff val="-14378"/>
              <a:lumOff val="233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JM" sz="1100" kern="1200" dirty="0" smtClean="0"/>
            <a:t>Hydro-Carbon/Ammonia Reformation</a:t>
          </a:r>
          <a:endParaRPr lang="en-JM" sz="1100" kern="1200" dirty="0"/>
        </a:p>
        <a:p>
          <a:pPr marL="57150" lvl="1" indent="-57150" algn="l" defTabSz="488950">
            <a:lnSpc>
              <a:spcPct val="90000"/>
            </a:lnSpc>
            <a:spcBef>
              <a:spcPct val="0"/>
            </a:spcBef>
            <a:spcAft>
              <a:spcPct val="15000"/>
            </a:spcAft>
            <a:buChar char="••"/>
          </a:pPr>
          <a:r>
            <a:rPr lang="en-JM" sz="1100" kern="1200" dirty="0" smtClean="0"/>
            <a:t>Water Hydrolysis</a:t>
          </a:r>
          <a:endParaRPr lang="en-JM" sz="1100" kern="1200" dirty="0"/>
        </a:p>
        <a:p>
          <a:pPr marL="57150" lvl="1" indent="-57150" algn="l" defTabSz="488950">
            <a:lnSpc>
              <a:spcPct val="90000"/>
            </a:lnSpc>
            <a:spcBef>
              <a:spcPct val="0"/>
            </a:spcBef>
            <a:spcAft>
              <a:spcPct val="15000"/>
            </a:spcAft>
            <a:buChar char="••"/>
          </a:pPr>
          <a:r>
            <a:rPr lang="en-JM" sz="1100" kern="1200" dirty="0" smtClean="0"/>
            <a:t>Aluminium Reduction</a:t>
          </a:r>
          <a:endParaRPr lang="en-JM" sz="1100" kern="1200" dirty="0"/>
        </a:p>
        <a:p>
          <a:pPr marL="57150" lvl="1" indent="-57150" algn="l" defTabSz="488950">
            <a:lnSpc>
              <a:spcPct val="90000"/>
            </a:lnSpc>
            <a:spcBef>
              <a:spcPct val="0"/>
            </a:spcBef>
            <a:spcAft>
              <a:spcPct val="15000"/>
            </a:spcAft>
            <a:buChar char="••"/>
          </a:pPr>
          <a:r>
            <a:rPr lang="en-JM" sz="1100" kern="1200" dirty="0" smtClean="0"/>
            <a:t>HV Disassociation</a:t>
          </a:r>
          <a:endParaRPr lang="en-JM" sz="1100" kern="1200" dirty="0"/>
        </a:p>
      </dsp:txBody>
      <dsp:txXfrm>
        <a:off x="6400996" y="34947"/>
        <a:ext cx="1649262" cy="1123274"/>
      </dsp:txXfrm>
    </dsp:sp>
    <dsp:sp modelId="{E4302A49-9697-46BA-9AF4-277BAAED65B0}">
      <dsp:nvSpPr>
        <dsp:cNvPr id="0" name=""/>
        <dsp:cNvSpPr/>
      </dsp:nvSpPr>
      <dsp:spPr>
        <a:xfrm>
          <a:off x="1622211" y="0"/>
          <a:ext cx="2455938" cy="1590891"/>
        </a:xfrm>
        <a:prstGeom prst="roundRect">
          <a:avLst>
            <a:gd name="adj" fmla="val 10000"/>
          </a:avLst>
        </a:prstGeom>
        <a:solidFill>
          <a:schemeClr val="lt1">
            <a:alpha val="90000"/>
            <a:hueOff val="0"/>
            <a:satOff val="0"/>
            <a:lumOff val="0"/>
            <a:alphaOff val="0"/>
          </a:schemeClr>
        </a:solidFill>
        <a:ln w="19050" cap="rnd"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JM" sz="1100" kern="1200" dirty="0" smtClean="0"/>
            <a:t>High Purity Water</a:t>
          </a:r>
          <a:endParaRPr lang="en-JM" sz="1100" kern="1200" dirty="0"/>
        </a:p>
        <a:p>
          <a:pPr marL="57150" lvl="1" indent="-57150" algn="l" defTabSz="488950">
            <a:lnSpc>
              <a:spcPct val="90000"/>
            </a:lnSpc>
            <a:spcBef>
              <a:spcPct val="0"/>
            </a:spcBef>
            <a:spcAft>
              <a:spcPct val="15000"/>
            </a:spcAft>
            <a:buChar char="••"/>
          </a:pPr>
          <a:r>
            <a:rPr lang="en-JM" sz="1100" kern="1200" dirty="0" smtClean="0"/>
            <a:t>Distilled</a:t>
          </a:r>
          <a:endParaRPr lang="en-JM" sz="1100" kern="1200" dirty="0"/>
        </a:p>
        <a:p>
          <a:pPr marL="57150" lvl="1" indent="-57150" algn="l" defTabSz="488950">
            <a:lnSpc>
              <a:spcPct val="90000"/>
            </a:lnSpc>
            <a:spcBef>
              <a:spcPct val="0"/>
            </a:spcBef>
            <a:spcAft>
              <a:spcPct val="15000"/>
            </a:spcAft>
            <a:buChar char="••"/>
          </a:pPr>
          <a:r>
            <a:rPr lang="en-JM" sz="1100" kern="1200" dirty="0" smtClean="0"/>
            <a:t>De-Ionized</a:t>
          </a:r>
          <a:endParaRPr lang="en-JM" sz="1100" kern="1200" dirty="0"/>
        </a:p>
      </dsp:txBody>
      <dsp:txXfrm>
        <a:off x="1657158" y="34947"/>
        <a:ext cx="1649262" cy="1123274"/>
      </dsp:txXfrm>
    </dsp:sp>
    <dsp:sp modelId="{C7B7D879-B971-4D9A-B808-F59D13701E61}">
      <dsp:nvSpPr>
        <dsp:cNvPr id="0" name=""/>
        <dsp:cNvSpPr/>
      </dsp:nvSpPr>
      <dsp:spPr>
        <a:xfrm>
          <a:off x="2651318" y="283377"/>
          <a:ext cx="2152674" cy="2152674"/>
        </a:xfrm>
        <a:prstGeom prst="pieWedge">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14:m xmlns:a14="http://schemas.microsoft.com/office/drawing/2010/main">
            <m:oMathPara xmlns:m="http://schemas.openxmlformats.org/officeDocument/2006/math">
              <m:oMathParaPr>
                <m:jc m:val="center"/>
              </m:oMathParaPr>
              <m:oMath xmlns:m="http://schemas.openxmlformats.org/officeDocument/2006/math">
                <m:r>
                  <a:rPr lang="en-JM" sz="1700" kern="1200" smtClean="0">
                    <a:latin typeface="Cambria Math" panose="02040503050406030204" pitchFamily="18" charset="0"/>
                  </a:rPr>
                  <m:t>𝐖𝐚𝐭𝐞𝐫</m:t>
                </m:r>
              </m:oMath>
              <m:oMath xmlns:m="http://schemas.openxmlformats.org/officeDocument/2006/math">
                <m:d>
                  <m:dPr>
                    <m:begChr m:val="["/>
                    <m:endChr m:val="]"/>
                    <m:ctrlPr>
                      <a:rPr lang="en-JM" sz="1700" i="1" kern="1200" smtClean="0">
                        <a:latin typeface="Cambria Math" panose="02040503050406030204" pitchFamily="18" charset="0"/>
                      </a:rPr>
                    </m:ctrlPr>
                  </m:dPr>
                  <m:e>
                    <m:sSub>
                      <m:sSubPr>
                        <m:ctrlPr>
                          <a:rPr lang="en-JM" sz="1700" i="1" kern="1200" smtClean="0">
                            <a:latin typeface="Cambria Math" panose="02040503050406030204" pitchFamily="18" charset="0"/>
                          </a:rPr>
                        </m:ctrlPr>
                      </m:sSubPr>
                      <m:e>
                        <m:r>
                          <a:rPr lang="en-JM" sz="1700" b="0" i="0" kern="1200" smtClean="0">
                            <a:latin typeface="Cambria Math" panose="02040503050406030204" pitchFamily="18" charset="0"/>
                          </a:rPr>
                          <m:t> </m:t>
                        </m:r>
                        <m:r>
                          <a:rPr lang="en-JM" sz="1700" kern="1200" smtClean="0">
                            <a:latin typeface="Cambria Math" panose="02040503050406030204" pitchFamily="18" charset="0"/>
                          </a:rPr>
                          <m:t>𝑯</m:t>
                        </m:r>
                      </m:e>
                      <m:sub>
                        <m:r>
                          <a:rPr lang="en-JM" sz="1700" kern="1200" smtClean="0">
                            <a:latin typeface="Cambria Math" panose="02040503050406030204" pitchFamily="18" charset="0"/>
                          </a:rPr>
                          <m:t>𝟐</m:t>
                        </m:r>
                      </m:sub>
                    </m:sSub>
                    <m:r>
                      <a:rPr lang="en-JM" sz="1700" kern="1200" smtClean="0">
                        <a:latin typeface="Cambria Math" panose="02040503050406030204" pitchFamily="18" charset="0"/>
                      </a:rPr>
                      <m:t>𝑶</m:t>
                    </m:r>
                  </m:e>
                </m:d>
              </m:oMath>
            </m:oMathPara>
          </a14:m>
          <a:endParaRPr lang="en-JM" sz="1700" kern="1200" dirty="0"/>
        </a:p>
      </dsp:txBody>
      <dsp:txXfrm>
        <a:off x="3281822" y="913881"/>
        <a:ext cx="1522170" cy="1522170"/>
      </dsp:txXfrm>
    </dsp:sp>
    <dsp:sp modelId="{AC2FE171-23CE-42EB-B61F-194054C3594A}">
      <dsp:nvSpPr>
        <dsp:cNvPr id="0" name=""/>
        <dsp:cNvSpPr/>
      </dsp:nvSpPr>
      <dsp:spPr>
        <a:xfrm rot="5400000">
          <a:off x="4903424" y="283377"/>
          <a:ext cx="2152674" cy="2152674"/>
        </a:xfrm>
        <a:prstGeom prst="pieWedge">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JM" sz="1700" kern="1200" dirty="0" smtClean="0"/>
            <a:t>Industrial Processes</a:t>
          </a:r>
          <a:endParaRPr lang="en-JM" sz="1700" kern="1200" dirty="0"/>
        </a:p>
      </dsp:txBody>
      <dsp:txXfrm rot="-5400000">
        <a:off x="4903424" y="913881"/>
        <a:ext cx="1522170" cy="1522170"/>
      </dsp:txXfrm>
    </dsp:sp>
    <dsp:sp modelId="{DA0802E6-17CE-40F7-97A1-0334E97DB3D5}">
      <dsp:nvSpPr>
        <dsp:cNvPr id="0" name=""/>
        <dsp:cNvSpPr/>
      </dsp:nvSpPr>
      <dsp:spPr>
        <a:xfrm rot="10800000">
          <a:off x="4903424" y="2535482"/>
          <a:ext cx="2152674" cy="2152674"/>
        </a:xfrm>
        <a:prstGeom prst="pieWedge">
          <a:avLst/>
        </a:prstGeom>
        <a:solidFill>
          <a:schemeClr val="accent1">
            <a:shade val="50000"/>
            <a:hueOff val="524161"/>
            <a:satOff val="-28755"/>
            <a:lumOff val="466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14:m xmlns:a14="http://schemas.microsoft.com/office/drawing/2010/main">
            <m:oMathPara xmlns:m="http://schemas.openxmlformats.org/officeDocument/2006/math">
              <m:oMathParaPr>
                <m:jc m:val="center"/>
              </m:oMathParaPr>
              <m:oMath xmlns:m="http://schemas.openxmlformats.org/officeDocument/2006/math">
                <m:r>
                  <a:rPr lang="en-JM" sz="1700" kern="1200" smtClean="0">
                    <a:latin typeface="Cambria Math" panose="02040503050406030204" pitchFamily="18" charset="0"/>
                  </a:rPr>
                  <m:t>𝑯𝑯𝑶</m:t>
                </m:r>
              </m:oMath>
              <m:oMath xmlns:m="http://schemas.openxmlformats.org/officeDocument/2006/math">
                <m:d>
                  <m:dPr>
                    <m:begChr m:val="["/>
                    <m:endChr m:val="]"/>
                    <m:ctrlPr>
                      <a:rPr lang="en-JM" sz="1700" kern="1200" smtClean="0">
                        <a:latin typeface="Cambria Math" panose="02040503050406030204" pitchFamily="18" charset="0"/>
                      </a:rPr>
                    </m:ctrlPr>
                  </m:dPr>
                  <m:e>
                    <m:r>
                      <a:rPr lang="en-JM" sz="1700" kern="1200" smtClean="0">
                        <a:latin typeface="Cambria Math" panose="02040503050406030204" pitchFamily="18" charset="0"/>
                      </a:rPr>
                      <m:t>𝟐</m:t>
                    </m:r>
                    <m:sSub>
                      <m:sSubPr>
                        <m:ctrlPr>
                          <a:rPr lang="en-JM" sz="1700" kern="1200" smtClean="0">
                            <a:latin typeface="Cambria Math" panose="02040503050406030204" pitchFamily="18" charset="0"/>
                          </a:rPr>
                        </m:ctrlPr>
                      </m:sSubPr>
                      <m:e>
                        <m:r>
                          <a:rPr lang="en-JM" sz="1700" b="0" i="0" kern="1200" smtClean="0">
                            <a:latin typeface="Cambria Math" panose="02040503050406030204" pitchFamily="18" charset="0"/>
                          </a:rPr>
                          <m:t> </m:t>
                        </m:r>
                        <m:r>
                          <a:rPr lang="en-JM" sz="1700" kern="1200" smtClean="0">
                            <a:latin typeface="Cambria Math" panose="02040503050406030204" pitchFamily="18" charset="0"/>
                          </a:rPr>
                          <m:t>𝑯</m:t>
                        </m:r>
                      </m:e>
                      <m:sub>
                        <m:r>
                          <a:rPr lang="en-JM" sz="1700" kern="1200" smtClean="0">
                            <a:latin typeface="Cambria Math" panose="02040503050406030204" pitchFamily="18" charset="0"/>
                          </a:rPr>
                          <m:t>𝟐</m:t>
                        </m:r>
                      </m:sub>
                    </m:sSub>
                    <m:r>
                      <m:rPr>
                        <m:nor/>
                      </m:rPr>
                      <a:rPr lang="en-JM" sz="1700" kern="1200" dirty="0" smtClean="0">
                        <a:latin typeface="Cambria Math" panose="02040503050406030204" pitchFamily="18" charset="0"/>
                      </a:rPr>
                      <m:t> + </m:t>
                    </m:r>
                    <m:sSub>
                      <m:sSubPr>
                        <m:ctrlPr>
                          <a:rPr lang="en-JM" sz="1700" kern="1200" smtClean="0">
                            <a:latin typeface="Cambria Math" panose="02040503050406030204" pitchFamily="18" charset="0"/>
                          </a:rPr>
                        </m:ctrlPr>
                      </m:sSubPr>
                      <m:e>
                        <m:r>
                          <a:rPr lang="en-JM" sz="1700" kern="1200" smtClean="0">
                            <a:latin typeface="Cambria Math" panose="02040503050406030204" pitchFamily="18" charset="0"/>
                          </a:rPr>
                          <m:t>𝑶</m:t>
                        </m:r>
                      </m:e>
                      <m:sub>
                        <m:r>
                          <a:rPr lang="en-JM" sz="1700" kern="1200" smtClean="0">
                            <a:latin typeface="Cambria Math" panose="02040503050406030204" pitchFamily="18" charset="0"/>
                          </a:rPr>
                          <m:t>𝟐</m:t>
                        </m:r>
                      </m:sub>
                    </m:sSub>
                  </m:e>
                </m:d>
              </m:oMath>
            </m:oMathPara>
          </a14:m>
          <a:endParaRPr lang="en-JM" sz="1700" kern="1200" dirty="0"/>
        </a:p>
      </dsp:txBody>
      <dsp:txXfrm rot="10800000">
        <a:off x="4903424" y="2535482"/>
        <a:ext cx="1522170" cy="1522170"/>
      </dsp:txXfrm>
    </dsp:sp>
    <dsp:sp modelId="{796C8D57-9175-48EE-BD1A-F0C1BBCDA9A9}">
      <dsp:nvSpPr>
        <dsp:cNvPr id="0" name=""/>
        <dsp:cNvSpPr/>
      </dsp:nvSpPr>
      <dsp:spPr>
        <a:xfrm rot="16200000">
          <a:off x="2651318" y="2535482"/>
          <a:ext cx="2152674" cy="2152674"/>
        </a:xfrm>
        <a:prstGeom prst="pieWedge">
          <a:avLst/>
        </a:prstGeom>
        <a:solidFill>
          <a:schemeClr val="accent1">
            <a:shade val="50000"/>
            <a:hueOff val="262080"/>
            <a:satOff val="-14378"/>
            <a:lumOff val="233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JM" sz="1700" kern="1200" dirty="0" smtClean="0"/>
            <a:t>Re-Combination</a:t>
          </a:r>
          <a:endParaRPr lang="en-JM" sz="1700" kern="1200" dirty="0"/>
        </a:p>
      </dsp:txBody>
      <dsp:txXfrm rot="5400000">
        <a:off x="3281822" y="2535482"/>
        <a:ext cx="1522170" cy="1522170"/>
      </dsp:txXfrm>
    </dsp:sp>
    <dsp:sp modelId="{621C0245-823F-4159-998E-7BC273F8C7B3}">
      <dsp:nvSpPr>
        <dsp:cNvPr id="0" name=""/>
        <dsp:cNvSpPr/>
      </dsp:nvSpPr>
      <dsp:spPr>
        <a:xfrm>
          <a:off x="4482086" y="2038329"/>
          <a:ext cx="743244" cy="646299"/>
        </a:xfrm>
        <a:prstGeom prst="circularArrow">
          <a:avLst/>
        </a:prstGeom>
        <a:solidFill>
          <a:schemeClr val="accent1">
            <a:tint val="55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D62E10-3D3E-4038-B01B-C6961A73042B}">
      <dsp:nvSpPr>
        <dsp:cNvPr id="0" name=""/>
        <dsp:cNvSpPr/>
      </dsp:nvSpPr>
      <dsp:spPr>
        <a:xfrm rot="10800000">
          <a:off x="4482086" y="2286906"/>
          <a:ext cx="743244" cy="646299"/>
        </a:xfrm>
        <a:prstGeom prst="circularArrow">
          <a:avLst/>
        </a:prstGeom>
        <a:solidFill>
          <a:schemeClr val="accent1">
            <a:tint val="55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4ADEC-2319-4391-946D-BC7BA0F494BD}">
      <dsp:nvSpPr>
        <dsp:cNvPr id="0" name=""/>
        <dsp:cNvSpPr/>
      </dsp:nvSpPr>
      <dsp:spPr>
        <a:xfrm>
          <a:off x="-4041146" y="-620308"/>
          <a:ext cx="4815667" cy="4815667"/>
        </a:xfrm>
        <a:prstGeom prst="blockArc">
          <a:avLst>
            <a:gd name="adj1" fmla="val 18900000"/>
            <a:gd name="adj2" fmla="val 2700000"/>
            <a:gd name="adj3" fmla="val 44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AFA7B3-1206-47BB-8005-0967F2A89431}">
      <dsp:nvSpPr>
        <dsp:cNvPr id="0" name=""/>
        <dsp:cNvSpPr/>
      </dsp:nvSpPr>
      <dsp:spPr>
        <a:xfrm>
          <a:off x="339356" y="223369"/>
          <a:ext cx="3142819" cy="4470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826" tIns="40640" rIns="40640" bIns="40640" numCol="1" spcCol="1270" anchor="ctr" anchorCtr="0">
          <a:noAutofit/>
        </a:bodyPr>
        <a:lstStyle/>
        <a:p>
          <a:pPr lvl="0" algn="l" defTabSz="711200">
            <a:lnSpc>
              <a:spcPct val="90000"/>
            </a:lnSpc>
            <a:spcBef>
              <a:spcPct val="0"/>
            </a:spcBef>
            <a:spcAft>
              <a:spcPct val="35000"/>
            </a:spcAft>
          </a:pPr>
          <a:r>
            <a:rPr lang="en-JM" sz="1600" kern="1200" dirty="0" smtClean="0"/>
            <a:t>High Efficiency</a:t>
          </a:r>
          <a:endParaRPr lang="en-JM" sz="1600" kern="1200" dirty="0"/>
        </a:p>
      </dsp:txBody>
      <dsp:txXfrm>
        <a:off x="339356" y="223369"/>
        <a:ext cx="3142819" cy="447024"/>
      </dsp:txXfrm>
    </dsp:sp>
    <dsp:sp modelId="{B3566330-A66A-40D9-A802-3A87C93FADB5}">
      <dsp:nvSpPr>
        <dsp:cNvPr id="0" name=""/>
        <dsp:cNvSpPr/>
      </dsp:nvSpPr>
      <dsp:spPr>
        <a:xfrm>
          <a:off x="59966" y="167491"/>
          <a:ext cx="558780" cy="55878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1DCB7D-DD53-414A-B89B-3BE017ABB3FB}">
      <dsp:nvSpPr>
        <dsp:cNvPr id="0" name=""/>
        <dsp:cNvSpPr/>
      </dsp:nvSpPr>
      <dsp:spPr>
        <a:xfrm>
          <a:off x="659680" y="893690"/>
          <a:ext cx="2822495" cy="4470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826" tIns="40640" rIns="40640" bIns="40640" numCol="1" spcCol="1270" anchor="ctr" anchorCtr="0">
          <a:noAutofit/>
        </a:bodyPr>
        <a:lstStyle/>
        <a:p>
          <a:pPr lvl="0" algn="l" defTabSz="711200">
            <a:lnSpc>
              <a:spcPct val="90000"/>
            </a:lnSpc>
            <a:spcBef>
              <a:spcPct val="0"/>
            </a:spcBef>
            <a:spcAft>
              <a:spcPct val="35000"/>
            </a:spcAft>
          </a:pPr>
          <a:r>
            <a:rPr lang="en-JM" sz="1600" kern="1200" dirty="0" smtClean="0"/>
            <a:t>Low Environmental Impact</a:t>
          </a:r>
          <a:endParaRPr lang="en-JM" sz="1600" kern="1200" dirty="0"/>
        </a:p>
      </dsp:txBody>
      <dsp:txXfrm>
        <a:off x="659680" y="893690"/>
        <a:ext cx="2822495" cy="447024"/>
      </dsp:txXfrm>
    </dsp:sp>
    <dsp:sp modelId="{17D3221E-7F34-4A11-A2E6-34EA0307BEC1}">
      <dsp:nvSpPr>
        <dsp:cNvPr id="0" name=""/>
        <dsp:cNvSpPr/>
      </dsp:nvSpPr>
      <dsp:spPr>
        <a:xfrm>
          <a:off x="380290" y="837812"/>
          <a:ext cx="558780" cy="55878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C28E96-1A1C-4300-8C8A-7DB240E70275}">
      <dsp:nvSpPr>
        <dsp:cNvPr id="0" name=""/>
        <dsp:cNvSpPr/>
      </dsp:nvSpPr>
      <dsp:spPr>
        <a:xfrm>
          <a:off x="757994" y="1564012"/>
          <a:ext cx="2724181" cy="4470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826" tIns="40640" rIns="40640" bIns="40640" numCol="1" spcCol="1270" anchor="ctr" anchorCtr="0">
          <a:noAutofit/>
        </a:bodyPr>
        <a:lstStyle/>
        <a:p>
          <a:pPr lvl="0" algn="l" defTabSz="711200">
            <a:lnSpc>
              <a:spcPct val="90000"/>
            </a:lnSpc>
            <a:spcBef>
              <a:spcPct val="0"/>
            </a:spcBef>
            <a:spcAft>
              <a:spcPct val="35000"/>
            </a:spcAft>
          </a:pPr>
          <a:r>
            <a:rPr lang="en-JM" sz="1600" kern="1200" dirty="0" smtClean="0"/>
            <a:t>Fuel Flexibility</a:t>
          </a:r>
          <a:endParaRPr lang="en-JM" sz="1600" kern="1200" dirty="0"/>
        </a:p>
      </dsp:txBody>
      <dsp:txXfrm>
        <a:off x="757994" y="1564012"/>
        <a:ext cx="2724181" cy="447024"/>
      </dsp:txXfrm>
    </dsp:sp>
    <dsp:sp modelId="{C2E780C8-9C87-43B9-8DAB-1FB88E0545F1}">
      <dsp:nvSpPr>
        <dsp:cNvPr id="0" name=""/>
        <dsp:cNvSpPr/>
      </dsp:nvSpPr>
      <dsp:spPr>
        <a:xfrm>
          <a:off x="478604" y="1508134"/>
          <a:ext cx="558780" cy="55878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C657DE-39F7-4B6D-97A0-70F3A3E683AB}">
      <dsp:nvSpPr>
        <dsp:cNvPr id="0" name=""/>
        <dsp:cNvSpPr/>
      </dsp:nvSpPr>
      <dsp:spPr>
        <a:xfrm>
          <a:off x="659680" y="2234334"/>
          <a:ext cx="2822495" cy="4470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826" tIns="40640" rIns="40640" bIns="40640" numCol="1" spcCol="1270" anchor="ctr" anchorCtr="0">
          <a:noAutofit/>
        </a:bodyPr>
        <a:lstStyle/>
        <a:p>
          <a:pPr lvl="0" algn="l" defTabSz="711200">
            <a:lnSpc>
              <a:spcPct val="90000"/>
            </a:lnSpc>
            <a:spcBef>
              <a:spcPct val="0"/>
            </a:spcBef>
            <a:spcAft>
              <a:spcPct val="35000"/>
            </a:spcAft>
          </a:pPr>
          <a:r>
            <a:rPr lang="en-JM" sz="1600" kern="1200" dirty="0" smtClean="0"/>
            <a:t>High Reliability</a:t>
          </a:r>
          <a:endParaRPr lang="en-JM" sz="1600" kern="1200" dirty="0"/>
        </a:p>
      </dsp:txBody>
      <dsp:txXfrm>
        <a:off x="659680" y="2234334"/>
        <a:ext cx="2822495" cy="447024"/>
      </dsp:txXfrm>
    </dsp:sp>
    <dsp:sp modelId="{4C9F6297-DE0B-4F00-B7B8-E04E21D913CB}">
      <dsp:nvSpPr>
        <dsp:cNvPr id="0" name=""/>
        <dsp:cNvSpPr/>
      </dsp:nvSpPr>
      <dsp:spPr>
        <a:xfrm>
          <a:off x="380290" y="2178456"/>
          <a:ext cx="558780" cy="55878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D522EB-B881-41D2-A571-5E60B4EB1FE5}">
      <dsp:nvSpPr>
        <dsp:cNvPr id="0" name=""/>
        <dsp:cNvSpPr/>
      </dsp:nvSpPr>
      <dsp:spPr>
        <a:xfrm>
          <a:off x="339356" y="2904656"/>
          <a:ext cx="3142819" cy="4470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826" tIns="40640" rIns="40640" bIns="40640" numCol="1" spcCol="1270" anchor="ctr" anchorCtr="0">
          <a:noAutofit/>
        </a:bodyPr>
        <a:lstStyle/>
        <a:p>
          <a:pPr lvl="0" algn="l" defTabSz="711200">
            <a:lnSpc>
              <a:spcPct val="90000"/>
            </a:lnSpc>
            <a:spcBef>
              <a:spcPct val="0"/>
            </a:spcBef>
            <a:spcAft>
              <a:spcPct val="35000"/>
            </a:spcAft>
          </a:pPr>
          <a:r>
            <a:rPr lang="en-JM" sz="1600" kern="1200" smtClean="0"/>
            <a:t>Quiet Operation</a:t>
          </a:r>
          <a:endParaRPr lang="en-JM" sz="1600" kern="1200" dirty="0"/>
        </a:p>
      </dsp:txBody>
      <dsp:txXfrm>
        <a:off x="339356" y="2904656"/>
        <a:ext cx="3142819" cy="447024"/>
      </dsp:txXfrm>
    </dsp:sp>
    <dsp:sp modelId="{47A84139-F172-4FB7-93A2-794F8278E067}">
      <dsp:nvSpPr>
        <dsp:cNvPr id="0" name=""/>
        <dsp:cNvSpPr/>
      </dsp:nvSpPr>
      <dsp:spPr>
        <a:xfrm>
          <a:off x="59966" y="2848778"/>
          <a:ext cx="558780" cy="55878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267467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47498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567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4287089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047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667024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429001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258193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DD2D59A0-ABDD-4AA4-97EC-4CA09E322EA0}" type="datetimeFigureOut">
              <a:rPr lang="en-JM" smtClean="0"/>
              <a:t>08/03/2015</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69685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412894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D59A0-ABDD-4AA4-97EC-4CA09E322EA0}" type="datetimeFigureOut">
              <a:rPr lang="en-JM" smtClean="0"/>
              <a:t>08/03/2015</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95228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D59A0-ABDD-4AA4-97EC-4CA09E322EA0}" type="datetimeFigureOut">
              <a:rPr lang="en-JM" smtClean="0"/>
              <a:t>08/03/2015</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32069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D59A0-ABDD-4AA4-97EC-4CA09E322EA0}" type="datetimeFigureOut">
              <a:rPr lang="en-JM" smtClean="0"/>
              <a:t>08/03/2015</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04093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2D59A0-ABDD-4AA4-97EC-4CA09E322EA0}" type="datetimeFigureOut">
              <a:rPr lang="en-JM" smtClean="0"/>
              <a:t>08/03/2015</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33308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D59A0-ABDD-4AA4-97EC-4CA09E322EA0}" type="datetimeFigureOut">
              <a:rPr lang="en-JM" smtClean="0"/>
              <a:t>08/03/2015</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7465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D59A0-ABDD-4AA4-97EC-4CA09E322EA0}" type="datetimeFigureOut">
              <a:rPr lang="en-JM" smtClean="0"/>
              <a:t>08/03/2015</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225102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D59A0-ABDD-4AA4-97EC-4CA09E322EA0}" type="datetimeFigureOut">
              <a:rPr lang="en-JM" smtClean="0"/>
              <a:t>08/03/2015</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676236A7-1763-4963-B208-816640149E32}" type="slidenum">
              <a:rPr lang="en-JM" smtClean="0"/>
              <a:t>‹#›</a:t>
            </a:fld>
            <a:endParaRPr lang="en-JM"/>
          </a:p>
        </p:txBody>
      </p:sp>
    </p:spTree>
    <p:extLst>
      <p:ext uri="{BB962C8B-B14F-4D97-AF65-F5344CB8AC3E}">
        <p14:creationId xmlns:p14="http://schemas.microsoft.com/office/powerpoint/2010/main" val="162349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2D59A0-ABDD-4AA4-97EC-4CA09E322EA0}" type="datetimeFigureOut">
              <a:rPr lang="en-JM" smtClean="0"/>
              <a:t>08/03/2015</a:t>
            </a:fld>
            <a:endParaRPr lang="en-JM"/>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JM"/>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6236A7-1763-4963-B208-816640149E32}" type="slidenum">
              <a:rPr lang="en-JM" smtClean="0"/>
              <a:t>‹#›</a:t>
            </a:fld>
            <a:endParaRPr lang="en-JM"/>
          </a:p>
        </p:txBody>
      </p:sp>
    </p:spTree>
    <p:extLst>
      <p:ext uri="{BB962C8B-B14F-4D97-AF65-F5344CB8AC3E}">
        <p14:creationId xmlns:p14="http://schemas.microsoft.com/office/powerpoint/2010/main" val="903845998"/>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JM" b="1" dirty="0" smtClean="0"/>
              <a:t>Research &amp; Development Group</a:t>
            </a:r>
            <a:endParaRPr lang="en-JM" b="1" dirty="0"/>
          </a:p>
        </p:txBody>
      </p:sp>
      <p:sp>
        <p:nvSpPr>
          <p:cNvPr id="3" name="Subtitle 2"/>
          <p:cNvSpPr>
            <a:spLocks noGrp="1"/>
          </p:cNvSpPr>
          <p:nvPr>
            <p:ph type="subTitle" idx="1"/>
          </p:nvPr>
        </p:nvSpPr>
        <p:spPr>
          <a:xfrm>
            <a:off x="810001" y="5280847"/>
            <a:ext cx="10572000" cy="934896"/>
          </a:xfrm>
        </p:spPr>
        <p:txBody>
          <a:bodyPr>
            <a:noAutofit/>
          </a:bodyPr>
          <a:lstStyle/>
          <a:p>
            <a:r>
              <a:rPr lang="en-JM" sz="1400" b="1" dirty="0" smtClean="0"/>
              <a:t>Is Water Viable Energy Resource?</a:t>
            </a:r>
          </a:p>
          <a:p>
            <a:r>
              <a:rPr lang="en-JM" sz="1400" b="1" dirty="0" smtClean="0"/>
              <a:t>Renewable </a:t>
            </a:r>
            <a:r>
              <a:rPr lang="en-JM" sz="1400" b="1" dirty="0"/>
              <a:t>Energy Feasibility </a:t>
            </a:r>
            <a:r>
              <a:rPr lang="en-JM" sz="1400" b="1" dirty="0" smtClean="0"/>
              <a:t>Study</a:t>
            </a:r>
          </a:p>
          <a:p>
            <a:r>
              <a:rPr lang="en-JM" sz="1400" b="1" i="1" dirty="0" smtClean="0">
                <a:effectLst>
                  <a:outerShdw blurRad="38100" dist="38100" dir="2700000" algn="tl">
                    <a:srgbClr val="000000">
                      <a:alpha val="43137"/>
                    </a:srgbClr>
                  </a:outerShdw>
                </a:effectLst>
              </a:rPr>
              <a:t>Prepared By: Ryan Downer</a:t>
            </a:r>
            <a:endParaRPr lang="en-JM" sz="1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82622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4728" y="727522"/>
            <a:ext cx="3658418" cy="1617163"/>
          </a:xfrm>
        </p:spPr>
        <p:txBody>
          <a:bodyPr/>
          <a:lstStyle/>
          <a:p>
            <a:r>
              <a:rPr lang="en-JM" dirty="0" smtClean="0"/>
              <a:t>How Direct Fuel Cell Works</a:t>
            </a:r>
            <a:endParaRPr lang="en-JM" dirty="0"/>
          </a:p>
        </p:txBody>
      </p:sp>
      <p:pic>
        <p:nvPicPr>
          <p:cNvPr id="2052" name="Picture 4" descr="http://www.fuelcellenergy.com/assets/DFC-schematic-no-logo-hi-.jpg"/>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34167" b="3416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half" idx="2"/>
          </p:nvPr>
        </p:nvSpPr>
        <p:spPr>
          <a:xfrm>
            <a:off x="814728" y="2344684"/>
            <a:ext cx="3658418" cy="3516365"/>
          </a:xfrm>
        </p:spPr>
        <p:txBody>
          <a:bodyPr/>
          <a:lstStyle/>
          <a:p>
            <a:endParaRPr lang="en-JM" dirty="0"/>
          </a:p>
        </p:txBody>
      </p:sp>
    </p:spTree>
    <p:extLst>
      <p:ext uri="{BB962C8B-B14F-4D97-AF65-F5344CB8AC3E}">
        <p14:creationId xmlns:p14="http://schemas.microsoft.com/office/powerpoint/2010/main" val="3552024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JM" b="0" dirty="0"/>
              <a:t/>
            </a:r>
            <a:br>
              <a:rPr lang="en-JM" b="0" dirty="0"/>
            </a:br>
            <a:r>
              <a:rPr lang="en-JM" b="0" dirty="0"/>
              <a:t/>
            </a:r>
            <a:br>
              <a:rPr lang="en-JM" b="0" dirty="0"/>
            </a:br>
            <a:r>
              <a:rPr lang="en-JM" b="0" dirty="0" err="1" smtClean="0"/>
              <a:t>FuelCell</a:t>
            </a:r>
            <a:r>
              <a:rPr lang="en-JM" b="0" dirty="0" smtClean="0"/>
              <a:t> Energy</a:t>
            </a:r>
            <a:br>
              <a:rPr lang="en-JM" b="0" dirty="0" smtClean="0"/>
            </a:br>
            <a:r>
              <a:rPr lang="en-JM" b="0" dirty="0" smtClean="0"/>
              <a:t>1.4 MEGAWATTS FC1500 Plant</a:t>
            </a:r>
            <a:endParaRPr lang="en-JM" dirty="0"/>
          </a:p>
        </p:txBody>
      </p:sp>
      <p:sp>
        <p:nvSpPr>
          <p:cNvPr id="3" name="Text Placeholder 2"/>
          <p:cNvSpPr>
            <a:spLocks noGrp="1"/>
          </p:cNvSpPr>
          <p:nvPr>
            <p:ph type="body" idx="1"/>
          </p:nvPr>
        </p:nvSpPr>
        <p:spPr/>
        <p:txBody>
          <a:bodyPr/>
          <a:lstStyle/>
          <a:p>
            <a:r>
              <a:rPr lang="en-029" dirty="0" smtClean="0"/>
              <a:t>Technical Specifications</a:t>
            </a:r>
            <a:endParaRPr lang="en-JM" dirty="0"/>
          </a:p>
        </p:txBody>
      </p:sp>
    </p:spTree>
    <p:extLst>
      <p:ext uri="{BB962C8B-B14F-4D97-AF65-F5344CB8AC3E}">
        <p14:creationId xmlns:p14="http://schemas.microsoft.com/office/powerpoint/2010/main" val="735362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029" b="1" i="1" u="sng" dirty="0" err="1" smtClean="0"/>
              <a:t>FuelCell</a:t>
            </a:r>
            <a:r>
              <a:rPr lang="en-029" b="1" i="1" u="sng" dirty="0" smtClean="0"/>
              <a:t> Energy</a:t>
            </a:r>
            <a:endParaRPr lang="en-JM" b="1" i="1" u="sng" dirty="0"/>
          </a:p>
        </p:txBody>
      </p:sp>
      <p:pic>
        <p:nvPicPr>
          <p:cNvPr id="6" name="Picture Placeholder 5"/>
          <p:cNvPicPr>
            <a:picLocks noGrp="1" noChangeAspect="1"/>
          </p:cNvPicPr>
          <p:nvPr>
            <p:ph type="pic" idx="13"/>
          </p:nvPr>
        </p:nvPicPr>
        <p:blipFill>
          <a:blip r:embed="rId2"/>
          <a:srcRect t="29058" b="29058"/>
          <a:stretch>
            <a:fillRect/>
          </a:stretch>
        </p:blipFill>
        <p:spPr>
          <a:prstGeom prst="rect">
            <a:avLst/>
          </a:prstGeom>
          <a:noFill/>
          <a:effectLst/>
        </p:spPr>
      </p:pic>
      <p:sp>
        <p:nvSpPr>
          <p:cNvPr id="8" name="Text Placeholder 7"/>
          <p:cNvSpPr>
            <a:spLocks noGrp="1"/>
          </p:cNvSpPr>
          <p:nvPr>
            <p:ph type="body" sz="quarter" idx="14"/>
          </p:nvPr>
        </p:nvSpPr>
        <p:spPr/>
        <p:txBody>
          <a:bodyPr/>
          <a:lstStyle/>
          <a:p>
            <a:r>
              <a:rPr lang="en-JM" dirty="0"/>
              <a:t>1.4 MEGAWATTS FC1500 Plant</a:t>
            </a:r>
          </a:p>
        </p:txBody>
      </p:sp>
    </p:spTree>
    <p:extLst>
      <p:ext uri="{BB962C8B-B14F-4D97-AF65-F5344CB8AC3E}">
        <p14:creationId xmlns:p14="http://schemas.microsoft.com/office/powerpoint/2010/main" val="88268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JM" b="1" dirty="0"/>
              <a:t>1.4 MEGAWATTS FC1500 </a:t>
            </a:r>
            <a:r>
              <a:rPr lang="en-JM" b="1" dirty="0" smtClean="0"/>
              <a:t>Plant</a:t>
            </a:r>
            <a:br>
              <a:rPr lang="en-JM" b="1" dirty="0" smtClean="0"/>
            </a:br>
            <a:r>
              <a:rPr lang="en-JM" b="1" dirty="0" smtClean="0"/>
              <a:t/>
            </a:r>
            <a:br>
              <a:rPr lang="en-JM" b="1" dirty="0" smtClean="0"/>
            </a:br>
            <a:r>
              <a:rPr lang="en-JM" b="1" i="1" u="sng" dirty="0"/>
              <a:t>KEY </a:t>
            </a:r>
            <a:r>
              <a:rPr lang="en-JM" b="1" i="1" u="sng" dirty="0" smtClean="0"/>
              <a:t>FEATURES:</a:t>
            </a:r>
            <a:endParaRPr lang="en-JM" b="1" i="1" u="sng" dirty="0"/>
          </a:p>
        </p:txBody>
      </p:sp>
      <p:sp>
        <p:nvSpPr>
          <p:cNvPr id="9" name="Content Placeholder 8"/>
          <p:cNvSpPr>
            <a:spLocks noGrp="1"/>
          </p:cNvSpPr>
          <p:nvPr>
            <p:ph idx="1"/>
          </p:nvPr>
        </p:nvSpPr>
        <p:spPr/>
        <p:txBody>
          <a:bodyPr anchor="t">
            <a:normAutofit/>
          </a:bodyPr>
          <a:lstStyle/>
          <a:p>
            <a:endParaRPr lang="en-JM" dirty="0"/>
          </a:p>
          <a:p>
            <a:pPr marL="0" indent="0">
              <a:buNone/>
            </a:pPr>
            <a:r>
              <a:rPr lang="en-JM" b="1" u="sng" dirty="0" smtClean="0"/>
              <a:t>ADVANTAGES </a:t>
            </a:r>
            <a:endParaRPr lang="en-JM" b="1" u="sng" dirty="0"/>
          </a:p>
          <a:p>
            <a:pPr marL="0" indent="0">
              <a:buNone/>
            </a:pPr>
            <a:r>
              <a:rPr lang="en-JM" dirty="0"/>
              <a:t>The DFC1500™ stationary fuel cell power plant from </a:t>
            </a:r>
            <a:r>
              <a:rPr lang="en-JM" i="1" dirty="0" err="1">
                <a:effectLst>
                  <a:outerShdw blurRad="38100" dist="38100" dir="2700000" algn="tl">
                    <a:srgbClr val="000000">
                      <a:alpha val="43137"/>
                    </a:srgbClr>
                  </a:outerShdw>
                </a:effectLst>
              </a:rPr>
              <a:t>FuelCell</a:t>
            </a:r>
            <a:r>
              <a:rPr lang="en-JM" i="1" dirty="0">
                <a:effectLst>
                  <a:outerShdw blurRad="38100" dist="38100" dir="2700000" algn="tl">
                    <a:srgbClr val="000000">
                      <a:alpha val="43137"/>
                    </a:srgbClr>
                  </a:outerShdw>
                </a:effectLst>
              </a:rPr>
              <a:t> Energy</a:t>
            </a:r>
            <a:r>
              <a:rPr lang="en-JM" dirty="0"/>
              <a:t> provides high-quality, Ultra-Clean electrical power with 47% efficiency around-the-clock. Designed for commercial and industrial applications, the system offers easy transport, quiet and reliable operation, and simple site planning and regulatory approval. The DFC1500 is ideal for wastewater treatment plants, manufacturing, food and beverage processing, universities and office campuses. </a:t>
            </a:r>
          </a:p>
        </p:txBody>
      </p:sp>
      <p:sp>
        <p:nvSpPr>
          <p:cNvPr id="3" name="Text Placeholder 2"/>
          <p:cNvSpPr>
            <a:spLocks noGrp="1"/>
          </p:cNvSpPr>
          <p:nvPr>
            <p:ph type="body" sz="half" idx="2"/>
          </p:nvPr>
        </p:nvSpPr>
        <p:spPr/>
        <p:txBody>
          <a:bodyPr/>
          <a:lstStyle/>
          <a:p>
            <a:endParaRPr lang="en-JM" dirty="0"/>
          </a:p>
        </p:txBody>
      </p:sp>
      <p:graphicFrame>
        <p:nvGraphicFramePr>
          <p:cNvPr id="8" name="Diagram 7"/>
          <p:cNvGraphicFramePr/>
          <p:nvPr>
            <p:extLst>
              <p:ext uri="{D42A27DB-BD31-4B8C-83A1-F6EECF244321}">
                <p14:modId xmlns:p14="http://schemas.microsoft.com/office/powerpoint/2010/main" val="2979220299"/>
              </p:ext>
            </p:extLst>
          </p:nvPr>
        </p:nvGraphicFramePr>
        <p:xfrm>
          <a:off x="1091044" y="2285999"/>
          <a:ext cx="3529640" cy="3575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400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JM" b="0" dirty="0" smtClean="0"/>
              <a:t/>
            </a:r>
            <a:br>
              <a:rPr lang="en-JM" b="0" dirty="0" smtClean="0"/>
            </a:br>
            <a:r>
              <a:rPr lang="en-JM" b="0" dirty="0" smtClean="0"/>
              <a:t/>
            </a:r>
            <a:br>
              <a:rPr lang="en-JM" b="0" dirty="0" smtClean="0"/>
            </a:br>
            <a:r>
              <a:rPr lang="en-JM" b="0" dirty="0" smtClean="0"/>
              <a:t> </a:t>
            </a:r>
            <a:r>
              <a:rPr lang="en-JM" dirty="0" smtClean="0"/>
              <a:t>PERFORMANCE COMPARISON: </a:t>
            </a:r>
            <a:br>
              <a:rPr lang="en-JM" dirty="0" smtClean="0"/>
            </a:br>
            <a:r>
              <a:rPr lang="en-JM" b="0" dirty="0" smtClean="0"/>
              <a:t>Gross Power Output</a:t>
            </a:r>
            <a:endParaRPr lang="en-JM"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8209648"/>
              </p:ext>
            </p:extLst>
          </p:nvPr>
        </p:nvGraphicFramePr>
        <p:xfrm>
          <a:off x="261258" y="2222500"/>
          <a:ext cx="11717383" cy="3708400"/>
        </p:xfrm>
        <a:graphic>
          <a:graphicData uri="http://schemas.openxmlformats.org/drawingml/2006/table">
            <a:tbl>
              <a:tblPr firstRow="1" firstCol="1" bandRow="1">
                <a:tableStyleId>{6E25E649-3F16-4E02-A733-19D2CDBF48F0}</a:tableStyleId>
              </a:tblPr>
              <a:tblGrid>
                <a:gridCol w="3768204"/>
                <a:gridCol w="2724035"/>
                <a:gridCol w="2855038"/>
                <a:gridCol w="2370106"/>
              </a:tblGrid>
              <a:tr h="370840">
                <a:tc>
                  <a:txBody>
                    <a:bodyPr/>
                    <a:lstStyle/>
                    <a:p>
                      <a:r>
                        <a:rPr lang="en-JM" dirty="0" smtClean="0"/>
                        <a:t>Gross Power Output </a:t>
                      </a:r>
                    </a:p>
                  </a:txBody>
                  <a:tcPr/>
                </a:tc>
                <a:tc>
                  <a:txBody>
                    <a:bodyPr/>
                    <a:lstStyle/>
                    <a:p>
                      <a:pPr algn="ctr"/>
                      <a:r>
                        <a:rPr lang="en-JM" dirty="0" smtClean="0"/>
                        <a:t>DFC300</a:t>
                      </a:r>
                      <a:endParaRPr lang="en-JM" dirty="0"/>
                    </a:p>
                  </a:txBody>
                  <a:tcPr/>
                </a:tc>
                <a:tc>
                  <a:txBody>
                    <a:bodyPr/>
                    <a:lstStyle/>
                    <a:p>
                      <a:pPr algn="ctr"/>
                      <a:r>
                        <a:rPr lang="en-JM" dirty="0" smtClean="0"/>
                        <a:t>DFC1500</a:t>
                      </a:r>
                      <a:endParaRPr lang="en-JM" dirty="0"/>
                    </a:p>
                  </a:txBody>
                  <a:tcPr/>
                </a:tc>
                <a:tc>
                  <a:txBody>
                    <a:bodyPr/>
                    <a:lstStyle/>
                    <a:p>
                      <a:pPr algn="ctr"/>
                      <a:r>
                        <a:rPr lang="en-JM" dirty="0" smtClean="0"/>
                        <a:t>DFC3000</a:t>
                      </a:r>
                      <a:endParaRPr lang="en-JM" dirty="0"/>
                    </a:p>
                  </a:txBody>
                  <a:tcPr/>
                </a:tc>
              </a:tr>
              <a:tr h="370840">
                <a:tc>
                  <a:txBody>
                    <a:bodyPr/>
                    <a:lstStyle/>
                    <a:p>
                      <a:endParaRPr lang="en-JM" b="0" u="sng"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r h="370840">
                <a:tc>
                  <a:txBody>
                    <a:bodyPr/>
                    <a:lstStyle/>
                    <a:p>
                      <a:r>
                        <a:rPr lang="en-JM" b="0" dirty="0" smtClean="0"/>
                        <a:t>Power @ Plant Rating</a:t>
                      </a:r>
                      <a:endParaRPr lang="en-JM" b="0" dirty="0"/>
                    </a:p>
                  </a:txBody>
                  <a:tcPr/>
                </a:tc>
                <a:tc>
                  <a:txBody>
                    <a:bodyPr/>
                    <a:lstStyle/>
                    <a:p>
                      <a:pPr algn="ctr"/>
                      <a:endParaRPr lang="en-JM" b="1" dirty="0"/>
                    </a:p>
                  </a:txBody>
                  <a:tcPr/>
                </a:tc>
                <a:tc>
                  <a:txBody>
                    <a:bodyPr/>
                    <a:lstStyle/>
                    <a:p>
                      <a:pPr algn="ctr"/>
                      <a:r>
                        <a:rPr lang="en-JM" b="1" dirty="0" smtClean="0"/>
                        <a:t>1,400 kW</a:t>
                      </a:r>
                      <a:endParaRPr lang="en-JM" b="1" dirty="0"/>
                    </a:p>
                  </a:txBody>
                  <a:tcPr/>
                </a:tc>
                <a:tc>
                  <a:txBody>
                    <a:bodyPr/>
                    <a:lstStyle/>
                    <a:p>
                      <a:pPr algn="ctr"/>
                      <a:endParaRPr lang="en-JM" b="1"/>
                    </a:p>
                  </a:txBody>
                  <a:tcPr/>
                </a:tc>
              </a:tr>
              <a:tr h="370840">
                <a:tc>
                  <a:txBody>
                    <a:bodyPr/>
                    <a:lstStyle/>
                    <a:p>
                      <a:r>
                        <a:rPr lang="en-JM" sz="1800" b="0" u="none" strike="noStrike" kern="1200" baseline="0" dirty="0" smtClean="0"/>
                        <a:t>Standard Output AC voltage </a:t>
                      </a:r>
                      <a:endParaRPr lang="en-JM" b="0" dirty="0"/>
                    </a:p>
                  </a:txBody>
                  <a:tcPr/>
                </a:tc>
                <a:tc>
                  <a:txBody>
                    <a:bodyPr/>
                    <a:lstStyle/>
                    <a:p>
                      <a:pPr algn="ctr"/>
                      <a:endParaRPr lang="en-JM" b="1" dirty="0"/>
                    </a:p>
                  </a:txBody>
                  <a:tcPr/>
                </a:tc>
                <a:tc>
                  <a:txBody>
                    <a:bodyPr/>
                    <a:lstStyle/>
                    <a:p>
                      <a:pPr algn="ctr"/>
                      <a:r>
                        <a:rPr lang="en-JM" sz="1800" b="1" u="none" strike="noStrike" baseline="0" dirty="0" smtClean="0"/>
                        <a:t>480 V </a:t>
                      </a:r>
                      <a:endParaRPr lang="en-JM" b="1" dirty="0"/>
                    </a:p>
                  </a:txBody>
                  <a:tcPr/>
                </a:tc>
                <a:tc>
                  <a:txBody>
                    <a:bodyPr/>
                    <a:lstStyle/>
                    <a:p>
                      <a:pPr algn="ctr"/>
                      <a:endParaRPr lang="en-JM" b="1" dirty="0"/>
                    </a:p>
                  </a:txBody>
                  <a:tcPr/>
                </a:tc>
              </a:tr>
              <a:tr h="370840">
                <a:tc>
                  <a:txBody>
                    <a:bodyPr/>
                    <a:lstStyle/>
                    <a:p>
                      <a:r>
                        <a:rPr lang="en-JM" b="0" dirty="0" smtClean="0"/>
                        <a:t>Standard Frequency</a:t>
                      </a:r>
                      <a:endParaRPr lang="en-JM" b="0" dirty="0"/>
                    </a:p>
                  </a:txBody>
                  <a:tcPr/>
                </a:tc>
                <a:tc>
                  <a:txBody>
                    <a:bodyPr/>
                    <a:lstStyle/>
                    <a:p>
                      <a:pPr algn="ctr"/>
                      <a:endParaRPr lang="en-JM" b="1"/>
                    </a:p>
                  </a:txBody>
                  <a:tcPr/>
                </a:tc>
                <a:tc>
                  <a:txBody>
                    <a:bodyPr/>
                    <a:lstStyle/>
                    <a:p>
                      <a:pPr algn="ctr"/>
                      <a:r>
                        <a:rPr lang="en-JM" b="1" dirty="0" smtClean="0"/>
                        <a:t>60 Hz</a:t>
                      </a:r>
                      <a:endParaRPr lang="en-JM" b="1" dirty="0"/>
                    </a:p>
                  </a:txBody>
                  <a:tcPr/>
                </a:tc>
                <a:tc>
                  <a:txBody>
                    <a:bodyPr/>
                    <a:lstStyle/>
                    <a:p>
                      <a:pPr algn="ctr"/>
                      <a:endParaRPr lang="en-JM" b="1" dirty="0"/>
                    </a:p>
                  </a:txBody>
                  <a:tcPr/>
                </a:tc>
              </a:tr>
              <a:tr h="370840">
                <a:tc>
                  <a:txBody>
                    <a:bodyPr/>
                    <a:lstStyle/>
                    <a:p>
                      <a:r>
                        <a:rPr lang="en-JM" b="0" dirty="0" smtClean="0"/>
                        <a:t>Optional Output AC Voltages</a:t>
                      </a:r>
                      <a:endParaRPr lang="en-JM" b="0" dirty="0"/>
                    </a:p>
                  </a:txBody>
                  <a:tcPr/>
                </a:tc>
                <a:tc>
                  <a:txBody>
                    <a:bodyPr/>
                    <a:lstStyle/>
                    <a:p>
                      <a:pPr algn="ctr"/>
                      <a:endParaRPr lang="en-JM" b="1" dirty="0"/>
                    </a:p>
                  </a:txBody>
                  <a:tcPr/>
                </a:tc>
                <a:tc>
                  <a:txBody>
                    <a:bodyPr/>
                    <a:lstStyle/>
                    <a:p>
                      <a:pPr algn="ctr"/>
                      <a:r>
                        <a:rPr lang="en-JM" sz="1800" b="1" u="none" strike="noStrike" baseline="0" dirty="0" smtClean="0"/>
                        <a:t>By Request </a:t>
                      </a:r>
                      <a:endParaRPr lang="en-JM" b="1" dirty="0"/>
                    </a:p>
                  </a:txBody>
                  <a:tcPr/>
                </a:tc>
                <a:tc>
                  <a:txBody>
                    <a:bodyPr/>
                    <a:lstStyle/>
                    <a:p>
                      <a:pPr algn="ctr"/>
                      <a:endParaRPr lang="en-JM" b="1" dirty="0"/>
                    </a:p>
                  </a:txBody>
                  <a:tcPr/>
                </a:tc>
              </a:tr>
              <a:tr h="370840">
                <a:tc>
                  <a:txBody>
                    <a:bodyPr/>
                    <a:lstStyle/>
                    <a:p>
                      <a:r>
                        <a:rPr lang="en-JM" sz="1800" b="0" u="none" strike="noStrike" kern="1200" baseline="0" dirty="0" smtClean="0"/>
                        <a:t>Optional Output Frequency </a:t>
                      </a:r>
                      <a:endParaRPr lang="en-JM" b="0" dirty="0"/>
                    </a:p>
                  </a:txBody>
                  <a:tcPr/>
                </a:tc>
                <a:tc>
                  <a:txBody>
                    <a:bodyPr/>
                    <a:lstStyle/>
                    <a:p>
                      <a:pPr algn="ctr"/>
                      <a:endParaRPr lang="en-JM" b="1"/>
                    </a:p>
                  </a:txBody>
                  <a:tcPr/>
                </a:tc>
                <a:tc>
                  <a:txBody>
                    <a:bodyPr/>
                    <a:lstStyle/>
                    <a:p>
                      <a:pPr algn="ctr"/>
                      <a:r>
                        <a:rPr lang="en-JM" b="1" dirty="0" smtClean="0"/>
                        <a:t>50 Hz</a:t>
                      </a:r>
                      <a:endParaRPr lang="en-JM" b="1" dirty="0"/>
                    </a:p>
                  </a:txBody>
                  <a:tcPr/>
                </a:tc>
                <a:tc>
                  <a:txBody>
                    <a:bodyPr/>
                    <a:lstStyle/>
                    <a:p>
                      <a:pPr algn="ctr"/>
                      <a:endParaRPr lang="en-JM" b="1" dirty="0"/>
                    </a:p>
                  </a:txBody>
                  <a:tcPr/>
                </a:tc>
              </a:tr>
              <a:tr h="370840">
                <a:tc>
                  <a:txBody>
                    <a:bodyPr/>
                    <a:lstStyle/>
                    <a:p>
                      <a:endParaRPr lang="en-JM" b="0" dirty="0"/>
                    </a:p>
                  </a:txBody>
                  <a:tcPr/>
                </a:tc>
                <a:tc>
                  <a:txBody>
                    <a:bodyPr/>
                    <a:lstStyle/>
                    <a:p>
                      <a:pPr algn="ctr"/>
                      <a:endParaRPr lang="en-JM" b="1"/>
                    </a:p>
                  </a:txBody>
                  <a:tcPr/>
                </a:tc>
                <a:tc>
                  <a:txBody>
                    <a:bodyPr/>
                    <a:lstStyle/>
                    <a:p>
                      <a:pPr algn="ctr"/>
                      <a:endParaRPr lang="en-JM" b="1"/>
                    </a:p>
                  </a:txBody>
                  <a:tcPr/>
                </a:tc>
                <a:tc>
                  <a:txBody>
                    <a:bodyPr/>
                    <a:lstStyle/>
                    <a:p>
                      <a:pPr algn="ctr"/>
                      <a:endParaRPr lang="en-JM" b="1" dirty="0"/>
                    </a:p>
                  </a:txBody>
                  <a:tcPr/>
                </a:tc>
              </a:tr>
              <a:tr h="370840">
                <a:tc>
                  <a:txBody>
                    <a:bodyPr/>
                    <a:lstStyle/>
                    <a:p>
                      <a:r>
                        <a:rPr lang="en-JM" b="0" dirty="0" smtClean="0"/>
                        <a:t>Efficiency (LHV)</a:t>
                      </a:r>
                      <a:endParaRPr lang="en-JM" b="0" dirty="0"/>
                    </a:p>
                  </a:txBody>
                  <a:tcPr/>
                </a:tc>
                <a:tc>
                  <a:txBody>
                    <a:bodyPr/>
                    <a:lstStyle/>
                    <a:p>
                      <a:pPr algn="ctr"/>
                      <a:endParaRPr lang="en-JM" b="1"/>
                    </a:p>
                  </a:txBody>
                  <a:tcPr/>
                </a:tc>
                <a:tc>
                  <a:txBody>
                    <a:bodyPr/>
                    <a:lstStyle/>
                    <a:p>
                      <a:pPr algn="ctr"/>
                      <a:r>
                        <a:rPr lang="en-029" b="1" dirty="0" smtClean="0"/>
                        <a:t>47 +/- 2 %</a:t>
                      </a:r>
                      <a:endParaRPr lang="en-JM" b="1" dirty="0"/>
                    </a:p>
                  </a:txBody>
                  <a:tcPr/>
                </a:tc>
                <a:tc>
                  <a:txBody>
                    <a:bodyPr/>
                    <a:lstStyle/>
                    <a:p>
                      <a:pPr algn="ctr"/>
                      <a:endParaRPr lang="en-JM" b="1" dirty="0"/>
                    </a:p>
                  </a:txBody>
                  <a:tcPr/>
                </a:tc>
              </a:tr>
              <a:tr h="370840">
                <a:tc>
                  <a:txBody>
                    <a:bodyPr/>
                    <a:lstStyle/>
                    <a:p>
                      <a:endParaRPr lang="en-JM" b="0"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bl>
          </a:graphicData>
        </a:graphic>
      </p:graphicFrame>
    </p:spTree>
    <p:extLst>
      <p:ext uri="{BB962C8B-B14F-4D97-AF65-F5344CB8AC3E}">
        <p14:creationId xmlns:p14="http://schemas.microsoft.com/office/powerpoint/2010/main" val="161609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JM" b="0" dirty="0" smtClean="0"/>
              <a:t/>
            </a:r>
            <a:br>
              <a:rPr lang="en-JM" b="0" dirty="0" smtClean="0"/>
            </a:br>
            <a:r>
              <a:rPr lang="en-JM" b="0" dirty="0" smtClean="0"/>
              <a:t/>
            </a:r>
            <a:br>
              <a:rPr lang="en-JM" b="0" dirty="0" smtClean="0"/>
            </a:br>
            <a:r>
              <a:rPr lang="en-JM" b="0" dirty="0" smtClean="0"/>
              <a:t> </a:t>
            </a:r>
            <a:r>
              <a:rPr lang="en-JM" dirty="0" smtClean="0"/>
              <a:t>PERFORMANCE COMPARISON (</a:t>
            </a:r>
            <a:r>
              <a:rPr lang="en-JM" dirty="0" err="1" smtClean="0"/>
              <a:t>Con’ted</a:t>
            </a:r>
            <a:r>
              <a:rPr lang="en-JM" dirty="0" smtClean="0"/>
              <a:t>): </a:t>
            </a:r>
            <a:br>
              <a:rPr lang="en-JM" dirty="0" smtClean="0"/>
            </a:br>
            <a:r>
              <a:rPr lang="en-JM" b="0" dirty="0"/>
              <a:t>Available Heat</a:t>
            </a:r>
            <a:endParaRPr lang="en-JM"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42485366"/>
              </p:ext>
            </p:extLst>
          </p:nvPr>
        </p:nvGraphicFramePr>
        <p:xfrm>
          <a:off x="261258" y="2222500"/>
          <a:ext cx="11717383" cy="3708400"/>
        </p:xfrm>
        <a:graphic>
          <a:graphicData uri="http://schemas.openxmlformats.org/drawingml/2006/table">
            <a:tbl>
              <a:tblPr firstRow="1" firstCol="1" bandRow="1">
                <a:tableStyleId>{6E25E649-3F16-4E02-A733-19D2CDBF48F0}</a:tableStyleId>
              </a:tblPr>
              <a:tblGrid>
                <a:gridCol w="3768204"/>
                <a:gridCol w="2724035"/>
                <a:gridCol w="2855038"/>
                <a:gridCol w="2370106"/>
              </a:tblGrid>
              <a:tr h="370840">
                <a:tc>
                  <a:txBody>
                    <a:bodyPr/>
                    <a:lstStyle/>
                    <a:p>
                      <a:r>
                        <a:rPr lang="en-JM" b="1" dirty="0" smtClean="0"/>
                        <a:t>Available Heat</a:t>
                      </a:r>
                    </a:p>
                  </a:txBody>
                  <a:tcPr/>
                </a:tc>
                <a:tc>
                  <a:txBody>
                    <a:bodyPr/>
                    <a:lstStyle/>
                    <a:p>
                      <a:pPr algn="ctr"/>
                      <a:r>
                        <a:rPr lang="en-JM" dirty="0" smtClean="0"/>
                        <a:t>DFC300</a:t>
                      </a:r>
                      <a:endParaRPr lang="en-JM" dirty="0"/>
                    </a:p>
                  </a:txBody>
                  <a:tcPr/>
                </a:tc>
                <a:tc>
                  <a:txBody>
                    <a:bodyPr/>
                    <a:lstStyle/>
                    <a:p>
                      <a:pPr algn="ctr"/>
                      <a:r>
                        <a:rPr lang="en-JM" dirty="0" smtClean="0"/>
                        <a:t>DFC1500</a:t>
                      </a:r>
                      <a:endParaRPr lang="en-JM" dirty="0"/>
                    </a:p>
                  </a:txBody>
                  <a:tcPr/>
                </a:tc>
                <a:tc>
                  <a:txBody>
                    <a:bodyPr/>
                    <a:lstStyle/>
                    <a:p>
                      <a:pPr algn="ctr"/>
                      <a:r>
                        <a:rPr lang="en-JM" dirty="0" smtClean="0"/>
                        <a:t>DFC3000</a:t>
                      </a:r>
                      <a:endParaRPr lang="en-JM" dirty="0"/>
                    </a:p>
                  </a:txBody>
                  <a:tcPr/>
                </a:tc>
              </a:tr>
              <a:tr h="370840">
                <a:tc>
                  <a:txBody>
                    <a:bodyPr/>
                    <a:lstStyle/>
                    <a:p>
                      <a:endParaRPr lang="en-JM" b="0" u="sng"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r h="370840">
                <a:tc>
                  <a:txBody>
                    <a:bodyPr/>
                    <a:lstStyle/>
                    <a:p>
                      <a:r>
                        <a:rPr lang="en-JM" b="0" dirty="0" smtClean="0"/>
                        <a:t>Exhaust Temperature</a:t>
                      </a:r>
                      <a:endParaRPr lang="en-JM" b="0" dirty="0"/>
                    </a:p>
                  </a:txBody>
                  <a:tcPr/>
                </a:tc>
                <a:tc>
                  <a:txBody>
                    <a:bodyPr/>
                    <a:lstStyle/>
                    <a:p>
                      <a:pPr algn="ctr"/>
                      <a:endParaRPr lang="en-JM" b="1" dirty="0"/>
                    </a:p>
                  </a:txBody>
                  <a:tcPr/>
                </a:tc>
                <a:tc>
                  <a:txBody>
                    <a:bodyPr/>
                    <a:lstStyle/>
                    <a:p>
                      <a:pPr algn="ctr"/>
                      <a:r>
                        <a:rPr lang="en-JM" b="1" dirty="0" smtClean="0"/>
                        <a:t>700 +/- 50 ºF</a:t>
                      </a:r>
                      <a:endParaRPr lang="en-JM" b="1" dirty="0"/>
                    </a:p>
                  </a:txBody>
                  <a:tcPr/>
                </a:tc>
                <a:tc>
                  <a:txBody>
                    <a:bodyPr/>
                    <a:lstStyle/>
                    <a:p>
                      <a:pPr algn="ctr"/>
                      <a:endParaRPr lang="en-JM" b="1"/>
                    </a:p>
                  </a:txBody>
                  <a:tcPr/>
                </a:tc>
              </a:tr>
              <a:tr h="370840">
                <a:tc>
                  <a:txBody>
                    <a:bodyPr/>
                    <a:lstStyle/>
                    <a:p>
                      <a:r>
                        <a:rPr lang="en-JM" sz="1800" b="0" u="none" strike="noStrike" kern="1200" baseline="0" dirty="0" smtClean="0"/>
                        <a:t>Exhaust Flow</a:t>
                      </a:r>
                      <a:endParaRPr lang="en-JM" b="0" dirty="0"/>
                    </a:p>
                  </a:txBody>
                  <a:tcPr/>
                </a:tc>
                <a:tc>
                  <a:txBody>
                    <a:bodyPr/>
                    <a:lstStyle/>
                    <a:p>
                      <a:pPr algn="ctr"/>
                      <a:endParaRPr lang="en-JM" b="1" dirty="0"/>
                    </a:p>
                  </a:txBody>
                  <a:tcPr/>
                </a:tc>
                <a:tc>
                  <a:txBody>
                    <a:bodyPr/>
                    <a:lstStyle/>
                    <a:p>
                      <a:pPr algn="ctr"/>
                      <a:r>
                        <a:rPr lang="en-JM" sz="1800" b="1" u="none" strike="noStrike" baseline="0" dirty="0" smtClean="0"/>
                        <a:t>18,300 lb/h</a:t>
                      </a:r>
                      <a:endParaRPr lang="en-JM" b="1" dirty="0"/>
                    </a:p>
                  </a:txBody>
                  <a:tcPr/>
                </a:tc>
                <a:tc>
                  <a:txBody>
                    <a:bodyPr/>
                    <a:lstStyle/>
                    <a:p>
                      <a:pPr algn="ctr"/>
                      <a:endParaRPr lang="en-JM" b="1" dirty="0"/>
                    </a:p>
                  </a:txBody>
                  <a:tcPr/>
                </a:tc>
              </a:tr>
              <a:tr h="370840">
                <a:tc>
                  <a:txBody>
                    <a:bodyPr/>
                    <a:lstStyle/>
                    <a:p>
                      <a:r>
                        <a:rPr lang="en-JM" b="0" dirty="0" smtClean="0"/>
                        <a:t>Allowable Backpressure</a:t>
                      </a:r>
                      <a:endParaRPr lang="en-JM" b="0" dirty="0"/>
                    </a:p>
                  </a:txBody>
                  <a:tcPr/>
                </a:tc>
                <a:tc>
                  <a:txBody>
                    <a:bodyPr/>
                    <a:lstStyle/>
                    <a:p>
                      <a:pPr algn="ctr"/>
                      <a:endParaRPr lang="en-JM" b="1"/>
                    </a:p>
                  </a:txBody>
                  <a:tcPr/>
                </a:tc>
                <a:tc>
                  <a:txBody>
                    <a:bodyPr/>
                    <a:lstStyle/>
                    <a:p>
                      <a:pPr algn="ctr"/>
                      <a:r>
                        <a:rPr lang="en-JM" b="1" dirty="0" smtClean="0"/>
                        <a:t>5 </a:t>
                      </a:r>
                      <a:r>
                        <a:rPr lang="en-JM" b="1" dirty="0" err="1" smtClean="0"/>
                        <a:t>iwc</a:t>
                      </a:r>
                      <a:endParaRPr lang="en-JM" b="1" dirty="0"/>
                    </a:p>
                  </a:txBody>
                  <a:tcPr/>
                </a:tc>
                <a:tc>
                  <a:txBody>
                    <a:bodyPr/>
                    <a:lstStyle/>
                    <a:p>
                      <a:pPr algn="ctr"/>
                      <a:endParaRPr lang="en-JM" b="1" dirty="0"/>
                    </a:p>
                  </a:txBody>
                  <a:tcPr/>
                </a:tc>
              </a:tr>
              <a:tr h="370840">
                <a:tc>
                  <a:txBody>
                    <a:bodyPr/>
                    <a:lstStyle/>
                    <a:p>
                      <a:endParaRPr lang="en-JM" b="0"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r h="370840">
                <a:tc>
                  <a:txBody>
                    <a:bodyPr/>
                    <a:lstStyle/>
                    <a:p>
                      <a:r>
                        <a:rPr lang="en-JM" b="0" dirty="0" smtClean="0"/>
                        <a:t>Heat Energy Available for Recovery</a:t>
                      </a:r>
                      <a:endParaRPr lang="en-JM" b="0" dirty="0"/>
                    </a:p>
                  </a:txBody>
                  <a:tcPr/>
                </a:tc>
                <a:tc>
                  <a:txBody>
                    <a:bodyPr/>
                    <a:lstStyle/>
                    <a:p>
                      <a:pPr algn="ctr"/>
                      <a:endParaRPr lang="en-JM" b="1"/>
                    </a:p>
                  </a:txBody>
                  <a:tcPr/>
                </a:tc>
                <a:tc>
                  <a:txBody>
                    <a:bodyPr/>
                    <a:lstStyle/>
                    <a:p>
                      <a:pPr algn="ctr"/>
                      <a:endParaRPr lang="en-JM" b="1" dirty="0"/>
                    </a:p>
                  </a:txBody>
                  <a:tcPr/>
                </a:tc>
                <a:tc>
                  <a:txBody>
                    <a:bodyPr/>
                    <a:lstStyle/>
                    <a:p>
                      <a:pPr algn="ctr"/>
                      <a:endParaRPr lang="en-JM" b="1" dirty="0"/>
                    </a:p>
                  </a:txBody>
                  <a:tcPr/>
                </a:tc>
              </a:tr>
              <a:tr h="370840">
                <a:tc>
                  <a:txBody>
                    <a:bodyPr/>
                    <a:lstStyle/>
                    <a:p>
                      <a:r>
                        <a:rPr lang="en-JM" b="0" dirty="0" smtClean="0"/>
                        <a:t>(to 250 ºF)</a:t>
                      </a:r>
                      <a:endParaRPr lang="en-JM" b="0" dirty="0"/>
                    </a:p>
                  </a:txBody>
                  <a:tcPr/>
                </a:tc>
                <a:tc>
                  <a:txBody>
                    <a:bodyPr/>
                    <a:lstStyle/>
                    <a:p>
                      <a:pPr algn="ctr"/>
                      <a:endParaRPr lang="en-JM" b="1"/>
                    </a:p>
                  </a:txBody>
                  <a:tcPr/>
                </a:tc>
                <a:tc>
                  <a:txBody>
                    <a:bodyPr/>
                    <a:lstStyle/>
                    <a:p>
                      <a:pPr algn="ctr"/>
                      <a:r>
                        <a:rPr lang="pt-BR" b="1" dirty="0" smtClean="0"/>
                        <a:t>2,216,000 Btu/h</a:t>
                      </a:r>
                    </a:p>
                  </a:txBody>
                  <a:tcPr/>
                </a:tc>
                <a:tc>
                  <a:txBody>
                    <a:bodyPr/>
                    <a:lstStyle/>
                    <a:p>
                      <a:pPr algn="ctr"/>
                      <a:endParaRPr lang="en-JM" b="1" dirty="0"/>
                    </a:p>
                  </a:txBody>
                  <a:tcPr/>
                </a:tc>
              </a:tr>
              <a:tr h="370840">
                <a:tc>
                  <a:txBody>
                    <a:bodyPr/>
                    <a:lstStyle/>
                    <a:p>
                      <a:r>
                        <a:rPr lang="en-JM" b="0" dirty="0" smtClean="0"/>
                        <a:t>(to 120 ºF)</a:t>
                      </a:r>
                      <a:endParaRPr lang="en-JM" b="0" dirty="0"/>
                    </a:p>
                  </a:txBody>
                  <a:tcPr/>
                </a:tc>
                <a:tc>
                  <a:txBody>
                    <a:bodyPr/>
                    <a:lstStyle/>
                    <a:p>
                      <a:pPr algn="ctr"/>
                      <a:endParaRPr lang="en-JM" b="1"/>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b="1" smtClean="0"/>
                        <a:t>3,730,000 Btu/h</a:t>
                      </a:r>
                      <a:endParaRPr lang="en-JM" b="1" dirty="0"/>
                    </a:p>
                  </a:txBody>
                  <a:tcPr/>
                </a:tc>
                <a:tc>
                  <a:txBody>
                    <a:bodyPr/>
                    <a:lstStyle/>
                    <a:p>
                      <a:pPr algn="ctr"/>
                      <a:endParaRPr lang="en-JM" b="1" dirty="0"/>
                    </a:p>
                  </a:txBody>
                  <a:tcPr/>
                </a:tc>
              </a:tr>
              <a:tr h="370840">
                <a:tc>
                  <a:txBody>
                    <a:bodyPr/>
                    <a:lstStyle/>
                    <a:p>
                      <a:endParaRPr lang="en-JM" b="0" dirty="0"/>
                    </a:p>
                  </a:txBody>
                  <a:tcPr/>
                </a:tc>
                <a:tc>
                  <a:txBody>
                    <a:bodyPr/>
                    <a:lstStyle/>
                    <a:p>
                      <a:pPr algn="ctr"/>
                      <a:endParaRPr lang="en-JM" b="1" dirty="0"/>
                    </a:p>
                  </a:txBody>
                  <a:tcPr/>
                </a:tc>
                <a:tc>
                  <a:txBody>
                    <a:bodyPr/>
                    <a:lstStyle/>
                    <a:p>
                      <a:pPr algn="ctr"/>
                      <a:endParaRPr lang="en-JM" b="1" dirty="0"/>
                    </a:p>
                  </a:txBody>
                  <a:tcPr/>
                </a:tc>
                <a:tc>
                  <a:txBody>
                    <a:bodyPr/>
                    <a:lstStyle/>
                    <a:p>
                      <a:pPr algn="ctr"/>
                      <a:endParaRPr lang="en-JM" b="1" dirty="0"/>
                    </a:p>
                  </a:txBody>
                  <a:tcPr/>
                </a:tc>
              </a:tr>
            </a:tbl>
          </a:graphicData>
        </a:graphic>
      </p:graphicFrame>
    </p:spTree>
    <p:extLst>
      <p:ext uri="{BB962C8B-B14F-4D97-AF65-F5344CB8AC3E}">
        <p14:creationId xmlns:p14="http://schemas.microsoft.com/office/powerpoint/2010/main" val="4205353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[Section Heading]</a:t>
            </a:r>
            <a:endParaRPr lang="en-JM" dirty="0"/>
          </a:p>
        </p:txBody>
      </p:sp>
      <p:sp>
        <p:nvSpPr>
          <p:cNvPr id="3" name="Text Placeholder 2"/>
          <p:cNvSpPr>
            <a:spLocks noGrp="1"/>
          </p:cNvSpPr>
          <p:nvPr>
            <p:ph type="body" idx="1"/>
          </p:nvPr>
        </p:nvSpPr>
        <p:spPr/>
        <p:txBody>
          <a:bodyPr/>
          <a:lstStyle/>
          <a:p>
            <a:endParaRPr lang="en-JM" dirty="0"/>
          </a:p>
        </p:txBody>
      </p:sp>
    </p:spTree>
    <p:extLst>
      <p:ext uri="{BB962C8B-B14F-4D97-AF65-F5344CB8AC3E}">
        <p14:creationId xmlns:p14="http://schemas.microsoft.com/office/powerpoint/2010/main" val="2208437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JM" dirty="0" smtClean="0"/>
              <a:t>THE END</a:t>
            </a:r>
            <a:endParaRPr lang="en-JM" dirty="0"/>
          </a:p>
        </p:txBody>
      </p:sp>
      <p:sp>
        <p:nvSpPr>
          <p:cNvPr id="3" name="Text Placeholder 2"/>
          <p:cNvSpPr>
            <a:spLocks noGrp="1"/>
          </p:cNvSpPr>
          <p:nvPr>
            <p:ph type="body" idx="1"/>
          </p:nvPr>
        </p:nvSpPr>
        <p:spPr/>
        <p:txBody>
          <a:bodyPr/>
          <a:lstStyle/>
          <a:p>
            <a:pPr algn="ctr"/>
            <a:r>
              <a:rPr lang="en-JM" b="1" dirty="0"/>
              <a:t>T</a:t>
            </a:r>
            <a:r>
              <a:rPr lang="en-JM" b="1" dirty="0" smtClean="0"/>
              <a:t>hank You!</a:t>
            </a:r>
            <a:endParaRPr lang="en-JM" b="1" dirty="0"/>
          </a:p>
        </p:txBody>
      </p:sp>
    </p:spTree>
    <p:extLst>
      <p:ext uri="{BB962C8B-B14F-4D97-AF65-F5344CB8AC3E}">
        <p14:creationId xmlns:p14="http://schemas.microsoft.com/office/powerpoint/2010/main" val="1398381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AGENDA</a:t>
            </a:r>
            <a:endParaRPr lang="en-JM" dirty="0"/>
          </a:p>
        </p:txBody>
      </p:sp>
      <p:sp>
        <p:nvSpPr>
          <p:cNvPr id="3" name="Content Placeholder 2"/>
          <p:cNvSpPr>
            <a:spLocks noGrp="1"/>
          </p:cNvSpPr>
          <p:nvPr>
            <p:ph idx="1"/>
          </p:nvPr>
        </p:nvSpPr>
        <p:spPr/>
        <p:txBody>
          <a:bodyPr/>
          <a:lstStyle/>
          <a:p>
            <a:pPr>
              <a:buFont typeface="+mj-lt"/>
              <a:buAutoNum type="arabicParenR"/>
            </a:pPr>
            <a:r>
              <a:rPr lang="en-JM" dirty="0" smtClean="0"/>
              <a:t>Introduction</a:t>
            </a:r>
          </a:p>
          <a:p>
            <a:pPr>
              <a:buFont typeface="+mj-lt"/>
              <a:buAutoNum type="arabicParenR"/>
            </a:pPr>
            <a:r>
              <a:rPr lang="en-JM" dirty="0" smtClean="0"/>
              <a:t>Energy Resources</a:t>
            </a:r>
          </a:p>
          <a:p>
            <a:pPr>
              <a:buFont typeface="+mj-lt"/>
              <a:buAutoNum type="arabicParenR"/>
            </a:pPr>
            <a:endParaRPr lang="en-JM" dirty="0" smtClean="0"/>
          </a:p>
          <a:p>
            <a:pPr>
              <a:buFont typeface="+mj-lt"/>
              <a:buAutoNum type="arabicParenR"/>
            </a:pPr>
            <a:endParaRPr lang="en-JM" dirty="0"/>
          </a:p>
        </p:txBody>
      </p:sp>
    </p:spTree>
    <p:extLst>
      <p:ext uri="{BB962C8B-B14F-4D97-AF65-F5344CB8AC3E}">
        <p14:creationId xmlns:p14="http://schemas.microsoft.com/office/powerpoint/2010/main" val="376193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JM" b="0" dirty="0"/>
              <a:t/>
            </a:r>
            <a:br>
              <a:rPr lang="en-JM" b="0" dirty="0"/>
            </a:br>
            <a:r>
              <a:rPr lang="en-JM" b="0" dirty="0"/>
              <a:t/>
            </a:r>
            <a:br>
              <a:rPr lang="en-JM" b="0" dirty="0"/>
            </a:br>
            <a:r>
              <a:rPr lang="en-JM" b="0" dirty="0" smtClean="0"/>
              <a:t>Renewable Energy Sources</a:t>
            </a:r>
            <a:endParaRPr lang="en-JM" dirty="0"/>
          </a:p>
        </p:txBody>
      </p:sp>
      <p:sp>
        <p:nvSpPr>
          <p:cNvPr id="3" name="Text Placeholder 2"/>
          <p:cNvSpPr>
            <a:spLocks noGrp="1"/>
          </p:cNvSpPr>
          <p:nvPr>
            <p:ph type="body" idx="1"/>
          </p:nvPr>
        </p:nvSpPr>
        <p:spPr/>
        <p:txBody>
          <a:bodyPr/>
          <a:lstStyle/>
          <a:p>
            <a:endParaRPr lang="en-JM" dirty="0"/>
          </a:p>
        </p:txBody>
      </p:sp>
    </p:spTree>
    <p:extLst>
      <p:ext uri="{BB962C8B-B14F-4D97-AF65-F5344CB8AC3E}">
        <p14:creationId xmlns:p14="http://schemas.microsoft.com/office/powerpoint/2010/main" val="994229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Energy Resources</a:t>
            </a:r>
            <a:endParaRPr lang="en-JM" dirty="0"/>
          </a:p>
        </p:txBody>
      </p:sp>
      <p:sp>
        <p:nvSpPr>
          <p:cNvPr id="3" name="Content Placeholder 2"/>
          <p:cNvSpPr>
            <a:spLocks noGrp="1"/>
          </p:cNvSpPr>
          <p:nvPr>
            <p:ph idx="1"/>
          </p:nvPr>
        </p:nvSpPr>
        <p:spPr/>
        <p:txBody>
          <a:bodyPr/>
          <a:lstStyle/>
          <a:p>
            <a:endParaRPr lang="en-JM"/>
          </a:p>
        </p:txBody>
      </p:sp>
    </p:spTree>
    <p:extLst>
      <p:ext uri="{BB962C8B-B14F-4D97-AF65-F5344CB8AC3E}">
        <p14:creationId xmlns:p14="http://schemas.microsoft.com/office/powerpoint/2010/main" val="1739929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Renewable vs Non-Renewable Sources</a:t>
            </a:r>
            <a:endParaRPr lang="en-JM" dirty="0"/>
          </a:p>
        </p:txBody>
      </p:sp>
      <p:sp>
        <p:nvSpPr>
          <p:cNvPr id="3" name="Content Placeholder 2"/>
          <p:cNvSpPr>
            <a:spLocks noGrp="1"/>
          </p:cNvSpPr>
          <p:nvPr>
            <p:ph idx="1"/>
          </p:nvPr>
        </p:nvSpPr>
        <p:spPr/>
        <p:txBody>
          <a:bodyPr/>
          <a:lstStyle/>
          <a:p>
            <a:endParaRPr lang="en-JM"/>
          </a:p>
        </p:txBody>
      </p:sp>
    </p:spTree>
    <p:extLst>
      <p:ext uri="{BB962C8B-B14F-4D97-AF65-F5344CB8AC3E}">
        <p14:creationId xmlns:p14="http://schemas.microsoft.com/office/powerpoint/2010/main" val="3669083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The Ultimate Renewable Energy Source?</a:t>
            </a:r>
            <a:endParaRPr lang="en-JM"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8202051"/>
              </p:ext>
            </p:extLst>
          </p:nvPr>
        </p:nvGraphicFramePr>
        <p:xfrm>
          <a:off x="819149" y="2222500"/>
          <a:ext cx="11002147" cy="4532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084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b="0" dirty="0"/>
              <a:t>First Ionization </a:t>
            </a:r>
            <a:r>
              <a:rPr lang="en-JM" b="0" dirty="0" smtClean="0"/>
              <a:t>Energy Animosity </a:t>
            </a:r>
            <a:endParaRPr lang="en-JM" dirty="0"/>
          </a:p>
        </p:txBody>
      </p:sp>
      <p:pic>
        <p:nvPicPr>
          <p:cNvPr id="1030" name="Picture 6" descr="http://upload.wikimedia.org/wikipedia/commons/thumb/1/1d/First_Ionization_Energy.svg/1200px-First_Ionization_Energy.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7751" y="2096655"/>
            <a:ext cx="9187250" cy="3828020"/>
          </a:xfrm>
          <a:prstGeom prst="rect">
            <a:avLst/>
          </a:prstGeom>
          <a:noFill/>
          <a:ln>
            <a:solidFill>
              <a:schemeClr val="accent1"/>
            </a:solidFill>
          </a:ln>
        </p:spPr>
      </p:pic>
    </p:spTree>
    <p:extLst>
      <p:ext uri="{BB962C8B-B14F-4D97-AF65-F5344CB8AC3E}">
        <p14:creationId xmlns:p14="http://schemas.microsoft.com/office/powerpoint/2010/main" val="2297792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HYDRO-OXY </a:t>
            </a:r>
            <a:r>
              <a:rPr lang="en-JM" dirty="0" smtClean="0"/>
              <a:t>Cycle</a:t>
            </a:r>
            <a:endParaRPr lang="en-JM"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3562617375"/>
                  </p:ext>
                </p:extLst>
              </p:nvPr>
            </p:nvGraphicFramePr>
            <p:xfrm>
              <a:off x="0" y="1886465"/>
              <a:ext cx="9707418" cy="4971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3562617375"/>
                  </p:ext>
                </p:extLst>
              </p:nvPr>
            </p:nvGraphicFramePr>
            <p:xfrm>
              <a:off x="0" y="1886465"/>
              <a:ext cx="9707418" cy="4971535"/>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3974035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JM" b="0" dirty="0"/>
              <a:t/>
            </a:r>
            <a:br>
              <a:rPr lang="en-JM" b="0" dirty="0"/>
            </a:br>
            <a:r>
              <a:rPr lang="en-JM" b="0" dirty="0"/>
              <a:t/>
            </a:r>
            <a:br>
              <a:rPr lang="en-JM" b="0" dirty="0"/>
            </a:br>
            <a:r>
              <a:rPr lang="en-JM" b="0" dirty="0" smtClean="0"/>
              <a:t>Fuel Cell Basics</a:t>
            </a:r>
            <a:endParaRPr lang="en-JM" dirty="0"/>
          </a:p>
        </p:txBody>
      </p:sp>
      <p:sp>
        <p:nvSpPr>
          <p:cNvPr id="3" name="Text Placeholder 2"/>
          <p:cNvSpPr>
            <a:spLocks noGrp="1"/>
          </p:cNvSpPr>
          <p:nvPr>
            <p:ph type="body" idx="1"/>
          </p:nvPr>
        </p:nvSpPr>
        <p:spPr/>
        <p:txBody>
          <a:bodyPr/>
          <a:lstStyle/>
          <a:p>
            <a:endParaRPr lang="en-JM" dirty="0"/>
          </a:p>
        </p:txBody>
      </p:sp>
    </p:spTree>
    <p:extLst>
      <p:ext uri="{BB962C8B-B14F-4D97-AF65-F5344CB8AC3E}">
        <p14:creationId xmlns:p14="http://schemas.microsoft.com/office/powerpoint/2010/main" val="762458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1601</TotalTime>
  <Words>265</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Trebuchet MS</vt:lpstr>
      <vt:lpstr>Wingdings 3</vt:lpstr>
      <vt:lpstr>Facet</vt:lpstr>
      <vt:lpstr>Research &amp; Development Group</vt:lpstr>
      <vt:lpstr>AGENDA</vt:lpstr>
      <vt:lpstr>  Renewable Energy Sources</vt:lpstr>
      <vt:lpstr>Energy Resources</vt:lpstr>
      <vt:lpstr>Renewable vs Non-Renewable Sources</vt:lpstr>
      <vt:lpstr>The Ultimate Renewable Energy Source?</vt:lpstr>
      <vt:lpstr>First Ionization Energy Animosity </vt:lpstr>
      <vt:lpstr>HYDRO-OXY Cycle</vt:lpstr>
      <vt:lpstr>  Fuel Cell Basics</vt:lpstr>
      <vt:lpstr>How Direct Fuel Cell Works</vt:lpstr>
      <vt:lpstr>  FuelCell Energy 1.4 MEGAWATTS FC1500 Plant</vt:lpstr>
      <vt:lpstr>FuelCell Energy</vt:lpstr>
      <vt:lpstr>1.4 MEGAWATTS FC1500 Plant  KEY FEATURES:</vt:lpstr>
      <vt:lpstr>   PERFORMANCE COMPARISON:  Gross Power Output</vt:lpstr>
      <vt:lpstr>   PERFORMANCE COMPARISON (Con’ted):  Available Heat</vt:lpstr>
      <vt:lpstr>[Section Heading]</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 ICT Consulting</dc:title>
  <dc:creator>Ryan Downer</dc:creator>
  <cp:lastModifiedBy>Ryan Downer</cp:lastModifiedBy>
  <cp:revision>61</cp:revision>
  <dcterms:created xsi:type="dcterms:W3CDTF">2013-06-12T17:15:06Z</dcterms:created>
  <dcterms:modified xsi:type="dcterms:W3CDTF">2015-03-08T16:44:03Z</dcterms:modified>
</cp:coreProperties>
</file>