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3" r:id="rId1"/>
  </p:sldMasterIdLst>
  <p:sldIdLst>
    <p:sldId id="256" r:id="rId2"/>
    <p:sldId id="281" r:id="rId3"/>
    <p:sldId id="283" r:id="rId4"/>
    <p:sldId id="285" r:id="rId5"/>
    <p:sldId id="286" r:id="rId6"/>
    <p:sldId id="284" r:id="rId7"/>
    <p:sldId id="287" r:id="rId8"/>
    <p:sldId id="282" r:id="rId9"/>
    <p:sldId id="275" r:id="rId10"/>
    <p:sldId id="276" r:id="rId11"/>
    <p:sldId id="277" r:id="rId12"/>
    <p:sldId id="279" r:id="rId13"/>
    <p:sldId id="280" r:id="rId14"/>
    <p:sldId id="274"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F5711F-A0F8-4888-8652-D4E4DB6E9531}"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JM"/>
        </a:p>
      </dgm:t>
    </dgm:pt>
    <dgm:pt modelId="{E4DF2A80-8935-4721-B258-3ABD2FEF617D}">
      <dgm:prSet phldrT="[Text]"/>
      <dgm:spPr/>
      <dgm:t>
        <a:bodyPr/>
        <a:lstStyle/>
        <a:p>
          <a:r>
            <a:rPr lang="en-JM" dirty="0" smtClean="0"/>
            <a:t>Abundance</a:t>
          </a:r>
          <a:endParaRPr lang="en-JM" dirty="0"/>
        </a:p>
      </dgm:t>
    </dgm:pt>
    <dgm:pt modelId="{F18B4821-6A8F-4B63-88BF-FC8CBDE79817}" type="parTrans" cxnId="{C53E58AB-2330-44D2-A133-119D9BB63AA5}">
      <dgm:prSet/>
      <dgm:spPr/>
      <dgm:t>
        <a:bodyPr/>
        <a:lstStyle/>
        <a:p>
          <a:endParaRPr lang="en-JM"/>
        </a:p>
      </dgm:t>
    </dgm:pt>
    <dgm:pt modelId="{4D5F5E8A-800F-4641-A943-8DE283A4F8A5}" type="sibTrans" cxnId="{C53E58AB-2330-44D2-A133-119D9BB63AA5}">
      <dgm:prSet/>
      <dgm:spPr/>
      <dgm:t>
        <a:bodyPr/>
        <a:lstStyle/>
        <a:p>
          <a:endParaRPr lang="en-JM"/>
        </a:p>
      </dgm:t>
    </dgm:pt>
    <dgm:pt modelId="{87261A73-7CFB-4D09-BBBA-EE357F92D3FF}">
      <dgm:prSet phldrT="[Text]"/>
      <dgm:spPr/>
      <dgm:t>
        <a:bodyPr/>
        <a:lstStyle/>
        <a:p>
          <a:r>
            <a:rPr lang="en-JM" dirty="0" smtClean="0"/>
            <a:t>Easily availiable and accessible</a:t>
          </a:r>
          <a:endParaRPr lang="en-JM" dirty="0"/>
        </a:p>
      </dgm:t>
    </dgm:pt>
    <dgm:pt modelId="{BD9624C1-4307-4854-9FFE-8E60B015DCB3}" type="parTrans" cxnId="{BB34BE31-8589-4DB0-91E1-EA110CED6063}">
      <dgm:prSet/>
      <dgm:spPr/>
      <dgm:t>
        <a:bodyPr/>
        <a:lstStyle/>
        <a:p>
          <a:endParaRPr lang="en-JM"/>
        </a:p>
      </dgm:t>
    </dgm:pt>
    <dgm:pt modelId="{E712B9C1-ECE4-4142-8BD3-A308527B0CDD}" type="sibTrans" cxnId="{BB34BE31-8589-4DB0-91E1-EA110CED6063}">
      <dgm:prSet/>
      <dgm:spPr/>
      <dgm:t>
        <a:bodyPr/>
        <a:lstStyle/>
        <a:p>
          <a:endParaRPr lang="en-JM"/>
        </a:p>
      </dgm:t>
    </dgm:pt>
    <dgm:pt modelId="{0D26A3B2-250B-4EA5-95FC-DA653C566F9C}">
      <dgm:prSet phldrT="[Text]" phldr="1"/>
      <dgm:spPr/>
      <dgm:t>
        <a:bodyPr/>
        <a:lstStyle/>
        <a:p>
          <a:endParaRPr lang="en-JM" dirty="0"/>
        </a:p>
      </dgm:t>
    </dgm:pt>
    <dgm:pt modelId="{D4BB3CE5-D3CA-41D7-9A5D-30AFEB2C2DE3}" type="parTrans" cxnId="{5E47DD46-7997-45A7-A967-8499E9168EF4}">
      <dgm:prSet/>
      <dgm:spPr/>
      <dgm:t>
        <a:bodyPr/>
        <a:lstStyle/>
        <a:p>
          <a:endParaRPr lang="en-JM"/>
        </a:p>
      </dgm:t>
    </dgm:pt>
    <dgm:pt modelId="{CD27E97B-76DD-4104-AE77-26079CF78C93}" type="sibTrans" cxnId="{5E47DD46-7997-45A7-A967-8499E9168EF4}">
      <dgm:prSet/>
      <dgm:spPr/>
      <dgm:t>
        <a:bodyPr/>
        <a:lstStyle/>
        <a:p>
          <a:endParaRPr lang="en-JM"/>
        </a:p>
      </dgm:t>
    </dgm:pt>
    <dgm:pt modelId="{C2E06935-9CC1-41C1-BEE1-1F5D821F97DC}">
      <dgm:prSet phldrT="[Text]"/>
      <dgm:spPr/>
      <dgm:t>
        <a:bodyPr/>
        <a:lstStyle/>
        <a:p>
          <a:r>
            <a:rPr lang="en-JM" dirty="0" smtClean="0"/>
            <a:t>Efficient</a:t>
          </a:r>
          <a:endParaRPr lang="en-JM" dirty="0"/>
        </a:p>
      </dgm:t>
    </dgm:pt>
    <dgm:pt modelId="{29D91934-6F7A-4A7E-9547-3F077218E7F0}" type="parTrans" cxnId="{81E8075E-F637-4C68-8FB5-E182A20543BE}">
      <dgm:prSet/>
      <dgm:spPr/>
      <dgm:t>
        <a:bodyPr/>
        <a:lstStyle/>
        <a:p>
          <a:endParaRPr lang="en-JM"/>
        </a:p>
      </dgm:t>
    </dgm:pt>
    <dgm:pt modelId="{ECCCCAFC-A5D5-4D94-8636-29857D82FB56}" type="sibTrans" cxnId="{81E8075E-F637-4C68-8FB5-E182A20543BE}">
      <dgm:prSet/>
      <dgm:spPr/>
      <dgm:t>
        <a:bodyPr/>
        <a:lstStyle/>
        <a:p>
          <a:endParaRPr lang="en-JM"/>
        </a:p>
      </dgm:t>
    </dgm:pt>
    <dgm:pt modelId="{77960D88-D58A-41D1-A649-7D74A4FC7006}">
      <dgm:prSet phldrT="[Text]" phldr="1"/>
      <dgm:spPr/>
      <dgm:t>
        <a:bodyPr/>
        <a:lstStyle/>
        <a:p>
          <a:endParaRPr lang="en-JM"/>
        </a:p>
      </dgm:t>
    </dgm:pt>
    <dgm:pt modelId="{ACBED690-2BB1-4DED-BEB8-0BC3E4E85269}" type="parTrans" cxnId="{09B126A2-96C2-47BC-B1AA-2988C0E1C146}">
      <dgm:prSet/>
      <dgm:spPr/>
      <dgm:t>
        <a:bodyPr/>
        <a:lstStyle/>
        <a:p>
          <a:endParaRPr lang="en-JM"/>
        </a:p>
      </dgm:t>
    </dgm:pt>
    <dgm:pt modelId="{9476F34C-4BDA-40D5-8209-3A245D7410E5}" type="sibTrans" cxnId="{09B126A2-96C2-47BC-B1AA-2988C0E1C146}">
      <dgm:prSet/>
      <dgm:spPr/>
      <dgm:t>
        <a:bodyPr/>
        <a:lstStyle/>
        <a:p>
          <a:endParaRPr lang="en-JM"/>
        </a:p>
      </dgm:t>
    </dgm:pt>
    <dgm:pt modelId="{CBCFDDA1-EEA6-4564-9159-ABAA8D66B49D}">
      <dgm:prSet phldrT="[Text]" phldr="1"/>
      <dgm:spPr/>
      <dgm:t>
        <a:bodyPr/>
        <a:lstStyle/>
        <a:p>
          <a:endParaRPr lang="en-JM"/>
        </a:p>
      </dgm:t>
    </dgm:pt>
    <dgm:pt modelId="{6BC69FBD-C49C-4270-896F-9C1FEDA37661}" type="parTrans" cxnId="{EE5C79F2-846B-4B95-B228-2890F4F018C3}">
      <dgm:prSet/>
      <dgm:spPr/>
      <dgm:t>
        <a:bodyPr/>
        <a:lstStyle/>
        <a:p>
          <a:endParaRPr lang="en-JM"/>
        </a:p>
      </dgm:t>
    </dgm:pt>
    <dgm:pt modelId="{85A430B0-C4EA-4009-8E1D-FE00F3C2FFB6}" type="sibTrans" cxnId="{EE5C79F2-846B-4B95-B228-2890F4F018C3}">
      <dgm:prSet/>
      <dgm:spPr/>
      <dgm:t>
        <a:bodyPr/>
        <a:lstStyle/>
        <a:p>
          <a:endParaRPr lang="en-JM"/>
        </a:p>
      </dgm:t>
    </dgm:pt>
    <dgm:pt modelId="{0A76513B-CED1-435E-AE86-D79C8C036C36}">
      <dgm:prSet phldrT="[Text]"/>
      <dgm:spPr/>
      <dgm:t>
        <a:bodyPr/>
        <a:lstStyle/>
        <a:p>
          <a:r>
            <a:rPr lang="en-JM" dirty="0" smtClean="0"/>
            <a:t>Environmentally Friendly</a:t>
          </a:r>
          <a:endParaRPr lang="en-JM" dirty="0"/>
        </a:p>
      </dgm:t>
    </dgm:pt>
    <dgm:pt modelId="{A229C976-5FB2-43FB-87B5-2638EC4F8F18}" type="parTrans" cxnId="{D97FF1D8-67CF-48B5-99AC-ED6087D3FC67}">
      <dgm:prSet/>
      <dgm:spPr/>
      <dgm:t>
        <a:bodyPr/>
        <a:lstStyle/>
        <a:p>
          <a:endParaRPr lang="en-JM"/>
        </a:p>
      </dgm:t>
    </dgm:pt>
    <dgm:pt modelId="{3A49D4DD-486F-4E3B-A325-DFA44283FF2A}" type="sibTrans" cxnId="{D97FF1D8-67CF-48B5-99AC-ED6087D3FC67}">
      <dgm:prSet/>
      <dgm:spPr/>
      <dgm:t>
        <a:bodyPr/>
        <a:lstStyle/>
        <a:p>
          <a:endParaRPr lang="en-JM"/>
        </a:p>
      </dgm:t>
    </dgm:pt>
    <dgm:pt modelId="{80A735FE-2027-478B-8BFD-06D98ED95922}">
      <dgm:prSet phldrT="[Text]" phldr="1"/>
      <dgm:spPr/>
      <dgm:t>
        <a:bodyPr/>
        <a:lstStyle/>
        <a:p>
          <a:endParaRPr lang="en-JM"/>
        </a:p>
      </dgm:t>
    </dgm:pt>
    <dgm:pt modelId="{9D9925A8-7371-4050-A5A0-8DC7CBC180B6}" type="parTrans" cxnId="{532FB548-9CE7-4BA0-9754-2F6A847A2F02}">
      <dgm:prSet/>
      <dgm:spPr/>
      <dgm:t>
        <a:bodyPr/>
        <a:lstStyle/>
        <a:p>
          <a:endParaRPr lang="en-JM"/>
        </a:p>
      </dgm:t>
    </dgm:pt>
    <dgm:pt modelId="{B86DE62F-FC67-4AD3-A94E-EED37A1E5F0F}" type="sibTrans" cxnId="{532FB548-9CE7-4BA0-9754-2F6A847A2F02}">
      <dgm:prSet/>
      <dgm:spPr/>
      <dgm:t>
        <a:bodyPr/>
        <a:lstStyle/>
        <a:p>
          <a:endParaRPr lang="en-JM"/>
        </a:p>
      </dgm:t>
    </dgm:pt>
    <dgm:pt modelId="{F4D9D5FE-0ACF-4CA4-A7CC-A7DEE59E04CF}">
      <dgm:prSet phldrT="[Text]" phldr="1"/>
      <dgm:spPr/>
      <dgm:t>
        <a:bodyPr/>
        <a:lstStyle/>
        <a:p>
          <a:endParaRPr lang="en-JM"/>
        </a:p>
      </dgm:t>
    </dgm:pt>
    <dgm:pt modelId="{03D670FB-D0CD-4707-B7F2-66B11C9FC11B}" type="parTrans" cxnId="{E4781104-38F4-4321-AD9C-3B65BB932DA6}">
      <dgm:prSet/>
      <dgm:spPr/>
      <dgm:t>
        <a:bodyPr/>
        <a:lstStyle/>
        <a:p>
          <a:endParaRPr lang="en-JM"/>
        </a:p>
      </dgm:t>
    </dgm:pt>
    <dgm:pt modelId="{AAECC057-D4C2-4928-8C90-5FA84713D8C3}" type="sibTrans" cxnId="{E4781104-38F4-4321-AD9C-3B65BB932DA6}">
      <dgm:prSet/>
      <dgm:spPr/>
      <dgm:t>
        <a:bodyPr/>
        <a:lstStyle/>
        <a:p>
          <a:endParaRPr lang="en-JM"/>
        </a:p>
      </dgm:t>
    </dgm:pt>
    <dgm:pt modelId="{48320B3B-1DC1-4A8C-9CE5-5617245E8EAB}" type="pres">
      <dgm:prSet presAssocID="{1EF5711F-A0F8-4888-8652-D4E4DB6E9531}" presName="linear" presStyleCnt="0">
        <dgm:presLayoutVars>
          <dgm:dir/>
          <dgm:resizeHandles val="exact"/>
        </dgm:presLayoutVars>
      </dgm:prSet>
      <dgm:spPr/>
    </dgm:pt>
    <dgm:pt modelId="{66D20C63-A571-4259-A9EA-323E044DBDF9}" type="pres">
      <dgm:prSet presAssocID="{E4DF2A80-8935-4721-B258-3ABD2FEF617D}" presName="comp" presStyleCnt="0"/>
      <dgm:spPr/>
    </dgm:pt>
    <dgm:pt modelId="{4AFFAF97-E7C3-44BE-9B59-8CA6CFEEF70D}" type="pres">
      <dgm:prSet presAssocID="{E4DF2A80-8935-4721-B258-3ABD2FEF617D}" presName="box" presStyleLbl="node1" presStyleIdx="0" presStyleCnt="3"/>
      <dgm:spPr/>
      <dgm:t>
        <a:bodyPr/>
        <a:lstStyle/>
        <a:p>
          <a:endParaRPr lang="en-JM"/>
        </a:p>
      </dgm:t>
    </dgm:pt>
    <dgm:pt modelId="{D61A088E-2F98-4A69-A5B3-AC3D5A2A6F9E}" type="pres">
      <dgm:prSet presAssocID="{E4DF2A80-8935-4721-B258-3ABD2FEF617D}" presName="img" presStyleLbl="fgImgPlace1" presStyleIdx="0" presStyleCnt="3"/>
      <dgm:spPr/>
    </dgm:pt>
    <dgm:pt modelId="{8355CE40-74EA-4049-A754-645023348405}" type="pres">
      <dgm:prSet presAssocID="{E4DF2A80-8935-4721-B258-3ABD2FEF617D}" presName="text" presStyleLbl="node1" presStyleIdx="0" presStyleCnt="3">
        <dgm:presLayoutVars>
          <dgm:bulletEnabled val="1"/>
        </dgm:presLayoutVars>
      </dgm:prSet>
      <dgm:spPr/>
      <dgm:t>
        <a:bodyPr/>
        <a:lstStyle/>
        <a:p>
          <a:endParaRPr lang="en-JM"/>
        </a:p>
      </dgm:t>
    </dgm:pt>
    <dgm:pt modelId="{85B1D464-A85C-4F06-A6C0-3114B1C3BBD1}" type="pres">
      <dgm:prSet presAssocID="{4D5F5E8A-800F-4641-A943-8DE283A4F8A5}" presName="spacer" presStyleCnt="0"/>
      <dgm:spPr/>
    </dgm:pt>
    <dgm:pt modelId="{6C21F435-C6B9-477D-B2E2-67B06145E645}" type="pres">
      <dgm:prSet presAssocID="{C2E06935-9CC1-41C1-BEE1-1F5D821F97DC}" presName="comp" presStyleCnt="0"/>
      <dgm:spPr/>
    </dgm:pt>
    <dgm:pt modelId="{6988A6BC-D0B8-46F8-BC7E-CD71DB280D1C}" type="pres">
      <dgm:prSet presAssocID="{C2E06935-9CC1-41C1-BEE1-1F5D821F97DC}" presName="box" presStyleLbl="node1" presStyleIdx="1" presStyleCnt="3"/>
      <dgm:spPr/>
    </dgm:pt>
    <dgm:pt modelId="{E9F67989-DB59-43AE-98CB-EA66242C6369}" type="pres">
      <dgm:prSet presAssocID="{C2E06935-9CC1-41C1-BEE1-1F5D821F97DC}" presName="img" presStyleLbl="fgImgPlace1" presStyleIdx="1" presStyleCnt="3"/>
      <dgm:spPr/>
    </dgm:pt>
    <dgm:pt modelId="{D18D3472-81A5-4E9C-A3B2-DA20EBCB0B14}" type="pres">
      <dgm:prSet presAssocID="{C2E06935-9CC1-41C1-BEE1-1F5D821F97DC}" presName="text" presStyleLbl="node1" presStyleIdx="1" presStyleCnt="3">
        <dgm:presLayoutVars>
          <dgm:bulletEnabled val="1"/>
        </dgm:presLayoutVars>
      </dgm:prSet>
      <dgm:spPr/>
    </dgm:pt>
    <dgm:pt modelId="{541720AF-3630-4D48-9805-3C3BD0F1B6CA}" type="pres">
      <dgm:prSet presAssocID="{ECCCCAFC-A5D5-4D94-8636-29857D82FB56}" presName="spacer" presStyleCnt="0"/>
      <dgm:spPr/>
    </dgm:pt>
    <dgm:pt modelId="{5BF54928-CF11-44DD-B3C1-A850F85E2FE2}" type="pres">
      <dgm:prSet presAssocID="{0A76513B-CED1-435E-AE86-D79C8C036C36}" presName="comp" presStyleCnt="0"/>
      <dgm:spPr/>
    </dgm:pt>
    <dgm:pt modelId="{12011F62-FEBB-4A0F-A266-725A0F52F13D}" type="pres">
      <dgm:prSet presAssocID="{0A76513B-CED1-435E-AE86-D79C8C036C36}" presName="box" presStyleLbl="node1" presStyleIdx="2" presStyleCnt="3"/>
      <dgm:spPr/>
      <dgm:t>
        <a:bodyPr/>
        <a:lstStyle/>
        <a:p>
          <a:endParaRPr lang="en-JM"/>
        </a:p>
      </dgm:t>
    </dgm:pt>
    <dgm:pt modelId="{6FAEC2E3-44CB-4FF3-ABDE-0E720A53EF07}" type="pres">
      <dgm:prSet presAssocID="{0A76513B-CED1-435E-AE86-D79C8C036C36}" presName="img" presStyleLbl="fgImgPlace1" presStyleIdx="2" presStyleCnt="3"/>
      <dgm:spPr/>
    </dgm:pt>
    <dgm:pt modelId="{B338F52C-1C74-49BA-8B93-CEEEC01AC324}" type="pres">
      <dgm:prSet presAssocID="{0A76513B-CED1-435E-AE86-D79C8C036C36}" presName="text" presStyleLbl="node1" presStyleIdx="2" presStyleCnt="3">
        <dgm:presLayoutVars>
          <dgm:bulletEnabled val="1"/>
        </dgm:presLayoutVars>
      </dgm:prSet>
      <dgm:spPr/>
      <dgm:t>
        <a:bodyPr/>
        <a:lstStyle/>
        <a:p>
          <a:endParaRPr lang="en-JM"/>
        </a:p>
      </dgm:t>
    </dgm:pt>
  </dgm:ptLst>
  <dgm:cxnLst>
    <dgm:cxn modelId="{9923C7BA-4143-4D20-A876-B660F9250656}" type="presOf" srcId="{1EF5711F-A0F8-4888-8652-D4E4DB6E9531}" destId="{48320B3B-1DC1-4A8C-9CE5-5617245E8EAB}" srcOrd="0" destOrd="0" presId="urn:microsoft.com/office/officeart/2005/8/layout/vList4"/>
    <dgm:cxn modelId="{914E8B95-C5A8-4492-9864-CD313D24DA5B}" type="presOf" srcId="{87261A73-7CFB-4D09-BBBA-EE357F92D3FF}" destId="{8355CE40-74EA-4049-A754-645023348405}" srcOrd="1" destOrd="1" presId="urn:microsoft.com/office/officeart/2005/8/layout/vList4"/>
    <dgm:cxn modelId="{E4781104-38F4-4321-AD9C-3B65BB932DA6}" srcId="{0A76513B-CED1-435E-AE86-D79C8C036C36}" destId="{F4D9D5FE-0ACF-4CA4-A7CC-A7DEE59E04CF}" srcOrd="1" destOrd="0" parTransId="{03D670FB-D0CD-4707-B7F2-66B11C9FC11B}" sibTransId="{AAECC057-D4C2-4928-8C90-5FA84713D8C3}"/>
    <dgm:cxn modelId="{F08AE7C3-066C-4D62-B3F7-25961B781EAB}" type="presOf" srcId="{0A76513B-CED1-435E-AE86-D79C8C036C36}" destId="{B338F52C-1C74-49BA-8B93-CEEEC01AC324}" srcOrd="1" destOrd="0" presId="urn:microsoft.com/office/officeart/2005/8/layout/vList4"/>
    <dgm:cxn modelId="{DE48EA5B-A6D0-4CBF-A2EC-E00DFD472642}" type="presOf" srcId="{E4DF2A80-8935-4721-B258-3ABD2FEF617D}" destId="{8355CE40-74EA-4049-A754-645023348405}" srcOrd="1" destOrd="0" presId="urn:microsoft.com/office/officeart/2005/8/layout/vList4"/>
    <dgm:cxn modelId="{6D916757-361F-4220-815F-F696688E42F5}" type="presOf" srcId="{77960D88-D58A-41D1-A649-7D74A4FC7006}" destId="{6988A6BC-D0B8-46F8-BC7E-CD71DB280D1C}" srcOrd="0" destOrd="1" presId="urn:microsoft.com/office/officeart/2005/8/layout/vList4"/>
    <dgm:cxn modelId="{7ABE92C1-425C-4C46-83B0-182BABA03320}" type="presOf" srcId="{87261A73-7CFB-4D09-BBBA-EE357F92D3FF}" destId="{4AFFAF97-E7C3-44BE-9B59-8CA6CFEEF70D}" srcOrd="0" destOrd="1" presId="urn:microsoft.com/office/officeart/2005/8/layout/vList4"/>
    <dgm:cxn modelId="{81E8075E-F637-4C68-8FB5-E182A20543BE}" srcId="{1EF5711F-A0F8-4888-8652-D4E4DB6E9531}" destId="{C2E06935-9CC1-41C1-BEE1-1F5D821F97DC}" srcOrd="1" destOrd="0" parTransId="{29D91934-6F7A-4A7E-9547-3F077218E7F0}" sibTransId="{ECCCCAFC-A5D5-4D94-8636-29857D82FB56}"/>
    <dgm:cxn modelId="{55F8B437-8FE4-49AF-AC95-E0E3DF0C33D1}" type="presOf" srcId="{F4D9D5FE-0ACF-4CA4-A7CC-A7DEE59E04CF}" destId="{12011F62-FEBB-4A0F-A266-725A0F52F13D}" srcOrd="0" destOrd="2" presId="urn:microsoft.com/office/officeart/2005/8/layout/vList4"/>
    <dgm:cxn modelId="{26207304-4789-4082-9115-251C054E655D}" type="presOf" srcId="{0A76513B-CED1-435E-AE86-D79C8C036C36}" destId="{12011F62-FEBB-4A0F-A266-725A0F52F13D}" srcOrd="0" destOrd="0" presId="urn:microsoft.com/office/officeart/2005/8/layout/vList4"/>
    <dgm:cxn modelId="{06963C70-C04C-4727-A062-AE82B4509B0F}" type="presOf" srcId="{F4D9D5FE-0ACF-4CA4-A7CC-A7DEE59E04CF}" destId="{B338F52C-1C74-49BA-8B93-CEEEC01AC324}" srcOrd="1" destOrd="2" presId="urn:microsoft.com/office/officeart/2005/8/layout/vList4"/>
    <dgm:cxn modelId="{38E78A26-DB49-4B4E-8AA1-E9BF9B9CCB5B}" type="presOf" srcId="{CBCFDDA1-EEA6-4564-9159-ABAA8D66B49D}" destId="{D18D3472-81A5-4E9C-A3B2-DA20EBCB0B14}" srcOrd="1" destOrd="2" presId="urn:microsoft.com/office/officeart/2005/8/layout/vList4"/>
    <dgm:cxn modelId="{5B43C31F-C166-47DF-A7E2-87634F82E419}" type="presOf" srcId="{77960D88-D58A-41D1-A649-7D74A4FC7006}" destId="{D18D3472-81A5-4E9C-A3B2-DA20EBCB0B14}" srcOrd="1" destOrd="1" presId="urn:microsoft.com/office/officeart/2005/8/layout/vList4"/>
    <dgm:cxn modelId="{A019D6EC-2F6C-4DF1-AB21-2DD10595CFA2}" type="presOf" srcId="{C2E06935-9CC1-41C1-BEE1-1F5D821F97DC}" destId="{6988A6BC-D0B8-46F8-BC7E-CD71DB280D1C}" srcOrd="0" destOrd="0" presId="urn:microsoft.com/office/officeart/2005/8/layout/vList4"/>
    <dgm:cxn modelId="{E22F5386-A949-4A9E-BF0A-0EC14A07E40F}" type="presOf" srcId="{E4DF2A80-8935-4721-B258-3ABD2FEF617D}" destId="{4AFFAF97-E7C3-44BE-9B59-8CA6CFEEF70D}" srcOrd="0" destOrd="0" presId="urn:microsoft.com/office/officeart/2005/8/layout/vList4"/>
    <dgm:cxn modelId="{EE5C79F2-846B-4B95-B228-2890F4F018C3}" srcId="{C2E06935-9CC1-41C1-BEE1-1F5D821F97DC}" destId="{CBCFDDA1-EEA6-4564-9159-ABAA8D66B49D}" srcOrd="1" destOrd="0" parTransId="{6BC69FBD-C49C-4270-896F-9C1FEDA37661}" sibTransId="{85A430B0-C4EA-4009-8E1D-FE00F3C2FFB6}"/>
    <dgm:cxn modelId="{09B126A2-96C2-47BC-B1AA-2988C0E1C146}" srcId="{C2E06935-9CC1-41C1-BEE1-1F5D821F97DC}" destId="{77960D88-D58A-41D1-A649-7D74A4FC7006}" srcOrd="0" destOrd="0" parTransId="{ACBED690-2BB1-4DED-BEB8-0BC3E4E85269}" sibTransId="{9476F34C-4BDA-40D5-8209-3A245D7410E5}"/>
    <dgm:cxn modelId="{532FB548-9CE7-4BA0-9754-2F6A847A2F02}" srcId="{0A76513B-CED1-435E-AE86-D79C8C036C36}" destId="{80A735FE-2027-478B-8BFD-06D98ED95922}" srcOrd="0" destOrd="0" parTransId="{9D9925A8-7371-4050-A5A0-8DC7CBC180B6}" sibTransId="{B86DE62F-FC67-4AD3-A94E-EED37A1E5F0F}"/>
    <dgm:cxn modelId="{123F3103-8D9E-48B6-9150-B430C3E8B53A}" type="presOf" srcId="{0D26A3B2-250B-4EA5-95FC-DA653C566F9C}" destId="{4AFFAF97-E7C3-44BE-9B59-8CA6CFEEF70D}" srcOrd="0" destOrd="2" presId="urn:microsoft.com/office/officeart/2005/8/layout/vList4"/>
    <dgm:cxn modelId="{D2082C7F-A64C-41BC-9C2E-937FB8E3923E}" type="presOf" srcId="{0D26A3B2-250B-4EA5-95FC-DA653C566F9C}" destId="{8355CE40-74EA-4049-A754-645023348405}" srcOrd="1" destOrd="2" presId="urn:microsoft.com/office/officeart/2005/8/layout/vList4"/>
    <dgm:cxn modelId="{89B23623-3D91-471C-A305-C5DBDD1312D5}" type="presOf" srcId="{80A735FE-2027-478B-8BFD-06D98ED95922}" destId="{12011F62-FEBB-4A0F-A266-725A0F52F13D}" srcOrd="0" destOrd="1" presId="urn:microsoft.com/office/officeart/2005/8/layout/vList4"/>
    <dgm:cxn modelId="{D97FF1D8-67CF-48B5-99AC-ED6087D3FC67}" srcId="{1EF5711F-A0F8-4888-8652-D4E4DB6E9531}" destId="{0A76513B-CED1-435E-AE86-D79C8C036C36}" srcOrd="2" destOrd="0" parTransId="{A229C976-5FB2-43FB-87B5-2638EC4F8F18}" sibTransId="{3A49D4DD-486F-4E3B-A325-DFA44283FF2A}"/>
    <dgm:cxn modelId="{5CEC9624-77EC-4704-98CA-AAD233BFA745}" type="presOf" srcId="{C2E06935-9CC1-41C1-BEE1-1F5D821F97DC}" destId="{D18D3472-81A5-4E9C-A3B2-DA20EBCB0B14}" srcOrd="1" destOrd="0" presId="urn:microsoft.com/office/officeart/2005/8/layout/vList4"/>
    <dgm:cxn modelId="{89632497-CE72-4E48-AA9C-05E259DC67FC}" type="presOf" srcId="{CBCFDDA1-EEA6-4564-9159-ABAA8D66B49D}" destId="{6988A6BC-D0B8-46F8-BC7E-CD71DB280D1C}" srcOrd="0" destOrd="2" presId="urn:microsoft.com/office/officeart/2005/8/layout/vList4"/>
    <dgm:cxn modelId="{C53E58AB-2330-44D2-A133-119D9BB63AA5}" srcId="{1EF5711F-A0F8-4888-8652-D4E4DB6E9531}" destId="{E4DF2A80-8935-4721-B258-3ABD2FEF617D}" srcOrd="0" destOrd="0" parTransId="{F18B4821-6A8F-4B63-88BF-FC8CBDE79817}" sibTransId="{4D5F5E8A-800F-4641-A943-8DE283A4F8A5}"/>
    <dgm:cxn modelId="{BB34BE31-8589-4DB0-91E1-EA110CED6063}" srcId="{E4DF2A80-8935-4721-B258-3ABD2FEF617D}" destId="{87261A73-7CFB-4D09-BBBA-EE357F92D3FF}" srcOrd="0" destOrd="0" parTransId="{BD9624C1-4307-4854-9FFE-8E60B015DCB3}" sibTransId="{E712B9C1-ECE4-4142-8BD3-A308527B0CDD}"/>
    <dgm:cxn modelId="{5E47DD46-7997-45A7-A967-8499E9168EF4}" srcId="{E4DF2A80-8935-4721-B258-3ABD2FEF617D}" destId="{0D26A3B2-250B-4EA5-95FC-DA653C566F9C}" srcOrd="1" destOrd="0" parTransId="{D4BB3CE5-D3CA-41D7-9A5D-30AFEB2C2DE3}" sibTransId="{CD27E97B-76DD-4104-AE77-26079CF78C93}"/>
    <dgm:cxn modelId="{6EA512F6-8534-4A8A-BDC7-D4F56D763440}" type="presOf" srcId="{80A735FE-2027-478B-8BFD-06D98ED95922}" destId="{B338F52C-1C74-49BA-8B93-CEEEC01AC324}" srcOrd="1" destOrd="1" presId="urn:microsoft.com/office/officeart/2005/8/layout/vList4"/>
    <dgm:cxn modelId="{92D9DA89-B26E-474E-AFD4-61B26742C034}" type="presParOf" srcId="{48320B3B-1DC1-4A8C-9CE5-5617245E8EAB}" destId="{66D20C63-A571-4259-A9EA-323E044DBDF9}" srcOrd="0" destOrd="0" presId="urn:microsoft.com/office/officeart/2005/8/layout/vList4"/>
    <dgm:cxn modelId="{E36EDA17-11F7-47C4-8A8C-785736017670}" type="presParOf" srcId="{66D20C63-A571-4259-A9EA-323E044DBDF9}" destId="{4AFFAF97-E7C3-44BE-9B59-8CA6CFEEF70D}" srcOrd="0" destOrd="0" presId="urn:microsoft.com/office/officeart/2005/8/layout/vList4"/>
    <dgm:cxn modelId="{78866029-CFE1-4838-BD2C-E8422C43EBF5}" type="presParOf" srcId="{66D20C63-A571-4259-A9EA-323E044DBDF9}" destId="{D61A088E-2F98-4A69-A5B3-AC3D5A2A6F9E}" srcOrd="1" destOrd="0" presId="urn:microsoft.com/office/officeart/2005/8/layout/vList4"/>
    <dgm:cxn modelId="{2D147D1B-AA7B-4606-9DB7-5726BCED135E}" type="presParOf" srcId="{66D20C63-A571-4259-A9EA-323E044DBDF9}" destId="{8355CE40-74EA-4049-A754-645023348405}" srcOrd="2" destOrd="0" presId="urn:microsoft.com/office/officeart/2005/8/layout/vList4"/>
    <dgm:cxn modelId="{85858633-E3FB-448E-A80D-5D2D3DDC17FD}" type="presParOf" srcId="{48320B3B-1DC1-4A8C-9CE5-5617245E8EAB}" destId="{85B1D464-A85C-4F06-A6C0-3114B1C3BBD1}" srcOrd="1" destOrd="0" presId="urn:microsoft.com/office/officeart/2005/8/layout/vList4"/>
    <dgm:cxn modelId="{9E60D7A2-7247-47C5-A5F5-906FEF66E2DF}" type="presParOf" srcId="{48320B3B-1DC1-4A8C-9CE5-5617245E8EAB}" destId="{6C21F435-C6B9-477D-B2E2-67B06145E645}" srcOrd="2" destOrd="0" presId="urn:microsoft.com/office/officeart/2005/8/layout/vList4"/>
    <dgm:cxn modelId="{D72226AF-7B0A-4523-BCE7-C55F9C7CF007}" type="presParOf" srcId="{6C21F435-C6B9-477D-B2E2-67B06145E645}" destId="{6988A6BC-D0B8-46F8-BC7E-CD71DB280D1C}" srcOrd="0" destOrd="0" presId="urn:microsoft.com/office/officeart/2005/8/layout/vList4"/>
    <dgm:cxn modelId="{EE9B1BFC-22B3-4C03-8FD9-0AE51B22B2B8}" type="presParOf" srcId="{6C21F435-C6B9-477D-B2E2-67B06145E645}" destId="{E9F67989-DB59-43AE-98CB-EA66242C6369}" srcOrd="1" destOrd="0" presId="urn:microsoft.com/office/officeart/2005/8/layout/vList4"/>
    <dgm:cxn modelId="{BDF73AB1-2754-4087-8986-3FD2F49B69D0}" type="presParOf" srcId="{6C21F435-C6B9-477D-B2E2-67B06145E645}" destId="{D18D3472-81A5-4E9C-A3B2-DA20EBCB0B14}" srcOrd="2" destOrd="0" presId="urn:microsoft.com/office/officeart/2005/8/layout/vList4"/>
    <dgm:cxn modelId="{C0D94CBB-C5E4-482E-9A00-5E43E7E78DDF}" type="presParOf" srcId="{48320B3B-1DC1-4A8C-9CE5-5617245E8EAB}" destId="{541720AF-3630-4D48-9805-3C3BD0F1B6CA}" srcOrd="3" destOrd="0" presId="urn:microsoft.com/office/officeart/2005/8/layout/vList4"/>
    <dgm:cxn modelId="{47C86DDF-A4A1-42DB-91CA-3C68A275F662}" type="presParOf" srcId="{48320B3B-1DC1-4A8C-9CE5-5617245E8EAB}" destId="{5BF54928-CF11-44DD-B3C1-A850F85E2FE2}" srcOrd="4" destOrd="0" presId="urn:microsoft.com/office/officeart/2005/8/layout/vList4"/>
    <dgm:cxn modelId="{51011349-1265-40B2-8FC4-9417EC55CC03}" type="presParOf" srcId="{5BF54928-CF11-44DD-B3C1-A850F85E2FE2}" destId="{12011F62-FEBB-4A0F-A266-725A0F52F13D}" srcOrd="0" destOrd="0" presId="urn:microsoft.com/office/officeart/2005/8/layout/vList4"/>
    <dgm:cxn modelId="{734F5EBF-E541-4B38-B21E-1CD248C0DFB7}" type="presParOf" srcId="{5BF54928-CF11-44DD-B3C1-A850F85E2FE2}" destId="{6FAEC2E3-44CB-4FF3-ABDE-0E720A53EF07}" srcOrd="1" destOrd="0" presId="urn:microsoft.com/office/officeart/2005/8/layout/vList4"/>
    <dgm:cxn modelId="{EB5A74AD-51D4-4B04-AFF6-3A8E7444D73F}" type="presParOf" srcId="{5BF54928-CF11-44DD-B3C1-A850F85E2FE2}" destId="{B338F52C-1C74-49BA-8B93-CEEEC01AC32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D11B5D-648E-4E8D-9BC4-5CBE40895C6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JM"/>
        </a:p>
      </dgm:t>
    </dgm:pt>
    <dgm:pt modelId="{8599D3BD-F783-4300-B95D-CD3ADC4B524C}">
      <dgm:prSet/>
      <dgm:spPr/>
      <dgm:t>
        <a:bodyPr/>
        <a:lstStyle/>
        <a:p>
          <a:r>
            <a:rPr lang="en-JM" dirty="0" smtClean="0"/>
            <a:t>High Efficiency</a:t>
          </a:r>
          <a:endParaRPr lang="en-JM" dirty="0"/>
        </a:p>
      </dgm:t>
    </dgm:pt>
    <dgm:pt modelId="{45E621BB-0CC1-44A9-A006-C25991BF7EE1}" type="parTrans" cxnId="{FC486609-7EFC-4591-97FB-01C71A460FBD}">
      <dgm:prSet/>
      <dgm:spPr/>
      <dgm:t>
        <a:bodyPr/>
        <a:lstStyle/>
        <a:p>
          <a:endParaRPr lang="en-JM"/>
        </a:p>
      </dgm:t>
    </dgm:pt>
    <dgm:pt modelId="{51CA7385-D99A-490F-8030-CC00F2A8B1D0}" type="sibTrans" cxnId="{FC486609-7EFC-4591-97FB-01C71A460FBD}">
      <dgm:prSet/>
      <dgm:spPr/>
      <dgm:t>
        <a:bodyPr/>
        <a:lstStyle/>
        <a:p>
          <a:endParaRPr lang="en-JM"/>
        </a:p>
      </dgm:t>
    </dgm:pt>
    <dgm:pt modelId="{20836A14-2421-4DF7-9A63-173DE29BF0A3}">
      <dgm:prSet/>
      <dgm:spPr/>
      <dgm:t>
        <a:bodyPr/>
        <a:lstStyle/>
        <a:p>
          <a:r>
            <a:rPr lang="en-JM" dirty="0" smtClean="0"/>
            <a:t>Low Environmental Impact</a:t>
          </a:r>
          <a:endParaRPr lang="en-JM" dirty="0"/>
        </a:p>
      </dgm:t>
    </dgm:pt>
    <dgm:pt modelId="{753FC33C-E301-460D-A971-B70D29EC7A61}" type="parTrans" cxnId="{5142360B-BB33-4219-A071-0E9E7223A98D}">
      <dgm:prSet/>
      <dgm:spPr/>
      <dgm:t>
        <a:bodyPr/>
        <a:lstStyle/>
        <a:p>
          <a:endParaRPr lang="en-JM"/>
        </a:p>
      </dgm:t>
    </dgm:pt>
    <dgm:pt modelId="{540FD643-4913-42A6-A8CE-D31C89373769}" type="sibTrans" cxnId="{5142360B-BB33-4219-A071-0E9E7223A98D}">
      <dgm:prSet/>
      <dgm:spPr/>
      <dgm:t>
        <a:bodyPr/>
        <a:lstStyle/>
        <a:p>
          <a:endParaRPr lang="en-JM"/>
        </a:p>
      </dgm:t>
    </dgm:pt>
    <dgm:pt modelId="{EF56837E-EBF5-4932-AAAB-72379B2C7B49}">
      <dgm:prSet/>
      <dgm:spPr/>
      <dgm:t>
        <a:bodyPr/>
        <a:lstStyle/>
        <a:p>
          <a:r>
            <a:rPr lang="en-JM" dirty="0" smtClean="0"/>
            <a:t>Fuel Flexibility</a:t>
          </a:r>
          <a:endParaRPr lang="en-JM" dirty="0"/>
        </a:p>
      </dgm:t>
    </dgm:pt>
    <dgm:pt modelId="{1CD1A3E3-F382-4F2D-8D05-A043F16B3F93}" type="parTrans" cxnId="{558906B4-49A0-4016-954C-AA68DE71381D}">
      <dgm:prSet/>
      <dgm:spPr/>
      <dgm:t>
        <a:bodyPr/>
        <a:lstStyle/>
        <a:p>
          <a:endParaRPr lang="en-JM"/>
        </a:p>
      </dgm:t>
    </dgm:pt>
    <dgm:pt modelId="{E899F8DC-FA2B-4B0E-B6C2-4BFBC78953D3}" type="sibTrans" cxnId="{558906B4-49A0-4016-954C-AA68DE71381D}">
      <dgm:prSet/>
      <dgm:spPr/>
      <dgm:t>
        <a:bodyPr/>
        <a:lstStyle/>
        <a:p>
          <a:endParaRPr lang="en-JM"/>
        </a:p>
      </dgm:t>
    </dgm:pt>
    <dgm:pt modelId="{EC2D741E-2911-4B3D-8130-413371F0BFDB}">
      <dgm:prSet/>
      <dgm:spPr/>
      <dgm:t>
        <a:bodyPr/>
        <a:lstStyle/>
        <a:p>
          <a:r>
            <a:rPr lang="en-JM" dirty="0" smtClean="0"/>
            <a:t>High Reliability</a:t>
          </a:r>
          <a:endParaRPr lang="en-JM" dirty="0"/>
        </a:p>
      </dgm:t>
    </dgm:pt>
    <dgm:pt modelId="{5AFA32F2-18D8-4508-8F25-83F4F53005DD}" type="parTrans" cxnId="{9D504CC8-7748-425A-818A-A230644BC197}">
      <dgm:prSet/>
      <dgm:spPr/>
      <dgm:t>
        <a:bodyPr/>
        <a:lstStyle/>
        <a:p>
          <a:endParaRPr lang="en-JM"/>
        </a:p>
      </dgm:t>
    </dgm:pt>
    <dgm:pt modelId="{F5667537-33D7-4763-8E91-1784DB78A2D5}" type="sibTrans" cxnId="{9D504CC8-7748-425A-818A-A230644BC197}">
      <dgm:prSet/>
      <dgm:spPr/>
      <dgm:t>
        <a:bodyPr/>
        <a:lstStyle/>
        <a:p>
          <a:endParaRPr lang="en-JM"/>
        </a:p>
      </dgm:t>
    </dgm:pt>
    <dgm:pt modelId="{E5D9C18B-6655-4CB5-8622-10C45129E142}">
      <dgm:prSet/>
      <dgm:spPr/>
      <dgm:t>
        <a:bodyPr/>
        <a:lstStyle/>
        <a:p>
          <a:r>
            <a:rPr lang="en-JM" smtClean="0"/>
            <a:t>Quiet Operation</a:t>
          </a:r>
          <a:endParaRPr lang="en-JM" dirty="0"/>
        </a:p>
      </dgm:t>
    </dgm:pt>
    <dgm:pt modelId="{B9554EF8-F38F-40E1-BDF3-51F9A2F7EE2C}" type="parTrans" cxnId="{813914F2-29A2-4F31-9BF1-3563FA2A8415}">
      <dgm:prSet/>
      <dgm:spPr/>
      <dgm:t>
        <a:bodyPr/>
        <a:lstStyle/>
        <a:p>
          <a:endParaRPr lang="en-JM"/>
        </a:p>
      </dgm:t>
    </dgm:pt>
    <dgm:pt modelId="{6F9DEF3C-6F3A-43AC-A7A1-4E77A833B567}" type="sibTrans" cxnId="{813914F2-29A2-4F31-9BF1-3563FA2A8415}">
      <dgm:prSet/>
      <dgm:spPr/>
      <dgm:t>
        <a:bodyPr/>
        <a:lstStyle/>
        <a:p>
          <a:endParaRPr lang="en-JM"/>
        </a:p>
      </dgm:t>
    </dgm:pt>
    <dgm:pt modelId="{D9C237A2-F3BF-4C30-9783-01CD424B027A}" type="pres">
      <dgm:prSet presAssocID="{59D11B5D-648E-4E8D-9BC4-5CBE40895C67}" presName="Name0" presStyleCnt="0">
        <dgm:presLayoutVars>
          <dgm:chMax val="7"/>
          <dgm:chPref val="7"/>
          <dgm:dir/>
        </dgm:presLayoutVars>
      </dgm:prSet>
      <dgm:spPr/>
      <dgm:t>
        <a:bodyPr/>
        <a:lstStyle/>
        <a:p>
          <a:endParaRPr lang="en-JM"/>
        </a:p>
      </dgm:t>
    </dgm:pt>
    <dgm:pt modelId="{C7B6CB7A-C489-4403-A326-B9D6C3095E70}" type="pres">
      <dgm:prSet presAssocID="{59D11B5D-648E-4E8D-9BC4-5CBE40895C67}" presName="Name1" presStyleCnt="0"/>
      <dgm:spPr/>
    </dgm:pt>
    <dgm:pt modelId="{472E2BB2-733F-4EBE-8E54-43EF7BE1C74C}" type="pres">
      <dgm:prSet presAssocID="{59D11B5D-648E-4E8D-9BC4-5CBE40895C67}" presName="cycle" presStyleCnt="0"/>
      <dgm:spPr/>
    </dgm:pt>
    <dgm:pt modelId="{1EC165F6-EEED-47E1-981D-031BD4AF4802}" type="pres">
      <dgm:prSet presAssocID="{59D11B5D-648E-4E8D-9BC4-5CBE40895C67}" presName="srcNode" presStyleLbl="node1" presStyleIdx="0" presStyleCnt="5"/>
      <dgm:spPr/>
    </dgm:pt>
    <dgm:pt modelId="{0524ADEC-2319-4391-946D-BC7BA0F494BD}" type="pres">
      <dgm:prSet presAssocID="{59D11B5D-648E-4E8D-9BC4-5CBE40895C67}" presName="conn" presStyleLbl="parChTrans1D2" presStyleIdx="0" presStyleCnt="1"/>
      <dgm:spPr/>
      <dgm:t>
        <a:bodyPr/>
        <a:lstStyle/>
        <a:p>
          <a:endParaRPr lang="en-JM"/>
        </a:p>
      </dgm:t>
    </dgm:pt>
    <dgm:pt modelId="{46942141-62E7-4281-9B6F-BEB8505531A2}" type="pres">
      <dgm:prSet presAssocID="{59D11B5D-648E-4E8D-9BC4-5CBE40895C67}" presName="extraNode" presStyleLbl="node1" presStyleIdx="0" presStyleCnt="5"/>
      <dgm:spPr/>
    </dgm:pt>
    <dgm:pt modelId="{2C2F0B46-4114-49EF-ABE4-4D5CAF2FD0B7}" type="pres">
      <dgm:prSet presAssocID="{59D11B5D-648E-4E8D-9BC4-5CBE40895C67}" presName="dstNode" presStyleLbl="node1" presStyleIdx="0" presStyleCnt="5"/>
      <dgm:spPr/>
    </dgm:pt>
    <dgm:pt modelId="{70AFA7B3-1206-47BB-8005-0967F2A89431}" type="pres">
      <dgm:prSet presAssocID="{8599D3BD-F783-4300-B95D-CD3ADC4B524C}" presName="text_1" presStyleLbl="node1" presStyleIdx="0" presStyleCnt="5">
        <dgm:presLayoutVars>
          <dgm:bulletEnabled val="1"/>
        </dgm:presLayoutVars>
      </dgm:prSet>
      <dgm:spPr/>
      <dgm:t>
        <a:bodyPr/>
        <a:lstStyle/>
        <a:p>
          <a:endParaRPr lang="en-JM"/>
        </a:p>
      </dgm:t>
    </dgm:pt>
    <dgm:pt modelId="{A5BF54F2-68C3-44A5-A2A7-597464F9A133}" type="pres">
      <dgm:prSet presAssocID="{8599D3BD-F783-4300-B95D-CD3ADC4B524C}" presName="accent_1" presStyleCnt="0"/>
      <dgm:spPr/>
    </dgm:pt>
    <dgm:pt modelId="{B3566330-A66A-40D9-A802-3A87C93FADB5}" type="pres">
      <dgm:prSet presAssocID="{8599D3BD-F783-4300-B95D-CD3ADC4B524C}" presName="accentRepeatNode" presStyleLbl="solidFgAcc1" presStyleIdx="0" presStyleCnt="5"/>
      <dgm:spPr/>
    </dgm:pt>
    <dgm:pt modelId="{481DCB7D-DD53-414A-B89B-3BE017ABB3FB}" type="pres">
      <dgm:prSet presAssocID="{20836A14-2421-4DF7-9A63-173DE29BF0A3}" presName="text_2" presStyleLbl="node1" presStyleIdx="1" presStyleCnt="5">
        <dgm:presLayoutVars>
          <dgm:bulletEnabled val="1"/>
        </dgm:presLayoutVars>
      </dgm:prSet>
      <dgm:spPr/>
      <dgm:t>
        <a:bodyPr/>
        <a:lstStyle/>
        <a:p>
          <a:endParaRPr lang="en-JM"/>
        </a:p>
      </dgm:t>
    </dgm:pt>
    <dgm:pt modelId="{C68D6206-F525-4A58-8A63-278428619901}" type="pres">
      <dgm:prSet presAssocID="{20836A14-2421-4DF7-9A63-173DE29BF0A3}" presName="accent_2" presStyleCnt="0"/>
      <dgm:spPr/>
    </dgm:pt>
    <dgm:pt modelId="{17D3221E-7F34-4A11-A2E6-34EA0307BEC1}" type="pres">
      <dgm:prSet presAssocID="{20836A14-2421-4DF7-9A63-173DE29BF0A3}" presName="accentRepeatNode" presStyleLbl="solidFgAcc1" presStyleIdx="1" presStyleCnt="5"/>
      <dgm:spPr/>
    </dgm:pt>
    <dgm:pt modelId="{BEC28E96-1A1C-4300-8C8A-7DB240E70275}" type="pres">
      <dgm:prSet presAssocID="{EF56837E-EBF5-4932-AAAB-72379B2C7B49}" presName="text_3" presStyleLbl="node1" presStyleIdx="2" presStyleCnt="5">
        <dgm:presLayoutVars>
          <dgm:bulletEnabled val="1"/>
        </dgm:presLayoutVars>
      </dgm:prSet>
      <dgm:spPr/>
      <dgm:t>
        <a:bodyPr/>
        <a:lstStyle/>
        <a:p>
          <a:endParaRPr lang="en-JM"/>
        </a:p>
      </dgm:t>
    </dgm:pt>
    <dgm:pt modelId="{FC6719DC-6616-4C8F-BB2F-F0F6DA8F65EE}" type="pres">
      <dgm:prSet presAssocID="{EF56837E-EBF5-4932-AAAB-72379B2C7B49}" presName="accent_3" presStyleCnt="0"/>
      <dgm:spPr/>
    </dgm:pt>
    <dgm:pt modelId="{C2E780C8-9C87-43B9-8DAB-1FB88E0545F1}" type="pres">
      <dgm:prSet presAssocID="{EF56837E-EBF5-4932-AAAB-72379B2C7B49}" presName="accentRepeatNode" presStyleLbl="solidFgAcc1" presStyleIdx="2" presStyleCnt="5"/>
      <dgm:spPr/>
    </dgm:pt>
    <dgm:pt modelId="{6EC657DE-39F7-4B6D-97A0-70F3A3E683AB}" type="pres">
      <dgm:prSet presAssocID="{EC2D741E-2911-4B3D-8130-413371F0BFDB}" presName="text_4" presStyleLbl="node1" presStyleIdx="3" presStyleCnt="5">
        <dgm:presLayoutVars>
          <dgm:bulletEnabled val="1"/>
        </dgm:presLayoutVars>
      </dgm:prSet>
      <dgm:spPr/>
      <dgm:t>
        <a:bodyPr/>
        <a:lstStyle/>
        <a:p>
          <a:endParaRPr lang="en-JM"/>
        </a:p>
      </dgm:t>
    </dgm:pt>
    <dgm:pt modelId="{3A4AD736-BFE1-4B87-B112-ED38AC98B117}" type="pres">
      <dgm:prSet presAssocID="{EC2D741E-2911-4B3D-8130-413371F0BFDB}" presName="accent_4" presStyleCnt="0"/>
      <dgm:spPr/>
    </dgm:pt>
    <dgm:pt modelId="{4C9F6297-DE0B-4F00-B7B8-E04E21D913CB}" type="pres">
      <dgm:prSet presAssocID="{EC2D741E-2911-4B3D-8130-413371F0BFDB}" presName="accentRepeatNode" presStyleLbl="solidFgAcc1" presStyleIdx="3" presStyleCnt="5"/>
      <dgm:spPr/>
    </dgm:pt>
    <dgm:pt modelId="{3ED522EB-B881-41D2-A571-5E60B4EB1FE5}" type="pres">
      <dgm:prSet presAssocID="{E5D9C18B-6655-4CB5-8622-10C45129E142}" presName="text_5" presStyleLbl="node1" presStyleIdx="4" presStyleCnt="5">
        <dgm:presLayoutVars>
          <dgm:bulletEnabled val="1"/>
        </dgm:presLayoutVars>
      </dgm:prSet>
      <dgm:spPr/>
      <dgm:t>
        <a:bodyPr/>
        <a:lstStyle/>
        <a:p>
          <a:endParaRPr lang="en-JM"/>
        </a:p>
      </dgm:t>
    </dgm:pt>
    <dgm:pt modelId="{9E1615A1-6982-44C2-86B5-A63B672237BA}" type="pres">
      <dgm:prSet presAssocID="{E5D9C18B-6655-4CB5-8622-10C45129E142}" presName="accent_5" presStyleCnt="0"/>
      <dgm:spPr/>
    </dgm:pt>
    <dgm:pt modelId="{47A84139-F172-4FB7-93A2-794F8278E067}" type="pres">
      <dgm:prSet presAssocID="{E5D9C18B-6655-4CB5-8622-10C45129E142}" presName="accentRepeatNode" presStyleLbl="solidFgAcc1" presStyleIdx="4" presStyleCnt="5"/>
      <dgm:spPr/>
    </dgm:pt>
  </dgm:ptLst>
  <dgm:cxnLst>
    <dgm:cxn modelId="{2B5680C7-1B79-47C2-85E4-A5D22EAB3429}" type="presOf" srcId="{8599D3BD-F783-4300-B95D-CD3ADC4B524C}" destId="{70AFA7B3-1206-47BB-8005-0967F2A89431}" srcOrd="0" destOrd="0" presId="urn:microsoft.com/office/officeart/2008/layout/VerticalCurvedList"/>
    <dgm:cxn modelId="{962A745E-FD40-4375-A372-031E228FEF39}" type="presOf" srcId="{EC2D741E-2911-4B3D-8130-413371F0BFDB}" destId="{6EC657DE-39F7-4B6D-97A0-70F3A3E683AB}" srcOrd="0" destOrd="0" presId="urn:microsoft.com/office/officeart/2008/layout/VerticalCurvedList"/>
    <dgm:cxn modelId="{440AD75E-370E-4DC7-9611-54200883243C}" type="presOf" srcId="{EF56837E-EBF5-4932-AAAB-72379B2C7B49}" destId="{BEC28E96-1A1C-4300-8C8A-7DB240E70275}" srcOrd="0" destOrd="0" presId="urn:microsoft.com/office/officeart/2008/layout/VerticalCurvedList"/>
    <dgm:cxn modelId="{ECEEF7F9-02CE-4778-A071-872A840BF9BD}" type="presOf" srcId="{20836A14-2421-4DF7-9A63-173DE29BF0A3}" destId="{481DCB7D-DD53-414A-B89B-3BE017ABB3FB}" srcOrd="0" destOrd="0" presId="urn:microsoft.com/office/officeart/2008/layout/VerticalCurvedList"/>
    <dgm:cxn modelId="{558906B4-49A0-4016-954C-AA68DE71381D}" srcId="{59D11B5D-648E-4E8D-9BC4-5CBE40895C67}" destId="{EF56837E-EBF5-4932-AAAB-72379B2C7B49}" srcOrd="2" destOrd="0" parTransId="{1CD1A3E3-F382-4F2D-8D05-A043F16B3F93}" sibTransId="{E899F8DC-FA2B-4B0E-B6C2-4BFBC78953D3}"/>
    <dgm:cxn modelId="{9D504CC8-7748-425A-818A-A230644BC197}" srcId="{59D11B5D-648E-4E8D-9BC4-5CBE40895C67}" destId="{EC2D741E-2911-4B3D-8130-413371F0BFDB}" srcOrd="3" destOrd="0" parTransId="{5AFA32F2-18D8-4508-8F25-83F4F53005DD}" sibTransId="{F5667537-33D7-4763-8E91-1784DB78A2D5}"/>
    <dgm:cxn modelId="{FC486609-7EFC-4591-97FB-01C71A460FBD}" srcId="{59D11B5D-648E-4E8D-9BC4-5CBE40895C67}" destId="{8599D3BD-F783-4300-B95D-CD3ADC4B524C}" srcOrd="0" destOrd="0" parTransId="{45E621BB-0CC1-44A9-A006-C25991BF7EE1}" sibTransId="{51CA7385-D99A-490F-8030-CC00F2A8B1D0}"/>
    <dgm:cxn modelId="{55446C44-DF18-40E2-AE4B-A922F9CD3E2D}" type="presOf" srcId="{59D11B5D-648E-4E8D-9BC4-5CBE40895C67}" destId="{D9C237A2-F3BF-4C30-9783-01CD424B027A}" srcOrd="0" destOrd="0" presId="urn:microsoft.com/office/officeart/2008/layout/VerticalCurvedList"/>
    <dgm:cxn modelId="{5142360B-BB33-4219-A071-0E9E7223A98D}" srcId="{59D11B5D-648E-4E8D-9BC4-5CBE40895C67}" destId="{20836A14-2421-4DF7-9A63-173DE29BF0A3}" srcOrd="1" destOrd="0" parTransId="{753FC33C-E301-460D-A971-B70D29EC7A61}" sibTransId="{540FD643-4913-42A6-A8CE-D31C89373769}"/>
    <dgm:cxn modelId="{813914F2-29A2-4F31-9BF1-3563FA2A8415}" srcId="{59D11B5D-648E-4E8D-9BC4-5CBE40895C67}" destId="{E5D9C18B-6655-4CB5-8622-10C45129E142}" srcOrd="4" destOrd="0" parTransId="{B9554EF8-F38F-40E1-BDF3-51F9A2F7EE2C}" sibTransId="{6F9DEF3C-6F3A-43AC-A7A1-4E77A833B567}"/>
    <dgm:cxn modelId="{969A0EA8-AEBD-4A0A-976D-FDFF5FDB317C}" type="presOf" srcId="{51CA7385-D99A-490F-8030-CC00F2A8B1D0}" destId="{0524ADEC-2319-4391-946D-BC7BA0F494BD}" srcOrd="0" destOrd="0" presId="urn:microsoft.com/office/officeart/2008/layout/VerticalCurvedList"/>
    <dgm:cxn modelId="{E9B1A9D4-48C1-407F-AA7D-39660A965903}" type="presOf" srcId="{E5D9C18B-6655-4CB5-8622-10C45129E142}" destId="{3ED522EB-B881-41D2-A571-5E60B4EB1FE5}" srcOrd="0" destOrd="0" presId="urn:microsoft.com/office/officeart/2008/layout/VerticalCurvedList"/>
    <dgm:cxn modelId="{68E9144B-EA87-4B37-863C-EFF93FAB3358}" type="presParOf" srcId="{D9C237A2-F3BF-4C30-9783-01CD424B027A}" destId="{C7B6CB7A-C489-4403-A326-B9D6C3095E70}" srcOrd="0" destOrd="0" presId="urn:microsoft.com/office/officeart/2008/layout/VerticalCurvedList"/>
    <dgm:cxn modelId="{04BDE8FB-B077-411D-968C-792CA07D5029}" type="presParOf" srcId="{C7B6CB7A-C489-4403-A326-B9D6C3095E70}" destId="{472E2BB2-733F-4EBE-8E54-43EF7BE1C74C}" srcOrd="0" destOrd="0" presId="urn:microsoft.com/office/officeart/2008/layout/VerticalCurvedList"/>
    <dgm:cxn modelId="{C3987358-AEF6-4B15-8C02-23AAE759C536}" type="presParOf" srcId="{472E2BB2-733F-4EBE-8E54-43EF7BE1C74C}" destId="{1EC165F6-EEED-47E1-981D-031BD4AF4802}" srcOrd="0" destOrd="0" presId="urn:microsoft.com/office/officeart/2008/layout/VerticalCurvedList"/>
    <dgm:cxn modelId="{254D3AAD-35EF-4CE8-ACD3-D4B98972787E}" type="presParOf" srcId="{472E2BB2-733F-4EBE-8E54-43EF7BE1C74C}" destId="{0524ADEC-2319-4391-946D-BC7BA0F494BD}" srcOrd="1" destOrd="0" presId="urn:microsoft.com/office/officeart/2008/layout/VerticalCurvedList"/>
    <dgm:cxn modelId="{7645B60C-4FE5-4612-B2E7-5BDD1B8FAFC7}" type="presParOf" srcId="{472E2BB2-733F-4EBE-8E54-43EF7BE1C74C}" destId="{46942141-62E7-4281-9B6F-BEB8505531A2}" srcOrd="2" destOrd="0" presId="urn:microsoft.com/office/officeart/2008/layout/VerticalCurvedList"/>
    <dgm:cxn modelId="{445C5EBA-651A-49B7-9DD3-5D234504A39A}" type="presParOf" srcId="{472E2BB2-733F-4EBE-8E54-43EF7BE1C74C}" destId="{2C2F0B46-4114-49EF-ABE4-4D5CAF2FD0B7}" srcOrd="3" destOrd="0" presId="urn:microsoft.com/office/officeart/2008/layout/VerticalCurvedList"/>
    <dgm:cxn modelId="{52072EBA-222C-484E-9B38-4A9D457F8D35}" type="presParOf" srcId="{C7B6CB7A-C489-4403-A326-B9D6C3095E70}" destId="{70AFA7B3-1206-47BB-8005-0967F2A89431}" srcOrd="1" destOrd="0" presId="urn:microsoft.com/office/officeart/2008/layout/VerticalCurvedList"/>
    <dgm:cxn modelId="{23046D94-5F5E-4CA4-B536-EA39C3F38C90}" type="presParOf" srcId="{C7B6CB7A-C489-4403-A326-B9D6C3095E70}" destId="{A5BF54F2-68C3-44A5-A2A7-597464F9A133}" srcOrd="2" destOrd="0" presId="urn:microsoft.com/office/officeart/2008/layout/VerticalCurvedList"/>
    <dgm:cxn modelId="{573ADBDD-A5F3-4929-82AC-50C00D9C620D}" type="presParOf" srcId="{A5BF54F2-68C3-44A5-A2A7-597464F9A133}" destId="{B3566330-A66A-40D9-A802-3A87C93FADB5}" srcOrd="0" destOrd="0" presId="urn:microsoft.com/office/officeart/2008/layout/VerticalCurvedList"/>
    <dgm:cxn modelId="{CF3B79BA-1F38-4547-97D4-DDB9F1BA54BB}" type="presParOf" srcId="{C7B6CB7A-C489-4403-A326-B9D6C3095E70}" destId="{481DCB7D-DD53-414A-B89B-3BE017ABB3FB}" srcOrd="3" destOrd="0" presId="urn:microsoft.com/office/officeart/2008/layout/VerticalCurvedList"/>
    <dgm:cxn modelId="{B3E53C63-EA29-4020-B592-8C63E0614755}" type="presParOf" srcId="{C7B6CB7A-C489-4403-A326-B9D6C3095E70}" destId="{C68D6206-F525-4A58-8A63-278428619901}" srcOrd="4" destOrd="0" presId="urn:microsoft.com/office/officeart/2008/layout/VerticalCurvedList"/>
    <dgm:cxn modelId="{8AD784BA-A716-4CA6-867B-C11C779FC7B8}" type="presParOf" srcId="{C68D6206-F525-4A58-8A63-278428619901}" destId="{17D3221E-7F34-4A11-A2E6-34EA0307BEC1}" srcOrd="0" destOrd="0" presId="urn:microsoft.com/office/officeart/2008/layout/VerticalCurvedList"/>
    <dgm:cxn modelId="{FE7267EF-54AB-432C-B619-C18167AB27A1}" type="presParOf" srcId="{C7B6CB7A-C489-4403-A326-B9D6C3095E70}" destId="{BEC28E96-1A1C-4300-8C8A-7DB240E70275}" srcOrd="5" destOrd="0" presId="urn:microsoft.com/office/officeart/2008/layout/VerticalCurvedList"/>
    <dgm:cxn modelId="{DE4DAF3D-289F-4C51-B515-BE029ECD4F90}" type="presParOf" srcId="{C7B6CB7A-C489-4403-A326-B9D6C3095E70}" destId="{FC6719DC-6616-4C8F-BB2F-F0F6DA8F65EE}" srcOrd="6" destOrd="0" presId="urn:microsoft.com/office/officeart/2008/layout/VerticalCurvedList"/>
    <dgm:cxn modelId="{EC452540-F374-471F-BCEF-ECE5ECF7DB64}" type="presParOf" srcId="{FC6719DC-6616-4C8F-BB2F-F0F6DA8F65EE}" destId="{C2E780C8-9C87-43B9-8DAB-1FB88E0545F1}" srcOrd="0" destOrd="0" presId="urn:microsoft.com/office/officeart/2008/layout/VerticalCurvedList"/>
    <dgm:cxn modelId="{983F81DE-B538-43CB-A853-638DD9880B25}" type="presParOf" srcId="{C7B6CB7A-C489-4403-A326-B9D6C3095E70}" destId="{6EC657DE-39F7-4B6D-97A0-70F3A3E683AB}" srcOrd="7" destOrd="0" presId="urn:microsoft.com/office/officeart/2008/layout/VerticalCurvedList"/>
    <dgm:cxn modelId="{C2528A7C-8D7A-42A6-A322-2925E99FCFB4}" type="presParOf" srcId="{C7B6CB7A-C489-4403-A326-B9D6C3095E70}" destId="{3A4AD736-BFE1-4B87-B112-ED38AC98B117}" srcOrd="8" destOrd="0" presId="urn:microsoft.com/office/officeart/2008/layout/VerticalCurvedList"/>
    <dgm:cxn modelId="{F97A6899-2449-42E8-A1B4-ED1589DD8E9F}" type="presParOf" srcId="{3A4AD736-BFE1-4B87-B112-ED38AC98B117}" destId="{4C9F6297-DE0B-4F00-B7B8-E04E21D913CB}" srcOrd="0" destOrd="0" presId="urn:microsoft.com/office/officeart/2008/layout/VerticalCurvedList"/>
    <dgm:cxn modelId="{84E321DD-1794-4503-A04D-9ADAC5D53FFA}" type="presParOf" srcId="{C7B6CB7A-C489-4403-A326-B9D6C3095E70}" destId="{3ED522EB-B881-41D2-A571-5E60B4EB1FE5}" srcOrd="9" destOrd="0" presId="urn:microsoft.com/office/officeart/2008/layout/VerticalCurvedList"/>
    <dgm:cxn modelId="{2649232B-3C56-4637-9C9D-7800F9E8C6F1}" type="presParOf" srcId="{C7B6CB7A-C489-4403-A326-B9D6C3095E70}" destId="{9E1615A1-6982-44C2-86B5-A63B672237BA}" srcOrd="10" destOrd="0" presId="urn:microsoft.com/office/officeart/2008/layout/VerticalCurvedList"/>
    <dgm:cxn modelId="{63EA6FB4-2C19-4452-9CCD-94AAE6D7E557}" type="presParOf" srcId="{9E1615A1-6982-44C2-86B5-A63B672237BA}" destId="{47A84139-F172-4FB7-93A2-794F8278E06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FAF97-E7C3-44BE-9B59-8CA6CFEEF70D}">
      <dsp:nvSpPr>
        <dsp:cNvPr id="0" name=""/>
        <dsp:cNvSpPr/>
      </dsp:nvSpPr>
      <dsp:spPr>
        <a:xfrm>
          <a:off x="0" y="0"/>
          <a:ext cx="10553700" cy="11365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JM" sz="2200" kern="1200" dirty="0" smtClean="0"/>
            <a:t>Abundance</a:t>
          </a:r>
          <a:endParaRPr lang="en-JM" sz="2200" kern="1200" dirty="0"/>
        </a:p>
        <a:p>
          <a:pPr marL="171450" lvl="1" indent="-171450" algn="l" defTabSz="755650">
            <a:lnSpc>
              <a:spcPct val="90000"/>
            </a:lnSpc>
            <a:spcBef>
              <a:spcPct val="0"/>
            </a:spcBef>
            <a:spcAft>
              <a:spcPct val="15000"/>
            </a:spcAft>
            <a:buChar char="••"/>
          </a:pPr>
          <a:r>
            <a:rPr lang="en-JM" sz="1700" kern="1200" dirty="0" smtClean="0"/>
            <a:t>Easily availiable and accessible</a:t>
          </a:r>
          <a:endParaRPr lang="en-JM" sz="1700" kern="1200" dirty="0"/>
        </a:p>
        <a:p>
          <a:pPr marL="171450" lvl="1" indent="-171450" algn="l" defTabSz="755650">
            <a:lnSpc>
              <a:spcPct val="90000"/>
            </a:lnSpc>
            <a:spcBef>
              <a:spcPct val="0"/>
            </a:spcBef>
            <a:spcAft>
              <a:spcPct val="15000"/>
            </a:spcAft>
            <a:buChar char="••"/>
          </a:pPr>
          <a:endParaRPr lang="en-JM" sz="1700" kern="1200"/>
        </a:p>
      </dsp:txBody>
      <dsp:txXfrm>
        <a:off x="2224395" y="0"/>
        <a:ext cx="8329304" cy="1136550"/>
      </dsp:txXfrm>
    </dsp:sp>
    <dsp:sp modelId="{D61A088E-2F98-4A69-A5B3-AC3D5A2A6F9E}">
      <dsp:nvSpPr>
        <dsp:cNvPr id="0" name=""/>
        <dsp:cNvSpPr/>
      </dsp:nvSpPr>
      <dsp:spPr>
        <a:xfrm>
          <a:off x="113655" y="113655"/>
          <a:ext cx="2110740" cy="909240"/>
        </a:xfrm>
        <a:prstGeom prst="roundRect">
          <a:avLst>
            <a:gd name="adj" fmla="val 1000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88A6BC-D0B8-46F8-BC7E-CD71DB280D1C}">
      <dsp:nvSpPr>
        <dsp:cNvPr id="0" name=""/>
        <dsp:cNvSpPr/>
      </dsp:nvSpPr>
      <dsp:spPr>
        <a:xfrm>
          <a:off x="0" y="1250206"/>
          <a:ext cx="10553700" cy="11365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JM" sz="2200" kern="1200" dirty="0" smtClean="0"/>
            <a:t>Efficient</a:t>
          </a:r>
          <a:endParaRPr lang="en-JM" sz="2200" kern="1200" dirty="0"/>
        </a:p>
        <a:p>
          <a:pPr marL="171450" lvl="1" indent="-171450" algn="l" defTabSz="755650">
            <a:lnSpc>
              <a:spcPct val="90000"/>
            </a:lnSpc>
            <a:spcBef>
              <a:spcPct val="0"/>
            </a:spcBef>
            <a:spcAft>
              <a:spcPct val="15000"/>
            </a:spcAft>
            <a:buChar char="••"/>
          </a:pPr>
          <a:endParaRPr lang="en-JM" sz="1700" kern="1200"/>
        </a:p>
        <a:p>
          <a:pPr marL="171450" lvl="1" indent="-171450" algn="l" defTabSz="755650">
            <a:lnSpc>
              <a:spcPct val="90000"/>
            </a:lnSpc>
            <a:spcBef>
              <a:spcPct val="0"/>
            </a:spcBef>
            <a:spcAft>
              <a:spcPct val="15000"/>
            </a:spcAft>
            <a:buChar char="••"/>
          </a:pPr>
          <a:endParaRPr lang="en-JM" sz="1700" kern="1200"/>
        </a:p>
      </dsp:txBody>
      <dsp:txXfrm>
        <a:off x="2224395" y="1250206"/>
        <a:ext cx="8329304" cy="1136550"/>
      </dsp:txXfrm>
    </dsp:sp>
    <dsp:sp modelId="{E9F67989-DB59-43AE-98CB-EA66242C6369}">
      <dsp:nvSpPr>
        <dsp:cNvPr id="0" name=""/>
        <dsp:cNvSpPr/>
      </dsp:nvSpPr>
      <dsp:spPr>
        <a:xfrm>
          <a:off x="113655" y="1363861"/>
          <a:ext cx="2110740" cy="909240"/>
        </a:xfrm>
        <a:prstGeom prst="roundRect">
          <a:avLst>
            <a:gd name="adj" fmla="val 1000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011F62-FEBB-4A0F-A266-725A0F52F13D}">
      <dsp:nvSpPr>
        <dsp:cNvPr id="0" name=""/>
        <dsp:cNvSpPr/>
      </dsp:nvSpPr>
      <dsp:spPr>
        <a:xfrm>
          <a:off x="0" y="2500412"/>
          <a:ext cx="10553700" cy="11365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JM" sz="2200" kern="1200" dirty="0" smtClean="0"/>
            <a:t>Environmentally Friendly</a:t>
          </a:r>
          <a:endParaRPr lang="en-JM" sz="2200" kern="1200" dirty="0"/>
        </a:p>
        <a:p>
          <a:pPr marL="171450" lvl="1" indent="-171450" algn="l" defTabSz="755650">
            <a:lnSpc>
              <a:spcPct val="90000"/>
            </a:lnSpc>
            <a:spcBef>
              <a:spcPct val="0"/>
            </a:spcBef>
            <a:spcAft>
              <a:spcPct val="15000"/>
            </a:spcAft>
            <a:buChar char="••"/>
          </a:pPr>
          <a:endParaRPr lang="en-JM" sz="1700" kern="1200"/>
        </a:p>
        <a:p>
          <a:pPr marL="171450" lvl="1" indent="-171450" algn="l" defTabSz="755650">
            <a:lnSpc>
              <a:spcPct val="90000"/>
            </a:lnSpc>
            <a:spcBef>
              <a:spcPct val="0"/>
            </a:spcBef>
            <a:spcAft>
              <a:spcPct val="15000"/>
            </a:spcAft>
            <a:buChar char="••"/>
          </a:pPr>
          <a:endParaRPr lang="en-JM" sz="1700" kern="1200"/>
        </a:p>
      </dsp:txBody>
      <dsp:txXfrm>
        <a:off x="2224395" y="2500412"/>
        <a:ext cx="8329304" cy="1136550"/>
      </dsp:txXfrm>
    </dsp:sp>
    <dsp:sp modelId="{6FAEC2E3-44CB-4FF3-ABDE-0E720A53EF07}">
      <dsp:nvSpPr>
        <dsp:cNvPr id="0" name=""/>
        <dsp:cNvSpPr/>
      </dsp:nvSpPr>
      <dsp:spPr>
        <a:xfrm>
          <a:off x="113655" y="2614067"/>
          <a:ext cx="2110740" cy="909240"/>
        </a:xfrm>
        <a:prstGeom prst="roundRect">
          <a:avLst>
            <a:gd name="adj" fmla="val 1000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2D59A0-ABDD-4AA4-97EC-4CA09E322EA0}" type="datetimeFigureOut">
              <a:rPr lang="en-JM" smtClean="0"/>
              <a:t>15/08/2014</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261646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D59A0-ABDD-4AA4-97EC-4CA09E322EA0}" type="datetimeFigureOut">
              <a:rPr lang="en-JM" smtClean="0"/>
              <a:t>15/08/2014</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148165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DD2D59A0-ABDD-4AA4-97EC-4CA09E322EA0}" type="datetimeFigureOut">
              <a:rPr lang="en-JM" smtClean="0"/>
              <a:t>15/08/2014</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509108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DD2D59A0-ABDD-4AA4-97EC-4CA09E322EA0}" type="datetimeFigureOut">
              <a:rPr lang="en-JM" smtClean="0"/>
              <a:t>15/08/2014</a:t>
            </a:fld>
            <a:endParaRPr lang="en-JM"/>
          </a:p>
        </p:txBody>
      </p:sp>
      <p:sp>
        <p:nvSpPr>
          <p:cNvPr id="3" name="Footer Placeholder 2"/>
          <p:cNvSpPr>
            <a:spLocks noGrp="1"/>
          </p:cNvSpPr>
          <p:nvPr>
            <p:ph type="ftr" sz="quarter" idx="11"/>
          </p:nvPr>
        </p:nvSpPr>
        <p:spPr/>
        <p:txBody>
          <a:bodyPr/>
          <a:lstStyle/>
          <a:p>
            <a:endParaRPr lang="en-JM"/>
          </a:p>
        </p:txBody>
      </p:sp>
      <p:sp>
        <p:nvSpPr>
          <p:cNvPr id="4" name="Slide Number Placeholder 3"/>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775279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D59A0-ABDD-4AA4-97EC-4CA09E322EA0}" type="datetimeFigureOut">
              <a:rPr lang="en-JM" smtClean="0"/>
              <a:t>15/08/2014</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2240491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D59A0-ABDD-4AA4-97EC-4CA09E322EA0}" type="datetimeFigureOut">
              <a:rPr lang="en-JM" smtClean="0"/>
              <a:t>15/08/2014</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290975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D59A0-ABDD-4AA4-97EC-4CA09E322EA0}" type="datetimeFigureOut">
              <a:rPr lang="en-JM" smtClean="0"/>
              <a:t>15/08/2014</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61633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D59A0-ABDD-4AA4-97EC-4CA09E322EA0}" type="datetimeFigureOut">
              <a:rPr lang="en-JM" smtClean="0"/>
              <a:t>15/08/2014</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1038413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2D59A0-ABDD-4AA4-97EC-4CA09E322EA0}" type="datetimeFigureOut">
              <a:rPr lang="en-JM" smtClean="0"/>
              <a:t>15/08/2014</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321895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2D59A0-ABDD-4AA4-97EC-4CA09E322EA0}" type="datetimeFigureOut">
              <a:rPr lang="en-JM" smtClean="0"/>
              <a:t>15/08/2014</a:t>
            </a:fld>
            <a:endParaRPr lang="en-JM"/>
          </a:p>
        </p:txBody>
      </p:sp>
      <p:sp>
        <p:nvSpPr>
          <p:cNvPr id="8" name="Footer Placeholder 7"/>
          <p:cNvSpPr>
            <a:spLocks noGrp="1"/>
          </p:cNvSpPr>
          <p:nvPr>
            <p:ph type="ftr" sz="quarter" idx="11"/>
          </p:nvPr>
        </p:nvSpPr>
        <p:spPr/>
        <p:txBody>
          <a:bodyPr/>
          <a:lstStyle/>
          <a:p>
            <a:endParaRPr lang="en-JM"/>
          </a:p>
        </p:txBody>
      </p:sp>
      <p:sp>
        <p:nvSpPr>
          <p:cNvPr id="9" name="Slide Number Placeholder 8"/>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248726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2D59A0-ABDD-4AA4-97EC-4CA09E322EA0}" type="datetimeFigureOut">
              <a:rPr lang="en-JM" smtClean="0"/>
              <a:t>15/08/2014</a:t>
            </a:fld>
            <a:endParaRPr lang="en-JM"/>
          </a:p>
        </p:txBody>
      </p:sp>
      <p:sp>
        <p:nvSpPr>
          <p:cNvPr id="4" name="Footer Placeholder 3"/>
          <p:cNvSpPr>
            <a:spLocks noGrp="1"/>
          </p:cNvSpPr>
          <p:nvPr>
            <p:ph type="ftr" sz="quarter" idx="11"/>
          </p:nvPr>
        </p:nvSpPr>
        <p:spPr/>
        <p:txBody>
          <a:bodyPr/>
          <a:lstStyle/>
          <a:p>
            <a:endParaRPr lang="en-JM"/>
          </a:p>
        </p:txBody>
      </p:sp>
      <p:sp>
        <p:nvSpPr>
          <p:cNvPr id="5" name="Slide Number Placeholder 4"/>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196899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D59A0-ABDD-4AA4-97EC-4CA09E322EA0}" type="datetimeFigureOut">
              <a:rPr lang="en-JM" smtClean="0"/>
              <a:t>15/08/2014</a:t>
            </a:fld>
            <a:endParaRPr lang="en-JM"/>
          </a:p>
        </p:txBody>
      </p:sp>
      <p:sp>
        <p:nvSpPr>
          <p:cNvPr id="3" name="Footer Placeholder 2"/>
          <p:cNvSpPr>
            <a:spLocks noGrp="1"/>
          </p:cNvSpPr>
          <p:nvPr>
            <p:ph type="ftr" sz="quarter" idx="11"/>
          </p:nvPr>
        </p:nvSpPr>
        <p:spPr/>
        <p:txBody>
          <a:bodyPr/>
          <a:lstStyle/>
          <a:p>
            <a:endParaRPr lang="en-JM"/>
          </a:p>
        </p:txBody>
      </p:sp>
      <p:sp>
        <p:nvSpPr>
          <p:cNvPr id="4" name="Slide Number Placeholder 3"/>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297891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D59A0-ABDD-4AA4-97EC-4CA09E322EA0}" type="datetimeFigureOut">
              <a:rPr lang="en-JM" smtClean="0"/>
              <a:t>15/08/2014</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282924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DD2D59A0-ABDD-4AA4-97EC-4CA09E322EA0}" type="datetimeFigureOut">
              <a:rPr lang="en-JM" smtClean="0"/>
              <a:t>15/08/2014</a:t>
            </a:fld>
            <a:endParaRPr lang="en-JM"/>
          </a:p>
        </p:txBody>
      </p:sp>
      <p:sp>
        <p:nvSpPr>
          <p:cNvPr id="6" name="Footer Placeholder 5"/>
          <p:cNvSpPr>
            <a:spLocks noGrp="1"/>
          </p:cNvSpPr>
          <p:nvPr>
            <p:ph type="ftr" sz="quarter" idx="11"/>
          </p:nvPr>
        </p:nvSpPr>
        <p:spPr>
          <a:xfrm>
            <a:off x="590396" y="6041362"/>
            <a:ext cx="3295413" cy="365125"/>
          </a:xfrm>
        </p:spPr>
        <p:txBody>
          <a:bodyPr/>
          <a:lstStyle/>
          <a:p>
            <a:endParaRPr lang="en-JM"/>
          </a:p>
        </p:txBody>
      </p:sp>
      <p:sp>
        <p:nvSpPr>
          <p:cNvPr id="7" name="Slide Number Placeholder 6"/>
          <p:cNvSpPr>
            <a:spLocks noGrp="1"/>
          </p:cNvSpPr>
          <p:nvPr>
            <p:ph type="sldNum" sz="quarter" idx="12"/>
          </p:nvPr>
        </p:nvSpPr>
        <p:spPr>
          <a:xfrm>
            <a:off x="4862689" y="5915888"/>
            <a:ext cx="1062155" cy="490599"/>
          </a:xfrm>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3629834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JM"/>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D2D59A0-ABDD-4AA4-97EC-4CA09E322EA0}" type="datetimeFigureOut">
              <a:rPr lang="en-JM" smtClean="0"/>
              <a:t>15/08/2014</a:t>
            </a:fld>
            <a:endParaRPr lang="en-JM"/>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76236A7-1763-4963-B208-816640149E32}" type="slidenum">
              <a:rPr lang="en-JM" smtClean="0"/>
              <a:t>‹#›</a:t>
            </a:fld>
            <a:endParaRPr lang="en-JM"/>
          </a:p>
        </p:txBody>
      </p:sp>
    </p:spTree>
    <p:extLst>
      <p:ext uri="{BB962C8B-B14F-4D97-AF65-F5344CB8AC3E}">
        <p14:creationId xmlns:p14="http://schemas.microsoft.com/office/powerpoint/2010/main" val="874464313"/>
      </p:ext>
    </p:extLst>
  </p:cSld>
  <p:clrMap bg1="dk1" tx1="lt1" bg2="dk2" tx2="lt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JM" b="1" dirty="0" smtClean="0"/>
              <a:t>Premier ICT Consulting</a:t>
            </a:r>
            <a:endParaRPr lang="en-JM" b="1" dirty="0"/>
          </a:p>
        </p:txBody>
      </p:sp>
      <p:sp>
        <p:nvSpPr>
          <p:cNvPr id="3" name="Subtitle 2"/>
          <p:cNvSpPr>
            <a:spLocks noGrp="1"/>
          </p:cNvSpPr>
          <p:nvPr>
            <p:ph type="subTitle" idx="1"/>
          </p:nvPr>
        </p:nvSpPr>
        <p:spPr>
          <a:xfrm>
            <a:off x="810001" y="5280847"/>
            <a:ext cx="10572000" cy="934896"/>
          </a:xfrm>
        </p:spPr>
        <p:txBody>
          <a:bodyPr>
            <a:noAutofit/>
          </a:bodyPr>
          <a:lstStyle/>
          <a:p>
            <a:r>
              <a:rPr lang="en-JM" sz="1400" b="1" dirty="0" err="1" smtClean="0"/>
              <a:t>BioGas</a:t>
            </a:r>
            <a:r>
              <a:rPr lang="en-JM" sz="1400" b="1" dirty="0" smtClean="0"/>
              <a:t> &amp; Natural </a:t>
            </a:r>
            <a:r>
              <a:rPr lang="en-JM" sz="1400" b="1" dirty="0"/>
              <a:t>Gas </a:t>
            </a:r>
            <a:r>
              <a:rPr lang="en-JM" sz="1400" b="1" dirty="0" smtClean="0"/>
              <a:t>Hybrid 37MW Base Load </a:t>
            </a:r>
            <a:r>
              <a:rPr lang="en-JM" sz="1400" b="1" dirty="0"/>
              <a:t>Fuel </a:t>
            </a:r>
            <a:r>
              <a:rPr lang="en-JM" sz="1400" b="1" dirty="0" smtClean="0"/>
              <a:t>Cell Park Project</a:t>
            </a:r>
          </a:p>
          <a:p>
            <a:r>
              <a:rPr lang="en-JM" sz="1400" b="1" dirty="0"/>
              <a:t>Renewable Energy Feasibility </a:t>
            </a:r>
            <a:r>
              <a:rPr lang="en-JM" sz="1400" b="1" dirty="0" smtClean="0"/>
              <a:t>Study</a:t>
            </a:r>
          </a:p>
          <a:p>
            <a:r>
              <a:rPr lang="en-JM" sz="1400" b="1" i="1" dirty="0" smtClean="0">
                <a:effectLst>
                  <a:outerShdw blurRad="38100" dist="38100" dir="2700000" algn="tl">
                    <a:srgbClr val="000000">
                      <a:alpha val="43137"/>
                    </a:srgbClr>
                  </a:outerShdw>
                </a:effectLst>
              </a:rPr>
              <a:t>Prepared By: Ryan Downer</a:t>
            </a:r>
            <a:endParaRPr lang="en-JM" sz="1400" b="1" i="1"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514" y="500744"/>
            <a:ext cx="4713513" cy="2356758"/>
          </a:xfrm>
          <a:prstGeom prst="rect">
            <a:avLst/>
          </a:prstGeom>
        </p:spPr>
      </p:pic>
    </p:spTree>
    <p:extLst>
      <p:ext uri="{BB962C8B-B14F-4D97-AF65-F5344CB8AC3E}">
        <p14:creationId xmlns:p14="http://schemas.microsoft.com/office/powerpoint/2010/main" val="482622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029" b="1" i="1" u="sng" dirty="0" err="1" smtClean="0"/>
              <a:t>FuelCell</a:t>
            </a:r>
            <a:r>
              <a:rPr lang="en-029" b="1" i="1" u="sng" dirty="0" smtClean="0"/>
              <a:t> Energy</a:t>
            </a:r>
            <a:endParaRPr lang="en-JM" b="1" i="1" u="sng" dirty="0"/>
          </a:p>
        </p:txBody>
      </p:sp>
      <p:pic>
        <p:nvPicPr>
          <p:cNvPr id="6" name="Picture Placeholder 5"/>
          <p:cNvPicPr>
            <a:picLocks noGrp="1" noChangeAspect="1"/>
          </p:cNvPicPr>
          <p:nvPr>
            <p:ph type="pic" sz="quarter" idx="13"/>
          </p:nvPr>
        </p:nvPicPr>
        <p:blipFill>
          <a:blip r:embed="rId2"/>
          <a:stretch>
            <a:fillRect/>
          </a:stretch>
        </p:blipFill>
        <p:spPr>
          <a:xfrm>
            <a:off x="3204000" y="0"/>
            <a:ext cx="8955439" cy="6174439"/>
          </a:xfrm>
          <a:prstGeom prst="rect">
            <a:avLst/>
          </a:prstGeom>
          <a:noFill/>
          <a:effectLst/>
        </p:spPr>
      </p:pic>
      <p:sp>
        <p:nvSpPr>
          <p:cNvPr id="8" name="Text Placeholder 7"/>
          <p:cNvSpPr>
            <a:spLocks noGrp="1"/>
          </p:cNvSpPr>
          <p:nvPr>
            <p:ph type="body" sz="half" idx="2"/>
          </p:nvPr>
        </p:nvSpPr>
        <p:spPr/>
        <p:txBody>
          <a:bodyPr/>
          <a:lstStyle/>
          <a:p>
            <a:r>
              <a:rPr lang="en-JM" dirty="0"/>
              <a:t>1.4 MEGAWATTS FC1500 Plant</a:t>
            </a:r>
          </a:p>
        </p:txBody>
      </p:sp>
    </p:spTree>
    <p:extLst>
      <p:ext uri="{BB962C8B-B14F-4D97-AF65-F5344CB8AC3E}">
        <p14:creationId xmlns:p14="http://schemas.microsoft.com/office/powerpoint/2010/main" val="882688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JM" b="1" dirty="0"/>
              <a:t>1.4 MEGAWATTS FC1500 </a:t>
            </a:r>
            <a:r>
              <a:rPr lang="en-JM" b="1" dirty="0" smtClean="0"/>
              <a:t>Plant</a:t>
            </a:r>
            <a:br>
              <a:rPr lang="en-JM" b="1" dirty="0" smtClean="0"/>
            </a:br>
            <a:r>
              <a:rPr lang="en-JM" b="1" dirty="0" smtClean="0"/>
              <a:t/>
            </a:r>
            <a:br>
              <a:rPr lang="en-JM" b="1" dirty="0" smtClean="0"/>
            </a:br>
            <a:r>
              <a:rPr lang="en-JM" b="1" i="1" u="sng" dirty="0"/>
              <a:t>KEY </a:t>
            </a:r>
            <a:r>
              <a:rPr lang="en-JM" b="1" i="1" u="sng" dirty="0" smtClean="0"/>
              <a:t>FEATURES:</a:t>
            </a:r>
            <a:endParaRPr lang="en-JM" b="1" i="1" u="sng" dirty="0"/>
          </a:p>
        </p:txBody>
      </p:sp>
      <p:sp>
        <p:nvSpPr>
          <p:cNvPr id="3" name="Text Placeholder 2"/>
          <p:cNvSpPr>
            <a:spLocks noGrp="1"/>
          </p:cNvSpPr>
          <p:nvPr>
            <p:ph type="body" sz="half" idx="2"/>
          </p:nvPr>
        </p:nvSpPr>
        <p:spPr/>
        <p:txBody>
          <a:bodyPr/>
          <a:lstStyle/>
          <a:p>
            <a:endParaRPr lang="en-JM" dirty="0"/>
          </a:p>
        </p:txBody>
      </p:sp>
      <p:graphicFrame>
        <p:nvGraphicFramePr>
          <p:cNvPr id="8" name="Diagram 7"/>
          <p:cNvGraphicFramePr/>
          <p:nvPr>
            <p:extLst>
              <p:ext uri="{D42A27DB-BD31-4B8C-83A1-F6EECF244321}">
                <p14:modId xmlns:p14="http://schemas.microsoft.com/office/powerpoint/2010/main" val="2979220299"/>
              </p:ext>
            </p:extLst>
          </p:nvPr>
        </p:nvGraphicFramePr>
        <p:xfrm>
          <a:off x="1091044" y="2285999"/>
          <a:ext cx="3529640" cy="3575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8"/>
          <p:cNvSpPr>
            <a:spLocks noGrp="1"/>
          </p:cNvSpPr>
          <p:nvPr>
            <p:ph idx="1"/>
          </p:nvPr>
        </p:nvSpPr>
        <p:spPr/>
        <p:txBody>
          <a:bodyPr anchor="t"/>
          <a:lstStyle/>
          <a:p>
            <a:endParaRPr lang="en-JM" dirty="0"/>
          </a:p>
          <a:p>
            <a:pPr marL="0" indent="0">
              <a:buNone/>
            </a:pPr>
            <a:r>
              <a:rPr lang="en-JM" b="1" u="sng" dirty="0" smtClean="0"/>
              <a:t>ADVANTAGES </a:t>
            </a:r>
            <a:endParaRPr lang="en-JM" b="1" u="sng" dirty="0"/>
          </a:p>
          <a:p>
            <a:pPr marL="0" indent="0">
              <a:buNone/>
            </a:pPr>
            <a:r>
              <a:rPr lang="en-JM" dirty="0"/>
              <a:t>The DFC1500™ stationary fuel cell power plant from </a:t>
            </a:r>
            <a:r>
              <a:rPr lang="en-JM" i="1" dirty="0" err="1">
                <a:effectLst>
                  <a:outerShdw blurRad="38100" dist="38100" dir="2700000" algn="tl">
                    <a:srgbClr val="000000">
                      <a:alpha val="43137"/>
                    </a:srgbClr>
                  </a:outerShdw>
                </a:effectLst>
              </a:rPr>
              <a:t>FuelCell</a:t>
            </a:r>
            <a:r>
              <a:rPr lang="en-JM" i="1" dirty="0">
                <a:effectLst>
                  <a:outerShdw blurRad="38100" dist="38100" dir="2700000" algn="tl">
                    <a:srgbClr val="000000">
                      <a:alpha val="43137"/>
                    </a:srgbClr>
                  </a:outerShdw>
                </a:effectLst>
              </a:rPr>
              <a:t> Energy</a:t>
            </a:r>
            <a:r>
              <a:rPr lang="en-JM" dirty="0"/>
              <a:t> provides high-quality, Ultra-Clean electrical power with 47% efficiency around-the-clock. Designed for commercial and industrial applications, the system offers easy transport, quiet and reliable operation, and simple site planning and regulatory approval. The DFC1500 is ideal for wastewater treatment plants, manufacturing, food and beverage processing, universities and office campuses. </a:t>
            </a:r>
          </a:p>
        </p:txBody>
      </p:sp>
    </p:spTree>
    <p:extLst>
      <p:ext uri="{BB962C8B-B14F-4D97-AF65-F5344CB8AC3E}">
        <p14:creationId xmlns:p14="http://schemas.microsoft.com/office/powerpoint/2010/main" val="1514007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JM" b="0" dirty="0" smtClean="0"/>
              <a:t/>
            </a:r>
            <a:br>
              <a:rPr lang="en-JM" b="0" dirty="0" smtClean="0"/>
            </a:br>
            <a:r>
              <a:rPr lang="en-JM" b="0" dirty="0" smtClean="0"/>
              <a:t/>
            </a:r>
            <a:br>
              <a:rPr lang="en-JM" b="0" dirty="0" smtClean="0"/>
            </a:br>
            <a:r>
              <a:rPr lang="en-JM" b="0" dirty="0" smtClean="0"/>
              <a:t> </a:t>
            </a:r>
            <a:r>
              <a:rPr lang="en-JM" dirty="0" smtClean="0"/>
              <a:t>PERFORMANCE COMPARISON: </a:t>
            </a:r>
            <a:br>
              <a:rPr lang="en-JM" dirty="0" smtClean="0"/>
            </a:br>
            <a:r>
              <a:rPr lang="en-JM" b="0" dirty="0" smtClean="0"/>
              <a:t>Gross Power Output</a:t>
            </a:r>
            <a:endParaRPr lang="en-JM"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68209648"/>
              </p:ext>
            </p:extLst>
          </p:nvPr>
        </p:nvGraphicFramePr>
        <p:xfrm>
          <a:off x="261258" y="2222500"/>
          <a:ext cx="11717383" cy="3708400"/>
        </p:xfrm>
        <a:graphic>
          <a:graphicData uri="http://schemas.openxmlformats.org/drawingml/2006/table">
            <a:tbl>
              <a:tblPr firstRow="1" firstCol="1" bandRow="1">
                <a:tableStyleId>{6E25E649-3F16-4E02-A733-19D2CDBF48F0}</a:tableStyleId>
              </a:tblPr>
              <a:tblGrid>
                <a:gridCol w="3768204"/>
                <a:gridCol w="2724035"/>
                <a:gridCol w="2855038"/>
                <a:gridCol w="2370106"/>
              </a:tblGrid>
              <a:tr h="370840">
                <a:tc>
                  <a:txBody>
                    <a:bodyPr/>
                    <a:lstStyle/>
                    <a:p>
                      <a:r>
                        <a:rPr lang="en-JM" dirty="0" smtClean="0"/>
                        <a:t>Gross Power Output </a:t>
                      </a:r>
                    </a:p>
                  </a:txBody>
                  <a:tcPr/>
                </a:tc>
                <a:tc>
                  <a:txBody>
                    <a:bodyPr/>
                    <a:lstStyle/>
                    <a:p>
                      <a:pPr algn="ctr"/>
                      <a:r>
                        <a:rPr lang="en-JM" dirty="0" smtClean="0"/>
                        <a:t>DFC300</a:t>
                      </a:r>
                      <a:endParaRPr lang="en-JM" dirty="0"/>
                    </a:p>
                  </a:txBody>
                  <a:tcPr/>
                </a:tc>
                <a:tc>
                  <a:txBody>
                    <a:bodyPr/>
                    <a:lstStyle/>
                    <a:p>
                      <a:pPr algn="ctr"/>
                      <a:r>
                        <a:rPr lang="en-JM" dirty="0" smtClean="0"/>
                        <a:t>DFC1500</a:t>
                      </a:r>
                      <a:endParaRPr lang="en-JM" dirty="0"/>
                    </a:p>
                  </a:txBody>
                  <a:tcPr/>
                </a:tc>
                <a:tc>
                  <a:txBody>
                    <a:bodyPr/>
                    <a:lstStyle/>
                    <a:p>
                      <a:pPr algn="ctr"/>
                      <a:r>
                        <a:rPr lang="en-JM" dirty="0" smtClean="0"/>
                        <a:t>DFC3000</a:t>
                      </a:r>
                      <a:endParaRPr lang="en-JM" dirty="0"/>
                    </a:p>
                  </a:txBody>
                  <a:tcPr/>
                </a:tc>
              </a:tr>
              <a:tr h="370840">
                <a:tc>
                  <a:txBody>
                    <a:bodyPr/>
                    <a:lstStyle/>
                    <a:p>
                      <a:endParaRPr lang="en-JM" b="0" u="sng" dirty="0"/>
                    </a:p>
                  </a:txBody>
                  <a:tcPr/>
                </a:tc>
                <a:tc>
                  <a:txBody>
                    <a:bodyPr/>
                    <a:lstStyle/>
                    <a:p>
                      <a:pPr algn="ctr"/>
                      <a:endParaRPr lang="en-JM" b="1" dirty="0"/>
                    </a:p>
                  </a:txBody>
                  <a:tcPr/>
                </a:tc>
                <a:tc>
                  <a:txBody>
                    <a:bodyPr/>
                    <a:lstStyle/>
                    <a:p>
                      <a:pPr algn="ctr"/>
                      <a:endParaRPr lang="en-JM" b="1" dirty="0"/>
                    </a:p>
                  </a:txBody>
                  <a:tcPr/>
                </a:tc>
                <a:tc>
                  <a:txBody>
                    <a:bodyPr/>
                    <a:lstStyle/>
                    <a:p>
                      <a:pPr algn="ctr"/>
                      <a:endParaRPr lang="en-JM" b="1" dirty="0"/>
                    </a:p>
                  </a:txBody>
                  <a:tcPr/>
                </a:tc>
              </a:tr>
              <a:tr h="370840">
                <a:tc>
                  <a:txBody>
                    <a:bodyPr/>
                    <a:lstStyle/>
                    <a:p>
                      <a:r>
                        <a:rPr lang="en-JM" b="0" dirty="0" smtClean="0"/>
                        <a:t>Power @ Plant Rating</a:t>
                      </a:r>
                      <a:endParaRPr lang="en-JM" b="0" dirty="0"/>
                    </a:p>
                  </a:txBody>
                  <a:tcPr/>
                </a:tc>
                <a:tc>
                  <a:txBody>
                    <a:bodyPr/>
                    <a:lstStyle/>
                    <a:p>
                      <a:pPr algn="ctr"/>
                      <a:endParaRPr lang="en-JM" b="1" dirty="0"/>
                    </a:p>
                  </a:txBody>
                  <a:tcPr/>
                </a:tc>
                <a:tc>
                  <a:txBody>
                    <a:bodyPr/>
                    <a:lstStyle/>
                    <a:p>
                      <a:pPr algn="ctr"/>
                      <a:r>
                        <a:rPr lang="en-JM" b="1" dirty="0" smtClean="0"/>
                        <a:t>1,400 kW</a:t>
                      </a:r>
                      <a:endParaRPr lang="en-JM" b="1" dirty="0"/>
                    </a:p>
                  </a:txBody>
                  <a:tcPr/>
                </a:tc>
                <a:tc>
                  <a:txBody>
                    <a:bodyPr/>
                    <a:lstStyle/>
                    <a:p>
                      <a:pPr algn="ctr"/>
                      <a:endParaRPr lang="en-JM" b="1"/>
                    </a:p>
                  </a:txBody>
                  <a:tcPr/>
                </a:tc>
              </a:tr>
              <a:tr h="370840">
                <a:tc>
                  <a:txBody>
                    <a:bodyPr/>
                    <a:lstStyle/>
                    <a:p>
                      <a:r>
                        <a:rPr lang="en-JM" sz="1800" b="0" u="none" strike="noStrike" kern="1200" baseline="0" dirty="0" smtClean="0"/>
                        <a:t>Standard Output AC voltage </a:t>
                      </a:r>
                      <a:endParaRPr lang="en-JM" b="0" dirty="0"/>
                    </a:p>
                  </a:txBody>
                  <a:tcPr/>
                </a:tc>
                <a:tc>
                  <a:txBody>
                    <a:bodyPr/>
                    <a:lstStyle/>
                    <a:p>
                      <a:pPr algn="ctr"/>
                      <a:endParaRPr lang="en-JM" b="1" dirty="0"/>
                    </a:p>
                  </a:txBody>
                  <a:tcPr/>
                </a:tc>
                <a:tc>
                  <a:txBody>
                    <a:bodyPr/>
                    <a:lstStyle/>
                    <a:p>
                      <a:pPr algn="ctr"/>
                      <a:r>
                        <a:rPr lang="en-JM" sz="1800" b="1" u="none" strike="noStrike" baseline="0" dirty="0" smtClean="0"/>
                        <a:t>480 V </a:t>
                      </a:r>
                      <a:endParaRPr lang="en-JM" b="1" dirty="0"/>
                    </a:p>
                  </a:txBody>
                  <a:tcPr/>
                </a:tc>
                <a:tc>
                  <a:txBody>
                    <a:bodyPr/>
                    <a:lstStyle/>
                    <a:p>
                      <a:pPr algn="ctr"/>
                      <a:endParaRPr lang="en-JM" b="1" dirty="0"/>
                    </a:p>
                  </a:txBody>
                  <a:tcPr/>
                </a:tc>
              </a:tr>
              <a:tr h="370840">
                <a:tc>
                  <a:txBody>
                    <a:bodyPr/>
                    <a:lstStyle/>
                    <a:p>
                      <a:r>
                        <a:rPr lang="en-JM" b="0" dirty="0" smtClean="0"/>
                        <a:t>Standard Frequency</a:t>
                      </a:r>
                      <a:endParaRPr lang="en-JM" b="0" dirty="0"/>
                    </a:p>
                  </a:txBody>
                  <a:tcPr/>
                </a:tc>
                <a:tc>
                  <a:txBody>
                    <a:bodyPr/>
                    <a:lstStyle/>
                    <a:p>
                      <a:pPr algn="ctr"/>
                      <a:endParaRPr lang="en-JM" b="1"/>
                    </a:p>
                  </a:txBody>
                  <a:tcPr/>
                </a:tc>
                <a:tc>
                  <a:txBody>
                    <a:bodyPr/>
                    <a:lstStyle/>
                    <a:p>
                      <a:pPr algn="ctr"/>
                      <a:r>
                        <a:rPr lang="en-JM" b="1" dirty="0" smtClean="0"/>
                        <a:t>60 Hz</a:t>
                      </a:r>
                      <a:endParaRPr lang="en-JM" b="1" dirty="0"/>
                    </a:p>
                  </a:txBody>
                  <a:tcPr/>
                </a:tc>
                <a:tc>
                  <a:txBody>
                    <a:bodyPr/>
                    <a:lstStyle/>
                    <a:p>
                      <a:pPr algn="ctr"/>
                      <a:endParaRPr lang="en-JM" b="1" dirty="0"/>
                    </a:p>
                  </a:txBody>
                  <a:tcPr/>
                </a:tc>
              </a:tr>
              <a:tr h="370840">
                <a:tc>
                  <a:txBody>
                    <a:bodyPr/>
                    <a:lstStyle/>
                    <a:p>
                      <a:r>
                        <a:rPr lang="en-JM" b="0" dirty="0" smtClean="0"/>
                        <a:t>Optional Output AC Voltages</a:t>
                      </a:r>
                      <a:endParaRPr lang="en-JM" b="0" dirty="0"/>
                    </a:p>
                  </a:txBody>
                  <a:tcPr/>
                </a:tc>
                <a:tc>
                  <a:txBody>
                    <a:bodyPr/>
                    <a:lstStyle/>
                    <a:p>
                      <a:pPr algn="ctr"/>
                      <a:endParaRPr lang="en-JM" b="1" dirty="0"/>
                    </a:p>
                  </a:txBody>
                  <a:tcPr/>
                </a:tc>
                <a:tc>
                  <a:txBody>
                    <a:bodyPr/>
                    <a:lstStyle/>
                    <a:p>
                      <a:pPr algn="ctr"/>
                      <a:r>
                        <a:rPr lang="en-JM" sz="1800" b="1" u="none" strike="noStrike" baseline="0" dirty="0" smtClean="0"/>
                        <a:t>By Request </a:t>
                      </a:r>
                      <a:endParaRPr lang="en-JM" b="1" dirty="0"/>
                    </a:p>
                  </a:txBody>
                  <a:tcPr/>
                </a:tc>
                <a:tc>
                  <a:txBody>
                    <a:bodyPr/>
                    <a:lstStyle/>
                    <a:p>
                      <a:pPr algn="ctr"/>
                      <a:endParaRPr lang="en-JM" b="1" dirty="0"/>
                    </a:p>
                  </a:txBody>
                  <a:tcPr/>
                </a:tc>
              </a:tr>
              <a:tr h="370840">
                <a:tc>
                  <a:txBody>
                    <a:bodyPr/>
                    <a:lstStyle/>
                    <a:p>
                      <a:r>
                        <a:rPr lang="en-JM" sz="1800" b="0" u="none" strike="noStrike" kern="1200" baseline="0" dirty="0" smtClean="0"/>
                        <a:t>Optional Output Frequency </a:t>
                      </a:r>
                      <a:endParaRPr lang="en-JM" b="0" dirty="0"/>
                    </a:p>
                  </a:txBody>
                  <a:tcPr/>
                </a:tc>
                <a:tc>
                  <a:txBody>
                    <a:bodyPr/>
                    <a:lstStyle/>
                    <a:p>
                      <a:pPr algn="ctr"/>
                      <a:endParaRPr lang="en-JM" b="1"/>
                    </a:p>
                  </a:txBody>
                  <a:tcPr/>
                </a:tc>
                <a:tc>
                  <a:txBody>
                    <a:bodyPr/>
                    <a:lstStyle/>
                    <a:p>
                      <a:pPr algn="ctr"/>
                      <a:r>
                        <a:rPr lang="en-JM" b="1" dirty="0" smtClean="0"/>
                        <a:t>50 Hz</a:t>
                      </a:r>
                      <a:endParaRPr lang="en-JM" b="1" dirty="0"/>
                    </a:p>
                  </a:txBody>
                  <a:tcPr/>
                </a:tc>
                <a:tc>
                  <a:txBody>
                    <a:bodyPr/>
                    <a:lstStyle/>
                    <a:p>
                      <a:pPr algn="ctr"/>
                      <a:endParaRPr lang="en-JM" b="1" dirty="0"/>
                    </a:p>
                  </a:txBody>
                  <a:tcPr/>
                </a:tc>
              </a:tr>
              <a:tr h="370840">
                <a:tc>
                  <a:txBody>
                    <a:bodyPr/>
                    <a:lstStyle/>
                    <a:p>
                      <a:endParaRPr lang="en-JM" b="0" dirty="0"/>
                    </a:p>
                  </a:txBody>
                  <a:tcPr/>
                </a:tc>
                <a:tc>
                  <a:txBody>
                    <a:bodyPr/>
                    <a:lstStyle/>
                    <a:p>
                      <a:pPr algn="ctr"/>
                      <a:endParaRPr lang="en-JM" b="1"/>
                    </a:p>
                  </a:txBody>
                  <a:tcPr/>
                </a:tc>
                <a:tc>
                  <a:txBody>
                    <a:bodyPr/>
                    <a:lstStyle/>
                    <a:p>
                      <a:pPr algn="ctr"/>
                      <a:endParaRPr lang="en-JM" b="1"/>
                    </a:p>
                  </a:txBody>
                  <a:tcPr/>
                </a:tc>
                <a:tc>
                  <a:txBody>
                    <a:bodyPr/>
                    <a:lstStyle/>
                    <a:p>
                      <a:pPr algn="ctr"/>
                      <a:endParaRPr lang="en-JM" b="1" dirty="0"/>
                    </a:p>
                  </a:txBody>
                  <a:tcPr/>
                </a:tc>
              </a:tr>
              <a:tr h="370840">
                <a:tc>
                  <a:txBody>
                    <a:bodyPr/>
                    <a:lstStyle/>
                    <a:p>
                      <a:r>
                        <a:rPr lang="en-JM" b="0" dirty="0" smtClean="0"/>
                        <a:t>Efficiency (LHV)</a:t>
                      </a:r>
                      <a:endParaRPr lang="en-JM" b="0" dirty="0"/>
                    </a:p>
                  </a:txBody>
                  <a:tcPr/>
                </a:tc>
                <a:tc>
                  <a:txBody>
                    <a:bodyPr/>
                    <a:lstStyle/>
                    <a:p>
                      <a:pPr algn="ctr"/>
                      <a:endParaRPr lang="en-JM" b="1"/>
                    </a:p>
                  </a:txBody>
                  <a:tcPr/>
                </a:tc>
                <a:tc>
                  <a:txBody>
                    <a:bodyPr/>
                    <a:lstStyle/>
                    <a:p>
                      <a:pPr algn="ctr"/>
                      <a:r>
                        <a:rPr lang="en-029" b="1" dirty="0" smtClean="0"/>
                        <a:t>47 +/- 2 %</a:t>
                      </a:r>
                      <a:endParaRPr lang="en-JM" b="1" dirty="0"/>
                    </a:p>
                  </a:txBody>
                  <a:tcPr/>
                </a:tc>
                <a:tc>
                  <a:txBody>
                    <a:bodyPr/>
                    <a:lstStyle/>
                    <a:p>
                      <a:pPr algn="ctr"/>
                      <a:endParaRPr lang="en-JM" b="1" dirty="0"/>
                    </a:p>
                  </a:txBody>
                  <a:tcPr/>
                </a:tc>
              </a:tr>
              <a:tr h="370840">
                <a:tc>
                  <a:txBody>
                    <a:bodyPr/>
                    <a:lstStyle/>
                    <a:p>
                      <a:endParaRPr lang="en-JM" b="0" dirty="0"/>
                    </a:p>
                  </a:txBody>
                  <a:tcPr/>
                </a:tc>
                <a:tc>
                  <a:txBody>
                    <a:bodyPr/>
                    <a:lstStyle/>
                    <a:p>
                      <a:pPr algn="ctr"/>
                      <a:endParaRPr lang="en-JM" b="1" dirty="0"/>
                    </a:p>
                  </a:txBody>
                  <a:tcPr/>
                </a:tc>
                <a:tc>
                  <a:txBody>
                    <a:bodyPr/>
                    <a:lstStyle/>
                    <a:p>
                      <a:pPr algn="ctr"/>
                      <a:endParaRPr lang="en-JM" b="1" dirty="0"/>
                    </a:p>
                  </a:txBody>
                  <a:tcPr/>
                </a:tc>
                <a:tc>
                  <a:txBody>
                    <a:bodyPr/>
                    <a:lstStyle/>
                    <a:p>
                      <a:pPr algn="ctr"/>
                      <a:endParaRPr lang="en-JM" b="1" dirty="0"/>
                    </a:p>
                  </a:txBody>
                  <a:tcPr/>
                </a:tc>
              </a:tr>
            </a:tbl>
          </a:graphicData>
        </a:graphic>
      </p:graphicFrame>
    </p:spTree>
    <p:extLst>
      <p:ext uri="{BB962C8B-B14F-4D97-AF65-F5344CB8AC3E}">
        <p14:creationId xmlns:p14="http://schemas.microsoft.com/office/powerpoint/2010/main" val="161609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JM" b="0" dirty="0" smtClean="0"/>
              <a:t/>
            </a:r>
            <a:br>
              <a:rPr lang="en-JM" b="0" dirty="0" smtClean="0"/>
            </a:br>
            <a:r>
              <a:rPr lang="en-JM" b="0" dirty="0" smtClean="0"/>
              <a:t/>
            </a:r>
            <a:br>
              <a:rPr lang="en-JM" b="0" dirty="0" smtClean="0"/>
            </a:br>
            <a:r>
              <a:rPr lang="en-JM" b="0" dirty="0" smtClean="0"/>
              <a:t> </a:t>
            </a:r>
            <a:r>
              <a:rPr lang="en-JM" dirty="0" smtClean="0"/>
              <a:t>PERFORMANCE COMPARISON (</a:t>
            </a:r>
            <a:r>
              <a:rPr lang="en-JM" dirty="0" err="1" smtClean="0"/>
              <a:t>Con’ted</a:t>
            </a:r>
            <a:r>
              <a:rPr lang="en-JM" dirty="0" smtClean="0"/>
              <a:t>): </a:t>
            </a:r>
            <a:br>
              <a:rPr lang="en-JM" dirty="0" smtClean="0"/>
            </a:br>
            <a:r>
              <a:rPr lang="en-JM" b="0" dirty="0"/>
              <a:t>Available Heat</a:t>
            </a:r>
            <a:endParaRPr lang="en-JM"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42485366"/>
              </p:ext>
            </p:extLst>
          </p:nvPr>
        </p:nvGraphicFramePr>
        <p:xfrm>
          <a:off x="261258" y="2222500"/>
          <a:ext cx="11717383" cy="3977640"/>
        </p:xfrm>
        <a:graphic>
          <a:graphicData uri="http://schemas.openxmlformats.org/drawingml/2006/table">
            <a:tbl>
              <a:tblPr firstRow="1" firstCol="1" bandRow="1">
                <a:tableStyleId>{6E25E649-3F16-4E02-A733-19D2CDBF48F0}</a:tableStyleId>
              </a:tblPr>
              <a:tblGrid>
                <a:gridCol w="3768204"/>
                <a:gridCol w="2724035"/>
                <a:gridCol w="2855038"/>
                <a:gridCol w="2370106"/>
              </a:tblGrid>
              <a:tr h="370840">
                <a:tc>
                  <a:txBody>
                    <a:bodyPr/>
                    <a:lstStyle/>
                    <a:p>
                      <a:r>
                        <a:rPr lang="en-JM" b="1" dirty="0" smtClean="0"/>
                        <a:t>Available Heat</a:t>
                      </a:r>
                    </a:p>
                  </a:txBody>
                  <a:tcPr/>
                </a:tc>
                <a:tc>
                  <a:txBody>
                    <a:bodyPr/>
                    <a:lstStyle/>
                    <a:p>
                      <a:pPr algn="ctr"/>
                      <a:r>
                        <a:rPr lang="en-JM" dirty="0" smtClean="0"/>
                        <a:t>DFC300</a:t>
                      </a:r>
                      <a:endParaRPr lang="en-JM" dirty="0"/>
                    </a:p>
                  </a:txBody>
                  <a:tcPr/>
                </a:tc>
                <a:tc>
                  <a:txBody>
                    <a:bodyPr/>
                    <a:lstStyle/>
                    <a:p>
                      <a:pPr algn="ctr"/>
                      <a:r>
                        <a:rPr lang="en-JM" dirty="0" smtClean="0"/>
                        <a:t>DFC1500</a:t>
                      </a:r>
                      <a:endParaRPr lang="en-JM" dirty="0"/>
                    </a:p>
                  </a:txBody>
                  <a:tcPr/>
                </a:tc>
                <a:tc>
                  <a:txBody>
                    <a:bodyPr/>
                    <a:lstStyle/>
                    <a:p>
                      <a:pPr algn="ctr"/>
                      <a:r>
                        <a:rPr lang="en-JM" dirty="0" smtClean="0"/>
                        <a:t>DFC3000</a:t>
                      </a:r>
                      <a:endParaRPr lang="en-JM" dirty="0"/>
                    </a:p>
                  </a:txBody>
                  <a:tcPr/>
                </a:tc>
              </a:tr>
              <a:tr h="370840">
                <a:tc>
                  <a:txBody>
                    <a:bodyPr/>
                    <a:lstStyle/>
                    <a:p>
                      <a:endParaRPr lang="en-JM" b="0" u="sng" dirty="0"/>
                    </a:p>
                  </a:txBody>
                  <a:tcPr/>
                </a:tc>
                <a:tc>
                  <a:txBody>
                    <a:bodyPr/>
                    <a:lstStyle/>
                    <a:p>
                      <a:pPr algn="ctr"/>
                      <a:endParaRPr lang="en-JM" b="1" dirty="0"/>
                    </a:p>
                  </a:txBody>
                  <a:tcPr/>
                </a:tc>
                <a:tc>
                  <a:txBody>
                    <a:bodyPr/>
                    <a:lstStyle/>
                    <a:p>
                      <a:pPr algn="ctr"/>
                      <a:endParaRPr lang="en-JM" b="1" dirty="0"/>
                    </a:p>
                  </a:txBody>
                  <a:tcPr/>
                </a:tc>
                <a:tc>
                  <a:txBody>
                    <a:bodyPr/>
                    <a:lstStyle/>
                    <a:p>
                      <a:pPr algn="ctr"/>
                      <a:endParaRPr lang="en-JM" b="1" dirty="0"/>
                    </a:p>
                  </a:txBody>
                  <a:tcPr/>
                </a:tc>
              </a:tr>
              <a:tr h="370840">
                <a:tc>
                  <a:txBody>
                    <a:bodyPr/>
                    <a:lstStyle/>
                    <a:p>
                      <a:r>
                        <a:rPr lang="en-JM" b="0" dirty="0" smtClean="0"/>
                        <a:t>Exhaust Temperature</a:t>
                      </a:r>
                      <a:endParaRPr lang="en-JM" b="0" dirty="0"/>
                    </a:p>
                  </a:txBody>
                  <a:tcPr/>
                </a:tc>
                <a:tc>
                  <a:txBody>
                    <a:bodyPr/>
                    <a:lstStyle/>
                    <a:p>
                      <a:pPr algn="ctr"/>
                      <a:endParaRPr lang="en-JM" b="1" dirty="0"/>
                    </a:p>
                  </a:txBody>
                  <a:tcPr/>
                </a:tc>
                <a:tc>
                  <a:txBody>
                    <a:bodyPr/>
                    <a:lstStyle/>
                    <a:p>
                      <a:pPr algn="ctr"/>
                      <a:r>
                        <a:rPr lang="en-JM" b="1" dirty="0" smtClean="0"/>
                        <a:t>700 +/- 50 ºF</a:t>
                      </a:r>
                      <a:endParaRPr lang="en-JM" b="1" dirty="0"/>
                    </a:p>
                  </a:txBody>
                  <a:tcPr/>
                </a:tc>
                <a:tc>
                  <a:txBody>
                    <a:bodyPr/>
                    <a:lstStyle/>
                    <a:p>
                      <a:pPr algn="ctr"/>
                      <a:endParaRPr lang="en-JM" b="1"/>
                    </a:p>
                  </a:txBody>
                  <a:tcPr/>
                </a:tc>
              </a:tr>
              <a:tr h="370840">
                <a:tc>
                  <a:txBody>
                    <a:bodyPr/>
                    <a:lstStyle/>
                    <a:p>
                      <a:r>
                        <a:rPr lang="en-JM" sz="1800" b="0" u="none" strike="noStrike" kern="1200" baseline="0" dirty="0" smtClean="0"/>
                        <a:t>Exhaust Flow</a:t>
                      </a:r>
                      <a:endParaRPr lang="en-JM" b="0" dirty="0"/>
                    </a:p>
                  </a:txBody>
                  <a:tcPr/>
                </a:tc>
                <a:tc>
                  <a:txBody>
                    <a:bodyPr/>
                    <a:lstStyle/>
                    <a:p>
                      <a:pPr algn="ctr"/>
                      <a:endParaRPr lang="en-JM" b="1" dirty="0"/>
                    </a:p>
                  </a:txBody>
                  <a:tcPr/>
                </a:tc>
                <a:tc>
                  <a:txBody>
                    <a:bodyPr/>
                    <a:lstStyle/>
                    <a:p>
                      <a:pPr algn="ctr"/>
                      <a:r>
                        <a:rPr lang="en-JM" sz="1800" b="1" u="none" strike="noStrike" baseline="0" dirty="0" smtClean="0"/>
                        <a:t>18,300 lb/h</a:t>
                      </a:r>
                      <a:endParaRPr lang="en-JM" b="1" dirty="0"/>
                    </a:p>
                  </a:txBody>
                  <a:tcPr/>
                </a:tc>
                <a:tc>
                  <a:txBody>
                    <a:bodyPr/>
                    <a:lstStyle/>
                    <a:p>
                      <a:pPr algn="ctr"/>
                      <a:endParaRPr lang="en-JM" b="1" dirty="0"/>
                    </a:p>
                  </a:txBody>
                  <a:tcPr/>
                </a:tc>
              </a:tr>
              <a:tr h="370840">
                <a:tc>
                  <a:txBody>
                    <a:bodyPr/>
                    <a:lstStyle/>
                    <a:p>
                      <a:r>
                        <a:rPr lang="en-JM" b="0" dirty="0" smtClean="0"/>
                        <a:t>Allowable Backpressure</a:t>
                      </a:r>
                      <a:endParaRPr lang="en-JM" b="0" dirty="0"/>
                    </a:p>
                  </a:txBody>
                  <a:tcPr/>
                </a:tc>
                <a:tc>
                  <a:txBody>
                    <a:bodyPr/>
                    <a:lstStyle/>
                    <a:p>
                      <a:pPr algn="ctr"/>
                      <a:endParaRPr lang="en-JM" b="1"/>
                    </a:p>
                  </a:txBody>
                  <a:tcPr/>
                </a:tc>
                <a:tc>
                  <a:txBody>
                    <a:bodyPr/>
                    <a:lstStyle/>
                    <a:p>
                      <a:pPr algn="ctr"/>
                      <a:r>
                        <a:rPr lang="en-JM" b="1" dirty="0" smtClean="0"/>
                        <a:t>5 </a:t>
                      </a:r>
                      <a:r>
                        <a:rPr lang="en-JM" b="1" dirty="0" err="1" smtClean="0"/>
                        <a:t>iwc</a:t>
                      </a:r>
                      <a:endParaRPr lang="en-JM" b="1" dirty="0"/>
                    </a:p>
                  </a:txBody>
                  <a:tcPr/>
                </a:tc>
                <a:tc>
                  <a:txBody>
                    <a:bodyPr/>
                    <a:lstStyle/>
                    <a:p>
                      <a:pPr algn="ctr"/>
                      <a:endParaRPr lang="en-JM" b="1" dirty="0"/>
                    </a:p>
                  </a:txBody>
                  <a:tcPr/>
                </a:tc>
              </a:tr>
              <a:tr h="370840">
                <a:tc>
                  <a:txBody>
                    <a:bodyPr/>
                    <a:lstStyle/>
                    <a:p>
                      <a:endParaRPr lang="en-JM" b="0" dirty="0"/>
                    </a:p>
                  </a:txBody>
                  <a:tcPr/>
                </a:tc>
                <a:tc>
                  <a:txBody>
                    <a:bodyPr/>
                    <a:lstStyle/>
                    <a:p>
                      <a:pPr algn="ctr"/>
                      <a:endParaRPr lang="en-JM" b="1" dirty="0"/>
                    </a:p>
                  </a:txBody>
                  <a:tcPr/>
                </a:tc>
                <a:tc>
                  <a:txBody>
                    <a:bodyPr/>
                    <a:lstStyle/>
                    <a:p>
                      <a:pPr algn="ctr"/>
                      <a:endParaRPr lang="en-JM" b="1" dirty="0"/>
                    </a:p>
                  </a:txBody>
                  <a:tcPr/>
                </a:tc>
                <a:tc>
                  <a:txBody>
                    <a:bodyPr/>
                    <a:lstStyle/>
                    <a:p>
                      <a:pPr algn="ctr"/>
                      <a:endParaRPr lang="en-JM" b="1" dirty="0"/>
                    </a:p>
                  </a:txBody>
                  <a:tcPr/>
                </a:tc>
              </a:tr>
              <a:tr h="370840">
                <a:tc>
                  <a:txBody>
                    <a:bodyPr/>
                    <a:lstStyle/>
                    <a:p>
                      <a:r>
                        <a:rPr lang="en-JM" b="0" dirty="0" smtClean="0"/>
                        <a:t>Heat Energy Available for Recovery</a:t>
                      </a:r>
                      <a:endParaRPr lang="en-JM" b="0" dirty="0"/>
                    </a:p>
                  </a:txBody>
                  <a:tcPr/>
                </a:tc>
                <a:tc>
                  <a:txBody>
                    <a:bodyPr/>
                    <a:lstStyle/>
                    <a:p>
                      <a:pPr algn="ctr"/>
                      <a:endParaRPr lang="en-JM" b="1"/>
                    </a:p>
                  </a:txBody>
                  <a:tcPr/>
                </a:tc>
                <a:tc>
                  <a:txBody>
                    <a:bodyPr/>
                    <a:lstStyle/>
                    <a:p>
                      <a:pPr algn="ctr"/>
                      <a:endParaRPr lang="en-JM" b="1" dirty="0"/>
                    </a:p>
                  </a:txBody>
                  <a:tcPr/>
                </a:tc>
                <a:tc>
                  <a:txBody>
                    <a:bodyPr/>
                    <a:lstStyle/>
                    <a:p>
                      <a:pPr algn="ctr"/>
                      <a:endParaRPr lang="en-JM" b="1" dirty="0"/>
                    </a:p>
                  </a:txBody>
                  <a:tcPr/>
                </a:tc>
              </a:tr>
              <a:tr h="370840">
                <a:tc>
                  <a:txBody>
                    <a:bodyPr/>
                    <a:lstStyle/>
                    <a:p>
                      <a:r>
                        <a:rPr lang="en-JM" b="0" dirty="0" smtClean="0"/>
                        <a:t>(to 250 ºF)</a:t>
                      </a:r>
                      <a:endParaRPr lang="en-JM" b="0" dirty="0"/>
                    </a:p>
                  </a:txBody>
                  <a:tcPr/>
                </a:tc>
                <a:tc>
                  <a:txBody>
                    <a:bodyPr/>
                    <a:lstStyle/>
                    <a:p>
                      <a:pPr algn="ctr"/>
                      <a:endParaRPr lang="en-JM" b="1"/>
                    </a:p>
                  </a:txBody>
                  <a:tcPr/>
                </a:tc>
                <a:tc>
                  <a:txBody>
                    <a:bodyPr/>
                    <a:lstStyle/>
                    <a:p>
                      <a:pPr algn="ctr"/>
                      <a:r>
                        <a:rPr lang="pt-BR" b="1" dirty="0" smtClean="0"/>
                        <a:t>2,216,000 Btu/h</a:t>
                      </a:r>
                    </a:p>
                  </a:txBody>
                  <a:tcPr/>
                </a:tc>
                <a:tc>
                  <a:txBody>
                    <a:bodyPr/>
                    <a:lstStyle/>
                    <a:p>
                      <a:pPr algn="ctr"/>
                      <a:endParaRPr lang="en-JM" b="1" dirty="0"/>
                    </a:p>
                  </a:txBody>
                  <a:tcPr/>
                </a:tc>
              </a:tr>
              <a:tr h="370840">
                <a:tc>
                  <a:txBody>
                    <a:bodyPr/>
                    <a:lstStyle/>
                    <a:p>
                      <a:r>
                        <a:rPr lang="en-JM" b="0" dirty="0" smtClean="0"/>
                        <a:t>(to 120 ºF)</a:t>
                      </a:r>
                      <a:endParaRPr lang="en-JM" b="0" dirty="0"/>
                    </a:p>
                  </a:txBody>
                  <a:tcPr/>
                </a:tc>
                <a:tc>
                  <a:txBody>
                    <a:bodyPr/>
                    <a:lstStyle/>
                    <a:p>
                      <a:pPr algn="ctr"/>
                      <a:endParaRPr lang="en-JM" b="1"/>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b="1" smtClean="0"/>
                        <a:t>3,730,000 Btu/h</a:t>
                      </a:r>
                      <a:endParaRPr lang="en-JM" b="1" dirty="0"/>
                    </a:p>
                  </a:txBody>
                  <a:tcPr/>
                </a:tc>
                <a:tc>
                  <a:txBody>
                    <a:bodyPr/>
                    <a:lstStyle/>
                    <a:p>
                      <a:pPr algn="ctr"/>
                      <a:endParaRPr lang="en-JM" b="1" dirty="0"/>
                    </a:p>
                  </a:txBody>
                  <a:tcPr/>
                </a:tc>
              </a:tr>
              <a:tr h="370840">
                <a:tc>
                  <a:txBody>
                    <a:bodyPr/>
                    <a:lstStyle/>
                    <a:p>
                      <a:endParaRPr lang="en-JM" b="0" dirty="0"/>
                    </a:p>
                  </a:txBody>
                  <a:tcPr/>
                </a:tc>
                <a:tc>
                  <a:txBody>
                    <a:bodyPr/>
                    <a:lstStyle/>
                    <a:p>
                      <a:pPr algn="ctr"/>
                      <a:endParaRPr lang="en-JM" b="1" dirty="0"/>
                    </a:p>
                  </a:txBody>
                  <a:tcPr/>
                </a:tc>
                <a:tc>
                  <a:txBody>
                    <a:bodyPr/>
                    <a:lstStyle/>
                    <a:p>
                      <a:pPr algn="ctr"/>
                      <a:endParaRPr lang="en-JM" b="1" dirty="0"/>
                    </a:p>
                  </a:txBody>
                  <a:tcPr/>
                </a:tc>
                <a:tc>
                  <a:txBody>
                    <a:bodyPr/>
                    <a:lstStyle/>
                    <a:p>
                      <a:pPr algn="ctr"/>
                      <a:endParaRPr lang="en-JM" b="1" dirty="0"/>
                    </a:p>
                  </a:txBody>
                  <a:tcPr/>
                </a:tc>
              </a:tr>
            </a:tbl>
          </a:graphicData>
        </a:graphic>
      </p:graphicFrame>
    </p:spTree>
    <p:extLst>
      <p:ext uri="{BB962C8B-B14F-4D97-AF65-F5344CB8AC3E}">
        <p14:creationId xmlns:p14="http://schemas.microsoft.com/office/powerpoint/2010/main" val="420535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[Section Heading]</a:t>
            </a:r>
            <a:endParaRPr lang="en-JM" dirty="0"/>
          </a:p>
        </p:txBody>
      </p:sp>
      <p:sp>
        <p:nvSpPr>
          <p:cNvPr id="3" name="Text Placeholder 2"/>
          <p:cNvSpPr>
            <a:spLocks noGrp="1"/>
          </p:cNvSpPr>
          <p:nvPr>
            <p:ph type="body" idx="1"/>
          </p:nvPr>
        </p:nvSpPr>
        <p:spPr/>
        <p:txBody>
          <a:bodyPr/>
          <a:lstStyle/>
          <a:p>
            <a:endParaRPr lang="en-JM" dirty="0"/>
          </a:p>
        </p:txBody>
      </p:sp>
    </p:spTree>
    <p:extLst>
      <p:ext uri="{BB962C8B-B14F-4D97-AF65-F5344CB8AC3E}">
        <p14:creationId xmlns:p14="http://schemas.microsoft.com/office/powerpoint/2010/main" val="22084378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JM" dirty="0" smtClean="0"/>
              <a:t>THE END</a:t>
            </a:r>
            <a:endParaRPr lang="en-JM" dirty="0"/>
          </a:p>
        </p:txBody>
      </p:sp>
      <p:sp>
        <p:nvSpPr>
          <p:cNvPr id="3" name="Text Placeholder 2"/>
          <p:cNvSpPr>
            <a:spLocks noGrp="1"/>
          </p:cNvSpPr>
          <p:nvPr>
            <p:ph type="body" idx="1"/>
          </p:nvPr>
        </p:nvSpPr>
        <p:spPr/>
        <p:txBody>
          <a:bodyPr/>
          <a:lstStyle/>
          <a:p>
            <a:pPr algn="ctr"/>
            <a:r>
              <a:rPr lang="en-JM" b="1" dirty="0"/>
              <a:t>T</a:t>
            </a:r>
            <a:r>
              <a:rPr lang="en-JM" b="1" dirty="0" smtClean="0"/>
              <a:t>hank You!</a:t>
            </a:r>
            <a:endParaRPr lang="en-JM" b="1" dirty="0"/>
          </a:p>
        </p:txBody>
      </p:sp>
    </p:spTree>
    <p:extLst>
      <p:ext uri="{BB962C8B-B14F-4D97-AF65-F5344CB8AC3E}">
        <p14:creationId xmlns:p14="http://schemas.microsoft.com/office/powerpoint/2010/main" val="1398381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b="0" dirty="0"/>
              <a:t/>
            </a:r>
            <a:br>
              <a:rPr lang="en-JM" b="0" dirty="0"/>
            </a:br>
            <a:r>
              <a:rPr lang="en-JM" b="0" dirty="0"/>
              <a:t/>
            </a:r>
            <a:br>
              <a:rPr lang="en-JM" b="0" dirty="0"/>
            </a:br>
            <a:r>
              <a:rPr lang="en-JM" b="0" dirty="0" smtClean="0"/>
              <a:t>Renewable Energy Sources</a:t>
            </a:r>
            <a:endParaRPr lang="en-JM" dirty="0"/>
          </a:p>
        </p:txBody>
      </p:sp>
      <p:sp>
        <p:nvSpPr>
          <p:cNvPr id="3" name="Text Placeholder 2"/>
          <p:cNvSpPr>
            <a:spLocks noGrp="1"/>
          </p:cNvSpPr>
          <p:nvPr>
            <p:ph type="body" idx="1"/>
          </p:nvPr>
        </p:nvSpPr>
        <p:spPr/>
        <p:txBody>
          <a:bodyPr/>
          <a:lstStyle/>
          <a:p>
            <a:endParaRPr lang="en-JM" dirty="0"/>
          </a:p>
        </p:txBody>
      </p:sp>
    </p:spTree>
    <p:extLst>
      <p:ext uri="{BB962C8B-B14F-4D97-AF65-F5344CB8AC3E}">
        <p14:creationId xmlns:p14="http://schemas.microsoft.com/office/powerpoint/2010/main" val="994229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Energy Resources</a:t>
            </a:r>
            <a:endParaRPr lang="en-JM" dirty="0"/>
          </a:p>
        </p:txBody>
      </p:sp>
      <p:sp>
        <p:nvSpPr>
          <p:cNvPr id="3" name="Content Placeholder 2"/>
          <p:cNvSpPr>
            <a:spLocks noGrp="1"/>
          </p:cNvSpPr>
          <p:nvPr>
            <p:ph idx="1"/>
          </p:nvPr>
        </p:nvSpPr>
        <p:spPr/>
        <p:txBody>
          <a:bodyPr/>
          <a:lstStyle/>
          <a:p>
            <a:endParaRPr lang="en-JM"/>
          </a:p>
        </p:txBody>
      </p:sp>
    </p:spTree>
    <p:extLst>
      <p:ext uri="{BB962C8B-B14F-4D97-AF65-F5344CB8AC3E}">
        <p14:creationId xmlns:p14="http://schemas.microsoft.com/office/powerpoint/2010/main" val="173992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Renewable vs Non-Renewable Sources</a:t>
            </a:r>
            <a:endParaRPr lang="en-JM" dirty="0"/>
          </a:p>
        </p:txBody>
      </p:sp>
      <p:sp>
        <p:nvSpPr>
          <p:cNvPr id="3" name="Content Placeholder 2"/>
          <p:cNvSpPr>
            <a:spLocks noGrp="1"/>
          </p:cNvSpPr>
          <p:nvPr>
            <p:ph idx="1"/>
          </p:nvPr>
        </p:nvSpPr>
        <p:spPr/>
        <p:txBody>
          <a:bodyPr/>
          <a:lstStyle/>
          <a:p>
            <a:endParaRPr lang="en-JM"/>
          </a:p>
        </p:txBody>
      </p:sp>
    </p:spTree>
    <p:extLst>
      <p:ext uri="{BB962C8B-B14F-4D97-AF65-F5344CB8AC3E}">
        <p14:creationId xmlns:p14="http://schemas.microsoft.com/office/powerpoint/2010/main" val="366908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The Ultimate Renewable Energy Source?</a:t>
            </a:r>
            <a:endParaRPr lang="en-JM"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4097284"/>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208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b="0" dirty="0"/>
              <a:t>First Ionization Energy</a:t>
            </a:r>
            <a:endParaRPr lang="en-JM" dirty="0"/>
          </a:p>
        </p:txBody>
      </p:sp>
      <p:pic>
        <p:nvPicPr>
          <p:cNvPr id="1030" name="Picture 6" descr="http://upload.wikimedia.org/wikipedia/commons/thumb/1/1d/First_Ionization_Energy.svg/1200px-First_Ionization_Energy.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36000" y="2222502"/>
            <a:ext cx="10172700" cy="4238625"/>
          </a:xfrm>
          <a:prstGeom prst="rect">
            <a:avLst/>
          </a:prstGeom>
          <a:solidFill>
            <a:schemeClr val="tx1"/>
          </a:solidFill>
        </p:spPr>
      </p:pic>
    </p:spTree>
    <p:extLst>
      <p:ext uri="{BB962C8B-B14F-4D97-AF65-F5344CB8AC3E}">
        <p14:creationId xmlns:p14="http://schemas.microsoft.com/office/powerpoint/2010/main" val="2297792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4728" y="727522"/>
            <a:ext cx="3658418" cy="1617163"/>
          </a:xfrm>
        </p:spPr>
        <p:txBody>
          <a:bodyPr/>
          <a:lstStyle/>
          <a:p>
            <a:r>
              <a:rPr lang="en-JM" dirty="0" smtClean="0"/>
              <a:t>How Direct Fuel Cell Works</a:t>
            </a:r>
            <a:endParaRPr lang="en-JM" dirty="0"/>
          </a:p>
        </p:txBody>
      </p:sp>
      <p:pic>
        <p:nvPicPr>
          <p:cNvPr id="2052" name="Picture 4" descr="http://www.fuelcellenergy.com/assets/DFC-schematic-no-logo-hi-.jpg"/>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2398" t="23852" r="2703" b="15382"/>
          <a:stretch/>
        </p:blipFill>
        <p:spPr bwMode="auto">
          <a:xfrm>
            <a:off x="4613156" y="16475"/>
            <a:ext cx="7561682" cy="684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p:cNvSpPr>
            <a:spLocks noGrp="1"/>
          </p:cNvSpPr>
          <p:nvPr>
            <p:ph type="body" sz="half" idx="2"/>
          </p:nvPr>
        </p:nvSpPr>
        <p:spPr>
          <a:xfrm>
            <a:off x="814728" y="2344684"/>
            <a:ext cx="3658418" cy="3516365"/>
          </a:xfrm>
        </p:spPr>
        <p:txBody>
          <a:bodyPr/>
          <a:lstStyle/>
          <a:p>
            <a:endParaRPr lang="en-JM" dirty="0"/>
          </a:p>
        </p:txBody>
      </p:sp>
    </p:spTree>
    <p:extLst>
      <p:ext uri="{BB962C8B-B14F-4D97-AF65-F5344CB8AC3E}">
        <p14:creationId xmlns:p14="http://schemas.microsoft.com/office/powerpoint/2010/main" val="355202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b="0" dirty="0"/>
              <a:t/>
            </a:r>
            <a:br>
              <a:rPr lang="en-JM" b="0" dirty="0"/>
            </a:br>
            <a:r>
              <a:rPr lang="en-JM" b="0" dirty="0"/>
              <a:t/>
            </a:r>
            <a:br>
              <a:rPr lang="en-JM" b="0" dirty="0"/>
            </a:br>
            <a:r>
              <a:rPr lang="en-JM" b="0" dirty="0" smtClean="0"/>
              <a:t>Fuel Cell Basics</a:t>
            </a:r>
            <a:endParaRPr lang="en-JM" dirty="0"/>
          </a:p>
        </p:txBody>
      </p:sp>
      <p:sp>
        <p:nvSpPr>
          <p:cNvPr id="3" name="Text Placeholder 2"/>
          <p:cNvSpPr>
            <a:spLocks noGrp="1"/>
          </p:cNvSpPr>
          <p:nvPr>
            <p:ph type="body" idx="1"/>
          </p:nvPr>
        </p:nvSpPr>
        <p:spPr/>
        <p:txBody>
          <a:bodyPr/>
          <a:lstStyle/>
          <a:p>
            <a:endParaRPr lang="en-JM" dirty="0"/>
          </a:p>
        </p:txBody>
      </p:sp>
    </p:spTree>
    <p:extLst>
      <p:ext uri="{BB962C8B-B14F-4D97-AF65-F5344CB8AC3E}">
        <p14:creationId xmlns:p14="http://schemas.microsoft.com/office/powerpoint/2010/main" val="762458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b="0" dirty="0"/>
              <a:t/>
            </a:r>
            <a:br>
              <a:rPr lang="en-JM" b="0" dirty="0"/>
            </a:br>
            <a:r>
              <a:rPr lang="en-JM" b="0" dirty="0"/>
              <a:t/>
            </a:r>
            <a:br>
              <a:rPr lang="en-JM" b="0" dirty="0"/>
            </a:br>
            <a:r>
              <a:rPr lang="en-JM" b="0" dirty="0" err="1" smtClean="0"/>
              <a:t>FuelCell</a:t>
            </a:r>
            <a:r>
              <a:rPr lang="en-JM" b="0" dirty="0" smtClean="0"/>
              <a:t> Energy</a:t>
            </a:r>
            <a:br>
              <a:rPr lang="en-JM" b="0" dirty="0" smtClean="0"/>
            </a:br>
            <a:r>
              <a:rPr lang="en-JM" b="0" dirty="0" smtClean="0"/>
              <a:t>1.4 MEGAWATTS FC1500 Plant</a:t>
            </a:r>
            <a:endParaRPr lang="en-JM" dirty="0"/>
          </a:p>
        </p:txBody>
      </p:sp>
      <p:sp>
        <p:nvSpPr>
          <p:cNvPr id="3" name="Text Placeholder 2"/>
          <p:cNvSpPr>
            <a:spLocks noGrp="1"/>
          </p:cNvSpPr>
          <p:nvPr>
            <p:ph type="body" idx="1"/>
          </p:nvPr>
        </p:nvSpPr>
        <p:spPr/>
        <p:txBody>
          <a:bodyPr/>
          <a:lstStyle/>
          <a:p>
            <a:r>
              <a:rPr lang="en-029" dirty="0" smtClean="0"/>
              <a:t>Technical Specifications</a:t>
            </a:r>
            <a:endParaRPr lang="en-JM" dirty="0"/>
          </a:p>
        </p:txBody>
      </p:sp>
    </p:spTree>
    <p:extLst>
      <p:ext uri="{BB962C8B-B14F-4D97-AF65-F5344CB8AC3E}">
        <p14:creationId xmlns:p14="http://schemas.microsoft.com/office/powerpoint/2010/main" val="7353625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TC103457503[[fn=Quotable]]</Template>
  <TotalTime>910</TotalTime>
  <Words>234</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2</vt:lpstr>
      <vt:lpstr>Quotable</vt:lpstr>
      <vt:lpstr>Premier ICT Consulting</vt:lpstr>
      <vt:lpstr>  Renewable Energy Sources</vt:lpstr>
      <vt:lpstr>Energy Resources</vt:lpstr>
      <vt:lpstr>Renewable vs Non-Renewable Sources</vt:lpstr>
      <vt:lpstr>The Ultimate Renewable Energy Source?</vt:lpstr>
      <vt:lpstr>First Ionization Energy</vt:lpstr>
      <vt:lpstr>How Direct Fuel Cell Works</vt:lpstr>
      <vt:lpstr>  Fuel Cell Basics</vt:lpstr>
      <vt:lpstr>  FuelCell Energy 1.4 MEGAWATTS FC1500 Plant</vt:lpstr>
      <vt:lpstr>FuelCell Energy</vt:lpstr>
      <vt:lpstr>1.4 MEGAWATTS FC1500 Plant  KEY FEATURES:</vt:lpstr>
      <vt:lpstr>   PERFORMANCE COMPARISON:  Gross Power Output</vt:lpstr>
      <vt:lpstr>   PERFORMANCE COMPARISON (Con’ted):  Available Heat</vt:lpstr>
      <vt:lpstr>[Section Heading]</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Premier ICT Consulting</dc:title>
  <dc:creator>Ryan Downer</dc:creator>
  <cp:lastModifiedBy>Ryan Downer</cp:lastModifiedBy>
  <cp:revision>47</cp:revision>
  <dcterms:created xsi:type="dcterms:W3CDTF">2013-06-12T17:15:06Z</dcterms:created>
  <dcterms:modified xsi:type="dcterms:W3CDTF">2014-08-16T04:25:45Z</dcterms:modified>
</cp:coreProperties>
</file>