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24C98-1111-40D4-B046-B5600062E8D7}">
          <p14:sldIdLst>
            <p14:sldId id="256"/>
            <p14:sldId id="257"/>
            <p14:sldId id="258"/>
          </p14:sldIdLst>
        </p14:section>
        <p14:section name="Main Menu" id="{5329286A-E79B-430D-8CD7-663CEEFC7E45}">
          <p14:sldIdLst>
            <p14:sldId id="262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409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700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668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175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862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1475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109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415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8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2872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3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72B-C4E4-47BA-B339-69C8C2D54793}" type="datetimeFigureOut">
              <a:rPr lang="en-JM" smtClean="0"/>
              <a:t>21/03/2015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533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 smtClean="0"/>
              <a:t>H20 Decomposition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 smtClean="0"/>
              <a:t>Display Output Layout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379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smtClean="0"/>
              <a:t>Initialization Screen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204132"/>
              </p:ext>
            </p:extLst>
          </p:nvPr>
        </p:nvGraphicFramePr>
        <p:xfrm>
          <a:off x="838200" y="1825625"/>
          <a:ext cx="10526480" cy="41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Start-up</a:t>
                      </a:r>
                      <a:r>
                        <a:rPr lang="en-JM" sz="8000" baseline="0" dirty="0" smtClean="0"/>
                        <a:t> Screen</a:t>
                      </a:r>
                      <a:endParaRPr lang="en-JM" sz="8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2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O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t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o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O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G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e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n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e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r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a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t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o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r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v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1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.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0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8200" y="3323774"/>
            <a:ext cx="613229" cy="1088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55" y="4630058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smtClean="0"/>
              <a:t>Initialization Screen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54908"/>
              </p:ext>
            </p:extLst>
          </p:nvPr>
        </p:nvGraphicFramePr>
        <p:xfrm>
          <a:off x="838200" y="1825625"/>
          <a:ext cx="10526480" cy="41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Frequency Scanning</a:t>
                      </a:r>
                      <a:endParaRPr lang="en-JM" sz="8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S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C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A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N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N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I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N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G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R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A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N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G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E</a:t>
                      </a:r>
                      <a:endParaRPr lang="en-JM" sz="8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z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12" y="4615544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M" dirty="0" smtClean="0"/>
              <a:t>Main Menu</a:t>
            </a:r>
          </a:p>
          <a:p>
            <a:r>
              <a:rPr lang="en-JM" dirty="0" smtClean="0"/>
              <a:t>Scan</a:t>
            </a:r>
          </a:p>
          <a:p>
            <a:r>
              <a:rPr lang="en-JM" dirty="0" smtClean="0"/>
              <a:t>Debug</a:t>
            </a:r>
          </a:p>
          <a:p>
            <a:r>
              <a:rPr lang="en-JM" dirty="0" smtClean="0"/>
              <a:t>Exit</a:t>
            </a:r>
          </a:p>
          <a:p>
            <a:endParaRPr lang="en-JM" dirty="0" smtClean="0"/>
          </a:p>
        </p:txBody>
      </p:sp>
    </p:spTree>
    <p:extLst>
      <p:ext uri="{BB962C8B-B14F-4D97-AF65-F5344CB8AC3E}">
        <p14:creationId xmlns:p14="http://schemas.microsoft.com/office/powerpoint/2010/main" val="110157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Main Menu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391869"/>
              </p:ext>
            </p:extLst>
          </p:nvPr>
        </p:nvGraphicFramePr>
        <p:xfrm>
          <a:off x="838200" y="1825625"/>
          <a:ext cx="10526480" cy="41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Home Screen</a:t>
            </a:r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609494"/>
              </p:ext>
            </p:extLst>
          </p:nvPr>
        </p:nvGraphicFramePr>
        <p:xfrm>
          <a:off x="838200" y="1825625"/>
          <a:ext cx="10526480" cy="41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G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.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?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z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@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%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R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.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?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H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z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V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*</a:t>
                      </a:r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8000" dirty="0" smtClean="0"/>
                        <a:t>V</a:t>
                      </a:r>
                      <a:endParaRPr lang="en-JM" sz="8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7" y="4601030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391869"/>
              </p:ext>
            </p:extLst>
          </p:nvPr>
        </p:nvGraphicFramePr>
        <p:xfrm>
          <a:off x="838200" y="1825625"/>
          <a:ext cx="10526480" cy="41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  <a:gridCol w="657905"/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8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2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H20 Decomposition</vt:lpstr>
      <vt:lpstr>Initialization Screen</vt:lpstr>
      <vt:lpstr>Initialization Screen</vt:lpstr>
      <vt:lpstr>PowerPoint Presentation</vt:lpstr>
      <vt:lpstr>Main Menu</vt:lpstr>
      <vt:lpstr>Home Screen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Cummings</dc:creator>
  <cp:lastModifiedBy>Clinton Cummings</cp:lastModifiedBy>
  <cp:revision>11</cp:revision>
  <dcterms:created xsi:type="dcterms:W3CDTF">2015-03-21T17:07:51Z</dcterms:created>
  <dcterms:modified xsi:type="dcterms:W3CDTF">2015-03-22T03:30:22Z</dcterms:modified>
</cp:coreProperties>
</file>