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77" r:id="rId4"/>
    <p:sldId id="264" r:id="rId5"/>
    <p:sldId id="265" r:id="rId6"/>
    <p:sldId id="266" r:id="rId7"/>
    <p:sldId id="278" r:id="rId8"/>
    <p:sldId id="276" r:id="rId9"/>
    <p:sldId id="275" r:id="rId10"/>
    <p:sldId id="279" r:id="rId11"/>
    <p:sldId id="257" r:id="rId12"/>
    <p:sldId id="258" r:id="rId13"/>
    <p:sldId id="280" r:id="rId14"/>
    <p:sldId id="267" r:id="rId15"/>
    <p:sldId id="260" r:id="rId16"/>
    <p:sldId id="281" r:id="rId17"/>
    <p:sldId id="262" r:id="rId18"/>
    <p:sldId id="259" r:id="rId19"/>
    <p:sldId id="269" r:id="rId20"/>
    <p:sldId id="268" r:id="rId21"/>
    <p:sldId id="270" r:id="rId22"/>
    <p:sldId id="282" r:id="rId23"/>
    <p:sldId id="271" r:id="rId24"/>
    <p:sldId id="274" r:id="rId25"/>
    <p:sldId id="272" r:id="rId26"/>
    <p:sldId id="28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524C98-1111-40D4-B046-B5600062E8D7}">
          <p14:sldIdLst>
            <p14:sldId id="256"/>
            <p14:sldId id="263"/>
            <p14:sldId id="277"/>
            <p14:sldId id="264"/>
            <p14:sldId id="265"/>
            <p14:sldId id="266"/>
            <p14:sldId id="278"/>
            <p14:sldId id="276"/>
            <p14:sldId id="275"/>
          </p14:sldIdLst>
        </p14:section>
        <p14:section name="Startup Sequence" id="{F4030B64-81D0-4C26-B8D3-DBA192F9E18C}">
          <p14:sldIdLst>
            <p14:sldId id="279"/>
            <p14:sldId id="257"/>
            <p14:sldId id="258"/>
          </p14:sldIdLst>
        </p14:section>
        <p14:section name="Home" id="{A65AD1D5-9305-4D5C-BDA7-B00321006587}">
          <p14:sldIdLst>
            <p14:sldId id="280"/>
            <p14:sldId id="267"/>
            <p14:sldId id="260"/>
          </p14:sldIdLst>
        </p14:section>
        <p14:section name="Main Menu" id="{5329286A-E79B-430D-8CD7-663CEEFC7E45}">
          <p14:sldIdLst>
            <p14:sldId id="281"/>
            <p14:sldId id="262"/>
            <p14:sldId id="259"/>
            <p14:sldId id="269"/>
            <p14:sldId id="268"/>
            <p14:sldId id="270"/>
          </p14:sldIdLst>
        </p14:section>
        <p14:section name="Menu #2 - Settings" id="{C4D8450A-5719-4E6D-BC74-1FF44B60A1DF}">
          <p14:sldIdLst>
            <p14:sldId id="282"/>
            <p14:sldId id="271"/>
            <p14:sldId id="274"/>
            <p14:sldId id="272"/>
            <p14:sldId id="28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182CE-0D29-43E4-8F68-09FDB9F8C6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A2654002-7AD9-4517-B396-061A15D42196}">
      <dgm:prSet phldrT="[Text]"/>
      <dgm:spPr/>
      <dgm:t>
        <a:bodyPr/>
        <a:lstStyle/>
        <a:p>
          <a:r>
            <a:rPr lang="en-029" dirty="0" smtClean="0"/>
            <a:t>?</a:t>
          </a:r>
          <a:endParaRPr lang="en-JM" dirty="0"/>
        </a:p>
      </dgm:t>
    </dgm:pt>
    <dgm:pt modelId="{9A227C9B-AFF5-4670-8E59-311AB3D6C4ED}" type="parTrans" cxnId="{3AD3F56B-67EE-4568-8D82-46981E171B26}">
      <dgm:prSet/>
      <dgm:spPr/>
      <dgm:t>
        <a:bodyPr/>
        <a:lstStyle/>
        <a:p>
          <a:endParaRPr lang="en-JM"/>
        </a:p>
      </dgm:t>
    </dgm:pt>
    <dgm:pt modelId="{75994CDE-910B-405C-96CB-485AC8FD37EC}" type="sibTrans" cxnId="{3AD3F56B-67EE-4568-8D82-46981E171B26}">
      <dgm:prSet/>
      <dgm:spPr/>
      <dgm:t>
        <a:bodyPr/>
        <a:lstStyle/>
        <a:p>
          <a:endParaRPr lang="en-JM"/>
        </a:p>
      </dgm:t>
    </dgm:pt>
    <dgm:pt modelId="{C03BF54E-D9D1-4D9D-81AA-4ED4697CC378}">
      <dgm:prSet phldrT="[Text]"/>
      <dgm:spPr/>
      <dgm:t>
        <a:bodyPr/>
        <a:lstStyle/>
        <a:p>
          <a:r>
            <a:rPr lang="en-029" dirty="0" smtClean="0"/>
            <a:t>Numeric</a:t>
          </a:r>
          <a:endParaRPr lang="en-JM" dirty="0"/>
        </a:p>
      </dgm:t>
    </dgm:pt>
    <dgm:pt modelId="{4F058ADA-A0AF-4D29-B169-B2722803AA95}" type="parTrans" cxnId="{EF1278D3-ED85-4456-BDD0-BDE80B7DE222}">
      <dgm:prSet/>
      <dgm:spPr/>
      <dgm:t>
        <a:bodyPr/>
        <a:lstStyle/>
        <a:p>
          <a:endParaRPr lang="en-JM"/>
        </a:p>
      </dgm:t>
    </dgm:pt>
    <dgm:pt modelId="{6D883E2E-90BA-4FCB-AA9B-15E9516D50C0}" type="sibTrans" cxnId="{EF1278D3-ED85-4456-BDD0-BDE80B7DE222}">
      <dgm:prSet/>
      <dgm:spPr/>
      <dgm:t>
        <a:bodyPr/>
        <a:lstStyle/>
        <a:p>
          <a:endParaRPr lang="en-JM"/>
        </a:p>
      </dgm:t>
    </dgm:pt>
    <dgm:pt modelId="{5866DC68-7FBC-4FF8-85FA-387224104325}">
      <dgm:prSet phldrT="[Text]"/>
      <dgm:spPr/>
      <dgm:t>
        <a:bodyPr/>
        <a:lstStyle/>
        <a:p>
          <a:r>
            <a:rPr lang="en-029" dirty="0" smtClean="0"/>
            <a:t>Character</a:t>
          </a:r>
          <a:endParaRPr lang="en-JM" dirty="0"/>
        </a:p>
      </dgm:t>
    </dgm:pt>
    <dgm:pt modelId="{59B3222E-D547-4D04-84D4-6111B1AE0A28}" type="parTrans" cxnId="{555E192E-9E0F-4E93-AACA-3A26AAD4673B}">
      <dgm:prSet/>
      <dgm:spPr/>
      <dgm:t>
        <a:bodyPr/>
        <a:lstStyle/>
        <a:p>
          <a:endParaRPr lang="en-JM"/>
        </a:p>
      </dgm:t>
    </dgm:pt>
    <dgm:pt modelId="{85947B4B-4E72-4A2C-A1AE-0146F3DEEA49}" type="sibTrans" cxnId="{555E192E-9E0F-4E93-AACA-3A26AAD4673B}">
      <dgm:prSet/>
      <dgm:spPr/>
      <dgm:t>
        <a:bodyPr/>
        <a:lstStyle/>
        <a:p>
          <a:endParaRPr lang="en-JM"/>
        </a:p>
      </dgm:t>
    </dgm:pt>
    <dgm:pt modelId="{0AC5885E-17E1-4FBE-B410-AAE58F115BB1}">
      <dgm:prSet phldrT="[Text]"/>
      <dgm:spPr/>
      <dgm:t>
        <a:bodyPr/>
        <a:lstStyle/>
        <a:p>
          <a:r>
            <a:rPr lang="en-029" dirty="0" smtClean="0"/>
            <a:t>*</a:t>
          </a:r>
          <a:endParaRPr lang="en-JM" dirty="0"/>
        </a:p>
      </dgm:t>
    </dgm:pt>
    <dgm:pt modelId="{8AE5AB2A-1CE7-4DFB-B148-A5521FAF1337}" type="sibTrans" cxnId="{76EC9447-E0C2-4FF0-82A0-83B9C858FB23}">
      <dgm:prSet/>
      <dgm:spPr/>
      <dgm:t>
        <a:bodyPr/>
        <a:lstStyle/>
        <a:p>
          <a:endParaRPr lang="en-JM"/>
        </a:p>
      </dgm:t>
    </dgm:pt>
    <dgm:pt modelId="{80A05E57-7C04-4307-B5D5-DBB7FD6E8F8C}" type="parTrans" cxnId="{76EC9447-E0C2-4FF0-82A0-83B9C858FB23}">
      <dgm:prSet/>
      <dgm:spPr/>
      <dgm:t>
        <a:bodyPr/>
        <a:lstStyle/>
        <a:p>
          <a:endParaRPr lang="en-JM"/>
        </a:p>
      </dgm:t>
    </dgm:pt>
    <dgm:pt modelId="{A93CB741-C5E1-483F-8825-F0C50C1861C7}" type="pres">
      <dgm:prSet presAssocID="{0DA182CE-0D29-43E4-8F68-09FDB9F8C62B}" presName="Name0" presStyleCnt="0">
        <dgm:presLayoutVars>
          <dgm:dir/>
          <dgm:animLvl val="lvl"/>
          <dgm:resizeHandles val="exact"/>
        </dgm:presLayoutVars>
      </dgm:prSet>
      <dgm:spPr/>
    </dgm:pt>
    <dgm:pt modelId="{C746C2E8-727E-496C-9D51-A89EC367B730}" type="pres">
      <dgm:prSet presAssocID="{0AC5885E-17E1-4FBE-B410-AAE58F115BB1}" presName="linNode" presStyleCnt="0"/>
      <dgm:spPr/>
    </dgm:pt>
    <dgm:pt modelId="{BF681E6D-833F-4F94-AAF3-75342CF367F2}" type="pres">
      <dgm:prSet presAssocID="{0AC5885E-17E1-4FBE-B410-AAE58F115B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9EED5D5-BB9E-49C2-BE64-97D5811B6EFA}" type="pres">
      <dgm:prSet presAssocID="{0AC5885E-17E1-4FBE-B410-AAE58F115BB1}" presName="descendantText" presStyleLbl="alignAccFollowNode1" presStyleIdx="0" presStyleCnt="2">
        <dgm:presLayoutVars>
          <dgm:bulletEnabled val="1"/>
        </dgm:presLayoutVars>
      </dgm:prSet>
      <dgm:spPr/>
    </dgm:pt>
    <dgm:pt modelId="{CC0652A4-FED1-4DA6-98B8-05BCCA6FC572}" type="pres">
      <dgm:prSet presAssocID="{8AE5AB2A-1CE7-4DFB-B148-A5521FAF1337}" presName="sp" presStyleCnt="0"/>
      <dgm:spPr/>
    </dgm:pt>
    <dgm:pt modelId="{88FA3897-1146-4BC5-89F8-E81F779668DC}" type="pres">
      <dgm:prSet presAssocID="{A2654002-7AD9-4517-B396-061A15D42196}" presName="linNode" presStyleCnt="0"/>
      <dgm:spPr/>
    </dgm:pt>
    <dgm:pt modelId="{A6D5FE10-0F5B-4144-998A-06690DA5A91D}" type="pres">
      <dgm:prSet presAssocID="{A2654002-7AD9-4517-B396-061A15D4219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B20652-BF75-4EE6-87F8-E8C937EF01D0}" type="pres">
      <dgm:prSet presAssocID="{A2654002-7AD9-4517-B396-061A15D4219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AD3F56B-67EE-4568-8D82-46981E171B26}" srcId="{0DA182CE-0D29-43E4-8F68-09FDB9F8C62B}" destId="{A2654002-7AD9-4517-B396-061A15D42196}" srcOrd="1" destOrd="0" parTransId="{9A227C9B-AFF5-4670-8E59-311AB3D6C4ED}" sibTransId="{75994CDE-910B-405C-96CB-485AC8FD37EC}"/>
    <dgm:cxn modelId="{D4607A79-FE42-4134-A5FB-D5DCF4D3A642}" type="presOf" srcId="{0DA182CE-0D29-43E4-8F68-09FDB9F8C62B}" destId="{A93CB741-C5E1-483F-8825-F0C50C1861C7}" srcOrd="0" destOrd="0" presId="urn:microsoft.com/office/officeart/2005/8/layout/vList5"/>
    <dgm:cxn modelId="{555E192E-9E0F-4E93-AACA-3A26AAD4673B}" srcId="{A2654002-7AD9-4517-B396-061A15D42196}" destId="{5866DC68-7FBC-4FF8-85FA-387224104325}" srcOrd="0" destOrd="0" parTransId="{59B3222E-D547-4D04-84D4-6111B1AE0A28}" sibTransId="{85947B4B-4E72-4A2C-A1AE-0146F3DEEA49}"/>
    <dgm:cxn modelId="{FAAAE61E-0075-4462-B0D9-6F65B9C63AC6}" type="presOf" srcId="{A2654002-7AD9-4517-B396-061A15D42196}" destId="{A6D5FE10-0F5B-4144-998A-06690DA5A91D}" srcOrd="0" destOrd="0" presId="urn:microsoft.com/office/officeart/2005/8/layout/vList5"/>
    <dgm:cxn modelId="{76EC9447-E0C2-4FF0-82A0-83B9C858FB23}" srcId="{0DA182CE-0D29-43E4-8F68-09FDB9F8C62B}" destId="{0AC5885E-17E1-4FBE-B410-AAE58F115BB1}" srcOrd="0" destOrd="0" parTransId="{80A05E57-7C04-4307-B5D5-DBB7FD6E8F8C}" sibTransId="{8AE5AB2A-1CE7-4DFB-B148-A5521FAF1337}"/>
    <dgm:cxn modelId="{2B6A35AA-AC0A-4E5D-AB63-8A5708F925F2}" type="presOf" srcId="{5866DC68-7FBC-4FF8-85FA-387224104325}" destId="{81B20652-BF75-4EE6-87F8-E8C937EF01D0}" srcOrd="0" destOrd="0" presId="urn:microsoft.com/office/officeart/2005/8/layout/vList5"/>
    <dgm:cxn modelId="{94CB4428-57AD-41BA-92D4-CE7CC3A1A91F}" type="presOf" srcId="{0AC5885E-17E1-4FBE-B410-AAE58F115BB1}" destId="{BF681E6D-833F-4F94-AAF3-75342CF367F2}" srcOrd="0" destOrd="0" presId="urn:microsoft.com/office/officeart/2005/8/layout/vList5"/>
    <dgm:cxn modelId="{EF1278D3-ED85-4456-BDD0-BDE80B7DE222}" srcId="{0AC5885E-17E1-4FBE-B410-AAE58F115BB1}" destId="{C03BF54E-D9D1-4D9D-81AA-4ED4697CC378}" srcOrd="0" destOrd="0" parTransId="{4F058ADA-A0AF-4D29-B169-B2722803AA95}" sibTransId="{6D883E2E-90BA-4FCB-AA9B-15E9516D50C0}"/>
    <dgm:cxn modelId="{66F57E95-8C51-46D8-A559-7BC414EB3C4E}" type="presOf" srcId="{C03BF54E-D9D1-4D9D-81AA-4ED4697CC378}" destId="{A9EED5D5-BB9E-49C2-BE64-97D5811B6EFA}" srcOrd="0" destOrd="0" presId="urn:microsoft.com/office/officeart/2005/8/layout/vList5"/>
    <dgm:cxn modelId="{5286E0B6-1322-4986-9074-691AA0A38BB8}" type="presParOf" srcId="{A93CB741-C5E1-483F-8825-F0C50C1861C7}" destId="{C746C2E8-727E-496C-9D51-A89EC367B730}" srcOrd="0" destOrd="0" presId="urn:microsoft.com/office/officeart/2005/8/layout/vList5"/>
    <dgm:cxn modelId="{11B1E996-B654-45FB-B41C-24B73FFF03D5}" type="presParOf" srcId="{C746C2E8-727E-496C-9D51-A89EC367B730}" destId="{BF681E6D-833F-4F94-AAF3-75342CF367F2}" srcOrd="0" destOrd="0" presId="urn:microsoft.com/office/officeart/2005/8/layout/vList5"/>
    <dgm:cxn modelId="{EAB8D104-FC80-4B0A-AA46-EDC0BE3C6887}" type="presParOf" srcId="{C746C2E8-727E-496C-9D51-A89EC367B730}" destId="{A9EED5D5-BB9E-49C2-BE64-97D5811B6EFA}" srcOrd="1" destOrd="0" presId="urn:microsoft.com/office/officeart/2005/8/layout/vList5"/>
    <dgm:cxn modelId="{21B24310-132E-4A2D-BDD6-D263124CEEB0}" type="presParOf" srcId="{A93CB741-C5E1-483F-8825-F0C50C1861C7}" destId="{CC0652A4-FED1-4DA6-98B8-05BCCA6FC572}" srcOrd="1" destOrd="0" presId="urn:microsoft.com/office/officeart/2005/8/layout/vList5"/>
    <dgm:cxn modelId="{78B9A60F-48A9-431A-B313-A5C242E3CEEF}" type="presParOf" srcId="{A93CB741-C5E1-483F-8825-F0C50C1861C7}" destId="{88FA3897-1146-4BC5-89F8-E81F779668DC}" srcOrd="2" destOrd="0" presId="urn:microsoft.com/office/officeart/2005/8/layout/vList5"/>
    <dgm:cxn modelId="{9335E380-4AB3-40C0-AB4D-301EDCE02466}" type="presParOf" srcId="{88FA3897-1146-4BC5-89F8-E81F779668DC}" destId="{A6D5FE10-0F5B-4144-998A-06690DA5A91D}" srcOrd="0" destOrd="0" presId="urn:microsoft.com/office/officeart/2005/8/layout/vList5"/>
    <dgm:cxn modelId="{A9654493-22BF-4A4F-9910-440B0840E52D}" type="presParOf" srcId="{88FA3897-1146-4BC5-89F8-E81F779668DC}" destId="{81B20652-BF75-4EE6-87F8-E8C937EF0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2456D-075F-4781-94D4-1C4FB4953B1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35BEEA7D-BF16-40F1-A47B-3FDD8EC99DAE}">
      <dgm:prSet phldrT="[Text]"/>
      <dgm:spPr>
        <a:solidFill>
          <a:srgbClr val="0070C0"/>
        </a:solidFill>
      </dgm:spPr>
      <dgm:t>
        <a:bodyPr/>
        <a:lstStyle/>
        <a:p>
          <a:r>
            <a:rPr lang="en-029" dirty="0" smtClean="0"/>
            <a:t>Blue</a:t>
          </a:r>
          <a:endParaRPr lang="en-JM" dirty="0"/>
        </a:p>
      </dgm:t>
    </dgm:pt>
    <dgm:pt modelId="{1535D652-2B56-4171-8573-9AAA8ED287D6}" type="parTrans" cxnId="{B5D8994B-857D-452D-A814-324B98343EF6}">
      <dgm:prSet/>
      <dgm:spPr/>
      <dgm:t>
        <a:bodyPr/>
        <a:lstStyle/>
        <a:p>
          <a:endParaRPr lang="en-JM"/>
        </a:p>
      </dgm:t>
    </dgm:pt>
    <dgm:pt modelId="{FAA9DB8B-CE41-4A34-BC1C-1D904A6697E8}" type="sibTrans" cxnId="{B5D8994B-857D-452D-A814-324B98343EF6}">
      <dgm:prSet/>
      <dgm:spPr/>
      <dgm:t>
        <a:bodyPr/>
        <a:lstStyle/>
        <a:p>
          <a:endParaRPr lang="en-JM"/>
        </a:p>
      </dgm:t>
    </dgm:pt>
    <dgm:pt modelId="{8F5D1E81-5796-4527-A26F-01A56A96A113}">
      <dgm:prSet phldrT="[Text]"/>
      <dgm:spPr>
        <a:solidFill>
          <a:srgbClr val="FF0000"/>
        </a:solidFill>
      </dgm:spPr>
      <dgm:t>
        <a:bodyPr/>
        <a:lstStyle/>
        <a:p>
          <a:r>
            <a:rPr lang="en-029" dirty="0" smtClean="0"/>
            <a:t>Red</a:t>
          </a:r>
          <a:endParaRPr lang="en-JM" dirty="0"/>
        </a:p>
      </dgm:t>
    </dgm:pt>
    <dgm:pt modelId="{90CC75A0-3B41-425E-B857-73B175621E9C}" type="parTrans" cxnId="{C11AF42A-7FFE-4E7B-8EDE-78AD73479C21}">
      <dgm:prSet/>
      <dgm:spPr/>
      <dgm:t>
        <a:bodyPr/>
        <a:lstStyle/>
        <a:p>
          <a:endParaRPr lang="en-JM"/>
        </a:p>
      </dgm:t>
    </dgm:pt>
    <dgm:pt modelId="{3A30516F-55D2-4F17-88F8-ACEEF91A37E4}" type="sibTrans" cxnId="{C11AF42A-7FFE-4E7B-8EDE-78AD73479C21}">
      <dgm:prSet/>
      <dgm:spPr/>
      <dgm:t>
        <a:bodyPr/>
        <a:lstStyle/>
        <a:p>
          <a:endParaRPr lang="en-JM"/>
        </a:p>
      </dgm:t>
    </dgm:pt>
    <dgm:pt modelId="{C309F0B1-1274-499A-9275-BDF6BF5FD5F3}">
      <dgm:prSet phldrT="[Text]"/>
      <dgm:spPr/>
      <dgm:t>
        <a:bodyPr/>
        <a:lstStyle/>
        <a:p>
          <a:r>
            <a:rPr lang="en-029" dirty="0" smtClean="0"/>
            <a:t>Input Field</a:t>
          </a:r>
          <a:endParaRPr lang="en-JM" dirty="0"/>
        </a:p>
      </dgm:t>
    </dgm:pt>
    <dgm:pt modelId="{5B5A4E7E-AEEF-44C5-83FE-C8B20D309AFE}" type="parTrans" cxnId="{F75FFEE8-ADDA-43E0-9726-CC2DA8D4A1CE}">
      <dgm:prSet/>
      <dgm:spPr/>
      <dgm:t>
        <a:bodyPr/>
        <a:lstStyle/>
        <a:p>
          <a:endParaRPr lang="en-JM"/>
        </a:p>
      </dgm:t>
    </dgm:pt>
    <dgm:pt modelId="{FE1159F2-F404-4C7A-9DD1-14068D5B0A98}" type="sibTrans" cxnId="{F75FFEE8-ADDA-43E0-9726-CC2DA8D4A1CE}">
      <dgm:prSet/>
      <dgm:spPr/>
      <dgm:t>
        <a:bodyPr/>
        <a:lstStyle/>
        <a:p>
          <a:endParaRPr lang="en-JM"/>
        </a:p>
      </dgm:t>
    </dgm:pt>
    <dgm:pt modelId="{5D9E12EC-9500-41EB-B09D-CE48BEC1E430}">
      <dgm:prSet phldrT="[Text]"/>
      <dgm:spPr/>
      <dgm:t>
        <a:bodyPr/>
        <a:lstStyle/>
        <a:p>
          <a:r>
            <a:rPr lang="en-029" dirty="0" smtClean="0"/>
            <a:t>Output Field</a:t>
          </a:r>
          <a:endParaRPr lang="en-JM" dirty="0"/>
        </a:p>
      </dgm:t>
    </dgm:pt>
    <dgm:pt modelId="{D9B5DB99-5D12-4973-8A8C-5634A245042D}" type="parTrans" cxnId="{5DDAAE53-81BA-45E2-86B7-4E0EC4386CDB}">
      <dgm:prSet/>
      <dgm:spPr/>
      <dgm:t>
        <a:bodyPr/>
        <a:lstStyle/>
        <a:p>
          <a:endParaRPr lang="en-JM"/>
        </a:p>
      </dgm:t>
    </dgm:pt>
    <dgm:pt modelId="{EA196C30-8C8E-47E1-A3D6-DD70CAF200C4}" type="sibTrans" cxnId="{5DDAAE53-81BA-45E2-86B7-4E0EC4386CDB}">
      <dgm:prSet/>
      <dgm:spPr/>
      <dgm:t>
        <a:bodyPr/>
        <a:lstStyle/>
        <a:p>
          <a:endParaRPr lang="en-JM"/>
        </a:p>
      </dgm:t>
    </dgm:pt>
    <dgm:pt modelId="{8EF99061-2721-442D-89B8-0A7B16E8643C}" type="pres">
      <dgm:prSet presAssocID="{B5A2456D-075F-4781-94D4-1C4FB4953B14}" presName="Name0" presStyleCnt="0">
        <dgm:presLayoutVars>
          <dgm:dir/>
          <dgm:animLvl val="lvl"/>
          <dgm:resizeHandles val="exact"/>
        </dgm:presLayoutVars>
      </dgm:prSet>
      <dgm:spPr/>
    </dgm:pt>
    <dgm:pt modelId="{E6600FB1-A5A2-4C2F-9BFB-00CD5ECCE9F7}" type="pres">
      <dgm:prSet presAssocID="{35BEEA7D-BF16-40F1-A47B-3FDD8EC99DAE}" presName="linNode" presStyleCnt="0"/>
      <dgm:spPr/>
    </dgm:pt>
    <dgm:pt modelId="{A80FB4FE-09E4-4F2B-B449-2063BEA336CE}" type="pres">
      <dgm:prSet presAssocID="{35BEEA7D-BF16-40F1-A47B-3FDD8EC99D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A6C3628-6E7E-4501-BAED-59CD9FF6E02B}" type="pres">
      <dgm:prSet presAssocID="{35BEEA7D-BF16-40F1-A47B-3FDD8EC99DAE}" presName="descendantText" presStyleLbl="alignAccFollowNode1" presStyleIdx="0" presStyleCnt="2">
        <dgm:presLayoutVars>
          <dgm:bulletEnabled val="1"/>
        </dgm:presLayoutVars>
      </dgm:prSet>
      <dgm:spPr/>
    </dgm:pt>
    <dgm:pt modelId="{89A9652F-3853-4B7B-AE20-C5B19733AF98}" type="pres">
      <dgm:prSet presAssocID="{FAA9DB8B-CE41-4A34-BC1C-1D904A6697E8}" presName="sp" presStyleCnt="0"/>
      <dgm:spPr/>
    </dgm:pt>
    <dgm:pt modelId="{B1FB4975-F540-46FB-967A-52EE324D251B}" type="pres">
      <dgm:prSet presAssocID="{8F5D1E81-5796-4527-A26F-01A56A96A113}" presName="linNode" presStyleCnt="0"/>
      <dgm:spPr/>
    </dgm:pt>
    <dgm:pt modelId="{C3C9EF8F-CB80-43C0-A9F6-9F2BBF2CBF9F}" type="pres">
      <dgm:prSet presAssocID="{8F5D1E81-5796-4527-A26F-01A56A96A1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A0A307E-707B-485B-8B88-9B0A2F78E33A}" type="pres">
      <dgm:prSet presAssocID="{8F5D1E81-5796-4527-A26F-01A56A96A1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5D8994B-857D-452D-A814-324B98343EF6}" srcId="{B5A2456D-075F-4781-94D4-1C4FB4953B14}" destId="{35BEEA7D-BF16-40F1-A47B-3FDD8EC99DAE}" srcOrd="0" destOrd="0" parTransId="{1535D652-2B56-4171-8573-9AAA8ED287D6}" sibTransId="{FAA9DB8B-CE41-4A34-BC1C-1D904A6697E8}"/>
    <dgm:cxn modelId="{8702A63E-439C-41C5-8A48-749FD3D9B646}" type="presOf" srcId="{C309F0B1-1274-499A-9275-BDF6BF5FD5F3}" destId="{EA6C3628-6E7E-4501-BAED-59CD9FF6E02B}" srcOrd="0" destOrd="0" presId="urn:microsoft.com/office/officeart/2005/8/layout/vList5"/>
    <dgm:cxn modelId="{5DDAAE53-81BA-45E2-86B7-4E0EC4386CDB}" srcId="{8F5D1E81-5796-4527-A26F-01A56A96A113}" destId="{5D9E12EC-9500-41EB-B09D-CE48BEC1E430}" srcOrd="0" destOrd="0" parTransId="{D9B5DB99-5D12-4973-8A8C-5634A245042D}" sibTransId="{EA196C30-8C8E-47E1-A3D6-DD70CAF200C4}"/>
    <dgm:cxn modelId="{EE1ED089-C878-407A-9022-C93FC548B8A3}" type="presOf" srcId="{8F5D1E81-5796-4527-A26F-01A56A96A113}" destId="{C3C9EF8F-CB80-43C0-A9F6-9F2BBF2CBF9F}" srcOrd="0" destOrd="0" presId="urn:microsoft.com/office/officeart/2005/8/layout/vList5"/>
    <dgm:cxn modelId="{F75FFEE8-ADDA-43E0-9726-CC2DA8D4A1CE}" srcId="{35BEEA7D-BF16-40F1-A47B-3FDD8EC99DAE}" destId="{C309F0B1-1274-499A-9275-BDF6BF5FD5F3}" srcOrd="0" destOrd="0" parTransId="{5B5A4E7E-AEEF-44C5-83FE-C8B20D309AFE}" sibTransId="{FE1159F2-F404-4C7A-9DD1-14068D5B0A98}"/>
    <dgm:cxn modelId="{1E17E1C4-B1FA-4F67-93DC-34C97890EBF8}" type="presOf" srcId="{35BEEA7D-BF16-40F1-A47B-3FDD8EC99DAE}" destId="{A80FB4FE-09E4-4F2B-B449-2063BEA336CE}" srcOrd="0" destOrd="0" presId="urn:microsoft.com/office/officeart/2005/8/layout/vList5"/>
    <dgm:cxn modelId="{4F12F289-3CCA-4311-8D94-3B7C6A792945}" type="presOf" srcId="{B5A2456D-075F-4781-94D4-1C4FB4953B14}" destId="{8EF99061-2721-442D-89B8-0A7B16E8643C}" srcOrd="0" destOrd="0" presId="urn:microsoft.com/office/officeart/2005/8/layout/vList5"/>
    <dgm:cxn modelId="{C11AF42A-7FFE-4E7B-8EDE-78AD73479C21}" srcId="{B5A2456D-075F-4781-94D4-1C4FB4953B14}" destId="{8F5D1E81-5796-4527-A26F-01A56A96A113}" srcOrd="1" destOrd="0" parTransId="{90CC75A0-3B41-425E-B857-73B175621E9C}" sibTransId="{3A30516F-55D2-4F17-88F8-ACEEF91A37E4}"/>
    <dgm:cxn modelId="{CCD8A6F9-548E-43F0-9340-622068606EB8}" type="presOf" srcId="{5D9E12EC-9500-41EB-B09D-CE48BEC1E430}" destId="{9A0A307E-707B-485B-8B88-9B0A2F78E33A}" srcOrd="0" destOrd="0" presId="urn:microsoft.com/office/officeart/2005/8/layout/vList5"/>
    <dgm:cxn modelId="{E8EDCD8C-3CCA-4F7B-AE91-B8A350F8F215}" type="presParOf" srcId="{8EF99061-2721-442D-89B8-0A7B16E8643C}" destId="{E6600FB1-A5A2-4C2F-9BFB-00CD5ECCE9F7}" srcOrd="0" destOrd="0" presId="urn:microsoft.com/office/officeart/2005/8/layout/vList5"/>
    <dgm:cxn modelId="{1BD34316-18FD-4DA1-8619-E963229A2DC5}" type="presParOf" srcId="{E6600FB1-A5A2-4C2F-9BFB-00CD5ECCE9F7}" destId="{A80FB4FE-09E4-4F2B-B449-2063BEA336CE}" srcOrd="0" destOrd="0" presId="urn:microsoft.com/office/officeart/2005/8/layout/vList5"/>
    <dgm:cxn modelId="{5F15A67D-0F87-4A86-B22C-8C4EC17D2E15}" type="presParOf" srcId="{E6600FB1-A5A2-4C2F-9BFB-00CD5ECCE9F7}" destId="{EA6C3628-6E7E-4501-BAED-59CD9FF6E02B}" srcOrd="1" destOrd="0" presId="urn:microsoft.com/office/officeart/2005/8/layout/vList5"/>
    <dgm:cxn modelId="{D1BA0483-1A80-4278-A403-412F595B4DB7}" type="presParOf" srcId="{8EF99061-2721-442D-89B8-0A7B16E8643C}" destId="{89A9652F-3853-4B7B-AE20-C5B19733AF98}" srcOrd="1" destOrd="0" presId="urn:microsoft.com/office/officeart/2005/8/layout/vList5"/>
    <dgm:cxn modelId="{4EAF614E-F228-4AFD-A936-67F6FC4B5295}" type="presParOf" srcId="{8EF99061-2721-442D-89B8-0A7B16E8643C}" destId="{B1FB4975-F540-46FB-967A-52EE324D251B}" srcOrd="2" destOrd="0" presId="urn:microsoft.com/office/officeart/2005/8/layout/vList5"/>
    <dgm:cxn modelId="{657094D9-49E9-4C06-A823-34F263F6D042}" type="presParOf" srcId="{B1FB4975-F540-46FB-967A-52EE324D251B}" destId="{C3C9EF8F-CB80-43C0-A9F6-9F2BBF2CBF9F}" srcOrd="0" destOrd="0" presId="urn:microsoft.com/office/officeart/2005/8/layout/vList5"/>
    <dgm:cxn modelId="{6C3C2EA3-3B89-4171-9DB8-34162B89C8A9}" type="presParOf" srcId="{B1FB4975-F540-46FB-967A-52EE324D251B}" destId="{9A0A307E-707B-485B-8B88-9B0A2F78E3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3FABE71A-16F7-434C-A7FB-875FC730DAE8}">
      <dgm:prSet phldrT="[Text]"/>
      <dgm:spPr/>
      <dgm:t>
        <a:bodyPr/>
        <a:lstStyle/>
        <a:p>
          <a:r>
            <a:rPr lang="en-029" dirty="0" smtClean="0"/>
            <a:t>Arrow UP</a:t>
          </a:r>
          <a:endParaRPr lang="en-JM" dirty="0"/>
        </a:p>
      </dgm:t>
    </dgm:pt>
    <dgm:pt modelId="{330708B5-4D97-4C2C-BBCD-CCA8073498F6}" type="parTrans" cxnId="{839559EC-EE7C-4435-83AE-FCA541941C33}">
      <dgm:prSet/>
      <dgm:spPr/>
      <dgm:t>
        <a:bodyPr/>
        <a:lstStyle/>
        <a:p>
          <a:endParaRPr lang="en-JM"/>
        </a:p>
      </dgm:t>
    </dgm:pt>
    <dgm:pt modelId="{225C4215-7FC5-43C4-B950-8A3045AC7122}" type="sibTrans" cxnId="{839559EC-EE7C-4435-83AE-FCA541941C33}">
      <dgm:prSet/>
      <dgm:spPr/>
      <dgm:t>
        <a:bodyPr/>
        <a:lstStyle/>
        <a:p>
          <a:endParaRPr lang="en-JM"/>
        </a:p>
      </dgm:t>
    </dgm:pt>
    <dgm:pt modelId="{BC4BEB1B-D4B3-46DF-8AF2-1B697A835047}">
      <dgm:prSet phldrT="[Text]"/>
      <dgm:spPr/>
      <dgm:t>
        <a:bodyPr/>
        <a:lstStyle/>
        <a:p>
          <a:r>
            <a:rPr lang="en-029" dirty="0" smtClean="0"/>
            <a:t>Arrow Down</a:t>
          </a:r>
          <a:endParaRPr lang="en-JM" dirty="0"/>
        </a:p>
      </dgm:t>
    </dgm:pt>
    <dgm:pt modelId="{4389467C-3451-4C72-BE53-D19FC832B3E5}" type="parTrans" cxnId="{FCE6835E-B19B-4194-AAF6-91BD387039E4}">
      <dgm:prSet/>
      <dgm:spPr/>
      <dgm:t>
        <a:bodyPr/>
        <a:lstStyle/>
        <a:p>
          <a:endParaRPr lang="en-JM"/>
        </a:p>
      </dgm:t>
    </dgm:pt>
    <dgm:pt modelId="{0E986CA3-711D-4148-85CD-6B7F7B48F607}" type="sibTrans" cxnId="{FCE6835E-B19B-4194-AAF6-91BD387039E4}">
      <dgm:prSet/>
      <dgm:spPr/>
      <dgm:t>
        <a:bodyPr/>
        <a:lstStyle/>
        <a:p>
          <a:endParaRPr lang="en-JM"/>
        </a:p>
      </dgm:t>
    </dgm:pt>
    <dgm:pt modelId="{C01E19BE-E9BB-4AFF-80A8-74D2F4901B5B}">
      <dgm:prSet phldrT="[Text]"/>
      <dgm:spPr/>
      <dgm:t>
        <a:bodyPr/>
        <a:lstStyle/>
        <a:p>
          <a:r>
            <a:rPr lang="en-029" dirty="0" smtClean="0"/>
            <a:t>Select Icon</a:t>
          </a:r>
          <a:endParaRPr lang="en-JM" dirty="0"/>
        </a:p>
      </dgm:t>
    </dgm:pt>
    <dgm:pt modelId="{D639262B-6FD9-43DB-BFF4-B7613AC4E7F9}" type="parTrans" cxnId="{0D45BF60-F300-4699-BEFB-B62A08E5114B}">
      <dgm:prSet/>
      <dgm:spPr/>
      <dgm:t>
        <a:bodyPr/>
        <a:lstStyle/>
        <a:p>
          <a:endParaRPr lang="en-JM"/>
        </a:p>
      </dgm:t>
    </dgm:pt>
    <dgm:pt modelId="{5FE5BE43-5DCE-4448-8C70-CC61AC8EA21A}" type="sibTrans" cxnId="{0D45BF60-F300-4699-BEFB-B62A08E5114B}">
      <dgm:prSet/>
      <dgm:spPr/>
      <dgm:t>
        <a:bodyPr/>
        <a:lstStyle/>
        <a:p>
          <a:endParaRPr lang="en-JM"/>
        </a:p>
      </dgm:t>
    </dgm:pt>
    <dgm:pt modelId="{FD5CCA1C-B66D-42BA-B706-F8B0484F7788}">
      <dgm:prSet phldrT="[Text]"/>
      <dgm:spPr/>
      <dgm:t>
        <a:bodyPr/>
        <a:lstStyle/>
        <a:p>
          <a:r>
            <a:rPr lang="en-029" dirty="0" smtClean="0"/>
            <a:t>Special</a:t>
          </a:r>
          <a:endParaRPr lang="en-JM" dirty="0"/>
        </a:p>
      </dgm:t>
    </dgm:pt>
    <dgm:pt modelId="{2BEE0CD5-01C1-4DF5-90CC-8958F3A960CF}" type="parTrans" cxnId="{364C189D-E144-46C7-8BAF-F88D707E75B2}">
      <dgm:prSet/>
      <dgm:spPr/>
      <dgm:t>
        <a:bodyPr/>
        <a:lstStyle/>
        <a:p>
          <a:endParaRPr lang="en-JM"/>
        </a:p>
      </dgm:t>
    </dgm:pt>
    <dgm:pt modelId="{ACDCEEFC-FF5A-45FC-90F1-35268442C159}" type="sibTrans" cxnId="{364C189D-E144-46C7-8BAF-F88D707E75B2}">
      <dgm:prSet/>
      <dgm:spPr/>
      <dgm:t>
        <a:bodyPr/>
        <a:lstStyle/>
        <a:p>
          <a:endParaRPr lang="en-JM"/>
        </a:p>
      </dgm:t>
    </dgm:pt>
    <dgm:pt modelId="{6ED20F22-86BB-4A17-A683-990B5A649631}">
      <dgm:prSet phldrT="[Text]"/>
      <dgm:spPr/>
      <dgm:t>
        <a:bodyPr/>
        <a:lstStyle/>
        <a:p>
          <a:r>
            <a:rPr lang="en-029" dirty="0" smtClean="0"/>
            <a:t>Water Molecule</a:t>
          </a:r>
          <a:endParaRPr lang="en-JM" dirty="0"/>
        </a:p>
      </dgm:t>
    </dgm:pt>
    <dgm:pt modelId="{48C6D93D-3DC2-441D-8DF0-E0E24EC19B37}" type="parTrans" cxnId="{EEF82AA0-B2DB-4536-9A04-87A7354731D8}">
      <dgm:prSet/>
      <dgm:spPr/>
      <dgm:t>
        <a:bodyPr/>
        <a:lstStyle/>
        <a:p>
          <a:endParaRPr lang="en-JM"/>
        </a:p>
      </dgm:t>
    </dgm:pt>
    <dgm:pt modelId="{D9F7612C-0489-489C-BAE7-C6D067098185}" type="sibTrans" cxnId="{EEF82AA0-B2DB-4536-9A04-87A7354731D8}">
      <dgm:prSet/>
      <dgm:spPr/>
      <dgm:t>
        <a:bodyPr/>
        <a:lstStyle/>
        <a:p>
          <a:endParaRPr lang="en-JM"/>
        </a:p>
      </dgm:t>
    </dgm:pt>
    <dgm:pt modelId="{6F2A3D9E-E5F6-4CE0-8667-4C4FA38FAAFB}">
      <dgm:prSet phldrT="[Text]"/>
      <dgm:spPr/>
      <dgm:t>
        <a:bodyPr/>
        <a:lstStyle/>
        <a:p>
          <a:r>
            <a:rPr lang="en-029" dirty="0" smtClean="0"/>
            <a:t>Pad Lock</a:t>
          </a:r>
          <a:endParaRPr lang="en-JM" dirty="0"/>
        </a:p>
      </dgm:t>
    </dgm:pt>
    <dgm:pt modelId="{AEFA4BB6-1C3D-45C2-B185-12A95B45160B}" type="parTrans" cxnId="{9657C094-5A79-48D5-AD79-192562EA6EE0}">
      <dgm:prSet/>
      <dgm:spPr/>
      <dgm:t>
        <a:bodyPr/>
        <a:lstStyle/>
        <a:p>
          <a:endParaRPr lang="en-JM"/>
        </a:p>
      </dgm:t>
    </dgm:pt>
    <dgm:pt modelId="{2EA3C3FC-DFF0-4B16-BEB4-8CF09B10CEE6}" type="sibTrans" cxnId="{9657C094-5A79-48D5-AD79-192562EA6EE0}">
      <dgm:prSet/>
      <dgm:spPr/>
      <dgm:t>
        <a:bodyPr/>
        <a:lstStyle/>
        <a:p>
          <a:endParaRPr lang="en-JM"/>
        </a:p>
      </dgm:t>
    </dgm:pt>
    <dgm:pt modelId="{386545B4-15E9-4510-ABAA-61A272B1120F}">
      <dgm:prSet phldrT="[Text]"/>
      <dgm:spPr/>
      <dgm:t>
        <a:bodyPr/>
        <a:lstStyle/>
        <a:p>
          <a:r>
            <a:rPr lang="en-029" dirty="0" smtClean="0"/>
            <a:t>Arrow Right</a:t>
          </a:r>
          <a:endParaRPr lang="en-JM" dirty="0"/>
        </a:p>
      </dgm:t>
    </dgm:pt>
    <dgm:pt modelId="{3D61F1F5-7FCC-475E-A939-6E0ECEA04E43}" type="parTrans" cxnId="{3AA936D5-3C60-43EE-BBA3-27326F482BF5}">
      <dgm:prSet/>
      <dgm:spPr/>
      <dgm:t>
        <a:bodyPr/>
        <a:lstStyle/>
        <a:p>
          <a:endParaRPr lang="en-JM"/>
        </a:p>
      </dgm:t>
    </dgm:pt>
    <dgm:pt modelId="{89FE9245-6E2F-4BE2-8781-AD15BEBB1363}" type="sibTrans" cxnId="{3AA936D5-3C60-43EE-BBA3-27326F482BF5}">
      <dgm:prSet/>
      <dgm:spPr/>
      <dgm:t>
        <a:bodyPr/>
        <a:lstStyle/>
        <a:p>
          <a:endParaRPr lang="en-JM"/>
        </a:p>
      </dgm:t>
    </dgm:pt>
    <dgm:pt modelId="{CEABF5D8-CDF1-4548-8421-E500BFD90C63}">
      <dgm:prSet phldrT="[Text]"/>
      <dgm:spPr/>
      <dgm:t>
        <a:bodyPr/>
        <a:lstStyle/>
        <a:p>
          <a:r>
            <a:rPr lang="en-029" smtClean="0"/>
            <a:t>Arrow </a:t>
          </a:r>
          <a:r>
            <a:rPr lang="en-029" dirty="0" smtClean="0"/>
            <a:t>Left</a:t>
          </a:r>
          <a:endParaRPr lang="en-JM" dirty="0"/>
        </a:p>
      </dgm:t>
    </dgm:pt>
    <dgm:pt modelId="{8CD81092-18C7-422E-B475-E019ED6EA60C}" type="parTrans" cxnId="{D155F1A1-8EFB-4952-8C4B-813AB1FBFFEF}">
      <dgm:prSet/>
      <dgm:spPr/>
      <dgm:t>
        <a:bodyPr/>
        <a:lstStyle/>
        <a:p>
          <a:endParaRPr lang="en-JM"/>
        </a:p>
      </dgm:t>
    </dgm:pt>
    <dgm:pt modelId="{C43BE222-E060-4E09-BF3C-B4E9BB55D8AE}" type="sibTrans" cxnId="{D155F1A1-8EFB-4952-8C4B-813AB1FBFFEF}">
      <dgm:prSet/>
      <dgm:spPr/>
      <dgm:t>
        <a:bodyPr/>
        <a:lstStyle/>
        <a:p>
          <a:endParaRPr lang="en-JM"/>
        </a:p>
      </dgm:t>
    </dgm:pt>
    <dgm:pt modelId="{9D5E6385-8FFF-4B57-A9B5-00ED00673016}">
      <dgm:prSet phldrT="[Text]"/>
      <dgm:spPr/>
      <dgm:t>
        <a:bodyPr/>
        <a:lstStyle/>
        <a:p>
          <a:r>
            <a:rPr lang="en-029" dirty="0" smtClean="0"/>
            <a:t>Cursors</a:t>
          </a:r>
          <a:endParaRPr lang="en-JM" dirty="0"/>
        </a:p>
      </dgm:t>
    </dgm:pt>
    <dgm:pt modelId="{A4E23C61-19FB-425B-A1FD-9743506B17EA}" type="parTrans" cxnId="{B9177860-24A5-49DD-9ACF-298CD4690B4A}">
      <dgm:prSet/>
      <dgm:spPr/>
      <dgm:t>
        <a:bodyPr/>
        <a:lstStyle/>
        <a:p>
          <a:endParaRPr lang="en-JM"/>
        </a:p>
      </dgm:t>
    </dgm:pt>
    <dgm:pt modelId="{C6C587C0-11B6-4056-AAC7-CB3B79056E5C}" type="sibTrans" cxnId="{B9177860-24A5-49DD-9ACF-298CD4690B4A}">
      <dgm:prSet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 smtClean="0"/>
            <a:t>Functions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60711743-43AC-43C2-88AC-7B970538E716}">
      <dgm:prSet phldrT="[Text]"/>
      <dgm:spPr/>
      <dgm:t>
        <a:bodyPr/>
        <a:lstStyle/>
        <a:p>
          <a:r>
            <a:rPr lang="en-029" dirty="0" smtClean="0"/>
            <a:t>Gate Frequency</a:t>
          </a:r>
          <a:endParaRPr lang="en-JM" dirty="0"/>
        </a:p>
      </dgm:t>
    </dgm:pt>
    <dgm:pt modelId="{FF96C765-5310-4B5A-83E0-ED8C0C6D425C}" type="parTrans" cxnId="{ABC823E3-B241-4BCD-B295-39697531DCE1}">
      <dgm:prSet/>
      <dgm:spPr/>
      <dgm:t>
        <a:bodyPr/>
        <a:lstStyle/>
        <a:p>
          <a:endParaRPr lang="en-JM"/>
        </a:p>
      </dgm:t>
    </dgm:pt>
    <dgm:pt modelId="{3D8B990F-5AE1-4AB5-8B32-075B14B81013}" type="sibTrans" cxnId="{ABC823E3-B241-4BCD-B295-39697531DCE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r>
            <a:rPr lang="en-029" dirty="0" smtClean="0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r>
            <a:rPr lang="en-029" dirty="0" smtClean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r>
            <a:rPr lang="en-029" dirty="0" smtClean="0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9F68A235-4B00-4004-8019-D14B9C6462AD}" type="pres">
      <dgm:prSet presAssocID="{508D9315-19C3-4A8A-9FF2-65E61C9EAFD9}" presName="layout" presStyleCnt="0">
        <dgm:presLayoutVars>
          <dgm:chMax/>
          <dgm:chPref/>
          <dgm:dir/>
          <dgm:resizeHandles/>
        </dgm:presLayoutVars>
      </dgm:prSet>
      <dgm:spPr/>
    </dgm:pt>
    <dgm:pt modelId="{AA7F48D4-441F-43E1-81BB-66CA02830C00}" type="pres">
      <dgm:prSet presAssocID="{79BD1AF1-AD2C-44C7-A45D-0DA217EBD0EB}" presName="root" presStyleCnt="0">
        <dgm:presLayoutVars>
          <dgm:chMax/>
          <dgm:chPref/>
        </dgm:presLayoutVars>
      </dgm:prSet>
      <dgm:spPr/>
    </dgm:pt>
    <dgm:pt modelId="{6CCDBD2A-CAD1-47B4-8094-FD9EE8EFBFBF}" type="pres">
      <dgm:prSet presAssocID="{79BD1AF1-AD2C-44C7-A45D-0DA217EBD0EB}" presName="rootComposite" presStyleCnt="0">
        <dgm:presLayoutVars/>
      </dgm:prSet>
      <dgm:spPr/>
    </dgm:pt>
    <dgm:pt modelId="{6BB9227B-9A92-4EF9-8042-B9B1FB2867BE}" type="pres">
      <dgm:prSet presAssocID="{79BD1AF1-AD2C-44C7-A45D-0DA217EBD0EB}" presName="ParentAccent" presStyleLbl="alignNode1" presStyleIdx="0" presStyleCnt="3"/>
      <dgm:spPr/>
    </dgm:pt>
    <dgm:pt modelId="{41524153-79B7-4DE0-BBCC-5292B0000C18}" type="pres">
      <dgm:prSet presAssocID="{79BD1AF1-AD2C-44C7-A45D-0DA217EBD0EB}" presName="ParentSmallAccent" presStyleLbl="fgAcc1" presStyleIdx="0" presStyleCnt="3"/>
      <dgm:spPr/>
    </dgm:pt>
    <dgm:pt modelId="{18919F2A-C001-4FDE-9583-657BC11CF272}" type="pres">
      <dgm:prSet presAssocID="{79BD1AF1-AD2C-44C7-A45D-0DA217EBD0EB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E6F0053E-25AA-4630-8532-9D831D0EB31F}" type="pres">
      <dgm:prSet presAssocID="{79BD1AF1-AD2C-44C7-A45D-0DA217EBD0EB}" presName="childShape" presStyleCnt="0">
        <dgm:presLayoutVars>
          <dgm:chMax val="0"/>
          <dgm:chPref val="0"/>
        </dgm:presLayoutVars>
      </dgm:prSet>
      <dgm:spPr/>
    </dgm:pt>
    <dgm:pt modelId="{0DEFB524-6B22-434C-B47A-811ABB6CBB00}" type="pres">
      <dgm:prSet presAssocID="{60711743-43AC-43C2-88AC-7B970538E716}" presName="childComposite" presStyleCnt="0">
        <dgm:presLayoutVars>
          <dgm:chMax val="0"/>
          <dgm:chPref val="0"/>
        </dgm:presLayoutVars>
      </dgm:prSet>
      <dgm:spPr/>
    </dgm:pt>
    <dgm:pt modelId="{6F297791-6064-4C88-A009-BF026C37CD72}" type="pres">
      <dgm:prSet presAssocID="{60711743-43AC-43C2-88AC-7B970538E716}" presName="ChildAccent" presStyleLbl="solidFgAcc1" presStyleIdx="0" presStyleCnt="11"/>
      <dgm:spPr/>
    </dgm:pt>
    <dgm:pt modelId="{9ADBCF20-ACAB-4C5A-B5A2-D9CB50772506}" type="pres">
      <dgm:prSet presAssocID="{60711743-43AC-43C2-88AC-7B970538E716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55AB0571-EFC3-43DB-90DB-B56DEFF08E15}" type="pres">
      <dgm:prSet presAssocID="{753E699D-95FF-4730-AC4E-D91180AC41BC}" presName="childComposite" presStyleCnt="0">
        <dgm:presLayoutVars>
          <dgm:chMax val="0"/>
          <dgm:chPref val="0"/>
        </dgm:presLayoutVars>
      </dgm:prSet>
      <dgm:spPr/>
    </dgm:pt>
    <dgm:pt modelId="{24BD906C-C7E0-488C-88B2-A9DA1A929AAB}" type="pres">
      <dgm:prSet presAssocID="{753E699D-95FF-4730-AC4E-D91180AC41BC}" presName="ChildAccent" presStyleLbl="solidFgAcc1" presStyleIdx="1" presStyleCnt="11"/>
      <dgm:spPr/>
    </dgm:pt>
    <dgm:pt modelId="{1183ADDD-2710-4CF6-921E-C902FA56DC4B}" type="pres">
      <dgm:prSet presAssocID="{753E699D-95FF-4730-AC4E-D91180AC41BC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58A5B5F5-F8E6-4F0E-8305-54C54B6E7388}" type="pres">
      <dgm:prSet presAssocID="{7C6E3E8F-5827-40BF-9046-EFFF6333A15A}" presName="childComposite" presStyleCnt="0">
        <dgm:presLayoutVars>
          <dgm:chMax val="0"/>
          <dgm:chPref val="0"/>
        </dgm:presLayoutVars>
      </dgm:prSet>
      <dgm:spPr/>
    </dgm:pt>
    <dgm:pt modelId="{95C5966C-D7D1-4E9C-A142-B1677B6EBB84}" type="pres">
      <dgm:prSet presAssocID="{7C6E3E8F-5827-40BF-9046-EFFF6333A15A}" presName="ChildAccent" presStyleLbl="solidFgAcc1" presStyleIdx="2" presStyleCnt="11"/>
      <dgm:spPr/>
    </dgm:pt>
    <dgm:pt modelId="{B8CADB4A-4441-4EF5-AD49-9DEBCF955B1D}" type="pres">
      <dgm:prSet presAssocID="{7C6E3E8F-5827-40BF-9046-EFFF6333A15A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36660608-6928-4472-B260-7D6B03CCDB4E}" type="pres">
      <dgm:prSet presAssocID="{8245DF51-358F-4092-8758-D1C6FA949AD8}" presName="childComposite" presStyleCnt="0">
        <dgm:presLayoutVars>
          <dgm:chMax val="0"/>
          <dgm:chPref val="0"/>
        </dgm:presLayoutVars>
      </dgm:prSet>
      <dgm:spPr/>
    </dgm:pt>
    <dgm:pt modelId="{8F0A4C44-655C-4D0D-B5E8-A76665BACE05}" type="pres">
      <dgm:prSet presAssocID="{8245DF51-358F-4092-8758-D1C6FA949AD8}" presName="ChildAccent" presStyleLbl="solidFgAcc1" presStyleIdx="3" presStyleCnt="11"/>
      <dgm:spPr/>
    </dgm:pt>
    <dgm:pt modelId="{EBC9C139-D375-4432-93FF-AEFDCBA23BEF}" type="pres">
      <dgm:prSet presAssocID="{8245DF51-358F-4092-8758-D1C6FA949AD8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F681EFBE-DDB6-4867-9543-0C4A8976F2BC}" type="pres">
      <dgm:prSet presAssocID="{9D5E6385-8FFF-4B57-A9B5-00ED00673016}" presName="root" presStyleCnt="0">
        <dgm:presLayoutVars>
          <dgm:chMax/>
          <dgm:chPref/>
        </dgm:presLayoutVars>
      </dgm:prSet>
      <dgm:spPr/>
    </dgm:pt>
    <dgm:pt modelId="{6F9251E6-DF97-48E2-8D7E-83835AD8AF86}" type="pres">
      <dgm:prSet presAssocID="{9D5E6385-8FFF-4B57-A9B5-00ED00673016}" presName="rootComposite" presStyleCnt="0">
        <dgm:presLayoutVars/>
      </dgm:prSet>
      <dgm:spPr/>
    </dgm:pt>
    <dgm:pt modelId="{32336C2B-8B69-4E48-B160-47D8B8BE8A0E}" type="pres">
      <dgm:prSet presAssocID="{9D5E6385-8FFF-4B57-A9B5-00ED00673016}" presName="ParentAccent" presStyleLbl="alignNode1" presStyleIdx="1" presStyleCnt="3"/>
      <dgm:spPr/>
    </dgm:pt>
    <dgm:pt modelId="{9B4B9CEA-B253-4C1A-BD06-47014991797F}" type="pres">
      <dgm:prSet presAssocID="{9D5E6385-8FFF-4B57-A9B5-00ED00673016}" presName="ParentSmallAccent" presStyleLbl="fgAcc1" presStyleIdx="1" presStyleCnt="3"/>
      <dgm:spPr/>
    </dgm:pt>
    <dgm:pt modelId="{7E6EE36F-B9E5-4474-BBFF-60907EBD2E54}" type="pres">
      <dgm:prSet presAssocID="{9D5E6385-8FFF-4B57-A9B5-00ED00673016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A71D9551-5547-4CE2-AD3D-A35F9096F2A0}" type="pres">
      <dgm:prSet presAssocID="{9D5E6385-8FFF-4B57-A9B5-00ED00673016}" presName="childShape" presStyleCnt="0">
        <dgm:presLayoutVars>
          <dgm:chMax val="0"/>
          <dgm:chPref val="0"/>
        </dgm:presLayoutVars>
      </dgm:prSet>
      <dgm:spPr/>
    </dgm:pt>
    <dgm:pt modelId="{6785B8E1-7DF0-4457-8730-BC5B133FB68B}" type="pres">
      <dgm:prSet presAssocID="{CEABF5D8-CDF1-4548-8421-E500BFD90C63}" presName="childComposite" presStyleCnt="0">
        <dgm:presLayoutVars>
          <dgm:chMax val="0"/>
          <dgm:chPref val="0"/>
        </dgm:presLayoutVars>
      </dgm:prSet>
      <dgm:spPr/>
    </dgm:pt>
    <dgm:pt modelId="{A59B1A98-2DE9-4DCE-96B9-F51F5CB2F267}" type="pres">
      <dgm:prSet presAssocID="{CEABF5D8-CDF1-4548-8421-E500BFD90C63}" presName="ChildAccent" presStyleLbl="solidFgAcc1" presStyleIdx="4" presStyleCnt="11"/>
      <dgm:spPr/>
    </dgm:pt>
    <dgm:pt modelId="{28987851-C28C-4AFF-AEF6-803EA9261F8A}" type="pres">
      <dgm:prSet presAssocID="{CEABF5D8-CDF1-4548-8421-E500BFD90C63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90285E02-459B-4EAB-9BC1-2F2E157579B1}" type="pres">
      <dgm:prSet presAssocID="{386545B4-15E9-4510-ABAA-61A272B1120F}" presName="childComposite" presStyleCnt="0">
        <dgm:presLayoutVars>
          <dgm:chMax val="0"/>
          <dgm:chPref val="0"/>
        </dgm:presLayoutVars>
      </dgm:prSet>
      <dgm:spPr/>
    </dgm:pt>
    <dgm:pt modelId="{5F396648-06AD-4072-B8ED-15913A3C559C}" type="pres">
      <dgm:prSet presAssocID="{386545B4-15E9-4510-ABAA-61A272B1120F}" presName="ChildAccent" presStyleLbl="solidFgAcc1" presStyleIdx="5" presStyleCnt="11"/>
      <dgm:spPr/>
    </dgm:pt>
    <dgm:pt modelId="{D9CF2269-F753-4BC8-95FA-88E7226D3553}" type="pres">
      <dgm:prSet presAssocID="{386545B4-15E9-4510-ABAA-61A272B1120F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A3C5BA89-C120-4AC8-8616-E86335928222}" type="pres">
      <dgm:prSet presAssocID="{3FABE71A-16F7-434C-A7FB-875FC730DAE8}" presName="childComposite" presStyleCnt="0">
        <dgm:presLayoutVars>
          <dgm:chMax val="0"/>
          <dgm:chPref val="0"/>
        </dgm:presLayoutVars>
      </dgm:prSet>
      <dgm:spPr/>
    </dgm:pt>
    <dgm:pt modelId="{C69C2DD7-410B-4F2B-A539-B6F888AC6CA0}" type="pres">
      <dgm:prSet presAssocID="{3FABE71A-16F7-434C-A7FB-875FC730DAE8}" presName="ChildAccent" presStyleLbl="solidFgAcc1" presStyleIdx="6" presStyleCnt="11"/>
      <dgm:spPr/>
    </dgm:pt>
    <dgm:pt modelId="{B0C09771-D644-4BBD-A82C-5725F1BCE1E5}" type="pres">
      <dgm:prSet presAssocID="{3FABE71A-16F7-434C-A7FB-875FC730DAE8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4929898-04F1-4AC4-A681-858B65F15B87}" type="pres">
      <dgm:prSet presAssocID="{BC4BEB1B-D4B3-46DF-8AF2-1B697A835047}" presName="childComposite" presStyleCnt="0">
        <dgm:presLayoutVars>
          <dgm:chMax val="0"/>
          <dgm:chPref val="0"/>
        </dgm:presLayoutVars>
      </dgm:prSet>
      <dgm:spPr/>
    </dgm:pt>
    <dgm:pt modelId="{6E40D8D1-8777-493D-9ACA-F3BC99D2F239}" type="pres">
      <dgm:prSet presAssocID="{BC4BEB1B-D4B3-46DF-8AF2-1B697A835047}" presName="ChildAccent" presStyleLbl="solidFgAcc1" presStyleIdx="7" presStyleCnt="11"/>
      <dgm:spPr/>
    </dgm:pt>
    <dgm:pt modelId="{C80D11DB-5849-47FE-B0A2-1300988A4A0D}" type="pres">
      <dgm:prSet presAssocID="{BC4BEB1B-D4B3-46DF-8AF2-1B697A835047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78DCAC41-4FB6-4819-852E-285165A0B16C}" type="pres">
      <dgm:prSet presAssocID="{C01E19BE-E9BB-4AFF-80A8-74D2F4901B5B}" presName="childComposite" presStyleCnt="0">
        <dgm:presLayoutVars>
          <dgm:chMax val="0"/>
          <dgm:chPref val="0"/>
        </dgm:presLayoutVars>
      </dgm:prSet>
      <dgm:spPr/>
    </dgm:pt>
    <dgm:pt modelId="{D5F3AC89-E79E-4E8D-8D68-373EDDEFBBBF}" type="pres">
      <dgm:prSet presAssocID="{C01E19BE-E9BB-4AFF-80A8-74D2F4901B5B}" presName="ChildAccent" presStyleLbl="solidFgAcc1" presStyleIdx="8" presStyleCnt="11"/>
      <dgm:spPr/>
    </dgm:pt>
    <dgm:pt modelId="{055CD02C-BF04-4A56-A2C3-D4E022C74597}" type="pres">
      <dgm:prSet presAssocID="{C01E19BE-E9BB-4AFF-80A8-74D2F4901B5B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7202ACC6-8019-4DA5-AD73-A51E7F2C5A6A}" type="pres">
      <dgm:prSet presAssocID="{FD5CCA1C-B66D-42BA-B706-F8B0484F7788}" presName="root" presStyleCnt="0">
        <dgm:presLayoutVars>
          <dgm:chMax/>
          <dgm:chPref/>
        </dgm:presLayoutVars>
      </dgm:prSet>
      <dgm:spPr/>
    </dgm:pt>
    <dgm:pt modelId="{DE9C3DFD-E2F5-4D25-B44F-CCF8BA0B4F20}" type="pres">
      <dgm:prSet presAssocID="{FD5CCA1C-B66D-42BA-B706-F8B0484F7788}" presName="rootComposite" presStyleCnt="0">
        <dgm:presLayoutVars/>
      </dgm:prSet>
      <dgm:spPr/>
    </dgm:pt>
    <dgm:pt modelId="{ACC1EFFA-0AED-42F7-B898-C187D6AB9E1A}" type="pres">
      <dgm:prSet presAssocID="{FD5CCA1C-B66D-42BA-B706-F8B0484F7788}" presName="ParentAccent" presStyleLbl="alignNode1" presStyleIdx="2" presStyleCnt="3"/>
      <dgm:spPr/>
    </dgm:pt>
    <dgm:pt modelId="{D0595EBC-A415-4852-8DFA-F71F9B1044AF}" type="pres">
      <dgm:prSet presAssocID="{FD5CCA1C-B66D-42BA-B706-F8B0484F7788}" presName="ParentSmallAccent" presStyleLbl="fgAcc1" presStyleIdx="2" presStyleCnt="3"/>
      <dgm:spPr/>
    </dgm:pt>
    <dgm:pt modelId="{35CF8EB2-5E85-467F-8A65-46F29B5FE9FC}" type="pres">
      <dgm:prSet presAssocID="{FD5CCA1C-B66D-42BA-B706-F8B0484F7788}" presName="Parent" presStyleLbl="revTx" presStyleIdx="11" presStyleCnt="14">
        <dgm:presLayoutVars>
          <dgm:chMax/>
          <dgm:chPref val="4"/>
          <dgm:bulletEnabled val="1"/>
        </dgm:presLayoutVars>
      </dgm:prSet>
      <dgm:spPr/>
    </dgm:pt>
    <dgm:pt modelId="{BAA715AB-BBCE-434C-9EEF-850334DFC3AC}" type="pres">
      <dgm:prSet presAssocID="{FD5CCA1C-B66D-42BA-B706-F8B0484F7788}" presName="childShape" presStyleCnt="0">
        <dgm:presLayoutVars>
          <dgm:chMax val="0"/>
          <dgm:chPref val="0"/>
        </dgm:presLayoutVars>
      </dgm:prSet>
      <dgm:spPr/>
    </dgm:pt>
    <dgm:pt modelId="{4B27682A-3F84-47D3-9EB0-DED6785928FA}" type="pres">
      <dgm:prSet presAssocID="{6ED20F22-86BB-4A17-A683-990B5A649631}" presName="childComposite" presStyleCnt="0">
        <dgm:presLayoutVars>
          <dgm:chMax val="0"/>
          <dgm:chPref val="0"/>
        </dgm:presLayoutVars>
      </dgm:prSet>
      <dgm:spPr/>
    </dgm:pt>
    <dgm:pt modelId="{FA98CC3D-E917-4195-A4BA-5F013E7D8ECC}" type="pres">
      <dgm:prSet presAssocID="{6ED20F22-86BB-4A17-A683-990B5A649631}" presName="ChildAccent" presStyleLbl="solidFgAcc1" presStyleIdx="9" presStyleCnt="11"/>
      <dgm:spPr/>
    </dgm:pt>
    <dgm:pt modelId="{09136AE4-6E07-4823-93B5-6034B4374DAC}" type="pres">
      <dgm:prSet presAssocID="{6ED20F22-86BB-4A17-A683-990B5A649631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026A8C43-9FF0-4660-98C6-B0C39CFBA84B}" type="pres">
      <dgm:prSet presAssocID="{6F2A3D9E-E5F6-4CE0-8667-4C4FA38FAAFB}" presName="childComposite" presStyleCnt="0">
        <dgm:presLayoutVars>
          <dgm:chMax val="0"/>
          <dgm:chPref val="0"/>
        </dgm:presLayoutVars>
      </dgm:prSet>
      <dgm:spPr/>
    </dgm:pt>
    <dgm:pt modelId="{AD71C73C-6B85-402C-B39D-0AC6247C8C2A}" type="pres">
      <dgm:prSet presAssocID="{6F2A3D9E-E5F6-4CE0-8667-4C4FA38FAAFB}" presName="ChildAccent" presStyleLbl="solidFgAcc1" presStyleIdx="10" presStyleCnt="11"/>
      <dgm:spPr/>
    </dgm:pt>
    <dgm:pt modelId="{2F68B496-9E70-441D-9E21-343BAB4B49C7}" type="pres">
      <dgm:prSet presAssocID="{6F2A3D9E-E5F6-4CE0-8667-4C4FA38FAAFB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364C189D-E144-46C7-8BAF-F88D707E75B2}" srcId="{508D9315-19C3-4A8A-9FF2-65E61C9EAFD9}" destId="{FD5CCA1C-B66D-42BA-B706-F8B0484F7788}" srcOrd="2" destOrd="0" parTransId="{2BEE0CD5-01C1-4DF5-90CC-8958F3A960CF}" sibTransId="{ACDCEEFC-FF5A-45FC-90F1-35268442C159}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D5B1390C-5FC4-4DA1-8813-0D97DFFC9203}" type="presOf" srcId="{6ED20F22-86BB-4A17-A683-990B5A649631}" destId="{09136AE4-6E07-4823-93B5-6034B4374DAC}" srcOrd="0" destOrd="0" presId="urn:microsoft.com/office/officeart/2008/layout/SquareAccentList"/>
    <dgm:cxn modelId="{843EE5C5-81D9-4B83-98FC-89CD256433FC}" type="presOf" srcId="{BC4BEB1B-D4B3-46DF-8AF2-1B697A835047}" destId="{C80D11DB-5849-47FE-B0A2-1300988A4A0D}" srcOrd="0" destOrd="0" presId="urn:microsoft.com/office/officeart/2008/layout/SquareAccentList"/>
    <dgm:cxn modelId="{82AF9C2B-C2D9-4F87-961F-9DCB07337A99}" srcId="{79BD1AF1-AD2C-44C7-A45D-0DA217EBD0EB}" destId="{753E699D-95FF-4730-AC4E-D91180AC41BC}" srcOrd="1" destOrd="0" parTransId="{4A516C14-6857-479E-92B1-68FCD31FF054}" sibTransId="{61138563-394B-4BD4-8B17-FD258B15AF25}"/>
    <dgm:cxn modelId="{95097BEF-6A70-4D5B-8077-067AD3DF5AF8}" type="presOf" srcId="{508D9315-19C3-4A8A-9FF2-65E61C9EAFD9}" destId="{9F68A235-4B00-4004-8019-D14B9C6462AD}" srcOrd="0" destOrd="0" presId="urn:microsoft.com/office/officeart/2008/layout/SquareAccentList"/>
    <dgm:cxn modelId="{3AA936D5-3C60-43EE-BBA3-27326F482BF5}" srcId="{9D5E6385-8FFF-4B57-A9B5-00ED00673016}" destId="{386545B4-15E9-4510-ABAA-61A272B1120F}" srcOrd="1" destOrd="0" parTransId="{3D61F1F5-7FCC-475E-A939-6E0ECEA04E43}" sibTransId="{89FE9245-6E2F-4BE2-8781-AD15BEBB1363}"/>
    <dgm:cxn modelId="{224D76A0-4257-4D0D-B810-9AFFD3CEEC36}" type="presOf" srcId="{FD5CCA1C-B66D-42BA-B706-F8B0484F7788}" destId="{35CF8EB2-5E85-467F-8A65-46F29B5FE9FC}" srcOrd="0" destOrd="0" presId="urn:microsoft.com/office/officeart/2008/layout/SquareAccentList"/>
    <dgm:cxn modelId="{B9177860-24A5-49DD-9ACF-298CD4690B4A}" srcId="{508D9315-19C3-4A8A-9FF2-65E61C9EAFD9}" destId="{9D5E6385-8FFF-4B57-A9B5-00ED00673016}" srcOrd="1" destOrd="0" parTransId="{A4E23C61-19FB-425B-A1FD-9743506B17EA}" sibTransId="{C6C587C0-11B6-4056-AAC7-CB3B79056E5C}"/>
    <dgm:cxn modelId="{76641B3E-E6CE-42D6-B075-9F72BC86AAC4}" type="presOf" srcId="{9D5E6385-8FFF-4B57-A9B5-00ED00673016}" destId="{7E6EE36F-B9E5-4474-BBFF-60907EBD2E54}" srcOrd="0" destOrd="0" presId="urn:microsoft.com/office/officeart/2008/layout/SquareAccentList"/>
    <dgm:cxn modelId="{7EFDB1E0-EADB-4D31-A72E-AF5055337A50}" type="presOf" srcId="{753E699D-95FF-4730-AC4E-D91180AC41BC}" destId="{1183ADDD-2710-4CF6-921E-C902FA56DC4B}" srcOrd="0" destOrd="0" presId="urn:microsoft.com/office/officeart/2008/layout/SquareAccentList"/>
    <dgm:cxn modelId="{D155F1A1-8EFB-4952-8C4B-813AB1FBFFEF}" srcId="{9D5E6385-8FFF-4B57-A9B5-00ED00673016}" destId="{CEABF5D8-CDF1-4548-8421-E500BFD90C63}" srcOrd="0" destOrd="0" parTransId="{8CD81092-18C7-422E-B475-E019ED6EA60C}" sibTransId="{C43BE222-E060-4E09-BF3C-B4E9BB55D8AE}"/>
    <dgm:cxn modelId="{EEF82AA0-B2DB-4536-9A04-87A7354731D8}" srcId="{FD5CCA1C-B66D-42BA-B706-F8B0484F7788}" destId="{6ED20F22-86BB-4A17-A683-990B5A649631}" srcOrd="0" destOrd="0" parTransId="{48C6D93D-3DC2-441D-8DF0-E0E24EC19B37}" sibTransId="{D9F7612C-0489-489C-BAE7-C6D067098185}"/>
    <dgm:cxn modelId="{ABC823E3-B241-4BCD-B295-39697531DCE1}" srcId="{79BD1AF1-AD2C-44C7-A45D-0DA217EBD0EB}" destId="{60711743-43AC-43C2-88AC-7B970538E716}" srcOrd="0" destOrd="0" parTransId="{FF96C765-5310-4B5A-83E0-ED8C0C6D425C}" sibTransId="{3D8B990F-5AE1-4AB5-8B32-075B14B81013}"/>
    <dgm:cxn modelId="{839559EC-EE7C-4435-83AE-FCA541941C33}" srcId="{9D5E6385-8FFF-4B57-A9B5-00ED00673016}" destId="{3FABE71A-16F7-434C-A7FB-875FC730DAE8}" srcOrd="2" destOrd="0" parTransId="{330708B5-4D97-4C2C-BBCD-CCA8073498F6}" sibTransId="{225C4215-7FC5-43C4-B950-8A3045AC7122}"/>
    <dgm:cxn modelId="{978DDE4B-C13D-43EE-B15E-378C29987EFE}" type="presOf" srcId="{60711743-43AC-43C2-88AC-7B970538E716}" destId="{9ADBCF20-ACAB-4C5A-B5A2-D9CB50772506}" srcOrd="0" destOrd="0" presId="urn:microsoft.com/office/officeart/2008/layout/SquareAccentList"/>
    <dgm:cxn modelId="{F0FACE2F-2F11-4918-9A23-E427BF7B532D}" type="presOf" srcId="{8245DF51-358F-4092-8758-D1C6FA949AD8}" destId="{EBC9C139-D375-4432-93FF-AEFDCBA23BEF}" srcOrd="0" destOrd="0" presId="urn:microsoft.com/office/officeart/2008/layout/SquareAccentList"/>
    <dgm:cxn modelId="{56F1DCBA-4928-49A3-BA88-28E1AAC597AF}" type="presOf" srcId="{79BD1AF1-AD2C-44C7-A45D-0DA217EBD0EB}" destId="{18919F2A-C001-4FDE-9583-657BC11CF272}" srcOrd="0" destOrd="0" presId="urn:microsoft.com/office/officeart/2008/layout/SquareAccentList"/>
    <dgm:cxn modelId="{2B617C0C-C2F7-45D8-9037-D7DBBCFEE07E}" type="presOf" srcId="{3FABE71A-16F7-434C-A7FB-875FC730DAE8}" destId="{B0C09771-D644-4BBD-A82C-5725F1BCE1E5}" srcOrd="0" destOrd="0" presId="urn:microsoft.com/office/officeart/2008/layout/SquareAccentList"/>
    <dgm:cxn modelId="{2BFDD956-C049-498C-9F5E-7C64BD8D4C59}" type="presOf" srcId="{386545B4-15E9-4510-ABAA-61A272B1120F}" destId="{D9CF2269-F753-4BC8-95FA-88E7226D3553}" srcOrd="0" destOrd="0" presId="urn:microsoft.com/office/officeart/2008/layout/SquareAccentList"/>
    <dgm:cxn modelId="{4C1E3B47-29A5-4510-ABA7-B34C728D8E57}" type="presOf" srcId="{6F2A3D9E-E5F6-4CE0-8667-4C4FA38FAAFB}" destId="{2F68B496-9E70-441D-9E21-343BAB4B49C7}" srcOrd="0" destOrd="0" presId="urn:microsoft.com/office/officeart/2008/layout/SquareAccentList"/>
    <dgm:cxn modelId="{0BC6252C-1061-4802-AEC2-F074E27D87FC}" type="presOf" srcId="{CEABF5D8-CDF1-4548-8421-E500BFD90C63}" destId="{28987851-C28C-4AFF-AEF6-803EA9261F8A}" srcOrd="0" destOrd="0" presId="urn:microsoft.com/office/officeart/2008/layout/SquareAccentList"/>
    <dgm:cxn modelId="{FCE6835E-B19B-4194-AAF6-91BD387039E4}" srcId="{9D5E6385-8FFF-4B57-A9B5-00ED00673016}" destId="{BC4BEB1B-D4B3-46DF-8AF2-1B697A835047}" srcOrd="3" destOrd="0" parTransId="{4389467C-3451-4C72-BE53-D19FC832B3E5}" sibTransId="{0E986CA3-711D-4148-85CD-6B7F7B48F607}"/>
    <dgm:cxn modelId="{9657C094-5A79-48D5-AD79-192562EA6EE0}" srcId="{FD5CCA1C-B66D-42BA-B706-F8B0484F7788}" destId="{6F2A3D9E-E5F6-4CE0-8667-4C4FA38FAAFB}" srcOrd="1" destOrd="0" parTransId="{AEFA4BB6-1C3D-45C2-B185-12A95B45160B}" sibTransId="{2EA3C3FC-DFF0-4B16-BEB4-8CF09B10CEE6}"/>
    <dgm:cxn modelId="{0D45BF60-F300-4699-BEFB-B62A08E5114B}" srcId="{9D5E6385-8FFF-4B57-A9B5-00ED00673016}" destId="{C01E19BE-E9BB-4AFF-80A8-74D2F4901B5B}" srcOrd="4" destOrd="0" parTransId="{D639262B-6FD9-43DB-BFF4-B7613AC4E7F9}" sibTransId="{5FE5BE43-5DCE-4448-8C70-CC61AC8EA21A}"/>
    <dgm:cxn modelId="{DFBF3DF5-C94E-487C-A1BF-1D153ED76754}" srcId="{79BD1AF1-AD2C-44C7-A45D-0DA217EBD0EB}" destId="{8245DF51-358F-4092-8758-D1C6FA949AD8}" srcOrd="3" destOrd="0" parTransId="{7BE7CF5F-6274-4355-8F79-F4F479F0FC8C}" sibTransId="{98CEF90F-3D2A-4D41-9C3F-58F74397C305}"/>
    <dgm:cxn modelId="{328E8F71-E6FA-45C8-BC5A-4CF3E6164CCF}" type="presOf" srcId="{7C6E3E8F-5827-40BF-9046-EFFF6333A15A}" destId="{B8CADB4A-4441-4EF5-AD49-9DEBCF955B1D}" srcOrd="0" destOrd="0" presId="urn:microsoft.com/office/officeart/2008/layout/SquareAccentList"/>
    <dgm:cxn modelId="{3885D8F9-293A-4199-9C54-3BDAF39ACE22}" srcId="{79BD1AF1-AD2C-44C7-A45D-0DA217EBD0EB}" destId="{7C6E3E8F-5827-40BF-9046-EFFF6333A15A}" srcOrd="2" destOrd="0" parTransId="{B7BB5366-B3AC-46CC-8B88-5276E5C87C05}" sibTransId="{56C4FB11-436E-4315-885B-CEA07D6F5277}"/>
    <dgm:cxn modelId="{311A1631-C519-4CE4-833C-6A49183BA1B1}" type="presOf" srcId="{C01E19BE-E9BB-4AFF-80A8-74D2F4901B5B}" destId="{055CD02C-BF04-4A56-A2C3-D4E022C74597}" srcOrd="0" destOrd="0" presId="urn:microsoft.com/office/officeart/2008/layout/SquareAccentList"/>
    <dgm:cxn modelId="{1B5ECFC1-E6AB-4737-B9F2-1710E8153BA7}" type="presParOf" srcId="{9F68A235-4B00-4004-8019-D14B9C6462AD}" destId="{AA7F48D4-441F-43E1-81BB-66CA02830C00}" srcOrd="0" destOrd="0" presId="urn:microsoft.com/office/officeart/2008/layout/SquareAccentList"/>
    <dgm:cxn modelId="{A6E7595D-32D7-43B7-93A2-019F13828BB3}" type="presParOf" srcId="{AA7F48D4-441F-43E1-81BB-66CA02830C00}" destId="{6CCDBD2A-CAD1-47B4-8094-FD9EE8EFBFBF}" srcOrd="0" destOrd="0" presId="urn:microsoft.com/office/officeart/2008/layout/SquareAccentList"/>
    <dgm:cxn modelId="{3606135D-9B16-488F-8DBB-F79897F93D94}" type="presParOf" srcId="{6CCDBD2A-CAD1-47B4-8094-FD9EE8EFBFBF}" destId="{6BB9227B-9A92-4EF9-8042-B9B1FB2867BE}" srcOrd="0" destOrd="0" presId="urn:microsoft.com/office/officeart/2008/layout/SquareAccentList"/>
    <dgm:cxn modelId="{9B37B774-8C8B-41C5-B3E8-E0137FF6FC76}" type="presParOf" srcId="{6CCDBD2A-CAD1-47B4-8094-FD9EE8EFBFBF}" destId="{41524153-79B7-4DE0-BBCC-5292B0000C18}" srcOrd="1" destOrd="0" presId="urn:microsoft.com/office/officeart/2008/layout/SquareAccentList"/>
    <dgm:cxn modelId="{759573BA-E120-4CE6-A943-6AAF1C197900}" type="presParOf" srcId="{6CCDBD2A-CAD1-47B4-8094-FD9EE8EFBFBF}" destId="{18919F2A-C001-4FDE-9583-657BC11CF272}" srcOrd="2" destOrd="0" presId="urn:microsoft.com/office/officeart/2008/layout/SquareAccentList"/>
    <dgm:cxn modelId="{8DB149EE-563A-4498-950B-A5F33063F9A0}" type="presParOf" srcId="{AA7F48D4-441F-43E1-81BB-66CA02830C00}" destId="{E6F0053E-25AA-4630-8532-9D831D0EB31F}" srcOrd="1" destOrd="0" presId="urn:microsoft.com/office/officeart/2008/layout/SquareAccentList"/>
    <dgm:cxn modelId="{B0436AA4-EA41-4716-838E-5F973D3C9FB8}" type="presParOf" srcId="{E6F0053E-25AA-4630-8532-9D831D0EB31F}" destId="{0DEFB524-6B22-434C-B47A-811ABB6CBB00}" srcOrd="0" destOrd="0" presId="urn:microsoft.com/office/officeart/2008/layout/SquareAccentList"/>
    <dgm:cxn modelId="{887A9368-86E5-4FA3-AD94-C84A87BE7FB1}" type="presParOf" srcId="{0DEFB524-6B22-434C-B47A-811ABB6CBB00}" destId="{6F297791-6064-4C88-A009-BF026C37CD72}" srcOrd="0" destOrd="0" presId="urn:microsoft.com/office/officeart/2008/layout/SquareAccentList"/>
    <dgm:cxn modelId="{28001FCA-AA68-4B88-9502-EA4A42AFFDB5}" type="presParOf" srcId="{0DEFB524-6B22-434C-B47A-811ABB6CBB00}" destId="{9ADBCF20-ACAB-4C5A-B5A2-D9CB50772506}" srcOrd="1" destOrd="0" presId="urn:microsoft.com/office/officeart/2008/layout/SquareAccentList"/>
    <dgm:cxn modelId="{B23290B2-888B-403E-8066-01D950D7150A}" type="presParOf" srcId="{E6F0053E-25AA-4630-8532-9D831D0EB31F}" destId="{55AB0571-EFC3-43DB-90DB-B56DEFF08E15}" srcOrd="1" destOrd="0" presId="urn:microsoft.com/office/officeart/2008/layout/SquareAccentList"/>
    <dgm:cxn modelId="{61C584DB-D7CA-445F-91BF-A874CE760AD2}" type="presParOf" srcId="{55AB0571-EFC3-43DB-90DB-B56DEFF08E15}" destId="{24BD906C-C7E0-488C-88B2-A9DA1A929AAB}" srcOrd="0" destOrd="0" presId="urn:microsoft.com/office/officeart/2008/layout/SquareAccentList"/>
    <dgm:cxn modelId="{FB7279D7-11B9-4385-908B-6CB09BAA2786}" type="presParOf" srcId="{55AB0571-EFC3-43DB-90DB-B56DEFF08E15}" destId="{1183ADDD-2710-4CF6-921E-C902FA56DC4B}" srcOrd="1" destOrd="0" presId="urn:microsoft.com/office/officeart/2008/layout/SquareAccentList"/>
    <dgm:cxn modelId="{C9AAC0A1-0061-4B44-A846-BFEB5F606FFF}" type="presParOf" srcId="{E6F0053E-25AA-4630-8532-9D831D0EB31F}" destId="{58A5B5F5-F8E6-4F0E-8305-54C54B6E7388}" srcOrd="2" destOrd="0" presId="urn:microsoft.com/office/officeart/2008/layout/SquareAccentList"/>
    <dgm:cxn modelId="{8D5FB65A-6307-48D6-AAE4-185200E3613A}" type="presParOf" srcId="{58A5B5F5-F8E6-4F0E-8305-54C54B6E7388}" destId="{95C5966C-D7D1-4E9C-A142-B1677B6EBB84}" srcOrd="0" destOrd="0" presId="urn:microsoft.com/office/officeart/2008/layout/SquareAccentList"/>
    <dgm:cxn modelId="{B95D3774-2C70-4C54-91F0-518BCE5E70CD}" type="presParOf" srcId="{58A5B5F5-F8E6-4F0E-8305-54C54B6E7388}" destId="{B8CADB4A-4441-4EF5-AD49-9DEBCF955B1D}" srcOrd="1" destOrd="0" presId="urn:microsoft.com/office/officeart/2008/layout/SquareAccentList"/>
    <dgm:cxn modelId="{83DD4569-EC99-4107-9D4F-A00848AA54C0}" type="presParOf" srcId="{E6F0053E-25AA-4630-8532-9D831D0EB31F}" destId="{36660608-6928-4472-B260-7D6B03CCDB4E}" srcOrd="3" destOrd="0" presId="urn:microsoft.com/office/officeart/2008/layout/SquareAccentList"/>
    <dgm:cxn modelId="{AC34C10D-9EFD-4C31-9FA0-23F38484A3A2}" type="presParOf" srcId="{36660608-6928-4472-B260-7D6B03CCDB4E}" destId="{8F0A4C44-655C-4D0D-B5E8-A76665BACE05}" srcOrd="0" destOrd="0" presId="urn:microsoft.com/office/officeart/2008/layout/SquareAccentList"/>
    <dgm:cxn modelId="{EEA0E506-E2E0-423F-9AB4-A9C0B1CD8E64}" type="presParOf" srcId="{36660608-6928-4472-B260-7D6B03CCDB4E}" destId="{EBC9C139-D375-4432-93FF-AEFDCBA23BEF}" srcOrd="1" destOrd="0" presId="urn:microsoft.com/office/officeart/2008/layout/SquareAccentList"/>
    <dgm:cxn modelId="{D66A8932-A6E3-473E-AF1C-F1F1BE634D9A}" type="presParOf" srcId="{9F68A235-4B00-4004-8019-D14B9C6462AD}" destId="{F681EFBE-DDB6-4867-9543-0C4A8976F2BC}" srcOrd="1" destOrd="0" presId="urn:microsoft.com/office/officeart/2008/layout/SquareAccentList"/>
    <dgm:cxn modelId="{79652EED-0BCD-4895-AD3D-F430380366D9}" type="presParOf" srcId="{F681EFBE-DDB6-4867-9543-0C4A8976F2BC}" destId="{6F9251E6-DF97-48E2-8D7E-83835AD8AF86}" srcOrd="0" destOrd="0" presId="urn:microsoft.com/office/officeart/2008/layout/SquareAccentList"/>
    <dgm:cxn modelId="{F62A1E8A-471D-4297-96AB-64986F6DBCD0}" type="presParOf" srcId="{6F9251E6-DF97-48E2-8D7E-83835AD8AF86}" destId="{32336C2B-8B69-4E48-B160-47D8B8BE8A0E}" srcOrd="0" destOrd="0" presId="urn:microsoft.com/office/officeart/2008/layout/SquareAccentList"/>
    <dgm:cxn modelId="{291AAED1-2F19-42BE-B001-FAFED5108C07}" type="presParOf" srcId="{6F9251E6-DF97-48E2-8D7E-83835AD8AF86}" destId="{9B4B9CEA-B253-4C1A-BD06-47014991797F}" srcOrd="1" destOrd="0" presId="urn:microsoft.com/office/officeart/2008/layout/SquareAccentList"/>
    <dgm:cxn modelId="{9EEFD3A8-5D8C-4109-9956-3A92CC3CA1AF}" type="presParOf" srcId="{6F9251E6-DF97-48E2-8D7E-83835AD8AF86}" destId="{7E6EE36F-B9E5-4474-BBFF-60907EBD2E54}" srcOrd="2" destOrd="0" presId="urn:microsoft.com/office/officeart/2008/layout/SquareAccentList"/>
    <dgm:cxn modelId="{8122B2C2-3670-4E4E-AD40-BA5080828242}" type="presParOf" srcId="{F681EFBE-DDB6-4867-9543-0C4A8976F2BC}" destId="{A71D9551-5547-4CE2-AD3D-A35F9096F2A0}" srcOrd="1" destOrd="0" presId="urn:microsoft.com/office/officeart/2008/layout/SquareAccentList"/>
    <dgm:cxn modelId="{C9FD55D7-6A13-4D63-AB7F-7A896B8E57E7}" type="presParOf" srcId="{A71D9551-5547-4CE2-AD3D-A35F9096F2A0}" destId="{6785B8E1-7DF0-4457-8730-BC5B133FB68B}" srcOrd="0" destOrd="0" presId="urn:microsoft.com/office/officeart/2008/layout/SquareAccentList"/>
    <dgm:cxn modelId="{DF48BAF7-1CEA-43B3-AFF5-48100009A658}" type="presParOf" srcId="{6785B8E1-7DF0-4457-8730-BC5B133FB68B}" destId="{A59B1A98-2DE9-4DCE-96B9-F51F5CB2F267}" srcOrd="0" destOrd="0" presId="urn:microsoft.com/office/officeart/2008/layout/SquareAccentList"/>
    <dgm:cxn modelId="{A8905A66-2F48-48B1-B686-15A9E67B6F05}" type="presParOf" srcId="{6785B8E1-7DF0-4457-8730-BC5B133FB68B}" destId="{28987851-C28C-4AFF-AEF6-803EA9261F8A}" srcOrd="1" destOrd="0" presId="urn:microsoft.com/office/officeart/2008/layout/SquareAccentList"/>
    <dgm:cxn modelId="{AF48DB0C-3F12-4136-B3BB-B41310ED9667}" type="presParOf" srcId="{A71D9551-5547-4CE2-AD3D-A35F9096F2A0}" destId="{90285E02-459B-4EAB-9BC1-2F2E157579B1}" srcOrd="1" destOrd="0" presId="urn:microsoft.com/office/officeart/2008/layout/SquareAccentList"/>
    <dgm:cxn modelId="{84DC8149-D875-47F4-9C05-8B5F132CD9B4}" type="presParOf" srcId="{90285E02-459B-4EAB-9BC1-2F2E157579B1}" destId="{5F396648-06AD-4072-B8ED-15913A3C559C}" srcOrd="0" destOrd="0" presId="urn:microsoft.com/office/officeart/2008/layout/SquareAccentList"/>
    <dgm:cxn modelId="{1D72A897-A965-44D3-900C-1F03F3F83F73}" type="presParOf" srcId="{90285E02-459B-4EAB-9BC1-2F2E157579B1}" destId="{D9CF2269-F753-4BC8-95FA-88E7226D3553}" srcOrd="1" destOrd="0" presId="urn:microsoft.com/office/officeart/2008/layout/SquareAccentList"/>
    <dgm:cxn modelId="{DFCCD917-6B77-4274-8928-CA91990D6FBF}" type="presParOf" srcId="{A71D9551-5547-4CE2-AD3D-A35F9096F2A0}" destId="{A3C5BA89-C120-4AC8-8616-E86335928222}" srcOrd="2" destOrd="0" presId="urn:microsoft.com/office/officeart/2008/layout/SquareAccentList"/>
    <dgm:cxn modelId="{68A98484-B466-4670-B458-0053F27D5BAC}" type="presParOf" srcId="{A3C5BA89-C120-4AC8-8616-E86335928222}" destId="{C69C2DD7-410B-4F2B-A539-B6F888AC6CA0}" srcOrd="0" destOrd="0" presId="urn:microsoft.com/office/officeart/2008/layout/SquareAccentList"/>
    <dgm:cxn modelId="{1D08E067-468E-4355-9452-5643386DBEAD}" type="presParOf" srcId="{A3C5BA89-C120-4AC8-8616-E86335928222}" destId="{B0C09771-D644-4BBD-A82C-5725F1BCE1E5}" srcOrd="1" destOrd="0" presId="urn:microsoft.com/office/officeart/2008/layout/SquareAccentList"/>
    <dgm:cxn modelId="{04704786-65EC-444A-B176-D15BB16C555D}" type="presParOf" srcId="{A71D9551-5547-4CE2-AD3D-A35F9096F2A0}" destId="{94929898-04F1-4AC4-A681-858B65F15B87}" srcOrd="3" destOrd="0" presId="urn:microsoft.com/office/officeart/2008/layout/SquareAccentList"/>
    <dgm:cxn modelId="{AC7C947E-977A-45B7-BCAD-5B84D1E098F9}" type="presParOf" srcId="{94929898-04F1-4AC4-A681-858B65F15B87}" destId="{6E40D8D1-8777-493D-9ACA-F3BC99D2F239}" srcOrd="0" destOrd="0" presId="urn:microsoft.com/office/officeart/2008/layout/SquareAccentList"/>
    <dgm:cxn modelId="{C75087DD-F859-4C09-865C-A881C565CEAC}" type="presParOf" srcId="{94929898-04F1-4AC4-A681-858B65F15B87}" destId="{C80D11DB-5849-47FE-B0A2-1300988A4A0D}" srcOrd="1" destOrd="0" presId="urn:microsoft.com/office/officeart/2008/layout/SquareAccentList"/>
    <dgm:cxn modelId="{6B67BAF9-1799-46A4-BAFE-B92823DACB47}" type="presParOf" srcId="{A71D9551-5547-4CE2-AD3D-A35F9096F2A0}" destId="{78DCAC41-4FB6-4819-852E-285165A0B16C}" srcOrd="4" destOrd="0" presId="urn:microsoft.com/office/officeart/2008/layout/SquareAccentList"/>
    <dgm:cxn modelId="{AEDE2118-1D4C-48FD-A514-67C48F575CDB}" type="presParOf" srcId="{78DCAC41-4FB6-4819-852E-285165A0B16C}" destId="{D5F3AC89-E79E-4E8D-8D68-373EDDEFBBBF}" srcOrd="0" destOrd="0" presId="urn:microsoft.com/office/officeart/2008/layout/SquareAccentList"/>
    <dgm:cxn modelId="{B5690C25-4763-45C5-BC47-7A12C0E442C8}" type="presParOf" srcId="{78DCAC41-4FB6-4819-852E-285165A0B16C}" destId="{055CD02C-BF04-4A56-A2C3-D4E022C74597}" srcOrd="1" destOrd="0" presId="urn:microsoft.com/office/officeart/2008/layout/SquareAccentList"/>
    <dgm:cxn modelId="{819FC7DC-4BD3-4AC1-9524-8765EDA7D9E7}" type="presParOf" srcId="{9F68A235-4B00-4004-8019-D14B9C6462AD}" destId="{7202ACC6-8019-4DA5-AD73-A51E7F2C5A6A}" srcOrd="2" destOrd="0" presId="urn:microsoft.com/office/officeart/2008/layout/SquareAccentList"/>
    <dgm:cxn modelId="{91D8EA4F-5309-4EF2-AD62-BA20F97B0E20}" type="presParOf" srcId="{7202ACC6-8019-4DA5-AD73-A51E7F2C5A6A}" destId="{DE9C3DFD-E2F5-4D25-B44F-CCF8BA0B4F20}" srcOrd="0" destOrd="0" presId="urn:microsoft.com/office/officeart/2008/layout/SquareAccentList"/>
    <dgm:cxn modelId="{34B2CBB3-F251-42F9-9811-4BA4D8AE0578}" type="presParOf" srcId="{DE9C3DFD-E2F5-4D25-B44F-CCF8BA0B4F20}" destId="{ACC1EFFA-0AED-42F7-B898-C187D6AB9E1A}" srcOrd="0" destOrd="0" presId="urn:microsoft.com/office/officeart/2008/layout/SquareAccentList"/>
    <dgm:cxn modelId="{03A5D508-38E0-47B3-9702-2C6D70EE22D7}" type="presParOf" srcId="{DE9C3DFD-E2F5-4D25-B44F-CCF8BA0B4F20}" destId="{D0595EBC-A415-4852-8DFA-F71F9B1044AF}" srcOrd="1" destOrd="0" presId="urn:microsoft.com/office/officeart/2008/layout/SquareAccentList"/>
    <dgm:cxn modelId="{E47FAA27-4CD0-4C6F-9818-978E536B5169}" type="presParOf" srcId="{DE9C3DFD-E2F5-4D25-B44F-CCF8BA0B4F20}" destId="{35CF8EB2-5E85-467F-8A65-46F29B5FE9FC}" srcOrd="2" destOrd="0" presId="urn:microsoft.com/office/officeart/2008/layout/SquareAccentList"/>
    <dgm:cxn modelId="{8CBC6B31-00BC-407F-A5F3-2A851753E0AA}" type="presParOf" srcId="{7202ACC6-8019-4DA5-AD73-A51E7F2C5A6A}" destId="{BAA715AB-BBCE-434C-9EEF-850334DFC3AC}" srcOrd="1" destOrd="0" presId="urn:microsoft.com/office/officeart/2008/layout/SquareAccentList"/>
    <dgm:cxn modelId="{49E501E0-0331-446B-816C-47C7BF5066DB}" type="presParOf" srcId="{BAA715AB-BBCE-434C-9EEF-850334DFC3AC}" destId="{4B27682A-3F84-47D3-9EB0-DED6785928FA}" srcOrd="0" destOrd="0" presId="urn:microsoft.com/office/officeart/2008/layout/SquareAccentList"/>
    <dgm:cxn modelId="{28B7363F-CCFB-49BF-A9A4-FC85C2C9DF2D}" type="presParOf" srcId="{4B27682A-3F84-47D3-9EB0-DED6785928FA}" destId="{FA98CC3D-E917-4195-A4BA-5F013E7D8ECC}" srcOrd="0" destOrd="0" presId="urn:microsoft.com/office/officeart/2008/layout/SquareAccentList"/>
    <dgm:cxn modelId="{994FB900-EBA9-4F14-A2EB-F31A9940F9B5}" type="presParOf" srcId="{4B27682A-3F84-47D3-9EB0-DED6785928FA}" destId="{09136AE4-6E07-4823-93B5-6034B4374DAC}" srcOrd="1" destOrd="0" presId="urn:microsoft.com/office/officeart/2008/layout/SquareAccentList"/>
    <dgm:cxn modelId="{EFC7B78E-E7A8-4DB1-A3BF-1FCDDC844240}" type="presParOf" srcId="{BAA715AB-BBCE-434C-9EEF-850334DFC3AC}" destId="{026A8C43-9FF0-4660-98C6-B0C39CFBA84B}" srcOrd="1" destOrd="0" presId="urn:microsoft.com/office/officeart/2008/layout/SquareAccentList"/>
    <dgm:cxn modelId="{B7792539-9BEF-4417-A726-B14D2EE0D8F3}" type="presParOf" srcId="{026A8C43-9FF0-4660-98C6-B0C39CFBA84B}" destId="{AD71C73C-6B85-402C-B39D-0AC6247C8C2A}" srcOrd="0" destOrd="0" presId="urn:microsoft.com/office/officeart/2008/layout/SquareAccentList"/>
    <dgm:cxn modelId="{9F2B667D-469C-4CA8-A411-183C04DF1939}" type="presParOf" srcId="{026A8C43-9FF0-4660-98C6-B0C39CFBA84B}" destId="{2F68B496-9E70-441D-9E21-343BAB4B49C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3CCE1-28B1-4A84-8F97-BB00E79D7F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2766BC-A83F-4B38-9A93-062ECDCB37AD}">
      <dgm:prSet phldrT="[Text]"/>
      <dgm:spPr/>
      <dgm:t>
        <a:bodyPr/>
        <a:lstStyle/>
        <a:p>
          <a:r>
            <a:rPr lang="en-029" dirty="0" smtClean="0"/>
            <a:t>[@] Percentage Duty Cycle</a:t>
          </a:r>
          <a:endParaRPr lang="en-JM" dirty="0"/>
        </a:p>
      </dgm:t>
    </dgm:pt>
    <dgm:pt modelId="{39FFF56B-8FAD-4545-AAF0-7C3BEAE91C1E}" type="parTrans" cxnId="{4E73A0FD-3773-4B74-9365-DB7F6620C4B8}">
      <dgm:prSet/>
      <dgm:spPr/>
      <dgm:t>
        <a:bodyPr/>
        <a:lstStyle/>
        <a:p>
          <a:endParaRPr lang="en-JM"/>
        </a:p>
      </dgm:t>
    </dgm:pt>
    <dgm:pt modelId="{4FE9B176-CBB6-4CBE-B52C-0F46C443B9F8}" type="sibTrans" cxnId="{4E73A0FD-3773-4B74-9365-DB7F6620C4B8}">
      <dgm:prSet/>
      <dgm:spPr/>
      <dgm:t>
        <a:bodyPr/>
        <a:lstStyle/>
        <a:p>
          <a:endParaRPr lang="en-JM"/>
        </a:p>
      </dgm:t>
    </dgm:pt>
    <dgm:pt modelId="{EDA05102-C9E9-4F87-A769-428A9956DD70}">
      <dgm:prSet phldrT="[Text]"/>
      <dgm:spPr/>
      <dgm:t>
        <a:bodyPr/>
        <a:lstStyle/>
        <a:p>
          <a:r>
            <a:rPr lang="en-029" dirty="0" smtClean="0"/>
            <a:t>[G] Gating Frequency</a:t>
          </a:r>
          <a:endParaRPr lang="en-JM" dirty="0"/>
        </a:p>
      </dgm:t>
    </dgm:pt>
    <dgm:pt modelId="{55B17B8D-E155-4E1A-82C9-19FF2B41696D}" type="parTrans" cxnId="{0E3F2354-0BB3-4076-8A1E-A9AA2F0A5847}">
      <dgm:prSet/>
      <dgm:spPr/>
      <dgm:t>
        <a:bodyPr/>
        <a:lstStyle/>
        <a:p>
          <a:endParaRPr lang="en-JM"/>
        </a:p>
      </dgm:t>
    </dgm:pt>
    <dgm:pt modelId="{17615DB4-039C-4E14-A7C7-A33E4BBD78E5}" type="sibTrans" cxnId="{0E3F2354-0BB3-4076-8A1E-A9AA2F0A5847}">
      <dgm:prSet/>
      <dgm:spPr/>
      <dgm:t>
        <a:bodyPr/>
        <a:lstStyle/>
        <a:p>
          <a:endParaRPr lang="en-JM"/>
        </a:p>
      </dgm:t>
    </dgm:pt>
    <dgm:pt modelId="{018CF22C-2D9E-4857-A35F-C69DC918D12B}">
      <dgm:prSet phldrT="[Text]"/>
      <dgm:spPr/>
      <dgm:t>
        <a:bodyPr/>
        <a:lstStyle/>
        <a:p>
          <a:r>
            <a:rPr lang="en-029" dirty="0" smtClean="0"/>
            <a:t>Resonant Frequency </a:t>
          </a:r>
          <a:r>
            <a:rPr lang="en-029" dirty="0" smtClean="0"/>
            <a:t>Locked</a:t>
          </a:r>
          <a:endParaRPr lang="en-JM" dirty="0"/>
        </a:p>
      </dgm:t>
    </dgm:pt>
    <dgm:pt modelId="{6C329CE3-9EF8-4BC6-87F8-941D71AE9B07}" type="parTrans" cxnId="{48CE10C2-DAD5-4317-9D4F-EA40A18DF938}">
      <dgm:prSet/>
      <dgm:spPr/>
      <dgm:t>
        <a:bodyPr/>
        <a:lstStyle/>
        <a:p>
          <a:endParaRPr lang="en-JM"/>
        </a:p>
      </dgm:t>
    </dgm:pt>
    <dgm:pt modelId="{08024485-E0F8-4723-BDB3-912F299CA616}" type="sibTrans" cxnId="{48CE10C2-DAD5-4317-9D4F-EA40A18DF938}">
      <dgm:prSet/>
      <dgm:spPr/>
      <dgm:t>
        <a:bodyPr/>
        <a:lstStyle/>
        <a:p>
          <a:endParaRPr lang="en-JM"/>
        </a:p>
      </dgm:t>
    </dgm:pt>
    <dgm:pt modelId="{00572685-566A-45F7-9E55-BC387F7F92B6}">
      <dgm:prSet phldrT="[Text]"/>
      <dgm:spPr/>
      <dgm:t>
        <a:bodyPr/>
        <a:lstStyle/>
        <a:p>
          <a:r>
            <a:rPr lang="en-029" dirty="0" smtClean="0"/>
            <a:t>[P] Pulsing Frequency</a:t>
          </a:r>
        </a:p>
      </dgm:t>
    </dgm:pt>
    <dgm:pt modelId="{B177E9B6-B58C-4C07-A4C2-27B785C9008C}" type="sibTrans" cxnId="{32440FF3-2CA7-4C77-AB1E-0DF84C283BA6}">
      <dgm:prSet/>
      <dgm:spPr/>
      <dgm:t>
        <a:bodyPr/>
        <a:lstStyle/>
        <a:p>
          <a:endParaRPr lang="en-JM"/>
        </a:p>
      </dgm:t>
    </dgm:pt>
    <dgm:pt modelId="{108C95AE-C2C6-428B-9ECD-15C34C2188A1}" type="parTrans" cxnId="{32440FF3-2CA7-4C77-AB1E-0DF84C283BA6}">
      <dgm:prSet/>
      <dgm:spPr/>
      <dgm:t>
        <a:bodyPr/>
        <a:lstStyle/>
        <a:p>
          <a:endParaRPr lang="en-JM"/>
        </a:p>
      </dgm:t>
    </dgm:pt>
    <dgm:pt modelId="{C4C7A9D2-B506-4163-AF96-476DF6C2000F}">
      <dgm:prSet phldrT="[Text]"/>
      <dgm:spPr/>
      <dgm:t>
        <a:bodyPr/>
        <a:lstStyle/>
        <a:p>
          <a:r>
            <a:rPr lang="en-029" dirty="0" smtClean="0"/>
            <a:t>[O] Feedback Voltage</a:t>
          </a:r>
          <a:endParaRPr lang="en-JM" dirty="0"/>
        </a:p>
      </dgm:t>
    </dgm:pt>
    <dgm:pt modelId="{80DDCF9D-AC62-4D03-82AE-2596A063AB8B}" type="parTrans" cxnId="{3D732C21-85DC-405F-A041-433A82AFFB9D}">
      <dgm:prSet/>
      <dgm:spPr/>
      <dgm:t>
        <a:bodyPr/>
        <a:lstStyle/>
        <a:p>
          <a:endParaRPr lang="en-JM"/>
        </a:p>
      </dgm:t>
    </dgm:pt>
    <dgm:pt modelId="{BED4C677-78BB-4431-ADDA-62166E9FBFD8}" type="sibTrans" cxnId="{3D732C21-85DC-405F-A041-433A82AFFB9D}">
      <dgm:prSet/>
      <dgm:spPr/>
      <dgm:t>
        <a:bodyPr/>
        <a:lstStyle/>
        <a:p>
          <a:endParaRPr lang="en-JM"/>
        </a:p>
      </dgm:t>
    </dgm:pt>
    <dgm:pt modelId="{0DFC852B-B6FC-4DE1-8352-A7504F6E3878}" type="pres">
      <dgm:prSet presAssocID="{2523CCE1-28B1-4A84-8F97-BB00E79D7FE3}" presName="linearFlow" presStyleCnt="0">
        <dgm:presLayoutVars>
          <dgm:dir/>
          <dgm:resizeHandles val="exact"/>
        </dgm:presLayoutVars>
      </dgm:prSet>
      <dgm:spPr/>
    </dgm:pt>
    <dgm:pt modelId="{1C072B2D-1B43-43AC-8BC4-7D4DA327D20F}" type="pres">
      <dgm:prSet presAssocID="{EDA05102-C9E9-4F87-A769-428A9956DD70}" presName="composite" presStyleCnt="0"/>
      <dgm:spPr/>
    </dgm:pt>
    <dgm:pt modelId="{49AE9E1D-BD63-49DD-8451-01ABD47108C0}" type="pres">
      <dgm:prSet presAssocID="{EDA05102-C9E9-4F87-A769-428A9956DD70}" presName="imgShp" presStyleLbl="fgImgPlace1" presStyleIdx="0" presStyleCnt="5"/>
      <dgm:spPr/>
    </dgm:pt>
    <dgm:pt modelId="{828506B9-F7E7-4A24-86AD-DC775DCD3864}" type="pres">
      <dgm:prSet presAssocID="{EDA05102-C9E9-4F87-A769-428A9956DD7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4B7A0DB-ED69-4CFB-809E-E154109FCE4E}" type="pres">
      <dgm:prSet presAssocID="{17615DB4-039C-4E14-A7C7-A33E4BBD78E5}" presName="spacing" presStyleCnt="0"/>
      <dgm:spPr/>
    </dgm:pt>
    <dgm:pt modelId="{BFA89B0B-EE58-4710-843C-E35DFFA023B0}" type="pres">
      <dgm:prSet presAssocID="{1A2766BC-A83F-4B38-9A93-062ECDCB37AD}" presName="composite" presStyleCnt="0"/>
      <dgm:spPr/>
    </dgm:pt>
    <dgm:pt modelId="{35D5C0B0-6280-411A-A128-BEF5AF42588E}" type="pres">
      <dgm:prSet presAssocID="{1A2766BC-A83F-4B38-9A93-062ECDCB37AD}" presName="imgShp" presStyleLbl="fgImgPlace1" presStyleIdx="1" presStyleCnt="5"/>
      <dgm:spPr/>
    </dgm:pt>
    <dgm:pt modelId="{BA447F56-BDFD-4D2F-873F-D36E7CDDCF1E}" type="pres">
      <dgm:prSet presAssocID="{1A2766BC-A83F-4B38-9A93-062ECDCB37AD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D39A6A6B-5D70-4A77-A730-80C5C9973880}" type="pres">
      <dgm:prSet presAssocID="{4FE9B176-CBB6-4CBE-B52C-0F46C443B9F8}" presName="spacing" presStyleCnt="0"/>
      <dgm:spPr/>
    </dgm:pt>
    <dgm:pt modelId="{E112ACF2-69A8-413B-96DD-228603D9853E}" type="pres">
      <dgm:prSet presAssocID="{00572685-566A-45F7-9E55-BC387F7F92B6}" presName="composite" presStyleCnt="0"/>
      <dgm:spPr/>
    </dgm:pt>
    <dgm:pt modelId="{525CF5ED-9409-45A5-9EFA-52D3258172DF}" type="pres">
      <dgm:prSet presAssocID="{00572685-566A-45F7-9E55-BC387F7F92B6}" presName="imgShp" presStyleLbl="fgImgPlace1" presStyleIdx="2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823822C-BE3A-4757-903C-C90895E4445E}" type="pres">
      <dgm:prSet presAssocID="{00572685-566A-45F7-9E55-BC387F7F92B6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3FED8186-E729-4D1E-90C0-CCD6995CB93E}" type="pres">
      <dgm:prSet presAssocID="{B177E9B6-B58C-4C07-A4C2-27B785C9008C}" presName="spacing" presStyleCnt="0"/>
      <dgm:spPr/>
    </dgm:pt>
    <dgm:pt modelId="{B4CFF6E3-0224-415B-B367-0B18E4700C5A}" type="pres">
      <dgm:prSet presAssocID="{018CF22C-2D9E-4857-A35F-C69DC918D12B}" presName="composite" presStyleCnt="0"/>
      <dgm:spPr/>
    </dgm:pt>
    <dgm:pt modelId="{229A0660-6B39-4B58-A8E5-AD36202E33BA}" type="pres">
      <dgm:prSet presAssocID="{018CF22C-2D9E-4857-A35F-C69DC918D12B}" presName="imgShp" presStyleLbl="fgImgPlace1" presStyleIdx="3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4664AAB-714A-496A-BB3A-5ECE28C57EA8}" type="pres">
      <dgm:prSet presAssocID="{018CF22C-2D9E-4857-A35F-C69DC918D12B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11EAB1FE-F4A3-46DF-A11E-3C9C542C3B51}" type="pres">
      <dgm:prSet presAssocID="{08024485-E0F8-4723-BDB3-912F299CA616}" presName="spacing" presStyleCnt="0"/>
      <dgm:spPr/>
    </dgm:pt>
    <dgm:pt modelId="{C76A3B60-AD56-4AE1-BE8B-B8C46552D587}" type="pres">
      <dgm:prSet presAssocID="{C4C7A9D2-B506-4163-AF96-476DF6C2000F}" presName="composite" presStyleCnt="0"/>
      <dgm:spPr/>
    </dgm:pt>
    <dgm:pt modelId="{3B77C2E4-8CC4-4520-A257-4BF2AF084EC1}" type="pres">
      <dgm:prSet presAssocID="{C4C7A9D2-B506-4163-AF96-476DF6C2000F}" presName="imgShp" presStyleLbl="fgImgPlace1" presStyleIdx="4" presStyleCnt="5"/>
      <dgm:spPr/>
    </dgm:pt>
    <dgm:pt modelId="{ACD5CFC5-AFA6-46B1-AEBC-A2F5B237DD83}" type="pres">
      <dgm:prSet presAssocID="{C4C7A9D2-B506-4163-AF96-476DF6C2000F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4E73A0FD-3773-4B74-9365-DB7F6620C4B8}" srcId="{2523CCE1-28B1-4A84-8F97-BB00E79D7FE3}" destId="{1A2766BC-A83F-4B38-9A93-062ECDCB37AD}" srcOrd="1" destOrd="0" parTransId="{39FFF56B-8FAD-4545-AAF0-7C3BEAE91C1E}" sibTransId="{4FE9B176-CBB6-4CBE-B52C-0F46C443B9F8}"/>
    <dgm:cxn modelId="{48CE10C2-DAD5-4317-9D4F-EA40A18DF938}" srcId="{2523CCE1-28B1-4A84-8F97-BB00E79D7FE3}" destId="{018CF22C-2D9E-4857-A35F-C69DC918D12B}" srcOrd="3" destOrd="0" parTransId="{6C329CE3-9EF8-4BC6-87F8-941D71AE9B07}" sibTransId="{08024485-E0F8-4723-BDB3-912F299CA616}"/>
    <dgm:cxn modelId="{1BB6F9A5-5F21-41E7-8D52-4EAC2EEDC3E6}" type="presOf" srcId="{018CF22C-2D9E-4857-A35F-C69DC918D12B}" destId="{A4664AAB-714A-496A-BB3A-5ECE28C57EA8}" srcOrd="0" destOrd="0" presId="urn:microsoft.com/office/officeart/2005/8/layout/vList3"/>
    <dgm:cxn modelId="{7FB5EE67-3F5C-43C0-BAFD-6CE30A63EDF3}" type="presOf" srcId="{2523CCE1-28B1-4A84-8F97-BB00E79D7FE3}" destId="{0DFC852B-B6FC-4DE1-8352-A7504F6E3878}" srcOrd="0" destOrd="0" presId="urn:microsoft.com/office/officeart/2005/8/layout/vList3"/>
    <dgm:cxn modelId="{0E3F2354-0BB3-4076-8A1E-A9AA2F0A5847}" srcId="{2523CCE1-28B1-4A84-8F97-BB00E79D7FE3}" destId="{EDA05102-C9E9-4F87-A769-428A9956DD70}" srcOrd="0" destOrd="0" parTransId="{55B17B8D-E155-4E1A-82C9-19FF2B41696D}" sibTransId="{17615DB4-039C-4E14-A7C7-A33E4BBD78E5}"/>
    <dgm:cxn modelId="{60C05E2A-E9A8-4F66-AA19-4D6DA7322577}" type="presOf" srcId="{EDA05102-C9E9-4F87-A769-428A9956DD70}" destId="{828506B9-F7E7-4A24-86AD-DC775DCD3864}" srcOrd="0" destOrd="0" presId="urn:microsoft.com/office/officeart/2005/8/layout/vList3"/>
    <dgm:cxn modelId="{764C2016-ECA8-4BCC-843B-1785FAC6EC16}" type="presOf" srcId="{1A2766BC-A83F-4B38-9A93-062ECDCB37AD}" destId="{BA447F56-BDFD-4D2F-873F-D36E7CDDCF1E}" srcOrd="0" destOrd="0" presId="urn:microsoft.com/office/officeart/2005/8/layout/vList3"/>
    <dgm:cxn modelId="{3D732C21-85DC-405F-A041-433A82AFFB9D}" srcId="{2523CCE1-28B1-4A84-8F97-BB00E79D7FE3}" destId="{C4C7A9D2-B506-4163-AF96-476DF6C2000F}" srcOrd="4" destOrd="0" parTransId="{80DDCF9D-AC62-4D03-82AE-2596A063AB8B}" sibTransId="{BED4C677-78BB-4431-ADDA-62166E9FBFD8}"/>
    <dgm:cxn modelId="{517FE8A3-40EC-43FA-89C9-1F5B8A7A1493}" type="presOf" srcId="{C4C7A9D2-B506-4163-AF96-476DF6C2000F}" destId="{ACD5CFC5-AFA6-46B1-AEBC-A2F5B237DD83}" srcOrd="0" destOrd="0" presId="urn:microsoft.com/office/officeart/2005/8/layout/vList3"/>
    <dgm:cxn modelId="{32440FF3-2CA7-4C77-AB1E-0DF84C283BA6}" srcId="{2523CCE1-28B1-4A84-8F97-BB00E79D7FE3}" destId="{00572685-566A-45F7-9E55-BC387F7F92B6}" srcOrd="2" destOrd="0" parTransId="{108C95AE-C2C6-428B-9ECD-15C34C2188A1}" sibTransId="{B177E9B6-B58C-4C07-A4C2-27B785C9008C}"/>
    <dgm:cxn modelId="{0E3187CF-F04C-45E1-B557-87379DCC1826}" type="presOf" srcId="{00572685-566A-45F7-9E55-BC387F7F92B6}" destId="{5823822C-BE3A-4757-903C-C90895E4445E}" srcOrd="0" destOrd="0" presId="urn:microsoft.com/office/officeart/2005/8/layout/vList3"/>
    <dgm:cxn modelId="{6B78665C-7A94-4AC5-AFD5-5E21324B7985}" type="presParOf" srcId="{0DFC852B-B6FC-4DE1-8352-A7504F6E3878}" destId="{1C072B2D-1B43-43AC-8BC4-7D4DA327D20F}" srcOrd="0" destOrd="0" presId="urn:microsoft.com/office/officeart/2005/8/layout/vList3"/>
    <dgm:cxn modelId="{6EEEB2F6-9B56-4B3C-97A4-0D89BA1045A1}" type="presParOf" srcId="{1C072B2D-1B43-43AC-8BC4-7D4DA327D20F}" destId="{49AE9E1D-BD63-49DD-8451-01ABD47108C0}" srcOrd="0" destOrd="0" presId="urn:microsoft.com/office/officeart/2005/8/layout/vList3"/>
    <dgm:cxn modelId="{8A47CEDC-BE05-44CE-BB82-2592690765B4}" type="presParOf" srcId="{1C072B2D-1B43-43AC-8BC4-7D4DA327D20F}" destId="{828506B9-F7E7-4A24-86AD-DC775DCD3864}" srcOrd="1" destOrd="0" presId="urn:microsoft.com/office/officeart/2005/8/layout/vList3"/>
    <dgm:cxn modelId="{008BD8D8-A271-4EB3-AE5D-489DB63F8009}" type="presParOf" srcId="{0DFC852B-B6FC-4DE1-8352-A7504F6E3878}" destId="{94B7A0DB-ED69-4CFB-809E-E154109FCE4E}" srcOrd="1" destOrd="0" presId="urn:microsoft.com/office/officeart/2005/8/layout/vList3"/>
    <dgm:cxn modelId="{70E1B749-0610-4D46-B953-702A66B4A3C9}" type="presParOf" srcId="{0DFC852B-B6FC-4DE1-8352-A7504F6E3878}" destId="{BFA89B0B-EE58-4710-843C-E35DFFA023B0}" srcOrd="2" destOrd="0" presId="urn:microsoft.com/office/officeart/2005/8/layout/vList3"/>
    <dgm:cxn modelId="{7A126053-34F9-4028-A45A-1AB876DAAAAE}" type="presParOf" srcId="{BFA89B0B-EE58-4710-843C-E35DFFA023B0}" destId="{35D5C0B0-6280-411A-A128-BEF5AF42588E}" srcOrd="0" destOrd="0" presId="urn:microsoft.com/office/officeart/2005/8/layout/vList3"/>
    <dgm:cxn modelId="{DE2CC8F3-E01F-4658-BC96-F9913A2B2042}" type="presParOf" srcId="{BFA89B0B-EE58-4710-843C-E35DFFA023B0}" destId="{BA447F56-BDFD-4D2F-873F-D36E7CDDCF1E}" srcOrd="1" destOrd="0" presId="urn:microsoft.com/office/officeart/2005/8/layout/vList3"/>
    <dgm:cxn modelId="{743951A1-7D76-45BA-92E3-35D085484FA6}" type="presParOf" srcId="{0DFC852B-B6FC-4DE1-8352-A7504F6E3878}" destId="{D39A6A6B-5D70-4A77-A730-80C5C9973880}" srcOrd="3" destOrd="0" presId="urn:microsoft.com/office/officeart/2005/8/layout/vList3"/>
    <dgm:cxn modelId="{1CC192C9-6953-430A-BF01-C5923B4A9B39}" type="presParOf" srcId="{0DFC852B-B6FC-4DE1-8352-A7504F6E3878}" destId="{E112ACF2-69A8-413B-96DD-228603D9853E}" srcOrd="4" destOrd="0" presId="urn:microsoft.com/office/officeart/2005/8/layout/vList3"/>
    <dgm:cxn modelId="{D5B9D412-8ACC-46A9-945F-7D06AC5AAC82}" type="presParOf" srcId="{E112ACF2-69A8-413B-96DD-228603D9853E}" destId="{525CF5ED-9409-45A5-9EFA-52D3258172DF}" srcOrd="0" destOrd="0" presId="urn:microsoft.com/office/officeart/2005/8/layout/vList3"/>
    <dgm:cxn modelId="{98560F6C-1020-43BA-BFC0-4B3987D9293B}" type="presParOf" srcId="{E112ACF2-69A8-413B-96DD-228603D9853E}" destId="{5823822C-BE3A-4757-903C-C90895E4445E}" srcOrd="1" destOrd="0" presId="urn:microsoft.com/office/officeart/2005/8/layout/vList3"/>
    <dgm:cxn modelId="{B23089C5-D2E3-4525-B331-32B77BFD4D41}" type="presParOf" srcId="{0DFC852B-B6FC-4DE1-8352-A7504F6E3878}" destId="{3FED8186-E729-4D1E-90C0-CCD6995CB93E}" srcOrd="5" destOrd="0" presId="urn:microsoft.com/office/officeart/2005/8/layout/vList3"/>
    <dgm:cxn modelId="{0E120998-1FB1-4DAA-AA30-940F638391C7}" type="presParOf" srcId="{0DFC852B-B6FC-4DE1-8352-A7504F6E3878}" destId="{B4CFF6E3-0224-415B-B367-0B18E4700C5A}" srcOrd="6" destOrd="0" presId="urn:microsoft.com/office/officeart/2005/8/layout/vList3"/>
    <dgm:cxn modelId="{5310D9DF-BDA0-49B6-8E08-A3617FC3925A}" type="presParOf" srcId="{B4CFF6E3-0224-415B-B367-0B18E4700C5A}" destId="{229A0660-6B39-4B58-A8E5-AD36202E33BA}" srcOrd="0" destOrd="0" presId="urn:microsoft.com/office/officeart/2005/8/layout/vList3"/>
    <dgm:cxn modelId="{E34FAC86-B17B-44CD-9155-1EF1FC489D66}" type="presParOf" srcId="{B4CFF6E3-0224-415B-B367-0B18E4700C5A}" destId="{A4664AAB-714A-496A-BB3A-5ECE28C57EA8}" srcOrd="1" destOrd="0" presId="urn:microsoft.com/office/officeart/2005/8/layout/vList3"/>
    <dgm:cxn modelId="{1A18E164-6C94-4999-9096-F60C1F93D6FC}" type="presParOf" srcId="{0DFC852B-B6FC-4DE1-8352-A7504F6E3878}" destId="{11EAB1FE-F4A3-46DF-A11E-3C9C542C3B51}" srcOrd="7" destOrd="0" presId="urn:microsoft.com/office/officeart/2005/8/layout/vList3"/>
    <dgm:cxn modelId="{9E6B0D12-B687-41FB-A0F1-4541FB46C60E}" type="presParOf" srcId="{0DFC852B-B6FC-4DE1-8352-A7504F6E3878}" destId="{C76A3B60-AD56-4AE1-BE8B-B8C46552D587}" srcOrd="8" destOrd="0" presId="urn:microsoft.com/office/officeart/2005/8/layout/vList3"/>
    <dgm:cxn modelId="{48BB0820-754A-4D77-B4C7-246A9338A007}" type="presParOf" srcId="{C76A3B60-AD56-4AE1-BE8B-B8C46552D587}" destId="{3B77C2E4-8CC4-4520-A257-4BF2AF084EC1}" srcOrd="0" destOrd="0" presId="urn:microsoft.com/office/officeart/2005/8/layout/vList3"/>
    <dgm:cxn modelId="{76682FBD-1419-4804-8437-3B43507C8591}" type="presParOf" srcId="{C76A3B60-AD56-4AE1-BE8B-B8C46552D587}" destId="{ACD5CFC5-AFA6-46B1-AEBC-A2F5B237DD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F803AB-C9C9-4F97-BF70-73C7DB40502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9AACFB15-0AAA-4BCB-8D68-8503F4FB2280}">
      <dgm:prSet/>
      <dgm:spPr/>
      <dgm:t>
        <a:bodyPr/>
        <a:lstStyle/>
        <a:p>
          <a:pPr algn="l" rtl="0"/>
          <a:r>
            <a:rPr lang="en-JM" dirty="0" smtClean="0"/>
            <a:t>2. SETTINGS</a:t>
          </a:r>
          <a:endParaRPr lang="en-JM" dirty="0"/>
        </a:p>
      </dgm:t>
    </dgm:pt>
    <dgm:pt modelId="{4C041602-D8B7-424B-981E-DDC005EBFF6A}" type="parTrans" cxnId="{9DCD123D-42D5-411B-B89D-2BFFA5962577}">
      <dgm:prSet/>
      <dgm:spPr/>
      <dgm:t>
        <a:bodyPr/>
        <a:lstStyle/>
        <a:p>
          <a:endParaRPr lang="en-JM"/>
        </a:p>
      </dgm:t>
    </dgm:pt>
    <dgm:pt modelId="{0F18FCCE-751F-4C9A-ABDA-35C162EDACB4}" type="sibTrans" cxnId="{9DCD123D-42D5-411B-B89D-2BFFA5962577}">
      <dgm:prSet/>
      <dgm:spPr/>
      <dgm:t>
        <a:bodyPr/>
        <a:lstStyle/>
        <a:p>
          <a:endParaRPr lang="en-JM"/>
        </a:p>
      </dgm:t>
    </dgm:pt>
    <dgm:pt modelId="{3C62A34C-9EA3-41AE-A14D-A316ABDFF800}">
      <dgm:prSet/>
      <dgm:spPr/>
      <dgm:t>
        <a:bodyPr/>
        <a:lstStyle/>
        <a:p>
          <a:pPr algn="l" rtl="0"/>
          <a:r>
            <a:rPr lang="en-JM" dirty="0" smtClean="0"/>
            <a:t>3. Exit</a:t>
          </a:r>
          <a:endParaRPr lang="en-JM" dirty="0"/>
        </a:p>
      </dgm:t>
    </dgm:pt>
    <dgm:pt modelId="{5F55266C-B321-4E15-B603-172D1B32D1DD}" type="parTrans" cxnId="{ED6BBDB8-62D0-429F-99DE-44AC5BB02615}">
      <dgm:prSet/>
      <dgm:spPr/>
      <dgm:t>
        <a:bodyPr/>
        <a:lstStyle/>
        <a:p>
          <a:endParaRPr lang="en-JM"/>
        </a:p>
      </dgm:t>
    </dgm:pt>
    <dgm:pt modelId="{07B48E92-06D5-4815-9ECE-C06F9A9680BA}" type="sibTrans" cxnId="{ED6BBDB8-62D0-429F-99DE-44AC5BB02615}">
      <dgm:prSet/>
      <dgm:spPr/>
      <dgm:t>
        <a:bodyPr/>
        <a:lstStyle/>
        <a:p>
          <a:endParaRPr lang="en-JM"/>
        </a:p>
      </dgm:t>
    </dgm:pt>
    <dgm:pt modelId="{06A7960F-D4EB-450F-88CC-3868E762D0D9}">
      <dgm:prSet/>
      <dgm:spPr/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dirty="0" smtClean="0"/>
            <a:t>1. Resonance </a:t>
          </a:r>
          <a:r>
            <a:rPr lang="en-JM" dirty="0" smtClean="0"/>
            <a:t>Scan</a:t>
          </a:r>
          <a:endParaRPr lang="en-JM" dirty="0"/>
        </a:p>
      </dgm:t>
    </dgm:pt>
    <dgm:pt modelId="{BB6DD2A7-BD2A-4BC3-9105-70BF89E965E1}" type="parTrans" cxnId="{40731C69-7F27-447A-B31D-D9A878EB6E8D}">
      <dgm:prSet/>
      <dgm:spPr/>
      <dgm:t>
        <a:bodyPr/>
        <a:lstStyle/>
        <a:p>
          <a:endParaRPr lang="en-JM"/>
        </a:p>
      </dgm:t>
    </dgm:pt>
    <dgm:pt modelId="{CF385628-8761-40F4-BE36-F4D141724F1E}" type="sibTrans" cxnId="{40731C69-7F27-447A-B31D-D9A878EB6E8D}">
      <dgm:prSet/>
      <dgm:spPr/>
      <dgm:t>
        <a:bodyPr/>
        <a:lstStyle/>
        <a:p>
          <a:endParaRPr lang="en-JM"/>
        </a:p>
      </dgm:t>
    </dgm:pt>
    <dgm:pt modelId="{0F89D607-9114-4C69-AAD9-6B32F86EA411}">
      <dgm:prSet/>
      <dgm:spPr/>
      <dgm:t>
        <a:bodyPr/>
        <a:lstStyle/>
        <a:p>
          <a:pPr rtl="0"/>
          <a:r>
            <a:rPr lang="en-JM" b="1" u="sng" dirty="0" smtClean="0"/>
            <a:t>MAIN MENU</a:t>
          </a:r>
          <a:endParaRPr lang="en-JM" b="1" u="sng" dirty="0"/>
        </a:p>
      </dgm:t>
    </dgm:pt>
    <dgm:pt modelId="{ACC44AB6-ED2E-4CF4-916A-B02774BA5C6C}" type="parTrans" cxnId="{8E806BAA-3052-4E2A-A5CF-DD491890AC1B}">
      <dgm:prSet/>
      <dgm:spPr/>
      <dgm:t>
        <a:bodyPr/>
        <a:lstStyle/>
        <a:p>
          <a:endParaRPr lang="en-JM"/>
        </a:p>
      </dgm:t>
    </dgm:pt>
    <dgm:pt modelId="{020EA785-B564-4BA7-8395-8BD0A2CABC99}" type="sibTrans" cxnId="{8E806BAA-3052-4E2A-A5CF-DD491890AC1B}">
      <dgm:prSet/>
      <dgm:spPr/>
      <dgm:t>
        <a:bodyPr/>
        <a:lstStyle/>
        <a:p>
          <a:endParaRPr lang="en-JM"/>
        </a:p>
      </dgm:t>
    </dgm:pt>
    <dgm:pt modelId="{F2C1C75F-1B47-49B3-95A3-B66910F90A7A}">
      <dgm:prSet/>
      <dgm:spPr/>
      <dgm:t>
        <a:bodyPr/>
        <a:lstStyle/>
        <a:p>
          <a:pPr rtl="0"/>
          <a:r>
            <a:rPr lang="en-029" dirty="0" smtClean="0"/>
            <a:t>Re-scans Resonance frequency</a:t>
          </a:r>
          <a:endParaRPr lang="en-JM" dirty="0"/>
        </a:p>
      </dgm:t>
    </dgm:pt>
    <dgm:pt modelId="{96DE60AF-83BB-43F0-B5E3-EBDFC5B006C4}" type="parTrans" cxnId="{9FF296E0-928A-4D55-9073-DC23EC8A489A}">
      <dgm:prSet/>
      <dgm:spPr/>
      <dgm:t>
        <a:bodyPr/>
        <a:lstStyle/>
        <a:p>
          <a:endParaRPr lang="en-JM"/>
        </a:p>
      </dgm:t>
    </dgm:pt>
    <dgm:pt modelId="{22CBFDDF-057D-4143-BB23-0884C1CF9734}" type="sibTrans" cxnId="{9FF296E0-928A-4D55-9073-DC23EC8A489A}">
      <dgm:prSet/>
      <dgm:spPr/>
      <dgm:t>
        <a:bodyPr/>
        <a:lstStyle/>
        <a:p>
          <a:endParaRPr lang="en-JM"/>
        </a:p>
      </dgm:t>
    </dgm:pt>
    <dgm:pt modelId="{08B0C351-64FA-4C13-B837-CB71869F81D7}">
      <dgm:prSet/>
      <dgm:spPr/>
      <dgm:t>
        <a:bodyPr/>
        <a:lstStyle/>
        <a:p>
          <a:pPr rtl="0"/>
          <a:r>
            <a:rPr lang="en-029" dirty="0" smtClean="0"/>
            <a:t>Test Display, Keypad and LED Functions</a:t>
          </a:r>
          <a:endParaRPr lang="en-JM" dirty="0"/>
        </a:p>
      </dgm:t>
    </dgm:pt>
    <dgm:pt modelId="{DF08AC97-A59B-4639-9471-8BC7787B66DA}" type="parTrans" cxnId="{A0E2E8B7-0E07-4B0D-84BB-06AEE04F1FB8}">
      <dgm:prSet/>
      <dgm:spPr/>
      <dgm:t>
        <a:bodyPr/>
        <a:lstStyle/>
        <a:p>
          <a:endParaRPr lang="en-JM"/>
        </a:p>
      </dgm:t>
    </dgm:pt>
    <dgm:pt modelId="{4A846835-86E5-4332-9944-F95DE237E0A4}" type="sibTrans" cxnId="{A0E2E8B7-0E07-4B0D-84BB-06AEE04F1FB8}">
      <dgm:prSet/>
      <dgm:spPr/>
      <dgm:t>
        <a:bodyPr/>
        <a:lstStyle/>
        <a:p>
          <a:endParaRPr lang="en-JM"/>
        </a:p>
      </dgm:t>
    </dgm:pt>
    <dgm:pt modelId="{F4EB0447-F824-4022-BA0E-B1463F5F40CF}">
      <dgm:prSet/>
      <dgm:spPr/>
      <dgm:t>
        <a:bodyPr/>
        <a:lstStyle/>
        <a:p>
          <a:pPr rtl="0"/>
          <a:r>
            <a:rPr lang="en-029" dirty="0" smtClean="0"/>
            <a:t>Go back to Home Screen</a:t>
          </a:r>
          <a:endParaRPr lang="en-JM" dirty="0"/>
        </a:p>
      </dgm:t>
    </dgm:pt>
    <dgm:pt modelId="{F847E91B-AD15-4A27-B716-DB72F0895EC0}" type="parTrans" cxnId="{A3F3C1F5-2878-4A9D-9390-68A3E094F034}">
      <dgm:prSet/>
      <dgm:spPr/>
      <dgm:t>
        <a:bodyPr/>
        <a:lstStyle/>
        <a:p>
          <a:endParaRPr lang="en-JM"/>
        </a:p>
      </dgm:t>
    </dgm:pt>
    <dgm:pt modelId="{77592E02-DD75-4126-B687-F3C253052353}" type="sibTrans" cxnId="{A3F3C1F5-2878-4A9D-9390-68A3E094F034}">
      <dgm:prSet/>
      <dgm:spPr/>
      <dgm:t>
        <a:bodyPr/>
        <a:lstStyle/>
        <a:p>
          <a:endParaRPr lang="en-JM"/>
        </a:p>
      </dgm:t>
    </dgm:pt>
    <dgm:pt modelId="{ED978A21-0362-4A04-9528-3E3C6269C31C}">
      <dgm:prSet/>
      <dgm:spPr/>
      <dgm:t>
        <a:bodyPr/>
        <a:lstStyle/>
        <a:p>
          <a:pPr rtl="0"/>
          <a:r>
            <a:rPr lang="en-029" i="1" dirty="0" smtClean="0"/>
            <a:t>Pressing ‘Select’ key launches the this menu.</a:t>
          </a:r>
          <a:endParaRPr lang="en-JM" i="1" dirty="0"/>
        </a:p>
      </dgm:t>
    </dgm:pt>
    <dgm:pt modelId="{E500C591-D187-4F22-85D7-32328306EC81}" type="parTrans" cxnId="{C3FF73C4-9CB2-4616-A55C-E572661C1A42}">
      <dgm:prSet/>
      <dgm:spPr/>
      <dgm:t>
        <a:bodyPr/>
        <a:lstStyle/>
        <a:p>
          <a:endParaRPr lang="en-JM"/>
        </a:p>
      </dgm:t>
    </dgm:pt>
    <dgm:pt modelId="{593F172B-CFA6-4CCC-A8CD-2A7125735ED8}" type="sibTrans" cxnId="{C3FF73C4-9CB2-4616-A55C-E572661C1A42}">
      <dgm:prSet/>
      <dgm:spPr/>
      <dgm:t>
        <a:bodyPr/>
        <a:lstStyle/>
        <a:p>
          <a:endParaRPr lang="en-JM"/>
        </a:p>
      </dgm:t>
    </dgm:pt>
    <dgm:pt modelId="{39259074-FE76-4337-87C7-B86B7F4498DF}" type="pres">
      <dgm:prSet presAssocID="{28F803AB-C9C9-4F97-BF70-73C7DB405021}" presName="Name0" presStyleCnt="0">
        <dgm:presLayoutVars>
          <dgm:dir/>
          <dgm:animLvl val="lvl"/>
          <dgm:resizeHandles/>
        </dgm:presLayoutVars>
      </dgm:prSet>
      <dgm:spPr/>
    </dgm:pt>
    <dgm:pt modelId="{81552F8D-D2FD-45D1-B125-1DA004BA821E}" type="pres">
      <dgm:prSet presAssocID="{0F89D607-9114-4C69-AAD9-6B32F86EA411}" presName="linNode" presStyleCnt="0"/>
      <dgm:spPr/>
    </dgm:pt>
    <dgm:pt modelId="{866C9CA5-6C02-43E7-A274-ABB813CC15B5}" type="pres">
      <dgm:prSet presAssocID="{0F89D607-9114-4C69-AAD9-6B32F86EA411}" presName="parentShp" presStyleLbl="node1" presStyleIdx="0" presStyleCnt="4">
        <dgm:presLayoutVars>
          <dgm:bulletEnabled val="1"/>
        </dgm:presLayoutVars>
      </dgm:prSet>
      <dgm:spPr/>
    </dgm:pt>
    <dgm:pt modelId="{6B6BCD92-B802-45FB-B602-16296332AD77}" type="pres">
      <dgm:prSet presAssocID="{0F89D607-9114-4C69-AAD9-6B32F86EA411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344B8FC6-A862-4032-8F8D-868B4BEEC165}" type="pres">
      <dgm:prSet presAssocID="{020EA785-B564-4BA7-8395-8BD0A2CABC99}" presName="spacing" presStyleCnt="0"/>
      <dgm:spPr/>
    </dgm:pt>
    <dgm:pt modelId="{D672386E-C2A9-4227-8A3F-73824E6C8F00}" type="pres">
      <dgm:prSet presAssocID="{06A7960F-D4EB-450F-88CC-3868E762D0D9}" presName="linNode" presStyleCnt="0"/>
      <dgm:spPr/>
    </dgm:pt>
    <dgm:pt modelId="{3FFC8403-CCE6-4E95-A9D6-2A38B8CECFE7}" type="pres">
      <dgm:prSet presAssocID="{06A7960F-D4EB-450F-88CC-3868E762D0D9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7E4E1976-F004-43E6-B72B-E96386298F55}" type="pres">
      <dgm:prSet presAssocID="{06A7960F-D4EB-450F-88CC-3868E762D0D9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465A872D-2150-4D02-8111-122498EF1D2D}" type="pres">
      <dgm:prSet presAssocID="{CF385628-8761-40F4-BE36-F4D141724F1E}" presName="spacing" presStyleCnt="0"/>
      <dgm:spPr/>
    </dgm:pt>
    <dgm:pt modelId="{354B14AB-D68E-407F-8190-03D225554DC7}" type="pres">
      <dgm:prSet presAssocID="{9AACFB15-0AAA-4BCB-8D68-8503F4FB2280}" presName="linNode" presStyleCnt="0"/>
      <dgm:spPr/>
    </dgm:pt>
    <dgm:pt modelId="{2BCD4235-125A-4F20-B0C7-1E51C15BF34A}" type="pres">
      <dgm:prSet presAssocID="{9AACFB15-0AAA-4BCB-8D68-8503F4FB2280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DF605172-9496-44B8-9D70-C0037DB3E5D3}" type="pres">
      <dgm:prSet presAssocID="{9AACFB15-0AAA-4BCB-8D68-8503F4FB2280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F42DE09C-8F16-460D-BB0D-E30227BF9D69}" type="pres">
      <dgm:prSet presAssocID="{0F18FCCE-751F-4C9A-ABDA-35C162EDACB4}" presName="spacing" presStyleCnt="0"/>
      <dgm:spPr/>
    </dgm:pt>
    <dgm:pt modelId="{AC0F354F-D543-4502-B6CD-A5A03513ABC3}" type="pres">
      <dgm:prSet presAssocID="{3C62A34C-9EA3-41AE-A14D-A316ABDFF800}" presName="linNode" presStyleCnt="0"/>
      <dgm:spPr/>
    </dgm:pt>
    <dgm:pt modelId="{7981AED3-752B-4497-8C26-AFCDD17F3F7E}" type="pres">
      <dgm:prSet presAssocID="{3C62A34C-9EA3-41AE-A14D-A316ABDFF800}" presName="parentShp" presStyleLbl="node1" presStyleIdx="3" presStyleCnt="4">
        <dgm:presLayoutVars>
          <dgm:bulletEnabled val="1"/>
        </dgm:presLayoutVars>
      </dgm:prSet>
      <dgm:spPr/>
    </dgm:pt>
    <dgm:pt modelId="{520019FD-82AD-4027-9518-E8F91A83832E}" type="pres">
      <dgm:prSet presAssocID="{3C62A34C-9EA3-41AE-A14D-A316ABDFF800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ED6BBDB8-62D0-429F-99DE-44AC5BB02615}" srcId="{28F803AB-C9C9-4F97-BF70-73C7DB405021}" destId="{3C62A34C-9EA3-41AE-A14D-A316ABDFF800}" srcOrd="3" destOrd="0" parTransId="{5F55266C-B321-4E15-B603-172D1B32D1DD}" sibTransId="{07B48E92-06D5-4815-9ECE-C06F9A9680BA}"/>
    <dgm:cxn modelId="{26812A94-130E-4423-A169-13121E9F8EC0}" type="presOf" srcId="{28F803AB-C9C9-4F97-BF70-73C7DB405021}" destId="{39259074-FE76-4337-87C7-B86B7F4498DF}" srcOrd="0" destOrd="0" presId="urn:microsoft.com/office/officeart/2005/8/layout/vList6"/>
    <dgm:cxn modelId="{A3F3C1F5-2878-4A9D-9390-68A3E094F034}" srcId="{3C62A34C-9EA3-41AE-A14D-A316ABDFF800}" destId="{F4EB0447-F824-4022-BA0E-B1463F5F40CF}" srcOrd="0" destOrd="0" parTransId="{F847E91B-AD15-4A27-B716-DB72F0895EC0}" sibTransId="{77592E02-DD75-4126-B687-F3C253052353}"/>
    <dgm:cxn modelId="{32248C90-F4FA-44F5-A2B3-4E53C4F0B2B6}" type="presOf" srcId="{06A7960F-D4EB-450F-88CC-3868E762D0D9}" destId="{3FFC8403-CCE6-4E95-A9D6-2A38B8CECFE7}" srcOrd="0" destOrd="0" presId="urn:microsoft.com/office/officeart/2005/8/layout/vList6"/>
    <dgm:cxn modelId="{A0E1D6F4-183C-4E55-90FB-5F553BB1C7AF}" type="presOf" srcId="{0F89D607-9114-4C69-AAD9-6B32F86EA411}" destId="{866C9CA5-6C02-43E7-A274-ABB813CC15B5}" srcOrd="0" destOrd="0" presId="urn:microsoft.com/office/officeart/2005/8/layout/vList6"/>
    <dgm:cxn modelId="{8E806BAA-3052-4E2A-A5CF-DD491890AC1B}" srcId="{28F803AB-C9C9-4F97-BF70-73C7DB405021}" destId="{0F89D607-9114-4C69-AAD9-6B32F86EA411}" srcOrd="0" destOrd="0" parTransId="{ACC44AB6-ED2E-4CF4-916A-B02774BA5C6C}" sibTransId="{020EA785-B564-4BA7-8395-8BD0A2CABC99}"/>
    <dgm:cxn modelId="{23209121-DA7D-44BF-8510-2858F9069CCC}" type="presOf" srcId="{ED978A21-0362-4A04-9528-3E3C6269C31C}" destId="{6B6BCD92-B802-45FB-B602-16296332AD77}" srcOrd="0" destOrd="0" presId="urn:microsoft.com/office/officeart/2005/8/layout/vList6"/>
    <dgm:cxn modelId="{6E8B7DAF-7C7F-4341-8205-275FCF59D771}" type="presOf" srcId="{F4EB0447-F824-4022-BA0E-B1463F5F40CF}" destId="{520019FD-82AD-4027-9518-E8F91A83832E}" srcOrd="0" destOrd="0" presId="urn:microsoft.com/office/officeart/2005/8/layout/vList6"/>
    <dgm:cxn modelId="{F04D90B4-55C4-4D7D-933C-7CCB6AC1A571}" type="presOf" srcId="{08B0C351-64FA-4C13-B837-CB71869F81D7}" destId="{DF605172-9496-44B8-9D70-C0037DB3E5D3}" srcOrd="0" destOrd="0" presId="urn:microsoft.com/office/officeart/2005/8/layout/vList6"/>
    <dgm:cxn modelId="{9FF296E0-928A-4D55-9073-DC23EC8A489A}" srcId="{06A7960F-D4EB-450F-88CC-3868E762D0D9}" destId="{F2C1C75F-1B47-49B3-95A3-B66910F90A7A}" srcOrd="0" destOrd="0" parTransId="{96DE60AF-83BB-43F0-B5E3-EBDFC5B006C4}" sibTransId="{22CBFDDF-057D-4143-BB23-0884C1CF9734}"/>
    <dgm:cxn modelId="{E0F22011-8350-4270-B037-81D0EBBC6298}" type="presOf" srcId="{9AACFB15-0AAA-4BCB-8D68-8503F4FB2280}" destId="{2BCD4235-125A-4F20-B0C7-1E51C15BF34A}" srcOrd="0" destOrd="0" presId="urn:microsoft.com/office/officeart/2005/8/layout/vList6"/>
    <dgm:cxn modelId="{40731C69-7F27-447A-B31D-D9A878EB6E8D}" srcId="{28F803AB-C9C9-4F97-BF70-73C7DB405021}" destId="{06A7960F-D4EB-450F-88CC-3868E762D0D9}" srcOrd="1" destOrd="0" parTransId="{BB6DD2A7-BD2A-4BC3-9105-70BF89E965E1}" sibTransId="{CF385628-8761-40F4-BE36-F4D141724F1E}"/>
    <dgm:cxn modelId="{CF14F745-75DD-4DFF-91D0-34FD956C6D2F}" type="presOf" srcId="{3C62A34C-9EA3-41AE-A14D-A316ABDFF800}" destId="{7981AED3-752B-4497-8C26-AFCDD17F3F7E}" srcOrd="0" destOrd="0" presId="urn:microsoft.com/office/officeart/2005/8/layout/vList6"/>
    <dgm:cxn modelId="{A0E2E8B7-0E07-4B0D-84BB-06AEE04F1FB8}" srcId="{9AACFB15-0AAA-4BCB-8D68-8503F4FB2280}" destId="{08B0C351-64FA-4C13-B837-CB71869F81D7}" srcOrd="0" destOrd="0" parTransId="{DF08AC97-A59B-4639-9471-8BC7787B66DA}" sibTransId="{4A846835-86E5-4332-9944-F95DE237E0A4}"/>
    <dgm:cxn modelId="{C3FF73C4-9CB2-4616-A55C-E572661C1A42}" srcId="{0F89D607-9114-4C69-AAD9-6B32F86EA411}" destId="{ED978A21-0362-4A04-9528-3E3C6269C31C}" srcOrd="0" destOrd="0" parTransId="{E500C591-D187-4F22-85D7-32328306EC81}" sibTransId="{593F172B-CFA6-4CCC-A8CD-2A7125735ED8}"/>
    <dgm:cxn modelId="{9DCD123D-42D5-411B-B89D-2BFFA5962577}" srcId="{28F803AB-C9C9-4F97-BF70-73C7DB405021}" destId="{9AACFB15-0AAA-4BCB-8D68-8503F4FB2280}" srcOrd="2" destOrd="0" parTransId="{4C041602-D8B7-424B-981E-DDC005EBFF6A}" sibTransId="{0F18FCCE-751F-4C9A-ABDA-35C162EDACB4}"/>
    <dgm:cxn modelId="{9ED401E6-B3FF-4DD3-8BAB-E65D7D053D4A}" type="presOf" srcId="{F2C1C75F-1B47-49B3-95A3-B66910F90A7A}" destId="{7E4E1976-F004-43E6-B72B-E96386298F55}" srcOrd="0" destOrd="0" presId="urn:microsoft.com/office/officeart/2005/8/layout/vList6"/>
    <dgm:cxn modelId="{7100D000-3B0C-4DAC-BA7B-4EF2696C72B9}" type="presParOf" srcId="{39259074-FE76-4337-87C7-B86B7F4498DF}" destId="{81552F8D-D2FD-45D1-B125-1DA004BA821E}" srcOrd="0" destOrd="0" presId="urn:microsoft.com/office/officeart/2005/8/layout/vList6"/>
    <dgm:cxn modelId="{60CEB2BB-B49B-44EA-BF2E-98FF2138290B}" type="presParOf" srcId="{81552F8D-D2FD-45D1-B125-1DA004BA821E}" destId="{866C9CA5-6C02-43E7-A274-ABB813CC15B5}" srcOrd="0" destOrd="0" presId="urn:microsoft.com/office/officeart/2005/8/layout/vList6"/>
    <dgm:cxn modelId="{603A357B-542F-4765-B087-64CE9A578549}" type="presParOf" srcId="{81552F8D-D2FD-45D1-B125-1DA004BA821E}" destId="{6B6BCD92-B802-45FB-B602-16296332AD77}" srcOrd="1" destOrd="0" presId="urn:microsoft.com/office/officeart/2005/8/layout/vList6"/>
    <dgm:cxn modelId="{2DFF0906-E27F-4F82-9001-DA223285D9CC}" type="presParOf" srcId="{39259074-FE76-4337-87C7-B86B7F4498DF}" destId="{344B8FC6-A862-4032-8F8D-868B4BEEC165}" srcOrd="1" destOrd="0" presId="urn:microsoft.com/office/officeart/2005/8/layout/vList6"/>
    <dgm:cxn modelId="{D1E943F7-B4D5-445C-AD2F-D85D1156555C}" type="presParOf" srcId="{39259074-FE76-4337-87C7-B86B7F4498DF}" destId="{D672386E-C2A9-4227-8A3F-73824E6C8F00}" srcOrd="2" destOrd="0" presId="urn:microsoft.com/office/officeart/2005/8/layout/vList6"/>
    <dgm:cxn modelId="{2BC72A10-D1C8-47EE-A5DD-E2B7A7159311}" type="presParOf" srcId="{D672386E-C2A9-4227-8A3F-73824E6C8F00}" destId="{3FFC8403-CCE6-4E95-A9D6-2A38B8CECFE7}" srcOrd="0" destOrd="0" presId="urn:microsoft.com/office/officeart/2005/8/layout/vList6"/>
    <dgm:cxn modelId="{2883F0EF-0351-471B-A8DC-07CC0B1844BF}" type="presParOf" srcId="{D672386E-C2A9-4227-8A3F-73824E6C8F00}" destId="{7E4E1976-F004-43E6-B72B-E96386298F55}" srcOrd="1" destOrd="0" presId="urn:microsoft.com/office/officeart/2005/8/layout/vList6"/>
    <dgm:cxn modelId="{C72A4349-A9FE-46FD-BAE9-19988B35993A}" type="presParOf" srcId="{39259074-FE76-4337-87C7-B86B7F4498DF}" destId="{465A872D-2150-4D02-8111-122498EF1D2D}" srcOrd="3" destOrd="0" presId="urn:microsoft.com/office/officeart/2005/8/layout/vList6"/>
    <dgm:cxn modelId="{AAD360D3-A6C9-47FE-BC56-0F9456920230}" type="presParOf" srcId="{39259074-FE76-4337-87C7-B86B7F4498DF}" destId="{354B14AB-D68E-407F-8190-03D225554DC7}" srcOrd="4" destOrd="0" presId="urn:microsoft.com/office/officeart/2005/8/layout/vList6"/>
    <dgm:cxn modelId="{C88F437A-E312-40FD-9A5F-F37900886EC1}" type="presParOf" srcId="{354B14AB-D68E-407F-8190-03D225554DC7}" destId="{2BCD4235-125A-4F20-B0C7-1E51C15BF34A}" srcOrd="0" destOrd="0" presId="urn:microsoft.com/office/officeart/2005/8/layout/vList6"/>
    <dgm:cxn modelId="{E98D8CD8-8C6C-4CC7-B2D8-7C8B458D29B1}" type="presParOf" srcId="{354B14AB-D68E-407F-8190-03D225554DC7}" destId="{DF605172-9496-44B8-9D70-C0037DB3E5D3}" srcOrd="1" destOrd="0" presId="urn:microsoft.com/office/officeart/2005/8/layout/vList6"/>
    <dgm:cxn modelId="{20B911A8-F757-41DB-8CD8-D2417C89BFC7}" type="presParOf" srcId="{39259074-FE76-4337-87C7-B86B7F4498DF}" destId="{F42DE09C-8F16-460D-BB0D-E30227BF9D69}" srcOrd="5" destOrd="0" presId="urn:microsoft.com/office/officeart/2005/8/layout/vList6"/>
    <dgm:cxn modelId="{02581EC3-4083-4211-9B6F-378A007E1557}" type="presParOf" srcId="{39259074-FE76-4337-87C7-B86B7F4498DF}" destId="{AC0F354F-D543-4502-B6CD-A5A03513ABC3}" srcOrd="6" destOrd="0" presId="urn:microsoft.com/office/officeart/2005/8/layout/vList6"/>
    <dgm:cxn modelId="{BAF7A088-D42B-455C-BB33-E8653F2BADCA}" type="presParOf" srcId="{AC0F354F-D543-4502-B6CD-A5A03513ABC3}" destId="{7981AED3-752B-4497-8C26-AFCDD17F3F7E}" srcOrd="0" destOrd="0" presId="urn:microsoft.com/office/officeart/2005/8/layout/vList6"/>
    <dgm:cxn modelId="{D3CFB48B-C51B-4E09-ADCA-B60E68ACBF03}" type="presParOf" srcId="{AC0F354F-D543-4502-B6CD-A5A03513ABC3}" destId="{520019FD-82AD-4027-9518-E8F91A83832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ED5D5-BB9E-49C2-BE64-97D5811B6EFA}">
      <dsp:nvSpPr>
        <dsp:cNvPr id="0" name=""/>
        <dsp:cNvSpPr/>
      </dsp:nvSpPr>
      <dsp:spPr>
        <a:xfrm rot="5400000">
          <a:off x="2200665" y="-532927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3500" kern="1200" dirty="0" smtClean="0"/>
            <a:t>Numeric</a:t>
          </a:r>
          <a:endParaRPr lang="en-JM" sz="3500" kern="1200" dirty="0"/>
        </a:p>
      </dsp:txBody>
      <dsp:txXfrm rot="-5400000">
        <a:off x="1506473" y="224227"/>
        <a:ext cx="2615214" cy="1163868"/>
      </dsp:txXfrm>
    </dsp:sp>
    <dsp:sp modelId="{BF681E6D-833F-4F94-AAF3-75342CF367F2}">
      <dsp:nvSpPr>
        <dsp:cNvPr id="0" name=""/>
        <dsp:cNvSpPr/>
      </dsp:nvSpPr>
      <dsp:spPr>
        <a:xfrm>
          <a:off x="0" y="40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6500" kern="1200" dirty="0" smtClean="0"/>
            <a:t>*</a:t>
          </a:r>
          <a:endParaRPr lang="en-JM" sz="6500" kern="1200" dirty="0"/>
        </a:p>
      </dsp:txBody>
      <dsp:txXfrm>
        <a:off x="73540" y="73580"/>
        <a:ext cx="1359394" cy="1465161"/>
      </dsp:txXfrm>
    </dsp:sp>
    <dsp:sp modelId="{81B20652-BF75-4EE6-87F8-E8C937EF01D0}">
      <dsp:nvSpPr>
        <dsp:cNvPr id="0" name=""/>
        <dsp:cNvSpPr/>
      </dsp:nvSpPr>
      <dsp:spPr>
        <a:xfrm rot="5400000">
          <a:off x="2200665" y="1159926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3500" kern="1200" dirty="0" smtClean="0"/>
            <a:t>Character</a:t>
          </a:r>
          <a:endParaRPr lang="en-JM" sz="3500" kern="1200" dirty="0"/>
        </a:p>
      </dsp:txBody>
      <dsp:txXfrm rot="-5400000">
        <a:off x="1506473" y="1917080"/>
        <a:ext cx="2615214" cy="1163868"/>
      </dsp:txXfrm>
    </dsp:sp>
    <dsp:sp modelId="{A6D5FE10-0F5B-4144-998A-06690DA5A91D}">
      <dsp:nvSpPr>
        <dsp:cNvPr id="0" name=""/>
        <dsp:cNvSpPr/>
      </dsp:nvSpPr>
      <dsp:spPr>
        <a:xfrm>
          <a:off x="0" y="1692893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6500" kern="1200" dirty="0" smtClean="0"/>
            <a:t>?</a:t>
          </a:r>
          <a:endParaRPr lang="en-JM" sz="6500" kern="1200" dirty="0"/>
        </a:p>
      </dsp:txBody>
      <dsp:txXfrm>
        <a:off x="73540" y="1766433"/>
        <a:ext cx="1359394" cy="146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3628-6E7E-4501-BAED-59CD9FF6E02B}">
      <dsp:nvSpPr>
        <dsp:cNvPr id="0" name=""/>
        <dsp:cNvSpPr/>
      </dsp:nvSpPr>
      <dsp:spPr>
        <a:xfrm rot="5400000">
          <a:off x="2201744" y="-533434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3800" kern="1200" dirty="0" smtClean="0"/>
            <a:t>Input Field</a:t>
          </a:r>
          <a:endParaRPr lang="en-JM" sz="3800" kern="1200" dirty="0"/>
        </a:p>
      </dsp:txBody>
      <dsp:txXfrm rot="-5400000">
        <a:off x="1507045" y="224227"/>
        <a:ext cx="2616229" cy="1163868"/>
      </dsp:txXfrm>
    </dsp:sp>
    <dsp:sp modelId="{A80FB4FE-09E4-4F2B-B449-2063BEA336CE}">
      <dsp:nvSpPr>
        <dsp:cNvPr id="0" name=""/>
        <dsp:cNvSpPr/>
      </dsp:nvSpPr>
      <dsp:spPr>
        <a:xfrm>
          <a:off x="0" y="40"/>
          <a:ext cx="1507045" cy="1612241"/>
        </a:xfrm>
        <a:prstGeom prst="round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4100" kern="1200" dirty="0" smtClean="0"/>
            <a:t>Blue</a:t>
          </a:r>
          <a:endParaRPr lang="en-JM" sz="4100" kern="1200" dirty="0"/>
        </a:p>
      </dsp:txBody>
      <dsp:txXfrm>
        <a:off x="73568" y="73608"/>
        <a:ext cx="1359909" cy="1465105"/>
      </dsp:txXfrm>
    </dsp:sp>
    <dsp:sp modelId="{9A0A307E-707B-485B-8B88-9B0A2F78E33A}">
      <dsp:nvSpPr>
        <dsp:cNvPr id="0" name=""/>
        <dsp:cNvSpPr/>
      </dsp:nvSpPr>
      <dsp:spPr>
        <a:xfrm rot="5400000">
          <a:off x="2201744" y="1159418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3800" kern="1200" dirty="0" smtClean="0"/>
            <a:t>Output Field</a:t>
          </a:r>
          <a:endParaRPr lang="en-JM" sz="3800" kern="1200" dirty="0"/>
        </a:p>
      </dsp:txBody>
      <dsp:txXfrm rot="-5400000">
        <a:off x="1507045" y="1917079"/>
        <a:ext cx="2616229" cy="1163868"/>
      </dsp:txXfrm>
    </dsp:sp>
    <dsp:sp modelId="{C3C9EF8F-CB80-43C0-A9F6-9F2BBF2CBF9F}">
      <dsp:nvSpPr>
        <dsp:cNvPr id="0" name=""/>
        <dsp:cNvSpPr/>
      </dsp:nvSpPr>
      <dsp:spPr>
        <a:xfrm>
          <a:off x="0" y="1692893"/>
          <a:ext cx="1507045" cy="1612241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4100" kern="1200" dirty="0" smtClean="0"/>
            <a:t>Red</a:t>
          </a:r>
          <a:endParaRPr lang="en-JM" sz="4100" kern="1200" dirty="0"/>
        </a:p>
      </dsp:txBody>
      <dsp:txXfrm>
        <a:off x="73568" y="1766461"/>
        <a:ext cx="1359909" cy="146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9227B-9A92-4EF9-8042-B9B1FB2867BE}">
      <dsp:nvSpPr>
        <dsp:cNvPr id="0" name=""/>
        <dsp:cNvSpPr/>
      </dsp:nvSpPr>
      <dsp:spPr>
        <a:xfrm>
          <a:off x="3228" y="585616"/>
          <a:ext cx="2770920" cy="32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24153-79B7-4DE0-BBCC-5292B0000C18}">
      <dsp:nvSpPr>
        <dsp:cNvPr id="0" name=""/>
        <dsp:cNvSpPr/>
      </dsp:nvSpPr>
      <dsp:spPr>
        <a:xfrm>
          <a:off x="3228" y="708045"/>
          <a:ext cx="203561" cy="203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19F2A-C001-4FDE-9583-657BC11CF272}">
      <dsp:nvSpPr>
        <dsp:cNvPr id="0" name=""/>
        <dsp:cNvSpPr/>
      </dsp:nvSpPr>
      <dsp:spPr>
        <a:xfrm>
          <a:off x="3228" y="0"/>
          <a:ext cx="2770920" cy="58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3700" kern="1200" dirty="0" smtClean="0"/>
            <a:t>Functions</a:t>
          </a:r>
          <a:endParaRPr lang="en-JM" sz="3700" kern="1200" dirty="0"/>
        </a:p>
      </dsp:txBody>
      <dsp:txXfrm>
        <a:off x="3228" y="0"/>
        <a:ext cx="2770920" cy="585616"/>
      </dsp:txXfrm>
    </dsp:sp>
    <dsp:sp modelId="{6F297791-6064-4C88-A009-BF026C37CD72}">
      <dsp:nvSpPr>
        <dsp:cNvPr id="0" name=""/>
        <dsp:cNvSpPr/>
      </dsp:nvSpPr>
      <dsp:spPr>
        <a:xfrm>
          <a:off x="3228" y="1182541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BCF20-ACAB-4C5A-B5A2-D9CB50772506}">
      <dsp:nvSpPr>
        <dsp:cNvPr id="0" name=""/>
        <dsp:cNvSpPr/>
      </dsp:nvSpPr>
      <dsp:spPr>
        <a:xfrm>
          <a:off x="197193" y="1047074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Gate Frequency</a:t>
          </a:r>
          <a:endParaRPr lang="en-JM" sz="1700" kern="1200" dirty="0"/>
        </a:p>
      </dsp:txBody>
      <dsp:txXfrm>
        <a:off x="197193" y="1047074"/>
        <a:ext cx="2576956" cy="474491"/>
      </dsp:txXfrm>
    </dsp:sp>
    <dsp:sp modelId="{24BD906C-C7E0-488C-88B2-A9DA1A929AAB}">
      <dsp:nvSpPr>
        <dsp:cNvPr id="0" name=""/>
        <dsp:cNvSpPr/>
      </dsp:nvSpPr>
      <dsp:spPr>
        <a:xfrm>
          <a:off x="3228" y="1657033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3ADDD-2710-4CF6-921E-C902FA56DC4B}">
      <dsp:nvSpPr>
        <dsp:cNvPr id="0" name=""/>
        <dsp:cNvSpPr/>
      </dsp:nvSpPr>
      <dsp:spPr>
        <a:xfrm>
          <a:off x="197193" y="1521565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Duty Cycle</a:t>
          </a:r>
          <a:endParaRPr lang="en-JM" sz="1700" kern="1200" dirty="0"/>
        </a:p>
      </dsp:txBody>
      <dsp:txXfrm>
        <a:off x="197193" y="1521565"/>
        <a:ext cx="2576956" cy="474491"/>
      </dsp:txXfrm>
    </dsp:sp>
    <dsp:sp modelId="{95C5966C-D7D1-4E9C-A142-B1677B6EBB84}">
      <dsp:nvSpPr>
        <dsp:cNvPr id="0" name=""/>
        <dsp:cNvSpPr/>
      </dsp:nvSpPr>
      <dsp:spPr>
        <a:xfrm>
          <a:off x="3228" y="2131524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DB4A-4441-4EF5-AD49-9DEBCF955B1D}">
      <dsp:nvSpPr>
        <dsp:cNvPr id="0" name=""/>
        <dsp:cNvSpPr/>
      </dsp:nvSpPr>
      <dsp:spPr>
        <a:xfrm>
          <a:off x="197193" y="1996057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Pulse Frequency</a:t>
          </a:r>
          <a:endParaRPr lang="en-JM" sz="1700" kern="1200" dirty="0"/>
        </a:p>
      </dsp:txBody>
      <dsp:txXfrm>
        <a:off x="197193" y="1996057"/>
        <a:ext cx="2576956" cy="474491"/>
      </dsp:txXfrm>
    </dsp:sp>
    <dsp:sp modelId="{8F0A4C44-655C-4D0D-B5E8-A76665BACE05}">
      <dsp:nvSpPr>
        <dsp:cNvPr id="0" name=""/>
        <dsp:cNvSpPr/>
      </dsp:nvSpPr>
      <dsp:spPr>
        <a:xfrm>
          <a:off x="3228" y="2606016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9C139-D375-4432-93FF-AEFDCBA23BEF}">
      <dsp:nvSpPr>
        <dsp:cNvPr id="0" name=""/>
        <dsp:cNvSpPr/>
      </dsp:nvSpPr>
      <dsp:spPr>
        <a:xfrm>
          <a:off x="197193" y="2470548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Feedback Voltage</a:t>
          </a:r>
          <a:endParaRPr lang="en-JM" sz="1700" kern="1200" dirty="0"/>
        </a:p>
      </dsp:txBody>
      <dsp:txXfrm>
        <a:off x="197193" y="2470548"/>
        <a:ext cx="2576956" cy="474491"/>
      </dsp:txXfrm>
    </dsp:sp>
    <dsp:sp modelId="{32336C2B-8B69-4E48-B160-47D8B8BE8A0E}">
      <dsp:nvSpPr>
        <dsp:cNvPr id="0" name=""/>
        <dsp:cNvSpPr/>
      </dsp:nvSpPr>
      <dsp:spPr>
        <a:xfrm>
          <a:off x="2912695" y="585616"/>
          <a:ext cx="2770920" cy="32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B9CEA-B253-4C1A-BD06-47014991797F}">
      <dsp:nvSpPr>
        <dsp:cNvPr id="0" name=""/>
        <dsp:cNvSpPr/>
      </dsp:nvSpPr>
      <dsp:spPr>
        <a:xfrm>
          <a:off x="2912695" y="708045"/>
          <a:ext cx="203561" cy="203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EE36F-B9E5-4474-BBFF-60907EBD2E54}">
      <dsp:nvSpPr>
        <dsp:cNvPr id="0" name=""/>
        <dsp:cNvSpPr/>
      </dsp:nvSpPr>
      <dsp:spPr>
        <a:xfrm>
          <a:off x="2912695" y="0"/>
          <a:ext cx="2770920" cy="58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3700" kern="1200" dirty="0" smtClean="0"/>
            <a:t>Cursors</a:t>
          </a:r>
          <a:endParaRPr lang="en-JM" sz="3700" kern="1200" dirty="0"/>
        </a:p>
      </dsp:txBody>
      <dsp:txXfrm>
        <a:off x="2912695" y="0"/>
        <a:ext cx="2770920" cy="585616"/>
      </dsp:txXfrm>
    </dsp:sp>
    <dsp:sp modelId="{A59B1A98-2DE9-4DCE-96B9-F51F5CB2F267}">
      <dsp:nvSpPr>
        <dsp:cNvPr id="0" name=""/>
        <dsp:cNvSpPr/>
      </dsp:nvSpPr>
      <dsp:spPr>
        <a:xfrm>
          <a:off x="2912695" y="1182541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87851-C28C-4AFF-AEF6-803EA9261F8A}">
      <dsp:nvSpPr>
        <dsp:cNvPr id="0" name=""/>
        <dsp:cNvSpPr/>
      </dsp:nvSpPr>
      <dsp:spPr>
        <a:xfrm>
          <a:off x="3106660" y="1047074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smtClean="0"/>
            <a:t>Arrow </a:t>
          </a:r>
          <a:r>
            <a:rPr lang="en-029" sz="1700" kern="1200" dirty="0" smtClean="0"/>
            <a:t>Left</a:t>
          </a:r>
          <a:endParaRPr lang="en-JM" sz="1700" kern="1200" dirty="0"/>
        </a:p>
      </dsp:txBody>
      <dsp:txXfrm>
        <a:off x="3106660" y="1047074"/>
        <a:ext cx="2576956" cy="474491"/>
      </dsp:txXfrm>
    </dsp:sp>
    <dsp:sp modelId="{5F396648-06AD-4072-B8ED-15913A3C559C}">
      <dsp:nvSpPr>
        <dsp:cNvPr id="0" name=""/>
        <dsp:cNvSpPr/>
      </dsp:nvSpPr>
      <dsp:spPr>
        <a:xfrm>
          <a:off x="2912695" y="1657033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F2269-F753-4BC8-95FA-88E7226D3553}">
      <dsp:nvSpPr>
        <dsp:cNvPr id="0" name=""/>
        <dsp:cNvSpPr/>
      </dsp:nvSpPr>
      <dsp:spPr>
        <a:xfrm>
          <a:off x="3106660" y="1521565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Arrow Right</a:t>
          </a:r>
          <a:endParaRPr lang="en-JM" sz="1700" kern="1200" dirty="0"/>
        </a:p>
      </dsp:txBody>
      <dsp:txXfrm>
        <a:off x="3106660" y="1521565"/>
        <a:ext cx="2576956" cy="474491"/>
      </dsp:txXfrm>
    </dsp:sp>
    <dsp:sp modelId="{C69C2DD7-410B-4F2B-A539-B6F888AC6CA0}">
      <dsp:nvSpPr>
        <dsp:cNvPr id="0" name=""/>
        <dsp:cNvSpPr/>
      </dsp:nvSpPr>
      <dsp:spPr>
        <a:xfrm>
          <a:off x="2912695" y="2131524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09771-D644-4BBD-A82C-5725F1BCE1E5}">
      <dsp:nvSpPr>
        <dsp:cNvPr id="0" name=""/>
        <dsp:cNvSpPr/>
      </dsp:nvSpPr>
      <dsp:spPr>
        <a:xfrm>
          <a:off x="3106660" y="1996057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Arrow UP</a:t>
          </a:r>
          <a:endParaRPr lang="en-JM" sz="1700" kern="1200" dirty="0"/>
        </a:p>
      </dsp:txBody>
      <dsp:txXfrm>
        <a:off x="3106660" y="1996057"/>
        <a:ext cx="2576956" cy="474491"/>
      </dsp:txXfrm>
    </dsp:sp>
    <dsp:sp modelId="{6E40D8D1-8777-493D-9ACA-F3BC99D2F239}">
      <dsp:nvSpPr>
        <dsp:cNvPr id="0" name=""/>
        <dsp:cNvSpPr/>
      </dsp:nvSpPr>
      <dsp:spPr>
        <a:xfrm>
          <a:off x="2912695" y="2606016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D11DB-5849-47FE-B0A2-1300988A4A0D}">
      <dsp:nvSpPr>
        <dsp:cNvPr id="0" name=""/>
        <dsp:cNvSpPr/>
      </dsp:nvSpPr>
      <dsp:spPr>
        <a:xfrm>
          <a:off x="3106660" y="2470548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Arrow Down</a:t>
          </a:r>
          <a:endParaRPr lang="en-JM" sz="1700" kern="1200" dirty="0"/>
        </a:p>
      </dsp:txBody>
      <dsp:txXfrm>
        <a:off x="3106660" y="2470548"/>
        <a:ext cx="2576956" cy="474491"/>
      </dsp:txXfrm>
    </dsp:sp>
    <dsp:sp modelId="{D5F3AC89-E79E-4E8D-8D68-373EDDEFBBBF}">
      <dsp:nvSpPr>
        <dsp:cNvPr id="0" name=""/>
        <dsp:cNvSpPr/>
      </dsp:nvSpPr>
      <dsp:spPr>
        <a:xfrm>
          <a:off x="2912695" y="3080507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CD02C-BF04-4A56-A2C3-D4E022C74597}">
      <dsp:nvSpPr>
        <dsp:cNvPr id="0" name=""/>
        <dsp:cNvSpPr/>
      </dsp:nvSpPr>
      <dsp:spPr>
        <a:xfrm>
          <a:off x="3106660" y="2945040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Select Icon</a:t>
          </a:r>
          <a:endParaRPr lang="en-JM" sz="1700" kern="1200" dirty="0"/>
        </a:p>
      </dsp:txBody>
      <dsp:txXfrm>
        <a:off x="3106660" y="2945040"/>
        <a:ext cx="2576956" cy="474491"/>
      </dsp:txXfrm>
    </dsp:sp>
    <dsp:sp modelId="{ACC1EFFA-0AED-42F7-B898-C187D6AB9E1A}">
      <dsp:nvSpPr>
        <dsp:cNvPr id="0" name=""/>
        <dsp:cNvSpPr/>
      </dsp:nvSpPr>
      <dsp:spPr>
        <a:xfrm>
          <a:off x="5822162" y="585616"/>
          <a:ext cx="2770920" cy="32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EBC-A415-4852-8DFA-F71F9B1044AF}">
      <dsp:nvSpPr>
        <dsp:cNvPr id="0" name=""/>
        <dsp:cNvSpPr/>
      </dsp:nvSpPr>
      <dsp:spPr>
        <a:xfrm>
          <a:off x="5822162" y="708045"/>
          <a:ext cx="203561" cy="203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F8EB2-5E85-467F-8A65-46F29B5FE9FC}">
      <dsp:nvSpPr>
        <dsp:cNvPr id="0" name=""/>
        <dsp:cNvSpPr/>
      </dsp:nvSpPr>
      <dsp:spPr>
        <a:xfrm>
          <a:off x="5822162" y="0"/>
          <a:ext cx="2770920" cy="58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3700" kern="1200" dirty="0" smtClean="0"/>
            <a:t>Special</a:t>
          </a:r>
          <a:endParaRPr lang="en-JM" sz="3700" kern="1200" dirty="0"/>
        </a:p>
      </dsp:txBody>
      <dsp:txXfrm>
        <a:off x="5822162" y="0"/>
        <a:ext cx="2770920" cy="585616"/>
      </dsp:txXfrm>
    </dsp:sp>
    <dsp:sp modelId="{FA98CC3D-E917-4195-A4BA-5F013E7D8ECC}">
      <dsp:nvSpPr>
        <dsp:cNvPr id="0" name=""/>
        <dsp:cNvSpPr/>
      </dsp:nvSpPr>
      <dsp:spPr>
        <a:xfrm>
          <a:off x="5822162" y="1182541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36AE4-6E07-4823-93B5-6034B4374DAC}">
      <dsp:nvSpPr>
        <dsp:cNvPr id="0" name=""/>
        <dsp:cNvSpPr/>
      </dsp:nvSpPr>
      <dsp:spPr>
        <a:xfrm>
          <a:off x="6016126" y="1047074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Water Molecule</a:t>
          </a:r>
          <a:endParaRPr lang="en-JM" sz="1700" kern="1200" dirty="0"/>
        </a:p>
      </dsp:txBody>
      <dsp:txXfrm>
        <a:off x="6016126" y="1047074"/>
        <a:ext cx="2576956" cy="474491"/>
      </dsp:txXfrm>
    </dsp:sp>
    <dsp:sp modelId="{AD71C73C-6B85-402C-B39D-0AC6247C8C2A}">
      <dsp:nvSpPr>
        <dsp:cNvPr id="0" name=""/>
        <dsp:cNvSpPr/>
      </dsp:nvSpPr>
      <dsp:spPr>
        <a:xfrm>
          <a:off x="5822162" y="1657033"/>
          <a:ext cx="203556" cy="203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8B496-9E70-441D-9E21-343BAB4B49C7}">
      <dsp:nvSpPr>
        <dsp:cNvPr id="0" name=""/>
        <dsp:cNvSpPr/>
      </dsp:nvSpPr>
      <dsp:spPr>
        <a:xfrm>
          <a:off x="6016126" y="1521565"/>
          <a:ext cx="2576956" cy="474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1700" kern="1200" dirty="0" smtClean="0"/>
            <a:t>Pad Lock</a:t>
          </a:r>
          <a:endParaRPr lang="en-JM" sz="1700" kern="1200" dirty="0"/>
        </a:p>
      </dsp:txBody>
      <dsp:txXfrm>
        <a:off x="6016126" y="1521565"/>
        <a:ext cx="2576956" cy="474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506B9-F7E7-4A24-86AD-DC775DCD3864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2900" kern="1200" dirty="0" smtClean="0"/>
            <a:t>[G] Gating Frequency</a:t>
          </a:r>
          <a:endParaRPr lang="en-JM" sz="2900" kern="1200" dirty="0"/>
        </a:p>
      </dsp:txBody>
      <dsp:txXfrm rot="10800000">
        <a:off x="1753098" y="645"/>
        <a:ext cx="5559939" cy="626433"/>
      </dsp:txXfrm>
    </dsp:sp>
    <dsp:sp modelId="{49AE9E1D-BD63-49DD-8451-01ABD47108C0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7F56-BDFD-4D2F-873F-D36E7CDDCF1E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2900" kern="1200" dirty="0" smtClean="0"/>
            <a:t>[@] Percentage Duty Cycle</a:t>
          </a:r>
          <a:endParaRPr lang="en-JM" sz="2900" kern="1200" dirty="0"/>
        </a:p>
      </dsp:txBody>
      <dsp:txXfrm rot="10800000">
        <a:off x="1753098" y="814073"/>
        <a:ext cx="5559939" cy="626433"/>
      </dsp:txXfrm>
    </dsp:sp>
    <dsp:sp modelId="{35D5C0B0-6280-411A-A128-BEF5AF42588E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3822C-BE3A-4757-903C-C90895E4445E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2900" kern="1200" dirty="0" smtClean="0"/>
            <a:t>[P] Pulsing Frequency</a:t>
          </a:r>
        </a:p>
      </dsp:txBody>
      <dsp:txXfrm rot="10800000">
        <a:off x="1753098" y="1627501"/>
        <a:ext cx="5559939" cy="626433"/>
      </dsp:txXfrm>
    </dsp:sp>
    <dsp:sp modelId="{525CF5ED-9409-45A5-9EFA-52D3258172DF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4AAB-714A-496A-BB3A-5ECE28C57EA8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2900" kern="1200" dirty="0" smtClean="0"/>
            <a:t>Resonant Frequency </a:t>
          </a:r>
          <a:r>
            <a:rPr lang="en-029" sz="2900" kern="1200" dirty="0" smtClean="0"/>
            <a:t>Locked</a:t>
          </a:r>
          <a:endParaRPr lang="en-JM" sz="2900" kern="1200" dirty="0"/>
        </a:p>
      </dsp:txBody>
      <dsp:txXfrm rot="10800000">
        <a:off x="1753098" y="2440930"/>
        <a:ext cx="5559939" cy="626433"/>
      </dsp:txXfrm>
    </dsp:sp>
    <dsp:sp modelId="{229A0660-6B39-4B58-A8E5-AD36202E33BA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5CFC5-AFA6-46B1-AEBC-A2F5B237DD83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029" sz="2900" kern="1200" dirty="0" smtClean="0"/>
            <a:t>[O] Feedback Voltage</a:t>
          </a:r>
          <a:endParaRPr lang="en-JM" sz="2900" kern="1200" dirty="0"/>
        </a:p>
      </dsp:txBody>
      <dsp:txXfrm rot="10800000">
        <a:off x="1753098" y="3254358"/>
        <a:ext cx="5559939" cy="626433"/>
      </dsp:txXfrm>
    </dsp:sp>
    <dsp:sp modelId="{3B77C2E4-8CC4-4520-A257-4BF2AF084EC1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CD92-B802-45FB-B602-16296332AD77}">
      <dsp:nvSpPr>
        <dsp:cNvPr id="0" name=""/>
        <dsp:cNvSpPr/>
      </dsp:nvSpPr>
      <dsp:spPr>
        <a:xfrm>
          <a:off x="3438667" y="1136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2400" i="1" kern="1200" dirty="0" smtClean="0"/>
            <a:t>Pressing ‘Select’ key launches the this menu.</a:t>
          </a:r>
          <a:endParaRPr lang="en-JM" sz="2400" i="1" kern="1200" dirty="0"/>
        </a:p>
      </dsp:txBody>
      <dsp:txXfrm>
        <a:off x="3438667" y="113883"/>
        <a:ext cx="4819759" cy="676482"/>
      </dsp:txXfrm>
    </dsp:sp>
    <dsp:sp modelId="{866C9CA5-6C02-43E7-A274-ABB813CC15B5}">
      <dsp:nvSpPr>
        <dsp:cNvPr id="0" name=""/>
        <dsp:cNvSpPr/>
      </dsp:nvSpPr>
      <dsp:spPr>
        <a:xfrm>
          <a:off x="0" y="1136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2900" b="1" u="sng" kern="1200" dirty="0" smtClean="0"/>
            <a:t>MAIN MENU</a:t>
          </a:r>
          <a:endParaRPr lang="en-JM" sz="2900" b="1" u="sng" kern="1200" dirty="0"/>
        </a:p>
      </dsp:txBody>
      <dsp:txXfrm>
        <a:off x="44031" y="45167"/>
        <a:ext cx="3350605" cy="813914"/>
      </dsp:txXfrm>
    </dsp:sp>
    <dsp:sp modelId="{7E4E1976-F004-43E6-B72B-E96386298F55}">
      <dsp:nvSpPr>
        <dsp:cNvPr id="0" name=""/>
        <dsp:cNvSpPr/>
      </dsp:nvSpPr>
      <dsp:spPr>
        <a:xfrm>
          <a:off x="3438667" y="993311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2400" kern="1200" dirty="0" smtClean="0"/>
            <a:t>Re-scans Resonance frequency</a:t>
          </a:r>
          <a:endParaRPr lang="en-JM" sz="2400" kern="1200" dirty="0"/>
        </a:p>
      </dsp:txBody>
      <dsp:txXfrm>
        <a:off x="3438667" y="1106058"/>
        <a:ext cx="4819759" cy="676482"/>
      </dsp:txXfrm>
    </dsp:sp>
    <dsp:sp modelId="{3FFC8403-CCE6-4E95-A9D6-2A38B8CECFE7}">
      <dsp:nvSpPr>
        <dsp:cNvPr id="0" name=""/>
        <dsp:cNvSpPr/>
      </dsp:nvSpPr>
      <dsp:spPr>
        <a:xfrm>
          <a:off x="0" y="993311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sz="2900" kern="1200" dirty="0" smtClean="0"/>
            <a:t>1. Resonance </a:t>
          </a:r>
          <a:r>
            <a:rPr lang="en-JM" sz="2900" kern="1200" dirty="0" smtClean="0"/>
            <a:t>Scan</a:t>
          </a:r>
          <a:endParaRPr lang="en-JM" sz="2900" kern="1200" dirty="0"/>
        </a:p>
      </dsp:txBody>
      <dsp:txXfrm>
        <a:off x="44031" y="1037342"/>
        <a:ext cx="3350605" cy="813914"/>
      </dsp:txXfrm>
    </dsp:sp>
    <dsp:sp modelId="{DF605172-9496-44B8-9D70-C0037DB3E5D3}">
      <dsp:nvSpPr>
        <dsp:cNvPr id="0" name=""/>
        <dsp:cNvSpPr/>
      </dsp:nvSpPr>
      <dsp:spPr>
        <a:xfrm>
          <a:off x="3438667" y="1985485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2400" kern="1200" dirty="0" smtClean="0"/>
            <a:t>Test Display, Keypad and LED Functions</a:t>
          </a:r>
          <a:endParaRPr lang="en-JM" sz="2400" kern="1200" dirty="0"/>
        </a:p>
      </dsp:txBody>
      <dsp:txXfrm>
        <a:off x="3438667" y="2098232"/>
        <a:ext cx="4819759" cy="676482"/>
      </dsp:txXfrm>
    </dsp:sp>
    <dsp:sp modelId="{2BCD4235-125A-4F20-B0C7-1E51C15BF34A}">
      <dsp:nvSpPr>
        <dsp:cNvPr id="0" name=""/>
        <dsp:cNvSpPr/>
      </dsp:nvSpPr>
      <dsp:spPr>
        <a:xfrm>
          <a:off x="0" y="1985485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2900" kern="1200" dirty="0" smtClean="0"/>
            <a:t>2. SETTINGS</a:t>
          </a:r>
          <a:endParaRPr lang="en-JM" sz="2900" kern="1200" dirty="0"/>
        </a:p>
      </dsp:txBody>
      <dsp:txXfrm>
        <a:off x="44031" y="2029516"/>
        <a:ext cx="3350605" cy="813914"/>
      </dsp:txXfrm>
    </dsp:sp>
    <dsp:sp modelId="{520019FD-82AD-4027-9518-E8F91A83832E}">
      <dsp:nvSpPr>
        <dsp:cNvPr id="0" name=""/>
        <dsp:cNvSpPr/>
      </dsp:nvSpPr>
      <dsp:spPr>
        <a:xfrm>
          <a:off x="3438667" y="2977659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029" sz="2400" kern="1200" dirty="0" smtClean="0"/>
            <a:t>Go back to Home Screen</a:t>
          </a:r>
          <a:endParaRPr lang="en-JM" sz="2400" kern="1200" dirty="0"/>
        </a:p>
      </dsp:txBody>
      <dsp:txXfrm>
        <a:off x="3438667" y="3090406"/>
        <a:ext cx="4819759" cy="676482"/>
      </dsp:txXfrm>
    </dsp:sp>
    <dsp:sp modelId="{7981AED3-752B-4497-8C26-AFCDD17F3F7E}">
      <dsp:nvSpPr>
        <dsp:cNvPr id="0" name=""/>
        <dsp:cNvSpPr/>
      </dsp:nvSpPr>
      <dsp:spPr>
        <a:xfrm>
          <a:off x="0" y="2977659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2900" kern="1200" dirty="0" smtClean="0"/>
            <a:t>3. Exit</a:t>
          </a:r>
          <a:endParaRPr lang="en-JM" sz="2900" kern="1200" dirty="0"/>
        </a:p>
      </dsp:txBody>
      <dsp:txXfrm>
        <a:off x="44031" y="3021690"/>
        <a:ext cx="3350605" cy="81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32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313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82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4264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8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191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65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6564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98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890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880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489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60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643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185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24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A72B-C4E4-47BA-B339-69C8C2D54793}" type="datetimeFigureOut">
              <a:rPr lang="en-JM" smtClean="0"/>
              <a:t>22/03/2015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14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 smtClean="0"/>
              <a:t>H20 Decomposition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 smtClean="0"/>
              <a:t>Display Output Layout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379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 smtClean="0"/>
              <a:t>Section No. 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32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Start-up Sequence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397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Boot Loader Screen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H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H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H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v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0" y="2921495"/>
            <a:ext cx="559527" cy="12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07" y="4344752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803961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Frequency Scanning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H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z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62" y="4334933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OPERATION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 smtClean="0"/>
              <a:t>Section No. 2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9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</a:t>
            </a:r>
            <a:r>
              <a:rPr lang="en-JM" dirty="0" smtClean="0"/>
              <a:t>Functions</a:t>
            </a:r>
            <a:endParaRPr lang="en-JM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1311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0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Home </a:t>
            </a:r>
            <a:r>
              <a:rPr lang="en-JM" dirty="0" smtClean="0"/>
              <a:t>Screen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6964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Home Screen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H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z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@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%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P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H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z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 smtClean="0"/>
                        <a:t>V</a:t>
                      </a:r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62" y="4351867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MAIN MENU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 smtClean="0"/>
              <a:t>Section No. 3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487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Menu Options</a:t>
            </a:r>
            <a:endParaRPr lang="en-JM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2765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Main </a:t>
            </a:r>
            <a:r>
              <a:rPr lang="en-JM" dirty="0" smtClean="0"/>
              <a:t>Menu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87557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Main Menu Splash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Main </a:t>
            </a:r>
            <a:r>
              <a:rPr lang="en-JM" dirty="0" smtClean="0"/>
              <a:t>Menu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0568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29" sz="6000" dirty="0" smtClean="0"/>
                        <a:t>Main Menu</a:t>
                      </a:r>
                      <a:r>
                        <a:rPr lang="en-029" sz="6000" baseline="0" dirty="0" smtClean="0"/>
                        <a:t> - Top</a:t>
                      </a:r>
                      <a:endParaRPr lang="en-JM" sz="6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Down Arrow 6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449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Contents	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029" dirty="0" smtClean="0"/>
              <a:t>Project Overview</a:t>
            </a:r>
          </a:p>
          <a:p>
            <a:pPr lvl="1"/>
            <a:r>
              <a:rPr lang="en-029" dirty="0" smtClean="0"/>
              <a:t>Background</a:t>
            </a:r>
          </a:p>
          <a:p>
            <a:pPr lvl="1"/>
            <a:r>
              <a:rPr lang="en-029" dirty="0" smtClean="0"/>
              <a:t>Goals &amp; Purpose</a:t>
            </a:r>
          </a:p>
          <a:p>
            <a:pPr lvl="1"/>
            <a:r>
              <a:rPr lang="en-029" dirty="0" smtClean="0"/>
              <a:t>Objectives</a:t>
            </a:r>
          </a:p>
          <a:p>
            <a:pPr>
              <a:buFont typeface="+mj-lt"/>
              <a:buAutoNum type="arabicPeriod"/>
            </a:pPr>
            <a:r>
              <a:rPr lang="en-JM" dirty="0" smtClean="0"/>
              <a:t>START-UP SEQUENCE</a:t>
            </a:r>
          </a:p>
          <a:p>
            <a:pPr>
              <a:buFont typeface="+mj-lt"/>
              <a:buAutoNum type="arabicPeriod"/>
            </a:pPr>
            <a:r>
              <a:rPr lang="en-029" dirty="0" smtClean="0"/>
              <a:t>OPERATING</a:t>
            </a:r>
          </a:p>
          <a:p>
            <a:pPr>
              <a:buFont typeface="+mj-lt"/>
              <a:buAutoNum type="arabicPeriod"/>
            </a:pPr>
            <a:r>
              <a:rPr lang="en-029" dirty="0" smtClean="0"/>
              <a:t>MAIN MENU</a:t>
            </a:r>
          </a:p>
          <a:p>
            <a:pPr lvl="1"/>
            <a:r>
              <a:rPr lang="en-029" dirty="0" smtClean="0"/>
              <a:t>Setting Sub-Menu</a:t>
            </a:r>
          </a:p>
          <a:p>
            <a:pPr>
              <a:buFont typeface="+mj-lt"/>
              <a:buAutoNum type="arabicPeriod"/>
            </a:pPr>
            <a:r>
              <a:rPr lang="en-029" dirty="0" smtClean="0"/>
              <a:t>END</a:t>
            </a:r>
          </a:p>
          <a:p>
            <a:endParaRPr lang="en-029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128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Main </a:t>
            </a:r>
            <a:r>
              <a:rPr lang="en-JM" dirty="0" smtClean="0"/>
              <a:t>Menu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9409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Main Menu</a:t>
                      </a:r>
                      <a:r>
                        <a:rPr lang="en-029" sz="6000" baseline="0" dirty="0" smtClean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235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Main </a:t>
            </a:r>
            <a:r>
              <a:rPr lang="en-JM" dirty="0" smtClean="0"/>
              <a:t>Menu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2697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Main Menu</a:t>
                      </a:r>
                      <a:r>
                        <a:rPr lang="en-029" sz="6000" baseline="0" dirty="0" smtClean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3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x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43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SETTINGS SUB-MENU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 smtClean="0"/>
              <a:t>Section No. 4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544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SETTINGS MENU -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913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Settings Menu</a:t>
                      </a:r>
                      <a:r>
                        <a:rPr lang="en-029" sz="6000" baseline="0" dirty="0" smtClean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p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432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SETTINGS MENU -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4634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Settings Menu</a:t>
                      </a:r>
                      <a:r>
                        <a:rPr lang="en-029" sz="6000" baseline="0" dirty="0" smtClean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D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130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SETTINGS MENU - Layout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4844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Settings Menu</a:t>
                      </a:r>
                      <a:r>
                        <a:rPr lang="en-029" sz="6000" baseline="0" dirty="0" smtClean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smtClean="0"/>
                        <a:t>k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3" name="Left Arrow 2"/>
          <p:cNvSpPr/>
          <p:nvPr/>
        </p:nvSpPr>
        <p:spPr>
          <a:xfrm>
            <a:off x="10806545" y="4759037"/>
            <a:ext cx="4846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69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 smtClean="0"/>
              <a:t>THE END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THANK YOU!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406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450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PROJECT OVERVIEW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03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Background</a:t>
            </a:r>
            <a:endParaRPr lang="en-JM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884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 smtClean="0"/>
              <a:t>Purpose &amp; Goals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906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Objectives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30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SYNTAX &amp; LIBRARIES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 smtClean="0"/>
              <a:t>Section #1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464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Display Syntax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029" sz="4000" b="1" dirty="0" smtClean="0"/>
              <a:t>Symbols</a:t>
            </a:r>
            <a:endParaRPr lang="en-JM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239436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 algn="ctr"/>
            <a:r>
              <a:rPr lang="en-029" sz="4000" b="1" dirty="0" smtClean="0"/>
              <a:t>Colours</a:t>
            </a:r>
            <a:endParaRPr lang="en-JM" sz="4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40458040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72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Icons Library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5697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436</Words>
  <Application>Microsoft Office PowerPoint</Application>
  <PresentationFormat>Widescreen</PresentationFormat>
  <Paragraphs>293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1_Facet</vt:lpstr>
      <vt:lpstr>H20 Decomposition</vt:lpstr>
      <vt:lpstr>Contents </vt:lpstr>
      <vt:lpstr>PROJECT OVERVIEW</vt:lpstr>
      <vt:lpstr>Background</vt:lpstr>
      <vt:lpstr>Purpose &amp; Goals</vt:lpstr>
      <vt:lpstr>Objectives</vt:lpstr>
      <vt:lpstr>SYNTAX &amp; LIBRARIES</vt:lpstr>
      <vt:lpstr>Display Syntax</vt:lpstr>
      <vt:lpstr>Icons Library</vt:lpstr>
      <vt:lpstr>Start-up Sequence</vt:lpstr>
      <vt:lpstr>Start-up Sequence</vt:lpstr>
      <vt:lpstr>Start-up Sequence</vt:lpstr>
      <vt:lpstr>OPERATION</vt:lpstr>
      <vt:lpstr>Home Screen Functions</vt:lpstr>
      <vt:lpstr>Home Screen Layout</vt:lpstr>
      <vt:lpstr>MAIN MENU</vt:lpstr>
      <vt:lpstr>Menu Options</vt:lpstr>
      <vt:lpstr>Main Menu Layout</vt:lpstr>
      <vt:lpstr>Main Menu Layout</vt:lpstr>
      <vt:lpstr>Main Menu Layout</vt:lpstr>
      <vt:lpstr>Main Menu Layout</vt:lpstr>
      <vt:lpstr>SETTINGS SUB-MENU</vt:lpstr>
      <vt:lpstr>SETTINGS MENU - Layout</vt:lpstr>
      <vt:lpstr>SETTINGS MENU - Layout</vt:lpstr>
      <vt:lpstr>SETTINGS MENU - Layout</vt:lpstr>
      <vt:lpstr>THE END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Cummings</dc:creator>
  <cp:lastModifiedBy>Ryan Downer</cp:lastModifiedBy>
  <cp:revision>43</cp:revision>
  <dcterms:created xsi:type="dcterms:W3CDTF">2015-03-21T17:07:51Z</dcterms:created>
  <dcterms:modified xsi:type="dcterms:W3CDTF">2015-03-22T21:31:00Z</dcterms:modified>
</cp:coreProperties>
</file>