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1306FC2C-EEA4-4486-9735-A96C9118CD9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ls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1944000" y="1368000"/>
            <a:ext cx="6276600" cy="4647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ls -a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1859400" y="1022040"/>
            <a:ext cx="6276600" cy="4647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491760" y="597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ls -A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1931400" y="936000"/>
            <a:ext cx="6276600" cy="4647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ls -l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2128320" y="1041120"/>
            <a:ext cx="6257520" cy="4628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ls -al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2260800" y="1314360"/>
            <a:ext cx="6257520" cy="4628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ls -Al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1872000" y="1041120"/>
            <a:ext cx="6257520" cy="4628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76000" y="61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pwd pwd -L pwd -P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2016000" y="968040"/>
            <a:ext cx="6276600" cy="4647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top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1944000" y="1080000"/>
            <a:ext cx="6276600" cy="4343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LibreOffice/6.1.5.2$Linux_ARM_EABI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2019-10-07T19:33:39Z</dcterms:created>
  <dc:creator/>
  <dc:description/>
  <dc:language>zh-TW</dc:language>
  <cp:lastModifiedBy/>
  <dcterms:modified xsi:type="dcterms:W3CDTF">2019-10-07T20:17:57Z</dcterms:modified>
  <cp:revision>1</cp:revision>
  <dc:subject/>
  <dc:title/>
</cp:coreProperties>
</file>