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43.xml.rels" ContentType="application/vnd.openxmlformats-package.relationships+xml"/>
  <Override PartName="/customXml/_rels/item42.xml.rels" ContentType="application/vnd.openxmlformats-package.relationships+xml"/>
  <Override PartName="/customXml/_rels/item41.xml.rels" ContentType="application/vnd.openxmlformats-package.relationships+xml"/>
  <Override PartName="/customXml/_rels/item40.xml.rels" ContentType="application/vnd.openxmlformats-package.relationships+xml"/>
  <Override PartName="/customXml/_rels/item39.xml.rels" ContentType="application/vnd.openxmlformats-package.relationships+xml"/>
  <Override PartName="/customXml/_rels/item38.xml.rels" ContentType="application/vnd.openxmlformats-package.relationships+xml"/>
  <Override PartName="/customXml/_rels/item14.xml.rels" ContentType="application/vnd.openxmlformats-package.relationships+xml"/>
  <Override PartName="/customXml/_rels/item13.xml.rels" ContentType="application/vnd.openxmlformats-package.relationships+xml"/>
  <Override PartName="/customXml/_rels/item12.xml.rels" ContentType="application/vnd.openxmlformats-package.relationships+xml"/>
  <Override PartName="/customXml/_rels/item37.xml.rels" ContentType="application/vnd.openxmlformats-package.relationships+xml"/>
  <Override PartName="/customXml/_rels/item9.xml.rels" ContentType="application/vnd.openxmlformats-package.relationships+xml"/>
  <Override PartName="/customXml/_rels/item8.xml.rels" ContentType="application/vnd.openxmlformats-package.relationships+xml"/>
  <Override PartName="/customXml/_rels/item10.xml.rels" ContentType="application/vnd.openxmlformats-package.relationships+xml"/>
  <Override PartName="/customXml/_rels/item7.xml.rels" ContentType="application/vnd.openxmlformats-package.relationships+xml"/>
  <Override PartName="/customXml/_rels/item1.xml.rels" ContentType="application/vnd.openxmlformats-package.relationships+xml"/>
  <Override PartName="/customXml/_rels/item15.xml.rels" ContentType="application/vnd.openxmlformats-package.relationships+xml"/>
  <Override PartName="/customXml/_rels/item20.xml.rels" ContentType="application/vnd.openxmlformats-package.relationships+xml"/>
  <Override PartName="/customXml/_rels/item5.xml.rels" ContentType="application/vnd.openxmlformats-package.relationships+xml"/>
  <Override PartName="/customXml/_rels/item29.xml.rels" ContentType="application/vnd.openxmlformats-package.relationships+xml"/>
  <Override PartName="/customXml/_rels/item34.xml.rels" ContentType="application/vnd.openxmlformats-package.relationships+xml"/>
  <Override PartName="/customXml/_rels/item16.xml.rels" ContentType="application/vnd.openxmlformats-package.relationships+xml"/>
  <Override PartName="/customXml/_rels/item21.xml.rels" ContentType="application/vnd.openxmlformats-package.relationships+xml"/>
  <Override PartName="/customXml/_rels/item6.xml.rels" ContentType="application/vnd.openxmlformats-package.relationships+xml"/>
  <Override PartName="/customXml/_rels/item35.xml.rels" ContentType="application/vnd.openxmlformats-package.relationships+xml"/>
  <Override PartName="/customXml/_rels/item17.xml.rels" ContentType="application/vnd.openxmlformats-package.relationships+xml"/>
  <Override PartName="/customXml/_rels/item22.xml.rels" ContentType="application/vnd.openxmlformats-package.relationships+xml"/>
  <Override PartName="/customXml/_rels/item18.xml.rels" ContentType="application/vnd.openxmlformats-package.relationships+xml"/>
  <Override PartName="/customXml/_rels/item11.xml.rels" ContentType="application/vnd.openxmlformats-package.relationships+xml"/>
  <Override PartName="/customXml/_rels/item23.xml.rels" ContentType="application/vnd.openxmlformats-package.relationships+xml"/>
  <Override PartName="/customXml/_rels/item19.xml.rels" ContentType="application/vnd.openxmlformats-package.relationships+xml"/>
  <Override PartName="/customXml/_rels/item36.xml.rels" ContentType="application/vnd.openxmlformats-package.relationships+xml"/>
  <Override PartName="/customXml/_rels/item24.xml.rels" ContentType="application/vnd.openxmlformats-package.relationships+xml"/>
  <Override PartName="/customXml/_rels/item25.xml.rels" ContentType="application/vnd.openxmlformats-package.relationships+xml"/>
  <Override PartName="/customXml/_rels/item2.xml.rels" ContentType="application/vnd.openxmlformats-package.relationships+xml"/>
  <Override PartName="/customXml/_rels/item30.xml.rels" ContentType="application/vnd.openxmlformats-package.relationships+xml"/>
  <Override PartName="/customXml/_rels/item26.xml.rels" ContentType="application/vnd.openxmlformats-package.relationships+xml"/>
  <Override PartName="/customXml/_rels/item3.xml.rels" ContentType="application/vnd.openxmlformats-package.relationships+xml"/>
  <Override PartName="/customXml/_rels/item31.xml.rels" ContentType="application/vnd.openxmlformats-package.relationships+xml"/>
  <Override PartName="/customXml/_rels/item27.xml.rels" ContentType="application/vnd.openxmlformats-package.relationships+xml"/>
  <Override PartName="/customXml/_rels/item4.xml.rels" ContentType="application/vnd.openxmlformats-package.relationships+xml"/>
  <Override PartName="/customXml/_rels/item32.xml.rels" ContentType="application/vnd.openxmlformats-package.relationships+xml"/>
  <Override PartName="/customXml/_rels/item28.xml.rels" ContentType="application/vnd.openxmlformats-package.relationships+xml"/>
  <Override PartName="/customXml/_rels/item33.xml.rels" ContentType="application/vnd.openxmlformats-package.relationships+xml"/>
  <Override PartName="/customXml/itemProps43.xml" ContentType="application/vnd.openxmlformats-officedocument.customXmlProperties+xml"/>
  <Override PartName="/customXml/item43.xml" ContentType="application/xml"/>
  <Override PartName="/customXml/itemProps42.xml" ContentType="application/vnd.openxmlformats-officedocument.customXmlProperties+xml"/>
  <Override PartName="/customXml/item42.xml" ContentType="application/xml"/>
  <Override PartName="/customXml/itemProps41.xml" ContentType="application/vnd.openxmlformats-officedocument.customXmlProperties+xml"/>
  <Override PartName="/customXml/item41.xml" ContentType="application/xml"/>
  <Override PartName="/customXml/itemProps40.xml" ContentType="application/vnd.openxmlformats-officedocument.customXmlProperties+xml"/>
  <Override PartName="/customXml/item40.xml" ContentType="application/xml"/>
  <Override PartName="/customXml/item9.xml" ContentType="application/xml"/>
  <Override PartName="/customXml/item8.xml" ContentType="application/xml"/>
  <Override PartName="/customXml/item7.xml" ContentType="application/xml"/>
  <Override PartName="/customXml/item6.xml" ContentType="application/xml"/>
  <Override PartName="/customXml/item5.xml" ContentType="application/xml"/>
  <Override PartName="/customXml/item4.xml" ContentType="application/xml"/>
  <Override PartName="/customXml/item3.xml" ContentType="application/xml"/>
  <Override PartName="/customXml/item2.xml" ContentType="application/xml"/>
  <Override PartName="/customXml/itemProps36.xml" ContentType="application/vnd.openxmlformats-officedocument.customXmlProperties+xml"/>
  <Override PartName="/customXml/item1.xml" ContentType="application/xml"/>
  <Override PartName="/customXml/itemProps35.xml" ContentType="application/vnd.openxmlformats-officedocument.customXmlProperties+xml"/>
  <Override PartName="/customXml/item18.xml" ContentType="application/xml"/>
  <Override PartName="/customXml/item17.xml" ContentType="application/xml"/>
  <Override PartName="/customXml/item16.xml" ContentType="application/xml"/>
  <Override PartName="/customXml/item15.xml" ContentType="application/xml"/>
  <Override PartName="/customXml/item14.xml" ContentType="application/xml"/>
  <Override PartName="/customXml/item39.xml" ContentType="application/xml"/>
  <Override PartName="/customXml/item13.xml" ContentType="application/xml"/>
  <Override PartName="/customXml/item38.xml" ContentType="application/xml"/>
  <Override PartName="/customXml/item37.xml" ContentType="application/xml"/>
  <Override PartName="/customXml/item36.xml" ContentType="application/xml"/>
  <Override PartName="/customXml/item35.xml" ContentType="application/xml"/>
  <Override PartName="/customXml/itemProps18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  <Override PartName="/customXml/itemProps2.xml" ContentType="application/vnd.openxmlformats-officedocument.customXmlProperties+xml"/>
  <Override PartName="/customXml/itemProps12.xml" ContentType="application/vnd.openxmlformats-officedocument.customXmlProperties+xml"/>
  <Override PartName="/customXml/itemProps3.xml" ContentType="application/vnd.openxmlformats-officedocument.customXmlProperties+xml"/>
  <Override PartName="/customXml/itemProps10.xml" ContentType="application/vnd.openxmlformats-officedocument.customXmlProperties+xml"/>
  <Override PartName="/customXml/itemProps1.xml" ContentType="application/vnd.openxmlformats-officedocument.customXmlProperties+xml"/>
  <Override PartName="/customXml/item29.xml" ContentType="application/xml"/>
  <Override PartName="/customXml/itemProps13.xml" ContentType="application/vnd.openxmlformats-officedocument.customXmlProperties+xml"/>
  <Override PartName="/customXml/itemProps4.xml" ContentType="application/vnd.openxmlformats-officedocument.customXmlProperties+xml"/>
  <Override PartName="/customXml/itemProps14.xml" ContentType="application/vnd.openxmlformats-officedocument.customXmlProperties+xml"/>
  <Override PartName="/customXml/itemProps5.xml" ContentType="application/vnd.openxmlformats-officedocument.customXmlProperties+xml"/>
  <Override PartName="/customXml/itemProps15.xml" ContentType="application/vnd.openxmlformats-officedocument.customXmlProperties+xml"/>
  <Override PartName="/customXml/itemProps6.xml" ContentType="application/vnd.openxmlformats-officedocument.customXmlProperties+xml"/>
  <Override PartName="/customXml/itemProps16.xml" ContentType="application/vnd.openxmlformats-officedocument.customXmlProperties+xml"/>
  <Override PartName="/customXml/itemProps7.xml" ContentType="application/vnd.openxmlformats-officedocument.customXmlProperties+xml"/>
  <Override PartName="/customXml/itemProps17.xml" ContentType="application/vnd.openxmlformats-officedocument.customXmlProperties+xml"/>
  <Override PartName="/customXml/itemProps8.xml" ContentType="application/vnd.openxmlformats-officedocument.customXmlProperties+xml"/>
  <Override PartName="/customXml/item19.xml" ContentType="application/xml"/>
  <Override PartName="/customXml/itemProps19.xml" ContentType="application/vnd.openxmlformats-officedocument.customXmlProperties+xml"/>
  <Override PartName="/customXml/itemProps37.xml" ContentType="application/vnd.openxmlformats-officedocument.customXmlProperties+xml"/>
  <Override PartName="/customXml/item20.xml" ContentType="application/xml"/>
  <Override PartName="/customXml/itemProps20.xml" ContentType="application/vnd.openxmlformats-officedocument.customXmlProperties+xml"/>
  <Override PartName="/customXml/itemProps38.xml" ContentType="application/vnd.openxmlformats-officedocument.customXmlProperties+xml"/>
  <Override PartName="/customXml/item21.xml" ContentType="application/xml"/>
  <Override PartName="/customXml/itemProps21.xml" ContentType="application/vnd.openxmlformats-officedocument.customXmlProperties+xml"/>
  <Override PartName="/customXml/itemProps39.xml" ContentType="application/vnd.openxmlformats-officedocument.customXmlProperties+xml"/>
  <Override PartName="/customXml/item22.xml" ContentType="application/xml"/>
  <Override PartName="/customXml/itemProps22.xml" ContentType="application/vnd.openxmlformats-officedocument.customXmlProperties+xml"/>
  <Override PartName="/customXml/item23.xml" ContentType="application/xml"/>
  <Override PartName="/customXml/itemProps23.xml" ContentType="application/vnd.openxmlformats-officedocument.customXmlProperties+xml"/>
  <Override PartName="/customXml/item24.xml" ContentType="application/xml"/>
  <Override PartName="/customXml/itemProps24.xml" ContentType="application/vnd.openxmlformats-officedocument.customXmlProperties+xml"/>
  <Override PartName="/customXml/item25.xml" ContentType="application/xml"/>
  <Override PartName="/customXml/itemProps25.xml" ContentType="application/vnd.openxmlformats-officedocument.customXmlProperties+xml"/>
  <Override PartName="/customXml/item26.xml" ContentType="application/xml"/>
  <Override PartName="/customXml/itemProps26.xml" ContentType="application/vnd.openxmlformats-officedocument.customXmlProperties+xml"/>
  <Override PartName="/customXml/item27.xml" ContentType="application/xml"/>
  <Override PartName="/customXml/item10.xml" ContentType="application/xml"/>
  <Override PartName="/customXml/itemProps27.xml" ContentType="application/vnd.openxmlformats-officedocument.customXmlProperties+xml"/>
  <Override PartName="/customXml/item28.xml" ContentType="application/xml"/>
  <Override PartName="/customXml/item11.xml" ContentType="application/xml"/>
  <Override PartName="/customXml/itemProps28.xml" ContentType="application/vnd.openxmlformats-officedocument.customXmlProperties+xml"/>
  <Override PartName="/customXml/item12.xml" ContentType="application/xml"/>
  <Override PartName="/customXml/itemProps29.xml" ContentType="application/vnd.openxmlformats-officedocument.customXmlProperties+xml"/>
  <Override PartName="/customXml/item30.xml" ContentType="application/xml"/>
  <Override PartName="/customXml/itemProps30.xml" ContentType="application/vnd.openxmlformats-officedocument.customXmlProperties+xml"/>
  <Override PartName="/customXml/item31.xml" ContentType="application/xml"/>
  <Override PartName="/customXml/itemProps31.xml" ContentType="application/vnd.openxmlformats-officedocument.customXmlProperties+xml"/>
  <Override PartName="/customXml/item32.xml" ContentType="application/xml"/>
  <Override PartName="/customXml/itemProps32.xml" ContentType="application/vnd.openxmlformats-officedocument.customXmlProperties+xml"/>
  <Override PartName="/customXml/item33.xml" ContentType="application/xml"/>
  <Override PartName="/customXml/itemProps33.xml" ContentType="application/vnd.openxmlformats-officedocument.customXmlProperties+xml"/>
  <Override PartName="/customXml/item34.xml" ContentType="application/xml"/>
  <Override PartName="/customXml/itemProps34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customXml" Target="../customXml/item4.xml"/><Relationship Id="rId8" Type="http://schemas.openxmlformats.org/officeDocument/2006/relationships/customXml" Target="../customXml/item5.xml"/><Relationship Id="rId9" Type="http://schemas.openxmlformats.org/officeDocument/2006/relationships/customXml" Target="../customXml/item6.xml"/><Relationship Id="rId10" Type="http://schemas.openxmlformats.org/officeDocument/2006/relationships/customXml" Target="../customXml/item7.xml"/><Relationship Id="rId11" Type="http://schemas.openxmlformats.org/officeDocument/2006/relationships/customXml" Target="../customXml/item8.xml"/><Relationship Id="rId12" Type="http://schemas.openxmlformats.org/officeDocument/2006/relationships/customXml" Target="../customXml/item9.xml"/><Relationship Id="rId13" Type="http://schemas.openxmlformats.org/officeDocument/2006/relationships/customXml" Target="../customXml/item10.xml"/><Relationship Id="rId14" Type="http://schemas.openxmlformats.org/officeDocument/2006/relationships/customXml" Target="../customXml/item11.xml"/><Relationship Id="rId15" Type="http://schemas.openxmlformats.org/officeDocument/2006/relationships/customXml" Target="../customXml/item12.xml"/><Relationship Id="rId16" Type="http://schemas.openxmlformats.org/officeDocument/2006/relationships/customXml" Target="../customXml/item13.xml"/><Relationship Id="rId17" Type="http://schemas.openxmlformats.org/officeDocument/2006/relationships/customXml" Target="../customXml/item14.xml"/><Relationship Id="rId18" Type="http://schemas.openxmlformats.org/officeDocument/2006/relationships/customXml" Target="../customXml/item15.xml"/><Relationship Id="rId19" Type="http://schemas.openxmlformats.org/officeDocument/2006/relationships/customXml" Target="../customXml/item16.xml"/><Relationship Id="rId20" Type="http://schemas.openxmlformats.org/officeDocument/2006/relationships/customXml" Target="../customXml/item17.xml"/><Relationship Id="rId21" Type="http://schemas.openxmlformats.org/officeDocument/2006/relationships/customXml" Target="../customXml/item18.xml"/><Relationship Id="rId22" Type="http://schemas.openxmlformats.org/officeDocument/2006/relationships/customXml" Target="../customXml/item19.xml"/><Relationship Id="rId23" Type="http://schemas.openxmlformats.org/officeDocument/2006/relationships/customXml" Target="../customXml/item20.xml"/><Relationship Id="rId24" Type="http://schemas.openxmlformats.org/officeDocument/2006/relationships/customXml" Target="../customXml/item21.xml"/><Relationship Id="rId25" Type="http://schemas.openxmlformats.org/officeDocument/2006/relationships/customXml" Target="../customXml/item22.xml"/><Relationship Id="rId26" Type="http://schemas.openxmlformats.org/officeDocument/2006/relationships/customXml" Target="../customXml/item23.xml"/><Relationship Id="rId27" Type="http://schemas.openxmlformats.org/officeDocument/2006/relationships/customXml" Target="../customXml/item24.xml"/><Relationship Id="rId28" Type="http://schemas.openxmlformats.org/officeDocument/2006/relationships/customXml" Target="../customXml/item25.xml"/><Relationship Id="rId29" Type="http://schemas.openxmlformats.org/officeDocument/2006/relationships/customXml" Target="../customXml/item26.xml"/><Relationship Id="rId30" Type="http://schemas.openxmlformats.org/officeDocument/2006/relationships/customXml" Target="../customXml/item27.xml"/><Relationship Id="rId31" Type="http://schemas.openxmlformats.org/officeDocument/2006/relationships/customXml" Target="../customXml/item28.xml"/><Relationship Id="rId32" Type="http://schemas.openxmlformats.org/officeDocument/2006/relationships/customXml" Target="../customXml/item29.xml"/><Relationship Id="rId33" Type="http://schemas.openxmlformats.org/officeDocument/2006/relationships/customXml" Target="../customXml/item30.xml"/><Relationship Id="rId34" Type="http://schemas.openxmlformats.org/officeDocument/2006/relationships/customXml" Target="../customXml/item31.xml"/><Relationship Id="rId35" Type="http://schemas.openxmlformats.org/officeDocument/2006/relationships/customXml" Target="../customXml/item32.xml"/><Relationship Id="rId36" Type="http://schemas.openxmlformats.org/officeDocument/2006/relationships/customXml" Target="../customXml/item33.xml"/><Relationship Id="rId37" Type="http://schemas.openxmlformats.org/officeDocument/2006/relationships/customXml" Target="../customXml/item34.xml"/><Relationship Id="rId38" Type="http://schemas.openxmlformats.org/officeDocument/2006/relationships/customXml" Target="../customXml/item35.xml"/><Relationship Id="rId39" Type="http://schemas.openxmlformats.org/officeDocument/2006/relationships/customXml" Target="../customXml/item36.xml"/><Relationship Id="rId40" Type="http://schemas.openxmlformats.org/officeDocument/2006/relationships/customXml" Target="../customXml/item37.xml"/><Relationship Id="rId41" Type="http://schemas.openxmlformats.org/officeDocument/2006/relationships/customXml" Target="../customXml/item38.xml"/><Relationship Id="rId42" Type="http://schemas.openxmlformats.org/officeDocument/2006/relationships/customXml" Target="../customXml/item39.xml"/><Relationship Id="rId43" Type="http://schemas.openxmlformats.org/officeDocument/2006/relationships/customXml" Target="../customXml/item40.xml"/><Relationship Id="rId44" Type="http://schemas.openxmlformats.org/officeDocument/2006/relationships/customXml" Target="../customXml/item41.xml"/><Relationship Id="rId45" Type="http://schemas.openxmlformats.org/officeDocument/2006/relationships/customXml" Target="../customXml/item42.xml"/><Relationship Id="rId46" Type="http://schemas.openxmlformats.org/officeDocument/2006/relationships/customXml" Target="../customXml/item43.xml"/><Relationship Id="rId4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436475" cy="699452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1DC727D-A4B4-49D3-B989-BBF73C5A0B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CD284F-2067-4D85-B098-9A935A5DF70C}" type="slidenum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D19220F-1B01-439C-9BCA-6CB9925769AF}" type="datetime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10/26/19</a:t>
            </a:fld>
            <a:r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EF92C247-856D-4CE2-8F67-99610FB886BF}" type="datetime12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04:31 PM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71680"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US" sz="4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623F64-45B1-4A7E-BE94-D7A4B2325D48}" type="slidenum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F6B21B9-AC83-4909-9C8A-0C521584F8D8}" type="datetime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10/26/19</a:t>
            </a:fld>
            <a:r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E16545F5-A25D-4A7D-B54F-355F27D66C8A}" type="datetime12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04:31 PM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71680"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US" sz="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F4B45DE-F89E-46EC-83CF-A39ADD6870E9}" type="slidenum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69C1B38-048D-431E-832F-3FC73808C77D}" type="datetime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10/26/19</a:t>
            </a:fld>
            <a:r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CCB2B4FF-6811-4D16-B5FB-D9F83F642401}" type="datetime12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04:31 PM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71680"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US" sz="4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0C57F91-9F23-4F07-96D9-B75CC1E3676A}" type="slidenum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78733E4-41BF-4B7D-B07A-B46FC317EB3B}" type="datetime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10/26/19</a:t>
            </a:fld>
            <a:r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1C656516-2474-4DFE-8E3C-DE5B018CF5C2}" type="datetime12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04:31 PM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71680"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US" sz="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7165FC-45DF-487E-AAB4-DA0226272993}" type="slidenum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DE3384B-C1B1-4298-881D-CA2319F1C406}" type="datetime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10/26/19</a:t>
            </a:fld>
            <a:r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DB6050FF-3677-457E-8E70-C441D091D077}" type="datetime12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04:31 PM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71680"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US" sz="4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66169F-90D6-4F65-A378-DF26A405CCC4}" type="slidenum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11A49EE-3A24-43C8-840B-334B6437E005}" type="datetime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10/26/19</a:t>
            </a:fld>
            <a:r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CA9D273C-9544-432E-AF04-23D29C262E0C}" type="datetime12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04:31 PM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71680"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US" sz="4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E1BBEC-D0A8-4BA5-A66C-DC6FC5639D5E}" type="slidenum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BDB9BB3-5BBD-4388-867E-70F032625AAB}" type="datetime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10/26/19</a:t>
            </a:fld>
            <a:r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676397A7-5024-48E5-92A2-B9E7EBFB0301}" type="datetime12">
              <a:rPr b="0" lang="en-US" sz="1200" spc="-1" strike="noStrike">
                <a:solidFill>
                  <a:srgbClr val="000000"/>
                </a:solidFill>
                <a:latin typeface="Segoe UI"/>
                <a:ea typeface="+mn-ea"/>
              </a:rPr>
              <a:t>04:31 PM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71680">
              <a:lnSpc>
                <a:spcPct val="100000"/>
              </a:lnSpc>
            </a:pPr>
            <a:r>
              <a:rPr b="0" lang="en-US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US" sz="4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36036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406040" y="1636560"/>
            <a:ext cx="36036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190000" y="1636560"/>
            <a:ext cx="36036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1720" y="3755520"/>
            <a:ext cx="36036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406040" y="3755520"/>
            <a:ext cx="36036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190000" y="3755520"/>
            <a:ext cx="36036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21720" y="279000"/>
            <a:ext cx="11192400" cy="541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681560" y="720"/>
            <a:ext cx="547920" cy="547920"/>
          </a:xfrm>
          <a:prstGeom prst="rect">
            <a:avLst/>
          </a:prstGeom>
          <a:solidFill>
            <a:srgbClr val="4668c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70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104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197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-1133640" y="720"/>
            <a:ext cx="547920" cy="547920"/>
          </a:xfrm>
          <a:prstGeom prst="rect">
            <a:avLst/>
          </a:prstGeom>
          <a:solidFill>
            <a:srgbClr val="00188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143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-576720" y="720"/>
            <a:ext cx="547920" cy="547920"/>
          </a:xfrm>
          <a:prstGeom prst="rect">
            <a:avLst/>
          </a:prstGeom>
          <a:solidFill>
            <a:srgbClr val="0020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32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80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-1681200" y="1104120"/>
            <a:ext cx="547920" cy="547920"/>
          </a:xfrm>
          <a:prstGeom prst="rect">
            <a:avLst/>
          </a:prstGeom>
          <a:solidFill>
            <a:srgbClr val="00d8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216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204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-1134000" y="1104120"/>
            <a:ext cx="547920" cy="547920"/>
          </a:xfrm>
          <a:prstGeom prst="rect">
            <a:avLst/>
          </a:prstGeom>
          <a:solidFill>
            <a:srgbClr val="00b29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178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148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-576720" y="1104120"/>
            <a:ext cx="547920" cy="547920"/>
          </a:xfrm>
          <a:prstGeom prst="rect">
            <a:avLst/>
          </a:prstGeom>
          <a:solidFill>
            <a:srgbClr val="00827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130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114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-1671120" y="2214000"/>
            <a:ext cx="557640" cy="547920"/>
          </a:xfrm>
          <a:prstGeom prst="rect">
            <a:avLst/>
          </a:prstGeom>
          <a:solidFill>
            <a:srgbClr val="bad80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186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216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-1122120" y="2214000"/>
            <a:ext cx="553320" cy="547920"/>
          </a:xfrm>
          <a:prstGeom prst="rect">
            <a:avLst/>
          </a:prstGeom>
          <a:solidFill>
            <a:srgbClr val="7fba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127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186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-566640" y="2214000"/>
            <a:ext cx="547920" cy="547920"/>
          </a:xfrm>
          <a:prstGeom prst="rect">
            <a:avLst/>
          </a:prstGeom>
          <a:solidFill>
            <a:srgbClr val="008a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138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-1692000" y="3309840"/>
            <a:ext cx="567360" cy="547920"/>
          </a:xfrm>
          <a:prstGeom prst="rect">
            <a:avLst/>
          </a:prstGeom>
          <a:solidFill>
            <a:srgbClr val="ffb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185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-1135080" y="3309840"/>
            <a:ext cx="557640" cy="547920"/>
          </a:xfrm>
          <a:prstGeom prst="rect">
            <a:avLst/>
          </a:prstGeom>
          <a:solidFill>
            <a:srgbClr val="ff8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140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-578160" y="3309840"/>
            <a:ext cx="547920" cy="547920"/>
          </a:xfrm>
          <a:prstGeom prst="rect">
            <a:avLst/>
          </a:prstGeom>
          <a:solidFill>
            <a:srgbClr val="dc3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220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60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-1684080" y="4403160"/>
            <a:ext cx="561240" cy="547920"/>
          </a:xfrm>
          <a:prstGeom prst="rect">
            <a:avLst/>
          </a:prstGeom>
          <a:solidFill>
            <a:srgbClr val="f472d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244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114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208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-1130040" y="4403160"/>
            <a:ext cx="547920" cy="547920"/>
          </a:xfrm>
          <a:prstGeom prst="rect">
            <a:avLst/>
          </a:prstGeom>
          <a:solidFill>
            <a:srgbClr val="ec00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236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140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-581400" y="4403160"/>
            <a:ext cx="547920" cy="547920"/>
          </a:xfrm>
          <a:prstGeom prst="rect">
            <a:avLst/>
          </a:prstGeom>
          <a:solidFill>
            <a:srgbClr val="b4009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180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158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" name="CustomShape 16"/>
          <p:cNvSpPr/>
          <p:nvPr/>
        </p:nvSpPr>
        <p:spPr>
          <a:xfrm>
            <a:off x="-1681200" y="556200"/>
            <a:ext cx="547920" cy="547920"/>
          </a:xfrm>
          <a:prstGeom prst="rect">
            <a:avLst/>
          </a:prstGeom>
          <a:solidFill>
            <a:srgbClr val="6dc2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109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194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233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" name="CustomShape 17"/>
          <p:cNvSpPr/>
          <p:nvPr/>
        </p:nvSpPr>
        <p:spPr>
          <a:xfrm>
            <a:off x="-1134000" y="556200"/>
            <a:ext cx="556200" cy="547920"/>
          </a:xfrm>
          <a:prstGeom prst="rect">
            <a:avLst/>
          </a:prstGeom>
          <a:solidFill>
            <a:srgbClr val="00bc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188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242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-576720" y="556200"/>
            <a:ext cx="547920" cy="547920"/>
          </a:xfrm>
          <a:prstGeom prst="rect">
            <a:avLst/>
          </a:prstGeom>
          <a:solidFill>
            <a:srgbClr val="0072c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114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198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-1681560" y="1659600"/>
            <a:ext cx="547920" cy="547920"/>
          </a:xfrm>
          <a:prstGeom prst="rect">
            <a:avLst/>
          </a:prstGeom>
          <a:solidFill>
            <a:srgbClr val="55d45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85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212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85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" name="CustomShape 20"/>
          <p:cNvSpPr/>
          <p:nvPr/>
        </p:nvSpPr>
        <p:spPr>
          <a:xfrm>
            <a:off x="-1132920" y="1659600"/>
            <a:ext cx="547920" cy="547920"/>
          </a:xfrm>
          <a:prstGeom prst="rect">
            <a:avLst/>
          </a:prstGeom>
          <a:solidFill>
            <a:srgbClr val="009e4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158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73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" name="CustomShape 21"/>
          <p:cNvSpPr/>
          <p:nvPr/>
        </p:nvSpPr>
        <p:spPr>
          <a:xfrm>
            <a:off x="-576720" y="1659600"/>
            <a:ext cx="547920" cy="547920"/>
          </a:xfrm>
          <a:prstGeom prst="rect">
            <a:avLst/>
          </a:prstGeom>
          <a:solidFill>
            <a:srgbClr val="00723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114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51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" name="CustomShape 22"/>
          <p:cNvSpPr/>
          <p:nvPr/>
        </p:nvSpPr>
        <p:spPr>
          <a:xfrm>
            <a:off x="-1686960" y="2762640"/>
            <a:ext cx="545040" cy="547920"/>
          </a:xfrm>
          <a:prstGeom prst="rect">
            <a:avLst/>
          </a:prstGeom>
          <a:solidFill>
            <a:srgbClr val="fffc9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158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" name="CustomShape 23"/>
          <p:cNvSpPr/>
          <p:nvPr/>
        </p:nvSpPr>
        <p:spPr>
          <a:xfrm>
            <a:off x="-1133640" y="2762640"/>
            <a:ext cx="548640" cy="547920"/>
          </a:xfrm>
          <a:prstGeom prst="rect">
            <a:avLst/>
          </a:prstGeom>
          <a:solidFill>
            <a:srgbClr val="fff1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241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-585360" y="2762640"/>
            <a:ext cx="557640" cy="547920"/>
          </a:xfrm>
          <a:prstGeom prst="rect">
            <a:avLst/>
          </a:prstGeom>
          <a:solidFill>
            <a:srgbClr val="fcd11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209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24" name="CustomShape 25"/>
          <p:cNvSpPr/>
          <p:nvPr/>
        </p:nvSpPr>
        <p:spPr>
          <a:xfrm>
            <a:off x="-1692000" y="3857400"/>
            <a:ext cx="558000" cy="547920"/>
          </a:xfrm>
          <a:prstGeom prst="rect">
            <a:avLst/>
          </a:prstGeom>
          <a:solidFill>
            <a:srgbClr val="dd5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221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89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" name="CustomShape 26"/>
          <p:cNvSpPr/>
          <p:nvPr/>
        </p:nvSpPr>
        <p:spPr>
          <a:xfrm>
            <a:off x="-1136160" y="3857400"/>
            <a:ext cx="575280" cy="547920"/>
          </a:xfrm>
          <a:prstGeom prst="rect">
            <a:avLst/>
          </a:prstGeom>
          <a:solidFill>
            <a:srgbClr val="e8112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232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17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35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-579240" y="3857400"/>
            <a:ext cx="545760" cy="547920"/>
          </a:xfrm>
          <a:prstGeom prst="rect">
            <a:avLst/>
          </a:prstGeom>
          <a:solidFill>
            <a:srgbClr val="ba141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186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-1684080" y="4957560"/>
            <a:ext cx="561240" cy="547920"/>
          </a:xfrm>
          <a:prstGeom prst="rect">
            <a:avLst/>
          </a:prstGeom>
          <a:solidFill>
            <a:srgbClr val="9b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155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79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-1129680" y="4957560"/>
            <a:ext cx="547920" cy="547920"/>
          </a:xfrm>
          <a:prstGeom prst="rect">
            <a:avLst/>
          </a:prstGeom>
          <a:solidFill>
            <a:srgbClr val="6821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104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33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122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" name="CustomShape 30"/>
          <p:cNvSpPr/>
          <p:nvPr/>
        </p:nvSpPr>
        <p:spPr>
          <a:xfrm>
            <a:off x="-581400" y="4957560"/>
            <a:ext cx="548280" cy="547920"/>
          </a:xfrm>
          <a:prstGeom prst="rect">
            <a:avLst/>
          </a:prstGeom>
          <a:solidFill>
            <a:srgbClr val="442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68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35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89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-1129680" y="5504400"/>
            <a:ext cx="547920" cy="547920"/>
          </a:xfrm>
          <a:prstGeom prst="rect">
            <a:avLst/>
          </a:prstGeom>
          <a:solidFill>
            <a:srgbClr val="d2d2d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210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210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210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" name="CustomShape 32"/>
          <p:cNvSpPr/>
          <p:nvPr/>
        </p:nvSpPr>
        <p:spPr>
          <a:xfrm>
            <a:off x="-581400" y="5504400"/>
            <a:ext cx="548280" cy="547920"/>
          </a:xfrm>
          <a:prstGeom prst="rect">
            <a:avLst/>
          </a:prstGeom>
          <a:solidFill>
            <a:srgbClr val="9696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150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150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" name="CustomShape 33"/>
          <p:cNvSpPr/>
          <p:nvPr/>
        </p:nvSpPr>
        <p:spPr>
          <a:xfrm>
            <a:off x="-1141920" y="6053040"/>
            <a:ext cx="560160" cy="547920"/>
          </a:xfrm>
          <a:prstGeom prst="rect">
            <a:avLst/>
          </a:prstGeom>
          <a:solidFill>
            <a:srgbClr val="5050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80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80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80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" name="CustomShape 34"/>
          <p:cNvSpPr/>
          <p:nvPr/>
        </p:nvSpPr>
        <p:spPr>
          <a:xfrm>
            <a:off x="-1684080" y="6051240"/>
            <a:ext cx="547200" cy="547920"/>
          </a:xfrm>
          <a:prstGeom prst="rect">
            <a:avLst/>
          </a:prstGeom>
          <a:solidFill>
            <a:srgbClr val="73737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115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115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115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" name="CustomShape 35"/>
          <p:cNvSpPr/>
          <p:nvPr/>
        </p:nvSpPr>
        <p:spPr>
          <a:xfrm>
            <a:off x="-585360" y="6053040"/>
            <a:ext cx="559080" cy="547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" name="CustomShape 36"/>
          <p:cNvSpPr/>
          <p:nvPr/>
        </p:nvSpPr>
        <p:spPr>
          <a:xfrm>
            <a:off x="-1684080" y="5504400"/>
            <a:ext cx="547920" cy="547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255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" name="CustomShape 37"/>
          <p:cNvSpPr/>
          <p:nvPr/>
        </p:nvSpPr>
        <p:spPr>
          <a:xfrm>
            <a:off x="-1144440" y="6766560"/>
            <a:ext cx="546480" cy="5479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51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51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51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" name="CustomShape 38"/>
          <p:cNvSpPr/>
          <p:nvPr/>
        </p:nvSpPr>
        <p:spPr>
          <a:xfrm>
            <a:off x="-1695240" y="6766560"/>
            <a:ext cx="540000" cy="547920"/>
          </a:xfrm>
          <a:prstGeom prst="rect">
            <a:avLst/>
          </a:prstGeom>
          <a:solidFill>
            <a:srgbClr val="eeeee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238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238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egoe UI"/>
                <a:ea typeface="Segoe UI"/>
              </a:rPr>
              <a:t>238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" name="CustomShape 39"/>
          <p:cNvSpPr/>
          <p:nvPr/>
        </p:nvSpPr>
        <p:spPr>
          <a:xfrm>
            <a:off x="-587520" y="6766560"/>
            <a:ext cx="545400" cy="547920"/>
          </a:xfrm>
          <a:prstGeom prst="rect">
            <a:avLst/>
          </a:prstGeom>
          <a:solidFill>
            <a:srgbClr val="1570a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109440" bIns="109440">
            <a:noAutofit/>
          </a:bodyPr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21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112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166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9" name="PlaceHolder 40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41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數字可以存儲在變量中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5760" y="1371600"/>
            <a:ext cx="11703600" cy="27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pi = 3.14159 #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設定名稱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(pi)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為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3.14159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print(pi) #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列印名稱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(pi)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之數值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65760" y="3726000"/>
            <a:ext cx="11703600" cy="21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3.14159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你可以用數字做計算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75480" y="1058760"/>
            <a:ext cx="11703600" cy="42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 = 6 #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設定名稱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(first_num)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為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 = 2 #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設定名稱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(first_num)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為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print(first_num + second_num) #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將設定完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以及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的數值相加後再列印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print(first_num ** second_num)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將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的數值設定為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的平方根後列印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75480" y="3726000"/>
            <a:ext cx="11703600" cy="21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8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36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89" name="Table 4"/>
          <p:cNvGraphicFramePr/>
          <p:nvPr/>
        </p:nvGraphicFramePr>
        <p:xfrm>
          <a:off x="10424160" y="2971440"/>
          <a:ext cx="1994040" cy="4010760"/>
        </p:xfrm>
        <a:graphic>
          <a:graphicData uri="http://schemas.openxmlformats.org/drawingml/2006/table">
            <a:tbl>
              <a:tblPr/>
              <a:tblGrid>
                <a:gridCol w="755640"/>
                <a:gridCol w="1238760"/>
              </a:tblGrid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Segoe UI"/>
                        </a:rPr>
                        <a:t>Symbol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377d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Segoe UI"/>
                        </a:rPr>
                        <a:t>Operation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377d6"/>
                    </a:solidFill>
                  </a:tcPr>
                </a:tc>
              </a:tr>
              <a:tr h="468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+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6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Addition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6ef"/>
                    </a:solidFill>
                  </a:tcPr>
                </a:tc>
              </a:tr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Subtraction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7"/>
                    </a:solidFill>
                  </a:tcPr>
                </a:tc>
              </a:tr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*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6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Multiplication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6ef"/>
                    </a:solidFill>
                  </a:tcPr>
                </a:tc>
              </a:tr>
              <a:tr h="468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/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Division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7"/>
                    </a:solidFill>
                  </a:tcPr>
                </a:tc>
              </a:tr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**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6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05050"/>
                          </a:solidFill>
                          <a:latin typeface="Segoe UI"/>
                        </a:rPr>
                        <a:t>Exponent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6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如果將字串和數值結合在一起，</a:t>
            </a: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Python</a:t>
            </a: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會顯示錯誤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5760" y="1918440"/>
            <a:ext cx="11703600" cy="26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days_in_feb = 28 #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設定名稱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(days_in_feb)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數值為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28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print(days_in_feb + 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 days in February'</a:t>
            </a:r>
            <a:r>
              <a:rPr b="0" lang="en-US" sz="3200" spc="-1" strike="noStrike">
                <a:solidFill>
                  <a:srgbClr val="002050"/>
                </a:solidFill>
                <a:latin typeface="Consolas"/>
                <a:ea typeface="Noto Sans CJK TC Regular"/>
              </a:rPr>
              <a:t>) #</a:t>
            </a:r>
            <a:r>
              <a:rPr b="0" lang="en-US" sz="3200" spc="-1" strike="noStrike">
                <a:solidFill>
                  <a:srgbClr val="002050"/>
                </a:solidFill>
                <a:latin typeface="Consolas"/>
                <a:ea typeface="Noto Sans CJK TC Regular"/>
              </a:rPr>
              <a:t>列印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days_in_feb</a:t>
            </a:r>
            <a:r>
              <a:rPr b="0" lang="en-US" sz="3200" spc="-1" strike="noStrike">
                <a:solidFill>
                  <a:srgbClr val="002050"/>
                </a:solidFill>
                <a:latin typeface="Consolas"/>
                <a:ea typeface="Noto Sans CJK TC Regular"/>
              </a:rPr>
              <a:t>數值以及字串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 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days in February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65760" y="3726000"/>
            <a:ext cx="11703600" cy="2604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File "February.py", line 2, in &lt;module&gt;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    </a:t>
            </a: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print(days_in_feb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+ ' days in February')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TypeError: unsupported operand type(s) for +: 'int' and 'str'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顯示包含數字的字符串時，必須將數字轉換為字符串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2187000"/>
            <a:ext cx="1170360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days_in_feb = 28 #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設定名稱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(days_in_feb)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數值為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28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print(str(days_in_feb) + 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 days in February'</a:t>
            </a:r>
            <a:r>
              <a:rPr b="0" lang="en-US" sz="32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) #</a:t>
            </a:r>
            <a:r>
              <a:rPr b="0" lang="en-US" sz="32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將名稱</a:t>
            </a:r>
            <a:r>
              <a:rPr b="0" lang="en-US" sz="32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days_in_feb</a:t>
            </a:r>
            <a:r>
              <a:rPr b="0" lang="en-US" sz="32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)</a:t>
            </a:r>
            <a:r>
              <a:rPr b="0" lang="en-US" sz="32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之數值切換為字串後再跟字串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days in February</a:t>
            </a:r>
            <a:r>
              <a:rPr b="0" lang="en-US" sz="3200" spc="-1" strike="noStrike">
                <a:solidFill>
                  <a:srgbClr val="666666"/>
                </a:solidFill>
                <a:latin typeface="Consolas"/>
                <a:ea typeface="Noto Sans CJK TC Regular"/>
              </a:rPr>
              <a:t>結合並列印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5760" y="4435200"/>
            <a:ext cx="11703600" cy="21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28 days in February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5760" y="365760"/>
            <a:ext cx="120700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數字可以存儲為字串</a:t>
            </a:r>
            <a:br/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存儲為字串的數字被視為字串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5760" y="2278080"/>
            <a:ext cx="11703600" cy="27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 = 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'5'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#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設定名稱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(first_num)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字串為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 = 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'6'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#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設定名稱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(second_num)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字串為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print(first_num + second_num) #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將設定完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以及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的字串結合後再列印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65760" y="4435200"/>
            <a:ext cx="11703600" cy="21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56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輸入函數始終返回字串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3840" y="1129320"/>
            <a:ext cx="11703600" cy="27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 = input(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'Enter first number '</a:t>
            </a:r>
            <a:r>
              <a:rPr b="0" lang="en-US" sz="32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) </a:t>
            </a:r>
            <a:r>
              <a:rPr b="0" lang="en-US" sz="24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#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設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first_num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為輸入的字串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問答為</a:t>
            </a:r>
            <a:r>
              <a:rPr b="0" lang="en-US" sz="24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Enter first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 = input(</a:t>
            </a:r>
            <a:r>
              <a:rPr b="0" lang="en-US" sz="32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'Enter second number '</a:t>
            </a:r>
            <a:r>
              <a:rPr b="0" lang="en-US" sz="32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) </a:t>
            </a:r>
            <a:r>
              <a:rPr b="0" lang="en-US" sz="24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#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設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second_num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為輸入的字串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問答為</a:t>
            </a:r>
            <a:r>
              <a:rPr b="0" lang="en-US" sz="24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Enter second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print(first_num + second_num)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#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將設定完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以及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的字串結合後再列印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5760" y="3908160"/>
            <a:ext cx="11703600" cy="268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Enter first number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Enter second number 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56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4800" spc="-72" strike="noStrike">
                <a:solidFill>
                  <a:srgbClr val="0072c6"/>
                </a:solidFill>
                <a:latin typeface="Segoe UI Light"/>
              </a:rPr>
              <a:t>在做計算之前，必須將存儲為字串的數字轉換為數值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5760" y="1878120"/>
            <a:ext cx="1170360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 = input(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'Enter first number '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) </a:t>
            </a:r>
            <a:r>
              <a:rPr b="0" lang="en-US" sz="18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設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first_num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為輸入的字串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問答為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Enter first number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 = input(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'Enter second number '</a:t>
            </a:r>
            <a:r>
              <a:rPr b="0" lang="en-US" sz="18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) </a:t>
            </a:r>
            <a:r>
              <a:rPr b="0" lang="en-US" sz="1800" spc="-1" strike="noStrike">
                <a:solidFill>
                  <a:srgbClr val="505050"/>
                </a:solidFill>
                <a:latin typeface="Consolas"/>
                <a:ea typeface="Noto Sans CJK TC Regular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設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second_num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為輸入的字串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Noto Sans CJK TC Regular"/>
              </a:rPr>
              <a:t>問答為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  <a:ea typeface="Noto Sans CJK TC Regular"/>
              </a:rPr>
              <a:t>Enter second number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print(int(first_num) + int(second_num))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將設定完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以及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的數值相加後再列印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print(float(first_num) + float(second_num))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將設定完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first_num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以及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second_num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的數值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小數點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Noto Sans CJK TC Regular"/>
              </a:rPr>
              <a:t>相加後再列印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65760" y="4828680"/>
            <a:ext cx="11703600" cy="21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Enter first number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Enter second number 6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11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11.0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10.xml.rels><?xml version="1.0" encoding="UTF-8"?>
<Relationships xmlns="http://schemas.openxmlformats.org/package/2006/relationships"><Relationship Id="rId1" Type="http://schemas.openxmlformats.org/officeDocument/2006/relationships/customXmlProps" Target="itemProps10.xml"/>
</Relationships>
</file>

<file path=customXml/_rels/item11.xml.rels><?xml version="1.0" encoding="UTF-8"?>
<Relationships xmlns="http://schemas.openxmlformats.org/package/2006/relationships"><Relationship Id="rId1" Type="http://schemas.openxmlformats.org/officeDocument/2006/relationships/customXmlProps" Target="itemProps11.xml"/>
</Relationships>
</file>

<file path=customXml/_rels/item12.xml.rels><?xml version="1.0" encoding="UTF-8"?>
<Relationships xmlns="http://schemas.openxmlformats.org/package/2006/relationships"><Relationship Id="rId1" Type="http://schemas.openxmlformats.org/officeDocument/2006/relationships/customXmlProps" Target="itemProps12.xml"/>
</Relationships>
</file>

<file path=customXml/_rels/item13.xml.rels><?xml version="1.0" encoding="UTF-8"?>
<Relationships xmlns="http://schemas.openxmlformats.org/package/2006/relationships"><Relationship Id="rId1" Type="http://schemas.openxmlformats.org/officeDocument/2006/relationships/customXmlProps" Target="itemProps13.xml"/>
</Relationships>
</file>

<file path=customXml/_rels/item14.xml.rels><?xml version="1.0" encoding="UTF-8"?>
<Relationships xmlns="http://schemas.openxmlformats.org/package/2006/relationships"><Relationship Id="rId1" Type="http://schemas.openxmlformats.org/officeDocument/2006/relationships/customXmlProps" Target="itemProps14.xml"/>
</Relationships>
</file>

<file path=customXml/_rels/item15.xml.rels><?xml version="1.0" encoding="UTF-8"?>
<Relationships xmlns="http://schemas.openxmlformats.org/package/2006/relationships"><Relationship Id="rId1" Type="http://schemas.openxmlformats.org/officeDocument/2006/relationships/customXmlProps" Target="itemProps15.xml"/>
</Relationships>
</file>

<file path=customXml/_rels/item16.xml.rels><?xml version="1.0" encoding="UTF-8"?>
<Relationships xmlns="http://schemas.openxmlformats.org/package/2006/relationships"><Relationship Id="rId1" Type="http://schemas.openxmlformats.org/officeDocument/2006/relationships/customXmlProps" Target="itemProps16.xml"/>
</Relationships>
</file>

<file path=customXml/_rels/item17.xml.rels><?xml version="1.0" encoding="UTF-8"?>
<Relationships xmlns="http://schemas.openxmlformats.org/package/2006/relationships"><Relationship Id="rId1" Type="http://schemas.openxmlformats.org/officeDocument/2006/relationships/customXmlProps" Target="itemProps17.xml"/>
</Relationships>
</file>

<file path=customXml/_rels/item18.xml.rels><?xml version="1.0" encoding="UTF-8"?>
<Relationships xmlns="http://schemas.openxmlformats.org/package/2006/relationships"><Relationship Id="rId1" Type="http://schemas.openxmlformats.org/officeDocument/2006/relationships/customXmlProps" Target="itemProps18.xml"/>
</Relationships>
</file>

<file path=customXml/_rels/item19.xml.rels><?xml version="1.0" encoding="UTF-8"?>
<Relationships xmlns="http://schemas.openxmlformats.org/package/2006/relationships"><Relationship Id="rId1" Type="http://schemas.openxmlformats.org/officeDocument/2006/relationships/customXmlProps" Target="itemProps19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20.xml.rels><?xml version="1.0" encoding="UTF-8"?>
<Relationships xmlns="http://schemas.openxmlformats.org/package/2006/relationships"><Relationship Id="rId1" Type="http://schemas.openxmlformats.org/officeDocument/2006/relationships/customXmlProps" Target="itemProps20.xml"/>
</Relationships>
</file>

<file path=customXml/_rels/item21.xml.rels><?xml version="1.0" encoding="UTF-8"?>
<Relationships xmlns="http://schemas.openxmlformats.org/package/2006/relationships"><Relationship Id="rId1" Type="http://schemas.openxmlformats.org/officeDocument/2006/relationships/customXmlProps" Target="itemProps21.xml"/>
</Relationships>
</file>

<file path=customXml/_rels/item22.xml.rels><?xml version="1.0" encoding="UTF-8"?>
<Relationships xmlns="http://schemas.openxmlformats.org/package/2006/relationships"><Relationship Id="rId1" Type="http://schemas.openxmlformats.org/officeDocument/2006/relationships/customXmlProps" Target="itemProps22.xml"/>
</Relationships>
</file>

<file path=customXml/_rels/item23.xml.rels><?xml version="1.0" encoding="UTF-8"?>
<Relationships xmlns="http://schemas.openxmlformats.org/package/2006/relationships"><Relationship Id="rId1" Type="http://schemas.openxmlformats.org/officeDocument/2006/relationships/customXmlProps" Target="itemProps23.xml"/>
</Relationships>
</file>

<file path=customXml/_rels/item24.xml.rels><?xml version="1.0" encoding="UTF-8"?>
<Relationships xmlns="http://schemas.openxmlformats.org/package/2006/relationships"><Relationship Id="rId1" Type="http://schemas.openxmlformats.org/officeDocument/2006/relationships/customXmlProps" Target="itemProps24.xml"/>
</Relationships>
</file>

<file path=customXml/_rels/item25.xml.rels><?xml version="1.0" encoding="UTF-8"?>
<Relationships xmlns="http://schemas.openxmlformats.org/package/2006/relationships"><Relationship Id="rId1" Type="http://schemas.openxmlformats.org/officeDocument/2006/relationships/customXmlProps" Target="itemProps25.xml"/>
</Relationships>
</file>

<file path=customXml/_rels/item26.xml.rels><?xml version="1.0" encoding="UTF-8"?>
<Relationships xmlns="http://schemas.openxmlformats.org/package/2006/relationships"><Relationship Id="rId1" Type="http://schemas.openxmlformats.org/officeDocument/2006/relationships/customXmlProps" Target="itemProps26.xml"/>
</Relationships>
</file>

<file path=customXml/_rels/item27.xml.rels><?xml version="1.0" encoding="UTF-8"?>
<Relationships xmlns="http://schemas.openxmlformats.org/package/2006/relationships"><Relationship Id="rId1" Type="http://schemas.openxmlformats.org/officeDocument/2006/relationships/customXmlProps" Target="itemProps27.xml"/>
</Relationships>
</file>

<file path=customXml/_rels/item28.xml.rels><?xml version="1.0" encoding="UTF-8"?>
<Relationships xmlns="http://schemas.openxmlformats.org/package/2006/relationships"><Relationship Id="rId1" Type="http://schemas.openxmlformats.org/officeDocument/2006/relationships/customXmlProps" Target="itemProps28.xml"/>
</Relationships>
</file>

<file path=customXml/_rels/item29.xml.rels><?xml version="1.0" encoding="UTF-8"?>
<Relationships xmlns="http://schemas.openxmlformats.org/package/2006/relationships"><Relationship Id="rId1" Type="http://schemas.openxmlformats.org/officeDocument/2006/relationships/customXmlProps" Target="itemProps29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30.xml.rels><?xml version="1.0" encoding="UTF-8"?>
<Relationships xmlns="http://schemas.openxmlformats.org/package/2006/relationships"><Relationship Id="rId1" Type="http://schemas.openxmlformats.org/officeDocument/2006/relationships/customXmlProps" Target="itemProps30.xml"/>
</Relationships>
</file>

<file path=customXml/_rels/item31.xml.rels><?xml version="1.0" encoding="UTF-8"?>
<Relationships xmlns="http://schemas.openxmlformats.org/package/2006/relationships"><Relationship Id="rId1" Type="http://schemas.openxmlformats.org/officeDocument/2006/relationships/customXmlProps" Target="itemProps31.xml"/>
</Relationships>
</file>

<file path=customXml/_rels/item32.xml.rels><?xml version="1.0" encoding="UTF-8"?>
<Relationships xmlns="http://schemas.openxmlformats.org/package/2006/relationships"><Relationship Id="rId1" Type="http://schemas.openxmlformats.org/officeDocument/2006/relationships/customXmlProps" Target="itemProps32.xml"/>
</Relationships>
</file>

<file path=customXml/_rels/item33.xml.rels><?xml version="1.0" encoding="UTF-8"?>
<Relationships xmlns="http://schemas.openxmlformats.org/package/2006/relationships"><Relationship Id="rId1" Type="http://schemas.openxmlformats.org/officeDocument/2006/relationships/customXmlProps" Target="itemProps33.xml"/>
</Relationships>
</file>

<file path=customXml/_rels/item34.xml.rels><?xml version="1.0" encoding="UTF-8"?>
<Relationships xmlns="http://schemas.openxmlformats.org/package/2006/relationships"><Relationship Id="rId1" Type="http://schemas.openxmlformats.org/officeDocument/2006/relationships/customXmlProps" Target="itemProps34.xml"/>
</Relationships>
</file>

<file path=customXml/_rels/item35.xml.rels><?xml version="1.0" encoding="UTF-8"?>
<Relationships xmlns="http://schemas.openxmlformats.org/package/2006/relationships"><Relationship Id="rId1" Type="http://schemas.openxmlformats.org/officeDocument/2006/relationships/customXmlProps" Target="itemProps35.xml"/>
</Relationships>
</file>

<file path=customXml/_rels/item36.xml.rels><?xml version="1.0" encoding="UTF-8"?>
<Relationships xmlns="http://schemas.openxmlformats.org/package/2006/relationships"><Relationship Id="rId1" Type="http://schemas.openxmlformats.org/officeDocument/2006/relationships/customXmlProps" Target="itemProps36.xml"/>
</Relationships>
</file>

<file path=customXml/_rels/item37.xml.rels><?xml version="1.0" encoding="UTF-8"?>
<Relationships xmlns="http://schemas.openxmlformats.org/package/2006/relationships"><Relationship Id="rId1" Type="http://schemas.openxmlformats.org/officeDocument/2006/relationships/customXmlProps" Target="itemProps37.xml"/>
</Relationships>
</file>

<file path=customXml/_rels/item38.xml.rels><?xml version="1.0" encoding="UTF-8"?>
<Relationships xmlns="http://schemas.openxmlformats.org/package/2006/relationships"><Relationship Id="rId1" Type="http://schemas.openxmlformats.org/officeDocument/2006/relationships/customXmlProps" Target="itemProps38.xml"/>
</Relationships>
</file>

<file path=customXml/_rels/item39.xml.rels><?xml version="1.0" encoding="UTF-8"?>
<Relationships xmlns="http://schemas.openxmlformats.org/package/2006/relationships"><Relationship Id="rId1" Type="http://schemas.openxmlformats.org/officeDocument/2006/relationships/customXmlProps" Target="itemProps39.xml"/>
</Relationships>
</file>

<file path=customXml/_rels/item4.xml.rels><?xml version="1.0" encoding="UTF-8"?>
<Relationships xmlns="http://schemas.openxmlformats.org/package/2006/relationships"><Relationship Id="rId1" Type="http://schemas.openxmlformats.org/officeDocument/2006/relationships/customXmlProps" Target="itemProps4.xml"/>
</Relationships>
</file>

<file path=customXml/_rels/item40.xml.rels><?xml version="1.0" encoding="UTF-8"?>
<Relationships xmlns="http://schemas.openxmlformats.org/package/2006/relationships"><Relationship Id="rId1" Type="http://schemas.openxmlformats.org/officeDocument/2006/relationships/customXmlProps" Target="itemProps40.xml"/>
</Relationships>
</file>

<file path=customXml/_rels/item41.xml.rels><?xml version="1.0" encoding="UTF-8"?>
<Relationships xmlns="http://schemas.openxmlformats.org/package/2006/relationships"><Relationship Id="rId1" Type="http://schemas.openxmlformats.org/officeDocument/2006/relationships/customXmlProps" Target="itemProps41.xml"/>
</Relationships>
</file>

<file path=customXml/_rels/item42.xml.rels><?xml version="1.0" encoding="UTF-8"?>
<Relationships xmlns="http://schemas.openxmlformats.org/package/2006/relationships"><Relationship Id="rId1" Type="http://schemas.openxmlformats.org/officeDocument/2006/relationships/customXmlProps" Target="itemProps42.xml"/>
</Relationships>
</file>

<file path=customXml/_rels/item43.xml.rels><?xml version="1.0" encoding="UTF-8"?>
<Relationships xmlns="http://schemas.openxmlformats.org/package/2006/relationships"><Relationship Id="rId1" Type="http://schemas.openxmlformats.org/officeDocument/2006/relationships/customXmlProps" Target="itemProps43.xml"/>
</Relationships>
</file>

<file path=customXml/_rels/item5.xml.rels><?xml version="1.0" encoding="UTF-8"?>
<Relationships xmlns="http://schemas.openxmlformats.org/package/2006/relationships"><Relationship Id="rId1" Type="http://schemas.openxmlformats.org/officeDocument/2006/relationships/customXmlProps" Target="itemProps5.xml"/>
</Relationships>
</file>

<file path=customXml/_rels/item6.xml.rels><?xml version="1.0" encoding="UTF-8"?>
<Relationships xmlns="http://schemas.openxmlformats.org/package/2006/relationships"><Relationship Id="rId1" Type="http://schemas.openxmlformats.org/officeDocument/2006/relationships/customXmlProps" Target="itemProps6.xml"/>
</Relationships>
</file>

<file path=customXml/_rels/item7.xml.rels><?xml version="1.0" encoding="UTF-8"?>
<Relationships xmlns="http://schemas.openxmlformats.org/package/2006/relationships"><Relationship Id="rId1" Type="http://schemas.openxmlformats.org/officeDocument/2006/relationships/customXmlProps" Target="itemProps7.xml"/>
</Relationships>
</file>

<file path=customXml/_rels/item8.xml.rels><?xml version="1.0" encoding="UTF-8"?>
<Relationships xmlns="http://schemas.openxmlformats.org/package/2006/relationships"><Relationship Id="rId1" Type="http://schemas.openxmlformats.org/officeDocument/2006/relationships/customXmlProps" Target="itemProps8.xml"/>
</Relationships>
</file>

<file path=customXml/_rels/item9.xml.rels><?xml version="1.0" encoding="UTF-8"?>
<Relationships xmlns="http://schemas.openxmlformats.org/package/2006/relationships"><Relationship Id="rId1" Type="http://schemas.openxmlformats.org/officeDocument/2006/relationships/customXmlProps" Target="itemProps9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3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83cd2334-221a-48c3-9034-bfd1542dfe28"/>
  </ds:schemaRefs>
</ds:datastoreItem>
</file>

<file path=customXml/itemProps10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73A6A21-7521-4B81-9336-9B587BA12275}">
  <ds:schemaRefs>
    <ds:schemaRef ds:uri="http://schemas.microsoft.com/office/2006/metadata/properties"/>
    <ds:schemaRef ds:uri="http://schemas.microsoft.com/office/infopath/2007/PartnerControls"/>
    <ds:schemaRef ds:uri="83cd2334-221a-48c3-9034-bfd1542dfe28"/>
  </ds:schemaRefs>
</ds:datastoreItem>
</file>

<file path=customXml/itemProps13.xml><?xml version="1.0" encoding="utf-8"?>
<ds:datastoreItem xmlns:ds="http://schemas.openxmlformats.org/officeDocument/2006/customXml" ds:itemID="{A68A9449-FA01-4226-9BF1-93D644A9D829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3B5E259B-2631-4B7B-A028-7E89B051B64C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00D921CA-9FCD-44C5-9793-9D18FCAA32EC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9F12441-1AE5-4DE5-9A31-72CE5A70E428}">
  <ds:schemaRefs>
    <ds:schemaRef ds:uri="http://schemas.microsoft.com/office/2006/metadata/properties"/>
    <ds:schemaRef ds:uri="http://schemas.microsoft.com/office/infopath/2007/PartnerControls"/>
    <ds:schemaRef ds:uri="83cd2334-221a-48c3-9034-bfd1542dfe28"/>
  </ds:schemaRefs>
</ds:datastoreItem>
</file>

<file path=customXml/itemProps2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D228CD4-1C93-4EFE-9A88-31B415F02594}">
  <ds:schemaRefs>
    <ds:schemaRef ds:uri="http://schemas.microsoft.com/office/2006/metadata/properties"/>
    <ds:schemaRef ds:uri="http://schemas.microsoft.com/office/infopath/2007/PartnerControls"/>
    <ds:schemaRef ds:uri="83cd2334-221a-48c3-9034-bfd1542dfe28"/>
  </ds:schemaRefs>
</ds:datastoreItem>
</file>

<file path=customXml/itemProps25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2785389-C2C5-4270-958A-D22E6E646BAE}">
  <ds:schemaRefs>
    <ds:schemaRef ds:uri="http://schemas.microsoft.com/office/2006/metadata/properties"/>
    <ds:schemaRef ds:uri="http://schemas.microsoft.com/office/infopath/2007/PartnerControls"/>
    <ds:schemaRef ds:uri="83cd2334-221a-48c3-9034-bfd1542dfe28"/>
  </ds:schemaRefs>
</ds:datastoreItem>
</file>

<file path=customXml/itemProps31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360AFB9-8F99-4E1B-878D-F2EBABEB164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EF25EC2-965B-4491-9691-6B806C9E3B8B}">
  <ds:schemaRefs>
    <ds:schemaRef ds:uri="http://schemas.microsoft.com/sharepoint/v3/contenttype/forms"/>
  </ds:schemaRefs>
</ds:datastoreItem>
</file>

<file path=customXml/itemProps43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692D73E-1478-4790-BEEC-C5C534998F40}">
  <ds:schemaRefs>
    <ds:schemaRef ds:uri="http://schemas.microsoft.com/office/2006/metadata/properties"/>
    <ds:schemaRef ds:uri="http://schemas.microsoft.com/office/infopath/2007/PartnerControls"/>
    <ds:schemaRef ds:uri="83cd2334-221a-48c3-9034-bfd1542dfe28"/>
  </ds:schemaRefs>
</ds:datastoreItem>
</file>

<file path=customXml/itemProps7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93</TotalTime>
  <Application>LibreOffice/6.1.5.2$Linux_ARM_EABI LibreOffice_project/10$Build-2</Application>
  <Words>599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2015-06-04T21:40:17Z</dcterms:created>
  <dc:creator>Microsoft Office User</dc:creator>
  <dc:description>Template: Maryfj_x005F_x005F_x000d_
Formatting: _x005F_x005F_x000d_
Audience Type:</dc:description>
  <cp:keywords>MSVID Brand Guidelines Branding Visual Identity grid</cp:keywords>
  <dc:language>zh-TW</dc:language>
  <cp:lastModifiedBy/>
  <dcterms:modified xsi:type="dcterms:W3CDTF">2019-10-26T16:31:29Z</dcterms:modified>
  <cp:revision>7</cp:revision>
  <dc:subject>&lt;Speech title here&gt;</dc:subject>
  <dc:title>Presentation 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dience">
    <vt:lpwstr/>
  </property>
  <property fmtid="{D5CDD505-2E9C-101B-9397-08002B2CF9AE}" pid="4" name="Campaign">
    <vt:lpwstr/>
  </property>
  <property fmtid="{D5CDD505-2E9C-101B-9397-08002B2CF9AE}" pid="5" name="ContentTypeId">
    <vt:lpwstr>0x010100674EDBEC711BD14FBA6FF5C10FEFEAC7</vt:lpwstr>
  </property>
  <property fmtid="{D5CDD505-2E9C-101B-9397-08002B2CF9AE}" pid="6" name="Event Location">
    <vt:lpwstr/>
  </property>
  <property fmtid="{D5CDD505-2E9C-101B-9397-08002B2CF9AE}" pid="7" name="Event Venue">
    <vt:lpwstr/>
  </property>
  <property fmtid="{D5CDD505-2E9C-101B-9397-08002B2CF9AE}" pid="8" name="Event1">
    <vt:lpwstr>622;#Unassigned|2c8af875-f38a-40b8-a0a9-056aed3fc8c0</vt:lpwstr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sMyDocuments">
    <vt:bool>1</vt:bool>
  </property>
  <property fmtid="{D5CDD505-2E9C-101B-9397-08002B2CF9AE}" pid="12" name="LinksUpToDate">
    <vt:bool>0</vt:bool>
  </property>
  <property fmtid="{D5CDD505-2E9C-101B-9397-08002B2CF9AE}" pid="13" name="MMClips">
    <vt:i4>0</vt:i4>
  </property>
  <property fmtid="{D5CDD505-2E9C-101B-9397-08002B2CF9AE}" pid="14" name="Notes">
    <vt:i4>8</vt:i4>
  </property>
  <property fmtid="{D5CDD505-2E9C-101B-9397-08002B2CF9AE}" pid="15" name="PresentationFormat">
    <vt:lpwstr>Custom</vt:lpwstr>
  </property>
  <property fmtid="{D5CDD505-2E9C-101B-9397-08002B2CF9AE}" pid="16" name="Product">
    <vt:lpwstr/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10</vt:i4>
  </property>
  <property fmtid="{D5CDD505-2E9C-101B-9397-08002B2CF9AE}" pid="20" name="Track">
    <vt:lpwstr/>
  </property>
</Properties>
</file>