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png" ContentType="image/png"/>
  <Override PartName="/ppt/media/image1.png" ContentType="image/png"/>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7.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Lst>
  <p:sldSz cx="12438062" cy="6994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1"/>
          <p:cNvSpPr/>
          <p:nvPr/>
        </p:nvSpPr>
        <p:spPr>
          <a:xfrm>
            <a:off x="0" y="0"/>
            <a:ext cx="6858000" cy="9144000"/>
          </a:xfrm>
          <a:prstGeom prst="rect">
            <a:avLst/>
          </a:prstGeom>
          <a:solidFill>
            <a:srgbClr val="ffffff"/>
          </a:solidFill>
          <a:ln w="9360">
            <a:noFill/>
          </a:ln>
        </p:spPr>
      </p:sp>
      <p:sp>
        <p:nvSpPr>
          <p:cNvPr id="277" name="CustomShape 2"/>
          <p:cNvSpPr/>
          <p:nvPr/>
        </p:nvSpPr>
        <p:spPr>
          <a:xfrm>
            <a:off x="0" y="0"/>
            <a:ext cx="6858000" cy="9144000"/>
          </a:xfrm>
          <a:custGeom>
            <a:avLst/>
            <a:gdLst/>
            <a:ah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fillRef idx="0"/>
          <a:effectRef idx="0"/>
          <a:fontRef idx="minor"/>
        </p:style>
      </p:sp>
      <p:sp>
        <p:nvSpPr>
          <p:cNvPr id="278" name="PlaceHolder 3"/>
          <p:cNvSpPr>
            <a:spLocks noGrp="1"/>
          </p:cNvSpPr>
          <p:nvPr>
            <p:ph type="sldImg"/>
          </p:nvPr>
        </p:nvSpPr>
        <p:spPr>
          <a:xfrm>
            <a:off x="1106640" y="812880"/>
            <a:ext cx="5341680" cy="4005360"/>
          </a:xfrm>
          <a:prstGeom prst="rect">
            <a:avLst/>
          </a:prstGeom>
        </p:spPr>
        <p:txBody>
          <a:bodyPr lIns="0" rIns="0" tIns="0" bIns="0" anchor="ctr">
            <a:noAutofit/>
          </a:bodyPr>
          <a:p>
            <a:r>
              <a:rPr b="0" lang="en-US" sz="1800" spc="-1" strike="noStrike">
                <a:solidFill>
                  <a:srgbClr val="505050"/>
                </a:solidFill>
                <a:latin typeface="Segoe UI"/>
              </a:rPr>
              <a:t>Click to move the slide</a:t>
            </a:r>
            <a:endParaRPr b="0" lang="en-US" sz="1800" spc="-1" strike="noStrike">
              <a:solidFill>
                <a:srgbClr val="505050"/>
              </a:solidFill>
              <a:latin typeface="Segoe UI"/>
            </a:endParaRPr>
          </a:p>
        </p:txBody>
      </p:sp>
      <p:sp>
        <p:nvSpPr>
          <p:cNvPr id="279" name="PlaceHolder 4"/>
          <p:cNvSpPr>
            <a:spLocks noGrp="1"/>
          </p:cNvSpPr>
          <p:nvPr>
            <p:ph type="body"/>
          </p:nvPr>
        </p:nvSpPr>
        <p:spPr>
          <a:xfrm>
            <a:off x="755640" y="5078160"/>
            <a:ext cx="6045120" cy="4808520"/>
          </a:xfrm>
          <a:prstGeom prst="rect">
            <a:avLst/>
          </a:prstGeom>
        </p:spPr>
        <p:txBody>
          <a:bodyPr lIns="0" rIns="0" tIns="0" bIns="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280" name="PlaceHolder 5"/>
          <p:cNvSpPr>
            <a:spLocks noGrp="1"/>
          </p:cNvSpPr>
          <p:nvPr>
            <p:ph type="hdr"/>
          </p:nvPr>
        </p:nvSpPr>
        <p:spPr>
          <a:xfrm>
            <a:off x="0" y="-360"/>
            <a:ext cx="3278160" cy="531720"/>
          </a:xfrm>
          <a:prstGeom prst="rect">
            <a:avLst/>
          </a:prstGeom>
        </p:spPr>
        <p:txBody>
          <a:bodyPr lIns="0" rIns="0" tIns="0" bIns="0">
            <a:noAutofit/>
          </a:bodyPr>
          <a:p>
            <a:pPr>
              <a:lnSpc>
                <a:spcPct val="95000"/>
              </a:lnSpc>
            </a:pPr>
            <a:r>
              <a:rPr b="0" lang="en-US" sz="1400" spc="-1" strike="noStrike">
                <a:solidFill>
                  <a:srgbClr val="000000"/>
                </a:solidFill>
                <a:latin typeface="Times New Roman"/>
              </a:rPr>
              <a:t>&lt;header&gt;</a:t>
            </a:r>
            <a:endParaRPr b="0" lang="en-US" sz="1400" spc="-1" strike="noStrike">
              <a:latin typeface="Times New Roman"/>
            </a:endParaRPr>
          </a:p>
        </p:txBody>
      </p:sp>
      <p:sp>
        <p:nvSpPr>
          <p:cNvPr id="281" name="PlaceHolder 6"/>
          <p:cNvSpPr>
            <a:spLocks noGrp="1"/>
          </p:cNvSpPr>
          <p:nvPr>
            <p:ph type="dt"/>
          </p:nvPr>
        </p:nvSpPr>
        <p:spPr>
          <a:xfrm>
            <a:off x="4278240" y="-360"/>
            <a:ext cx="3278160" cy="531720"/>
          </a:xfrm>
          <a:prstGeom prst="rect">
            <a:avLst/>
          </a:prstGeom>
        </p:spPr>
        <p:txBody>
          <a:bodyPr lIns="0" rIns="0" tIns="0" bIns="0">
            <a:noAutofit/>
          </a:bodyPr>
          <a:p>
            <a:pPr algn="r">
              <a:lnSpc>
                <a:spcPct val="95000"/>
              </a:lnSpc>
            </a:pPr>
            <a:r>
              <a:rPr b="0" lang="en-US" sz="1400" spc="-1" strike="noStrike">
                <a:solidFill>
                  <a:srgbClr val="000000"/>
                </a:solidFill>
                <a:latin typeface="Times New Roman"/>
              </a:rPr>
              <a:t>&lt;date/time&gt;</a:t>
            </a:r>
            <a:endParaRPr b="0" lang="en-US" sz="1400" spc="-1" strike="noStrike">
              <a:latin typeface="Times New Roman"/>
            </a:endParaRPr>
          </a:p>
        </p:txBody>
      </p:sp>
      <p:sp>
        <p:nvSpPr>
          <p:cNvPr id="282" name="PlaceHolder 7"/>
          <p:cNvSpPr>
            <a:spLocks noGrp="1"/>
          </p:cNvSpPr>
          <p:nvPr>
            <p:ph type="ftr"/>
          </p:nvPr>
        </p:nvSpPr>
        <p:spPr>
          <a:xfrm>
            <a:off x="0" y="10156680"/>
            <a:ext cx="3278160" cy="532080"/>
          </a:xfrm>
          <a:prstGeom prst="rect">
            <a:avLst/>
          </a:prstGeom>
        </p:spPr>
        <p:txBody>
          <a:bodyPr lIns="0" rIns="0" tIns="0" bIns="0" anchor="b">
            <a:noAutofit/>
          </a:bodyPr>
          <a:p>
            <a:pPr>
              <a:lnSpc>
                <a:spcPct val="95000"/>
              </a:lnSpc>
            </a:pPr>
            <a:r>
              <a:rPr b="0" lang="en-US" sz="1400" spc="-1" strike="noStrike">
                <a:solidFill>
                  <a:srgbClr val="000000"/>
                </a:solidFill>
                <a:latin typeface="Times New Roman"/>
              </a:rPr>
              <a:t>&lt;footer&gt;</a:t>
            </a:r>
            <a:endParaRPr b="0" lang="en-US" sz="1400" spc="-1" strike="noStrike">
              <a:latin typeface="Times New Roman"/>
            </a:endParaRPr>
          </a:p>
        </p:txBody>
      </p:sp>
      <p:sp>
        <p:nvSpPr>
          <p:cNvPr id="283" name="PlaceHolder 8"/>
          <p:cNvSpPr>
            <a:spLocks noGrp="1"/>
          </p:cNvSpPr>
          <p:nvPr>
            <p:ph type="sldNum"/>
          </p:nvPr>
        </p:nvSpPr>
        <p:spPr>
          <a:xfrm>
            <a:off x="4278240" y="10156680"/>
            <a:ext cx="3278160" cy="532080"/>
          </a:xfrm>
          <a:prstGeom prst="rect">
            <a:avLst/>
          </a:prstGeom>
        </p:spPr>
        <p:txBody>
          <a:bodyPr lIns="0" rIns="0" tIns="0" bIns="0" anchor="b">
            <a:noAutofit/>
          </a:bodyPr>
          <a:p>
            <a:pPr algn="r">
              <a:lnSpc>
                <a:spcPct val="95000"/>
              </a:lnSpc>
            </a:pPr>
            <a:fld id="{FCC1480E-F7DF-46CC-B900-E82D73A8848F}" type="slidenum">
              <a:rPr b="0" lang="en-US" sz="1400" spc="-1" strike="noStrike">
                <a:solidFill>
                  <a:srgbClr val="000000"/>
                </a:solidFill>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380880" y="685800"/>
            <a:ext cx="6096240" cy="3429000"/>
          </a:xfrm>
          <a:prstGeom prst="rect">
            <a:avLst/>
          </a:prstGeom>
        </p:spPr>
      </p:sp>
      <p:sp>
        <p:nvSpPr>
          <p:cNvPr id="349"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350"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45FF321D-82F6-408D-94B1-82610CD05F7C}"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351"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04:04:56 PM</a:t>
            </a:r>
            <a:endParaRPr b="0" lang="en-US" sz="1800" spc="-1" strike="noStrike">
              <a:solidFill>
                <a:srgbClr val="000000"/>
              </a:solidFill>
              <a:latin typeface="Arial"/>
            </a:endParaRPr>
          </a:p>
        </p:txBody>
      </p:sp>
      <p:sp>
        <p:nvSpPr>
          <p:cNvPr id="352"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53"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380880" y="685800"/>
            <a:ext cx="6096240" cy="3429000"/>
          </a:xfrm>
          <a:prstGeom prst="rect">
            <a:avLst/>
          </a:prstGeom>
        </p:spPr>
      </p:sp>
      <p:sp>
        <p:nvSpPr>
          <p:cNvPr id="355"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356"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C669E100-1E7C-4227-9176-E596AE2E6697}"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357"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04:04:56 PM</a:t>
            </a:r>
            <a:endParaRPr b="0" lang="en-US" sz="1800" spc="-1" strike="noStrike">
              <a:solidFill>
                <a:srgbClr val="000000"/>
              </a:solidFill>
              <a:latin typeface="Arial"/>
            </a:endParaRPr>
          </a:p>
        </p:txBody>
      </p:sp>
      <p:sp>
        <p:nvSpPr>
          <p:cNvPr id="358"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59"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380880" y="685800"/>
            <a:ext cx="6096240" cy="3429000"/>
          </a:xfrm>
          <a:prstGeom prst="rect">
            <a:avLst/>
          </a:prstGeom>
        </p:spPr>
      </p:sp>
      <p:sp>
        <p:nvSpPr>
          <p:cNvPr id="361"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362"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DB92A963-B9B6-42DF-A5C6-17269E1672F9}"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363"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04:04:56 PM</a:t>
            </a:r>
            <a:endParaRPr b="0" lang="en-US" sz="1800" spc="-1" strike="noStrike">
              <a:solidFill>
                <a:srgbClr val="000000"/>
              </a:solidFill>
              <a:latin typeface="Arial"/>
            </a:endParaRPr>
          </a:p>
        </p:txBody>
      </p:sp>
      <p:sp>
        <p:nvSpPr>
          <p:cNvPr id="364"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65"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380880" y="685800"/>
            <a:ext cx="6096240" cy="3429000"/>
          </a:xfrm>
          <a:prstGeom prst="rect">
            <a:avLst/>
          </a:prstGeom>
        </p:spPr>
      </p:sp>
      <p:sp>
        <p:nvSpPr>
          <p:cNvPr id="367"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368"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7FB138F5-EF4A-4E8A-8D7E-407A358D9EBD}"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369"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04:04:56 PM</a:t>
            </a:r>
            <a:endParaRPr b="0" lang="en-US" sz="1800" spc="-1" strike="noStrike">
              <a:solidFill>
                <a:srgbClr val="000000"/>
              </a:solidFill>
              <a:latin typeface="Arial"/>
            </a:endParaRPr>
          </a:p>
        </p:txBody>
      </p:sp>
      <p:sp>
        <p:nvSpPr>
          <p:cNvPr id="370"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71"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6" name="PlaceHolder 2"/>
          <p:cNvSpPr>
            <a:spLocks noGrp="1"/>
          </p:cNvSpPr>
          <p:nvPr>
            <p:ph type="body"/>
          </p:nvPr>
        </p:nvSpPr>
        <p:spPr>
          <a:xfrm>
            <a:off x="365040" y="137124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7" name="PlaceHolder 3"/>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9"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0"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1"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2" name="PlaceHolder 5"/>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14" name="PlaceHolder 2"/>
          <p:cNvSpPr>
            <a:spLocks noGrp="1"/>
          </p:cNvSpPr>
          <p:nvPr>
            <p:ph type="body"/>
          </p:nvPr>
        </p:nvSpPr>
        <p:spPr>
          <a:xfrm>
            <a:off x="3650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5" name="PlaceHolder 3"/>
          <p:cNvSpPr>
            <a:spLocks noGrp="1"/>
          </p:cNvSpPr>
          <p:nvPr>
            <p:ph type="body"/>
          </p:nvPr>
        </p:nvSpPr>
        <p:spPr>
          <a:xfrm>
            <a:off x="43214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6" name="PlaceHolder 4"/>
          <p:cNvSpPr>
            <a:spLocks noGrp="1"/>
          </p:cNvSpPr>
          <p:nvPr>
            <p:ph type="body"/>
          </p:nvPr>
        </p:nvSpPr>
        <p:spPr>
          <a:xfrm>
            <a:off x="827820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7" name="PlaceHolder 5"/>
          <p:cNvSpPr>
            <a:spLocks noGrp="1"/>
          </p:cNvSpPr>
          <p:nvPr>
            <p:ph type="body"/>
          </p:nvPr>
        </p:nvSpPr>
        <p:spPr>
          <a:xfrm>
            <a:off x="3650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8" name="PlaceHolder 6"/>
          <p:cNvSpPr>
            <a:spLocks noGrp="1"/>
          </p:cNvSpPr>
          <p:nvPr>
            <p:ph type="body"/>
          </p:nvPr>
        </p:nvSpPr>
        <p:spPr>
          <a:xfrm>
            <a:off x="43214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9" name="PlaceHolder 7"/>
          <p:cNvSpPr>
            <a:spLocks noGrp="1"/>
          </p:cNvSpPr>
          <p:nvPr>
            <p:ph type="body"/>
          </p:nvPr>
        </p:nvSpPr>
        <p:spPr>
          <a:xfrm>
            <a:off x="827820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2" name="PlaceHolder 2"/>
          <p:cNvSpPr>
            <a:spLocks noGrp="1"/>
          </p:cNvSpPr>
          <p:nvPr>
            <p:ph type="subTitle"/>
          </p:nvPr>
        </p:nvSpPr>
        <p:spPr>
          <a:xfrm>
            <a:off x="365040" y="1371240"/>
            <a:ext cx="11701440" cy="63594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4" name="PlaceHolder 2"/>
          <p:cNvSpPr>
            <a:spLocks noGrp="1"/>
          </p:cNvSpPr>
          <p:nvPr>
            <p:ph type="body"/>
          </p:nvPr>
        </p:nvSpPr>
        <p:spPr>
          <a:xfrm>
            <a:off x="365040" y="1371240"/>
            <a:ext cx="1170144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6"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67"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365040" y="364680"/>
            <a:ext cx="11701440" cy="422496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1"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2"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3"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5" name="PlaceHolder 2"/>
          <p:cNvSpPr>
            <a:spLocks noGrp="1"/>
          </p:cNvSpPr>
          <p:nvPr>
            <p:ph type="subTitle"/>
          </p:nvPr>
        </p:nvSpPr>
        <p:spPr>
          <a:xfrm>
            <a:off x="365040" y="1371240"/>
            <a:ext cx="11701440" cy="63594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5"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6"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7" name="PlaceHolder 4"/>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9"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0"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1" name="PlaceHolder 4"/>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83" name="PlaceHolder 2"/>
          <p:cNvSpPr>
            <a:spLocks noGrp="1"/>
          </p:cNvSpPr>
          <p:nvPr>
            <p:ph type="body"/>
          </p:nvPr>
        </p:nvSpPr>
        <p:spPr>
          <a:xfrm>
            <a:off x="365040" y="137124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4" name="PlaceHolder 3"/>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86"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7"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8"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9" name="PlaceHolder 5"/>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91" name="PlaceHolder 2"/>
          <p:cNvSpPr>
            <a:spLocks noGrp="1"/>
          </p:cNvSpPr>
          <p:nvPr>
            <p:ph type="body"/>
          </p:nvPr>
        </p:nvSpPr>
        <p:spPr>
          <a:xfrm>
            <a:off x="3650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2" name="PlaceHolder 3"/>
          <p:cNvSpPr>
            <a:spLocks noGrp="1"/>
          </p:cNvSpPr>
          <p:nvPr>
            <p:ph type="body"/>
          </p:nvPr>
        </p:nvSpPr>
        <p:spPr>
          <a:xfrm>
            <a:off x="43214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3" name="PlaceHolder 4"/>
          <p:cNvSpPr>
            <a:spLocks noGrp="1"/>
          </p:cNvSpPr>
          <p:nvPr>
            <p:ph type="body"/>
          </p:nvPr>
        </p:nvSpPr>
        <p:spPr>
          <a:xfrm>
            <a:off x="827820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4" name="PlaceHolder 5"/>
          <p:cNvSpPr>
            <a:spLocks noGrp="1"/>
          </p:cNvSpPr>
          <p:nvPr>
            <p:ph type="body"/>
          </p:nvPr>
        </p:nvSpPr>
        <p:spPr>
          <a:xfrm>
            <a:off x="3650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5" name="PlaceHolder 6"/>
          <p:cNvSpPr>
            <a:spLocks noGrp="1"/>
          </p:cNvSpPr>
          <p:nvPr>
            <p:ph type="body"/>
          </p:nvPr>
        </p:nvSpPr>
        <p:spPr>
          <a:xfrm>
            <a:off x="43214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6" name="PlaceHolder 7"/>
          <p:cNvSpPr>
            <a:spLocks noGrp="1"/>
          </p:cNvSpPr>
          <p:nvPr>
            <p:ph type="body"/>
          </p:nvPr>
        </p:nvSpPr>
        <p:spPr>
          <a:xfrm>
            <a:off x="827820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1" name="PlaceHolder 2"/>
          <p:cNvSpPr>
            <a:spLocks noGrp="1"/>
          </p:cNvSpPr>
          <p:nvPr>
            <p:ph type="subTitle"/>
          </p:nvPr>
        </p:nvSpPr>
        <p:spPr>
          <a:xfrm>
            <a:off x="365040" y="1371240"/>
            <a:ext cx="11701440" cy="63594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3" name="PlaceHolder 2"/>
          <p:cNvSpPr>
            <a:spLocks noGrp="1"/>
          </p:cNvSpPr>
          <p:nvPr>
            <p:ph type="body"/>
          </p:nvPr>
        </p:nvSpPr>
        <p:spPr>
          <a:xfrm>
            <a:off x="365040" y="1371240"/>
            <a:ext cx="1170144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5"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46"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7" name="PlaceHolder 2"/>
          <p:cNvSpPr>
            <a:spLocks noGrp="1"/>
          </p:cNvSpPr>
          <p:nvPr>
            <p:ph type="body"/>
          </p:nvPr>
        </p:nvSpPr>
        <p:spPr>
          <a:xfrm>
            <a:off x="365040" y="1371240"/>
            <a:ext cx="1170144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365040" y="364680"/>
            <a:ext cx="11701440" cy="422496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0"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1"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2"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4"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5"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6" name="PlaceHolder 4"/>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8"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9"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0" name="PlaceHolder 4"/>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62" name="PlaceHolder 2"/>
          <p:cNvSpPr>
            <a:spLocks noGrp="1"/>
          </p:cNvSpPr>
          <p:nvPr>
            <p:ph type="body"/>
          </p:nvPr>
        </p:nvSpPr>
        <p:spPr>
          <a:xfrm>
            <a:off x="365040" y="137124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3" name="PlaceHolder 3"/>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65"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6"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7"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8" name="PlaceHolder 5"/>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70" name="PlaceHolder 2"/>
          <p:cNvSpPr>
            <a:spLocks noGrp="1"/>
          </p:cNvSpPr>
          <p:nvPr>
            <p:ph type="body"/>
          </p:nvPr>
        </p:nvSpPr>
        <p:spPr>
          <a:xfrm>
            <a:off x="3650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1" name="PlaceHolder 3"/>
          <p:cNvSpPr>
            <a:spLocks noGrp="1"/>
          </p:cNvSpPr>
          <p:nvPr>
            <p:ph type="body"/>
          </p:nvPr>
        </p:nvSpPr>
        <p:spPr>
          <a:xfrm>
            <a:off x="432144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2" name="PlaceHolder 4"/>
          <p:cNvSpPr>
            <a:spLocks noGrp="1"/>
          </p:cNvSpPr>
          <p:nvPr>
            <p:ph type="body"/>
          </p:nvPr>
        </p:nvSpPr>
        <p:spPr>
          <a:xfrm>
            <a:off x="8278200" y="137124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3" name="PlaceHolder 5"/>
          <p:cNvSpPr>
            <a:spLocks noGrp="1"/>
          </p:cNvSpPr>
          <p:nvPr>
            <p:ph type="body"/>
          </p:nvPr>
        </p:nvSpPr>
        <p:spPr>
          <a:xfrm>
            <a:off x="3650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4" name="PlaceHolder 6"/>
          <p:cNvSpPr>
            <a:spLocks noGrp="1"/>
          </p:cNvSpPr>
          <p:nvPr>
            <p:ph type="body"/>
          </p:nvPr>
        </p:nvSpPr>
        <p:spPr>
          <a:xfrm>
            <a:off x="432144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5" name="PlaceHolder 7"/>
          <p:cNvSpPr>
            <a:spLocks noGrp="1"/>
          </p:cNvSpPr>
          <p:nvPr>
            <p:ph type="body"/>
          </p:nvPr>
        </p:nvSpPr>
        <p:spPr>
          <a:xfrm>
            <a:off x="8278200" y="4693320"/>
            <a:ext cx="37677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9"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0"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65040" y="364680"/>
            <a:ext cx="11701440" cy="422496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94"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5" name="PlaceHolder 3"/>
          <p:cNvSpPr>
            <a:spLocks noGrp="1"/>
          </p:cNvSpPr>
          <p:nvPr>
            <p:ph type="body"/>
          </p:nvPr>
        </p:nvSpPr>
        <p:spPr>
          <a:xfrm>
            <a:off x="63608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6" name="PlaceHolder 4"/>
          <p:cNvSpPr>
            <a:spLocks noGrp="1"/>
          </p:cNvSpPr>
          <p:nvPr>
            <p:ph type="body"/>
          </p:nvPr>
        </p:nvSpPr>
        <p:spPr>
          <a:xfrm>
            <a:off x="3650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98" name="PlaceHolder 2"/>
          <p:cNvSpPr>
            <a:spLocks noGrp="1"/>
          </p:cNvSpPr>
          <p:nvPr>
            <p:ph type="body"/>
          </p:nvPr>
        </p:nvSpPr>
        <p:spPr>
          <a:xfrm>
            <a:off x="365040" y="1371240"/>
            <a:ext cx="5709960" cy="63594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9"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0" name="PlaceHolder 4"/>
          <p:cNvSpPr>
            <a:spLocks noGrp="1"/>
          </p:cNvSpPr>
          <p:nvPr>
            <p:ph type="body"/>
          </p:nvPr>
        </p:nvSpPr>
        <p:spPr>
          <a:xfrm>
            <a:off x="6360840" y="469332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5040" y="364680"/>
            <a:ext cx="11701440" cy="9111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2" name="PlaceHolder 2"/>
          <p:cNvSpPr>
            <a:spLocks noGrp="1"/>
          </p:cNvSpPr>
          <p:nvPr>
            <p:ph type="body"/>
          </p:nvPr>
        </p:nvSpPr>
        <p:spPr>
          <a:xfrm>
            <a:off x="3650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3" name="PlaceHolder 3"/>
          <p:cNvSpPr>
            <a:spLocks noGrp="1"/>
          </p:cNvSpPr>
          <p:nvPr>
            <p:ph type="body"/>
          </p:nvPr>
        </p:nvSpPr>
        <p:spPr>
          <a:xfrm>
            <a:off x="6360840" y="1371240"/>
            <a:ext cx="570996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4" name="PlaceHolder 4"/>
          <p:cNvSpPr>
            <a:spLocks noGrp="1"/>
          </p:cNvSpPr>
          <p:nvPr>
            <p:ph type="body"/>
          </p:nvPr>
        </p:nvSpPr>
        <p:spPr>
          <a:xfrm>
            <a:off x="365040" y="4693320"/>
            <a:ext cx="11701440" cy="303336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0"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2"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3"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4"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5"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6"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7"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8"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9"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0"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1"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13"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14"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5"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16"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17"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18"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19"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20"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1"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2"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3"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4"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5"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26"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27"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8"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29"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30"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31"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32"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33"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34"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35"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36"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37"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38"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pic>
        <p:nvPicPr>
          <p:cNvPr id="39" name="" descr=""/>
          <p:cNvPicPr/>
          <p:nvPr/>
        </p:nvPicPr>
        <p:blipFill>
          <a:blip r:embed="rId2"/>
          <a:stretch/>
        </p:blipFill>
        <p:spPr>
          <a:xfrm>
            <a:off x="351000" y="6143760"/>
            <a:ext cx="2282760" cy="372960"/>
          </a:xfrm>
          <a:prstGeom prst="rect">
            <a:avLst/>
          </a:prstGeom>
          <a:ln>
            <a:noFill/>
          </a:ln>
        </p:spPr>
      </p:pic>
      <p:sp>
        <p:nvSpPr>
          <p:cNvPr id="40" name="CustomShape 40"/>
          <p:cNvSpPr/>
          <p:nvPr/>
        </p:nvSpPr>
        <p:spPr>
          <a:xfrm>
            <a:off x="8809200" y="0"/>
            <a:ext cx="3627360" cy="6994440"/>
          </a:xfrm>
          <a:prstGeom prst="rect">
            <a:avLst/>
          </a:prstGeom>
          <a:solidFill>
            <a:srgbClr val="eeeeee"/>
          </a:solidFill>
          <a:ln>
            <a:noFill/>
          </a:ln>
        </p:spPr>
        <p:style>
          <a:lnRef idx="0"/>
          <a:fillRef idx="0"/>
          <a:effectRef idx="0"/>
          <a:fontRef idx="minor"/>
        </p:style>
      </p:sp>
      <p:sp>
        <p:nvSpPr>
          <p:cNvPr id="41" name="PlaceHolder 41"/>
          <p:cNvSpPr>
            <a:spLocks noGrp="1"/>
          </p:cNvSpPr>
          <p:nvPr>
            <p:ph type="body"/>
          </p:nvPr>
        </p:nvSpPr>
        <p:spPr>
          <a:xfrm>
            <a:off x="274680" y="2774520"/>
            <a:ext cx="8432640" cy="911160"/>
          </a:xfrm>
          <a:prstGeom prst="rect">
            <a:avLst/>
          </a:prstGeom>
        </p:spPr>
        <p:txBody>
          <a:bodyPr tIns="91440" bIns="91440">
            <a:normAutofit fontScale="10000"/>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
        <p:nvSpPr>
          <p:cNvPr id="42" name="PlaceHolder 42"/>
          <p:cNvSpPr>
            <a:spLocks noGrp="1"/>
          </p:cNvSpPr>
          <p:nvPr>
            <p:ph type="title"/>
          </p:nvPr>
        </p:nvSpPr>
        <p:spPr>
          <a:xfrm>
            <a:off x="274680" y="1677960"/>
            <a:ext cx="8432640" cy="1093680"/>
          </a:xfrm>
          <a:prstGeom prst="rect">
            <a:avLst/>
          </a:prstGeom>
        </p:spPr>
        <p:txBody>
          <a:bodyPr tIns="91440" bIns="91440">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grpSp>
        <p:nvGrpSpPr>
          <p:cNvPr id="43" name="Group 43"/>
          <p:cNvGrpSpPr/>
          <p:nvPr/>
        </p:nvGrpSpPr>
        <p:grpSpPr>
          <a:xfrm>
            <a:off x="9258480" y="1695600"/>
            <a:ext cx="2801880" cy="3600360"/>
            <a:chOff x="9258480" y="1695600"/>
            <a:chExt cx="2801880" cy="3600360"/>
          </a:xfrm>
        </p:grpSpPr>
        <p:sp>
          <p:nvSpPr>
            <p:cNvPr id="44" name="CustomShape 44"/>
            <p:cNvSpPr/>
            <p:nvPr/>
          </p:nvSpPr>
          <p:spPr>
            <a:xfrm>
              <a:off x="10001160" y="2125800"/>
              <a:ext cx="1363680" cy="1361880"/>
            </a:xfrm>
            <a:custGeom>
              <a:avLst/>
              <a:gdLst/>
              <a:ahLst/>
              <a:rect l="l" t="t"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style>
            <a:lnRef idx="0"/>
            <a:fillRef idx="0"/>
            <a:effectRef idx="0"/>
            <a:fontRef idx="minor"/>
          </p:style>
        </p:sp>
        <p:sp>
          <p:nvSpPr>
            <p:cNvPr id="45" name="CustomShape 45"/>
            <p:cNvSpPr/>
            <p:nvPr/>
          </p:nvSpPr>
          <p:spPr>
            <a:xfrm>
              <a:off x="9491760" y="5194440"/>
              <a:ext cx="2363760" cy="101520"/>
            </a:xfrm>
            <a:prstGeom prst="ellipse">
              <a:avLst/>
            </a:prstGeom>
            <a:solidFill>
              <a:srgbClr val="a0a0a0"/>
            </a:solidFill>
            <a:ln>
              <a:noFill/>
            </a:ln>
          </p:spPr>
          <p:style>
            <a:lnRef idx="0"/>
            <a:fillRef idx="0"/>
            <a:effectRef idx="0"/>
            <a:fontRef idx="minor"/>
          </p:style>
        </p:sp>
        <p:sp>
          <p:nvSpPr>
            <p:cNvPr id="46" name="CustomShape 46"/>
            <p:cNvSpPr/>
            <p:nvPr/>
          </p:nvSpPr>
          <p:spPr>
            <a:xfrm>
              <a:off x="11345760" y="4424400"/>
              <a:ext cx="168480" cy="128520"/>
            </a:xfrm>
            <a:custGeom>
              <a:avLst/>
              <a:gdLst/>
              <a:ahLst/>
              <a:rect l="l" t="t"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p:spPr>
          <p:style>
            <a:lnRef idx="0"/>
            <a:fillRef idx="0"/>
            <a:effectRef idx="0"/>
            <a:fontRef idx="minor"/>
          </p:style>
        </p:sp>
        <p:sp>
          <p:nvSpPr>
            <p:cNvPr id="47" name="CustomShape 47"/>
            <p:cNvSpPr/>
            <p:nvPr/>
          </p:nvSpPr>
          <p:spPr>
            <a:xfrm>
              <a:off x="10677600" y="3608280"/>
              <a:ext cx="745920" cy="873360"/>
            </a:xfrm>
            <a:custGeom>
              <a:avLst/>
              <a:gdLst/>
              <a:ahLst/>
              <a:rect l="l" t="t" r="r" b="b"/>
              <a:pathLst>
                <a:path w="284" h="332">
                  <a:moveTo>
                    <a:pt x="0" y="25"/>
                  </a:moveTo>
                  <a:lnTo>
                    <a:pt x="257" y="332"/>
                  </a:lnTo>
                  <a:lnTo>
                    <a:pt x="284" y="310"/>
                  </a:lnTo>
                  <a:lnTo>
                    <a:pt x="62" y="0"/>
                  </a:lnTo>
                  <a:lnTo>
                    <a:pt x="0" y="25"/>
                  </a:lnTo>
                  <a:close/>
                </a:path>
              </a:pathLst>
            </a:custGeom>
            <a:solidFill>
              <a:srgbClr val="5b9bd5"/>
            </a:solidFill>
            <a:ln>
              <a:noFill/>
            </a:ln>
          </p:spPr>
          <p:style>
            <a:lnRef idx="0"/>
            <a:fillRef idx="0"/>
            <a:effectRef idx="0"/>
            <a:fontRef idx="minor"/>
          </p:style>
        </p:sp>
        <p:sp>
          <p:nvSpPr>
            <p:cNvPr id="48" name="CustomShape 48"/>
            <p:cNvSpPr/>
            <p:nvPr/>
          </p:nvSpPr>
          <p:spPr>
            <a:xfrm>
              <a:off x="10497960" y="3613320"/>
              <a:ext cx="173160" cy="1114200"/>
            </a:xfrm>
            <a:custGeom>
              <a:avLst/>
              <a:gdLst/>
              <a:ahLst/>
              <a:rect l="l" t="t" r="r" b="b"/>
              <a:pathLst>
                <a:path w="67" h="423">
                  <a:moveTo>
                    <a:pt x="67" y="423"/>
                  </a:moveTo>
                  <a:lnTo>
                    <a:pt x="67" y="28"/>
                  </a:lnTo>
                  <a:lnTo>
                    <a:pt x="0" y="0"/>
                  </a:lnTo>
                  <a:lnTo>
                    <a:pt x="32" y="423"/>
                  </a:lnTo>
                  <a:lnTo>
                    <a:pt x="67" y="423"/>
                  </a:lnTo>
                  <a:close/>
                </a:path>
              </a:pathLst>
            </a:custGeom>
            <a:solidFill>
              <a:srgbClr val="0072c6"/>
            </a:solidFill>
            <a:ln>
              <a:noFill/>
            </a:ln>
          </p:spPr>
          <p:style>
            <a:lnRef idx="0"/>
            <a:fillRef idx="0"/>
            <a:effectRef idx="0"/>
            <a:fontRef idx="minor"/>
          </p:style>
        </p:sp>
        <p:sp>
          <p:nvSpPr>
            <p:cNvPr id="49" name="CustomShape 49"/>
            <p:cNvSpPr/>
            <p:nvPr/>
          </p:nvSpPr>
          <p:spPr>
            <a:xfrm>
              <a:off x="9902880" y="2940120"/>
              <a:ext cx="33120" cy="104760"/>
            </a:xfrm>
            <a:custGeom>
              <a:avLst/>
              <a:gdLst/>
              <a:ahLst/>
              <a:rect l="l" t="t" r="r" b="b"/>
              <a:pathLst>
                <a:path w="14" h="41">
                  <a:moveTo>
                    <a:pt x="9" y="0"/>
                  </a:moveTo>
                  <a:lnTo>
                    <a:pt x="0" y="40"/>
                  </a:lnTo>
                  <a:lnTo>
                    <a:pt x="5" y="41"/>
                  </a:lnTo>
                  <a:lnTo>
                    <a:pt x="14" y="1"/>
                  </a:lnTo>
                  <a:lnTo>
                    <a:pt x="9" y="0"/>
                  </a:lnTo>
                  <a:close/>
                </a:path>
              </a:pathLst>
            </a:custGeom>
            <a:solidFill>
              <a:srgbClr val="f3f3f3"/>
            </a:solidFill>
            <a:ln>
              <a:noFill/>
            </a:ln>
          </p:spPr>
          <p:style>
            <a:lnRef idx="0"/>
            <a:fillRef idx="0"/>
            <a:effectRef idx="0"/>
            <a:fontRef idx="minor"/>
          </p:style>
        </p:sp>
        <p:sp>
          <p:nvSpPr>
            <p:cNvPr id="50" name="CustomShape 50"/>
            <p:cNvSpPr/>
            <p:nvPr/>
          </p:nvSpPr>
          <p:spPr>
            <a:xfrm>
              <a:off x="11412360" y="2940120"/>
              <a:ext cx="30240" cy="104760"/>
            </a:xfrm>
            <a:custGeom>
              <a:avLst/>
              <a:gdLst/>
              <a:ahLst/>
              <a:rect l="l" t="t" r="r" b="b"/>
              <a:pathLst>
                <a:path w="13" h="41">
                  <a:moveTo>
                    <a:pt x="5" y="0"/>
                  </a:moveTo>
                  <a:lnTo>
                    <a:pt x="13" y="40"/>
                  </a:lnTo>
                  <a:lnTo>
                    <a:pt x="8" y="41"/>
                  </a:lnTo>
                  <a:lnTo>
                    <a:pt x="0" y="1"/>
                  </a:lnTo>
                  <a:lnTo>
                    <a:pt x="5" y="0"/>
                  </a:lnTo>
                  <a:close/>
                </a:path>
              </a:pathLst>
            </a:custGeom>
            <a:solidFill>
              <a:srgbClr val="f3f3f3"/>
            </a:solidFill>
            <a:ln>
              <a:noFill/>
            </a:ln>
          </p:spPr>
          <p:style>
            <a:lnRef idx="0"/>
            <a:fillRef idx="0"/>
            <a:effectRef idx="0"/>
            <a:fontRef idx="minor"/>
          </p:style>
        </p:sp>
        <p:sp>
          <p:nvSpPr>
            <p:cNvPr id="51" name="CustomShape 51"/>
            <p:cNvSpPr/>
            <p:nvPr/>
          </p:nvSpPr>
          <p:spPr>
            <a:xfrm>
              <a:off x="10437840" y="4784760"/>
              <a:ext cx="471600" cy="471600"/>
            </a:xfrm>
            <a:prstGeom prst="ellipse">
              <a:avLst/>
            </a:prstGeom>
            <a:solidFill>
              <a:srgbClr val="ffc000"/>
            </a:solidFill>
            <a:ln>
              <a:noFill/>
            </a:ln>
          </p:spPr>
          <p:style>
            <a:lnRef idx="0"/>
            <a:fillRef idx="0"/>
            <a:effectRef idx="0"/>
            <a:fontRef idx="minor"/>
          </p:style>
        </p:sp>
        <p:sp>
          <p:nvSpPr>
            <p:cNvPr id="52" name="CustomShape 52"/>
            <p:cNvSpPr/>
            <p:nvPr/>
          </p:nvSpPr>
          <p:spPr>
            <a:xfrm>
              <a:off x="10437840" y="4997520"/>
              <a:ext cx="471600" cy="258840"/>
            </a:xfrm>
            <a:custGeom>
              <a:avLst/>
              <a:gdLst/>
              <a:ahLst/>
              <a:rect l="l" t="t"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style>
            <a:lnRef idx="0"/>
            <a:fillRef idx="0"/>
            <a:effectRef idx="0"/>
            <a:fontRef idx="minor"/>
          </p:style>
        </p:sp>
        <p:sp>
          <p:nvSpPr>
            <p:cNvPr id="53" name="CustomShape 53"/>
            <p:cNvSpPr/>
            <p:nvPr/>
          </p:nvSpPr>
          <p:spPr>
            <a:xfrm>
              <a:off x="10542600" y="4730760"/>
              <a:ext cx="125280" cy="147600"/>
            </a:xfrm>
            <a:custGeom>
              <a:avLst/>
              <a:gdLst/>
              <a:ahLst/>
              <a:rect l="l" t="t"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p:spPr>
          <p:style>
            <a:lnRef idx="0"/>
            <a:fillRef idx="0"/>
            <a:effectRef idx="0"/>
            <a:fontRef idx="minor"/>
          </p:style>
        </p:sp>
        <p:grpSp>
          <p:nvGrpSpPr>
            <p:cNvPr id="54" name="Group 54"/>
            <p:cNvGrpSpPr/>
            <p:nvPr/>
          </p:nvGrpSpPr>
          <p:grpSpPr>
            <a:xfrm>
              <a:off x="9855360" y="1773360"/>
              <a:ext cx="471240" cy="263520"/>
              <a:chOff x="9855360" y="1773360"/>
              <a:chExt cx="471240" cy="263520"/>
            </a:xfrm>
          </p:grpSpPr>
          <p:sp>
            <p:nvSpPr>
              <p:cNvPr id="55" name="CustomShape 55"/>
              <p:cNvSpPr/>
              <p:nvPr/>
            </p:nvSpPr>
            <p:spPr>
              <a:xfrm>
                <a:off x="9855360" y="1773360"/>
                <a:ext cx="471240" cy="263520"/>
              </a:xfrm>
              <a:custGeom>
                <a:avLst/>
                <a:gdLst/>
                <a:ahLst/>
                <a:rect l="l" t="t"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noFill/>
              <a:ln>
                <a:noFill/>
              </a:ln>
            </p:spPr>
            <p:style>
              <a:lnRef idx="0"/>
              <a:fillRef idx="0"/>
              <a:effectRef idx="0"/>
              <a:fontRef idx="minor"/>
            </p:style>
          </p:sp>
          <p:sp>
            <p:nvSpPr>
              <p:cNvPr id="56" name="CustomShape 56"/>
              <p:cNvSpPr/>
              <p:nvPr/>
            </p:nvSpPr>
            <p:spPr>
              <a:xfrm>
                <a:off x="10066320" y="1846440"/>
                <a:ext cx="76320" cy="120600"/>
              </a:xfrm>
              <a:custGeom>
                <a:avLst/>
                <a:gdLst/>
                <a:ahLst/>
                <a:rect l="l" t="t" r="r" b="b"/>
                <a:pathLst>
                  <a:path w="48" h="74">
                    <a:moveTo>
                      <a:pt x="0" y="0"/>
                    </a:moveTo>
                    <a:lnTo>
                      <a:pt x="0" y="74"/>
                    </a:lnTo>
                    <a:lnTo>
                      <a:pt x="48" y="36"/>
                    </a:lnTo>
                    <a:lnTo>
                      <a:pt x="0" y="0"/>
                    </a:lnTo>
                    <a:close/>
                  </a:path>
                </a:pathLst>
              </a:custGeom>
              <a:noFill/>
              <a:ln>
                <a:noFill/>
              </a:ln>
            </p:spPr>
            <p:style>
              <a:lnRef idx="0"/>
              <a:fillRef idx="0"/>
              <a:effectRef idx="0"/>
              <a:fontRef idx="minor"/>
            </p:style>
          </p:sp>
        </p:grpSp>
        <p:grpSp>
          <p:nvGrpSpPr>
            <p:cNvPr id="57" name="Group 57"/>
            <p:cNvGrpSpPr/>
            <p:nvPr/>
          </p:nvGrpSpPr>
          <p:grpSpPr>
            <a:xfrm>
              <a:off x="9258480" y="2540160"/>
              <a:ext cx="380880" cy="230040"/>
              <a:chOff x="9258480" y="2540160"/>
              <a:chExt cx="380880" cy="230040"/>
            </a:xfrm>
          </p:grpSpPr>
          <p:sp>
            <p:nvSpPr>
              <p:cNvPr id="58" name="CustomShape 58"/>
              <p:cNvSpPr/>
              <p:nvPr/>
            </p:nvSpPr>
            <p:spPr>
              <a:xfrm>
                <a:off x="9310680" y="2540160"/>
                <a:ext cx="328680" cy="183960"/>
              </a:xfrm>
              <a:custGeom>
                <a:avLst/>
                <a:gdLst/>
                <a:ahLst/>
                <a:rect l="l" t="t"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noFill/>
              <a:ln>
                <a:noFill/>
              </a:ln>
            </p:spPr>
            <p:style>
              <a:lnRef idx="0"/>
              <a:fillRef idx="0"/>
              <a:effectRef idx="0"/>
              <a:fontRef idx="minor"/>
            </p:style>
          </p:sp>
          <p:sp>
            <p:nvSpPr>
              <p:cNvPr id="59" name="CustomShape 59"/>
              <p:cNvSpPr/>
              <p:nvPr/>
            </p:nvSpPr>
            <p:spPr>
              <a:xfrm>
                <a:off x="9258480" y="2585880"/>
                <a:ext cx="328320" cy="184320"/>
              </a:xfrm>
              <a:custGeom>
                <a:avLst/>
                <a:gdLst/>
                <a:ahLst/>
                <a:rect l="l" t="t"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noFill/>
              <a:ln>
                <a:noFill/>
              </a:ln>
            </p:spPr>
            <p:style>
              <a:lnRef idx="0"/>
              <a:fillRef idx="0"/>
              <a:effectRef idx="0"/>
              <a:fontRef idx="minor"/>
            </p:style>
          </p:sp>
          <p:sp>
            <p:nvSpPr>
              <p:cNvPr id="60" name="CustomShape 60"/>
              <p:cNvSpPr/>
              <p:nvPr/>
            </p:nvSpPr>
            <p:spPr>
              <a:xfrm>
                <a:off x="9404280" y="2637000"/>
                <a:ext cx="54000" cy="83880"/>
              </a:xfrm>
              <a:custGeom>
                <a:avLst/>
                <a:gdLst/>
                <a:ahLst/>
                <a:rect l="l" t="t" r="r" b="b"/>
                <a:pathLst>
                  <a:path w="48" h="74">
                    <a:moveTo>
                      <a:pt x="0" y="0"/>
                    </a:moveTo>
                    <a:lnTo>
                      <a:pt x="0" y="74"/>
                    </a:lnTo>
                    <a:lnTo>
                      <a:pt x="48" y="36"/>
                    </a:lnTo>
                    <a:lnTo>
                      <a:pt x="0" y="0"/>
                    </a:lnTo>
                    <a:close/>
                  </a:path>
                </a:pathLst>
              </a:custGeom>
              <a:noFill/>
              <a:ln>
                <a:noFill/>
              </a:ln>
            </p:spPr>
            <p:style>
              <a:lnRef idx="0"/>
              <a:fillRef idx="0"/>
              <a:effectRef idx="0"/>
              <a:fontRef idx="minor"/>
            </p:style>
          </p:sp>
        </p:grpSp>
        <p:sp>
          <p:nvSpPr>
            <p:cNvPr id="61" name="CustomShape 61"/>
            <p:cNvSpPr/>
            <p:nvPr/>
          </p:nvSpPr>
          <p:spPr>
            <a:xfrm>
              <a:off x="11744280" y="2459160"/>
              <a:ext cx="316080" cy="380880"/>
            </a:xfrm>
            <a:custGeom>
              <a:avLst/>
              <a:gdLst/>
              <a:ahLst/>
              <a:rect l="l" t="t"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style>
            <a:lnRef idx="0"/>
            <a:fillRef idx="0"/>
            <a:effectRef idx="0"/>
            <a:fontRef idx="minor"/>
          </p:style>
        </p:sp>
        <p:sp>
          <p:nvSpPr>
            <p:cNvPr id="62" name="CustomShape 62"/>
            <p:cNvSpPr/>
            <p:nvPr/>
          </p:nvSpPr>
          <p:spPr>
            <a:xfrm>
              <a:off x="9717120" y="3394080"/>
              <a:ext cx="384120" cy="301680"/>
            </a:xfrm>
            <a:custGeom>
              <a:avLst/>
              <a:gdLst/>
              <a:ahLst/>
              <a:rect l="l" t="t"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style>
            <a:lnRef idx="0"/>
            <a:fillRef idx="0"/>
            <a:effectRef idx="0"/>
            <a:fontRef idx="minor"/>
          </p:style>
        </p:sp>
        <p:grpSp>
          <p:nvGrpSpPr>
            <p:cNvPr id="63" name="Group 63"/>
            <p:cNvGrpSpPr/>
            <p:nvPr/>
          </p:nvGrpSpPr>
          <p:grpSpPr>
            <a:xfrm>
              <a:off x="11134800" y="1695600"/>
              <a:ext cx="290520" cy="431640"/>
              <a:chOff x="11134800" y="1695600"/>
              <a:chExt cx="290520" cy="431640"/>
            </a:xfrm>
          </p:grpSpPr>
          <p:sp>
            <p:nvSpPr>
              <p:cNvPr id="64" name="CustomShape 64"/>
              <p:cNvSpPr/>
              <p:nvPr/>
            </p:nvSpPr>
            <p:spPr>
              <a:xfrm>
                <a:off x="11134800" y="1695600"/>
                <a:ext cx="290520" cy="431640"/>
              </a:xfrm>
              <a:custGeom>
                <a:avLst/>
                <a:gdLst/>
                <a:ahLst/>
                <a:rect l="l" t="t"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noFill/>
              <a:ln>
                <a:noFill/>
              </a:ln>
            </p:spPr>
            <p:style>
              <a:lnRef idx="0"/>
              <a:fillRef idx="0"/>
              <a:effectRef idx="0"/>
              <a:fontRef idx="minor"/>
            </p:style>
          </p:sp>
          <p:sp>
            <p:nvSpPr>
              <p:cNvPr id="65" name="CustomShape 65"/>
              <p:cNvSpPr/>
              <p:nvPr/>
            </p:nvSpPr>
            <p:spPr>
              <a:xfrm>
                <a:off x="11220480" y="1782720"/>
                <a:ext cx="115920" cy="115920"/>
              </a:xfrm>
              <a:custGeom>
                <a:avLst/>
                <a:gdLst/>
                <a:ahLst/>
                <a:rect l="l" t="t"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noFill/>
              <a:ln>
                <a:noFill/>
              </a:ln>
            </p:spPr>
            <p:style>
              <a:lnRef idx="0"/>
              <a:fillRef idx="0"/>
              <a:effectRef idx="0"/>
              <a:fontRef idx="minor"/>
            </p:style>
          </p:sp>
        </p:grpSp>
        <p:grpSp>
          <p:nvGrpSpPr>
            <p:cNvPr id="66" name="Group 66"/>
            <p:cNvGrpSpPr/>
            <p:nvPr/>
          </p:nvGrpSpPr>
          <p:grpSpPr>
            <a:xfrm>
              <a:off x="11331720" y="3397320"/>
              <a:ext cx="406080" cy="276120"/>
              <a:chOff x="11331720" y="3397320"/>
              <a:chExt cx="406080" cy="276120"/>
            </a:xfrm>
          </p:grpSpPr>
          <p:sp>
            <p:nvSpPr>
              <p:cNvPr id="67" name="CustomShape 67"/>
              <p:cNvSpPr/>
              <p:nvPr/>
            </p:nvSpPr>
            <p:spPr>
              <a:xfrm>
                <a:off x="11331720" y="3397320"/>
                <a:ext cx="406080" cy="276120"/>
              </a:xfrm>
              <a:custGeom>
                <a:avLst/>
                <a:gdLst/>
                <a:ahLst/>
                <a:rect l="l" t="t"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noFill/>
              <a:ln>
                <a:noFill/>
              </a:ln>
            </p:spPr>
            <p:style>
              <a:lnRef idx="0"/>
              <a:fillRef idx="0"/>
              <a:effectRef idx="0"/>
              <a:fontRef idx="minor"/>
            </p:style>
          </p:sp>
          <p:sp>
            <p:nvSpPr>
              <p:cNvPr id="68" name="CustomShape 68"/>
              <p:cNvSpPr/>
              <p:nvPr/>
            </p:nvSpPr>
            <p:spPr>
              <a:xfrm>
                <a:off x="11576160" y="3471840"/>
                <a:ext cx="77760" cy="125280"/>
              </a:xfrm>
              <a:custGeom>
                <a:avLst/>
                <a:gdLst/>
                <a:ahLst/>
                <a:rect l="l" t="t"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noFill/>
              <a:ln>
                <a:noFill/>
              </a:ln>
            </p:spPr>
            <p:style>
              <a:lnRef idx="0"/>
              <a:fillRef idx="0"/>
              <a:effectRef idx="0"/>
              <a:fontRef idx="minor"/>
            </p:style>
          </p:sp>
          <p:sp>
            <p:nvSpPr>
              <p:cNvPr id="69" name="CustomShape 69"/>
              <p:cNvSpPr/>
              <p:nvPr/>
            </p:nvSpPr>
            <p:spPr>
              <a:xfrm>
                <a:off x="11426760" y="3473280"/>
                <a:ext cx="120600" cy="22320"/>
              </a:xfrm>
              <a:prstGeom prst="rect">
                <a:avLst/>
              </a:prstGeom>
              <a:noFill/>
              <a:ln>
                <a:noFill/>
              </a:ln>
            </p:spPr>
            <p:style>
              <a:lnRef idx="0"/>
              <a:fillRef idx="0"/>
              <a:effectRef idx="0"/>
              <a:fontRef idx="minor"/>
            </p:style>
          </p:sp>
          <p:sp>
            <p:nvSpPr>
              <p:cNvPr id="70" name="CustomShape 70"/>
              <p:cNvSpPr/>
              <p:nvPr/>
            </p:nvSpPr>
            <p:spPr>
              <a:xfrm>
                <a:off x="11426760" y="3522600"/>
                <a:ext cx="120600" cy="22320"/>
              </a:xfrm>
              <a:prstGeom prst="rect">
                <a:avLst/>
              </a:prstGeom>
              <a:noFill/>
              <a:ln>
                <a:noFill/>
              </a:ln>
            </p:spPr>
            <p:style>
              <a:lnRef idx="0"/>
              <a:fillRef idx="0"/>
              <a:effectRef idx="0"/>
              <a:fontRef idx="minor"/>
            </p:style>
          </p:sp>
          <p:sp>
            <p:nvSpPr>
              <p:cNvPr id="71" name="CustomShape 71"/>
              <p:cNvSpPr/>
              <p:nvPr/>
            </p:nvSpPr>
            <p:spPr>
              <a:xfrm>
                <a:off x="11426760" y="3571920"/>
                <a:ext cx="120600" cy="22320"/>
              </a:xfrm>
              <a:prstGeom prst="rect">
                <a:avLst/>
              </a:prstGeom>
              <a:noFill/>
              <a:ln>
                <a:noFill/>
              </a:ln>
            </p:spPr>
            <p:style>
              <a:lnRef idx="0"/>
              <a:fillRef idx="0"/>
              <a:effectRef idx="0"/>
              <a:fontRef idx="minor"/>
            </p:style>
          </p:sp>
        </p:grpSp>
        <p:grpSp>
          <p:nvGrpSpPr>
            <p:cNvPr id="72" name="Group 72"/>
            <p:cNvGrpSpPr/>
            <p:nvPr/>
          </p:nvGrpSpPr>
          <p:grpSpPr>
            <a:xfrm>
              <a:off x="9717120" y="2365200"/>
              <a:ext cx="1959120" cy="1325880"/>
              <a:chOff x="9717120" y="2365200"/>
              <a:chExt cx="1959120" cy="1325880"/>
            </a:xfrm>
          </p:grpSpPr>
          <p:sp>
            <p:nvSpPr>
              <p:cNvPr id="73" name="CustomShape 73"/>
              <p:cNvSpPr/>
              <p:nvPr/>
            </p:nvSpPr>
            <p:spPr>
              <a:xfrm>
                <a:off x="11544480" y="2573280"/>
                <a:ext cx="131760" cy="209520"/>
              </a:xfrm>
              <a:custGeom>
                <a:avLst/>
                <a:gdLst/>
                <a:ahLst/>
                <a:rect l="l" t="t"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style>
              <a:lnRef idx="0"/>
              <a:fillRef idx="0"/>
              <a:effectRef idx="0"/>
              <a:fontRef idx="minor"/>
            </p:style>
          </p:sp>
          <p:sp>
            <p:nvSpPr>
              <p:cNvPr id="74" name="CustomShape 74"/>
              <p:cNvSpPr/>
              <p:nvPr/>
            </p:nvSpPr>
            <p:spPr>
              <a:xfrm>
                <a:off x="9717120" y="2573280"/>
                <a:ext cx="135000" cy="209520"/>
              </a:xfrm>
              <a:custGeom>
                <a:avLst/>
                <a:gdLst/>
                <a:ahLst/>
                <a:rect l="l" t="t"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style>
              <a:lnRef idx="0"/>
              <a:fillRef idx="0"/>
              <a:effectRef idx="0"/>
              <a:fontRef idx="minor"/>
            </p:style>
          </p:sp>
          <p:sp>
            <p:nvSpPr>
              <p:cNvPr id="75" name="CustomShape 75"/>
              <p:cNvSpPr/>
              <p:nvPr/>
            </p:nvSpPr>
            <p:spPr>
              <a:xfrm>
                <a:off x="9758520" y="2725560"/>
                <a:ext cx="1881000" cy="965520"/>
              </a:xfrm>
              <a:custGeom>
                <a:avLst/>
                <a:gdLst/>
                <a:ahLst/>
                <a:rect l="l" t="t"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bfbfbf"/>
              </a:solidFill>
              <a:ln>
                <a:noFill/>
              </a:ln>
            </p:spPr>
            <p:style>
              <a:lnRef idx="0"/>
              <a:fillRef idx="0"/>
              <a:effectRef idx="0"/>
              <a:fontRef idx="minor"/>
            </p:style>
          </p:sp>
          <p:sp>
            <p:nvSpPr>
              <p:cNvPr id="76" name="CustomShape 76"/>
              <p:cNvSpPr/>
              <p:nvPr/>
            </p:nvSpPr>
            <p:spPr>
              <a:xfrm>
                <a:off x="9758520" y="2725560"/>
                <a:ext cx="1881000" cy="338400"/>
              </a:xfrm>
              <a:custGeom>
                <a:avLst/>
                <a:gdLst/>
                <a:ahLst/>
                <a:rect l="l" t="t"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style>
              <a:lnRef idx="0"/>
              <a:fillRef idx="0"/>
              <a:effectRef idx="0"/>
              <a:fontRef idx="minor"/>
            </p:style>
          </p:sp>
          <p:sp>
            <p:nvSpPr>
              <p:cNvPr id="77" name="CustomShape 77"/>
              <p:cNvSpPr/>
              <p:nvPr/>
            </p:nvSpPr>
            <p:spPr>
              <a:xfrm>
                <a:off x="10272600" y="2365200"/>
                <a:ext cx="292320" cy="292320"/>
              </a:xfrm>
              <a:custGeom>
                <a:avLst/>
                <a:gdLst/>
                <a:ahLst/>
                <a:rect l="l" t="t" r="r" b="b"/>
                <a:pathLst>
                  <a:path w="232" h="232">
                    <a:moveTo>
                      <a:pt x="92" y="232"/>
                    </a:moveTo>
                    <a:cubicBezTo>
                      <a:pt x="92" y="232"/>
                      <a:pt x="0" y="92"/>
                      <a:pt x="139" y="0"/>
                    </a:cubicBezTo>
                    <a:cubicBezTo>
                      <a:pt x="139" y="0"/>
                      <a:pt x="232" y="139"/>
                      <a:pt x="92" y="232"/>
                    </a:cubicBezTo>
                    <a:close/>
                  </a:path>
                </a:pathLst>
              </a:custGeom>
              <a:solidFill>
                <a:srgbClr val="e81123"/>
              </a:solidFill>
              <a:ln>
                <a:noFill/>
              </a:ln>
            </p:spPr>
            <p:style>
              <a:lnRef idx="0"/>
              <a:fillRef idx="0"/>
              <a:effectRef idx="0"/>
              <a:fontRef idx="minor"/>
            </p:style>
          </p:sp>
          <p:sp>
            <p:nvSpPr>
              <p:cNvPr id="78" name="CustomShape 78"/>
              <p:cNvSpPr/>
              <p:nvPr/>
            </p:nvSpPr>
            <p:spPr>
              <a:xfrm>
                <a:off x="10234440" y="2438280"/>
                <a:ext cx="277920" cy="277920"/>
              </a:xfrm>
              <a:custGeom>
                <a:avLst/>
                <a:gdLst/>
                <a:ahLst/>
                <a:rect l="l" t="t" r="r" b="b"/>
                <a:pathLst>
                  <a:path w="220" h="221">
                    <a:moveTo>
                      <a:pt x="153" y="221"/>
                    </a:moveTo>
                    <a:cubicBezTo>
                      <a:pt x="153" y="221"/>
                      <a:pt x="0" y="153"/>
                      <a:pt x="67" y="0"/>
                    </a:cubicBezTo>
                    <a:cubicBezTo>
                      <a:pt x="67" y="0"/>
                      <a:pt x="220" y="68"/>
                      <a:pt x="153" y="221"/>
                    </a:cubicBezTo>
                    <a:close/>
                  </a:path>
                </a:pathLst>
              </a:custGeom>
              <a:solidFill>
                <a:srgbClr val="e81123"/>
              </a:solidFill>
              <a:ln>
                <a:noFill/>
              </a:ln>
            </p:spPr>
            <p:style>
              <a:lnRef idx="0"/>
              <a:fillRef idx="0"/>
              <a:effectRef idx="0"/>
              <a:fontRef idx="minor"/>
            </p:style>
          </p:sp>
          <p:sp>
            <p:nvSpPr>
              <p:cNvPr id="79" name="CustomShape 79"/>
              <p:cNvSpPr/>
              <p:nvPr/>
            </p:nvSpPr>
            <p:spPr>
              <a:xfrm>
                <a:off x="10320480" y="2579760"/>
                <a:ext cx="269640" cy="284040"/>
              </a:xfrm>
              <a:custGeom>
                <a:avLst/>
                <a:gdLst/>
                <a:ahLst/>
                <a:rect l="l" t="t" r="r" b="b"/>
                <a:pathLst>
                  <a:path w="216" h="224">
                    <a:moveTo>
                      <a:pt x="216" y="156"/>
                    </a:moveTo>
                    <a:cubicBezTo>
                      <a:pt x="206" y="160"/>
                      <a:pt x="63" y="224"/>
                      <a:pt x="0" y="61"/>
                    </a:cubicBezTo>
                    <a:cubicBezTo>
                      <a:pt x="0" y="61"/>
                      <a:pt x="156" y="0"/>
                      <a:pt x="216" y="156"/>
                    </a:cubicBezTo>
                    <a:close/>
                  </a:path>
                </a:pathLst>
              </a:custGeom>
              <a:solidFill>
                <a:srgbClr val="e81123"/>
              </a:solidFill>
              <a:ln>
                <a:noFill/>
              </a:ln>
            </p:spPr>
            <p:style>
              <a:lnRef idx="0"/>
              <a:fillRef idx="0"/>
              <a:effectRef idx="0"/>
              <a:fontRef idx="minor"/>
            </p:style>
          </p:sp>
          <p:sp>
            <p:nvSpPr>
              <p:cNvPr id="80" name="CustomShape 80"/>
              <p:cNvSpPr/>
              <p:nvPr/>
            </p:nvSpPr>
            <p:spPr>
              <a:xfrm>
                <a:off x="10388520" y="2568600"/>
                <a:ext cx="220680" cy="185760"/>
              </a:xfrm>
              <a:custGeom>
                <a:avLst/>
                <a:gdLst/>
                <a:ahLst/>
                <a:rect l="l" t="t" r="r" b="b"/>
                <a:pathLst>
                  <a:path w="83" h="70">
                    <a:moveTo>
                      <a:pt x="83" y="31"/>
                    </a:moveTo>
                    <a:lnTo>
                      <a:pt x="65" y="70"/>
                    </a:lnTo>
                    <a:lnTo>
                      <a:pt x="0" y="39"/>
                    </a:lnTo>
                    <a:lnTo>
                      <a:pt x="18" y="0"/>
                    </a:lnTo>
                    <a:lnTo>
                      <a:pt x="83" y="31"/>
                    </a:lnTo>
                    <a:close/>
                  </a:path>
                </a:pathLst>
              </a:custGeom>
              <a:solidFill>
                <a:srgbClr val="e81123"/>
              </a:solidFill>
              <a:ln>
                <a:noFill/>
              </a:ln>
            </p:spPr>
            <p:style>
              <a:lnRef idx="0"/>
              <a:fillRef idx="0"/>
              <a:effectRef idx="0"/>
              <a:fontRef idx="minor"/>
            </p:style>
          </p:sp>
          <p:sp>
            <p:nvSpPr>
              <p:cNvPr id="81" name="CustomShape 81"/>
              <p:cNvSpPr/>
              <p:nvPr/>
            </p:nvSpPr>
            <p:spPr>
              <a:xfrm>
                <a:off x="10418760" y="2457360"/>
                <a:ext cx="372960" cy="416160"/>
              </a:xfrm>
              <a:custGeom>
                <a:avLst/>
                <a:gdLst/>
                <a:ahLst/>
                <a:rect l="l" t="t"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style>
              <a:lnRef idx="0"/>
              <a:fillRef idx="0"/>
              <a:effectRef idx="0"/>
              <a:fontRef idx="minor"/>
            </p:style>
          </p:sp>
          <p:sp>
            <p:nvSpPr>
              <p:cNvPr id="82" name="CustomShape 82"/>
              <p:cNvSpPr/>
              <p:nvPr/>
            </p:nvSpPr>
            <p:spPr>
              <a:xfrm>
                <a:off x="10572840" y="2546280"/>
                <a:ext cx="15840" cy="15840"/>
              </a:xfrm>
              <a:custGeom>
                <a:avLst/>
                <a:gdLst/>
                <a:ahLst/>
                <a:rect l="l" t="t"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style>
              <a:lnRef idx="0"/>
              <a:fillRef idx="0"/>
              <a:effectRef idx="0"/>
              <a:fontRef idx="minor"/>
            </p:style>
          </p:sp>
          <p:sp>
            <p:nvSpPr>
              <p:cNvPr id="83" name="CustomShape 83"/>
              <p:cNvSpPr/>
              <p:nvPr/>
            </p:nvSpPr>
            <p:spPr>
              <a:xfrm>
                <a:off x="10611000" y="2644920"/>
                <a:ext cx="177480" cy="228600"/>
              </a:xfrm>
              <a:custGeom>
                <a:avLst/>
                <a:gdLst/>
                <a:ahLst/>
                <a:rect l="l" t="t"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style>
              <a:lnRef idx="0"/>
              <a:fillRef idx="0"/>
              <a:effectRef idx="0"/>
              <a:fontRef idx="minor"/>
            </p:style>
          </p:sp>
        </p:grpSp>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21"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122"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123"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124"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125"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126"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127"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8"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9"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0"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1"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2"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133"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134"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35"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136"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137"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138"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139"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140"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141"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42"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43"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144"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45"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146"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147"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148"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149"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150"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151"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152"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153"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154"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55"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156"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157"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158"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sp>
        <p:nvSpPr>
          <p:cNvPr id="159" name="PlaceHolder 40"/>
          <p:cNvSpPr>
            <a:spLocks noGrp="1"/>
          </p:cNvSpPr>
          <p:nvPr>
            <p:ph type="title"/>
          </p:nvPr>
        </p:nvSpPr>
        <p:spPr>
          <a:xfrm>
            <a:off x="365040" y="364680"/>
            <a:ext cx="11701440" cy="911160"/>
          </a:xfrm>
          <a:prstGeom prst="rect">
            <a:avLst/>
          </a:prstGeom>
        </p:spPr>
        <p:txBody>
          <a:bodyPr lIns="90000" rIns="90000" tIns="45000" bIns="45000">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sp>
        <p:nvSpPr>
          <p:cNvPr id="160" name="PlaceHolder 41"/>
          <p:cNvSpPr>
            <a:spLocks noGrp="1"/>
          </p:cNvSpPr>
          <p:nvPr>
            <p:ph type="body"/>
          </p:nvPr>
        </p:nvSpPr>
        <p:spPr>
          <a:xfrm>
            <a:off x="365040" y="1371240"/>
            <a:ext cx="11701440" cy="6359400"/>
          </a:xfrm>
          <a:prstGeom prst="rect">
            <a:avLst/>
          </a:prstGeom>
        </p:spPr>
        <p:txBody>
          <a:bodyPr lIns="90000" rIns="90000" tIns="45000" bIns="45000">
            <a:normAutofit/>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197"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98"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199"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00"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201"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202"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203"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204"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5"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6"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7"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8"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9"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210"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211"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12"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213"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214"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215"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216"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217"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18"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19"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20"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21"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22"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223"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224"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25"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226"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227"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228"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29"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230"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231"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32"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233"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34"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235"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sp>
        <p:nvSpPr>
          <p:cNvPr id="236" name="CustomShape 40"/>
          <p:cNvSpPr/>
          <p:nvPr/>
        </p:nvSpPr>
        <p:spPr>
          <a:xfrm>
            <a:off x="351000" y="5554800"/>
            <a:ext cx="11704320" cy="1096920"/>
          </a:xfrm>
          <a:prstGeom prst="rect">
            <a:avLst/>
          </a:prstGeom>
          <a:noFill/>
          <a:ln>
            <a:noFill/>
          </a:ln>
        </p:spPr>
        <p:style>
          <a:lnRef idx="0"/>
          <a:fillRef idx="0"/>
          <a:effectRef idx="0"/>
          <a:fontRef idx="minor"/>
        </p:style>
        <p:txBody>
          <a:bodyPr tIns="91440" bIns="91440">
            <a:spAutoFit/>
          </a:bodyPr>
          <a:p>
            <a:pPr>
              <a:lnSpc>
                <a:spcPct val="100000"/>
              </a:lnSpc>
            </a:pPr>
            <a:r>
              <a:rPr b="0" lang="en-US" sz="1000" spc="-1" strike="noStrike">
                <a:solidFill>
                  <a:srgbClr val="505050"/>
                </a:solidFill>
                <a:latin typeface="Segoe UI"/>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b="0" lang="en-US" sz="1000" spc="-1" strike="noStrike">
              <a:solidFill>
                <a:srgbClr val="000000"/>
              </a:solidFill>
              <a:latin typeface="Arial"/>
            </a:endParaRPr>
          </a:p>
          <a:p>
            <a:pPr>
              <a:lnSpc>
                <a:spcPct val="100000"/>
              </a:lnSpc>
            </a:pPr>
            <a:r>
              <a:rPr b="0" lang="en-US" sz="1000" spc="-1" strike="noStrike">
                <a:solidFill>
                  <a:srgbClr val="505050"/>
                </a:solidFill>
                <a:latin typeface="Segoe UI"/>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b="0" lang="en-US" sz="1000" spc="-1" strike="noStrike">
              <a:solidFill>
                <a:srgbClr val="000000"/>
              </a:solidFill>
              <a:latin typeface="Arial"/>
            </a:endParaRPr>
          </a:p>
        </p:txBody>
      </p:sp>
      <p:pic>
        <p:nvPicPr>
          <p:cNvPr id="237" name="" descr=""/>
          <p:cNvPicPr/>
          <p:nvPr/>
        </p:nvPicPr>
        <p:blipFill>
          <a:blip r:embed="rId2"/>
          <a:stretch/>
        </p:blipFill>
        <p:spPr>
          <a:xfrm>
            <a:off x="458640" y="3144960"/>
            <a:ext cx="3287880" cy="704880"/>
          </a:xfrm>
          <a:prstGeom prst="rect">
            <a:avLst/>
          </a:prstGeom>
          <a:ln>
            <a:noFill/>
          </a:ln>
        </p:spPr>
      </p:pic>
      <p:sp>
        <p:nvSpPr>
          <p:cNvPr id="238" name="PlaceHolder 41"/>
          <p:cNvSpPr>
            <a:spLocks noGrp="1"/>
          </p:cNvSpPr>
          <p:nvPr>
            <p:ph type="title"/>
          </p:nvPr>
        </p:nvSpPr>
        <p:spPr>
          <a:xfrm>
            <a:off x="622080" y="279360"/>
            <a:ext cx="11188440" cy="1163520"/>
          </a:xfrm>
          <a:prstGeom prst="rect">
            <a:avLst/>
          </a:prstGeom>
        </p:spPr>
        <p:txBody>
          <a:bodyPr lIns="0" rIns="0" tIns="0" bIns="0" anchor="ctr">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sp>
        <p:nvSpPr>
          <p:cNvPr id="239" name="PlaceHolder 42"/>
          <p:cNvSpPr>
            <a:spLocks noGrp="1"/>
          </p:cNvSpPr>
          <p:nvPr>
            <p:ph type="body"/>
          </p:nvPr>
        </p:nvSpPr>
        <p:spPr>
          <a:xfrm>
            <a:off x="622080" y="1636200"/>
            <a:ext cx="11188440" cy="4613400"/>
          </a:xfrm>
          <a:prstGeom prst="rect">
            <a:avLst/>
          </a:prstGeom>
        </p:spPr>
        <p:txBody>
          <a:bodyPr lIns="0" rIns="0" tIns="0" bIns="0">
            <a:normAutofit/>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您的代碼需要具有根據不同條件採取不同措施的能力</a:t>
            </a:r>
            <a:endParaRPr b="0" lang="en-US" sz="4800" spc="-1" strike="noStrike">
              <a:solidFill>
                <a:srgbClr val="000000"/>
              </a:solidFill>
              <a:latin typeface="Arial"/>
            </a:endParaRPr>
          </a:p>
        </p:txBody>
      </p:sp>
      <p:sp>
        <p:nvSpPr>
          <p:cNvPr id="285" name="CustomShape 2"/>
          <p:cNvSpPr/>
          <p:nvPr/>
        </p:nvSpPr>
        <p:spPr>
          <a:xfrm>
            <a:off x="365040" y="1371600"/>
            <a:ext cx="11704680" cy="478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28600" indent="-225720">
              <a:lnSpc>
                <a:spcPct val="90000"/>
              </a:lnSpc>
              <a:spcBef>
                <a:spcPts val="598"/>
              </a:spcBef>
            </a:pPr>
            <a:endParaRPr b="0" lang="en-US" sz="18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if price &gt;= 1.00: #</a:t>
            </a:r>
            <a:r>
              <a:rPr b="0" lang="en-US" sz="2000" spc="-1" strike="noStrike">
                <a:solidFill>
                  <a:srgbClr val="505050"/>
                </a:solidFill>
                <a:latin typeface="Segoe UI"/>
              </a:rPr>
              <a:t>如果</a:t>
            </a:r>
            <a:r>
              <a:rPr b="0" lang="en-US" sz="2000" spc="-1" strike="noStrike">
                <a:solidFill>
                  <a:srgbClr val="505050"/>
                </a:solidFill>
                <a:latin typeface="Segoe UI"/>
              </a:rPr>
              <a:t>price</a:t>
            </a:r>
            <a:r>
              <a:rPr b="0" lang="en-US" sz="2000" spc="-1" strike="noStrike">
                <a:solidFill>
                  <a:srgbClr val="505050"/>
                </a:solidFill>
                <a:latin typeface="Segoe UI"/>
              </a:rPr>
              <a:t>大於等於</a:t>
            </a:r>
            <a:r>
              <a:rPr b="0" lang="en-US" sz="2000" spc="-1" strike="noStrike">
                <a:solidFill>
                  <a:srgbClr val="505050"/>
                </a:solidFill>
                <a:latin typeface="Segoe UI"/>
              </a:rPr>
              <a:t>1.00</a:t>
            </a:r>
            <a:r>
              <a:rPr b="0" lang="en-US" sz="2000" spc="-1" strike="noStrike">
                <a:solidFill>
                  <a:srgbClr val="505050"/>
                </a:solidFill>
                <a:latin typeface="Segoe UI"/>
              </a:rPr>
              <a:t>則執行下列程式</a:t>
            </a:r>
            <a:endParaRPr b="0" lang="en-US" sz="20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	</a:t>
            </a:r>
            <a:r>
              <a:rPr b="0" lang="en-US" sz="2000" spc="-1" strike="noStrike">
                <a:solidFill>
                  <a:srgbClr val="505050"/>
                </a:solidFill>
                <a:latin typeface="Segoe UI"/>
              </a:rPr>
              <a:t>tax = .07      #</a:t>
            </a:r>
            <a:r>
              <a:rPr b="0" lang="en-US" sz="2000" spc="-1" strike="noStrike">
                <a:solidFill>
                  <a:srgbClr val="505050"/>
                </a:solidFill>
                <a:latin typeface="Segoe UI"/>
              </a:rPr>
              <a:t>設</a:t>
            </a:r>
            <a:r>
              <a:rPr b="0" lang="en-US" sz="2000" spc="-1" strike="noStrike">
                <a:solidFill>
                  <a:srgbClr val="505050"/>
                </a:solidFill>
                <a:latin typeface="Segoe UI"/>
              </a:rPr>
              <a:t>tax</a:t>
            </a:r>
            <a:r>
              <a:rPr b="0" lang="en-US" sz="2000" spc="-1" strike="noStrike">
                <a:solidFill>
                  <a:srgbClr val="505050"/>
                </a:solidFill>
                <a:latin typeface="Segoe UI"/>
              </a:rPr>
              <a:t>等於</a:t>
            </a:r>
            <a:r>
              <a:rPr b="0" lang="en-US" sz="2000" spc="-1" strike="noStrike">
                <a:solidFill>
                  <a:srgbClr val="505050"/>
                </a:solidFill>
                <a:latin typeface="Segoe UI"/>
              </a:rPr>
              <a:t>0.07</a:t>
            </a:r>
            <a:endParaRPr b="0" lang="en-US" sz="20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	</a:t>
            </a:r>
            <a:r>
              <a:rPr b="0" lang="en-US" sz="2000" spc="-1" strike="noStrike">
                <a:solidFill>
                  <a:srgbClr val="505050"/>
                </a:solidFill>
                <a:latin typeface="Segoe UI"/>
              </a:rPr>
              <a:t>print(tax)     #</a:t>
            </a:r>
            <a:r>
              <a:rPr b="0" lang="en-US" sz="2000" spc="-1" strike="noStrike">
                <a:solidFill>
                  <a:srgbClr val="505050"/>
                </a:solidFill>
                <a:latin typeface="Segoe UI"/>
              </a:rPr>
              <a:t>列印</a:t>
            </a:r>
            <a:r>
              <a:rPr b="0" lang="en-US" sz="2000" spc="-1" strike="noStrike">
                <a:solidFill>
                  <a:srgbClr val="505050"/>
                </a:solidFill>
                <a:latin typeface="Segoe UI"/>
              </a:rPr>
              <a:t>tax</a:t>
            </a:r>
            <a:endParaRPr b="0" lang="en-US" sz="20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    </a:t>
            </a:r>
            <a:endParaRPr b="0" lang="en-US" sz="20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 </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grpSp>
        <p:nvGrpSpPr>
          <p:cNvPr id="286" name="Group 3"/>
          <p:cNvGrpSpPr/>
          <p:nvPr/>
        </p:nvGrpSpPr>
        <p:grpSpPr>
          <a:xfrm>
            <a:off x="6823080" y="1963800"/>
            <a:ext cx="5246640" cy="2967120"/>
            <a:chOff x="6823080" y="1963800"/>
            <a:chExt cx="5246640" cy="2967120"/>
          </a:xfrm>
        </p:grpSpPr>
        <p:sp>
          <p:nvSpPr>
            <p:cNvPr id="287" name="CustomShape 4"/>
            <p:cNvSpPr/>
            <p:nvPr/>
          </p:nvSpPr>
          <p:spPr>
            <a:xfrm>
              <a:off x="6823080" y="1963800"/>
              <a:ext cx="1985400" cy="393120"/>
            </a:xfrm>
            <a:prstGeom prst="rect">
              <a:avLst/>
            </a:prstGeom>
            <a:solidFill>
              <a:srgbClr val="0377d6"/>
            </a:solidFill>
            <a:ln>
              <a:noFill/>
            </a:ln>
          </p:spPr>
          <p:style>
            <a:lnRef idx="0"/>
            <a:fillRef idx="0"/>
            <a:effectRef idx="0"/>
            <a:fontRef idx="minor"/>
          </p:style>
          <p:txBody>
            <a:bodyPr>
              <a:noAutofit/>
            </a:bodyPr>
            <a:p>
              <a:pPr>
                <a:lnSpc>
                  <a:spcPct val="111000"/>
                </a:lnSpc>
              </a:pPr>
              <a:r>
                <a:rPr b="0" lang="en-US" sz="1800" spc="-1" strike="noStrike">
                  <a:solidFill>
                    <a:srgbClr val="ffffff"/>
                  </a:solidFill>
                  <a:latin typeface="Segoe UI"/>
                </a:rPr>
                <a:t>Symbol</a:t>
              </a:r>
              <a:endParaRPr b="0" lang="en-US" sz="1800" spc="-1" strike="noStrike">
                <a:solidFill>
                  <a:srgbClr val="000000"/>
                </a:solidFill>
                <a:latin typeface="Arial"/>
              </a:endParaRPr>
            </a:p>
          </p:txBody>
        </p:sp>
        <p:sp>
          <p:nvSpPr>
            <p:cNvPr id="288" name="CustomShape 5"/>
            <p:cNvSpPr/>
            <p:nvPr/>
          </p:nvSpPr>
          <p:spPr>
            <a:xfrm>
              <a:off x="8809920" y="1963800"/>
              <a:ext cx="3257640" cy="393120"/>
            </a:xfrm>
            <a:prstGeom prst="rect">
              <a:avLst/>
            </a:prstGeom>
            <a:solidFill>
              <a:srgbClr val="0377d6"/>
            </a:solidFill>
            <a:ln>
              <a:noFill/>
            </a:ln>
          </p:spPr>
          <p:style>
            <a:lnRef idx="0"/>
            <a:fillRef idx="0"/>
            <a:effectRef idx="0"/>
            <a:fontRef idx="minor"/>
          </p:style>
          <p:txBody>
            <a:bodyPr>
              <a:noAutofit/>
            </a:bodyPr>
            <a:p>
              <a:pPr>
                <a:lnSpc>
                  <a:spcPct val="111000"/>
                </a:lnSpc>
              </a:pPr>
              <a:r>
                <a:rPr b="0" lang="en-US" sz="1800" spc="-1" strike="noStrike">
                  <a:solidFill>
                    <a:srgbClr val="ffffff"/>
                  </a:solidFill>
                  <a:latin typeface="Segoe UI"/>
                </a:rPr>
                <a:t>Operation</a:t>
              </a:r>
              <a:endParaRPr b="0" lang="en-US" sz="1800" spc="-1" strike="noStrike">
                <a:solidFill>
                  <a:srgbClr val="000000"/>
                </a:solidFill>
                <a:latin typeface="Arial"/>
              </a:endParaRPr>
            </a:p>
          </p:txBody>
        </p:sp>
        <p:sp>
          <p:nvSpPr>
            <p:cNvPr id="289" name="CustomShape 6"/>
            <p:cNvSpPr/>
            <p:nvPr/>
          </p:nvSpPr>
          <p:spPr>
            <a:xfrm>
              <a:off x="6823080" y="2358720"/>
              <a:ext cx="1985400" cy="42660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&gt;</a:t>
              </a:r>
              <a:endParaRPr b="0" lang="en-US" sz="2000" spc="-1" strike="noStrike">
                <a:solidFill>
                  <a:srgbClr val="000000"/>
                </a:solidFill>
                <a:latin typeface="Arial"/>
              </a:endParaRPr>
            </a:p>
          </p:txBody>
        </p:sp>
        <p:sp>
          <p:nvSpPr>
            <p:cNvPr id="290" name="CustomShape 7"/>
            <p:cNvSpPr/>
            <p:nvPr/>
          </p:nvSpPr>
          <p:spPr>
            <a:xfrm>
              <a:off x="8809920" y="2358720"/>
              <a:ext cx="3257640" cy="42660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Greater than</a:t>
              </a:r>
              <a:endParaRPr b="0" lang="en-US" sz="1800" spc="-1" strike="noStrike">
                <a:solidFill>
                  <a:srgbClr val="000000"/>
                </a:solidFill>
                <a:latin typeface="Arial"/>
              </a:endParaRPr>
            </a:p>
          </p:txBody>
        </p:sp>
        <p:sp>
          <p:nvSpPr>
            <p:cNvPr id="291" name="CustomShape 8"/>
            <p:cNvSpPr/>
            <p:nvPr/>
          </p:nvSpPr>
          <p:spPr>
            <a:xfrm>
              <a:off x="6823080" y="2786760"/>
              <a:ext cx="1985400" cy="42696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&lt;</a:t>
              </a:r>
              <a:endParaRPr b="0" lang="en-US" sz="2000" spc="-1" strike="noStrike">
                <a:solidFill>
                  <a:srgbClr val="000000"/>
                </a:solidFill>
                <a:latin typeface="Arial"/>
              </a:endParaRPr>
            </a:p>
          </p:txBody>
        </p:sp>
        <p:sp>
          <p:nvSpPr>
            <p:cNvPr id="292" name="CustomShape 9"/>
            <p:cNvSpPr/>
            <p:nvPr/>
          </p:nvSpPr>
          <p:spPr>
            <a:xfrm>
              <a:off x="8809920" y="2786760"/>
              <a:ext cx="3257640" cy="42696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Less than</a:t>
              </a:r>
              <a:endParaRPr b="0" lang="en-US" sz="1800" spc="-1" strike="noStrike">
                <a:solidFill>
                  <a:srgbClr val="000000"/>
                </a:solidFill>
                <a:latin typeface="Arial"/>
              </a:endParaRPr>
            </a:p>
          </p:txBody>
        </p:sp>
        <p:sp>
          <p:nvSpPr>
            <p:cNvPr id="293" name="CustomShape 10"/>
            <p:cNvSpPr/>
            <p:nvPr/>
          </p:nvSpPr>
          <p:spPr>
            <a:xfrm>
              <a:off x="6823080" y="3215520"/>
              <a:ext cx="1985400" cy="42660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&gt;=</a:t>
              </a:r>
              <a:endParaRPr b="0" lang="en-US" sz="2000" spc="-1" strike="noStrike">
                <a:solidFill>
                  <a:srgbClr val="000000"/>
                </a:solidFill>
                <a:latin typeface="Arial"/>
              </a:endParaRPr>
            </a:p>
          </p:txBody>
        </p:sp>
        <p:sp>
          <p:nvSpPr>
            <p:cNvPr id="294" name="CustomShape 11"/>
            <p:cNvSpPr/>
            <p:nvPr/>
          </p:nvSpPr>
          <p:spPr>
            <a:xfrm>
              <a:off x="8809920" y="3215520"/>
              <a:ext cx="3257640" cy="42660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Greater than or equal to</a:t>
              </a:r>
              <a:endParaRPr b="0" lang="en-US" sz="1800" spc="-1" strike="noStrike">
                <a:solidFill>
                  <a:srgbClr val="000000"/>
                </a:solidFill>
                <a:latin typeface="Arial"/>
              </a:endParaRPr>
            </a:p>
          </p:txBody>
        </p:sp>
        <p:sp>
          <p:nvSpPr>
            <p:cNvPr id="295" name="CustomShape 12"/>
            <p:cNvSpPr/>
            <p:nvPr/>
          </p:nvSpPr>
          <p:spPr>
            <a:xfrm>
              <a:off x="6823080" y="3645360"/>
              <a:ext cx="1985400" cy="42660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&lt;=</a:t>
              </a:r>
              <a:endParaRPr b="0" lang="en-US" sz="2000" spc="-1" strike="noStrike">
                <a:solidFill>
                  <a:srgbClr val="000000"/>
                </a:solidFill>
                <a:latin typeface="Arial"/>
              </a:endParaRPr>
            </a:p>
          </p:txBody>
        </p:sp>
        <p:sp>
          <p:nvSpPr>
            <p:cNvPr id="296" name="CustomShape 13"/>
            <p:cNvSpPr/>
            <p:nvPr/>
          </p:nvSpPr>
          <p:spPr>
            <a:xfrm>
              <a:off x="8809920" y="3645360"/>
              <a:ext cx="3257640" cy="42660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Less than or equal to</a:t>
              </a:r>
              <a:endParaRPr b="0" lang="en-US" sz="1800" spc="-1" strike="noStrike">
                <a:solidFill>
                  <a:srgbClr val="000000"/>
                </a:solidFill>
                <a:latin typeface="Arial"/>
              </a:endParaRPr>
            </a:p>
          </p:txBody>
        </p:sp>
        <p:sp>
          <p:nvSpPr>
            <p:cNvPr id="297" name="CustomShape 14"/>
            <p:cNvSpPr/>
            <p:nvPr/>
          </p:nvSpPr>
          <p:spPr>
            <a:xfrm>
              <a:off x="6823080" y="4072320"/>
              <a:ext cx="1985400" cy="42696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 </a:t>
              </a:r>
              <a:endParaRPr b="0" lang="en-US" sz="2000" spc="-1" strike="noStrike">
                <a:solidFill>
                  <a:srgbClr val="000000"/>
                </a:solidFill>
                <a:latin typeface="Arial"/>
              </a:endParaRPr>
            </a:p>
          </p:txBody>
        </p:sp>
        <p:sp>
          <p:nvSpPr>
            <p:cNvPr id="298" name="CustomShape 15"/>
            <p:cNvSpPr/>
            <p:nvPr/>
          </p:nvSpPr>
          <p:spPr>
            <a:xfrm>
              <a:off x="8809920" y="4072320"/>
              <a:ext cx="3257640" cy="426960"/>
            </a:xfrm>
            <a:prstGeom prst="rect">
              <a:avLst/>
            </a:prstGeom>
            <a:solidFill>
              <a:srgbClr val="ccd6ef"/>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is equal to</a:t>
              </a:r>
              <a:endParaRPr b="0" lang="en-US" sz="1800" spc="-1" strike="noStrike">
                <a:solidFill>
                  <a:srgbClr val="000000"/>
                </a:solidFill>
                <a:latin typeface="Arial"/>
              </a:endParaRPr>
            </a:p>
          </p:txBody>
        </p:sp>
        <p:sp>
          <p:nvSpPr>
            <p:cNvPr id="299" name="CustomShape 16"/>
            <p:cNvSpPr/>
            <p:nvPr/>
          </p:nvSpPr>
          <p:spPr>
            <a:xfrm>
              <a:off x="6823080" y="4502160"/>
              <a:ext cx="1985400" cy="42696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2000" spc="-1" strike="noStrike">
                  <a:solidFill>
                    <a:srgbClr val="505050"/>
                  </a:solidFill>
                  <a:latin typeface="Segoe UI"/>
                </a:rPr>
                <a:t>!=</a:t>
              </a:r>
              <a:endParaRPr b="0" lang="en-US" sz="2000" spc="-1" strike="noStrike">
                <a:solidFill>
                  <a:srgbClr val="000000"/>
                </a:solidFill>
                <a:latin typeface="Arial"/>
              </a:endParaRPr>
            </a:p>
          </p:txBody>
        </p:sp>
        <p:sp>
          <p:nvSpPr>
            <p:cNvPr id="300" name="CustomShape 17"/>
            <p:cNvSpPr/>
            <p:nvPr/>
          </p:nvSpPr>
          <p:spPr>
            <a:xfrm>
              <a:off x="8809920" y="4502160"/>
              <a:ext cx="3257640" cy="426960"/>
            </a:xfrm>
            <a:prstGeom prst="rect">
              <a:avLst/>
            </a:prstGeom>
            <a:solidFill>
              <a:srgbClr val="e7ebf7"/>
            </a:solidFill>
            <a:ln>
              <a:noFill/>
            </a:ln>
          </p:spPr>
          <p:style>
            <a:lnRef idx="0"/>
            <a:fillRef idx="0"/>
            <a:effectRef idx="0"/>
            <a:fontRef idx="minor"/>
          </p:style>
          <p:txBody>
            <a:bodyPr>
              <a:noAutofit/>
            </a:bodyPr>
            <a:p>
              <a:pPr>
                <a:lnSpc>
                  <a:spcPct val="111000"/>
                </a:lnSpc>
              </a:pPr>
              <a:r>
                <a:rPr b="1" lang="en-US" sz="1800" spc="-1" strike="noStrike">
                  <a:solidFill>
                    <a:srgbClr val="505050"/>
                  </a:solidFill>
                  <a:latin typeface="Segoe UI"/>
                </a:rPr>
                <a:t>is not equal to</a:t>
              </a:r>
              <a:endParaRPr b="0" lang="en-US" sz="1800" spc="-1" strike="noStrike">
                <a:solidFill>
                  <a:srgbClr val="000000"/>
                </a:solidFill>
                <a:latin typeface="Arial"/>
              </a:endParaRPr>
            </a:p>
          </p:txBody>
        </p:sp>
        <p:sp>
          <p:nvSpPr>
            <p:cNvPr id="301" name="Line 18"/>
            <p:cNvSpPr/>
            <p:nvPr/>
          </p:nvSpPr>
          <p:spPr>
            <a:xfrm>
              <a:off x="6823080" y="1963800"/>
              <a:ext cx="1985400" cy="0"/>
            </a:xfrm>
            <a:prstGeom prst="line">
              <a:avLst/>
            </a:prstGeom>
            <a:ln w="11520">
              <a:solidFill>
                <a:srgbClr val="ffffff"/>
              </a:solidFill>
              <a:miter/>
            </a:ln>
          </p:spPr>
          <p:style>
            <a:lnRef idx="0"/>
            <a:fillRef idx="0"/>
            <a:effectRef idx="0"/>
            <a:fontRef idx="minor"/>
          </p:style>
        </p:sp>
        <p:sp>
          <p:nvSpPr>
            <p:cNvPr id="302" name="Line 19"/>
            <p:cNvSpPr/>
            <p:nvPr/>
          </p:nvSpPr>
          <p:spPr>
            <a:xfrm>
              <a:off x="8809920" y="1963800"/>
              <a:ext cx="3257640" cy="0"/>
            </a:xfrm>
            <a:prstGeom prst="line">
              <a:avLst/>
            </a:prstGeom>
            <a:ln w="11520">
              <a:solidFill>
                <a:srgbClr val="ffffff"/>
              </a:solidFill>
              <a:miter/>
            </a:ln>
          </p:spPr>
          <p:style>
            <a:lnRef idx="0"/>
            <a:fillRef idx="0"/>
            <a:effectRef idx="0"/>
            <a:fontRef idx="minor"/>
          </p:style>
        </p:sp>
        <p:sp>
          <p:nvSpPr>
            <p:cNvPr id="303" name="Line 20"/>
            <p:cNvSpPr/>
            <p:nvPr/>
          </p:nvSpPr>
          <p:spPr>
            <a:xfrm>
              <a:off x="6823080" y="2358720"/>
              <a:ext cx="1985400" cy="0"/>
            </a:xfrm>
            <a:prstGeom prst="line">
              <a:avLst/>
            </a:prstGeom>
            <a:ln w="11520">
              <a:solidFill>
                <a:srgbClr val="ffffff"/>
              </a:solidFill>
              <a:miter/>
            </a:ln>
          </p:spPr>
          <p:style>
            <a:lnRef idx="0"/>
            <a:fillRef idx="0"/>
            <a:effectRef idx="0"/>
            <a:fontRef idx="minor"/>
          </p:style>
        </p:sp>
        <p:sp>
          <p:nvSpPr>
            <p:cNvPr id="304" name="Line 21"/>
            <p:cNvSpPr/>
            <p:nvPr/>
          </p:nvSpPr>
          <p:spPr>
            <a:xfrm>
              <a:off x="8809920" y="2358720"/>
              <a:ext cx="3257640" cy="0"/>
            </a:xfrm>
            <a:prstGeom prst="line">
              <a:avLst/>
            </a:prstGeom>
            <a:ln w="11520">
              <a:solidFill>
                <a:srgbClr val="ffffff"/>
              </a:solidFill>
              <a:miter/>
            </a:ln>
          </p:spPr>
          <p:style>
            <a:lnRef idx="0"/>
            <a:fillRef idx="0"/>
            <a:effectRef idx="0"/>
            <a:fontRef idx="minor"/>
          </p:style>
        </p:sp>
        <p:sp>
          <p:nvSpPr>
            <p:cNvPr id="305" name="Line 22"/>
            <p:cNvSpPr/>
            <p:nvPr/>
          </p:nvSpPr>
          <p:spPr>
            <a:xfrm>
              <a:off x="6823080" y="2786760"/>
              <a:ext cx="1985400" cy="0"/>
            </a:xfrm>
            <a:prstGeom prst="line">
              <a:avLst/>
            </a:prstGeom>
            <a:ln w="11520">
              <a:solidFill>
                <a:srgbClr val="ffffff"/>
              </a:solidFill>
              <a:miter/>
            </a:ln>
          </p:spPr>
          <p:style>
            <a:lnRef idx="0"/>
            <a:fillRef idx="0"/>
            <a:effectRef idx="0"/>
            <a:fontRef idx="minor"/>
          </p:style>
        </p:sp>
        <p:sp>
          <p:nvSpPr>
            <p:cNvPr id="306" name="Line 23"/>
            <p:cNvSpPr/>
            <p:nvPr/>
          </p:nvSpPr>
          <p:spPr>
            <a:xfrm>
              <a:off x="8809920" y="2786760"/>
              <a:ext cx="3257640" cy="0"/>
            </a:xfrm>
            <a:prstGeom prst="line">
              <a:avLst/>
            </a:prstGeom>
            <a:ln w="11520">
              <a:solidFill>
                <a:srgbClr val="ffffff"/>
              </a:solidFill>
              <a:miter/>
            </a:ln>
          </p:spPr>
          <p:style>
            <a:lnRef idx="0"/>
            <a:fillRef idx="0"/>
            <a:effectRef idx="0"/>
            <a:fontRef idx="minor"/>
          </p:style>
        </p:sp>
        <p:sp>
          <p:nvSpPr>
            <p:cNvPr id="307" name="Line 24"/>
            <p:cNvSpPr/>
            <p:nvPr/>
          </p:nvSpPr>
          <p:spPr>
            <a:xfrm>
              <a:off x="6823080" y="3215520"/>
              <a:ext cx="1985400" cy="0"/>
            </a:xfrm>
            <a:prstGeom prst="line">
              <a:avLst/>
            </a:prstGeom>
            <a:ln w="11520">
              <a:solidFill>
                <a:srgbClr val="ffffff"/>
              </a:solidFill>
              <a:miter/>
            </a:ln>
          </p:spPr>
          <p:style>
            <a:lnRef idx="0"/>
            <a:fillRef idx="0"/>
            <a:effectRef idx="0"/>
            <a:fontRef idx="minor"/>
          </p:style>
        </p:sp>
        <p:sp>
          <p:nvSpPr>
            <p:cNvPr id="308" name="Line 25"/>
            <p:cNvSpPr/>
            <p:nvPr/>
          </p:nvSpPr>
          <p:spPr>
            <a:xfrm>
              <a:off x="8809920" y="3215520"/>
              <a:ext cx="3257640" cy="0"/>
            </a:xfrm>
            <a:prstGeom prst="line">
              <a:avLst/>
            </a:prstGeom>
            <a:ln w="11520">
              <a:solidFill>
                <a:srgbClr val="ffffff"/>
              </a:solidFill>
              <a:miter/>
            </a:ln>
          </p:spPr>
          <p:style>
            <a:lnRef idx="0"/>
            <a:fillRef idx="0"/>
            <a:effectRef idx="0"/>
            <a:fontRef idx="minor"/>
          </p:style>
        </p:sp>
        <p:sp>
          <p:nvSpPr>
            <p:cNvPr id="309" name="Line 26"/>
            <p:cNvSpPr/>
            <p:nvPr/>
          </p:nvSpPr>
          <p:spPr>
            <a:xfrm>
              <a:off x="6823080" y="3645360"/>
              <a:ext cx="1985400" cy="0"/>
            </a:xfrm>
            <a:prstGeom prst="line">
              <a:avLst/>
            </a:prstGeom>
            <a:ln w="11520">
              <a:solidFill>
                <a:srgbClr val="ffffff"/>
              </a:solidFill>
              <a:miter/>
            </a:ln>
          </p:spPr>
          <p:style>
            <a:lnRef idx="0"/>
            <a:fillRef idx="0"/>
            <a:effectRef idx="0"/>
            <a:fontRef idx="minor"/>
          </p:style>
        </p:sp>
        <p:sp>
          <p:nvSpPr>
            <p:cNvPr id="310" name="Line 27"/>
            <p:cNvSpPr/>
            <p:nvPr/>
          </p:nvSpPr>
          <p:spPr>
            <a:xfrm>
              <a:off x="8809920" y="3645360"/>
              <a:ext cx="3257640" cy="0"/>
            </a:xfrm>
            <a:prstGeom prst="line">
              <a:avLst/>
            </a:prstGeom>
            <a:ln w="11520">
              <a:solidFill>
                <a:srgbClr val="ffffff"/>
              </a:solidFill>
              <a:miter/>
            </a:ln>
          </p:spPr>
          <p:style>
            <a:lnRef idx="0"/>
            <a:fillRef idx="0"/>
            <a:effectRef idx="0"/>
            <a:fontRef idx="minor"/>
          </p:style>
        </p:sp>
        <p:sp>
          <p:nvSpPr>
            <p:cNvPr id="311" name="Line 28"/>
            <p:cNvSpPr/>
            <p:nvPr/>
          </p:nvSpPr>
          <p:spPr>
            <a:xfrm>
              <a:off x="6823080" y="4072320"/>
              <a:ext cx="1985400" cy="0"/>
            </a:xfrm>
            <a:prstGeom prst="line">
              <a:avLst/>
            </a:prstGeom>
            <a:ln w="11520">
              <a:solidFill>
                <a:srgbClr val="ffffff"/>
              </a:solidFill>
              <a:miter/>
            </a:ln>
          </p:spPr>
          <p:style>
            <a:lnRef idx="0"/>
            <a:fillRef idx="0"/>
            <a:effectRef idx="0"/>
            <a:fontRef idx="minor"/>
          </p:style>
        </p:sp>
        <p:sp>
          <p:nvSpPr>
            <p:cNvPr id="312" name="Line 29"/>
            <p:cNvSpPr/>
            <p:nvPr/>
          </p:nvSpPr>
          <p:spPr>
            <a:xfrm>
              <a:off x="8809920" y="4072320"/>
              <a:ext cx="3257640" cy="0"/>
            </a:xfrm>
            <a:prstGeom prst="line">
              <a:avLst/>
            </a:prstGeom>
            <a:ln w="11520">
              <a:solidFill>
                <a:srgbClr val="ffffff"/>
              </a:solidFill>
              <a:miter/>
            </a:ln>
          </p:spPr>
          <p:style>
            <a:lnRef idx="0"/>
            <a:fillRef idx="0"/>
            <a:effectRef idx="0"/>
            <a:fontRef idx="minor"/>
          </p:style>
        </p:sp>
        <p:sp>
          <p:nvSpPr>
            <p:cNvPr id="313" name="Line 30"/>
            <p:cNvSpPr/>
            <p:nvPr/>
          </p:nvSpPr>
          <p:spPr>
            <a:xfrm>
              <a:off x="6823080" y="4502160"/>
              <a:ext cx="1985400" cy="0"/>
            </a:xfrm>
            <a:prstGeom prst="line">
              <a:avLst/>
            </a:prstGeom>
            <a:ln w="11520">
              <a:solidFill>
                <a:srgbClr val="ffffff"/>
              </a:solidFill>
              <a:miter/>
            </a:ln>
          </p:spPr>
          <p:style>
            <a:lnRef idx="0"/>
            <a:fillRef idx="0"/>
            <a:effectRef idx="0"/>
            <a:fontRef idx="minor"/>
          </p:style>
        </p:sp>
        <p:sp>
          <p:nvSpPr>
            <p:cNvPr id="314" name="Line 31"/>
            <p:cNvSpPr/>
            <p:nvPr/>
          </p:nvSpPr>
          <p:spPr>
            <a:xfrm>
              <a:off x="8809920" y="4502160"/>
              <a:ext cx="3257640" cy="0"/>
            </a:xfrm>
            <a:prstGeom prst="line">
              <a:avLst/>
            </a:prstGeom>
            <a:ln w="11520">
              <a:solidFill>
                <a:srgbClr val="ffffff"/>
              </a:solidFill>
              <a:miter/>
            </a:ln>
          </p:spPr>
          <p:style>
            <a:lnRef idx="0"/>
            <a:fillRef idx="0"/>
            <a:effectRef idx="0"/>
            <a:fontRef idx="minor"/>
          </p:style>
        </p:sp>
        <p:sp>
          <p:nvSpPr>
            <p:cNvPr id="315" name="Line 32"/>
            <p:cNvSpPr/>
            <p:nvPr/>
          </p:nvSpPr>
          <p:spPr>
            <a:xfrm>
              <a:off x="6823080" y="4930920"/>
              <a:ext cx="1985400" cy="0"/>
            </a:xfrm>
            <a:prstGeom prst="line">
              <a:avLst/>
            </a:prstGeom>
            <a:ln w="11520">
              <a:solidFill>
                <a:srgbClr val="ffffff"/>
              </a:solidFill>
              <a:miter/>
            </a:ln>
          </p:spPr>
          <p:style>
            <a:lnRef idx="0"/>
            <a:fillRef idx="0"/>
            <a:effectRef idx="0"/>
            <a:fontRef idx="minor"/>
          </p:style>
        </p:sp>
        <p:sp>
          <p:nvSpPr>
            <p:cNvPr id="316" name="Line 33"/>
            <p:cNvSpPr/>
            <p:nvPr/>
          </p:nvSpPr>
          <p:spPr>
            <a:xfrm>
              <a:off x="8809920" y="4930920"/>
              <a:ext cx="3257640" cy="0"/>
            </a:xfrm>
            <a:prstGeom prst="line">
              <a:avLst/>
            </a:prstGeom>
            <a:ln w="11520">
              <a:solidFill>
                <a:srgbClr val="ffffff"/>
              </a:solidFill>
              <a:miter/>
            </a:ln>
          </p:spPr>
          <p:style>
            <a:lnRef idx="0"/>
            <a:fillRef idx="0"/>
            <a:effectRef idx="0"/>
            <a:fontRef idx="minor"/>
          </p:style>
        </p:sp>
        <p:sp>
          <p:nvSpPr>
            <p:cNvPr id="317" name="Line 34"/>
            <p:cNvSpPr/>
            <p:nvPr/>
          </p:nvSpPr>
          <p:spPr>
            <a:xfrm>
              <a:off x="6823080" y="1963800"/>
              <a:ext cx="0" cy="393120"/>
            </a:xfrm>
            <a:prstGeom prst="line">
              <a:avLst/>
            </a:prstGeom>
            <a:ln w="11520">
              <a:solidFill>
                <a:srgbClr val="ffffff"/>
              </a:solidFill>
              <a:miter/>
            </a:ln>
          </p:spPr>
          <p:style>
            <a:lnRef idx="0"/>
            <a:fillRef idx="0"/>
            <a:effectRef idx="0"/>
            <a:fontRef idx="minor"/>
          </p:style>
        </p:sp>
        <p:sp>
          <p:nvSpPr>
            <p:cNvPr id="318" name="Line 35"/>
            <p:cNvSpPr/>
            <p:nvPr/>
          </p:nvSpPr>
          <p:spPr>
            <a:xfrm>
              <a:off x="6823080" y="2358720"/>
              <a:ext cx="0" cy="426600"/>
            </a:xfrm>
            <a:prstGeom prst="line">
              <a:avLst/>
            </a:prstGeom>
            <a:ln w="11520">
              <a:solidFill>
                <a:srgbClr val="ffffff"/>
              </a:solidFill>
              <a:miter/>
            </a:ln>
          </p:spPr>
          <p:style>
            <a:lnRef idx="0"/>
            <a:fillRef idx="0"/>
            <a:effectRef idx="0"/>
            <a:fontRef idx="minor"/>
          </p:style>
        </p:sp>
        <p:sp>
          <p:nvSpPr>
            <p:cNvPr id="319" name="Line 36"/>
            <p:cNvSpPr/>
            <p:nvPr/>
          </p:nvSpPr>
          <p:spPr>
            <a:xfrm>
              <a:off x="6823080" y="2786760"/>
              <a:ext cx="0" cy="426960"/>
            </a:xfrm>
            <a:prstGeom prst="line">
              <a:avLst/>
            </a:prstGeom>
            <a:ln w="11520">
              <a:solidFill>
                <a:srgbClr val="ffffff"/>
              </a:solidFill>
              <a:miter/>
            </a:ln>
          </p:spPr>
          <p:style>
            <a:lnRef idx="0"/>
            <a:fillRef idx="0"/>
            <a:effectRef idx="0"/>
            <a:fontRef idx="minor"/>
          </p:style>
        </p:sp>
        <p:sp>
          <p:nvSpPr>
            <p:cNvPr id="320" name="Line 37"/>
            <p:cNvSpPr/>
            <p:nvPr/>
          </p:nvSpPr>
          <p:spPr>
            <a:xfrm>
              <a:off x="6823080" y="3215520"/>
              <a:ext cx="0" cy="426600"/>
            </a:xfrm>
            <a:prstGeom prst="line">
              <a:avLst/>
            </a:prstGeom>
            <a:ln w="11520">
              <a:solidFill>
                <a:srgbClr val="ffffff"/>
              </a:solidFill>
              <a:miter/>
            </a:ln>
          </p:spPr>
          <p:style>
            <a:lnRef idx="0"/>
            <a:fillRef idx="0"/>
            <a:effectRef idx="0"/>
            <a:fontRef idx="minor"/>
          </p:style>
        </p:sp>
        <p:sp>
          <p:nvSpPr>
            <p:cNvPr id="321" name="Line 38"/>
            <p:cNvSpPr/>
            <p:nvPr/>
          </p:nvSpPr>
          <p:spPr>
            <a:xfrm>
              <a:off x="6823080" y="3645360"/>
              <a:ext cx="0" cy="426600"/>
            </a:xfrm>
            <a:prstGeom prst="line">
              <a:avLst/>
            </a:prstGeom>
            <a:ln w="11520">
              <a:solidFill>
                <a:srgbClr val="ffffff"/>
              </a:solidFill>
              <a:miter/>
            </a:ln>
          </p:spPr>
          <p:style>
            <a:lnRef idx="0"/>
            <a:fillRef idx="0"/>
            <a:effectRef idx="0"/>
            <a:fontRef idx="minor"/>
          </p:style>
        </p:sp>
        <p:sp>
          <p:nvSpPr>
            <p:cNvPr id="322" name="Line 39"/>
            <p:cNvSpPr/>
            <p:nvPr/>
          </p:nvSpPr>
          <p:spPr>
            <a:xfrm>
              <a:off x="6823080" y="4072320"/>
              <a:ext cx="0" cy="426960"/>
            </a:xfrm>
            <a:prstGeom prst="line">
              <a:avLst/>
            </a:prstGeom>
            <a:ln w="11520">
              <a:solidFill>
                <a:srgbClr val="ffffff"/>
              </a:solidFill>
              <a:miter/>
            </a:ln>
          </p:spPr>
          <p:style>
            <a:lnRef idx="0"/>
            <a:fillRef idx="0"/>
            <a:effectRef idx="0"/>
            <a:fontRef idx="minor"/>
          </p:style>
        </p:sp>
        <p:sp>
          <p:nvSpPr>
            <p:cNvPr id="323" name="Line 40"/>
            <p:cNvSpPr/>
            <p:nvPr/>
          </p:nvSpPr>
          <p:spPr>
            <a:xfrm>
              <a:off x="6823080" y="4502160"/>
              <a:ext cx="0" cy="426960"/>
            </a:xfrm>
            <a:prstGeom prst="line">
              <a:avLst/>
            </a:prstGeom>
            <a:ln w="11520">
              <a:solidFill>
                <a:srgbClr val="ffffff"/>
              </a:solidFill>
              <a:miter/>
            </a:ln>
          </p:spPr>
          <p:style>
            <a:lnRef idx="0"/>
            <a:fillRef idx="0"/>
            <a:effectRef idx="0"/>
            <a:fontRef idx="minor"/>
          </p:style>
        </p:sp>
        <p:sp>
          <p:nvSpPr>
            <p:cNvPr id="324" name="Line 41"/>
            <p:cNvSpPr/>
            <p:nvPr/>
          </p:nvSpPr>
          <p:spPr>
            <a:xfrm>
              <a:off x="8809920" y="1963800"/>
              <a:ext cx="0" cy="393120"/>
            </a:xfrm>
            <a:prstGeom prst="line">
              <a:avLst/>
            </a:prstGeom>
            <a:ln w="11520">
              <a:solidFill>
                <a:srgbClr val="ffffff"/>
              </a:solidFill>
              <a:miter/>
            </a:ln>
          </p:spPr>
          <p:style>
            <a:lnRef idx="0"/>
            <a:fillRef idx="0"/>
            <a:effectRef idx="0"/>
            <a:fontRef idx="minor"/>
          </p:style>
        </p:sp>
        <p:sp>
          <p:nvSpPr>
            <p:cNvPr id="325" name="Line 42"/>
            <p:cNvSpPr/>
            <p:nvPr/>
          </p:nvSpPr>
          <p:spPr>
            <a:xfrm>
              <a:off x="8809920" y="2358720"/>
              <a:ext cx="0" cy="426600"/>
            </a:xfrm>
            <a:prstGeom prst="line">
              <a:avLst/>
            </a:prstGeom>
            <a:ln w="11520">
              <a:solidFill>
                <a:srgbClr val="ffffff"/>
              </a:solidFill>
              <a:miter/>
            </a:ln>
          </p:spPr>
          <p:style>
            <a:lnRef idx="0"/>
            <a:fillRef idx="0"/>
            <a:effectRef idx="0"/>
            <a:fontRef idx="minor"/>
          </p:style>
        </p:sp>
        <p:sp>
          <p:nvSpPr>
            <p:cNvPr id="326" name="Line 43"/>
            <p:cNvSpPr/>
            <p:nvPr/>
          </p:nvSpPr>
          <p:spPr>
            <a:xfrm>
              <a:off x="8809920" y="2786760"/>
              <a:ext cx="0" cy="426960"/>
            </a:xfrm>
            <a:prstGeom prst="line">
              <a:avLst/>
            </a:prstGeom>
            <a:ln w="11520">
              <a:solidFill>
                <a:srgbClr val="ffffff"/>
              </a:solidFill>
              <a:miter/>
            </a:ln>
          </p:spPr>
          <p:style>
            <a:lnRef idx="0"/>
            <a:fillRef idx="0"/>
            <a:effectRef idx="0"/>
            <a:fontRef idx="minor"/>
          </p:style>
        </p:sp>
        <p:sp>
          <p:nvSpPr>
            <p:cNvPr id="327" name="Line 44"/>
            <p:cNvSpPr/>
            <p:nvPr/>
          </p:nvSpPr>
          <p:spPr>
            <a:xfrm>
              <a:off x="8809920" y="3215520"/>
              <a:ext cx="0" cy="426600"/>
            </a:xfrm>
            <a:prstGeom prst="line">
              <a:avLst/>
            </a:prstGeom>
            <a:ln w="11520">
              <a:solidFill>
                <a:srgbClr val="ffffff"/>
              </a:solidFill>
              <a:miter/>
            </a:ln>
          </p:spPr>
          <p:style>
            <a:lnRef idx="0"/>
            <a:fillRef idx="0"/>
            <a:effectRef idx="0"/>
            <a:fontRef idx="minor"/>
          </p:style>
        </p:sp>
        <p:sp>
          <p:nvSpPr>
            <p:cNvPr id="328" name="Line 45"/>
            <p:cNvSpPr/>
            <p:nvPr/>
          </p:nvSpPr>
          <p:spPr>
            <a:xfrm>
              <a:off x="8809920" y="3645360"/>
              <a:ext cx="0" cy="426600"/>
            </a:xfrm>
            <a:prstGeom prst="line">
              <a:avLst/>
            </a:prstGeom>
            <a:ln w="11520">
              <a:solidFill>
                <a:srgbClr val="ffffff"/>
              </a:solidFill>
              <a:miter/>
            </a:ln>
          </p:spPr>
          <p:style>
            <a:lnRef idx="0"/>
            <a:fillRef idx="0"/>
            <a:effectRef idx="0"/>
            <a:fontRef idx="minor"/>
          </p:style>
        </p:sp>
        <p:sp>
          <p:nvSpPr>
            <p:cNvPr id="329" name="Line 46"/>
            <p:cNvSpPr/>
            <p:nvPr/>
          </p:nvSpPr>
          <p:spPr>
            <a:xfrm>
              <a:off x="8809920" y="4072320"/>
              <a:ext cx="0" cy="426960"/>
            </a:xfrm>
            <a:prstGeom prst="line">
              <a:avLst/>
            </a:prstGeom>
            <a:ln w="11520">
              <a:solidFill>
                <a:srgbClr val="ffffff"/>
              </a:solidFill>
              <a:miter/>
            </a:ln>
          </p:spPr>
          <p:style>
            <a:lnRef idx="0"/>
            <a:fillRef idx="0"/>
            <a:effectRef idx="0"/>
            <a:fontRef idx="minor"/>
          </p:style>
        </p:sp>
        <p:sp>
          <p:nvSpPr>
            <p:cNvPr id="330" name="Line 47"/>
            <p:cNvSpPr/>
            <p:nvPr/>
          </p:nvSpPr>
          <p:spPr>
            <a:xfrm>
              <a:off x="8809920" y="4502160"/>
              <a:ext cx="0" cy="426960"/>
            </a:xfrm>
            <a:prstGeom prst="line">
              <a:avLst/>
            </a:prstGeom>
            <a:ln w="11520">
              <a:solidFill>
                <a:srgbClr val="ffffff"/>
              </a:solidFill>
              <a:miter/>
            </a:ln>
          </p:spPr>
          <p:style>
            <a:lnRef idx="0"/>
            <a:fillRef idx="0"/>
            <a:effectRef idx="0"/>
            <a:fontRef idx="minor"/>
          </p:style>
        </p:sp>
        <p:sp>
          <p:nvSpPr>
            <p:cNvPr id="331" name="Line 48"/>
            <p:cNvSpPr/>
            <p:nvPr/>
          </p:nvSpPr>
          <p:spPr>
            <a:xfrm>
              <a:off x="12069720" y="1963800"/>
              <a:ext cx="0" cy="393120"/>
            </a:xfrm>
            <a:prstGeom prst="line">
              <a:avLst/>
            </a:prstGeom>
            <a:ln w="11520">
              <a:solidFill>
                <a:srgbClr val="ffffff"/>
              </a:solidFill>
              <a:miter/>
            </a:ln>
          </p:spPr>
          <p:style>
            <a:lnRef idx="0"/>
            <a:fillRef idx="0"/>
            <a:effectRef idx="0"/>
            <a:fontRef idx="minor"/>
          </p:style>
        </p:sp>
        <p:sp>
          <p:nvSpPr>
            <p:cNvPr id="332" name="Line 49"/>
            <p:cNvSpPr/>
            <p:nvPr/>
          </p:nvSpPr>
          <p:spPr>
            <a:xfrm>
              <a:off x="12069720" y="2358720"/>
              <a:ext cx="0" cy="426600"/>
            </a:xfrm>
            <a:prstGeom prst="line">
              <a:avLst/>
            </a:prstGeom>
            <a:ln w="11520">
              <a:solidFill>
                <a:srgbClr val="ffffff"/>
              </a:solidFill>
              <a:miter/>
            </a:ln>
          </p:spPr>
          <p:style>
            <a:lnRef idx="0"/>
            <a:fillRef idx="0"/>
            <a:effectRef idx="0"/>
            <a:fontRef idx="minor"/>
          </p:style>
        </p:sp>
        <p:sp>
          <p:nvSpPr>
            <p:cNvPr id="333" name="Line 50"/>
            <p:cNvSpPr/>
            <p:nvPr/>
          </p:nvSpPr>
          <p:spPr>
            <a:xfrm>
              <a:off x="12069720" y="2786760"/>
              <a:ext cx="0" cy="426960"/>
            </a:xfrm>
            <a:prstGeom prst="line">
              <a:avLst/>
            </a:prstGeom>
            <a:ln w="11520">
              <a:solidFill>
                <a:srgbClr val="ffffff"/>
              </a:solidFill>
              <a:miter/>
            </a:ln>
          </p:spPr>
          <p:style>
            <a:lnRef idx="0"/>
            <a:fillRef idx="0"/>
            <a:effectRef idx="0"/>
            <a:fontRef idx="minor"/>
          </p:style>
        </p:sp>
        <p:sp>
          <p:nvSpPr>
            <p:cNvPr id="334" name="Line 51"/>
            <p:cNvSpPr/>
            <p:nvPr/>
          </p:nvSpPr>
          <p:spPr>
            <a:xfrm>
              <a:off x="12069720" y="3215520"/>
              <a:ext cx="0" cy="426600"/>
            </a:xfrm>
            <a:prstGeom prst="line">
              <a:avLst/>
            </a:prstGeom>
            <a:ln w="11520">
              <a:solidFill>
                <a:srgbClr val="ffffff"/>
              </a:solidFill>
              <a:miter/>
            </a:ln>
          </p:spPr>
          <p:style>
            <a:lnRef idx="0"/>
            <a:fillRef idx="0"/>
            <a:effectRef idx="0"/>
            <a:fontRef idx="minor"/>
          </p:style>
        </p:sp>
        <p:sp>
          <p:nvSpPr>
            <p:cNvPr id="335" name="Line 52"/>
            <p:cNvSpPr/>
            <p:nvPr/>
          </p:nvSpPr>
          <p:spPr>
            <a:xfrm>
              <a:off x="12069720" y="3645360"/>
              <a:ext cx="0" cy="426600"/>
            </a:xfrm>
            <a:prstGeom prst="line">
              <a:avLst/>
            </a:prstGeom>
            <a:ln w="11520">
              <a:solidFill>
                <a:srgbClr val="ffffff"/>
              </a:solidFill>
              <a:miter/>
            </a:ln>
          </p:spPr>
          <p:style>
            <a:lnRef idx="0"/>
            <a:fillRef idx="0"/>
            <a:effectRef idx="0"/>
            <a:fontRef idx="minor"/>
          </p:style>
        </p:sp>
        <p:sp>
          <p:nvSpPr>
            <p:cNvPr id="336" name="Line 53"/>
            <p:cNvSpPr/>
            <p:nvPr/>
          </p:nvSpPr>
          <p:spPr>
            <a:xfrm>
              <a:off x="12069720" y="4072320"/>
              <a:ext cx="0" cy="426960"/>
            </a:xfrm>
            <a:prstGeom prst="line">
              <a:avLst/>
            </a:prstGeom>
            <a:ln w="11520">
              <a:solidFill>
                <a:srgbClr val="ffffff"/>
              </a:solidFill>
              <a:miter/>
            </a:ln>
          </p:spPr>
          <p:style>
            <a:lnRef idx="0"/>
            <a:fillRef idx="0"/>
            <a:effectRef idx="0"/>
            <a:fontRef idx="minor"/>
          </p:style>
        </p:sp>
        <p:sp>
          <p:nvSpPr>
            <p:cNvPr id="337" name="Line 54"/>
            <p:cNvSpPr/>
            <p:nvPr/>
          </p:nvSpPr>
          <p:spPr>
            <a:xfrm>
              <a:off x="12069720" y="4502160"/>
              <a:ext cx="0" cy="426960"/>
            </a:xfrm>
            <a:prstGeom prst="line">
              <a:avLst/>
            </a:prstGeom>
            <a:ln w="11520">
              <a:solidFill>
                <a:srgbClr val="ffffff"/>
              </a:solidFill>
              <a:miter/>
            </a:ln>
          </p:spPr>
          <p:style>
            <a:lnRef idx="0"/>
            <a:fillRef idx="0"/>
            <a:effectRef idx="0"/>
            <a:fontRef idx="minor"/>
          </p:style>
        </p:sp>
      </p:grpSp>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1">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8"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您可以使用</a:t>
            </a:r>
            <a:r>
              <a:rPr b="1" lang="en-US" sz="4800" spc="-1" strike="noStrike">
                <a:solidFill>
                  <a:srgbClr val="0072c6"/>
                </a:solidFill>
                <a:latin typeface="Segoe UI Light"/>
              </a:rPr>
              <a:t>else</a:t>
            </a:r>
            <a:r>
              <a:rPr b="1" lang="en-US" sz="4800" spc="-1" strike="noStrike">
                <a:solidFill>
                  <a:srgbClr val="0072c6"/>
                </a:solidFill>
                <a:latin typeface="Segoe UI Light"/>
              </a:rPr>
              <a:t>添加默認操作</a:t>
            </a:r>
            <a:endParaRPr b="0" lang="en-US" sz="4800" spc="-1" strike="noStrike">
              <a:solidFill>
                <a:srgbClr val="000000"/>
              </a:solidFill>
              <a:latin typeface="Arial"/>
            </a:endParaRPr>
          </a:p>
        </p:txBody>
      </p:sp>
      <p:sp>
        <p:nvSpPr>
          <p:cNvPr id="339" name="CustomShape 2"/>
          <p:cNvSpPr/>
          <p:nvPr/>
        </p:nvSpPr>
        <p:spPr>
          <a:xfrm>
            <a:off x="365040" y="1371600"/>
            <a:ext cx="11704680" cy="478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spcBef>
                <a:spcPts val="598"/>
              </a:spcBef>
            </a:pPr>
            <a:r>
              <a:rPr b="0" lang="en-US" sz="2000" spc="-1" strike="noStrike">
                <a:solidFill>
                  <a:srgbClr val="505050"/>
                </a:solidFill>
                <a:latin typeface="Segoe UI"/>
              </a:rPr>
              <a:t>if price &gt;= 1.00:     #</a:t>
            </a:r>
            <a:r>
              <a:rPr b="0" lang="en-US" sz="2000" spc="-1" strike="noStrike">
                <a:solidFill>
                  <a:srgbClr val="505050"/>
                </a:solidFill>
                <a:latin typeface="Segoe UI"/>
              </a:rPr>
              <a:t>如果</a:t>
            </a:r>
            <a:r>
              <a:rPr b="0" lang="en-US" sz="2000" spc="-1" strike="noStrike">
                <a:solidFill>
                  <a:srgbClr val="505050"/>
                </a:solidFill>
                <a:latin typeface="Segoe UI"/>
              </a:rPr>
              <a:t>price</a:t>
            </a:r>
            <a:r>
              <a:rPr b="0" lang="en-US" sz="2000" spc="-1" strike="noStrike">
                <a:solidFill>
                  <a:srgbClr val="505050"/>
                </a:solidFill>
                <a:latin typeface="Segoe UI"/>
              </a:rPr>
              <a:t>大於等於</a:t>
            </a:r>
            <a:r>
              <a:rPr b="0" lang="en-US" sz="2000" spc="-1" strike="noStrike">
                <a:solidFill>
                  <a:srgbClr val="505050"/>
                </a:solidFill>
                <a:latin typeface="Segoe UI"/>
              </a:rPr>
              <a:t>1.00</a:t>
            </a:r>
            <a:r>
              <a:rPr b="0" lang="en-US" sz="2000" spc="-1" strike="noStrike">
                <a:solidFill>
                  <a:srgbClr val="505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tax = .07            #</a:t>
            </a:r>
            <a:r>
              <a:rPr b="0" lang="en-US" sz="2000" spc="-1" strike="noStrike">
                <a:solidFill>
                  <a:srgbClr val="505050"/>
                </a:solidFill>
                <a:latin typeface="Segoe UI"/>
              </a:rPr>
              <a:t>設</a:t>
            </a:r>
            <a:r>
              <a:rPr b="0" lang="en-US" sz="2000" spc="-1" strike="noStrike">
                <a:solidFill>
                  <a:srgbClr val="505050"/>
                </a:solidFill>
                <a:latin typeface="Segoe UI"/>
              </a:rPr>
              <a:t>tax</a:t>
            </a:r>
            <a:r>
              <a:rPr b="0" lang="en-US" sz="2000" spc="-1" strike="noStrike">
                <a:solidFill>
                  <a:srgbClr val="505050"/>
                </a:solidFill>
                <a:latin typeface="Segoe UI"/>
              </a:rPr>
              <a:t>等於</a:t>
            </a:r>
            <a:r>
              <a:rPr b="0" lang="en-US" sz="2000" spc="-1" strike="noStrike">
                <a:solidFill>
                  <a:srgbClr val="505050"/>
                </a:solidFill>
                <a:latin typeface="Segoe UI"/>
              </a:rPr>
              <a:t>0.07</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print(tax)            #</a:t>
            </a:r>
            <a:r>
              <a:rPr b="0" lang="en-US" sz="2000" spc="-1" strike="noStrike">
                <a:solidFill>
                  <a:srgbClr val="505050"/>
                </a:solidFill>
                <a:latin typeface="Segoe UI"/>
              </a:rPr>
              <a:t>列印</a:t>
            </a:r>
            <a:r>
              <a:rPr b="0" lang="en-US" sz="2000" spc="-1" strike="noStrike">
                <a:solidFill>
                  <a:srgbClr val="505050"/>
                </a:solidFill>
                <a:latin typeface="Segoe UI"/>
              </a:rPr>
              <a:t>tax</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Else:                       #</a:t>
            </a:r>
            <a:r>
              <a:rPr b="0" lang="en-US" sz="2000" spc="-1" strike="noStrike">
                <a:solidFill>
                  <a:srgbClr val="505050"/>
                </a:solidFill>
                <a:latin typeface="Segoe UI"/>
              </a:rPr>
              <a:t>否則</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tax = 0                #</a:t>
            </a:r>
            <a:r>
              <a:rPr b="0" lang="en-US" sz="2000" spc="-1" strike="noStrike">
                <a:solidFill>
                  <a:srgbClr val="505050"/>
                </a:solidFill>
                <a:latin typeface="Segoe UI"/>
              </a:rPr>
              <a:t>設</a:t>
            </a:r>
            <a:r>
              <a:rPr b="0" lang="en-US" sz="2000" spc="-1" strike="noStrike">
                <a:solidFill>
                  <a:srgbClr val="505050"/>
                </a:solidFill>
                <a:latin typeface="Segoe UI"/>
              </a:rPr>
              <a:t>tax</a:t>
            </a:r>
            <a:r>
              <a:rPr b="0" lang="en-US" sz="2000" spc="-1" strike="noStrike">
                <a:solidFill>
                  <a:srgbClr val="505050"/>
                </a:solidFill>
                <a:latin typeface="Segoe UI"/>
              </a:rPr>
              <a:t>等於</a:t>
            </a:r>
            <a:r>
              <a:rPr b="0" lang="en-US" sz="2000" spc="-1" strike="noStrike">
                <a:solidFill>
                  <a:srgbClr val="505050"/>
                </a:solidFill>
                <a:latin typeface="Segoe UI"/>
              </a:rPr>
              <a:t>0</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print(tax)             #</a:t>
            </a:r>
            <a:r>
              <a:rPr b="0" lang="en-US" sz="2000" spc="-1" strike="noStrike">
                <a:solidFill>
                  <a:srgbClr val="505050"/>
                </a:solidFill>
                <a:latin typeface="Segoe UI"/>
              </a:rPr>
              <a:t>列印</a:t>
            </a:r>
            <a:r>
              <a:rPr b="0" lang="en-US" sz="2000" spc="-1" strike="noStrike">
                <a:solidFill>
                  <a:srgbClr val="505050"/>
                </a:solidFill>
                <a:latin typeface="Segoe UI"/>
              </a:rPr>
              <a:t>tax</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0"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如何縮進代碼來更改執行</a:t>
            </a:r>
            <a:endParaRPr b="0" lang="en-US" sz="4800" spc="-1" strike="noStrike">
              <a:solidFill>
                <a:srgbClr val="000000"/>
              </a:solidFill>
              <a:latin typeface="Arial"/>
            </a:endParaRPr>
          </a:p>
        </p:txBody>
      </p:sp>
      <p:sp>
        <p:nvSpPr>
          <p:cNvPr id="341" name="CustomShape 2"/>
          <p:cNvSpPr/>
          <p:nvPr/>
        </p:nvSpPr>
        <p:spPr>
          <a:xfrm>
            <a:off x="365040" y="1371600"/>
            <a:ext cx="11704680" cy="478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spcBef>
                <a:spcPts val="598"/>
              </a:spcBef>
            </a:pPr>
            <a:r>
              <a:rPr b="0" lang="en-US" sz="2000" spc="-1" strike="noStrike">
                <a:solidFill>
                  <a:srgbClr val="505050"/>
                </a:solidFill>
                <a:latin typeface="Segoe UI"/>
              </a:rPr>
              <a:t>if price &gt;= 1.00:     #</a:t>
            </a:r>
            <a:r>
              <a:rPr b="0" lang="en-US" sz="2000" spc="-1" strike="noStrike">
                <a:solidFill>
                  <a:srgbClr val="505050"/>
                </a:solidFill>
                <a:latin typeface="Segoe UI"/>
              </a:rPr>
              <a:t>如果</a:t>
            </a:r>
            <a:r>
              <a:rPr b="0" lang="en-US" sz="2000" spc="-1" strike="noStrike">
                <a:solidFill>
                  <a:srgbClr val="505050"/>
                </a:solidFill>
                <a:latin typeface="Segoe UI"/>
              </a:rPr>
              <a:t>price</a:t>
            </a:r>
            <a:r>
              <a:rPr b="0" lang="en-US" sz="2000" spc="-1" strike="noStrike">
                <a:solidFill>
                  <a:srgbClr val="505050"/>
                </a:solidFill>
                <a:latin typeface="Segoe UI"/>
              </a:rPr>
              <a:t>大於等於</a:t>
            </a:r>
            <a:r>
              <a:rPr b="0" lang="en-US" sz="2000" spc="-1" strike="noStrike">
                <a:solidFill>
                  <a:srgbClr val="505050"/>
                </a:solidFill>
                <a:latin typeface="Segoe UI"/>
              </a:rPr>
              <a:t>1.00</a:t>
            </a:r>
            <a:r>
              <a:rPr b="0" lang="en-US" sz="2000" spc="-1" strike="noStrike">
                <a:solidFill>
                  <a:srgbClr val="505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tax = .07            #</a:t>
            </a:r>
            <a:r>
              <a:rPr b="0" lang="en-US" sz="2000" spc="-1" strike="noStrike">
                <a:solidFill>
                  <a:srgbClr val="505050"/>
                </a:solidFill>
                <a:latin typeface="Segoe UI"/>
              </a:rPr>
              <a:t>設</a:t>
            </a:r>
            <a:r>
              <a:rPr b="0" lang="en-US" sz="2000" spc="-1" strike="noStrike">
                <a:solidFill>
                  <a:srgbClr val="505050"/>
                </a:solidFill>
                <a:latin typeface="Segoe UI"/>
              </a:rPr>
              <a:t>tax</a:t>
            </a:r>
            <a:r>
              <a:rPr b="0" lang="en-US" sz="2000" spc="-1" strike="noStrike">
                <a:solidFill>
                  <a:srgbClr val="505050"/>
                </a:solidFill>
                <a:latin typeface="Segoe UI"/>
              </a:rPr>
              <a:t>等於</a:t>
            </a:r>
            <a:r>
              <a:rPr b="0" lang="en-US" sz="2000" spc="-1" strike="noStrike">
                <a:solidFill>
                  <a:srgbClr val="505050"/>
                </a:solidFill>
                <a:latin typeface="Segoe UI"/>
              </a:rPr>
              <a:t>0.07</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print(tax)            #</a:t>
            </a:r>
            <a:r>
              <a:rPr b="0" lang="en-US" sz="2000" spc="-1" strike="noStrike">
                <a:solidFill>
                  <a:srgbClr val="505050"/>
                </a:solidFill>
                <a:latin typeface="Segoe UI"/>
              </a:rPr>
              <a:t>列印</a:t>
            </a:r>
            <a:r>
              <a:rPr b="0" lang="en-US" sz="2000" spc="-1" strike="noStrike">
                <a:solidFill>
                  <a:srgbClr val="505050"/>
                </a:solidFill>
                <a:latin typeface="Segoe UI"/>
              </a:rPr>
              <a:t>tax</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Else:                       #</a:t>
            </a:r>
            <a:r>
              <a:rPr b="0" lang="en-US" sz="2000" spc="-1" strike="noStrike">
                <a:solidFill>
                  <a:srgbClr val="505050"/>
                </a:solidFill>
                <a:latin typeface="Segoe UI"/>
              </a:rPr>
              <a:t>否則</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tax = 0                #</a:t>
            </a:r>
            <a:r>
              <a:rPr b="0" lang="en-US" sz="2000" spc="-1" strike="noStrike">
                <a:solidFill>
                  <a:srgbClr val="505050"/>
                </a:solidFill>
                <a:latin typeface="Segoe UI"/>
              </a:rPr>
              <a:t>設</a:t>
            </a:r>
            <a:r>
              <a:rPr b="0" lang="en-US" sz="2000" spc="-1" strike="noStrike">
                <a:solidFill>
                  <a:srgbClr val="505050"/>
                </a:solidFill>
                <a:latin typeface="Segoe UI"/>
              </a:rPr>
              <a:t>tax</a:t>
            </a:r>
            <a:r>
              <a:rPr b="0" lang="en-US" sz="2000" spc="-1" strike="noStrike">
                <a:solidFill>
                  <a:srgbClr val="505050"/>
                </a:solidFill>
                <a:latin typeface="Segoe UI"/>
              </a:rPr>
              <a:t>等於</a:t>
            </a:r>
            <a:r>
              <a:rPr b="0" lang="en-US" sz="2000" spc="-1" strike="noStrike">
                <a:solidFill>
                  <a:srgbClr val="505050"/>
                </a:solidFill>
                <a:latin typeface="Segoe UI"/>
              </a:rPr>
              <a:t>0</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print(tax)             #</a:t>
            </a:r>
            <a:r>
              <a:rPr b="0" lang="en-US" sz="2000" spc="-1" strike="noStrike">
                <a:solidFill>
                  <a:srgbClr val="505050"/>
                </a:solidFill>
                <a:latin typeface="Segoe UI"/>
              </a:rPr>
              <a:t>列印</a:t>
            </a:r>
            <a:r>
              <a:rPr b="0" lang="en-US" sz="2000" spc="-1" strike="noStrike">
                <a:solidFill>
                  <a:srgbClr val="505050"/>
                </a:solidFill>
                <a:latin typeface="Segoe UI"/>
              </a:rPr>
              <a:t>tax</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sp>
        <p:nvSpPr>
          <p:cNvPr id="342" name="CustomShape 3"/>
          <p:cNvSpPr/>
          <p:nvPr/>
        </p:nvSpPr>
        <p:spPr>
          <a:xfrm>
            <a:off x="191520" y="3726360"/>
            <a:ext cx="10104480" cy="3041640"/>
          </a:xfrm>
          <a:prstGeom prst="rect">
            <a:avLst/>
          </a:prstGeom>
          <a:noFill/>
          <a:ln>
            <a:noFill/>
          </a:ln>
        </p:spPr>
        <p:style>
          <a:lnRef idx="0"/>
          <a:fillRef idx="0"/>
          <a:effectRef idx="0"/>
          <a:fontRef idx="minor"/>
        </p:style>
        <p:txBody>
          <a:bodyPr tIns="91440" bIns="91440">
            <a:spAutoFit/>
          </a:bodyPr>
          <a:p>
            <a:pPr>
              <a:lnSpc>
                <a:spcPct val="100000"/>
              </a:lnSpc>
            </a:pPr>
            <a:r>
              <a:rPr b="0" lang="en-US" sz="2000" spc="-1" strike="noStrike">
                <a:solidFill>
                  <a:srgbClr val="505050"/>
                </a:solidFill>
                <a:latin typeface="Segoe UI"/>
              </a:rPr>
              <a:t>if price &gt;= 1.00:     #</a:t>
            </a:r>
            <a:r>
              <a:rPr b="0" lang="zh-TW" sz="2000" spc="-1" strike="noStrike">
                <a:solidFill>
                  <a:srgbClr val="505050"/>
                </a:solidFill>
                <a:latin typeface="Segoe UI"/>
              </a:rPr>
              <a:t>如果</a:t>
            </a:r>
            <a:r>
              <a:rPr b="0" lang="en-US" sz="2000" spc="-1" strike="noStrike">
                <a:solidFill>
                  <a:srgbClr val="505050"/>
                </a:solidFill>
                <a:latin typeface="Segoe UI"/>
              </a:rPr>
              <a:t>price</a:t>
            </a:r>
            <a:r>
              <a:rPr b="0" lang="zh-TW" sz="2000" spc="-1" strike="noStrike">
                <a:solidFill>
                  <a:srgbClr val="505050"/>
                </a:solidFill>
                <a:latin typeface="Segoe UI"/>
              </a:rPr>
              <a:t>大於等於</a:t>
            </a:r>
            <a:r>
              <a:rPr b="0" lang="en-US" sz="2000" spc="-1" strike="noStrike">
                <a:solidFill>
                  <a:srgbClr val="505050"/>
                </a:solidFill>
                <a:latin typeface="Segoe UI"/>
              </a:rPr>
              <a:t>1.00</a:t>
            </a:r>
            <a:r>
              <a:rPr b="0" lang="zh-TW" sz="2000" spc="-1" strike="noStrike">
                <a:solidFill>
                  <a:srgbClr val="505050"/>
                </a:solidFill>
                <a:latin typeface="Segoe UI"/>
              </a:rPr>
              <a:t>時</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Segoe UI"/>
              </a:rPr>
              <a:t>    </a:t>
            </a:r>
            <a:r>
              <a:rPr b="0" lang="en-US" sz="2000" spc="-1" strike="noStrike">
                <a:solidFill>
                  <a:srgbClr val="000000"/>
                </a:solidFill>
                <a:latin typeface="Segoe UI"/>
              </a:rPr>
              <a:t>tax = .07            #</a:t>
            </a:r>
            <a:r>
              <a:rPr b="0" lang="zh-TW" sz="2000" spc="-1" strike="noStrike">
                <a:solidFill>
                  <a:srgbClr val="000000"/>
                </a:solidFill>
                <a:latin typeface="Segoe UI"/>
              </a:rPr>
              <a:t>設</a:t>
            </a:r>
            <a:r>
              <a:rPr b="0" lang="en-US" sz="2000" spc="-1" strike="noStrike">
                <a:solidFill>
                  <a:srgbClr val="000000"/>
                </a:solidFill>
                <a:latin typeface="Segoe UI"/>
              </a:rPr>
              <a:t>tax</a:t>
            </a:r>
            <a:r>
              <a:rPr b="0" lang="zh-TW" sz="2000" spc="-1" strike="noStrike">
                <a:solidFill>
                  <a:srgbClr val="000000"/>
                </a:solidFill>
                <a:latin typeface="Segoe UI"/>
              </a:rPr>
              <a:t>等於</a:t>
            </a:r>
            <a:r>
              <a:rPr b="0" lang="en-US" sz="2000" spc="-1" strike="noStrike">
                <a:solidFill>
                  <a:srgbClr val="000000"/>
                </a:solidFill>
                <a:latin typeface="Segoe UI"/>
              </a:rPr>
              <a:t>0.07</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Segoe UI"/>
              </a:rPr>
              <a:t>    </a:t>
            </a:r>
            <a:r>
              <a:rPr b="0" lang="en-US" sz="2000" spc="-1" strike="noStrike">
                <a:solidFill>
                  <a:srgbClr val="000000"/>
                </a:solidFill>
                <a:latin typeface="Segoe UI"/>
              </a:rPr>
              <a:t>print(tax)            #</a:t>
            </a:r>
            <a:r>
              <a:rPr b="0" lang="zh-TW" sz="2000" spc="-1" strike="noStrike">
                <a:solidFill>
                  <a:srgbClr val="000000"/>
                </a:solidFill>
                <a:latin typeface="Segoe UI"/>
              </a:rPr>
              <a:t>列印</a:t>
            </a:r>
            <a:r>
              <a:rPr b="0" lang="en-US" sz="2000" spc="-1" strike="noStrike">
                <a:solidFill>
                  <a:srgbClr val="000000"/>
                </a:solidFill>
                <a:latin typeface="Segoe UI"/>
              </a:rPr>
              <a:t>tax</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Segoe UI"/>
              </a:rPr>
              <a:t>Else:                       #</a:t>
            </a:r>
            <a:r>
              <a:rPr b="0" lang="zh-TW" sz="2000" spc="-1" strike="noStrike">
                <a:solidFill>
                  <a:srgbClr val="000000"/>
                </a:solidFill>
                <a:latin typeface="Segoe UI"/>
              </a:rPr>
              <a:t>否則</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Segoe UI"/>
              </a:rPr>
              <a:t>   </a:t>
            </a:r>
            <a:r>
              <a:rPr b="0" lang="en-US" sz="2000" spc="-1" strike="noStrike">
                <a:solidFill>
                  <a:srgbClr val="000000"/>
                </a:solidFill>
                <a:latin typeface="Segoe UI"/>
              </a:rPr>
              <a:t>tax = 0                #</a:t>
            </a:r>
            <a:r>
              <a:rPr b="0" lang="zh-TW" sz="2000" spc="-1" strike="noStrike">
                <a:solidFill>
                  <a:srgbClr val="000000"/>
                </a:solidFill>
                <a:latin typeface="Segoe UI"/>
              </a:rPr>
              <a:t>設</a:t>
            </a:r>
            <a:r>
              <a:rPr b="0" lang="en-US" sz="2000" spc="-1" strike="noStrike">
                <a:solidFill>
                  <a:srgbClr val="000000"/>
                </a:solidFill>
                <a:latin typeface="Segoe UI"/>
              </a:rPr>
              <a:t>tax</a:t>
            </a:r>
            <a:r>
              <a:rPr b="0" lang="zh-TW" sz="2000" spc="-1" strike="noStrike">
                <a:solidFill>
                  <a:srgbClr val="000000"/>
                </a:solidFill>
                <a:latin typeface="Segoe UI"/>
              </a:rPr>
              <a:t>等於</a:t>
            </a:r>
            <a:r>
              <a:rPr b="0" lang="en-US" sz="2000" spc="-1" strike="noStrike">
                <a:solidFill>
                  <a:srgbClr val="000000"/>
                </a:solidFill>
                <a:latin typeface="Segoe UI"/>
              </a:rPr>
              <a:t>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Segoe UI"/>
              </a:rPr>
              <a:t>print(tax)                #</a:t>
            </a:r>
            <a:r>
              <a:rPr b="0" lang="zh-TW" sz="2000" spc="-1" strike="noStrike">
                <a:solidFill>
                  <a:srgbClr val="000000"/>
                </a:solidFill>
                <a:latin typeface="Segoe UI"/>
              </a:rPr>
              <a:t>列印</a:t>
            </a:r>
            <a:r>
              <a:rPr b="0" lang="en-US" sz="2000" spc="-1" strike="noStrike">
                <a:solidFill>
                  <a:srgbClr val="000000"/>
                </a:solidFill>
                <a:latin typeface="Segoe UI"/>
              </a:rPr>
              <a:t>tax</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spTree>
  </p:cSld>
  <p:timing>
    <p:tnLst>
      <p:par>
        <p:cTn id="9" dur="indefinite" restart="never" nodeType="tmRoot">
          <p:childTnLst>
            <p:seq>
              <p:cTn id="10" dur="indefinite" nodeType="mainSeq">
                <p:childTnLst>
                  <p:par>
                    <p:cTn id="11" dur="indefinite" fill="hold">
                      <p:stCondLst>
                        <p:cond delay="indefinite"/>
                      </p:stCondLst>
                      <p:childTnLst>
                        <p:par>
                          <p:cTn id="12" dur="indefinite" fill="hold">
                            <p:stCondLst>
                              <p:cond delay="0"/>
                            </p:stCondLst>
                            <p:childTnLst>
                              <p:par>
                                <p:cTn id="13" dur="indefinite" nodeType="clickEffect" fill="hold" presetClass="entr" presetID="1">
                                  <p:stCondLst>
                                    <p:cond delay="0"/>
                                  </p:stCondLst>
                                  <p:childTnLst>
                                    <p:set>
                                      <p:cBhvr>
                                        <p:cTn id="14"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3"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比較字符串時要小心</a:t>
            </a:r>
            <a:endParaRPr b="0" lang="en-US" sz="4800" spc="-1" strike="noStrike">
              <a:solidFill>
                <a:srgbClr val="000000"/>
              </a:solidFill>
              <a:latin typeface="Arial"/>
            </a:endParaRPr>
          </a:p>
        </p:txBody>
      </p:sp>
      <p:sp>
        <p:nvSpPr>
          <p:cNvPr id="344" name="CustomShape 2"/>
          <p:cNvSpPr/>
          <p:nvPr/>
        </p:nvSpPr>
        <p:spPr>
          <a:xfrm>
            <a:off x="365040" y="2880000"/>
            <a:ext cx="11704680" cy="288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spcBef>
                <a:spcPts val="598"/>
              </a:spcBef>
            </a:pPr>
            <a:r>
              <a:rPr b="0" lang="en-US" sz="2000" spc="-1" strike="noStrike">
                <a:solidFill>
                  <a:srgbClr val="505050"/>
                </a:solidFill>
                <a:latin typeface="Segoe UI"/>
              </a:rPr>
              <a:t>country = </a:t>
            </a:r>
            <a:r>
              <a:rPr b="0" lang="en-US" sz="2000" spc="-1" strike="noStrike">
                <a:solidFill>
                  <a:srgbClr val="c00000"/>
                </a:solidFill>
                <a:latin typeface="Segoe UI"/>
              </a:rPr>
              <a:t>'CANADA'             #</a:t>
            </a:r>
            <a:r>
              <a:rPr b="0" lang="en-US" sz="2000" spc="-1" strike="noStrike">
                <a:solidFill>
                  <a:srgbClr val="c00000"/>
                </a:solidFill>
                <a:latin typeface="Segoe UI"/>
              </a:rPr>
              <a:t>設</a:t>
            </a:r>
            <a:r>
              <a:rPr b="0" lang="en-US" sz="2000" spc="-1" strike="noStrike">
                <a:solidFill>
                  <a:srgbClr val="c00000"/>
                </a:solidFill>
                <a:latin typeface="Segoe UI"/>
              </a:rPr>
              <a:t>country</a:t>
            </a:r>
            <a:r>
              <a:rPr b="0" lang="en-US" sz="2000" spc="-1" strike="noStrike">
                <a:solidFill>
                  <a:srgbClr val="c00000"/>
                </a:solidFill>
                <a:latin typeface="Segoe UI"/>
              </a:rPr>
              <a:t>等於</a:t>
            </a:r>
            <a:r>
              <a:rPr b="0" lang="en-US" sz="2000" spc="-1" strike="noStrike">
                <a:solidFill>
                  <a:srgbClr val="c00000"/>
                </a:solidFill>
                <a:latin typeface="Segoe UI"/>
              </a:rPr>
              <a:t>'CANADA' </a:t>
            </a:r>
            <a:endParaRPr b="0" lang="en-US" sz="2000" spc="-1" strike="noStrike">
              <a:solidFill>
                <a:srgbClr val="000000"/>
              </a:solidFill>
              <a:latin typeface="Arial"/>
            </a:endParaRPr>
          </a:p>
          <a:p>
            <a:pPr>
              <a:lnSpc>
                <a:spcPct val="90000"/>
              </a:lnSpc>
              <a:spcBef>
                <a:spcPts val="598"/>
              </a:spcBef>
            </a:pPr>
            <a:r>
              <a:rPr b="0" lang="en-US" sz="2000" spc="-1" strike="noStrike">
                <a:solidFill>
                  <a:srgbClr val="c00000"/>
                </a:solidFill>
                <a:latin typeface="Segoe UI"/>
              </a:rPr>
              <a:t>if country == 'canada'</a:t>
            </a:r>
            <a:r>
              <a:rPr b="0" lang="en-US" sz="2000" spc="-1" strike="noStrike">
                <a:solidFill>
                  <a:srgbClr val="002050"/>
                </a:solidFill>
                <a:latin typeface="Segoe UI"/>
              </a:rPr>
              <a:t>:          #</a:t>
            </a:r>
            <a:r>
              <a:rPr b="0" lang="en-US" sz="2000" spc="-1" strike="noStrike">
                <a:solidFill>
                  <a:srgbClr val="002050"/>
                </a:solidFill>
                <a:latin typeface="Segoe UI"/>
              </a:rPr>
              <a:t>如果</a:t>
            </a:r>
            <a:r>
              <a:rPr b="0" lang="en-US" sz="2000" spc="-1" strike="noStrike">
                <a:solidFill>
                  <a:srgbClr val="c00000"/>
                </a:solidFill>
                <a:latin typeface="Segoe UI"/>
              </a:rPr>
              <a:t>country</a:t>
            </a:r>
            <a:r>
              <a:rPr b="0" lang="en-US" sz="2000" spc="-1" strike="noStrike">
                <a:solidFill>
                  <a:srgbClr val="002050"/>
                </a:solidFill>
                <a:latin typeface="Segoe UI"/>
              </a:rPr>
              <a:t>等於</a:t>
            </a:r>
            <a:r>
              <a:rPr b="0" lang="en-US" sz="2000" spc="-1" strike="noStrike">
                <a:solidFill>
                  <a:srgbClr val="c00000"/>
                </a:solidFill>
                <a:latin typeface="Segoe UI"/>
              </a:rPr>
              <a:t>'canada'</a:t>
            </a:r>
            <a:r>
              <a:rPr b="0" lang="en-US" sz="2000" spc="-1" strike="noStrike">
                <a:solidFill>
                  <a:srgbClr val="002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002050"/>
                </a:solidFill>
                <a:latin typeface="Segoe UI"/>
              </a:rPr>
              <a:t>    </a:t>
            </a:r>
            <a:r>
              <a:rPr b="0" lang="en-US" sz="2000" spc="-1" strike="noStrike">
                <a:solidFill>
                  <a:srgbClr val="002050"/>
                </a:solidFill>
                <a:latin typeface="Segoe UI"/>
              </a:rPr>
              <a:t>print(</a:t>
            </a:r>
            <a:r>
              <a:rPr b="0" lang="en-US" sz="2000" spc="-1" strike="noStrike">
                <a:solidFill>
                  <a:srgbClr val="c00000"/>
                </a:solidFill>
                <a:latin typeface="Segoe UI"/>
              </a:rPr>
              <a:t>'Oh look a Canadian'</a:t>
            </a:r>
            <a:r>
              <a:rPr b="0" lang="en-US" sz="2000" spc="-1" strike="noStrike">
                <a:solidFill>
                  <a:srgbClr val="002050"/>
                </a:solidFill>
                <a:latin typeface="Segoe UI"/>
              </a:rPr>
              <a:t>)#</a:t>
            </a:r>
            <a:r>
              <a:rPr b="0" lang="en-US" sz="2000" spc="-1" strike="noStrike">
                <a:solidFill>
                  <a:srgbClr val="002050"/>
                </a:solidFill>
                <a:latin typeface="Segoe UI"/>
              </a:rPr>
              <a:t>列印</a:t>
            </a:r>
            <a:r>
              <a:rPr b="0" lang="en-US" sz="2000" spc="-1" strike="noStrike">
                <a:solidFill>
                  <a:srgbClr val="c00000"/>
                </a:solidFill>
                <a:latin typeface="Segoe UI"/>
              </a:rPr>
              <a:t>'Oh look a Canadian'</a:t>
            </a:r>
            <a:endParaRPr b="0" lang="en-US" sz="2000" spc="-1" strike="noStrike">
              <a:solidFill>
                <a:srgbClr val="000000"/>
              </a:solidFill>
              <a:latin typeface="Arial"/>
            </a:endParaRPr>
          </a:p>
          <a:p>
            <a:pPr>
              <a:lnSpc>
                <a:spcPct val="90000"/>
              </a:lnSpc>
              <a:spcBef>
                <a:spcPts val="598"/>
              </a:spcBef>
            </a:pPr>
            <a:r>
              <a:rPr b="0" lang="en-US" sz="2000" spc="-1" strike="noStrike">
                <a:solidFill>
                  <a:srgbClr val="002050"/>
                </a:solidFill>
                <a:latin typeface="Segoe UI"/>
              </a:rPr>
              <a:t>else:                                        #</a:t>
            </a:r>
            <a:r>
              <a:rPr b="0" lang="en-US" sz="2000" spc="-1" strike="noStrike">
                <a:solidFill>
                  <a:srgbClr val="002050"/>
                </a:solidFill>
                <a:latin typeface="Segoe UI"/>
              </a:rPr>
              <a:t>否則</a:t>
            </a:r>
            <a:endParaRPr b="0" lang="en-US" sz="2000" spc="-1" strike="noStrike">
              <a:solidFill>
                <a:srgbClr val="000000"/>
              </a:solidFill>
              <a:latin typeface="Arial"/>
            </a:endParaRPr>
          </a:p>
          <a:p>
            <a:pPr>
              <a:lnSpc>
                <a:spcPct val="90000"/>
              </a:lnSpc>
              <a:spcBef>
                <a:spcPts val="598"/>
              </a:spcBef>
            </a:pPr>
            <a:r>
              <a:rPr b="0" lang="en-US" sz="2000" spc="-1" strike="noStrike">
                <a:solidFill>
                  <a:srgbClr val="002050"/>
                </a:solidFill>
                <a:latin typeface="Segoe UI"/>
              </a:rPr>
              <a:t>    </a:t>
            </a:r>
            <a:r>
              <a:rPr b="0" lang="en-US" sz="2000" spc="-1" strike="noStrike">
                <a:solidFill>
                  <a:srgbClr val="002050"/>
                </a:solidFill>
                <a:latin typeface="Segoe UI"/>
              </a:rPr>
              <a:t>print(</a:t>
            </a:r>
            <a:r>
              <a:rPr b="0" lang="en-US" sz="2000" spc="-1" strike="noStrike">
                <a:solidFill>
                  <a:srgbClr val="c00000"/>
                </a:solidFill>
                <a:latin typeface="Segoe UI"/>
              </a:rPr>
              <a:t>'You are not from Canada'</a:t>
            </a:r>
            <a:r>
              <a:rPr b="0" lang="en-US" sz="2000" spc="-1" strike="noStrike">
                <a:solidFill>
                  <a:srgbClr val="002050"/>
                </a:solidFill>
                <a:latin typeface="Segoe UI"/>
              </a:rPr>
              <a:t>)#</a:t>
            </a:r>
            <a:r>
              <a:rPr b="0" lang="en-US" sz="2000" spc="-1" strike="noStrike">
                <a:solidFill>
                  <a:srgbClr val="002050"/>
                </a:solidFill>
                <a:latin typeface="Segoe UI"/>
              </a:rPr>
              <a:t>列印</a:t>
            </a:r>
            <a:r>
              <a:rPr b="0" lang="en-US" sz="2000" spc="-1" strike="noStrike">
                <a:solidFill>
                  <a:srgbClr val="c00000"/>
                </a:solidFill>
                <a:latin typeface="Segoe UI"/>
              </a:rPr>
              <a:t>'You are not from Canada'</a:t>
            </a:r>
            <a:endParaRPr b="0" lang="en-US" sz="2000" spc="-1" strike="noStrike">
              <a:solidFill>
                <a:srgbClr val="000000"/>
              </a:solidFill>
              <a:latin typeface="Arial"/>
            </a:endParaRPr>
          </a:p>
        </p:txBody>
      </p:sp>
      <p:sp>
        <p:nvSpPr>
          <p:cNvPr id="345" name="CustomShape 3"/>
          <p:cNvSpPr/>
          <p:nvPr/>
        </p:nvSpPr>
        <p:spPr>
          <a:xfrm>
            <a:off x="365040" y="5029200"/>
            <a:ext cx="11704680" cy="1650600"/>
          </a:xfrm>
          <a:prstGeom prst="rect">
            <a:avLst/>
          </a:prstGeom>
          <a:solidFill>
            <a:srgbClr val="505050"/>
          </a:solidFill>
          <a:ln>
            <a:noFill/>
          </a:ln>
        </p:spPr>
        <p:style>
          <a:lnRef idx="0"/>
          <a:fillRef idx="0"/>
          <a:effectRef idx="0"/>
          <a:fontRef idx="minor"/>
        </p:style>
        <p:txBody>
          <a:bodyPr tIns="91440" bIns="91440">
            <a:spAutoFit/>
          </a:bodyPr>
          <a:p>
            <a:pPr>
              <a:lnSpc>
                <a:spcPct val="90000"/>
              </a:lnSpc>
              <a:spcBef>
                <a:spcPts val="598"/>
              </a:spcBef>
            </a:pPr>
            <a:r>
              <a:rPr b="0" lang="en-US" sz="3200" spc="-1" strike="noStrike">
                <a:solidFill>
                  <a:srgbClr val="505050"/>
                </a:solidFill>
                <a:latin typeface="Consolas"/>
              </a:rPr>
              <a:t>You are not from Canada</a:t>
            </a:r>
            <a:endParaRPr b="0" lang="en-US" sz="3200" spc="-1" strike="noStrike">
              <a:solidFill>
                <a:srgbClr val="000000"/>
              </a:solidFill>
              <a:latin typeface="Arial"/>
            </a:endParaRPr>
          </a:p>
          <a:p>
            <a:pPr>
              <a:lnSpc>
                <a:spcPct val="90000"/>
              </a:lnSpc>
              <a:spcBef>
                <a:spcPts val="598"/>
              </a:spcBef>
            </a:pPr>
            <a:endParaRPr b="0" lang="en-US" sz="3200" spc="-1" strike="noStrike">
              <a:solidFill>
                <a:srgbClr val="000000"/>
              </a:solidFill>
              <a:latin typeface="Arial"/>
            </a:endParaRPr>
          </a:p>
          <a:p>
            <a:pPr>
              <a:lnSpc>
                <a:spcPct val="90000"/>
              </a:lnSpc>
              <a:spcBef>
                <a:spcPts val="598"/>
              </a:spcBef>
            </a:pPr>
            <a:endParaRPr b="0" lang="en-US" sz="3200" spc="-1" strike="noStrike">
              <a:solidFill>
                <a:srgbClr val="000000"/>
              </a:solidFill>
              <a:latin typeface="Arial"/>
            </a:endParaRPr>
          </a:p>
        </p:txBody>
      </p:sp>
      <p:sp>
        <p:nvSpPr>
          <p:cNvPr id="346" name="CustomShape 4"/>
          <p:cNvSpPr/>
          <p:nvPr/>
        </p:nvSpPr>
        <p:spPr>
          <a:xfrm rot="10800000">
            <a:off x="9720000" y="3312000"/>
            <a:ext cx="2592000" cy="2160000"/>
          </a:xfrm>
          <a:custGeom>
            <a:avLst/>
            <a:gdLst/>
            <a:ahLst/>
            <a:rect l="0" t="0" r="r" b="b"/>
            <a:pathLst>
              <a:path w="7202" h="6002">
                <a:moveTo>
                  <a:pt x="0" y="1500"/>
                </a:moveTo>
                <a:lnTo>
                  <a:pt x="5400" y="1500"/>
                </a:lnTo>
                <a:lnTo>
                  <a:pt x="5400" y="0"/>
                </a:lnTo>
                <a:lnTo>
                  <a:pt x="7201" y="3000"/>
                </a:lnTo>
                <a:lnTo>
                  <a:pt x="5400" y="6001"/>
                </a:lnTo>
                <a:lnTo>
                  <a:pt x="5400" y="4500"/>
                </a:lnTo>
                <a:lnTo>
                  <a:pt x="0" y="4500"/>
                </a:lnTo>
                <a:lnTo>
                  <a:pt x="0" y="1500"/>
                </a:lnTo>
              </a:path>
            </a:pathLst>
          </a:custGeom>
          <a:solidFill>
            <a:srgbClr val="ff0000"/>
          </a:solidFill>
          <a:ln>
            <a:noFill/>
          </a:ln>
        </p:spPr>
        <p:style>
          <a:lnRef idx="0"/>
          <a:fillRef idx="0"/>
          <a:effectRef idx="0"/>
          <a:fontRef idx="minor"/>
        </p:style>
      </p:sp>
      <p:sp>
        <p:nvSpPr>
          <p:cNvPr id="347" name="CustomShape 5"/>
          <p:cNvSpPr/>
          <p:nvPr/>
        </p:nvSpPr>
        <p:spPr>
          <a:xfrm>
            <a:off x="7132680" y="1660680"/>
            <a:ext cx="2743200" cy="1225440"/>
          </a:xfrm>
          <a:prstGeom prst="rect">
            <a:avLst/>
          </a:prstGeom>
          <a:noFill/>
          <a:ln w="38160">
            <a:solidFill>
              <a:srgbClr val="ff0000"/>
            </a:solidFill>
            <a:round/>
          </a:ln>
        </p:spPr>
        <p:style>
          <a:lnRef idx="0"/>
          <a:fillRef idx="0"/>
          <a:effectRef idx="0"/>
          <a:fontRef idx="minor"/>
        </p:style>
        <p:txBody>
          <a:bodyPr lIns="182880" rIns="182880" tIns="146160" bIns="146160">
            <a:noAutofit/>
          </a:bodyPr>
          <a:p>
            <a:pPr algn="ctr">
              <a:lnSpc>
                <a:spcPct val="90000"/>
              </a:lnSpc>
            </a:pPr>
            <a:r>
              <a:rPr b="0" lang="en-US" sz="2400" spc="-1" strike="noStrike">
                <a:solidFill>
                  <a:srgbClr val="ffffff"/>
                </a:solidFill>
                <a:latin typeface="Segoe UI"/>
                <a:ea typeface="Segoe UI"/>
              </a:rPr>
              <a:t>String comparisons are case sensitive</a:t>
            </a:r>
            <a:endParaRPr b="0" lang="en-US" sz="2400" spc="-1" strike="noStrike">
              <a:solidFill>
                <a:srgbClr val="000000"/>
              </a:solidFill>
              <a:latin typeface="Arial"/>
            </a:endParaRPr>
          </a:p>
        </p:txBody>
      </p:sp>
    </p:spTree>
  </p:cSld>
  <p:timing>
    <p:tnLst>
      <p:par>
        <p:cTn id="15" dur="indefinite" restart="never" nodeType="tmRoot">
          <p:childTnLst>
            <p:seq>
              <p:cTn id="16" dur="indefinite" nodeType="mainSeq">
                <p:childTnLst>
                  <p:par>
                    <p:cTn id="17" dur="indefinite" fill="hold">
                      <p:stCondLst>
                        <p:cond delay="indefinite"/>
                      </p:stCondLst>
                      <p:childTnLst>
                        <p:par>
                          <p:cTn id="18" dur="indefinite" fill="hold">
                            <p:stCondLst>
                              <p:cond delay="0"/>
                            </p:stCondLst>
                            <p:childTnLst>
                              <p:par>
                                <p:cTn id="19" dur="indefinite" nodeType="clickEffect" fill="hold" presetClass="entr" presetID="1">
                                  <p:stCondLst>
                                    <p:cond delay="0"/>
                                  </p:stCondLst>
                                  <p:childTnLst>
                                    <p:set>
                                      <p:cBhvr>
                                        <p:cTn id="20" dur="1" fill="hold">
                                          <p:stCondLst>
                                            <p:cond delay="0"/>
                                          </p:stCondLst>
                                        </p:cTn>
                                        <p:tgtEl>
                                          <p:spTgt spid="345"/>
                                        </p:tgtEl>
                                        <p:attrNameLst>
                                          <p:attrName>style.visibility</p:attrName>
                                        </p:attrNameLst>
                                      </p:cBhvr>
                                      <p:to>
                                        <p:strVal val="visible"/>
                                      </p:to>
                                    </p:set>
                                  </p:childTnLst>
                                </p:cTn>
                              </p:par>
                            </p:childTnLst>
                          </p:cTn>
                        </p:par>
                      </p:childTnLst>
                    </p:cTn>
                  </p:par>
                  <p:par>
                    <p:cTn id="21" dur="indefinite" fill="hold">
                      <p:stCondLst>
                        <p:cond delay="indefinite"/>
                      </p:stCondLst>
                      <p:childTnLst>
                        <p:par>
                          <p:cTn id="22" dur="indefinite" fill="hold">
                            <p:stCondLst>
                              <p:cond delay="0"/>
                            </p:stCondLst>
                            <p:childTnLst>
                              <p:par>
                                <p:cTn id="23" dur="indefinite" nodeType="clickEffect" fill="hold" presetClass="entr" presetID="1">
                                  <p:stCondLst>
                                    <p:cond delay="0"/>
                                  </p:stCondLst>
                                  <p:childTnLst>
                                    <p:set>
                                      <p:cBhvr>
                                        <p:cTn id="24" dur="1" fill="hold">
                                          <p:stCondLst>
                                            <p:cond delay="0"/>
                                          </p:stCondLst>
                                        </p:cTn>
                                        <p:tgtEl>
                                          <p:spTgt spid="346"/>
                                        </p:tgtEl>
                                        <p:attrNameLst>
                                          <p:attrName>style.visibility</p:attrName>
                                        </p:attrNameLst>
                                      </p:cBhvr>
                                      <p:to>
                                        <p:strVal val="visible"/>
                                      </p:to>
                                    </p:set>
                                  </p:childTnLst>
                                </p:cTn>
                              </p:par>
                              <p:par>
                                <p:cTn id="25" dur="indefinite" nodeType="withEffect" fill="hold" presetClass="entr" presetID="1">
                                  <p:stCondLst>
                                    <p:cond delay="0"/>
                                  </p:stCondLst>
                                  <p:childTnLst>
                                    <p:set>
                                      <p:cBhvr>
                                        <p:cTn id="26"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34453</TotalTime>
  <Application>LibreOffice/6.1.5.2$Linux_ARM_EABI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2019-12-28T18:56:00Z</dcterms:created>
  <dc:creator/>
  <dc:description/>
  <dc:language>zh-TW</dc:language>
  <cp:lastModifiedBy/>
  <dcterms:modified xsi:type="dcterms:W3CDTF">2019-12-28T19:02:16Z</dcterms:modified>
  <cp:revision>1</cp:revision>
  <dc:subject/>
  <dc:title/>
</cp:coreProperties>
</file>