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3.xml" ContentType="application/vnd.openxmlformats-officedocument.presentationml.notesSlide+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png" ContentType="image/png"/>
  <Override PartName="/ppt/media/image1.png" ContentType="image/png"/>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7.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Lst>
  <p:sldSz cx="12438062" cy="699452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1"/>
          <p:cNvSpPr/>
          <p:nvPr/>
        </p:nvSpPr>
        <p:spPr>
          <a:xfrm>
            <a:off x="0" y="0"/>
            <a:ext cx="6858000" cy="9144000"/>
          </a:xfrm>
          <a:prstGeom prst="rect">
            <a:avLst/>
          </a:prstGeom>
          <a:solidFill>
            <a:srgbClr val="ffffff"/>
          </a:solidFill>
          <a:ln w="9360">
            <a:noFill/>
          </a:ln>
        </p:spPr>
      </p:sp>
      <p:sp>
        <p:nvSpPr>
          <p:cNvPr id="277" name="PlaceHolder 2"/>
          <p:cNvSpPr>
            <a:spLocks noGrp="1"/>
          </p:cNvSpPr>
          <p:nvPr>
            <p:ph type="sldImg"/>
          </p:nvPr>
        </p:nvSpPr>
        <p:spPr>
          <a:xfrm>
            <a:off x="215640" y="812880"/>
            <a:ext cx="7126200" cy="4006800"/>
          </a:xfrm>
          <a:prstGeom prst="rect">
            <a:avLst/>
          </a:prstGeom>
        </p:spPr>
        <p:txBody>
          <a:bodyPr lIns="0" rIns="0" tIns="0" bIns="0" anchor="ctr">
            <a:noAutofit/>
          </a:bodyPr>
          <a:p>
            <a:r>
              <a:rPr b="0" lang="en-US" sz="1800" spc="-1" strike="noStrike">
                <a:solidFill>
                  <a:srgbClr val="505050"/>
                </a:solidFill>
                <a:latin typeface="Segoe UI"/>
              </a:rPr>
              <a:t>Click to move the slide</a:t>
            </a:r>
            <a:endParaRPr b="0" lang="en-US" sz="1800" spc="-1" strike="noStrike">
              <a:solidFill>
                <a:srgbClr val="505050"/>
              </a:solidFill>
              <a:latin typeface="Segoe UI"/>
            </a:endParaRPr>
          </a:p>
        </p:txBody>
      </p:sp>
      <p:sp>
        <p:nvSpPr>
          <p:cNvPr id="278" name="PlaceHolder 3"/>
          <p:cNvSpPr>
            <a:spLocks noGrp="1"/>
          </p:cNvSpPr>
          <p:nvPr>
            <p:ph type="body"/>
          </p:nvPr>
        </p:nvSpPr>
        <p:spPr>
          <a:xfrm>
            <a:off x="755280" y="5078160"/>
            <a:ext cx="6046920" cy="4809960"/>
          </a:xfrm>
          <a:prstGeom prst="rect">
            <a:avLst/>
          </a:prstGeom>
        </p:spPr>
        <p:txBody>
          <a:bodyPr lIns="0" rIns="0" tIns="0" bIns="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279" name="PlaceHolder 4"/>
          <p:cNvSpPr>
            <a:spLocks noGrp="1"/>
          </p:cNvSpPr>
          <p:nvPr>
            <p:ph type="hdr"/>
          </p:nvPr>
        </p:nvSpPr>
        <p:spPr>
          <a:xfrm>
            <a:off x="0" y="0"/>
            <a:ext cx="3279600" cy="533520"/>
          </a:xfrm>
          <a:prstGeom prst="rect">
            <a:avLst/>
          </a:prstGeom>
        </p:spPr>
        <p:txBody>
          <a:bodyPr lIns="0" rIns="0" tIns="0" bIns="0">
            <a:noAutofit/>
          </a:bodyPr>
          <a:p>
            <a:pPr>
              <a:lnSpc>
                <a:spcPct val="95000"/>
              </a:lnSpc>
            </a:pPr>
            <a:r>
              <a:rPr b="0" lang="en-US" sz="1400" spc="-1" strike="noStrike">
                <a:solidFill>
                  <a:srgbClr val="000000"/>
                </a:solidFill>
                <a:latin typeface="Times New Roman"/>
              </a:rPr>
              <a:t>&lt;header&gt;</a:t>
            </a:r>
            <a:endParaRPr b="0" lang="en-US" sz="1400" spc="-1" strike="noStrike">
              <a:latin typeface="Times New Roman"/>
            </a:endParaRPr>
          </a:p>
        </p:txBody>
      </p:sp>
      <p:sp>
        <p:nvSpPr>
          <p:cNvPr id="280" name="PlaceHolder 5"/>
          <p:cNvSpPr>
            <a:spLocks noGrp="1"/>
          </p:cNvSpPr>
          <p:nvPr>
            <p:ph type="dt"/>
          </p:nvPr>
        </p:nvSpPr>
        <p:spPr>
          <a:xfrm>
            <a:off x="4277880" y="0"/>
            <a:ext cx="3279960" cy="533520"/>
          </a:xfrm>
          <a:prstGeom prst="rect">
            <a:avLst/>
          </a:prstGeom>
        </p:spPr>
        <p:txBody>
          <a:bodyPr lIns="0" rIns="0" tIns="0" bIns="0">
            <a:noAutofit/>
          </a:bodyPr>
          <a:p>
            <a:pPr algn="r">
              <a:lnSpc>
                <a:spcPct val="95000"/>
              </a:lnSpc>
            </a:pPr>
            <a:r>
              <a:rPr b="0" lang="en-US" sz="1400" spc="-1" strike="noStrike">
                <a:solidFill>
                  <a:srgbClr val="000000"/>
                </a:solidFill>
                <a:latin typeface="Times New Roman"/>
              </a:rPr>
              <a:t>&lt;date/time&gt;</a:t>
            </a:r>
            <a:endParaRPr b="0" lang="en-US" sz="1400" spc="-1" strike="noStrike">
              <a:latin typeface="Times New Roman"/>
            </a:endParaRPr>
          </a:p>
        </p:txBody>
      </p:sp>
      <p:sp>
        <p:nvSpPr>
          <p:cNvPr id="281" name="PlaceHolder 6"/>
          <p:cNvSpPr>
            <a:spLocks noGrp="1"/>
          </p:cNvSpPr>
          <p:nvPr>
            <p:ph type="ftr"/>
          </p:nvPr>
        </p:nvSpPr>
        <p:spPr>
          <a:xfrm>
            <a:off x="0" y="10156680"/>
            <a:ext cx="3279600" cy="533520"/>
          </a:xfrm>
          <a:prstGeom prst="rect">
            <a:avLst/>
          </a:prstGeom>
        </p:spPr>
        <p:txBody>
          <a:bodyPr lIns="0" rIns="0" tIns="0" bIns="0" anchor="b">
            <a:noAutofit/>
          </a:bodyPr>
          <a:p>
            <a:pPr>
              <a:lnSpc>
                <a:spcPct val="95000"/>
              </a:lnSpc>
            </a:pPr>
            <a:r>
              <a:rPr b="0" lang="en-US" sz="1400" spc="-1" strike="noStrike">
                <a:solidFill>
                  <a:srgbClr val="000000"/>
                </a:solidFill>
                <a:latin typeface="Times New Roman"/>
              </a:rPr>
              <a:t>&lt;footer&gt;</a:t>
            </a:r>
            <a:endParaRPr b="0" lang="en-US" sz="1400" spc="-1" strike="noStrike">
              <a:latin typeface="Times New Roman"/>
            </a:endParaRPr>
          </a:p>
        </p:txBody>
      </p:sp>
      <p:sp>
        <p:nvSpPr>
          <p:cNvPr id="282" name="PlaceHolder 7"/>
          <p:cNvSpPr>
            <a:spLocks noGrp="1"/>
          </p:cNvSpPr>
          <p:nvPr>
            <p:ph type="sldNum"/>
          </p:nvPr>
        </p:nvSpPr>
        <p:spPr>
          <a:xfrm>
            <a:off x="4277880" y="10156680"/>
            <a:ext cx="3279960" cy="533520"/>
          </a:xfrm>
          <a:prstGeom prst="rect">
            <a:avLst/>
          </a:prstGeom>
        </p:spPr>
        <p:txBody>
          <a:bodyPr lIns="0" rIns="0" tIns="0" bIns="0" anchor="b">
            <a:noAutofit/>
          </a:bodyPr>
          <a:p>
            <a:pPr algn="r">
              <a:lnSpc>
                <a:spcPct val="95000"/>
              </a:lnSpc>
            </a:pPr>
            <a:fld id="{FC9A20D8-70EE-4179-B609-B4D0E0E8FA7C}" type="slidenum">
              <a:rPr b="0" lang="en-US" sz="1400" spc="-1" strike="noStrike">
                <a:solidFill>
                  <a:srgbClr val="000000"/>
                </a:solidFill>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380880" y="685800"/>
            <a:ext cx="6096240" cy="3429000"/>
          </a:xfrm>
          <a:prstGeom prst="rect">
            <a:avLst/>
          </a:prstGeom>
        </p:spPr>
      </p:sp>
      <p:sp>
        <p:nvSpPr>
          <p:cNvPr id="290"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291"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0D69FF99-EE6D-4305-86DF-A15D57E9A411}"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292"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03:34:37 PM</a:t>
            </a:r>
            <a:endParaRPr b="0" lang="en-US" sz="1800" spc="-1" strike="noStrike">
              <a:solidFill>
                <a:srgbClr val="000000"/>
              </a:solidFill>
              <a:latin typeface="Arial"/>
            </a:endParaRPr>
          </a:p>
        </p:txBody>
      </p:sp>
      <p:sp>
        <p:nvSpPr>
          <p:cNvPr id="293"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294"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380880" y="685800"/>
            <a:ext cx="6096240" cy="3429000"/>
          </a:xfrm>
          <a:prstGeom prst="rect">
            <a:avLst/>
          </a:prstGeom>
        </p:spPr>
      </p:sp>
      <p:sp>
        <p:nvSpPr>
          <p:cNvPr id="296"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297"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E281CB7A-5B4F-481A-BFA4-FDB9782CCA6C}"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298"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03:34:37 PM</a:t>
            </a:r>
            <a:endParaRPr b="0" lang="en-US" sz="1800" spc="-1" strike="noStrike">
              <a:solidFill>
                <a:srgbClr val="000000"/>
              </a:solidFill>
              <a:latin typeface="Arial"/>
            </a:endParaRPr>
          </a:p>
        </p:txBody>
      </p:sp>
      <p:sp>
        <p:nvSpPr>
          <p:cNvPr id="299"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300"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380880" y="685800"/>
            <a:ext cx="6096240" cy="3429000"/>
          </a:xfrm>
          <a:prstGeom prst="rect">
            <a:avLst/>
          </a:prstGeom>
        </p:spPr>
      </p:sp>
      <p:sp>
        <p:nvSpPr>
          <p:cNvPr id="302" name="PlaceHolder 2"/>
          <p:cNvSpPr>
            <a:spLocks noGrp="1"/>
          </p:cNvSpPr>
          <p:nvPr>
            <p:ph type="body"/>
          </p:nvPr>
        </p:nvSpPr>
        <p:spPr>
          <a:xfrm>
            <a:off x="685800" y="4343400"/>
            <a:ext cx="5486400" cy="4114800"/>
          </a:xfrm>
          <a:prstGeom prst="rect">
            <a:avLst/>
          </a:prstGeom>
        </p:spPr>
        <p:txBody>
          <a:bodyPr lIns="0" rIns="0" tIns="0" bIns="0" anchor="ctr">
            <a:spAutoFit/>
          </a:bodyPr>
          <a:p>
            <a:endParaRPr b="0" lang="en-US" sz="1200" spc="-1" strike="noStrike">
              <a:solidFill>
                <a:srgbClr val="000000"/>
              </a:solidFill>
              <a:latin typeface="Times New Roman"/>
            </a:endParaRPr>
          </a:p>
        </p:txBody>
      </p:sp>
      <p:sp>
        <p:nvSpPr>
          <p:cNvPr id="303" name="CustomShape 3"/>
          <p:cNvSpPr/>
          <p:nvPr/>
        </p:nvSpPr>
        <p:spPr>
          <a:xfrm>
            <a:off x="5908680" y="8685360"/>
            <a:ext cx="94608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fld id="{B9533098-2192-428C-8D66-2032A988A338}" type="slidenum">
              <a:rPr b="0" lang="en-US" sz="1800" spc="-1" strike="noStrike">
                <a:solidFill>
                  <a:srgbClr val="505050"/>
                </a:solidFill>
                <a:latin typeface="+mn-lt"/>
                <a:ea typeface="+mn-ea"/>
              </a:rPr>
              <a:t>&lt;number&gt;</a:t>
            </a:fld>
            <a:endParaRPr b="0" lang="en-US" sz="1800" spc="-1" strike="noStrike">
              <a:solidFill>
                <a:srgbClr val="000000"/>
              </a:solidFill>
              <a:latin typeface="Arial"/>
            </a:endParaRPr>
          </a:p>
        </p:txBody>
      </p:sp>
      <p:sp>
        <p:nvSpPr>
          <p:cNvPr id="304" name="CustomShape 4"/>
          <p:cNvSpPr/>
          <p:nvPr/>
        </p:nvSpPr>
        <p:spPr>
          <a:xfrm>
            <a:off x="388476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505050"/>
                </a:solidFill>
                <a:latin typeface="+mn-lt"/>
                <a:ea typeface="+mn-ea"/>
              </a:rPr>
              <a:t>10/20/19 03:34:37 PM</a:t>
            </a:r>
            <a:endParaRPr b="0" lang="en-US" sz="1800" spc="-1" strike="noStrike">
              <a:solidFill>
                <a:srgbClr val="000000"/>
              </a:solidFill>
              <a:latin typeface="Arial"/>
            </a:endParaRPr>
          </a:p>
        </p:txBody>
      </p:sp>
      <p:sp>
        <p:nvSpPr>
          <p:cNvPr id="305" name="CustomShape 5"/>
          <p:cNvSpPr/>
          <p:nvPr/>
        </p:nvSpPr>
        <p:spPr>
          <a:xfrm>
            <a:off x="0" y="8686800"/>
            <a:ext cx="5919840" cy="355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0" lang="en-US" sz="400" spc="-1" strike="noStrike">
                <a:solidFill>
                  <a:srgbClr val="505050"/>
                </a:solidFill>
                <a:latin typeface="Segoe UI"/>
                <a:ea typeface="Segoe UI"/>
              </a:rPr>
              <a:t>© 2014 Microsoft Corporation. All rights reserved. MICROSOFT MAKES NO WARRANTIES, EXPRESS, IMPLIED OR STATUTORY, AS TO THE INFORMATION IN THIS PRESENTATION.</a:t>
            </a:r>
            <a:endParaRPr b="0" lang="en-US" sz="400" spc="-1" strike="noStrike">
              <a:solidFill>
                <a:srgbClr val="000000"/>
              </a:solidFill>
              <a:latin typeface="Arial"/>
            </a:endParaRPr>
          </a:p>
        </p:txBody>
      </p:sp>
      <p:sp>
        <p:nvSpPr>
          <p:cNvPr id="306" name="CustomShape 6"/>
          <p:cNvSpPr/>
          <p:nvPr/>
        </p:nvSpPr>
        <p:spPr>
          <a:xfrm>
            <a:off x="0" y="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06" name="PlaceHolder 2"/>
          <p:cNvSpPr>
            <a:spLocks noGrp="1"/>
          </p:cNvSpPr>
          <p:nvPr>
            <p:ph type="body"/>
          </p:nvPr>
        </p:nvSpPr>
        <p:spPr>
          <a:xfrm>
            <a:off x="364680" y="13716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7" name="PlaceHolder 3"/>
          <p:cNvSpPr>
            <a:spLocks noGrp="1"/>
          </p:cNvSpPr>
          <p:nvPr>
            <p:ph type="body"/>
          </p:nvPr>
        </p:nvSpPr>
        <p:spPr>
          <a:xfrm>
            <a:off x="364680" y="46944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09"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0"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1" name="PlaceHolder 4"/>
          <p:cNvSpPr>
            <a:spLocks noGrp="1"/>
          </p:cNvSpPr>
          <p:nvPr>
            <p:ph type="body"/>
          </p:nvPr>
        </p:nvSpPr>
        <p:spPr>
          <a:xfrm>
            <a:off x="36468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2" name="PlaceHolder 5"/>
          <p:cNvSpPr>
            <a:spLocks noGrp="1"/>
          </p:cNvSpPr>
          <p:nvPr>
            <p:ph type="body"/>
          </p:nvPr>
        </p:nvSpPr>
        <p:spPr>
          <a:xfrm>
            <a:off x="636156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14" name="PlaceHolder 2"/>
          <p:cNvSpPr>
            <a:spLocks noGrp="1"/>
          </p:cNvSpPr>
          <p:nvPr>
            <p:ph type="body"/>
          </p:nvPr>
        </p:nvSpPr>
        <p:spPr>
          <a:xfrm>
            <a:off x="36468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5" name="PlaceHolder 3"/>
          <p:cNvSpPr>
            <a:spLocks noGrp="1"/>
          </p:cNvSpPr>
          <p:nvPr>
            <p:ph type="body"/>
          </p:nvPr>
        </p:nvSpPr>
        <p:spPr>
          <a:xfrm>
            <a:off x="432144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6" name="PlaceHolder 4"/>
          <p:cNvSpPr>
            <a:spLocks noGrp="1"/>
          </p:cNvSpPr>
          <p:nvPr>
            <p:ph type="body"/>
          </p:nvPr>
        </p:nvSpPr>
        <p:spPr>
          <a:xfrm>
            <a:off x="827856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7" name="PlaceHolder 5"/>
          <p:cNvSpPr>
            <a:spLocks noGrp="1"/>
          </p:cNvSpPr>
          <p:nvPr>
            <p:ph type="body"/>
          </p:nvPr>
        </p:nvSpPr>
        <p:spPr>
          <a:xfrm>
            <a:off x="36468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8" name="PlaceHolder 6"/>
          <p:cNvSpPr>
            <a:spLocks noGrp="1"/>
          </p:cNvSpPr>
          <p:nvPr>
            <p:ph type="body"/>
          </p:nvPr>
        </p:nvSpPr>
        <p:spPr>
          <a:xfrm>
            <a:off x="432144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19" name="PlaceHolder 7"/>
          <p:cNvSpPr>
            <a:spLocks noGrp="1"/>
          </p:cNvSpPr>
          <p:nvPr>
            <p:ph type="body"/>
          </p:nvPr>
        </p:nvSpPr>
        <p:spPr>
          <a:xfrm>
            <a:off x="827856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62" name="PlaceHolder 2"/>
          <p:cNvSpPr>
            <a:spLocks noGrp="1"/>
          </p:cNvSpPr>
          <p:nvPr>
            <p:ph type="subTitle"/>
          </p:nvPr>
        </p:nvSpPr>
        <p:spPr>
          <a:xfrm>
            <a:off x="364680" y="1371600"/>
            <a:ext cx="11703240" cy="636120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64" name="PlaceHolder 2"/>
          <p:cNvSpPr>
            <a:spLocks noGrp="1"/>
          </p:cNvSpPr>
          <p:nvPr>
            <p:ph type="body"/>
          </p:nvPr>
        </p:nvSpPr>
        <p:spPr>
          <a:xfrm>
            <a:off x="364680" y="1371600"/>
            <a:ext cx="117032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66" name="PlaceHolder 2"/>
          <p:cNvSpPr>
            <a:spLocks noGrp="1"/>
          </p:cNvSpPr>
          <p:nvPr>
            <p:ph type="body"/>
          </p:nvPr>
        </p:nvSpPr>
        <p:spPr>
          <a:xfrm>
            <a:off x="36468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67" name="PlaceHolder 3"/>
          <p:cNvSpPr>
            <a:spLocks noGrp="1"/>
          </p:cNvSpPr>
          <p:nvPr>
            <p:ph type="body"/>
          </p:nvPr>
        </p:nvSpPr>
        <p:spPr>
          <a:xfrm>
            <a:off x="636156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364680" y="365040"/>
            <a:ext cx="11703240" cy="423324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71"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2" name="PlaceHolder 3"/>
          <p:cNvSpPr>
            <a:spLocks noGrp="1"/>
          </p:cNvSpPr>
          <p:nvPr>
            <p:ph type="body"/>
          </p:nvPr>
        </p:nvSpPr>
        <p:spPr>
          <a:xfrm>
            <a:off x="636156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3" name="PlaceHolder 4"/>
          <p:cNvSpPr>
            <a:spLocks noGrp="1"/>
          </p:cNvSpPr>
          <p:nvPr>
            <p:ph type="body"/>
          </p:nvPr>
        </p:nvSpPr>
        <p:spPr>
          <a:xfrm>
            <a:off x="36468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85" name="PlaceHolder 2"/>
          <p:cNvSpPr>
            <a:spLocks noGrp="1"/>
          </p:cNvSpPr>
          <p:nvPr>
            <p:ph type="subTitle"/>
          </p:nvPr>
        </p:nvSpPr>
        <p:spPr>
          <a:xfrm>
            <a:off x="364680" y="1371600"/>
            <a:ext cx="11703240" cy="636120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75" name="PlaceHolder 2"/>
          <p:cNvSpPr>
            <a:spLocks noGrp="1"/>
          </p:cNvSpPr>
          <p:nvPr>
            <p:ph type="body"/>
          </p:nvPr>
        </p:nvSpPr>
        <p:spPr>
          <a:xfrm>
            <a:off x="36468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6"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77" name="PlaceHolder 4"/>
          <p:cNvSpPr>
            <a:spLocks noGrp="1"/>
          </p:cNvSpPr>
          <p:nvPr>
            <p:ph type="body"/>
          </p:nvPr>
        </p:nvSpPr>
        <p:spPr>
          <a:xfrm>
            <a:off x="636156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79"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0"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1" name="PlaceHolder 4"/>
          <p:cNvSpPr>
            <a:spLocks noGrp="1"/>
          </p:cNvSpPr>
          <p:nvPr>
            <p:ph type="body"/>
          </p:nvPr>
        </p:nvSpPr>
        <p:spPr>
          <a:xfrm>
            <a:off x="364680" y="46944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83" name="PlaceHolder 2"/>
          <p:cNvSpPr>
            <a:spLocks noGrp="1"/>
          </p:cNvSpPr>
          <p:nvPr>
            <p:ph type="body"/>
          </p:nvPr>
        </p:nvSpPr>
        <p:spPr>
          <a:xfrm>
            <a:off x="364680" y="13716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4" name="PlaceHolder 3"/>
          <p:cNvSpPr>
            <a:spLocks noGrp="1"/>
          </p:cNvSpPr>
          <p:nvPr>
            <p:ph type="body"/>
          </p:nvPr>
        </p:nvSpPr>
        <p:spPr>
          <a:xfrm>
            <a:off x="364680" y="46944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86"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7"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8" name="PlaceHolder 4"/>
          <p:cNvSpPr>
            <a:spLocks noGrp="1"/>
          </p:cNvSpPr>
          <p:nvPr>
            <p:ph type="body"/>
          </p:nvPr>
        </p:nvSpPr>
        <p:spPr>
          <a:xfrm>
            <a:off x="36468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89" name="PlaceHolder 5"/>
          <p:cNvSpPr>
            <a:spLocks noGrp="1"/>
          </p:cNvSpPr>
          <p:nvPr>
            <p:ph type="body"/>
          </p:nvPr>
        </p:nvSpPr>
        <p:spPr>
          <a:xfrm>
            <a:off x="636156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91" name="PlaceHolder 2"/>
          <p:cNvSpPr>
            <a:spLocks noGrp="1"/>
          </p:cNvSpPr>
          <p:nvPr>
            <p:ph type="body"/>
          </p:nvPr>
        </p:nvSpPr>
        <p:spPr>
          <a:xfrm>
            <a:off x="36468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2" name="PlaceHolder 3"/>
          <p:cNvSpPr>
            <a:spLocks noGrp="1"/>
          </p:cNvSpPr>
          <p:nvPr>
            <p:ph type="body"/>
          </p:nvPr>
        </p:nvSpPr>
        <p:spPr>
          <a:xfrm>
            <a:off x="432144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3" name="PlaceHolder 4"/>
          <p:cNvSpPr>
            <a:spLocks noGrp="1"/>
          </p:cNvSpPr>
          <p:nvPr>
            <p:ph type="body"/>
          </p:nvPr>
        </p:nvSpPr>
        <p:spPr>
          <a:xfrm>
            <a:off x="827856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4" name="PlaceHolder 5"/>
          <p:cNvSpPr>
            <a:spLocks noGrp="1"/>
          </p:cNvSpPr>
          <p:nvPr>
            <p:ph type="body"/>
          </p:nvPr>
        </p:nvSpPr>
        <p:spPr>
          <a:xfrm>
            <a:off x="36468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5" name="PlaceHolder 6"/>
          <p:cNvSpPr>
            <a:spLocks noGrp="1"/>
          </p:cNvSpPr>
          <p:nvPr>
            <p:ph type="body"/>
          </p:nvPr>
        </p:nvSpPr>
        <p:spPr>
          <a:xfrm>
            <a:off x="432144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96" name="PlaceHolder 7"/>
          <p:cNvSpPr>
            <a:spLocks noGrp="1"/>
          </p:cNvSpPr>
          <p:nvPr>
            <p:ph type="body"/>
          </p:nvPr>
        </p:nvSpPr>
        <p:spPr>
          <a:xfrm>
            <a:off x="827856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41" name="PlaceHolder 2"/>
          <p:cNvSpPr>
            <a:spLocks noGrp="1"/>
          </p:cNvSpPr>
          <p:nvPr>
            <p:ph type="subTitle"/>
          </p:nvPr>
        </p:nvSpPr>
        <p:spPr>
          <a:xfrm>
            <a:off x="364680" y="1371600"/>
            <a:ext cx="11703240" cy="636120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43" name="PlaceHolder 2"/>
          <p:cNvSpPr>
            <a:spLocks noGrp="1"/>
          </p:cNvSpPr>
          <p:nvPr>
            <p:ph type="body"/>
          </p:nvPr>
        </p:nvSpPr>
        <p:spPr>
          <a:xfrm>
            <a:off x="364680" y="1371600"/>
            <a:ext cx="117032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45" name="PlaceHolder 2"/>
          <p:cNvSpPr>
            <a:spLocks noGrp="1"/>
          </p:cNvSpPr>
          <p:nvPr>
            <p:ph type="body"/>
          </p:nvPr>
        </p:nvSpPr>
        <p:spPr>
          <a:xfrm>
            <a:off x="36468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46" name="PlaceHolder 3"/>
          <p:cNvSpPr>
            <a:spLocks noGrp="1"/>
          </p:cNvSpPr>
          <p:nvPr>
            <p:ph type="body"/>
          </p:nvPr>
        </p:nvSpPr>
        <p:spPr>
          <a:xfrm>
            <a:off x="636156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87" name="PlaceHolder 2"/>
          <p:cNvSpPr>
            <a:spLocks noGrp="1"/>
          </p:cNvSpPr>
          <p:nvPr>
            <p:ph type="body"/>
          </p:nvPr>
        </p:nvSpPr>
        <p:spPr>
          <a:xfrm>
            <a:off x="364680" y="1371600"/>
            <a:ext cx="117032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364680" y="365040"/>
            <a:ext cx="11703240" cy="423324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50"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1" name="PlaceHolder 3"/>
          <p:cNvSpPr>
            <a:spLocks noGrp="1"/>
          </p:cNvSpPr>
          <p:nvPr>
            <p:ph type="body"/>
          </p:nvPr>
        </p:nvSpPr>
        <p:spPr>
          <a:xfrm>
            <a:off x="636156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2" name="PlaceHolder 4"/>
          <p:cNvSpPr>
            <a:spLocks noGrp="1"/>
          </p:cNvSpPr>
          <p:nvPr>
            <p:ph type="body"/>
          </p:nvPr>
        </p:nvSpPr>
        <p:spPr>
          <a:xfrm>
            <a:off x="36468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54" name="PlaceHolder 2"/>
          <p:cNvSpPr>
            <a:spLocks noGrp="1"/>
          </p:cNvSpPr>
          <p:nvPr>
            <p:ph type="body"/>
          </p:nvPr>
        </p:nvSpPr>
        <p:spPr>
          <a:xfrm>
            <a:off x="36468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5"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6" name="PlaceHolder 4"/>
          <p:cNvSpPr>
            <a:spLocks noGrp="1"/>
          </p:cNvSpPr>
          <p:nvPr>
            <p:ph type="body"/>
          </p:nvPr>
        </p:nvSpPr>
        <p:spPr>
          <a:xfrm>
            <a:off x="636156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58"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59"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0" name="PlaceHolder 4"/>
          <p:cNvSpPr>
            <a:spLocks noGrp="1"/>
          </p:cNvSpPr>
          <p:nvPr>
            <p:ph type="body"/>
          </p:nvPr>
        </p:nvSpPr>
        <p:spPr>
          <a:xfrm>
            <a:off x="364680" y="46944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62" name="PlaceHolder 2"/>
          <p:cNvSpPr>
            <a:spLocks noGrp="1"/>
          </p:cNvSpPr>
          <p:nvPr>
            <p:ph type="body"/>
          </p:nvPr>
        </p:nvSpPr>
        <p:spPr>
          <a:xfrm>
            <a:off x="364680" y="13716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3" name="PlaceHolder 3"/>
          <p:cNvSpPr>
            <a:spLocks noGrp="1"/>
          </p:cNvSpPr>
          <p:nvPr>
            <p:ph type="body"/>
          </p:nvPr>
        </p:nvSpPr>
        <p:spPr>
          <a:xfrm>
            <a:off x="364680" y="46944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65"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6"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7" name="PlaceHolder 4"/>
          <p:cNvSpPr>
            <a:spLocks noGrp="1"/>
          </p:cNvSpPr>
          <p:nvPr>
            <p:ph type="body"/>
          </p:nvPr>
        </p:nvSpPr>
        <p:spPr>
          <a:xfrm>
            <a:off x="36468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68" name="PlaceHolder 5"/>
          <p:cNvSpPr>
            <a:spLocks noGrp="1"/>
          </p:cNvSpPr>
          <p:nvPr>
            <p:ph type="body"/>
          </p:nvPr>
        </p:nvSpPr>
        <p:spPr>
          <a:xfrm>
            <a:off x="636156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270" name="PlaceHolder 2"/>
          <p:cNvSpPr>
            <a:spLocks noGrp="1"/>
          </p:cNvSpPr>
          <p:nvPr>
            <p:ph type="body"/>
          </p:nvPr>
        </p:nvSpPr>
        <p:spPr>
          <a:xfrm>
            <a:off x="36468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1" name="PlaceHolder 3"/>
          <p:cNvSpPr>
            <a:spLocks noGrp="1"/>
          </p:cNvSpPr>
          <p:nvPr>
            <p:ph type="body"/>
          </p:nvPr>
        </p:nvSpPr>
        <p:spPr>
          <a:xfrm>
            <a:off x="432144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2" name="PlaceHolder 4"/>
          <p:cNvSpPr>
            <a:spLocks noGrp="1"/>
          </p:cNvSpPr>
          <p:nvPr>
            <p:ph type="body"/>
          </p:nvPr>
        </p:nvSpPr>
        <p:spPr>
          <a:xfrm>
            <a:off x="8278560" y="13716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3" name="PlaceHolder 5"/>
          <p:cNvSpPr>
            <a:spLocks noGrp="1"/>
          </p:cNvSpPr>
          <p:nvPr>
            <p:ph type="body"/>
          </p:nvPr>
        </p:nvSpPr>
        <p:spPr>
          <a:xfrm>
            <a:off x="36468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4" name="PlaceHolder 6"/>
          <p:cNvSpPr>
            <a:spLocks noGrp="1"/>
          </p:cNvSpPr>
          <p:nvPr>
            <p:ph type="body"/>
          </p:nvPr>
        </p:nvSpPr>
        <p:spPr>
          <a:xfrm>
            <a:off x="432144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275" name="PlaceHolder 7"/>
          <p:cNvSpPr>
            <a:spLocks noGrp="1"/>
          </p:cNvSpPr>
          <p:nvPr>
            <p:ph type="body"/>
          </p:nvPr>
        </p:nvSpPr>
        <p:spPr>
          <a:xfrm>
            <a:off x="8278560" y="4694400"/>
            <a:ext cx="376812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89" name="PlaceHolder 2"/>
          <p:cNvSpPr>
            <a:spLocks noGrp="1"/>
          </p:cNvSpPr>
          <p:nvPr>
            <p:ph type="body"/>
          </p:nvPr>
        </p:nvSpPr>
        <p:spPr>
          <a:xfrm>
            <a:off x="36468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0" name="PlaceHolder 3"/>
          <p:cNvSpPr>
            <a:spLocks noGrp="1"/>
          </p:cNvSpPr>
          <p:nvPr>
            <p:ph type="body"/>
          </p:nvPr>
        </p:nvSpPr>
        <p:spPr>
          <a:xfrm>
            <a:off x="636156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364680" y="365040"/>
            <a:ext cx="11703240" cy="4233240"/>
          </a:xfrm>
          <a:prstGeom prst="rect">
            <a:avLst/>
          </a:prstGeom>
        </p:spPr>
        <p:txBody>
          <a:bodyPr lIns="0" rIns="0" tIns="0" bIns="0" anchor="ctr">
            <a:spAutoFit/>
          </a:bodyPr>
          <a:p>
            <a:pPr marL="342720" indent="-342720"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94"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5" name="PlaceHolder 3"/>
          <p:cNvSpPr>
            <a:spLocks noGrp="1"/>
          </p:cNvSpPr>
          <p:nvPr>
            <p:ph type="body"/>
          </p:nvPr>
        </p:nvSpPr>
        <p:spPr>
          <a:xfrm>
            <a:off x="636156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6" name="PlaceHolder 4"/>
          <p:cNvSpPr>
            <a:spLocks noGrp="1"/>
          </p:cNvSpPr>
          <p:nvPr>
            <p:ph type="body"/>
          </p:nvPr>
        </p:nvSpPr>
        <p:spPr>
          <a:xfrm>
            <a:off x="36468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98" name="PlaceHolder 2"/>
          <p:cNvSpPr>
            <a:spLocks noGrp="1"/>
          </p:cNvSpPr>
          <p:nvPr>
            <p:ph type="body"/>
          </p:nvPr>
        </p:nvSpPr>
        <p:spPr>
          <a:xfrm>
            <a:off x="364680" y="1371600"/>
            <a:ext cx="5711040" cy="636120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99"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0" name="PlaceHolder 4"/>
          <p:cNvSpPr>
            <a:spLocks noGrp="1"/>
          </p:cNvSpPr>
          <p:nvPr>
            <p:ph type="body"/>
          </p:nvPr>
        </p:nvSpPr>
        <p:spPr>
          <a:xfrm>
            <a:off x="6361560" y="46944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4680" y="365040"/>
            <a:ext cx="11703240" cy="912960"/>
          </a:xfrm>
          <a:prstGeom prst="rect">
            <a:avLst/>
          </a:prstGeom>
        </p:spPr>
        <p:txBody>
          <a:bodyPr lIns="90000" rIns="90000" tIns="45000" bIns="45000">
            <a:spAutoFit/>
          </a:bodyPr>
          <a:p>
            <a:endParaRPr b="0" lang="en-US" sz="1800" spc="-1" strike="noStrike">
              <a:solidFill>
                <a:srgbClr val="505050"/>
              </a:solidFill>
              <a:latin typeface="Segoe UI"/>
            </a:endParaRPr>
          </a:p>
        </p:txBody>
      </p:sp>
      <p:sp>
        <p:nvSpPr>
          <p:cNvPr id="102" name="PlaceHolder 2"/>
          <p:cNvSpPr>
            <a:spLocks noGrp="1"/>
          </p:cNvSpPr>
          <p:nvPr>
            <p:ph type="body"/>
          </p:nvPr>
        </p:nvSpPr>
        <p:spPr>
          <a:xfrm>
            <a:off x="36468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3" name="PlaceHolder 3"/>
          <p:cNvSpPr>
            <a:spLocks noGrp="1"/>
          </p:cNvSpPr>
          <p:nvPr>
            <p:ph type="body"/>
          </p:nvPr>
        </p:nvSpPr>
        <p:spPr>
          <a:xfrm>
            <a:off x="6361560" y="1371600"/>
            <a:ext cx="57110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
        <p:nvSpPr>
          <p:cNvPr id="104" name="PlaceHolder 4"/>
          <p:cNvSpPr>
            <a:spLocks noGrp="1"/>
          </p:cNvSpPr>
          <p:nvPr>
            <p:ph type="body"/>
          </p:nvPr>
        </p:nvSpPr>
        <p:spPr>
          <a:xfrm>
            <a:off x="364680" y="4694400"/>
            <a:ext cx="11703240" cy="3034080"/>
          </a:xfrm>
          <a:prstGeom prst="rect">
            <a:avLst/>
          </a:prstGeom>
        </p:spPr>
        <p:txBody>
          <a:bodyPr lIns="90000" rIns="90000" tIns="45000" bIns="45000">
            <a:normAutofit/>
          </a:bodyPr>
          <a:p>
            <a:endParaRPr b="0" lang="en-US" sz="2000" spc="-1" strike="noStrike">
              <a:solidFill>
                <a:srgbClr val="50505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2c6"/>
        </a:solidFill>
      </p:bgPr>
    </p:bg>
    <p:spTree>
      <p:nvGrpSpPr>
        <p:cNvPr id="1" name=""/>
        <p:cNvGrpSpPr/>
        <p:nvPr/>
      </p:nvGrpSpPr>
      <p:grpSpPr>
        <a:xfrm>
          <a:off x="0" y="0"/>
          <a:ext cx="0" cy="0"/>
          <a:chOff x="0" y="0"/>
          <a:chExt cx="0" cy="0"/>
        </a:xfrm>
      </p:grpSpPr>
      <p:sp>
        <p:nvSpPr>
          <p:cNvPr id="0" name="CustomShape 1"/>
          <p:cNvSpPr/>
          <p:nvPr/>
        </p:nvSpPr>
        <p:spPr>
          <a:xfrm>
            <a:off x="-1681200" y="0"/>
            <a:ext cx="547560" cy="547560"/>
          </a:xfrm>
          <a:prstGeom prst="rect">
            <a:avLst/>
          </a:prstGeom>
          <a:solidFill>
            <a:srgbClr val="4668c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70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197</a:t>
            </a:r>
            <a:endParaRPr b="0" lang="en-US" sz="900" spc="-1" strike="noStrike">
              <a:solidFill>
                <a:srgbClr val="000000"/>
              </a:solidFill>
              <a:latin typeface="Arial"/>
            </a:endParaRPr>
          </a:p>
        </p:txBody>
      </p:sp>
      <p:sp>
        <p:nvSpPr>
          <p:cNvPr id="1" name="CustomShape 2"/>
          <p:cNvSpPr/>
          <p:nvPr/>
        </p:nvSpPr>
        <p:spPr>
          <a:xfrm>
            <a:off x="-1133640" y="0"/>
            <a:ext cx="547920" cy="547560"/>
          </a:xfrm>
          <a:prstGeom prst="rect">
            <a:avLst/>
          </a:prstGeom>
          <a:solidFill>
            <a:srgbClr val="00188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143</a:t>
            </a:r>
            <a:endParaRPr b="0" lang="en-US" sz="900" spc="-1" strike="noStrike">
              <a:solidFill>
                <a:srgbClr val="000000"/>
              </a:solidFill>
              <a:latin typeface="Arial"/>
            </a:endParaRPr>
          </a:p>
        </p:txBody>
      </p:sp>
      <p:sp>
        <p:nvSpPr>
          <p:cNvPr id="2" name="CustomShape 3"/>
          <p:cNvSpPr/>
          <p:nvPr/>
        </p:nvSpPr>
        <p:spPr>
          <a:xfrm>
            <a:off x="-576360" y="0"/>
            <a:ext cx="547920" cy="547560"/>
          </a:xfrm>
          <a:prstGeom prst="rect">
            <a:avLst/>
          </a:prstGeom>
          <a:solidFill>
            <a:srgbClr val="002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3" name="CustomShape 4"/>
          <p:cNvSpPr/>
          <p:nvPr/>
        </p:nvSpPr>
        <p:spPr>
          <a:xfrm>
            <a:off x="-1681200" y="1104840"/>
            <a:ext cx="547560" cy="547920"/>
          </a:xfrm>
          <a:prstGeom prst="rect">
            <a:avLst/>
          </a:prstGeom>
          <a:solidFill>
            <a:srgbClr val="00d8c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204</a:t>
            </a:r>
            <a:endParaRPr b="0" lang="en-US" sz="900" spc="-1" strike="noStrike">
              <a:solidFill>
                <a:srgbClr val="000000"/>
              </a:solidFill>
              <a:latin typeface="Arial"/>
            </a:endParaRPr>
          </a:p>
        </p:txBody>
      </p:sp>
      <p:sp>
        <p:nvSpPr>
          <p:cNvPr id="4" name="CustomShape 5"/>
          <p:cNvSpPr/>
          <p:nvPr/>
        </p:nvSpPr>
        <p:spPr>
          <a:xfrm>
            <a:off x="-1133640" y="1104840"/>
            <a:ext cx="547920" cy="547920"/>
          </a:xfrm>
          <a:prstGeom prst="rect">
            <a:avLst/>
          </a:prstGeom>
          <a:solidFill>
            <a:srgbClr val="00b294"/>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148</a:t>
            </a:r>
            <a:endParaRPr b="0" lang="en-US" sz="900" spc="-1" strike="noStrike">
              <a:solidFill>
                <a:srgbClr val="000000"/>
              </a:solidFill>
              <a:latin typeface="Arial"/>
            </a:endParaRPr>
          </a:p>
        </p:txBody>
      </p:sp>
      <p:sp>
        <p:nvSpPr>
          <p:cNvPr id="5" name="CustomShape 6"/>
          <p:cNvSpPr/>
          <p:nvPr/>
        </p:nvSpPr>
        <p:spPr>
          <a:xfrm>
            <a:off x="-576360" y="1104840"/>
            <a:ext cx="547920" cy="547920"/>
          </a:xfrm>
          <a:prstGeom prst="rect">
            <a:avLst/>
          </a:prstGeom>
          <a:solidFill>
            <a:srgbClr val="00827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p:txBody>
      </p:sp>
      <p:sp>
        <p:nvSpPr>
          <p:cNvPr id="6" name="CustomShape 7"/>
          <p:cNvSpPr/>
          <p:nvPr/>
        </p:nvSpPr>
        <p:spPr>
          <a:xfrm>
            <a:off x="-1671480" y="2214720"/>
            <a:ext cx="556920" cy="547560"/>
          </a:xfrm>
          <a:prstGeom prst="rect">
            <a:avLst/>
          </a:prstGeom>
          <a:solidFill>
            <a:srgbClr val="bad80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a:t>
            </a:r>
            <a:endParaRPr b="0" lang="en-US" sz="900" spc="-1" strike="noStrike">
              <a:solidFill>
                <a:srgbClr val="000000"/>
              </a:solidFill>
              <a:latin typeface="Arial"/>
            </a:endParaRPr>
          </a:p>
        </p:txBody>
      </p:sp>
      <p:sp>
        <p:nvSpPr>
          <p:cNvPr id="7" name="CustomShape 8"/>
          <p:cNvSpPr/>
          <p:nvPr/>
        </p:nvSpPr>
        <p:spPr>
          <a:xfrm>
            <a:off x="-1122480" y="2214720"/>
            <a:ext cx="554040" cy="547560"/>
          </a:xfrm>
          <a:prstGeom prst="rect">
            <a:avLst/>
          </a:prstGeom>
          <a:solidFill>
            <a:srgbClr val="7fb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127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8" name="CustomShape 9"/>
          <p:cNvSpPr/>
          <p:nvPr/>
        </p:nvSpPr>
        <p:spPr>
          <a:xfrm>
            <a:off x="-566640" y="2214720"/>
            <a:ext cx="547560" cy="547560"/>
          </a:xfrm>
          <a:prstGeom prst="rect">
            <a:avLst/>
          </a:prstGeom>
          <a:solidFill>
            <a:srgbClr val="008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9" name="CustomShape 10"/>
          <p:cNvSpPr/>
          <p:nvPr/>
        </p:nvSpPr>
        <p:spPr>
          <a:xfrm>
            <a:off x="-1692360" y="3309840"/>
            <a:ext cx="568440" cy="547920"/>
          </a:xfrm>
          <a:prstGeom prst="rect">
            <a:avLst/>
          </a:prstGeom>
          <a:solidFill>
            <a:srgbClr val="ffb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0" name="CustomShape 11"/>
          <p:cNvSpPr/>
          <p:nvPr/>
        </p:nvSpPr>
        <p:spPr>
          <a:xfrm>
            <a:off x="-1135080" y="3309840"/>
            <a:ext cx="557280" cy="547920"/>
          </a:xfrm>
          <a:prstGeom prst="rect">
            <a:avLst/>
          </a:prstGeom>
          <a:solidFill>
            <a:srgbClr val="ff8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1" name="CustomShape 12"/>
          <p:cNvSpPr/>
          <p:nvPr/>
        </p:nvSpPr>
        <p:spPr>
          <a:xfrm>
            <a:off x="-577800" y="3309840"/>
            <a:ext cx="547560" cy="547920"/>
          </a:xfrm>
          <a:prstGeom prst="rect">
            <a:avLst/>
          </a:prstGeom>
          <a:solidFill>
            <a:srgbClr val="dc3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60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2" name="CustomShape 13"/>
          <p:cNvSpPr/>
          <p:nvPr/>
        </p:nvSpPr>
        <p:spPr>
          <a:xfrm>
            <a:off x="-1684440" y="4403880"/>
            <a:ext cx="561960" cy="547560"/>
          </a:xfrm>
          <a:prstGeom prst="rect">
            <a:avLst/>
          </a:prstGeom>
          <a:solidFill>
            <a:srgbClr val="f472d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244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208</a:t>
            </a:r>
            <a:endParaRPr b="0" lang="en-US" sz="900" spc="-1" strike="noStrike">
              <a:solidFill>
                <a:srgbClr val="000000"/>
              </a:solidFill>
              <a:latin typeface="Arial"/>
            </a:endParaRPr>
          </a:p>
        </p:txBody>
      </p:sp>
      <p:sp>
        <p:nvSpPr>
          <p:cNvPr id="13" name="CustomShape 14"/>
          <p:cNvSpPr/>
          <p:nvPr/>
        </p:nvSpPr>
        <p:spPr>
          <a:xfrm>
            <a:off x="-1130400" y="4403880"/>
            <a:ext cx="547920" cy="547560"/>
          </a:xfrm>
          <a:prstGeom prst="rect">
            <a:avLst/>
          </a:prstGeom>
          <a:solidFill>
            <a:srgbClr val="ec008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p:txBody>
      </p:sp>
      <p:sp>
        <p:nvSpPr>
          <p:cNvPr id="14" name="CustomShape 15"/>
          <p:cNvSpPr/>
          <p:nvPr/>
        </p:nvSpPr>
        <p:spPr>
          <a:xfrm>
            <a:off x="-581040" y="4403880"/>
            <a:ext cx="547560" cy="547560"/>
          </a:xfrm>
          <a:prstGeom prst="rect">
            <a:avLst/>
          </a:prstGeom>
          <a:solidFill>
            <a:srgbClr val="b400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15" name="CustomShape 16"/>
          <p:cNvSpPr/>
          <p:nvPr/>
        </p:nvSpPr>
        <p:spPr>
          <a:xfrm>
            <a:off x="-1681200" y="555480"/>
            <a:ext cx="547560" cy="547920"/>
          </a:xfrm>
          <a:prstGeom prst="rect">
            <a:avLst/>
          </a:prstGeom>
          <a:solidFill>
            <a:srgbClr val="6dc2e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233</a:t>
            </a:r>
            <a:endParaRPr b="0" lang="en-US" sz="900" spc="-1" strike="noStrike">
              <a:solidFill>
                <a:srgbClr val="000000"/>
              </a:solidFill>
              <a:latin typeface="Arial"/>
            </a:endParaRPr>
          </a:p>
        </p:txBody>
      </p:sp>
      <p:sp>
        <p:nvSpPr>
          <p:cNvPr id="16" name="CustomShape 17"/>
          <p:cNvSpPr/>
          <p:nvPr/>
        </p:nvSpPr>
        <p:spPr>
          <a:xfrm>
            <a:off x="-1133640" y="555480"/>
            <a:ext cx="557280" cy="547920"/>
          </a:xfrm>
          <a:prstGeom prst="rect">
            <a:avLst/>
          </a:prstGeom>
          <a:solidFill>
            <a:srgbClr val="00bcf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242</a:t>
            </a:r>
            <a:endParaRPr b="0" lang="en-US" sz="900" spc="-1" strike="noStrike">
              <a:solidFill>
                <a:srgbClr val="000000"/>
              </a:solidFill>
              <a:latin typeface="Arial"/>
            </a:endParaRPr>
          </a:p>
        </p:txBody>
      </p:sp>
      <p:sp>
        <p:nvSpPr>
          <p:cNvPr id="17" name="CustomShape 18"/>
          <p:cNvSpPr/>
          <p:nvPr/>
        </p:nvSpPr>
        <p:spPr>
          <a:xfrm>
            <a:off x="-576360" y="555480"/>
            <a:ext cx="547920" cy="547920"/>
          </a:xfrm>
          <a:prstGeom prst="rect">
            <a:avLst/>
          </a:prstGeom>
          <a:solidFill>
            <a:srgbClr val="0072c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198</a:t>
            </a:r>
            <a:endParaRPr b="0" lang="en-US" sz="900" spc="-1" strike="noStrike">
              <a:solidFill>
                <a:srgbClr val="000000"/>
              </a:solidFill>
              <a:latin typeface="Arial"/>
            </a:endParaRPr>
          </a:p>
        </p:txBody>
      </p:sp>
      <p:sp>
        <p:nvSpPr>
          <p:cNvPr id="18" name="CustomShape 19"/>
          <p:cNvSpPr/>
          <p:nvPr/>
        </p:nvSpPr>
        <p:spPr>
          <a:xfrm>
            <a:off x="-1681200" y="1658880"/>
            <a:ext cx="547560" cy="547920"/>
          </a:xfrm>
          <a:prstGeom prst="rect">
            <a:avLst/>
          </a:prstGeom>
          <a:solidFill>
            <a:srgbClr val="55d45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p:txBody>
      </p:sp>
      <p:sp>
        <p:nvSpPr>
          <p:cNvPr id="19" name="CustomShape 20"/>
          <p:cNvSpPr/>
          <p:nvPr/>
        </p:nvSpPr>
        <p:spPr>
          <a:xfrm>
            <a:off x="-1133640" y="1658880"/>
            <a:ext cx="547920" cy="547920"/>
          </a:xfrm>
          <a:prstGeom prst="rect">
            <a:avLst/>
          </a:prstGeom>
          <a:solidFill>
            <a:srgbClr val="009e4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73</a:t>
            </a:r>
            <a:endParaRPr b="0" lang="en-US" sz="900" spc="-1" strike="noStrike">
              <a:solidFill>
                <a:srgbClr val="000000"/>
              </a:solidFill>
              <a:latin typeface="Arial"/>
            </a:endParaRPr>
          </a:p>
        </p:txBody>
      </p:sp>
      <p:sp>
        <p:nvSpPr>
          <p:cNvPr id="20" name="CustomShape 21"/>
          <p:cNvSpPr/>
          <p:nvPr/>
        </p:nvSpPr>
        <p:spPr>
          <a:xfrm>
            <a:off x="-576360" y="1658880"/>
            <a:ext cx="547920" cy="547920"/>
          </a:xfrm>
          <a:prstGeom prst="rect">
            <a:avLst/>
          </a:prstGeom>
          <a:solidFill>
            <a:srgbClr val="0072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21" name="CustomShape 22"/>
          <p:cNvSpPr/>
          <p:nvPr/>
        </p:nvSpPr>
        <p:spPr>
          <a:xfrm>
            <a:off x="-1687680" y="2762280"/>
            <a:ext cx="546120" cy="547560"/>
          </a:xfrm>
          <a:prstGeom prst="rect">
            <a:avLst/>
          </a:prstGeom>
          <a:solidFill>
            <a:srgbClr val="fffc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22" name="CustomShape 23"/>
          <p:cNvSpPr/>
          <p:nvPr/>
        </p:nvSpPr>
        <p:spPr>
          <a:xfrm>
            <a:off x="-1133640" y="2762280"/>
            <a:ext cx="549360" cy="547560"/>
          </a:xfrm>
          <a:prstGeom prst="rect">
            <a:avLst/>
          </a:prstGeom>
          <a:solidFill>
            <a:srgbClr val="fff1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3" name="CustomShape 24"/>
          <p:cNvSpPr/>
          <p:nvPr/>
        </p:nvSpPr>
        <p:spPr>
          <a:xfrm>
            <a:off x="-585720" y="2762280"/>
            <a:ext cx="557280" cy="547560"/>
          </a:xfrm>
          <a:prstGeom prst="rect">
            <a:avLst/>
          </a:prstGeom>
          <a:solidFill>
            <a:srgbClr val="fcd11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22</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24" name="CustomShape 25"/>
          <p:cNvSpPr/>
          <p:nvPr/>
        </p:nvSpPr>
        <p:spPr>
          <a:xfrm>
            <a:off x="-1692360" y="3857760"/>
            <a:ext cx="558720" cy="547560"/>
          </a:xfrm>
          <a:prstGeom prst="rect">
            <a:avLst/>
          </a:prstGeom>
          <a:solidFill>
            <a:srgbClr val="dd5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5" name="CustomShape 26"/>
          <p:cNvSpPr/>
          <p:nvPr/>
        </p:nvSpPr>
        <p:spPr>
          <a:xfrm>
            <a:off x="-1136520" y="3857760"/>
            <a:ext cx="576000" cy="547560"/>
          </a:xfrm>
          <a:prstGeom prst="rect">
            <a:avLst/>
          </a:prstGeom>
          <a:solidFill>
            <a:srgbClr val="e8112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p:txBody>
      </p:sp>
      <p:sp>
        <p:nvSpPr>
          <p:cNvPr id="26" name="CustomShape 27"/>
          <p:cNvSpPr/>
          <p:nvPr/>
        </p:nvSpPr>
        <p:spPr>
          <a:xfrm>
            <a:off x="-579600" y="3857760"/>
            <a:ext cx="546120" cy="547560"/>
          </a:xfrm>
          <a:prstGeom prst="rect">
            <a:avLst/>
          </a:prstGeom>
          <a:solidFill>
            <a:srgbClr val="ba141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26</a:t>
            </a:r>
            <a:endParaRPr b="0" lang="en-US" sz="900" spc="-1" strike="noStrike">
              <a:solidFill>
                <a:srgbClr val="000000"/>
              </a:solidFill>
              <a:latin typeface="Arial"/>
            </a:endParaRPr>
          </a:p>
        </p:txBody>
      </p:sp>
      <p:sp>
        <p:nvSpPr>
          <p:cNvPr id="27" name="CustomShape 28"/>
          <p:cNvSpPr/>
          <p:nvPr/>
        </p:nvSpPr>
        <p:spPr>
          <a:xfrm>
            <a:off x="-1684440" y="4957920"/>
            <a:ext cx="561960" cy="547560"/>
          </a:xfrm>
          <a:prstGeom prst="rect">
            <a:avLst/>
          </a:prstGeom>
          <a:solidFill>
            <a:srgbClr val="9b4f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28" name="CustomShape 29"/>
          <p:cNvSpPr/>
          <p:nvPr/>
        </p:nvSpPr>
        <p:spPr>
          <a:xfrm>
            <a:off x="-1130400" y="4957920"/>
            <a:ext cx="547920" cy="547560"/>
          </a:xfrm>
          <a:prstGeom prst="rect">
            <a:avLst/>
          </a:prstGeom>
          <a:solidFill>
            <a:srgbClr val="68217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33</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122</a:t>
            </a:r>
            <a:endParaRPr b="0" lang="en-US" sz="900" spc="-1" strike="noStrike">
              <a:solidFill>
                <a:srgbClr val="000000"/>
              </a:solidFill>
              <a:latin typeface="Arial"/>
            </a:endParaRPr>
          </a:p>
        </p:txBody>
      </p:sp>
      <p:sp>
        <p:nvSpPr>
          <p:cNvPr id="29" name="CustomShape 30"/>
          <p:cNvSpPr/>
          <p:nvPr/>
        </p:nvSpPr>
        <p:spPr>
          <a:xfrm>
            <a:off x="-581040" y="4957920"/>
            <a:ext cx="549360" cy="547560"/>
          </a:xfrm>
          <a:prstGeom prst="rect">
            <a:avLst/>
          </a:prstGeom>
          <a:solidFill>
            <a:srgbClr val="44235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68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p:txBody>
      </p:sp>
      <p:sp>
        <p:nvSpPr>
          <p:cNvPr id="30" name="CustomShape 31"/>
          <p:cNvSpPr/>
          <p:nvPr/>
        </p:nvSpPr>
        <p:spPr>
          <a:xfrm>
            <a:off x="-1130400" y="5504040"/>
            <a:ext cx="547920" cy="547560"/>
          </a:xfrm>
          <a:prstGeom prst="rect">
            <a:avLst/>
          </a:prstGeom>
          <a:solidFill>
            <a:srgbClr val="d2d2d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p:txBody>
      </p:sp>
      <p:sp>
        <p:nvSpPr>
          <p:cNvPr id="31" name="CustomShape 32"/>
          <p:cNvSpPr/>
          <p:nvPr/>
        </p:nvSpPr>
        <p:spPr>
          <a:xfrm>
            <a:off x="-581040" y="5504040"/>
            <a:ext cx="549360" cy="547560"/>
          </a:xfrm>
          <a:prstGeom prst="rect">
            <a:avLst/>
          </a:prstGeom>
          <a:solidFill>
            <a:srgbClr val="9696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32" name="CustomShape 33"/>
          <p:cNvSpPr/>
          <p:nvPr/>
        </p:nvSpPr>
        <p:spPr>
          <a:xfrm>
            <a:off x="-1141560" y="6053040"/>
            <a:ext cx="560520" cy="547920"/>
          </a:xfrm>
          <a:prstGeom prst="rect">
            <a:avLst/>
          </a:prstGeom>
          <a:solidFill>
            <a:srgbClr val="505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p:txBody>
      </p:sp>
      <p:sp>
        <p:nvSpPr>
          <p:cNvPr id="33" name="CustomShape 34"/>
          <p:cNvSpPr/>
          <p:nvPr/>
        </p:nvSpPr>
        <p:spPr>
          <a:xfrm>
            <a:off x="-1684440" y="6051600"/>
            <a:ext cx="547920" cy="547560"/>
          </a:xfrm>
          <a:prstGeom prst="rect">
            <a:avLst/>
          </a:prstGeom>
          <a:solidFill>
            <a:srgbClr val="73737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p:txBody>
      </p:sp>
      <p:sp>
        <p:nvSpPr>
          <p:cNvPr id="34" name="CustomShape 35"/>
          <p:cNvSpPr/>
          <p:nvPr/>
        </p:nvSpPr>
        <p:spPr>
          <a:xfrm>
            <a:off x="-585720" y="6053040"/>
            <a:ext cx="558720" cy="547920"/>
          </a:xfrm>
          <a:prstGeom prst="rect">
            <a:avLst/>
          </a:prstGeom>
          <a:solidFill>
            <a:srgbClr val="0000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35" name="CustomShape 36"/>
          <p:cNvSpPr/>
          <p:nvPr/>
        </p:nvSpPr>
        <p:spPr>
          <a:xfrm>
            <a:off x="-1684440" y="5504040"/>
            <a:ext cx="547920" cy="547560"/>
          </a:xfrm>
          <a:prstGeom prst="rect">
            <a:avLst/>
          </a:prstGeom>
          <a:solidFill>
            <a:srgbClr val="fffff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p:txBody>
      </p:sp>
      <p:sp>
        <p:nvSpPr>
          <p:cNvPr id="36" name="CustomShape 37"/>
          <p:cNvSpPr/>
          <p:nvPr/>
        </p:nvSpPr>
        <p:spPr>
          <a:xfrm>
            <a:off x="-1144440" y="6765840"/>
            <a:ext cx="546120" cy="547920"/>
          </a:xfrm>
          <a:prstGeom prst="rect">
            <a:avLst/>
          </a:prstGeom>
          <a:solidFill>
            <a:srgbClr val="3333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37" name="CustomShape 38"/>
          <p:cNvSpPr/>
          <p:nvPr/>
        </p:nvSpPr>
        <p:spPr>
          <a:xfrm>
            <a:off x="-1695600" y="6765840"/>
            <a:ext cx="540000" cy="547920"/>
          </a:xfrm>
          <a:prstGeom prst="rect">
            <a:avLst/>
          </a:prstGeom>
          <a:solidFill>
            <a:srgbClr val="eeeee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p:txBody>
      </p:sp>
      <p:sp>
        <p:nvSpPr>
          <p:cNvPr id="38" name="CustomShape 39"/>
          <p:cNvSpPr/>
          <p:nvPr/>
        </p:nvSpPr>
        <p:spPr>
          <a:xfrm>
            <a:off x="-587520" y="6765840"/>
            <a:ext cx="546120" cy="547920"/>
          </a:xfrm>
          <a:prstGeom prst="rect">
            <a:avLst/>
          </a:prstGeom>
          <a:solidFill>
            <a:srgbClr val="1570a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166</a:t>
            </a:r>
            <a:endParaRPr b="0" lang="en-US" sz="900" spc="-1" strike="noStrike">
              <a:solidFill>
                <a:srgbClr val="000000"/>
              </a:solidFill>
              <a:latin typeface="Arial"/>
            </a:endParaRPr>
          </a:p>
        </p:txBody>
      </p:sp>
      <p:pic>
        <p:nvPicPr>
          <p:cNvPr id="39" name="" descr=""/>
          <p:cNvPicPr/>
          <p:nvPr/>
        </p:nvPicPr>
        <p:blipFill>
          <a:blip r:embed="rId2"/>
          <a:stretch/>
        </p:blipFill>
        <p:spPr>
          <a:xfrm>
            <a:off x="351000" y="6143760"/>
            <a:ext cx="2282760" cy="372960"/>
          </a:xfrm>
          <a:prstGeom prst="rect">
            <a:avLst/>
          </a:prstGeom>
          <a:ln>
            <a:noFill/>
          </a:ln>
        </p:spPr>
      </p:pic>
      <p:sp>
        <p:nvSpPr>
          <p:cNvPr id="40" name="CustomShape 40"/>
          <p:cNvSpPr/>
          <p:nvPr/>
        </p:nvSpPr>
        <p:spPr>
          <a:xfrm>
            <a:off x="8809200" y="0"/>
            <a:ext cx="3627360" cy="6994440"/>
          </a:xfrm>
          <a:prstGeom prst="rect">
            <a:avLst/>
          </a:prstGeom>
          <a:solidFill>
            <a:srgbClr val="eeeeee"/>
          </a:solidFill>
          <a:ln>
            <a:noFill/>
          </a:ln>
        </p:spPr>
        <p:style>
          <a:lnRef idx="0"/>
          <a:fillRef idx="0"/>
          <a:effectRef idx="0"/>
          <a:fontRef idx="minor"/>
        </p:style>
      </p:sp>
      <p:sp>
        <p:nvSpPr>
          <p:cNvPr id="41" name="PlaceHolder 41"/>
          <p:cNvSpPr>
            <a:spLocks noGrp="1"/>
          </p:cNvSpPr>
          <p:nvPr>
            <p:ph type="body"/>
          </p:nvPr>
        </p:nvSpPr>
        <p:spPr>
          <a:xfrm>
            <a:off x="274320" y="2774880"/>
            <a:ext cx="8434440" cy="912960"/>
          </a:xfrm>
          <a:prstGeom prst="rect">
            <a:avLst/>
          </a:prstGeom>
        </p:spPr>
        <p:txBody>
          <a:bodyPr tIns="91440" bIns="91440">
            <a:normAutofit fontScale="10000"/>
          </a:bodyPr>
          <a:p>
            <a:pPr marL="342720" indent="-342720">
              <a:spcAft>
                <a:spcPts val="1423"/>
              </a:spcAft>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342720" indent="-342720">
              <a:spcAft>
                <a:spcPts val="1423"/>
              </a:spcAft>
              <a:buClr>
                <a:srgbClr val="000000"/>
              </a:buClr>
              <a:buFont typeface="Times New Roman"/>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342720" indent="-342720">
              <a:spcAft>
                <a:spcPts val="1423"/>
              </a:spcAft>
              <a:buClr>
                <a:srgbClr val="000000"/>
              </a:buClr>
              <a:buFont typeface="Times New Roman"/>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342720" indent="-342720">
              <a:spcAft>
                <a:spcPts val="1423"/>
              </a:spcAft>
              <a:buClr>
                <a:srgbClr val="000000"/>
              </a:buClr>
              <a:buFont typeface="Times New Roman"/>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342720" indent="-342720">
              <a:spcAft>
                <a:spcPts val="1423"/>
              </a:spcAft>
              <a:buClr>
                <a:srgbClr val="000000"/>
              </a:buClr>
              <a:buFont typeface="Times New Roman"/>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342720" indent="-342720">
              <a:spcAft>
                <a:spcPts val="1423"/>
              </a:spcAft>
              <a:buClr>
                <a:srgbClr val="000000"/>
              </a:buClr>
              <a:buFont typeface="Times New Roman"/>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42720" indent="-342720">
              <a:spcAft>
                <a:spcPts val="1423"/>
              </a:spcAft>
              <a:buClr>
                <a:srgbClr val="000000"/>
              </a:buClr>
              <a:buFont typeface="Times New Roman"/>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
        <p:nvSpPr>
          <p:cNvPr id="42" name="PlaceHolder 42"/>
          <p:cNvSpPr>
            <a:spLocks noGrp="1"/>
          </p:cNvSpPr>
          <p:nvPr>
            <p:ph type="title"/>
          </p:nvPr>
        </p:nvSpPr>
        <p:spPr>
          <a:xfrm>
            <a:off x="274320" y="1677600"/>
            <a:ext cx="8434440" cy="1095480"/>
          </a:xfrm>
          <a:prstGeom prst="rect">
            <a:avLst/>
          </a:prstGeom>
        </p:spPr>
        <p:txBody>
          <a:bodyPr tIns="91440" bIns="91440">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grpSp>
        <p:nvGrpSpPr>
          <p:cNvPr id="43" name="Group 43"/>
          <p:cNvGrpSpPr/>
          <p:nvPr/>
        </p:nvGrpSpPr>
        <p:grpSpPr>
          <a:xfrm>
            <a:off x="9258480" y="1695600"/>
            <a:ext cx="2803320" cy="3601800"/>
            <a:chOff x="9258480" y="1695600"/>
            <a:chExt cx="2803320" cy="3601800"/>
          </a:xfrm>
        </p:grpSpPr>
        <p:sp>
          <p:nvSpPr>
            <p:cNvPr id="44" name="CustomShape 44"/>
            <p:cNvSpPr/>
            <p:nvPr/>
          </p:nvSpPr>
          <p:spPr>
            <a:xfrm>
              <a:off x="10001160" y="2125800"/>
              <a:ext cx="1365480" cy="1363680"/>
            </a:xfrm>
            <a:custGeom>
              <a:avLst/>
              <a:gdLst/>
              <a:ahLst/>
              <a:rect l="l" t="t"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style>
            <a:lnRef idx="0"/>
            <a:fillRef idx="0"/>
            <a:effectRef idx="0"/>
            <a:fontRef idx="minor"/>
          </p:style>
        </p:sp>
        <p:sp>
          <p:nvSpPr>
            <p:cNvPr id="45" name="CustomShape 45"/>
            <p:cNvSpPr/>
            <p:nvPr/>
          </p:nvSpPr>
          <p:spPr>
            <a:xfrm>
              <a:off x="9491760" y="5194440"/>
              <a:ext cx="2365200" cy="102960"/>
            </a:xfrm>
            <a:prstGeom prst="ellipse">
              <a:avLst/>
            </a:prstGeom>
            <a:solidFill>
              <a:srgbClr val="a0a0a0"/>
            </a:solidFill>
            <a:ln>
              <a:noFill/>
            </a:ln>
          </p:spPr>
          <p:style>
            <a:lnRef idx="0"/>
            <a:fillRef idx="0"/>
            <a:effectRef idx="0"/>
            <a:fontRef idx="minor"/>
          </p:style>
        </p:sp>
        <p:sp>
          <p:nvSpPr>
            <p:cNvPr id="46" name="CustomShape 46"/>
            <p:cNvSpPr/>
            <p:nvPr/>
          </p:nvSpPr>
          <p:spPr>
            <a:xfrm>
              <a:off x="11345760" y="4424400"/>
              <a:ext cx="169920" cy="129960"/>
            </a:xfrm>
            <a:custGeom>
              <a:avLst/>
              <a:gdLst/>
              <a:ahLst/>
              <a:rect l="l" t="t"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p:spPr>
          <p:style>
            <a:lnRef idx="0"/>
            <a:fillRef idx="0"/>
            <a:effectRef idx="0"/>
            <a:fontRef idx="minor"/>
          </p:style>
        </p:sp>
        <p:sp>
          <p:nvSpPr>
            <p:cNvPr id="47" name="CustomShape 47"/>
            <p:cNvSpPr/>
            <p:nvPr/>
          </p:nvSpPr>
          <p:spPr>
            <a:xfrm>
              <a:off x="10677600" y="3608280"/>
              <a:ext cx="747720" cy="874800"/>
            </a:xfrm>
            <a:custGeom>
              <a:avLst/>
              <a:gdLst/>
              <a:ahLst/>
              <a:rect l="l" t="t" r="r" b="b"/>
              <a:pathLst>
                <a:path w="284" h="332">
                  <a:moveTo>
                    <a:pt x="0" y="25"/>
                  </a:moveTo>
                  <a:lnTo>
                    <a:pt x="257" y="332"/>
                  </a:lnTo>
                  <a:lnTo>
                    <a:pt x="284" y="310"/>
                  </a:lnTo>
                  <a:lnTo>
                    <a:pt x="62" y="0"/>
                  </a:lnTo>
                  <a:lnTo>
                    <a:pt x="0" y="25"/>
                  </a:lnTo>
                  <a:close/>
                </a:path>
              </a:pathLst>
            </a:custGeom>
            <a:solidFill>
              <a:srgbClr val="5b9bd5"/>
            </a:solidFill>
            <a:ln>
              <a:noFill/>
            </a:ln>
          </p:spPr>
          <p:style>
            <a:lnRef idx="0"/>
            <a:fillRef idx="0"/>
            <a:effectRef idx="0"/>
            <a:fontRef idx="minor"/>
          </p:style>
        </p:sp>
        <p:sp>
          <p:nvSpPr>
            <p:cNvPr id="48" name="CustomShape 48"/>
            <p:cNvSpPr/>
            <p:nvPr/>
          </p:nvSpPr>
          <p:spPr>
            <a:xfrm>
              <a:off x="10497960" y="3613320"/>
              <a:ext cx="174960" cy="1116000"/>
            </a:xfrm>
            <a:custGeom>
              <a:avLst/>
              <a:gdLst/>
              <a:ahLst/>
              <a:rect l="l" t="t" r="r" b="b"/>
              <a:pathLst>
                <a:path w="67" h="423">
                  <a:moveTo>
                    <a:pt x="67" y="423"/>
                  </a:moveTo>
                  <a:lnTo>
                    <a:pt x="67" y="28"/>
                  </a:lnTo>
                  <a:lnTo>
                    <a:pt x="0" y="0"/>
                  </a:lnTo>
                  <a:lnTo>
                    <a:pt x="32" y="423"/>
                  </a:lnTo>
                  <a:lnTo>
                    <a:pt x="67" y="423"/>
                  </a:lnTo>
                  <a:close/>
                </a:path>
              </a:pathLst>
            </a:custGeom>
            <a:solidFill>
              <a:srgbClr val="0072c6"/>
            </a:solidFill>
            <a:ln>
              <a:noFill/>
            </a:ln>
          </p:spPr>
          <p:style>
            <a:lnRef idx="0"/>
            <a:fillRef idx="0"/>
            <a:effectRef idx="0"/>
            <a:fontRef idx="minor"/>
          </p:style>
        </p:sp>
        <p:sp>
          <p:nvSpPr>
            <p:cNvPr id="49" name="CustomShape 49"/>
            <p:cNvSpPr/>
            <p:nvPr/>
          </p:nvSpPr>
          <p:spPr>
            <a:xfrm>
              <a:off x="9902880" y="2940120"/>
              <a:ext cx="34920" cy="106200"/>
            </a:xfrm>
            <a:custGeom>
              <a:avLst/>
              <a:gdLst/>
              <a:ahLst/>
              <a:rect l="l" t="t" r="r" b="b"/>
              <a:pathLst>
                <a:path w="14" h="41">
                  <a:moveTo>
                    <a:pt x="9" y="0"/>
                  </a:moveTo>
                  <a:lnTo>
                    <a:pt x="0" y="40"/>
                  </a:lnTo>
                  <a:lnTo>
                    <a:pt x="5" y="41"/>
                  </a:lnTo>
                  <a:lnTo>
                    <a:pt x="14" y="1"/>
                  </a:lnTo>
                  <a:lnTo>
                    <a:pt x="9" y="0"/>
                  </a:lnTo>
                  <a:close/>
                </a:path>
              </a:pathLst>
            </a:custGeom>
            <a:solidFill>
              <a:srgbClr val="f3f3f3"/>
            </a:solidFill>
            <a:ln>
              <a:noFill/>
            </a:ln>
          </p:spPr>
          <p:style>
            <a:lnRef idx="0"/>
            <a:fillRef idx="0"/>
            <a:effectRef idx="0"/>
            <a:fontRef idx="minor"/>
          </p:style>
        </p:sp>
        <p:sp>
          <p:nvSpPr>
            <p:cNvPr id="50" name="CustomShape 50"/>
            <p:cNvSpPr/>
            <p:nvPr/>
          </p:nvSpPr>
          <p:spPr>
            <a:xfrm>
              <a:off x="11412360" y="2940120"/>
              <a:ext cx="32040" cy="106200"/>
            </a:xfrm>
            <a:custGeom>
              <a:avLst/>
              <a:gdLst/>
              <a:ahLst/>
              <a:rect l="l" t="t" r="r" b="b"/>
              <a:pathLst>
                <a:path w="13" h="41">
                  <a:moveTo>
                    <a:pt x="5" y="0"/>
                  </a:moveTo>
                  <a:lnTo>
                    <a:pt x="13" y="40"/>
                  </a:lnTo>
                  <a:lnTo>
                    <a:pt x="8" y="41"/>
                  </a:lnTo>
                  <a:lnTo>
                    <a:pt x="0" y="1"/>
                  </a:lnTo>
                  <a:lnTo>
                    <a:pt x="5" y="0"/>
                  </a:lnTo>
                  <a:close/>
                </a:path>
              </a:pathLst>
            </a:custGeom>
            <a:solidFill>
              <a:srgbClr val="f3f3f3"/>
            </a:solidFill>
            <a:ln>
              <a:noFill/>
            </a:ln>
          </p:spPr>
          <p:style>
            <a:lnRef idx="0"/>
            <a:fillRef idx="0"/>
            <a:effectRef idx="0"/>
            <a:fontRef idx="minor"/>
          </p:style>
        </p:sp>
        <p:sp>
          <p:nvSpPr>
            <p:cNvPr id="51" name="CustomShape 51"/>
            <p:cNvSpPr/>
            <p:nvPr/>
          </p:nvSpPr>
          <p:spPr>
            <a:xfrm>
              <a:off x="10437840" y="4784760"/>
              <a:ext cx="473040" cy="473040"/>
            </a:xfrm>
            <a:prstGeom prst="ellipse">
              <a:avLst/>
            </a:prstGeom>
            <a:solidFill>
              <a:srgbClr val="ffc000"/>
            </a:solidFill>
            <a:ln>
              <a:noFill/>
            </a:ln>
          </p:spPr>
          <p:style>
            <a:lnRef idx="0"/>
            <a:fillRef idx="0"/>
            <a:effectRef idx="0"/>
            <a:fontRef idx="minor"/>
          </p:style>
        </p:sp>
        <p:sp>
          <p:nvSpPr>
            <p:cNvPr id="52" name="CustomShape 52"/>
            <p:cNvSpPr/>
            <p:nvPr/>
          </p:nvSpPr>
          <p:spPr>
            <a:xfrm>
              <a:off x="10437840" y="4997520"/>
              <a:ext cx="473040" cy="260280"/>
            </a:xfrm>
            <a:custGeom>
              <a:avLst/>
              <a:gdLst/>
              <a:ahLst/>
              <a:rect l="l" t="t"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style>
            <a:lnRef idx="0"/>
            <a:fillRef idx="0"/>
            <a:effectRef idx="0"/>
            <a:fontRef idx="minor"/>
          </p:style>
        </p:sp>
        <p:sp>
          <p:nvSpPr>
            <p:cNvPr id="53" name="CustomShape 53"/>
            <p:cNvSpPr/>
            <p:nvPr/>
          </p:nvSpPr>
          <p:spPr>
            <a:xfrm>
              <a:off x="10542600" y="4730760"/>
              <a:ext cx="127080" cy="149040"/>
            </a:xfrm>
            <a:custGeom>
              <a:avLst/>
              <a:gdLst/>
              <a:ahLst/>
              <a:rect l="l" t="t"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p:spPr>
          <p:style>
            <a:lnRef idx="0"/>
            <a:fillRef idx="0"/>
            <a:effectRef idx="0"/>
            <a:fontRef idx="minor"/>
          </p:style>
        </p:sp>
        <p:grpSp>
          <p:nvGrpSpPr>
            <p:cNvPr id="54" name="Group 54"/>
            <p:cNvGrpSpPr/>
            <p:nvPr/>
          </p:nvGrpSpPr>
          <p:grpSpPr>
            <a:xfrm>
              <a:off x="9855360" y="1773360"/>
              <a:ext cx="473040" cy="264960"/>
              <a:chOff x="9855360" y="1773360"/>
              <a:chExt cx="473040" cy="264960"/>
            </a:xfrm>
          </p:grpSpPr>
          <p:sp>
            <p:nvSpPr>
              <p:cNvPr id="55" name="CustomShape 55"/>
              <p:cNvSpPr/>
              <p:nvPr/>
            </p:nvSpPr>
            <p:spPr>
              <a:xfrm>
                <a:off x="9855360" y="1773360"/>
                <a:ext cx="473040" cy="264960"/>
              </a:xfrm>
              <a:custGeom>
                <a:avLst/>
                <a:gdLst/>
                <a:ahLst/>
                <a:rect l="l" t="t"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noFill/>
              <a:ln>
                <a:noFill/>
              </a:ln>
            </p:spPr>
            <p:style>
              <a:lnRef idx="0"/>
              <a:fillRef idx="0"/>
              <a:effectRef idx="0"/>
              <a:fontRef idx="minor"/>
            </p:style>
          </p:sp>
          <p:sp>
            <p:nvSpPr>
              <p:cNvPr id="56" name="CustomShape 56"/>
              <p:cNvSpPr/>
              <p:nvPr/>
            </p:nvSpPr>
            <p:spPr>
              <a:xfrm>
                <a:off x="10066320" y="1846440"/>
                <a:ext cx="77760" cy="122040"/>
              </a:xfrm>
              <a:custGeom>
                <a:avLst/>
                <a:gdLst/>
                <a:ahLst/>
                <a:rect l="l" t="t" r="r" b="b"/>
                <a:pathLst>
                  <a:path w="48" h="74">
                    <a:moveTo>
                      <a:pt x="0" y="0"/>
                    </a:moveTo>
                    <a:lnTo>
                      <a:pt x="0" y="74"/>
                    </a:lnTo>
                    <a:lnTo>
                      <a:pt x="48" y="36"/>
                    </a:lnTo>
                    <a:lnTo>
                      <a:pt x="0" y="0"/>
                    </a:lnTo>
                    <a:close/>
                  </a:path>
                </a:pathLst>
              </a:custGeom>
              <a:noFill/>
              <a:ln>
                <a:noFill/>
              </a:ln>
            </p:spPr>
            <p:style>
              <a:lnRef idx="0"/>
              <a:fillRef idx="0"/>
              <a:effectRef idx="0"/>
              <a:fontRef idx="minor"/>
            </p:style>
          </p:sp>
        </p:grpSp>
        <p:grpSp>
          <p:nvGrpSpPr>
            <p:cNvPr id="57" name="Group 57"/>
            <p:cNvGrpSpPr/>
            <p:nvPr/>
          </p:nvGrpSpPr>
          <p:grpSpPr>
            <a:xfrm>
              <a:off x="9258480" y="2540160"/>
              <a:ext cx="381960" cy="231120"/>
              <a:chOff x="9258480" y="2540160"/>
              <a:chExt cx="381960" cy="231120"/>
            </a:xfrm>
          </p:grpSpPr>
          <p:sp>
            <p:nvSpPr>
              <p:cNvPr id="58" name="CustomShape 58"/>
              <p:cNvSpPr/>
              <p:nvPr/>
            </p:nvSpPr>
            <p:spPr>
              <a:xfrm>
                <a:off x="9310320" y="2540160"/>
                <a:ext cx="330120" cy="185400"/>
              </a:xfrm>
              <a:custGeom>
                <a:avLst/>
                <a:gdLst/>
                <a:ahLst/>
                <a:rect l="l" t="t"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noFill/>
              <a:ln>
                <a:noFill/>
              </a:ln>
            </p:spPr>
            <p:style>
              <a:lnRef idx="0"/>
              <a:fillRef idx="0"/>
              <a:effectRef idx="0"/>
              <a:fontRef idx="minor"/>
            </p:style>
          </p:sp>
          <p:sp>
            <p:nvSpPr>
              <p:cNvPr id="59" name="CustomShape 59"/>
              <p:cNvSpPr/>
              <p:nvPr/>
            </p:nvSpPr>
            <p:spPr>
              <a:xfrm>
                <a:off x="9258480" y="2585520"/>
                <a:ext cx="329760" cy="185760"/>
              </a:xfrm>
              <a:custGeom>
                <a:avLst/>
                <a:gdLst/>
                <a:ahLst/>
                <a:rect l="l" t="t"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noFill/>
              <a:ln>
                <a:noFill/>
              </a:ln>
            </p:spPr>
            <p:style>
              <a:lnRef idx="0"/>
              <a:fillRef idx="0"/>
              <a:effectRef idx="0"/>
              <a:fontRef idx="minor"/>
            </p:style>
          </p:sp>
          <p:sp>
            <p:nvSpPr>
              <p:cNvPr id="60" name="CustomShape 60"/>
              <p:cNvSpPr/>
              <p:nvPr/>
            </p:nvSpPr>
            <p:spPr>
              <a:xfrm>
                <a:off x="9403560" y="2637360"/>
                <a:ext cx="55440" cy="84960"/>
              </a:xfrm>
              <a:custGeom>
                <a:avLst/>
                <a:gdLst/>
                <a:ahLst/>
                <a:rect l="l" t="t" r="r" b="b"/>
                <a:pathLst>
                  <a:path w="48" h="74">
                    <a:moveTo>
                      <a:pt x="0" y="0"/>
                    </a:moveTo>
                    <a:lnTo>
                      <a:pt x="0" y="74"/>
                    </a:lnTo>
                    <a:lnTo>
                      <a:pt x="48" y="36"/>
                    </a:lnTo>
                    <a:lnTo>
                      <a:pt x="0" y="0"/>
                    </a:lnTo>
                    <a:close/>
                  </a:path>
                </a:pathLst>
              </a:custGeom>
              <a:noFill/>
              <a:ln>
                <a:noFill/>
              </a:ln>
            </p:spPr>
            <p:style>
              <a:lnRef idx="0"/>
              <a:fillRef idx="0"/>
              <a:effectRef idx="0"/>
              <a:fontRef idx="minor"/>
            </p:style>
          </p:sp>
        </p:grpSp>
        <p:sp>
          <p:nvSpPr>
            <p:cNvPr id="61" name="CustomShape 61"/>
            <p:cNvSpPr/>
            <p:nvPr/>
          </p:nvSpPr>
          <p:spPr>
            <a:xfrm>
              <a:off x="11744280" y="2459160"/>
              <a:ext cx="317520" cy="382320"/>
            </a:xfrm>
            <a:custGeom>
              <a:avLst/>
              <a:gdLst/>
              <a:ahLst/>
              <a:rect l="l" t="t"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style>
            <a:lnRef idx="0"/>
            <a:fillRef idx="0"/>
            <a:effectRef idx="0"/>
            <a:fontRef idx="minor"/>
          </p:style>
        </p:sp>
        <p:sp>
          <p:nvSpPr>
            <p:cNvPr id="62" name="CustomShape 62"/>
            <p:cNvSpPr/>
            <p:nvPr/>
          </p:nvSpPr>
          <p:spPr>
            <a:xfrm>
              <a:off x="9717120" y="3394080"/>
              <a:ext cx="385560" cy="303120"/>
            </a:xfrm>
            <a:custGeom>
              <a:avLst/>
              <a:gdLst/>
              <a:ahLst/>
              <a:rect l="l" t="t"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style>
            <a:lnRef idx="0"/>
            <a:fillRef idx="0"/>
            <a:effectRef idx="0"/>
            <a:fontRef idx="minor"/>
          </p:style>
        </p:sp>
        <p:grpSp>
          <p:nvGrpSpPr>
            <p:cNvPr id="63" name="Group 63"/>
            <p:cNvGrpSpPr/>
            <p:nvPr/>
          </p:nvGrpSpPr>
          <p:grpSpPr>
            <a:xfrm>
              <a:off x="11134800" y="1695600"/>
              <a:ext cx="291960" cy="433080"/>
              <a:chOff x="11134800" y="1695600"/>
              <a:chExt cx="291960" cy="433080"/>
            </a:xfrm>
          </p:grpSpPr>
          <p:sp>
            <p:nvSpPr>
              <p:cNvPr id="64" name="CustomShape 64"/>
              <p:cNvSpPr/>
              <p:nvPr/>
            </p:nvSpPr>
            <p:spPr>
              <a:xfrm>
                <a:off x="11134800" y="1695600"/>
                <a:ext cx="291960" cy="433080"/>
              </a:xfrm>
              <a:custGeom>
                <a:avLst/>
                <a:gdLst/>
                <a:ahLst/>
                <a:rect l="l" t="t"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noFill/>
              <a:ln>
                <a:noFill/>
              </a:ln>
            </p:spPr>
            <p:style>
              <a:lnRef idx="0"/>
              <a:fillRef idx="0"/>
              <a:effectRef idx="0"/>
              <a:fontRef idx="minor"/>
            </p:style>
          </p:sp>
          <p:sp>
            <p:nvSpPr>
              <p:cNvPr id="65" name="CustomShape 65"/>
              <p:cNvSpPr/>
              <p:nvPr/>
            </p:nvSpPr>
            <p:spPr>
              <a:xfrm>
                <a:off x="11220480" y="1782720"/>
                <a:ext cx="117360" cy="117360"/>
              </a:xfrm>
              <a:custGeom>
                <a:avLst/>
                <a:gdLst/>
                <a:ahLst/>
                <a:rect l="l" t="t"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noFill/>
              <a:ln>
                <a:noFill/>
              </a:ln>
            </p:spPr>
            <p:style>
              <a:lnRef idx="0"/>
              <a:fillRef idx="0"/>
              <a:effectRef idx="0"/>
              <a:fontRef idx="minor"/>
            </p:style>
          </p:sp>
        </p:grpSp>
        <p:grpSp>
          <p:nvGrpSpPr>
            <p:cNvPr id="66" name="Group 66"/>
            <p:cNvGrpSpPr/>
            <p:nvPr/>
          </p:nvGrpSpPr>
          <p:grpSpPr>
            <a:xfrm>
              <a:off x="11331720" y="3397320"/>
              <a:ext cx="407880" cy="277920"/>
              <a:chOff x="11331720" y="3397320"/>
              <a:chExt cx="407880" cy="277920"/>
            </a:xfrm>
          </p:grpSpPr>
          <p:sp>
            <p:nvSpPr>
              <p:cNvPr id="67" name="CustomShape 67"/>
              <p:cNvSpPr/>
              <p:nvPr/>
            </p:nvSpPr>
            <p:spPr>
              <a:xfrm>
                <a:off x="11331720" y="3397320"/>
                <a:ext cx="407880" cy="277920"/>
              </a:xfrm>
              <a:custGeom>
                <a:avLst/>
                <a:gdLst/>
                <a:ahLst/>
                <a:rect l="l" t="t"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noFill/>
              <a:ln>
                <a:noFill/>
              </a:ln>
            </p:spPr>
            <p:style>
              <a:lnRef idx="0"/>
              <a:fillRef idx="0"/>
              <a:effectRef idx="0"/>
              <a:fontRef idx="minor"/>
            </p:style>
          </p:sp>
          <p:sp>
            <p:nvSpPr>
              <p:cNvPr id="68" name="CustomShape 68"/>
              <p:cNvSpPr/>
              <p:nvPr/>
            </p:nvSpPr>
            <p:spPr>
              <a:xfrm>
                <a:off x="11576160" y="3471840"/>
                <a:ext cx="79200" cy="127080"/>
              </a:xfrm>
              <a:custGeom>
                <a:avLst/>
                <a:gdLst/>
                <a:ahLst/>
                <a:rect l="l" t="t"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noFill/>
              <a:ln>
                <a:noFill/>
              </a:ln>
            </p:spPr>
            <p:style>
              <a:lnRef idx="0"/>
              <a:fillRef idx="0"/>
              <a:effectRef idx="0"/>
              <a:fontRef idx="minor"/>
            </p:style>
          </p:sp>
          <p:sp>
            <p:nvSpPr>
              <p:cNvPr id="69" name="CustomShape 69"/>
              <p:cNvSpPr/>
              <p:nvPr/>
            </p:nvSpPr>
            <p:spPr>
              <a:xfrm>
                <a:off x="11426760" y="3473280"/>
                <a:ext cx="122400" cy="24120"/>
              </a:xfrm>
              <a:prstGeom prst="rect">
                <a:avLst/>
              </a:prstGeom>
              <a:noFill/>
              <a:ln>
                <a:noFill/>
              </a:ln>
            </p:spPr>
            <p:style>
              <a:lnRef idx="0"/>
              <a:fillRef idx="0"/>
              <a:effectRef idx="0"/>
              <a:fontRef idx="minor"/>
            </p:style>
          </p:sp>
          <p:sp>
            <p:nvSpPr>
              <p:cNvPr id="70" name="CustomShape 70"/>
              <p:cNvSpPr/>
              <p:nvPr/>
            </p:nvSpPr>
            <p:spPr>
              <a:xfrm>
                <a:off x="11426760" y="3522600"/>
                <a:ext cx="122400" cy="23760"/>
              </a:xfrm>
              <a:prstGeom prst="rect">
                <a:avLst/>
              </a:prstGeom>
              <a:noFill/>
              <a:ln>
                <a:noFill/>
              </a:ln>
            </p:spPr>
            <p:style>
              <a:lnRef idx="0"/>
              <a:fillRef idx="0"/>
              <a:effectRef idx="0"/>
              <a:fontRef idx="minor"/>
            </p:style>
          </p:sp>
          <p:sp>
            <p:nvSpPr>
              <p:cNvPr id="71" name="CustomShape 71"/>
              <p:cNvSpPr/>
              <p:nvPr/>
            </p:nvSpPr>
            <p:spPr>
              <a:xfrm>
                <a:off x="11426760" y="3571920"/>
                <a:ext cx="122400" cy="23760"/>
              </a:xfrm>
              <a:prstGeom prst="rect">
                <a:avLst/>
              </a:prstGeom>
              <a:noFill/>
              <a:ln>
                <a:noFill/>
              </a:ln>
            </p:spPr>
            <p:style>
              <a:lnRef idx="0"/>
              <a:fillRef idx="0"/>
              <a:effectRef idx="0"/>
              <a:fontRef idx="minor"/>
            </p:style>
          </p:sp>
        </p:grpSp>
        <p:grpSp>
          <p:nvGrpSpPr>
            <p:cNvPr id="72" name="Group 72"/>
            <p:cNvGrpSpPr/>
            <p:nvPr/>
          </p:nvGrpSpPr>
          <p:grpSpPr>
            <a:xfrm>
              <a:off x="9717120" y="2365200"/>
              <a:ext cx="1960560" cy="1327320"/>
              <a:chOff x="9717120" y="2365200"/>
              <a:chExt cx="1960560" cy="1327320"/>
            </a:xfrm>
          </p:grpSpPr>
          <p:sp>
            <p:nvSpPr>
              <p:cNvPr id="73" name="CustomShape 73"/>
              <p:cNvSpPr/>
              <p:nvPr/>
            </p:nvSpPr>
            <p:spPr>
              <a:xfrm>
                <a:off x="11544480" y="2573280"/>
                <a:ext cx="133200" cy="211320"/>
              </a:xfrm>
              <a:custGeom>
                <a:avLst/>
                <a:gdLst/>
                <a:ahLst/>
                <a:rect l="l" t="t"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style>
              <a:lnRef idx="0"/>
              <a:fillRef idx="0"/>
              <a:effectRef idx="0"/>
              <a:fontRef idx="minor"/>
            </p:style>
          </p:sp>
          <p:sp>
            <p:nvSpPr>
              <p:cNvPr id="74" name="CustomShape 74"/>
              <p:cNvSpPr/>
              <p:nvPr/>
            </p:nvSpPr>
            <p:spPr>
              <a:xfrm>
                <a:off x="9717120" y="2573280"/>
                <a:ext cx="136440" cy="211320"/>
              </a:xfrm>
              <a:custGeom>
                <a:avLst/>
                <a:gdLst/>
                <a:ahLst/>
                <a:rect l="l" t="t"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style>
              <a:lnRef idx="0"/>
              <a:fillRef idx="0"/>
              <a:effectRef idx="0"/>
              <a:fontRef idx="minor"/>
            </p:style>
          </p:sp>
          <p:sp>
            <p:nvSpPr>
              <p:cNvPr id="75" name="CustomShape 75"/>
              <p:cNvSpPr/>
              <p:nvPr/>
            </p:nvSpPr>
            <p:spPr>
              <a:xfrm>
                <a:off x="9758520" y="2725560"/>
                <a:ext cx="1882440" cy="966960"/>
              </a:xfrm>
              <a:custGeom>
                <a:avLst/>
                <a:gdLst/>
                <a:ahLst/>
                <a:rect l="l" t="t"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bfbfbf"/>
              </a:solidFill>
              <a:ln>
                <a:noFill/>
              </a:ln>
            </p:spPr>
            <p:style>
              <a:lnRef idx="0"/>
              <a:fillRef idx="0"/>
              <a:effectRef idx="0"/>
              <a:fontRef idx="minor"/>
            </p:style>
          </p:sp>
          <p:sp>
            <p:nvSpPr>
              <p:cNvPr id="76" name="CustomShape 76"/>
              <p:cNvSpPr/>
              <p:nvPr/>
            </p:nvSpPr>
            <p:spPr>
              <a:xfrm>
                <a:off x="9758520" y="2725560"/>
                <a:ext cx="1882440" cy="339840"/>
              </a:xfrm>
              <a:custGeom>
                <a:avLst/>
                <a:gdLst/>
                <a:ahLst/>
                <a:rect l="l" t="t"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style>
              <a:lnRef idx="0"/>
              <a:fillRef idx="0"/>
              <a:effectRef idx="0"/>
              <a:fontRef idx="minor"/>
            </p:style>
          </p:sp>
          <p:sp>
            <p:nvSpPr>
              <p:cNvPr id="77" name="CustomShape 77"/>
              <p:cNvSpPr/>
              <p:nvPr/>
            </p:nvSpPr>
            <p:spPr>
              <a:xfrm>
                <a:off x="10272600" y="2365200"/>
                <a:ext cx="293760" cy="293760"/>
              </a:xfrm>
              <a:custGeom>
                <a:avLst/>
                <a:gdLst/>
                <a:ahLst/>
                <a:rect l="l" t="t" r="r" b="b"/>
                <a:pathLst>
                  <a:path w="232" h="232">
                    <a:moveTo>
                      <a:pt x="92" y="232"/>
                    </a:moveTo>
                    <a:cubicBezTo>
                      <a:pt x="92" y="232"/>
                      <a:pt x="0" y="92"/>
                      <a:pt x="139" y="0"/>
                    </a:cubicBezTo>
                    <a:cubicBezTo>
                      <a:pt x="139" y="0"/>
                      <a:pt x="232" y="139"/>
                      <a:pt x="92" y="232"/>
                    </a:cubicBezTo>
                    <a:close/>
                  </a:path>
                </a:pathLst>
              </a:custGeom>
              <a:solidFill>
                <a:srgbClr val="e81123"/>
              </a:solidFill>
              <a:ln>
                <a:noFill/>
              </a:ln>
            </p:spPr>
            <p:style>
              <a:lnRef idx="0"/>
              <a:fillRef idx="0"/>
              <a:effectRef idx="0"/>
              <a:fontRef idx="minor"/>
            </p:style>
          </p:sp>
          <p:sp>
            <p:nvSpPr>
              <p:cNvPr id="78" name="CustomShape 78"/>
              <p:cNvSpPr/>
              <p:nvPr/>
            </p:nvSpPr>
            <p:spPr>
              <a:xfrm>
                <a:off x="10234440" y="2438280"/>
                <a:ext cx="279720" cy="279360"/>
              </a:xfrm>
              <a:custGeom>
                <a:avLst/>
                <a:gdLst/>
                <a:ahLst/>
                <a:rect l="l" t="t" r="r" b="b"/>
                <a:pathLst>
                  <a:path w="220" h="221">
                    <a:moveTo>
                      <a:pt x="153" y="221"/>
                    </a:moveTo>
                    <a:cubicBezTo>
                      <a:pt x="153" y="221"/>
                      <a:pt x="0" y="153"/>
                      <a:pt x="67" y="0"/>
                    </a:cubicBezTo>
                    <a:cubicBezTo>
                      <a:pt x="67" y="0"/>
                      <a:pt x="220" y="68"/>
                      <a:pt x="153" y="221"/>
                    </a:cubicBezTo>
                    <a:close/>
                  </a:path>
                </a:pathLst>
              </a:custGeom>
              <a:solidFill>
                <a:srgbClr val="e81123"/>
              </a:solidFill>
              <a:ln>
                <a:noFill/>
              </a:ln>
            </p:spPr>
            <p:style>
              <a:lnRef idx="0"/>
              <a:fillRef idx="0"/>
              <a:effectRef idx="0"/>
              <a:fontRef idx="minor"/>
            </p:style>
          </p:sp>
          <p:sp>
            <p:nvSpPr>
              <p:cNvPr id="79" name="CustomShape 79"/>
              <p:cNvSpPr/>
              <p:nvPr/>
            </p:nvSpPr>
            <p:spPr>
              <a:xfrm>
                <a:off x="10320480" y="2579760"/>
                <a:ext cx="271440" cy="285840"/>
              </a:xfrm>
              <a:custGeom>
                <a:avLst/>
                <a:gdLst/>
                <a:ahLst/>
                <a:rect l="l" t="t" r="r" b="b"/>
                <a:pathLst>
                  <a:path w="216" h="224">
                    <a:moveTo>
                      <a:pt x="216" y="156"/>
                    </a:moveTo>
                    <a:cubicBezTo>
                      <a:pt x="206" y="160"/>
                      <a:pt x="63" y="224"/>
                      <a:pt x="0" y="61"/>
                    </a:cubicBezTo>
                    <a:cubicBezTo>
                      <a:pt x="0" y="61"/>
                      <a:pt x="156" y="0"/>
                      <a:pt x="216" y="156"/>
                    </a:cubicBezTo>
                    <a:close/>
                  </a:path>
                </a:pathLst>
              </a:custGeom>
              <a:solidFill>
                <a:srgbClr val="e81123"/>
              </a:solidFill>
              <a:ln>
                <a:noFill/>
              </a:ln>
            </p:spPr>
            <p:style>
              <a:lnRef idx="0"/>
              <a:fillRef idx="0"/>
              <a:effectRef idx="0"/>
              <a:fontRef idx="minor"/>
            </p:style>
          </p:sp>
          <p:sp>
            <p:nvSpPr>
              <p:cNvPr id="80" name="CustomShape 80"/>
              <p:cNvSpPr/>
              <p:nvPr/>
            </p:nvSpPr>
            <p:spPr>
              <a:xfrm>
                <a:off x="10388520" y="2568600"/>
                <a:ext cx="222480" cy="187200"/>
              </a:xfrm>
              <a:custGeom>
                <a:avLst/>
                <a:gdLst/>
                <a:ahLst/>
                <a:rect l="l" t="t" r="r" b="b"/>
                <a:pathLst>
                  <a:path w="83" h="70">
                    <a:moveTo>
                      <a:pt x="83" y="31"/>
                    </a:moveTo>
                    <a:lnTo>
                      <a:pt x="65" y="70"/>
                    </a:lnTo>
                    <a:lnTo>
                      <a:pt x="0" y="39"/>
                    </a:lnTo>
                    <a:lnTo>
                      <a:pt x="18" y="0"/>
                    </a:lnTo>
                    <a:lnTo>
                      <a:pt x="83" y="31"/>
                    </a:lnTo>
                    <a:close/>
                  </a:path>
                </a:pathLst>
              </a:custGeom>
              <a:solidFill>
                <a:srgbClr val="e81123"/>
              </a:solidFill>
              <a:ln>
                <a:noFill/>
              </a:ln>
            </p:spPr>
            <p:style>
              <a:lnRef idx="0"/>
              <a:fillRef idx="0"/>
              <a:effectRef idx="0"/>
              <a:fontRef idx="minor"/>
            </p:style>
          </p:sp>
          <p:sp>
            <p:nvSpPr>
              <p:cNvPr id="81" name="CustomShape 81"/>
              <p:cNvSpPr/>
              <p:nvPr/>
            </p:nvSpPr>
            <p:spPr>
              <a:xfrm>
                <a:off x="10418760" y="2457360"/>
                <a:ext cx="374760" cy="417600"/>
              </a:xfrm>
              <a:custGeom>
                <a:avLst/>
                <a:gdLst/>
                <a:ahLst/>
                <a:rect l="l" t="t"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style>
              <a:lnRef idx="0"/>
              <a:fillRef idx="0"/>
              <a:effectRef idx="0"/>
              <a:fontRef idx="minor"/>
            </p:style>
          </p:sp>
          <p:sp>
            <p:nvSpPr>
              <p:cNvPr id="82" name="CustomShape 82"/>
              <p:cNvSpPr/>
              <p:nvPr/>
            </p:nvSpPr>
            <p:spPr>
              <a:xfrm>
                <a:off x="10572840" y="2546280"/>
                <a:ext cx="17280" cy="17640"/>
              </a:xfrm>
              <a:custGeom>
                <a:avLst/>
                <a:gdLst/>
                <a:ahLst/>
                <a:rect l="l" t="t"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style>
              <a:lnRef idx="0"/>
              <a:fillRef idx="0"/>
              <a:effectRef idx="0"/>
              <a:fontRef idx="minor"/>
            </p:style>
          </p:sp>
          <p:sp>
            <p:nvSpPr>
              <p:cNvPr id="83" name="CustomShape 83"/>
              <p:cNvSpPr/>
              <p:nvPr/>
            </p:nvSpPr>
            <p:spPr>
              <a:xfrm>
                <a:off x="10611000" y="2644920"/>
                <a:ext cx="179280" cy="230040"/>
              </a:xfrm>
              <a:custGeom>
                <a:avLst/>
                <a:gdLst/>
                <a:ahLst/>
                <a:rect l="l" t="t"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style>
              <a:lnRef idx="0"/>
              <a:fillRef idx="0"/>
              <a:effectRef idx="0"/>
              <a:fontRef idx="minor"/>
            </p:style>
          </p:sp>
        </p:grpSp>
      </p:gr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1681200" y="0"/>
            <a:ext cx="547560" cy="547560"/>
          </a:xfrm>
          <a:prstGeom prst="rect">
            <a:avLst/>
          </a:prstGeom>
          <a:solidFill>
            <a:srgbClr val="4668c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70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197</a:t>
            </a:r>
            <a:endParaRPr b="0" lang="en-US" sz="900" spc="-1" strike="noStrike">
              <a:solidFill>
                <a:srgbClr val="000000"/>
              </a:solidFill>
              <a:latin typeface="Arial"/>
            </a:endParaRPr>
          </a:p>
        </p:txBody>
      </p:sp>
      <p:sp>
        <p:nvSpPr>
          <p:cNvPr id="121" name="CustomShape 2"/>
          <p:cNvSpPr/>
          <p:nvPr/>
        </p:nvSpPr>
        <p:spPr>
          <a:xfrm>
            <a:off x="-1133640" y="0"/>
            <a:ext cx="547920" cy="547560"/>
          </a:xfrm>
          <a:prstGeom prst="rect">
            <a:avLst/>
          </a:prstGeom>
          <a:solidFill>
            <a:srgbClr val="00188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143</a:t>
            </a:r>
            <a:endParaRPr b="0" lang="en-US" sz="900" spc="-1" strike="noStrike">
              <a:solidFill>
                <a:srgbClr val="000000"/>
              </a:solidFill>
              <a:latin typeface="Arial"/>
            </a:endParaRPr>
          </a:p>
        </p:txBody>
      </p:sp>
      <p:sp>
        <p:nvSpPr>
          <p:cNvPr id="122" name="CustomShape 3"/>
          <p:cNvSpPr/>
          <p:nvPr/>
        </p:nvSpPr>
        <p:spPr>
          <a:xfrm>
            <a:off x="-576360" y="0"/>
            <a:ext cx="547920" cy="547560"/>
          </a:xfrm>
          <a:prstGeom prst="rect">
            <a:avLst/>
          </a:prstGeom>
          <a:solidFill>
            <a:srgbClr val="002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123" name="CustomShape 4"/>
          <p:cNvSpPr/>
          <p:nvPr/>
        </p:nvSpPr>
        <p:spPr>
          <a:xfrm>
            <a:off x="-1681200" y="1104840"/>
            <a:ext cx="547560" cy="547920"/>
          </a:xfrm>
          <a:prstGeom prst="rect">
            <a:avLst/>
          </a:prstGeom>
          <a:solidFill>
            <a:srgbClr val="00d8c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204</a:t>
            </a:r>
            <a:endParaRPr b="0" lang="en-US" sz="900" spc="-1" strike="noStrike">
              <a:solidFill>
                <a:srgbClr val="000000"/>
              </a:solidFill>
              <a:latin typeface="Arial"/>
            </a:endParaRPr>
          </a:p>
        </p:txBody>
      </p:sp>
      <p:sp>
        <p:nvSpPr>
          <p:cNvPr id="124" name="CustomShape 5"/>
          <p:cNvSpPr/>
          <p:nvPr/>
        </p:nvSpPr>
        <p:spPr>
          <a:xfrm>
            <a:off x="-1133640" y="1104840"/>
            <a:ext cx="547920" cy="547920"/>
          </a:xfrm>
          <a:prstGeom prst="rect">
            <a:avLst/>
          </a:prstGeom>
          <a:solidFill>
            <a:srgbClr val="00b294"/>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148</a:t>
            </a:r>
            <a:endParaRPr b="0" lang="en-US" sz="900" spc="-1" strike="noStrike">
              <a:solidFill>
                <a:srgbClr val="000000"/>
              </a:solidFill>
              <a:latin typeface="Arial"/>
            </a:endParaRPr>
          </a:p>
        </p:txBody>
      </p:sp>
      <p:sp>
        <p:nvSpPr>
          <p:cNvPr id="125" name="CustomShape 6"/>
          <p:cNvSpPr/>
          <p:nvPr/>
        </p:nvSpPr>
        <p:spPr>
          <a:xfrm>
            <a:off x="-576360" y="1104840"/>
            <a:ext cx="547920" cy="547920"/>
          </a:xfrm>
          <a:prstGeom prst="rect">
            <a:avLst/>
          </a:prstGeom>
          <a:solidFill>
            <a:srgbClr val="00827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p:txBody>
      </p:sp>
      <p:sp>
        <p:nvSpPr>
          <p:cNvPr id="126" name="CustomShape 7"/>
          <p:cNvSpPr/>
          <p:nvPr/>
        </p:nvSpPr>
        <p:spPr>
          <a:xfrm>
            <a:off x="-1671480" y="2214720"/>
            <a:ext cx="556920" cy="547560"/>
          </a:xfrm>
          <a:prstGeom prst="rect">
            <a:avLst/>
          </a:prstGeom>
          <a:solidFill>
            <a:srgbClr val="bad80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a:t>
            </a:r>
            <a:endParaRPr b="0" lang="en-US" sz="900" spc="-1" strike="noStrike">
              <a:solidFill>
                <a:srgbClr val="000000"/>
              </a:solidFill>
              <a:latin typeface="Arial"/>
            </a:endParaRPr>
          </a:p>
        </p:txBody>
      </p:sp>
      <p:sp>
        <p:nvSpPr>
          <p:cNvPr id="127" name="CustomShape 8"/>
          <p:cNvSpPr/>
          <p:nvPr/>
        </p:nvSpPr>
        <p:spPr>
          <a:xfrm>
            <a:off x="-1122480" y="2214720"/>
            <a:ext cx="554040" cy="547560"/>
          </a:xfrm>
          <a:prstGeom prst="rect">
            <a:avLst/>
          </a:prstGeom>
          <a:solidFill>
            <a:srgbClr val="7fb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127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28" name="CustomShape 9"/>
          <p:cNvSpPr/>
          <p:nvPr/>
        </p:nvSpPr>
        <p:spPr>
          <a:xfrm>
            <a:off x="-566640" y="2214720"/>
            <a:ext cx="547560" cy="547560"/>
          </a:xfrm>
          <a:prstGeom prst="rect">
            <a:avLst/>
          </a:prstGeom>
          <a:solidFill>
            <a:srgbClr val="008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29" name="CustomShape 10"/>
          <p:cNvSpPr/>
          <p:nvPr/>
        </p:nvSpPr>
        <p:spPr>
          <a:xfrm>
            <a:off x="-1692360" y="3309840"/>
            <a:ext cx="568440" cy="547920"/>
          </a:xfrm>
          <a:prstGeom prst="rect">
            <a:avLst/>
          </a:prstGeom>
          <a:solidFill>
            <a:srgbClr val="ffb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30" name="CustomShape 11"/>
          <p:cNvSpPr/>
          <p:nvPr/>
        </p:nvSpPr>
        <p:spPr>
          <a:xfrm>
            <a:off x="-1135080" y="3309840"/>
            <a:ext cx="557280" cy="547920"/>
          </a:xfrm>
          <a:prstGeom prst="rect">
            <a:avLst/>
          </a:prstGeom>
          <a:solidFill>
            <a:srgbClr val="ff8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31" name="CustomShape 12"/>
          <p:cNvSpPr/>
          <p:nvPr/>
        </p:nvSpPr>
        <p:spPr>
          <a:xfrm>
            <a:off x="-577800" y="3309840"/>
            <a:ext cx="547560" cy="547920"/>
          </a:xfrm>
          <a:prstGeom prst="rect">
            <a:avLst/>
          </a:prstGeom>
          <a:solidFill>
            <a:srgbClr val="dc3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60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32" name="CustomShape 13"/>
          <p:cNvSpPr/>
          <p:nvPr/>
        </p:nvSpPr>
        <p:spPr>
          <a:xfrm>
            <a:off x="-1684440" y="4403880"/>
            <a:ext cx="561960" cy="547560"/>
          </a:xfrm>
          <a:prstGeom prst="rect">
            <a:avLst/>
          </a:prstGeom>
          <a:solidFill>
            <a:srgbClr val="f472d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244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208</a:t>
            </a:r>
            <a:endParaRPr b="0" lang="en-US" sz="900" spc="-1" strike="noStrike">
              <a:solidFill>
                <a:srgbClr val="000000"/>
              </a:solidFill>
              <a:latin typeface="Arial"/>
            </a:endParaRPr>
          </a:p>
        </p:txBody>
      </p:sp>
      <p:sp>
        <p:nvSpPr>
          <p:cNvPr id="133" name="CustomShape 14"/>
          <p:cNvSpPr/>
          <p:nvPr/>
        </p:nvSpPr>
        <p:spPr>
          <a:xfrm>
            <a:off x="-1130400" y="4403880"/>
            <a:ext cx="547920" cy="547560"/>
          </a:xfrm>
          <a:prstGeom prst="rect">
            <a:avLst/>
          </a:prstGeom>
          <a:solidFill>
            <a:srgbClr val="ec008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p:txBody>
      </p:sp>
      <p:sp>
        <p:nvSpPr>
          <p:cNvPr id="134" name="CustomShape 15"/>
          <p:cNvSpPr/>
          <p:nvPr/>
        </p:nvSpPr>
        <p:spPr>
          <a:xfrm>
            <a:off x="-581040" y="4403880"/>
            <a:ext cx="547560" cy="547560"/>
          </a:xfrm>
          <a:prstGeom prst="rect">
            <a:avLst/>
          </a:prstGeom>
          <a:solidFill>
            <a:srgbClr val="b400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135" name="CustomShape 16"/>
          <p:cNvSpPr/>
          <p:nvPr/>
        </p:nvSpPr>
        <p:spPr>
          <a:xfrm>
            <a:off x="-1681200" y="555480"/>
            <a:ext cx="547560" cy="547920"/>
          </a:xfrm>
          <a:prstGeom prst="rect">
            <a:avLst/>
          </a:prstGeom>
          <a:solidFill>
            <a:srgbClr val="6dc2e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233</a:t>
            </a:r>
            <a:endParaRPr b="0" lang="en-US" sz="900" spc="-1" strike="noStrike">
              <a:solidFill>
                <a:srgbClr val="000000"/>
              </a:solidFill>
              <a:latin typeface="Arial"/>
            </a:endParaRPr>
          </a:p>
        </p:txBody>
      </p:sp>
      <p:sp>
        <p:nvSpPr>
          <p:cNvPr id="136" name="CustomShape 17"/>
          <p:cNvSpPr/>
          <p:nvPr/>
        </p:nvSpPr>
        <p:spPr>
          <a:xfrm>
            <a:off x="-1133640" y="555480"/>
            <a:ext cx="557280" cy="547920"/>
          </a:xfrm>
          <a:prstGeom prst="rect">
            <a:avLst/>
          </a:prstGeom>
          <a:solidFill>
            <a:srgbClr val="00bcf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242</a:t>
            </a:r>
            <a:endParaRPr b="0" lang="en-US" sz="900" spc="-1" strike="noStrike">
              <a:solidFill>
                <a:srgbClr val="000000"/>
              </a:solidFill>
              <a:latin typeface="Arial"/>
            </a:endParaRPr>
          </a:p>
        </p:txBody>
      </p:sp>
      <p:sp>
        <p:nvSpPr>
          <p:cNvPr id="137" name="CustomShape 18"/>
          <p:cNvSpPr/>
          <p:nvPr/>
        </p:nvSpPr>
        <p:spPr>
          <a:xfrm>
            <a:off x="-576360" y="555480"/>
            <a:ext cx="547920" cy="547920"/>
          </a:xfrm>
          <a:prstGeom prst="rect">
            <a:avLst/>
          </a:prstGeom>
          <a:solidFill>
            <a:srgbClr val="0072c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198</a:t>
            </a:r>
            <a:endParaRPr b="0" lang="en-US" sz="900" spc="-1" strike="noStrike">
              <a:solidFill>
                <a:srgbClr val="000000"/>
              </a:solidFill>
              <a:latin typeface="Arial"/>
            </a:endParaRPr>
          </a:p>
        </p:txBody>
      </p:sp>
      <p:sp>
        <p:nvSpPr>
          <p:cNvPr id="138" name="CustomShape 19"/>
          <p:cNvSpPr/>
          <p:nvPr/>
        </p:nvSpPr>
        <p:spPr>
          <a:xfrm>
            <a:off x="-1681200" y="1658880"/>
            <a:ext cx="547560" cy="547920"/>
          </a:xfrm>
          <a:prstGeom prst="rect">
            <a:avLst/>
          </a:prstGeom>
          <a:solidFill>
            <a:srgbClr val="55d45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p:txBody>
      </p:sp>
      <p:sp>
        <p:nvSpPr>
          <p:cNvPr id="139" name="CustomShape 20"/>
          <p:cNvSpPr/>
          <p:nvPr/>
        </p:nvSpPr>
        <p:spPr>
          <a:xfrm>
            <a:off x="-1133640" y="1658880"/>
            <a:ext cx="547920" cy="547920"/>
          </a:xfrm>
          <a:prstGeom prst="rect">
            <a:avLst/>
          </a:prstGeom>
          <a:solidFill>
            <a:srgbClr val="009e4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73</a:t>
            </a:r>
            <a:endParaRPr b="0" lang="en-US" sz="900" spc="-1" strike="noStrike">
              <a:solidFill>
                <a:srgbClr val="000000"/>
              </a:solidFill>
              <a:latin typeface="Arial"/>
            </a:endParaRPr>
          </a:p>
        </p:txBody>
      </p:sp>
      <p:sp>
        <p:nvSpPr>
          <p:cNvPr id="140" name="CustomShape 21"/>
          <p:cNvSpPr/>
          <p:nvPr/>
        </p:nvSpPr>
        <p:spPr>
          <a:xfrm>
            <a:off x="-576360" y="1658880"/>
            <a:ext cx="547920" cy="547920"/>
          </a:xfrm>
          <a:prstGeom prst="rect">
            <a:avLst/>
          </a:prstGeom>
          <a:solidFill>
            <a:srgbClr val="0072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141" name="CustomShape 22"/>
          <p:cNvSpPr/>
          <p:nvPr/>
        </p:nvSpPr>
        <p:spPr>
          <a:xfrm>
            <a:off x="-1687680" y="2762280"/>
            <a:ext cx="546120" cy="547560"/>
          </a:xfrm>
          <a:prstGeom prst="rect">
            <a:avLst/>
          </a:prstGeom>
          <a:solidFill>
            <a:srgbClr val="fffc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142" name="CustomShape 23"/>
          <p:cNvSpPr/>
          <p:nvPr/>
        </p:nvSpPr>
        <p:spPr>
          <a:xfrm>
            <a:off x="-1133640" y="2762280"/>
            <a:ext cx="549360" cy="547560"/>
          </a:xfrm>
          <a:prstGeom prst="rect">
            <a:avLst/>
          </a:prstGeom>
          <a:solidFill>
            <a:srgbClr val="fff1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43" name="CustomShape 24"/>
          <p:cNvSpPr/>
          <p:nvPr/>
        </p:nvSpPr>
        <p:spPr>
          <a:xfrm>
            <a:off x="-585720" y="2762280"/>
            <a:ext cx="557280" cy="547560"/>
          </a:xfrm>
          <a:prstGeom prst="rect">
            <a:avLst/>
          </a:prstGeom>
          <a:solidFill>
            <a:srgbClr val="fcd11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22</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144" name="CustomShape 25"/>
          <p:cNvSpPr/>
          <p:nvPr/>
        </p:nvSpPr>
        <p:spPr>
          <a:xfrm>
            <a:off x="-1692360" y="3857760"/>
            <a:ext cx="558720" cy="547560"/>
          </a:xfrm>
          <a:prstGeom prst="rect">
            <a:avLst/>
          </a:prstGeom>
          <a:solidFill>
            <a:srgbClr val="dd5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45" name="CustomShape 26"/>
          <p:cNvSpPr/>
          <p:nvPr/>
        </p:nvSpPr>
        <p:spPr>
          <a:xfrm>
            <a:off x="-1136520" y="3857760"/>
            <a:ext cx="576000" cy="547560"/>
          </a:xfrm>
          <a:prstGeom prst="rect">
            <a:avLst/>
          </a:prstGeom>
          <a:solidFill>
            <a:srgbClr val="e8112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p:txBody>
      </p:sp>
      <p:sp>
        <p:nvSpPr>
          <p:cNvPr id="146" name="CustomShape 27"/>
          <p:cNvSpPr/>
          <p:nvPr/>
        </p:nvSpPr>
        <p:spPr>
          <a:xfrm>
            <a:off x="-579600" y="3857760"/>
            <a:ext cx="546120" cy="547560"/>
          </a:xfrm>
          <a:prstGeom prst="rect">
            <a:avLst/>
          </a:prstGeom>
          <a:solidFill>
            <a:srgbClr val="ba141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26</a:t>
            </a:r>
            <a:endParaRPr b="0" lang="en-US" sz="900" spc="-1" strike="noStrike">
              <a:solidFill>
                <a:srgbClr val="000000"/>
              </a:solidFill>
              <a:latin typeface="Arial"/>
            </a:endParaRPr>
          </a:p>
        </p:txBody>
      </p:sp>
      <p:sp>
        <p:nvSpPr>
          <p:cNvPr id="147" name="CustomShape 28"/>
          <p:cNvSpPr/>
          <p:nvPr/>
        </p:nvSpPr>
        <p:spPr>
          <a:xfrm>
            <a:off x="-1684440" y="4957920"/>
            <a:ext cx="561960" cy="547560"/>
          </a:xfrm>
          <a:prstGeom prst="rect">
            <a:avLst/>
          </a:prstGeom>
          <a:solidFill>
            <a:srgbClr val="9b4f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148" name="CustomShape 29"/>
          <p:cNvSpPr/>
          <p:nvPr/>
        </p:nvSpPr>
        <p:spPr>
          <a:xfrm>
            <a:off x="-1130400" y="4957920"/>
            <a:ext cx="547920" cy="547560"/>
          </a:xfrm>
          <a:prstGeom prst="rect">
            <a:avLst/>
          </a:prstGeom>
          <a:solidFill>
            <a:srgbClr val="68217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33</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122</a:t>
            </a:r>
            <a:endParaRPr b="0" lang="en-US" sz="900" spc="-1" strike="noStrike">
              <a:solidFill>
                <a:srgbClr val="000000"/>
              </a:solidFill>
              <a:latin typeface="Arial"/>
            </a:endParaRPr>
          </a:p>
        </p:txBody>
      </p:sp>
      <p:sp>
        <p:nvSpPr>
          <p:cNvPr id="149" name="CustomShape 30"/>
          <p:cNvSpPr/>
          <p:nvPr/>
        </p:nvSpPr>
        <p:spPr>
          <a:xfrm>
            <a:off x="-581040" y="4957920"/>
            <a:ext cx="549360" cy="547560"/>
          </a:xfrm>
          <a:prstGeom prst="rect">
            <a:avLst/>
          </a:prstGeom>
          <a:solidFill>
            <a:srgbClr val="44235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68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p:txBody>
      </p:sp>
      <p:sp>
        <p:nvSpPr>
          <p:cNvPr id="150" name="CustomShape 31"/>
          <p:cNvSpPr/>
          <p:nvPr/>
        </p:nvSpPr>
        <p:spPr>
          <a:xfrm>
            <a:off x="-1130400" y="5504040"/>
            <a:ext cx="547920" cy="547560"/>
          </a:xfrm>
          <a:prstGeom prst="rect">
            <a:avLst/>
          </a:prstGeom>
          <a:solidFill>
            <a:srgbClr val="d2d2d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p:txBody>
      </p:sp>
      <p:sp>
        <p:nvSpPr>
          <p:cNvPr id="151" name="CustomShape 32"/>
          <p:cNvSpPr/>
          <p:nvPr/>
        </p:nvSpPr>
        <p:spPr>
          <a:xfrm>
            <a:off x="-581040" y="5504040"/>
            <a:ext cx="549360" cy="547560"/>
          </a:xfrm>
          <a:prstGeom prst="rect">
            <a:avLst/>
          </a:prstGeom>
          <a:solidFill>
            <a:srgbClr val="9696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152" name="CustomShape 33"/>
          <p:cNvSpPr/>
          <p:nvPr/>
        </p:nvSpPr>
        <p:spPr>
          <a:xfrm>
            <a:off x="-1141560" y="6053040"/>
            <a:ext cx="560520" cy="547920"/>
          </a:xfrm>
          <a:prstGeom prst="rect">
            <a:avLst/>
          </a:prstGeom>
          <a:solidFill>
            <a:srgbClr val="505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p:txBody>
      </p:sp>
      <p:sp>
        <p:nvSpPr>
          <p:cNvPr id="153" name="CustomShape 34"/>
          <p:cNvSpPr/>
          <p:nvPr/>
        </p:nvSpPr>
        <p:spPr>
          <a:xfrm>
            <a:off x="-1684440" y="6051600"/>
            <a:ext cx="547920" cy="547560"/>
          </a:xfrm>
          <a:prstGeom prst="rect">
            <a:avLst/>
          </a:prstGeom>
          <a:solidFill>
            <a:srgbClr val="73737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p:txBody>
      </p:sp>
      <p:sp>
        <p:nvSpPr>
          <p:cNvPr id="154" name="CustomShape 35"/>
          <p:cNvSpPr/>
          <p:nvPr/>
        </p:nvSpPr>
        <p:spPr>
          <a:xfrm>
            <a:off x="-585720" y="6053040"/>
            <a:ext cx="558720" cy="547920"/>
          </a:xfrm>
          <a:prstGeom prst="rect">
            <a:avLst/>
          </a:prstGeom>
          <a:solidFill>
            <a:srgbClr val="0000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155" name="CustomShape 36"/>
          <p:cNvSpPr/>
          <p:nvPr/>
        </p:nvSpPr>
        <p:spPr>
          <a:xfrm>
            <a:off x="-1684440" y="5504040"/>
            <a:ext cx="547920" cy="547560"/>
          </a:xfrm>
          <a:prstGeom prst="rect">
            <a:avLst/>
          </a:prstGeom>
          <a:solidFill>
            <a:srgbClr val="fffff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p:txBody>
      </p:sp>
      <p:sp>
        <p:nvSpPr>
          <p:cNvPr id="156" name="CustomShape 37"/>
          <p:cNvSpPr/>
          <p:nvPr/>
        </p:nvSpPr>
        <p:spPr>
          <a:xfrm>
            <a:off x="-1144440" y="6765840"/>
            <a:ext cx="546120" cy="547920"/>
          </a:xfrm>
          <a:prstGeom prst="rect">
            <a:avLst/>
          </a:prstGeom>
          <a:solidFill>
            <a:srgbClr val="3333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157" name="CustomShape 38"/>
          <p:cNvSpPr/>
          <p:nvPr/>
        </p:nvSpPr>
        <p:spPr>
          <a:xfrm>
            <a:off x="-1695600" y="6765840"/>
            <a:ext cx="540000" cy="547920"/>
          </a:xfrm>
          <a:prstGeom prst="rect">
            <a:avLst/>
          </a:prstGeom>
          <a:solidFill>
            <a:srgbClr val="eeeee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p:txBody>
      </p:sp>
      <p:sp>
        <p:nvSpPr>
          <p:cNvPr id="158" name="CustomShape 39"/>
          <p:cNvSpPr/>
          <p:nvPr/>
        </p:nvSpPr>
        <p:spPr>
          <a:xfrm>
            <a:off x="-587520" y="6765840"/>
            <a:ext cx="546120" cy="547920"/>
          </a:xfrm>
          <a:prstGeom prst="rect">
            <a:avLst/>
          </a:prstGeom>
          <a:solidFill>
            <a:srgbClr val="1570a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166</a:t>
            </a:r>
            <a:endParaRPr b="0" lang="en-US" sz="900" spc="-1" strike="noStrike">
              <a:solidFill>
                <a:srgbClr val="000000"/>
              </a:solidFill>
              <a:latin typeface="Arial"/>
            </a:endParaRPr>
          </a:p>
        </p:txBody>
      </p:sp>
      <p:sp>
        <p:nvSpPr>
          <p:cNvPr id="159" name="PlaceHolder 40"/>
          <p:cNvSpPr>
            <a:spLocks noGrp="1"/>
          </p:cNvSpPr>
          <p:nvPr>
            <p:ph type="title"/>
          </p:nvPr>
        </p:nvSpPr>
        <p:spPr>
          <a:xfrm>
            <a:off x="364680" y="365040"/>
            <a:ext cx="11703240" cy="912960"/>
          </a:xfrm>
          <a:prstGeom prst="rect">
            <a:avLst/>
          </a:prstGeom>
        </p:spPr>
        <p:txBody>
          <a:bodyPr lIns="90000" rIns="90000" tIns="45000" bIns="45000">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sp>
        <p:nvSpPr>
          <p:cNvPr id="160" name="PlaceHolder 41"/>
          <p:cNvSpPr>
            <a:spLocks noGrp="1"/>
          </p:cNvSpPr>
          <p:nvPr>
            <p:ph type="body"/>
          </p:nvPr>
        </p:nvSpPr>
        <p:spPr>
          <a:xfrm>
            <a:off x="364680" y="1371600"/>
            <a:ext cx="11703240" cy="6361200"/>
          </a:xfrm>
          <a:prstGeom prst="rect">
            <a:avLst/>
          </a:prstGeom>
        </p:spPr>
        <p:txBody>
          <a:bodyPr lIns="90000" rIns="90000" tIns="45000" bIns="45000">
            <a:normAutofit/>
          </a:bodyPr>
          <a:p>
            <a:pPr marL="342720" indent="-342720">
              <a:spcAft>
                <a:spcPts val="1423"/>
              </a:spcAft>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342720" indent="-342720">
              <a:spcAft>
                <a:spcPts val="1423"/>
              </a:spcAft>
              <a:buClr>
                <a:srgbClr val="000000"/>
              </a:buClr>
              <a:buFont typeface="Times New Roman"/>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342720" indent="-342720">
              <a:spcAft>
                <a:spcPts val="1423"/>
              </a:spcAft>
              <a:buClr>
                <a:srgbClr val="000000"/>
              </a:buClr>
              <a:buFont typeface="Times New Roman"/>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342720" indent="-342720">
              <a:spcAft>
                <a:spcPts val="1423"/>
              </a:spcAft>
              <a:buClr>
                <a:srgbClr val="000000"/>
              </a:buClr>
              <a:buFont typeface="Times New Roman"/>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342720" indent="-342720">
              <a:spcAft>
                <a:spcPts val="1423"/>
              </a:spcAft>
              <a:buClr>
                <a:srgbClr val="000000"/>
              </a:buClr>
              <a:buFont typeface="Times New Roman"/>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342720" indent="-342720">
              <a:spcAft>
                <a:spcPts val="1423"/>
              </a:spcAft>
              <a:buClr>
                <a:srgbClr val="000000"/>
              </a:buClr>
              <a:buFont typeface="Times New Roman"/>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42720" indent="-342720">
              <a:spcAft>
                <a:spcPts val="1423"/>
              </a:spcAft>
              <a:buClr>
                <a:srgbClr val="000000"/>
              </a:buClr>
              <a:buFont typeface="Times New Roman"/>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2c6"/>
        </a:solidFill>
      </p:bgPr>
    </p:bg>
    <p:spTree>
      <p:nvGrpSpPr>
        <p:cNvPr id="1" name=""/>
        <p:cNvGrpSpPr/>
        <p:nvPr/>
      </p:nvGrpSpPr>
      <p:grpSpPr>
        <a:xfrm>
          <a:off x="0" y="0"/>
          <a:ext cx="0" cy="0"/>
          <a:chOff x="0" y="0"/>
          <a:chExt cx="0" cy="0"/>
        </a:xfrm>
      </p:grpSpPr>
      <p:sp>
        <p:nvSpPr>
          <p:cNvPr id="197" name="CustomShape 1"/>
          <p:cNvSpPr/>
          <p:nvPr/>
        </p:nvSpPr>
        <p:spPr>
          <a:xfrm>
            <a:off x="-1681200" y="0"/>
            <a:ext cx="547560" cy="547560"/>
          </a:xfrm>
          <a:prstGeom prst="rect">
            <a:avLst/>
          </a:prstGeom>
          <a:solidFill>
            <a:srgbClr val="4668c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70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197</a:t>
            </a:r>
            <a:endParaRPr b="0" lang="en-US" sz="900" spc="-1" strike="noStrike">
              <a:solidFill>
                <a:srgbClr val="000000"/>
              </a:solidFill>
              <a:latin typeface="Arial"/>
            </a:endParaRPr>
          </a:p>
        </p:txBody>
      </p:sp>
      <p:sp>
        <p:nvSpPr>
          <p:cNvPr id="198" name="CustomShape 2"/>
          <p:cNvSpPr/>
          <p:nvPr/>
        </p:nvSpPr>
        <p:spPr>
          <a:xfrm>
            <a:off x="-1133640" y="0"/>
            <a:ext cx="547920" cy="547560"/>
          </a:xfrm>
          <a:prstGeom prst="rect">
            <a:avLst/>
          </a:prstGeom>
          <a:solidFill>
            <a:srgbClr val="00188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143</a:t>
            </a:r>
            <a:endParaRPr b="0" lang="en-US" sz="900" spc="-1" strike="noStrike">
              <a:solidFill>
                <a:srgbClr val="000000"/>
              </a:solidFill>
              <a:latin typeface="Arial"/>
            </a:endParaRPr>
          </a:p>
        </p:txBody>
      </p:sp>
      <p:sp>
        <p:nvSpPr>
          <p:cNvPr id="199" name="CustomShape 3"/>
          <p:cNvSpPr/>
          <p:nvPr/>
        </p:nvSpPr>
        <p:spPr>
          <a:xfrm>
            <a:off x="-576360" y="0"/>
            <a:ext cx="547920" cy="547560"/>
          </a:xfrm>
          <a:prstGeom prst="rect">
            <a:avLst/>
          </a:prstGeom>
          <a:solidFill>
            <a:srgbClr val="002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200" name="CustomShape 4"/>
          <p:cNvSpPr/>
          <p:nvPr/>
        </p:nvSpPr>
        <p:spPr>
          <a:xfrm>
            <a:off x="-1681200" y="1104840"/>
            <a:ext cx="547560" cy="547920"/>
          </a:xfrm>
          <a:prstGeom prst="rect">
            <a:avLst/>
          </a:prstGeom>
          <a:solidFill>
            <a:srgbClr val="00d8c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204</a:t>
            </a:r>
            <a:endParaRPr b="0" lang="en-US" sz="900" spc="-1" strike="noStrike">
              <a:solidFill>
                <a:srgbClr val="000000"/>
              </a:solidFill>
              <a:latin typeface="Arial"/>
            </a:endParaRPr>
          </a:p>
        </p:txBody>
      </p:sp>
      <p:sp>
        <p:nvSpPr>
          <p:cNvPr id="201" name="CustomShape 5"/>
          <p:cNvSpPr/>
          <p:nvPr/>
        </p:nvSpPr>
        <p:spPr>
          <a:xfrm>
            <a:off x="-1133640" y="1104840"/>
            <a:ext cx="547920" cy="547920"/>
          </a:xfrm>
          <a:prstGeom prst="rect">
            <a:avLst/>
          </a:prstGeom>
          <a:solidFill>
            <a:srgbClr val="00b294"/>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148</a:t>
            </a:r>
            <a:endParaRPr b="0" lang="en-US" sz="900" spc="-1" strike="noStrike">
              <a:solidFill>
                <a:srgbClr val="000000"/>
              </a:solidFill>
              <a:latin typeface="Arial"/>
            </a:endParaRPr>
          </a:p>
        </p:txBody>
      </p:sp>
      <p:sp>
        <p:nvSpPr>
          <p:cNvPr id="202" name="CustomShape 6"/>
          <p:cNvSpPr/>
          <p:nvPr/>
        </p:nvSpPr>
        <p:spPr>
          <a:xfrm>
            <a:off x="-576360" y="1104840"/>
            <a:ext cx="547920" cy="547920"/>
          </a:xfrm>
          <a:prstGeom prst="rect">
            <a:avLst/>
          </a:prstGeom>
          <a:solidFill>
            <a:srgbClr val="00827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p:txBody>
      </p:sp>
      <p:sp>
        <p:nvSpPr>
          <p:cNvPr id="203" name="CustomShape 7"/>
          <p:cNvSpPr/>
          <p:nvPr/>
        </p:nvSpPr>
        <p:spPr>
          <a:xfrm>
            <a:off x="-1671480" y="2214720"/>
            <a:ext cx="556920" cy="547560"/>
          </a:xfrm>
          <a:prstGeom prst="rect">
            <a:avLst/>
          </a:prstGeom>
          <a:solidFill>
            <a:srgbClr val="bad80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10</a:t>
            </a:r>
            <a:endParaRPr b="0" lang="en-US" sz="900" spc="-1" strike="noStrike">
              <a:solidFill>
                <a:srgbClr val="000000"/>
              </a:solidFill>
              <a:latin typeface="Arial"/>
            </a:endParaRPr>
          </a:p>
        </p:txBody>
      </p:sp>
      <p:sp>
        <p:nvSpPr>
          <p:cNvPr id="204" name="CustomShape 8"/>
          <p:cNvSpPr/>
          <p:nvPr/>
        </p:nvSpPr>
        <p:spPr>
          <a:xfrm>
            <a:off x="-1122480" y="2214720"/>
            <a:ext cx="554040" cy="547560"/>
          </a:xfrm>
          <a:prstGeom prst="rect">
            <a:avLst/>
          </a:prstGeom>
          <a:solidFill>
            <a:srgbClr val="7fb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127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5" name="CustomShape 9"/>
          <p:cNvSpPr/>
          <p:nvPr/>
        </p:nvSpPr>
        <p:spPr>
          <a:xfrm>
            <a:off x="-566640" y="2214720"/>
            <a:ext cx="547560" cy="547560"/>
          </a:xfrm>
          <a:prstGeom prst="rect">
            <a:avLst/>
          </a:prstGeom>
          <a:solidFill>
            <a:srgbClr val="008a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6" name="CustomShape 10"/>
          <p:cNvSpPr/>
          <p:nvPr/>
        </p:nvSpPr>
        <p:spPr>
          <a:xfrm>
            <a:off x="-1692360" y="3309840"/>
            <a:ext cx="568440" cy="547920"/>
          </a:xfrm>
          <a:prstGeom prst="rect">
            <a:avLst/>
          </a:prstGeom>
          <a:solidFill>
            <a:srgbClr val="ffb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7" name="CustomShape 11"/>
          <p:cNvSpPr/>
          <p:nvPr/>
        </p:nvSpPr>
        <p:spPr>
          <a:xfrm>
            <a:off x="-1135080" y="3309840"/>
            <a:ext cx="557280" cy="547920"/>
          </a:xfrm>
          <a:prstGeom prst="rect">
            <a:avLst/>
          </a:prstGeom>
          <a:solidFill>
            <a:srgbClr val="ff8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8" name="CustomShape 12"/>
          <p:cNvSpPr/>
          <p:nvPr/>
        </p:nvSpPr>
        <p:spPr>
          <a:xfrm>
            <a:off x="-577800" y="3309840"/>
            <a:ext cx="547560" cy="547920"/>
          </a:xfrm>
          <a:prstGeom prst="rect">
            <a:avLst/>
          </a:prstGeom>
          <a:solidFill>
            <a:srgbClr val="dc3c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60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09" name="CustomShape 13"/>
          <p:cNvSpPr/>
          <p:nvPr/>
        </p:nvSpPr>
        <p:spPr>
          <a:xfrm>
            <a:off x="-1684440" y="4403880"/>
            <a:ext cx="561960" cy="547560"/>
          </a:xfrm>
          <a:prstGeom prst="rect">
            <a:avLst/>
          </a:prstGeom>
          <a:solidFill>
            <a:srgbClr val="f472d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244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208</a:t>
            </a:r>
            <a:endParaRPr b="0" lang="en-US" sz="900" spc="-1" strike="noStrike">
              <a:solidFill>
                <a:srgbClr val="000000"/>
              </a:solidFill>
              <a:latin typeface="Arial"/>
            </a:endParaRPr>
          </a:p>
        </p:txBody>
      </p:sp>
      <p:sp>
        <p:nvSpPr>
          <p:cNvPr id="210" name="CustomShape 14"/>
          <p:cNvSpPr/>
          <p:nvPr/>
        </p:nvSpPr>
        <p:spPr>
          <a:xfrm>
            <a:off x="-1130400" y="4403880"/>
            <a:ext cx="547920" cy="547560"/>
          </a:xfrm>
          <a:prstGeom prst="rect">
            <a:avLst/>
          </a:prstGeom>
          <a:solidFill>
            <a:srgbClr val="ec008c"/>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140</a:t>
            </a:r>
            <a:endParaRPr b="0" lang="en-US" sz="900" spc="-1" strike="noStrike">
              <a:solidFill>
                <a:srgbClr val="000000"/>
              </a:solidFill>
              <a:latin typeface="Arial"/>
            </a:endParaRPr>
          </a:p>
        </p:txBody>
      </p:sp>
      <p:sp>
        <p:nvSpPr>
          <p:cNvPr id="211" name="CustomShape 15"/>
          <p:cNvSpPr/>
          <p:nvPr/>
        </p:nvSpPr>
        <p:spPr>
          <a:xfrm>
            <a:off x="-581040" y="4403880"/>
            <a:ext cx="547560" cy="547560"/>
          </a:xfrm>
          <a:prstGeom prst="rect">
            <a:avLst/>
          </a:prstGeom>
          <a:solidFill>
            <a:srgbClr val="b400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212" name="CustomShape 16"/>
          <p:cNvSpPr/>
          <p:nvPr/>
        </p:nvSpPr>
        <p:spPr>
          <a:xfrm>
            <a:off x="-1681200" y="555480"/>
            <a:ext cx="547560" cy="547920"/>
          </a:xfrm>
          <a:prstGeom prst="rect">
            <a:avLst/>
          </a:prstGeom>
          <a:solidFill>
            <a:srgbClr val="6dc2e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233</a:t>
            </a:r>
            <a:endParaRPr b="0" lang="en-US" sz="900" spc="-1" strike="noStrike">
              <a:solidFill>
                <a:srgbClr val="000000"/>
              </a:solidFill>
              <a:latin typeface="Arial"/>
            </a:endParaRPr>
          </a:p>
        </p:txBody>
      </p:sp>
      <p:sp>
        <p:nvSpPr>
          <p:cNvPr id="213" name="CustomShape 17"/>
          <p:cNvSpPr/>
          <p:nvPr/>
        </p:nvSpPr>
        <p:spPr>
          <a:xfrm>
            <a:off x="-1133640" y="555480"/>
            <a:ext cx="557280" cy="547920"/>
          </a:xfrm>
          <a:prstGeom prst="rect">
            <a:avLst/>
          </a:prstGeom>
          <a:solidFill>
            <a:srgbClr val="00bcf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188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242</a:t>
            </a:r>
            <a:endParaRPr b="0" lang="en-US" sz="900" spc="-1" strike="noStrike">
              <a:solidFill>
                <a:srgbClr val="000000"/>
              </a:solidFill>
              <a:latin typeface="Arial"/>
            </a:endParaRPr>
          </a:p>
        </p:txBody>
      </p:sp>
      <p:sp>
        <p:nvSpPr>
          <p:cNvPr id="214" name="CustomShape 18"/>
          <p:cNvSpPr/>
          <p:nvPr/>
        </p:nvSpPr>
        <p:spPr>
          <a:xfrm>
            <a:off x="-576360" y="555480"/>
            <a:ext cx="547920" cy="547920"/>
          </a:xfrm>
          <a:prstGeom prst="rect">
            <a:avLst/>
          </a:prstGeom>
          <a:solidFill>
            <a:srgbClr val="0072c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198</a:t>
            </a:r>
            <a:endParaRPr b="0" lang="en-US" sz="900" spc="-1" strike="noStrike">
              <a:solidFill>
                <a:srgbClr val="000000"/>
              </a:solidFill>
              <a:latin typeface="Arial"/>
            </a:endParaRPr>
          </a:p>
        </p:txBody>
      </p:sp>
      <p:sp>
        <p:nvSpPr>
          <p:cNvPr id="215" name="CustomShape 19"/>
          <p:cNvSpPr/>
          <p:nvPr/>
        </p:nvSpPr>
        <p:spPr>
          <a:xfrm>
            <a:off x="-1681200" y="1658880"/>
            <a:ext cx="547560" cy="547920"/>
          </a:xfrm>
          <a:prstGeom prst="rect">
            <a:avLst/>
          </a:prstGeom>
          <a:solidFill>
            <a:srgbClr val="55d455"/>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85</a:t>
            </a:r>
            <a:endParaRPr b="0" lang="en-US" sz="900" spc="-1" strike="noStrike">
              <a:solidFill>
                <a:srgbClr val="000000"/>
              </a:solidFill>
              <a:latin typeface="Arial"/>
            </a:endParaRPr>
          </a:p>
        </p:txBody>
      </p:sp>
      <p:sp>
        <p:nvSpPr>
          <p:cNvPr id="216" name="CustomShape 20"/>
          <p:cNvSpPr/>
          <p:nvPr/>
        </p:nvSpPr>
        <p:spPr>
          <a:xfrm>
            <a:off x="-1133640" y="1658880"/>
            <a:ext cx="547920" cy="547920"/>
          </a:xfrm>
          <a:prstGeom prst="rect">
            <a:avLst/>
          </a:prstGeom>
          <a:solidFill>
            <a:srgbClr val="009e4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73</a:t>
            </a:r>
            <a:endParaRPr b="0" lang="en-US" sz="900" spc="-1" strike="noStrike">
              <a:solidFill>
                <a:srgbClr val="000000"/>
              </a:solidFill>
              <a:latin typeface="Arial"/>
            </a:endParaRPr>
          </a:p>
        </p:txBody>
      </p:sp>
      <p:sp>
        <p:nvSpPr>
          <p:cNvPr id="217" name="CustomShape 21"/>
          <p:cNvSpPr/>
          <p:nvPr/>
        </p:nvSpPr>
        <p:spPr>
          <a:xfrm>
            <a:off x="-576360" y="1658880"/>
            <a:ext cx="547920" cy="547920"/>
          </a:xfrm>
          <a:prstGeom prst="rect">
            <a:avLst/>
          </a:prstGeom>
          <a:solidFill>
            <a:srgbClr val="0072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218" name="CustomShape 22"/>
          <p:cNvSpPr/>
          <p:nvPr/>
        </p:nvSpPr>
        <p:spPr>
          <a:xfrm>
            <a:off x="-1687680" y="2762280"/>
            <a:ext cx="546120" cy="547560"/>
          </a:xfrm>
          <a:prstGeom prst="rect">
            <a:avLst/>
          </a:prstGeom>
          <a:solidFill>
            <a:srgbClr val="fffc9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158</a:t>
            </a:r>
            <a:endParaRPr b="0" lang="en-US" sz="900" spc="-1" strike="noStrike">
              <a:solidFill>
                <a:srgbClr val="000000"/>
              </a:solidFill>
              <a:latin typeface="Arial"/>
            </a:endParaRPr>
          </a:p>
        </p:txBody>
      </p:sp>
      <p:sp>
        <p:nvSpPr>
          <p:cNvPr id="219" name="CustomShape 23"/>
          <p:cNvSpPr/>
          <p:nvPr/>
        </p:nvSpPr>
        <p:spPr>
          <a:xfrm>
            <a:off x="-1133640" y="2762280"/>
            <a:ext cx="549360" cy="547560"/>
          </a:xfrm>
          <a:prstGeom prst="rect">
            <a:avLst/>
          </a:prstGeom>
          <a:solidFill>
            <a:srgbClr val="fff1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241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20" name="CustomShape 24"/>
          <p:cNvSpPr/>
          <p:nvPr/>
        </p:nvSpPr>
        <p:spPr>
          <a:xfrm>
            <a:off x="-585720" y="2762280"/>
            <a:ext cx="557280" cy="547560"/>
          </a:xfrm>
          <a:prstGeom prst="rect">
            <a:avLst/>
          </a:prstGeom>
          <a:solidFill>
            <a:srgbClr val="fcd11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22</a:t>
            </a:r>
            <a:endParaRPr b="0" lang="en-US" sz="900" spc="-1" strike="noStrike">
              <a:solidFill>
                <a:srgbClr val="000000"/>
              </a:solidFill>
              <a:latin typeface="Arial"/>
            </a:endParaRPr>
          </a:p>
          <a:p>
            <a:pPr>
              <a:lnSpc>
                <a:spcPct val="90000"/>
              </a:lnSpc>
            </a:pPr>
            <a:endParaRPr b="0" lang="en-US" sz="900" spc="-1" strike="noStrike">
              <a:solidFill>
                <a:srgbClr val="000000"/>
              </a:solidFill>
              <a:latin typeface="Arial"/>
            </a:endParaRPr>
          </a:p>
        </p:txBody>
      </p:sp>
      <p:sp>
        <p:nvSpPr>
          <p:cNvPr id="221" name="CustomShape 25"/>
          <p:cNvSpPr/>
          <p:nvPr/>
        </p:nvSpPr>
        <p:spPr>
          <a:xfrm>
            <a:off x="-1692360" y="3857760"/>
            <a:ext cx="558720" cy="547560"/>
          </a:xfrm>
          <a:prstGeom prst="rect">
            <a:avLst/>
          </a:prstGeom>
          <a:solidFill>
            <a:srgbClr val="dd59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22" name="CustomShape 26"/>
          <p:cNvSpPr/>
          <p:nvPr/>
        </p:nvSpPr>
        <p:spPr>
          <a:xfrm>
            <a:off x="-1136520" y="3857760"/>
            <a:ext cx="576000" cy="547560"/>
          </a:xfrm>
          <a:prstGeom prst="rect">
            <a:avLst/>
          </a:prstGeom>
          <a:solidFill>
            <a:srgbClr val="e8112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17</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p:txBody>
      </p:sp>
      <p:sp>
        <p:nvSpPr>
          <p:cNvPr id="223" name="CustomShape 27"/>
          <p:cNvSpPr/>
          <p:nvPr/>
        </p:nvSpPr>
        <p:spPr>
          <a:xfrm>
            <a:off x="-579600" y="3857760"/>
            <a:ext cx="546120" cy="547560"/>
          </a:xfrm>
          <a:prstGeom prst="rect">
            <a:avLst/>
          </a:prstGeom>
          <a:solidFill>
            <a:srgbClr val="ba141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186</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26</a:t>
            </a:r>
            <a:endParaRPr b="0" lang="en-US" sz="900" spc="-1" strike="noStrike">
              <a:solidFill>
                <a:srgbClr val="000000"/>
              </a:solidFill>
              <a:latin typeface="Arial"/>
            </a:endParaRPr>
          </a:p>
        </p:txBody>
      </p:sp>
      <p:sp>
        <p:nvSpPr>
          <p:cNvPr id="224" name="CustomShape 28"/>
          <p:cNvSpPr/>
          <p:nvPr/>
        </p:nvSpPr>
        <p:spPr>
          <a:xfrm>
            <a:off x="-1684440" y="4957920"/>
            <a:ext cx="561960" cy="547560"/>
          </a:xfrm>
          <a:prstGeom prst="rect">
            <a:avLst/>
          </a:prstGeom>
          <a:solidFill>
            <a:srgbClr val="9b4f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79</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225" name="CustomShape 29"/>
          <p:cNvSpPr/>
          <p:nvPr/>
        </p:nvSpPr>
        <p:spPr>
          <a:xfrm>
            <a:off x="-1130400" y="4957920"/>
            <a:ext cx="547920" cy="547560"/>
          </a:xfrm>
          <a:prstGeom prst="rect">
            <a:avLst/>
          </a:prstGeom>
          <a:solidFill>
            <a:srgbClr val="68217a"/>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104</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33</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122</a:t>
            </a:r>
            <a:endParaRPr b="0" lang="en-US" sz="900" spc="-1" strike="noStrike">
              <a:solidFill>
                <a:srgbClr val="000000"/>
              </a:solidFill>
              <a:latin typeface="Arial"/>
            </a:endParaRPr>
          </a:p>
        </p:txBody>
      </p:sp>
      <p:sp>
        <p:nvSpPr>
          <p:cNvPr id="226" name="CustomShape 30"/>
          <p:cNvSpPr/>
          <p:nvPr/>
        </p:nvSpPr>
        <p:spPr>
          <a:xfrm>
            <a:off x="-581040" y="4957920"/>
            <a:ext cx="549360" cy="547560"/>
          </a:xfrm>
          <a:prstGeom prst="rect">
            <a:avLst/>
          </a:prstGeom>
          <a:solidFill>
            <a:srgbClr val="442359"/>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68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35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89</a:t>
            </a:r>
            <a:endParaRPr b="0" lang="en-US" sz="900" spc="-1" strike="noStrike">
              <a:solidFill>
                <a:srgbClr val="000000"/>
              </a:solidFill>
              <a:latin typeface="Arial"/>
            </a:endParaRPr>
          </a:p>
        </p:txBody>
      </p:sp>
      <p:sp>
        <p:nvSpPr>
          <p:cNvPr id="227" name="CustomShape 31"/>
          <p:cNvSpPr/>
          <p:nvPr/>
        </p:nvSpPr>
        <p:spPr>
          <a:xfrm>
            <a:off x="-1130400" y="5504040"/>
            <a:ext cx="547920" cy="547560"/>
          </a:xfrm>
          <a:prstGeom prst="rect">
            <a:avLst/>
          </a:prstGeom>
          <a:solidFill>
            <a:srgbClr val="d2d2d2"/>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210</a:t>
            </a:r>
            <a:endParaRPr b="0" lang="en-US" sz="900" spc="-1" strike="noStrike">
              <a:solidFill>
                <a:srgbClr val="000000"/>
              </a:solidFill>
              <a:latin typeface="Arial"/>
            </a:endParaRPr>
          </a:p>
        </p:txBody>
      </p:sp>
      <p:sp>
        <p:nvSpPr>
          <p:cNvPr id="228" name="CustomShape 32"/>
          <p:cNvSpPr/>
          <p:nvPr/>
        </p:nvSpPr>
        <p:spPr>
          <a:xfrm>
            <a:off x="-581040" y="5504040"/>
            <a:ext cx="549360" cy="547560"/>
          </a:xfrm>
          <a:prstGeom prst="rect">
            <a:avLst/>
          </a:prstGeom>
          <a:solidFill>
            <a:srgbClr val="96969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150</a:t>
            </a:r>
            <a:endParaRPr b="0" lang="en-US" sz="900" spc="-1" strike="noStrike">
              <a:solidFill>
                <a:srgbClr val="000000"/>
              </a:solidFill>
              <a:latin typeface="Arial"/>
            </a:endParaRPr>
          </a:p>
        </p:txBody>
      </p:sp>
      <p:sp>
        <p:nvSpPr>
          <p:cNvPr id="229" name="CustomShape 33"/>
          <p:cNvSpPr/>
          <p:nvPr/>
        </p:nvSpPr>
        <p:spPr>
          <a:xfrm>
            <a:off x="-1141560" y="6053040"/>
            <a:ext cx="560520" cy="547920"/>
          </a:xfrm>
          <a:prstGeom prst="rect">
            <a:avLst/>
          </a:prstGeom>
          <a:solidFill>
            <a:srgbClr val="50505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80</a:t>
            </a:r>
            <a:endParaRPr b="0" lang="en-US" sz="900" spc="-1" strike="noStrike">
              <a:solidFill>
                <a:srgbClr val="000000"/>
              </a:solidFill>
              <a:latin typeface="Arial"/>
            </a:endParaRPr>
          </a:p>
        </p:txBody>
      </p:sp>
      <p:sp>
        <p:nvSpPr>
          <p:cNvPr id="230" name="CustomShape 34"/>
          <p:cNvSpPr/>
          <p:nvPr/>
        </p:nvSpPr>
        <p:spPr>
          <a:xfrm>
            <a:off x="-1684440" y="6051600"/>
            <a:ext cx="547920" cy="547560"/>
          </a:xfrm>
          <a:prstGeom prst="rect">
            <a:avLst/>
          </a:prstGeom>
          <a:solidFill>
            <a:srgbClr val="73737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115</a:t>
            </a:r>
            <a:endParaRPr b="0" lang="en-US" sz="900" spc="-1" strike="noStrike">
              <a:solidFill>
                <a:srgbClr val="000000"/>
              </a:solidFill>
              <a:latin typeface="Arial"/>
            </a:endParaRPr>
          </a:p>
        </p:txBody>
      </p:sp>
      <p:sp>
        <p:nvSpPr>
          <p:cNvPr id="231" name="CustomShape 35"/>
          <p:cNvSpPr/>
          <p:nvPr/>
        </p:nvSpPr>
        <p:spPr>
          <a:xfrm>
            <a:off x="-585720" y="6053040"/>
            <a:ext cx="558720" cy="547920"/>
          </a:xfrm>
          <a:prstGeom prst="rect">
            <a:avLst/>
          </a:prstGeom>
          <a:solidFill>
            <a:srgbClr val="000000"/>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0</a:t>
            </a:r>
            <a:endParaRPr b="0" lang="en-US" sz="900" spc="-1" strike="noStrike">
              <a:solidFill>
                <a:srgbClr val="000000"/>
              </a:solidFill>
              <a:latin typeface="Arial"/>
            </a:endParaRPr>
          </a:p>
        </p:txBody>
      </p:sp>
      <p:sp>
        <p:nvSpPr>
          <p:cNvPr id="232" name="CustomShape 36"/>
          <p:cNvSpPr/>
          <p:nvPr/>
        </p:nvSpPr>
        <p:spPr>
          <a:xfrm>
            <a:off x="-1684440" y="5504040"/>
            <a:ext cx="547920" cy="547560"/>
          </a:xfrm>
          <a:prstGeom prst="rect">
            <a:avLst/>
          </a:prstGeom>
          <a:solidFill>
            <a:srgbClr val="ffffff"/>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255</a:t>
            </a:r>
            <a:endParaRPr b="0" lang="en-US" sz="900" spc="-1" strike="noStrike">
              <a:solidFill>
                <a:srgbClr val="000000"/>
              </a:solidFill>
              <a:latin typeface="Arial"/>
            </a:endParaRPr>
          </a:p>
        </p:txBody>
      </p:sp>
      <p:sp>
        <p:nvSpPr>
          <p:cNvPr id="233" name="CustomShape 37"/>
          <p:cNvSpPr/>
          <p:nvPr/>
        </p:nvSpPr>
        <p:spPr>
          <a:xfrm>
            <a:off x="-1144440" y="6765840"/>
            <a:ext cx="546120" cy="547920"/>
          </a:xfrm>
          <a:prstGeom prst="rect">
            <a:avLst/>
          </a:prstGeom>
          <a:solidFill>
            <a:srgbClr val="333333"/>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51</a:t>
            </a:r>
            <a:endParaRPr b="0" lang="en-US" sz="900" spc="-1" strike="noStrike">
              <a:solidFill>
                <a:srgbClr val="000000"/>
              </a:solidFill>
              <a:latin typeface="Arial"/>
            </a:endParaRPr>
          </a:p>
        </p:txBody>
      </p:sp>
      <p:sp>
        <p:nvSpPr>
          <p:cNvPr id="234" name="CustomShape 38"/>
          <p:cNvSpPr/>
          <p:nvPr/>
        </p:nvSpPr>
        <p:spPr>
          <a:xfrm>
            <a:off x="-1695600" y="6765840"/>
            <a:ext cx="540000" cy="547920"/>
          </a:xfrm>
          <a:prstGeom prst="rect">
            <a:avLst/>
          </a:prstGeom>
          <a:solidFill>
            <a:srgbClr val="eeeeee"/>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238</a:t>
            </a:r>
            <a:endParaRPr b="0" lang="en-US" sz="900" spc="-1" strike="noStrike">
              <a:solidFill>
                <a:srgbClr val="000000"/>
              </a:solidFill>
              <a:latin typeface="Arial"/>
            </a:endParaRPr>
          </a:p>
        </p:txBody>
      </p:sp>
      <p:sp>
        <p:nvSpPr>
          <p:cNvPr id="235" name="CustomShape 39"/>
          <p:cNvSpPr/>
          <p:nvPr/>
        </p:nvSpPr>
        <p:spPr>
          <a:xfrm>
            <a:off x="-587520" y="6765840"/>
            <a:ext cx="546120" cy="547920"/>
          </a:xfrm>
          <a:prstGeom prst="rect">
            <a:avLst/>
          </a:prstGeom>
          <a:solidFill>
            <a:srgbClr val="1570a6"/>
          </a:solidFill>
          <a:ln>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505050"/>
                </a:solidFill>
                <a:latin typeface="Segoe UI"/>
                <a:ea typeface="Segoe UI"/>
              </a:rPr>
              <a:t>21</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112</a:t>
            </a:r>
            <a:endParaRPr b="0" lang="en-US" sz="900" spc="-1" strike="noStrike">
              <a:solidFill>
                <a:srgbClr val="000000"/>
              </a:solidFill>
              <a:latin typeface="Arial"/>
            </a:endParaRPr>
          </a:p>
          <a:p>
            <a:pPr>
              <a:lnSpc>
                <a:spcPct val="90000"/>
              </a:lnSpc>
            </a:pPr>
            <a:r>
              <a:rPr b="0" lang="en-US" sz="900" spc="-1" strike="noStrike">
                <a:solidFill>
                  <a:srgbClr val="505050"/>
                </a:solidFill>
                <a:latin typeface="Segoe UI"/>
                <a:ea typeface="Segoe UI"/>
              </a:rPr>
              <a:t>166</a:t>
            </a:r>
            <a:endParaRPr b="0" lang="en-US" sz="900" spc="-1" strike="noStrike">
              <a:solidFill>
                <a:srgbClr val="000000"/>
              </a:solidFill>
              <a:latin typeface="Arial"/>
            </a:endParaRPr>
          </a:p>
        </p:txBody>
      </p:sp>
      <p:sp>
        <p:nvSpPr>
          <p:cNvPr id="236" name="CustomShape 40"/>
          <p:cNvSpPr/>
          <p:nvPr/>
        </p:nvSpPr>
        <p:spPr>
          <a:xfrm>
            <a:off x="351000" y="5554800"/>
            <a:ext cx="11704320" cy="1096920"/>
          </a:xfrm>
          <a:prstGeom prst="rect">
            <a:avLst/>
          </a:prstGeom>
          <a:noFill/>
          <a:ln>
            <a:noFill/>
          </a:ln>
        </p:spPr>
        <p:style>
          <a:lnRef idx="0"/>
          <a:fillRef idx="0"/>
          <a:effectRef idx="0"/>
          <a:fontRef idx="minor"/>
        </p:style>
        <p:txBody>
          <a:bodyPr tIns="91440" bIns="91440">
            <a:spAutoFit/>
          </a:bodyPr>
          <a:p>
            <a:pPr>
              <a:lnSpc>
                <a:spcPct val="100000"/>
              </a:lnSpc>
            </a:pPr>
            <a:r>
              <a:rPr b="0" lang="en-US" sz="1000" spc="-1" strike="noStrike">
                <a:solidFill>
                  <a:srgbClr val="505050"/>
                </a:solidFill>
                <a:latin typeface="Segoe UI"/>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b="0" lang="en-US" sz="1000" spc="-1" strike="noStrike">
              <a:solidFill>
                <a:srgbClr val="000000"/>
              </a:solidFill>
              <a:latin typeface="Arial"/>
            </a:endParaRPr>
          </a:p>
          <a:p>
            <a:pPr>
              <a:lnSpc>
                <a:spcPct val="100000"/>
              </a:lnSpc>
            </a:pPr>
            <a:r>
              <a:rPr b="0" lang="en-US" sz="1000" spc="-1" strike="noStrike">
                <a:solidFill>
                  <a:srgbClr val="505050"/>
                </a:solidFill>
                <a:latin typeface="Segoe UI"/>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b="0" lang="en-US" sz="1000" spc="-1" strike="noStrike">
              <a:solidFill>
                <a:srgbClr val="000000"/>
              </a:solidFill>
              <a:latin typeface="Arial"/>
            </a:endParaRPr>
          </a:p>
        </p:txBody>
      </p:sp>
      <p:pic>
        <p:nvPicPr>
          <p:cNvPr id="237" name="" descr=""/>
          <p:cNvPicPr/>
          <p:nvPr/>
        </p:nvPicPr>
        <p:blipFill>
          <a:blip r:embed="rId2"/>
          <a:stretch/>
        </p:blipFill>
        <p:spPr>
          <a:xfrm>
            <a:off x="458640" y="3144960"/>
            <a:ext cx="3287880" cy="704880"/>
          </a:xfrm>
          <a:prstGeom prst="rect">
            <a:avLst/>
          </a:prstGeom>
          <a:ln>
            <a:noFill/>
          </a:ln>
        </p:spPr>
      </p:pic>
      <p:sp>
        <p:nvSpPr>
          <p:cNvPr id="238" name="PlaceHolder 41"/>
          <p:cNvSpPr>
            <a:spLocks noGrp="1"/>
          </p:cNvSpPr>
          <p:nvPr>
            <p:ph type="title"/>
          </p:nvPr>
        </p:nvSpPr>
        <p:spPr>
          <a:xfrm>
            <a:off x="622440" y="279000"/>
            <a:ext cx="11190240" cy="1165320"/>
          </a:xfrm>
          <a:prstGeom prst="rect">
            <a:avLst/>
          </a:prstGeom>
        </p:spPr>
        <p:txBody>
          <a:bodyPr lIns="0" rIns="0" tIns="0" bIns="0" anchor="ctr">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sp>
        <p:nvSpPr>
          <p:cNvPr id="239" name="PlaceHolder 42"/>
          <p:cNvSpPr>
            <a:spLocks noGrp="1"/>
          </p:cNvSpPr>
          <p:nvPr>
            <p:ph type="body"/>
          </p:nvPr>
        </p:nvSpPr>
        <p:spPr>
          <a:xfrm>
            <a:off x="622440" y="1636200"/>
            <a:ext cx="11190240" cy="4614840"/>
          </a:xfrm>
          <a:prstGeom prst="rect">
            <a:avLst/>
          </a:prstGeom>
        </p:spPr>
        <p:txBody>
          <a:bodyPr lIns="0" rIns="0" tIns="0" bIns="0">
            <a:normAutofit/>
          </a:bodyPr>
          <a:p>
            <a:pPr marL="342720" indent="-342720">
              <a:spcAft>
                <a:spcPts val="1423"/>
              </a:spcAft>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342720" indent="-342720">
              <a:spcAft>
                <a:spcPts val="1423"/>
              </a:spcAft>
              <a:buClr>
                <a:srgbClr val="000000"/>
              </a:buClr>
              <a:buFont typeface="Times New Roman"/>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342720" indent="-342720">
              <a:spcAft>
                <a:spcPts val="1423"/>
              </a:spcAft>
              <a:buClr>
                <a:srgbClr val="000000"/>
              </a:buClr>
              <a:buFont typeface="Times New Roman"/>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342720" indent="-342720">
              <a:spcAft>
                <a:spcPts val="1423"/>
              </a:spcAft>
              <a:buClr>
                <a:srgbClr val="000000"/>
              </a:buClr>
              <a:buFont typeface="Times New Roman"/>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342720" indent="-342720">
              <a:spcAft>
                <a:spcPts val="1423"/>
              </a:spcAft>
              <a:buClr>
                <a:srgbClr val="000000"/>
              </a:buClr>
              <a:buFont typeface="Times New Roman"/>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342720" indent="-342720">
              <a:spcAft>
                <a:spcPts val="1423"/>
              </a:spcAft>
              <a:buClr>
                <a:srgbClr val="000000"/>
              </a:buClr>
              <a:buFont typeface="Times New Roman"/>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42720" indent="-342720">
              <a:spcAft>
                <a:spcPts val="1423"/>
              </a:spcAft>
              <a:buClr>
                <a:srgbClr val="000000"/>
              </a:buClr>
              <a:buFont typeface="Times New Roman"/>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3"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可以將條件與</a:t>
            </a:r>
            <a:r>
              <a:rPr b="1" lang="en-US" sz="4800" spc="-1" strike="noStrike">
                <a:solidFill>
                  <a:srgbClr val="0072c6"/>
                </a:solidFill>
                <a:latin typeface="Segoe UI Light"/>
              </a:rPr>
              <a:t>AND</a:t>
            </a:r>
            <a:r>
              <a:rPr b="1" lang="en-US" sz="4800" spc="-1" strike="noStrike">
                <a:solidFill>
                  <a:srgbClr val="0072c6"/>
                </a:solidFill>
                <a:latin typeface="Segoe UI Light"/>
              </a:rPr>
              <a:t>結合使用</a:t>
            </a:r>
            <a:endParaRPr b="0" lang="en-US" sz="4800" spc="-1" strike="noStrike">
              <a:solidFill>
                <a:srgbClr val="000000"/>
              </a:solidFill>
              <a:latin typeface="Arial"/>
            </a:endParaRPr>
          </a:p>
        </p:txBody>
      </p:sp>
      <p:sp>
        <p:nvSpPr>
          <p:cNvPr id="284" name="CustomShape 2"/>
          <p:cNvSpPr/>
          <p:nvPr/>
        </p:nvSpPr>
        <p:spPr>
          <a:xfrm>
            <a:off x="503280" y="1371600"/>
            <a:ext cx="11566440" cy="5829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28600" indent="-227160">
              <a:lnSpc>
                <a:spcPct val="90000"/>
              </a:lnSpc>
              <a:spcBef>
                <a:spcPts val="598"/>
              </a:spcBef>
            </a:pPr>
            <a:endParaRPr b="0" lang="en-US" sz="1800" spc="-1" strike="noStrike">
              <a:solidFill>
                <a:srgbClr val="000000"/>
              </a:solidFill>
              <a:latin typeface="Arial"/>
            </a:endParaRPr>
          </a:p>
          <a:p>
            <a:pPr marL="228600" indent="-227160">
              <a:lnSpc>
                <a:spcPct val="90000"/>
              </a:lnSpc>
              <a:spcBef>
                <a:spcPts val="598"/>
              </a:spcBef>
              <a:buClr>
                <a:srgbClr val="000000"/>
              </a:buClr>
              <a:buSzPct val="90000"/>
              <a:buFont typeface="Arial"/>
              <a:buChar char="•"/>
            </a:pPr>
            <a:r>
              <a:rPr b="0" lang="en-US" sz="2000" spc="-1" strike="noStrike">
                <a:solidFill>
                  <a:srgbClr val="505050"/>
                </a:solidFill>
                <a:latin typeface="Segoe UI"/>
              </a:rPr>
              <a:t>if gpa &gt;= .85:</a:t>
            </a:r>
            <a:r>
              <a:rPr b="0" lang="en-US" sz="2000" spc="-1" strike="noStrike">
                <a:solidFill>
                  <a:srgbClr val="002050"/>
                </a:solidFill>
                <a:latin typeface="Segoe UI"/>
              </a:rPr>
              <a:t>#</a:t>
            </a:r>
            <a:r>
              <a:rPr b="0" lang="en-US" sz="2000" spc="-1" strike="noStrike">
                <a:solidFill>
                  <a:srgbClr val="002050"/>
                </a:solidFill>
                <a:latin typeface="Segoe UI"/>
              </a:rPr>
              <a:t>如果</a:t>
            </a:r>
            <a:r>
              <a:rPr b="0" lang="en-US" sz="2000" spc="-1" strike="noStrike">
                <a:solidFill>
                  <a:srgbClr val="002050"/>
                </a:solidFill>
                <a:latin typeface="Segoe UI"/>
              </a:rPr>
              <a:t>gpa</a:t>
            </a:r>
            <a:r>
              <a:rPr b="0" lang="en-US" sz="2000" spc="-1" strike="noStrike">
                <a:solidFill>
                  <a:srgbClr val="002050"/>
                </a:solidFill>
                <a:latin typeface="Segoe UI"/>
              </a:rPr>
              <a:t>大於等於</a:t>
            </a:r>
            <a:r>
              <a:rPr b="0" lang="en-US" sz="2000" spc="-1" strike="noStrike">
                <a:solidFill>
                  <a:srgbClr val="002050"/>
                </a:solidFill>
                <a:latin typeface="Segoe UI"/>
              </a:rPr>
              <a:t>0.85</a:t>
            </a:r>
            <a:r>
              <a:rPr b="0" lang="en-US" sz="2000" spc="-1" strike="noStrike">
                <a:solidFill>
                  <a:srgbClr val="002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if lowest_grade &gt;= .70:</a:t>
            </a:r>
            <a:r>
              <a:rPr b="0" lang="en-US" sz="2000" spc="-1" strike="noStrike">
                <a:solidFill>
                  <a:srgbClr val="002050"/>
                </a:solidFill>
                <a:latin typeface="Segoe UI"/>
              </a:rPr>
              <a:t>#</a:t>
            </a:r>
            <a:r>
              <a:rPr b="0" lang="en-US" sz="2000" spc="-1" strike="noStrike">
                <a:solidFill>
                  <a:srgbClr val="002050"/>
                </a:solidFill>
                <a:latin typeface="Segoe UI"/>
              </a:rPr>
              <a:t>如果</a:t>
            </a:r>
            <a:r>
              <a:rPr b="0" lang="en-US" sz="2000" spc="-1" strike="noStrike">
                <a:solidFill>
                  <a:srgbClr val="002050"/>
                </a:solidFill>
                <a:latin typeface="Segoe UI"/>
              </a:rPr>
              <a:t>lowest_grade</a:t>
            </a:r>
            <a:r>
              <a:rPr b="0" lang="en-US" sz="2000" spc="-1" strike="noStrike">
                <a:solidFill>
                  <a:srgbClr val="002050"/>
                </a:solidFill>
                <a:latin typeface="Segoe UI"/>
              </a:rPr>
              <a:t>大於等於</a:t>
            </a:r>
            <a:r>
              <a:rPr b="0" lang="en-US" sz="2000" spc="-1" strike="noStrike">
                <a:solidFill>
                  <a:srgbClr val="002050"/>
                </a:solidFill>
                <a:latin typeface="Segoe UI"/>
              </a:rPr>
              <a:t>0.7</a:t>
            </a:r>
            <a:r>
              <a:rPr b="0" lang="en-US" sz="2000" spc="-1" strike="noStrike">
                <a:solidFill>
                  <a:srgbClr val="002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print(</a:t>
            </a:r>
            <a:r>
              <a:rPr b="0" lang="en-US" sz="2000" spc="-1" strike="noStrike">
                <a:solidFill>
                  <a:srgbClr val="c00000"/>
                </a:solidFill>
                <a:latin typeface="Segoe UI"/>
              </a:rPr>
              <a:t>'Well done'</a:t>
            </a:r>
            <a:r>
              <a:rPr b="0" lang="en-US" sz="2000" spc="-1" strike="noStrike">
                <a:solidFill>
                  <a:srgbClr val="002050"/>
                </a:solidFill>
                <a:latin typeface="Segoe UI"/>
              </a:rPr>
              <a:t>)#</a:t>
            </a:r>
            <a:r>
              <a:rPr b="0" lang="en-US" sz="2000" spc="-1" strike="noStrike">
                <a:solidFill>
                  <a:srgbClr val="002050"/>
                </a:solidFill>
                <a:latin typeface="Segoe UI"/>
              </a:rPr>
              <a:t>列印</a:t>
            </a:r>
            <a:r>
              <a:rPr b="0" lang="en-US" sz="2000" spc="-1" strike="noStrike">
                <a:solidFill>
                  <a:srgbClr val="002050"/>
                </a:solidFill>
                <a:latin typeface="Segoe UI"/>
              </a:rPr>
              <a:t>Well done</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r>
              <a:rPr b="0" lang="en-US" sz="2000" spc="-1" strike="noStrike">
                <a:solidFill>
                  <a:srgbClr val="002050"/>
                </a:solidFill>
                <a:latin typeface="Segoe UI"/>
              </a:rPr>
              <a:t>if gpa &gt;= .85 and lowest_grade &gt;= .70:#</a:t>
            </a:r>
            <a:r>
              <a:rPr b="0" lang="en-US" sz="2000" spc="-1" strike="noStrike">
                <a:solidFill>
                  <a:srgbClr val="002050"/>
                </a:solidFill>
                <a:latin typeface="Segoe UI"/>
              </a:rPr>
              <a:t>如果</a:t>
            </a:r>
            <a:r>
              <a:rPr b="0" lang="en-US" sz="2000" spc="-1" strike="noStrike">
                <a:solidFill>
                  <a:srgbClr val="002050"/>
                </a:solidFill>
                <a:latin typeface="Segoe UI"/>
              </a:rPr>
              <a:t>gpa</a:t>
            </a:r>
            <a:r>
              <a:rPr b="0" lang="en-US" sz="2000" spc="-1" strike="noStrike">
                <a:solidFill>
                  <a:srgbClr val="002050"/>
                </a:solidFill>
                <a:latin typeface="Segoe UI"/>
              </a:rPr>
              <a:t>大於等於</a:t>
            </a:r>
            <a:r>
              <a:rPr b="0" lang="en-US" sz="2000" spc="-1" strike="noStrike">
                <a:solidFill>
                  <a:srgbClr val="002050"/>
                </a:solidFill>
                <a:latin typeface="Segoe UI"/>
              </a:rPr>
              <a:t>0.85</a:t>
            </a:r>
            <a:r>
              <a:rPr b="0" lang="en-US" sz="2000" spc="-1" strike="noStrike">
                <a:solidFill>
                  <a:srgbClr val="002050"/>
                </a:solidFill>
                <a:latin typeface="Segoe UI"/>
              </a:rPr>
              <a:t>且</a:t>
            </a:r>
            <a:r>
              <a:rPr b="0" lang="en-US" sz="2000" spc="-1" strike="noStrike">
                <a:solidFill>
                  <a:srgbClr val="002050"/>
                </a:solidFill>
                <a:latin typeface="Segoe UI"/>
              </a:rPr>
              <a:t>lowest_grade</a:t>
            </a:r>
            <a:r>
              <a:rPr b="0" lang="en-US" sz="2000" spc="-1" strike="noStrike">
                <a:solidFill>
                  <a:srgbClr val="002050"/>
                </a:solidFill>
                <a:latin typeface="Segoe UI"/>
              </a:rPr>
              <a:t>大於等於</a:t>
            </a:r>
            <a:r>
              <a:rPr b="0" lang="en-US" sz="2000" spc="-1" strike="noStrike">
                <a:solidFill>
                  <a:srgbClr val="002050"/>
                </a:solidFill>
                <a:latin typeface="Segoe UI"/>
              </a:rPr>
              <a:t>0.7</a:t>
            </a:r>
            <a:r>
              <a:rPr b="0" lang="en-US" sz="2000" spc="-1" strike="noStrike">
                <a:solidFill>
                  <a:srgbClr val="002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002050"/>
                </a:solidFill>
                <a:latin typeface="Segoe UI"/>
              </a:rPr>
              <a:t>      </a:t>
            </a:r>
            <a:r>
              <a:rPr b="0" lang="en-US" sz="2000" spc="-1" strike="noStrike">
                <a:solidFill>
                  <a:srgbClr val="002050"/>
                </a:solidFill>
                <a:latin typeface="Segoe UI"/>
              </a:rPr>
              <a:t>print(</a:t>
            </a:r>
            <a:r>
              <a:rPr b="0" lang="en-US" sz="2000" spc="-1" strike="noStrike">
                <a:solidFill>
                  <a:srgbClr val="c00000"/>
                </a:solidFill>
                <a:latin typeface="Segoe UI"/>
              </a:rPr>
              <a:t>'Well done'</a:t>
            </a:r>
            <a:r>
              <a:rPr b="0" lang="en-US" sz="2000" spc="-1" strike="noStrike">
                <a:solidFill>
                  <a:srgbClr val="002050"/>
                </a:solidFill>
                <a:latin typeface="Segoe UI"/>
              </a:rPr>
              <a:t>)#</a:t>
            </a:r>
            <a:r>
              <a:rPr b="0" lang="en-US" sz="2000" spc="-1" strike="noStrike">
                <a:solidFill>
                  <a:srgbClr val="002050"/>
                </a:solidFill>
                <a:latin typeface="Segoe UI"/>
              </a:rPr>
              <a:t>列印</a:t>
            </a:r>
            <a:r>
              <a:rPr b="0" lang="en-US" sz="2000" spc="-1" strike="noStrike">
                <a:solidFill>
                  <a:srgbClr val="002050"/>
                </a:solidFill>
                <a:latin typeface="Segoe UI"/>
              </a:rPr>
              <a:t>Well done</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p:txBody>
      </p:sp>
    </p:spTree>
  </p:cSld>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1">
                                  <p:stCondLst>
                                    <p:cond delay="0"/>
                                  </p:stCondLst>
                                  <p:childTnLst>
                                    <p:set>
                                      <p:cBhvr>
                                        <p:cTn id="6" dur="1" fill="hold">
                                          <p:stCondLst>
                                            <p:cond delay="0"/>
                                          </p:stCondLst>
                                        </p:cTn>
                                        <p:tgtEl>
                                          <p:spTgt spid="284">
                                            <p:txEl>
                                              <p:pRg st="1" end="1"/>
                                            </p:txEl>
                                          </p:spTgt>
                                        </p:tgtEl>
                                        <p:attrNameLst>
                                          <p:attrName>style.visibility</p:attrName>
                                        </p:attrNameLst>
                                      </p:cBhvr>
                                      <p:to>
                                        <p:strVal val="visible"/>
                                      </p:to>
                                    </p:set>
                                  </p:childTnLst>
                                </p:cTn>
                              </p:par>
                              <p:par>
                                <p:cTn id="7" dur="indefinite" nodeType="withEffect" fill="hold" presetClass="entr" presetID="1">
                                  <p:stCondLst>
                                    <p:cond delay="0"/>
                                  </p:stCondLst>
                                  <p:childTnLst>
                                    <p:set>
                                      <p:cBhvr>
                                        <p:cTn id="8" dur="1" fill="hold">
                                          <p:stCondLst>
                                            <p:cond delay="0"/>
                                          </p:stCondLst>
                                        </p:cTn>
                                        <p:tgtEl>
                                          <p:spTgt spid="284">
                                            <p:txEl>
                                              <p:pRg st="2" end="2"/>
                                            </p:txEl>
                                          </p:spTgt>
                                        </p:tgtEl>
                                        <p:attrNameLst>
                                          <p:attrName>style.visibility</p:attrName>
                                        </p:attrNameLst>
                                      </p:cBhvr>
                                      <p:to>
                                        <p:strVal val="visible"/>
                                      </p:to>
                                    </p:set>
                                  </p:childTnLst>
                                </p:cTn>
                              </p:par>
                              <p:par>
                                <p:cTn id="9" dur="indefinite" nodeType="withEffect" fill="hold" presetClass="entr" presetID="1">
                                  <p:stCondLst>
                                    <p:cond delay="0"/>
                                  </p:stCondLst>
                                  <p:childTnLst>
                                    <p:set>
                                      <p:cBhvr>
                                        <p:cTn id="10"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1" dur="indefinite" fill="hold">
                      <p:stCondLst>
                        <p:cond delay="indefinite"/>
                      </p:stCondLst>
                      <p:childTnLst>
                        <p:par>
                          <p:cTn id="12" dur="indefinite" fill="hold">
                            <p:stCondLst>
                              <p:cond delay="0"/>
                            </p:stCondLst>
                            <p:childTnLst>
                              <p:par>
                                <p:cTn id="13" dur="indefinite" nodeType="clickEffect" fill="hold" presetClass="entr" presetID="1">
                                  <p:stCondLst>
                                    <p:cond delay="0"/>
                                  </p:stCondLst>
                                  <p:childTnLst>
                                    <p:set>
                                      <p:cBhvr>
                                        <p:cTn id="14" dur="1" fill="hold">
                                          <p:stCondLst>
                                            <p:cond delay="0"/>
                                          </p:stCondLst>
                                        </p:cTn>
                                        <p:tgtEl>
                                          <p:spTgt spid="284">
                                            <p:txEl>
                                              <p:pRg st="6" end="6"/>
                                            </p:txEl>
                                          </p:spTgt>
                                        </p:tgtEl>
                                        <p:attrNameLst>
                                          <p:attrName>style.visibility</p:attrName>
                                        </p:attrNameLst>
                                      </p:cBhvr>
                                      <p:to>
                                        <p:strVal val="visible"/>
                                      </p:to>
                                    </p:set>
                                  </p:childTnLst>
                                </p:cTn>
                              </p:par>
                              <p:par>
                                <p:cTn id="15" dur="indefinite" nodeType="withEffect" fill="hold" presetClass="entr" presetID="1">
                                  <p:stCondLst>
                                    <p:cond delay="0"/>
                                  </p:stCondLst>
                                  <p:childTnLst>
                                    <p:set>
                                      <p:cBhvr>
                                        <p:cTn id="16" dur="1" fill="hold">
                                          <p:stCondLst>
                                            <p:cond delay="0"/>
                                          </p:stCondLst>
                                        </p:cTn>
                                        <p:tgtEl>
                                          <p:spTgt spid="28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AND</a:t>
            </a:r>
            <a:r>
              <a:rPr b="1" lang="en-US" sz="4800" spc="-1" strike="noStrike">
                <a:solidFill>
                  <a:srgbClr val="0072c6"/>
                </a:solidFill>
                <a:latin typeface="Segoe UI Light"/>
              </a:rPr>
              <a:t>真值表</a:t>
            </a:r>
            <a:endParaRPr b="0" lang="en-US" sz="4800" spc="-1" strike="noStrike">
              <a:solidFill>
                <a:srgbClr val="000000"/>
              </a:solidFill>
              <a:latin typeface="Arial"/>
            </a:endParaRPr>
          </a:p>
        </p:txBody>
      </p:sp>
      <p:graphicFrame>
        <p:nvGraphicFramePr>
          <p:cNvPr id="286" name="Table 2"/>
          <p:cNvGraphicFramePr/>
          <p:nvPr/>
        </p:nvGraphicFramePr>
        <p:xfrm>
          <a:off x="1569960" y="1996920"/>
          <a:ext cx="8307000" cy="1977840"/>
        </p:xfrm>
        <a:graphic>
          <a:graphicData uri="http://schemas.openxmlformats.org/drawingml/2006/table">
            <a:tbl>
              <a:tblPr/>
              <a:tblGrid>
                <a:gridCol w="1897200"/>
                <a:gridCol w="2699280"/>
                <a:gridCol w="3710520"/>
              </a:tblGrid>
              <a:tr h="396000">
                <a:tc>
                  <a:txBody>
                    <a:bodyPr>
                      <a:noAutofit/>
                    </a:bodyPr>
                    <a:p>
                      <a:pPr>
                        <a:lnSpc>
                          <a:spcPct val="111000"/>
                        </a:lnSpc>
                      </a:pPr>
                      <a:r>
                        <a:rPr b="0" lang="en-US" sz="1800" spc="-1" strike="noStrike">
                          <a:solidFill>
                            <a:srgbClr val="ffffff"/>
                          </a:solidFill>
                          <a:latin typeface="Segoe UI"/>
                        </a:rPr>
                        <a:t>First Condition</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0377d6"/>
                    </a:solidFill>
                  </a:tcPr>
                </a:tc>
                <a:tc>
                  <a:txBody>
                    <a:bodyPr>
                      <a:noAutofit/>
                    </a:bodyPr>
                    <a:p>
                      <a:pPr>
                        <a:lnSpc>
                          <a:spcPct val="111000"/>
                        </a:lnSpc>
                      </a:pPr>
                      <a:r>
                        <a:rPr b="0" lang="en-US" sz="1800" spc="-1" strike="noStrike">
                          <a:solidFill>
                            <a:srgbClr val="ffffff"/>
                          </a:solidFill>
                          <a:latin typeface="Segoe UI"/>
                        </a:rPr>
                        <a:t>Second Condition</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0377d6"/>
                    </a:solidFill>
                  </a:tcPr>
                </a:tc>
                <a:tc>
                  <a:txBody>
                    <a:bodyPr>
                      <a:noAutofit/>
                    </a:bodyPr>
                    <a:p>
                      <a:pPr>
                        <a:lnSpc>
                          <a:spcPct val="111000"/>
                        </a:lnSpc>
                      </a:pPr>
                      <a:r>
                        <a:rPr b="0" lang="en-US" sz="1800" spc="-1" strike="noStrike">
                          <a:solidFill>
                            <a:srgbClr val="ffffff"/>
                          </a:solidFill>
                          <a:latin typeface="Segoe UI"/>
                        </a:rPr>
                        <a:t>Condition evaluates as</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0377d6"/>
                    </a:solidFill>
                  </a:tcPr>
                </a:tc>
              </a:tr>
              <a:tr h="396000">
                <a:tc>
                  <a:txBody>
                    <a:bodyPr>
                      <a:noAutofit/>
                    </a:bodyPr>
                    <a:p>
                      <a:pPr>
                        <a:lnSpc>
                          <a:spcPct val="111000"/>
                        </a:lnSpc>
                      </a:pPr>
                      <a:r>
                        <a:rPr b="1" lang="en-US" sz="1800" spc="-1" strike="noStrike">
                          <a:solidFill>
                            <a:srgbClr val="505050"/>
                          </a:solidFill>
                          <a:latin typeface="Segoe UI"/>
                        </a:rPr>
                        <a:t>TRUE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cd6ef"/>
                    </a:solidFill>
                  </a:tcPr>
                </a:tc>
                <a:tc>
                  <a:txBody>
                    <a:bodyPr>
                      <a:noAutofit/>
                    </a:bodyPr>
                    <a:p>
                      <a:pPr>
                        <a:lnSpc>
                          <a:spcPct val="111000"/>
                        </a:lnSpc>
                      </a:pPr>
                      <a:r>
                        <a:rPr b="1" lang="en-US" sz="1800" spc="-1" strike="noStrike">
                          <a:solidFill>
                            <a:srgbClr val="505050"/>
                          </a:solidFill>
                          <a:latin typeface="Segoe UI"/>
                        </a:rPr>
                        <a:t>TRUE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cd6ef"/>
                    </a:solidFill>
                  </a:tcPr>
                </a:tc>
                <a:tc>
                  <a:txBody>
                    <a:bodyPr>
                      <a:noAutofit/>
                    </a:bodyPr>
                    <a:p>
                      <a:pPr>
                        <a:lnSpc>
                          <a:spcPct val="111000"/>
                        </a:lnSpc>
                      </a:pPr>
                      <a:r>
                        <a:rPr b="1" lang="en-US" sz="1800" spc="-1" strike="noStrike">
                          <a:solidFill>
                            <a:srgbClr val="505050"/>
                          </a:solidFill>
                          <a:latin typeface="Segoe UI"/>
                        </a:rPr>
                        <a:t>TRUE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cd6ef"/>
                    </a:solidFill>
                  </a:tcPr>
                </a:tc>
              </a:tr>
              <a:tr h="396000">
                <a:tc>
                  <a:txBody>
                    <a:bodyPr>
                      <a:noAutofit/>
                    </a:bodyPr>
                    <a:p>
                      <a:pPr>
                        <a:lnSpc>
                          <a:spcPct val="111000"/>
                        </a:lnSpc>
                      </a:pPr>
                      <a:r>
                        <a:rPr b="1" lang="en-US" sz="1800" spc="-1" strike="noStrike">
                          <a:solidFill>
                            <a:srgbClr val="505050"/>
                          </a:solidFill>
                          <a:latin typeface="Segoe UI"/>
                        </a:rPr>
                        <a:t>TRUE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ebf7"/>
                    </a:solidFill>
                  </a:tcPr>
                </a:tc>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ebf7"/>
                    </a:solidFill>
                  </a:tcPr>
                </a:tc>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ebf7"/>
                    </a:solidFill>
                  </a:tcPr>
                </a:tc>
              </a:tr>
              <a:tr h="396000">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cd6ef"/>
                    </a:solidFill>
                  </a:tcPr>
                </a:tc>
                <a:tc>
                  <a:txBody>
                    <a:bodyPr>
                      <a:noAutofit/>
                    </a:bodyPr>
                    <a:p>
                      <a:pPr>
                        <a:lnSpc>
                          <a:spcPct val="111000"/>
                        </a:lnSpc>
                      </a:pPr>
                      <a:r>
                        <a:rPr b="1" lang="en-US" sz="1800" spc="-1" strike="noStrike">
                          <a:solidFill>
                            <a:srgbClr val="505050"/>
                          </a:solidFill>
                          <a:latin typeface="Segoe UI"/>
                        </a:rPr>
                        <a:t>TRUE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cd6ef"/>
                    </a:solidFill>
                  </a:tcPr>
                </a:tc>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ccd6ef"/>
                    </a:solidFill>
                  </a:tcPr>
                </a:tc>
              </a:tr>
              <a:tr h="396000">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ebf7"/>
                    </a:solidFill>
                  </a:tcPr>
                </a:tc>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ebf7"/>
                    </a:solidFill>
                  </a:tcPr>
                </a:tc>
                <a:tc>
                  <a:txBody>
                    <a:bodyPr>
                      <a:noAutofit/>
                    </a:bodyPr>
                    <a:p>
                      <a:pPr>
                        <a:lnSpc>
                          <a:spcPct val="111000"/>
                        </a:lnSpc>
                      </a:pPr>
                      <a:r>
                        <a:rPr b="1" lang="en-US" sz="1800" spc="-1" strike="noStrike">
                          <a:solidFill>
                            <a:srgbClr val="505050"/>
                          </a:solidFill>
                          <a:latin typeface="Segoe UI"/>
                        </a:rPr>
                        <a:t>FALSE</a:t>
                      </a:r>
                      <a:endParaRPr b="0" lang="en-US" sz="1800" spc="-1" strike="noStrike">
                        <a:solidFill>
                          <a:srgbClr val="000000"/>
                        </a:solidFill>
                        <a:latin typeface="Arial"/>
                      </a:endParaRPr>
                    </a:p>
                  </a:txBody>
                  <a:tcPr marL="91440" marR="91440">
                    <a:lnL w="5760">
                      <a:solidFill>
                        <a:srgbClr val="ffffff"/>
                      </a:solidFill>
                    </a:lnL>
                    <a:lnR w="5760">
                      <a:solidFill>
                        <a:srgbClr val="ffffff"/>
                      </a:solidFill>
                    </a:lnR>
                    <a:lnT w="5760">
                      <a:solidFill>
                        <a:srgbClr val="ffffff"/>
                      </a:solidFill>
                    </a:lnT>
                    <a:lnB w="5760">
                      <a:solidFill>
                        <a:srgbClr val="ffffff"/>
                      </a:solidFill>
                    </a:lnB>
                    <a:solidFill>
                      <a:srgbClr val="e7ebf7"/>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7" name="CustomShape 1"/>
          <p:cNvSpPr/>
          <p:nvPr/>
        </p:nvSpPr>
        <p:spPr>
          <a:xfrm>
            <a:off x="365040" y="365040"/>
            <a:ext cx="11704680" cy="914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90000"/>
              </a:lnSpc>
            </a:pPr>
            <a:r>
              <a:rPr b="1" lang="en-US" sz="4800" spc="-1" strike="noStrike">
                <a:solidFill>
                  <a:srgbClr val="0072c6"/>
                </a:solidFill>
                <a:latin typeface="Segoe UI Light"/>
              </a:rPr>
              <a:t>如果您稍後需要在代碼中記住條件檢查的結果，請使用</a:t>
            </a:r>
            <a:r>
              <a:rPr b="1" lang="en-US" sz="4800" spc="-1" strike="noStrike">
                <a:solidFill>
                  <a:srgbClr val="0072c6"/>
                </a:solidFill>
                <a:latin typeface="Segoe UI Light"/>
              </a:rPr>
              <a:t>Boolean</a:t>
            </a:r>
            <a:r>
              <a:rPr b="1" lang="en-US" sz="4800" spc="-1" strike="noStrike">
                <a:solidFill>
                  <a:srgbClr val="0072c6"/>
                </a:solidFill>
                <a:latin typeface="Segoe UI Light"/>
              </a:rPr>
              <a:t>作為標誌</a:t>
            </a:r>
            <a:endParaRPr b="0" lang="en-US" sz="4800" spc="-1" strike="noStrike">
              <a:solidFill>
                <a:srgbClr val="000000"/>
              </a:solidFill>
              <a:latin typeface="Arial"/>
            </a:endParaRPr>
          </a:p>
        </p:txBody>
      </p:sp>
      <p:sp>
        <p:nvSpPr>
          <p:cNvPr id="288" name="CustomShape 2"/>
          <p:cNvSpPr/>
          <p:nvPr/>
        </p:nvSpPr>
        <p:spPr>
          <a:xfrm>
            <a:off x="503280" y="1371600"/>
            <a:ext cx="11566440" cy="6869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228600" indent="-227160">
              <a:lnSpc>
                <a:spcPct val="90000"/>
              </a:lnSpc>
              <a:spcBef>
                <a:spcPts val="598"/>
              </a:spcBef>
            </a:pPr>
            <a:endParaRPr b="0" lang="en-US" sz="1800" spc="-1" strike="noStrike">
              <a:solidFill>
                <a:srgbClr val="000000"/>
              </a:solidFill>
              <a:latin typeface="Arial"/>
            </a:endParaRPr>
          </a:p>
          <a:p>
            <a:pPr marL="228600" indent="-227160">
              <a:lnSpc>
                <a:spcPct val="90000"/>
              </a:lnSpc>
              <a:spcBef>
                <a:spcPts val="598"/>
              </a:spcBef>
            </a:pPr>
            <a:endParaRPr b="0" lang="en-US" sz="1800" spc="-1" strike="noStrike">
              <a:solidFill>
                <a:srgbClr val="000000"/>
              </a:solidFill>
              <a:latin typeface="Arial"/>
            </a:endParaRPr>
          </a:p>
          <a:p>
            <a:pPr marL="228600" indent="-227160">
              <a:lnSpc>
                <a:spcPct val="90000"/>
              </a:lnSpc>
              <a:spcBef>
                <a:spcPts val="598"/>
              </a:spcBef>
            </a:pPr>
            <a:r>
              <a:rPr b="0" lang="en-US" sz="2000" spc="-1" strike="noStrike">
                <a:solidFill>
                  <a:srgbClr val="505050"/>
                </a:solidFill>
                <a:latin typeface="Segoe UI"/>
              </a:rPr>
              <a:t>if gpa &gt;= .85 and lowest_grade &gt;= .70:</a:t>
            </a:r>
            <a:r>
              <a:rPr b="0" lang="en-US" sz="2000" spc="-1" strike="noStrike">
                <a:solidFill>
                  <a:srgbClr val="002050"/>
                </a:solidFill>
                <a:latin typeface="Segoe UI"/>
              </a:rPr>
              <a:t>#</a:t>
            </a:r>
            <a:r>
              <a:rPr b="0" lang="en-US" sz="2000" spc="-1" strike="noStrike">
                <a:solidFill>
                  <a:srgbClr val="002050"/>
                </a:solidFill>
                <a:latin typeface="Segoe UI"/>
              </a:rPr>
              <a:t>如果</a:t>
            </a:r>
            <a:r>
              <a:rPr b="0" lang="en-US" sz="2000" spc="-1" strike="noStrike">
                <a:solidFill>
                  <a:srgbClr val="002050"/>
                </a:solidFill>
                <a:latin typeface="Segoe UI"/>
              </a:rPr>
              <a:t>gpa</a:t>
            </a:r>
            <a:r>
              <a:rPr b="0" lang="en-US" sz="2000" spc="-1" strike="noStrike">
                <a:solidFill>
                  <a:srgbClr val="002050"/>
                </a:solidFill>
                <a:latin typeface="Segoe UI"/>
              </a:rPr>
              <a:t>大於等於</a:t>
            </a:r>
            <a:r>
              <a:rPr b="0" lang="en-US" sz="2000" spc="-1" strike="noStrike">
                <a:solidFill>
                  <a:srgbClr val="002050"/>
                </a:solidFill>
                <a:latin typeface="Segoe UI"/>
              </a:rPr>
              <a:t>0.85</a:t>
            </a:r>
            <a:r>
              <a:rPr b="0" lang="en-US" sz="2000" spc="-1" strike="noStrike">
                <a:solidFill>
                  <a:srgbClr val="002050"/>
                </a:solidFill>
                <a:latin typeface="Segoe UI"/>
              </a:rPr>
              <a:t>且</a:t>
            </a:r>
            <a:r>
              <a:rPr b="0" lang="en-US" sz="2000" spc="-1" strike="noStrike">
                <a:solidFill>
                  <a:srgbClr val="002050"/>
                </a:solidFill>
                <a:latin typeface="Segoe UI"/>
              </a:rPr>
              <a:t>lowest_grade</a:t>
            </a:r>
            <a:r>
              <a:rPr b="0" lang="en-US" sz="2000" spc="-1" strike="noStrike">
                <a:solidFill>
                  <a:srgbClr val="002050"/>
                </a:solidFill>
                <a:latin typeface="Segoe UI"/>
              </a:rPr>
              <a:t>大於等於</a:t>
            </a:r>
            <a:r>
              <a:rPr b="0" lang="en-US" sz="2000" spc="-1" strike="noStrike">
                <a:solidFill>
                  <a:srgbClr val="002050"/>
                </a:solidFill>
                <a:latin typeface="Segoe UI"/>
              </a:rPr>
              <a:t>0.7</a:t>
            </a:r>
            <a:r>
              <a:rPr b="0" lang="en-US" sz="2000" spc="-1" strike="noStrike">
                <a:solidFill>
                  <a:srgbClr val="002050"/>
                </a:solidFill>
                <a:latin typeface="Segoe UI"/>
              </a:rPr>
              <a:t>時</a:t>
            </a:r>
            <a:endParaRPr b="0" lang="en-US" sz="2000" spc="-1" strike="noStrike">
              <a:solidFill>
                <a:srgbClr val="000000"/>
              </a:solidFill>
              <a:latin typeface="Arial"/>
            </a:endParaRPr>
          </a:p>
          <a:p>
            <a:pPr marL="228600" indent="-227160">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honour_roll = True </a:t>
            </a:r>
            <a:r>
              <a:rPr b="0" lang="en-US" sz="2000" spc="-1" strike="noStrike">
                <a:solidFill>
                  <a:srgbClr val="002050"/>
                </a:solidFill>
                <a:latin typeface="Segoe UI"/>
              </a:rPr>
              <a:t>#</a:t>
            </a:r>
            <a:r>
              <a:rPr b="0" lang="en-US" sz="2000" spc="-1" strike="noStrike">
                <a:solidFill>
                  <a:srgbClr val="002050"/>
                </a:solidFill>
                <a:latin typeface="Segoe UI"/>
              </a:rPr>
              <a:t>設</a:t>
            </a:r>
            <a:r>
              <a:rPr b="0" lang="en-US" sz="2000" spc="-1" strike="noStrike">
                <a:solidFill>
                  <a:srgbClr val="002050"/>
                </a:solidFill>
                <a:latin typeface="Segoe UI"/>
              </a:rPr>
              <a:t>honour_roll</a:t>
            </a:r>
            <a:r>
              <a:rPr b="0" lang="en-US" sz="2000" spc="-1" strike="noStrike">
                <a:solidFill>
                  <a:srgbClr val="002050"/>
                </a:solidFill>
                <a:latin typeface="Segoe UI"/>
              </a:rPr>
              <a:t>為</a:t>
            </a:r>
            <a:r>
              <a:rPr b="0" lang="en-US" sz="2000" spc="-1" strike="noStrike">
                <a:solidFill>
                  <a:srgbClr val="002050"/>
                </a:solidFill>
                <a:latin typeface="Segoe UI"/>
              </a:rPr>
              <a:t>True</a:t>
            </a:r>
            <a:endParaRPr b="0" lang="en-US" sz="2000" spc="-1" strike="noStrike">
              <a:solidFill>
                <a:srgbClr val="000000"/>
              </a:solidFill>
              <a:latin typeface="Arial"/>
            </a:endParaRPr>
          </a:p>
          <a:p>
            <a:pPr marL="228600" indent="-227160">
              <a:lnSpc>
                <a:spcPct val="90000"/>
              </a:lnSpc>
              <a:spcBef>
                <a:spcPts val="598"/>
              </a:spcBef>
            </a:pPr>
            <a:r>
              <a:rPr b="0" lang="en-US" sz="2000" spc="-1" strike="noStrike">
                <a:solidFill>
                  <a:srgbClr val="505050"/>
                </a:solidFill>
                <a:latin typeface="Segoe UI"/>
              </a:rPr>
              <a:t>else: </a:t>
            </a:r>
            <a:r>
              <a:rPr b="0" lang="en-US" sz="2000" spc="-1" strike="noStrike">
                <a:solidFill>
                  <a:srgbClr val="002050"/>
                </a:solidFill>
                <a:latin typeface="Segoe UI"/>
              </a:rPr>
              <a:t>#</a:t>
            </a:r>
            <a:r>
              <a:rPr b="0" lang="en-US" sz="2000" spc="-1" strike="noStrike">
                <a:solidFill>
                  <a:srgbClr val="002050"/>
                </a:solidFill>
                <a:latin typeface="Segoe UI"/>
              </a:rPr>
              <a:t>否則</a:t>
            </a:r>
            <a:endParaRPr b="0" lang="en-US" sz="2000" spc="-1" strike="noStrike">
              <a:solidFill>
                <a:srgbClr val="000000"/>
              </a:solidFill>
              <a:latin typeface="Arial"/>
            </a:endParaRPr>
          </a:p>
          <a:p>
            <a:pPr marL="228600" indent="-227160">
              <a:lnSpc>
                <a:spcPct val="90000"/>
              </a:lnSpc>
              <a:spcBef>
                <a:spcPts val="598"/>
              </a:spcBef>
            </a:pPr>
            <a:r>
              <a:rPr b="0" lang="en-US" sz="2000" spc="-1" strike="noStrike">
                <a:solidFill>
                  <a:srgbClr val="505050"/>
                </a:solidFill>
                <a:latin typeface="Segoe UI"/>
              </a:rPr>
              <a:t>          </a:t>
            </a:r>
            <a:r>
              <a:rPr b="0" lang="en-US" sz="2000" spc="-1" strike="noStrike">
                <a:solidFill>
                  <a:srgbClr val="505050"/>
                </a:solidFill>
                <a:latin typeface="Segoe UI"/>
              </a:rPr>
              <a:t>honour_roll = False </a:t>
            </a:r>
            <a:r>
              <a:rPr b="0" lang="en-US" sz="2000" spc="-1" strike="noStrike">
                <a:solidFill>
                  <a:srgbClr val="002050"/>
                </a:solidFill>
                <a:latin typeface="Segoe UI"/>
              </a:rPr>
              <a:t>#</a:t>
            </a:r>
            <a:r>
              <a:rPr b="0" lang="en-US" sz="2000" spc="-1" strike="noStrike">
                <a:solidFill>
                  <a:srgbClr val="002050"/>
                </a:solidFill>
                <a:latin typeface="Segoe UI"/>
              </a:rPr>
              <a:t>設</a:t>
            </a:r>
            <a:r>
              <a:rPr b="0" lang="en-US" sz="2000" spc="-1" strike="noStrike">
                <a:solidFill>
                  <a:srgbClr val="002050"/>
                </a:solidFill>
                <a:latin typeface="Segoe UI"/>
              </a:rPr>
              <a:t>honour_roll</a:t>
            </a:r>
            <a:r>
              <a:rPr b="0" lang="en-US" sz="2000" spc="-1" strike="noStrike">
                <a:solidFill>
                  <a:srgbClr val="002050"/>
                </a:solidFill>
                <a:latin typeface="Segoe UI"/>
              </a:rPr>
              <a:t>為</a:t>
            </a:r>
            <a:r>
              <a:rPr b="0" lang="en-US" sz="2000" spc="-1" strike="noStrike">
                <a:solidFill>
                  <a:srgbClr val="002050"/>
                </a:solidFill>
                <a:latin typeface="Segoe UI"/>
              </a:rPr>
              <a:t>Fause</a:t>
            </a:r>
            <a:endParaRPr b="0" lang="en-US" sz="2000" spc="-1" strike="noStrike">
              <a:solidFill>
                <a:srgbClr val="000000"/>
              </a:solidFill>
              <a:latin typeface="Arial"/>
            </a:endParaRPr>
          </a:p>
          <a:p>
            <a:pPr marL="228600" indent="-227160">
              <a:lnSpc>
                <a:spcPct val="90000"/>
              </a:lnSpc>
              <a:spcBef>
                <a:spcPts val="598"/>
              </a:spcBef>
              <a:buClr>
                <a:srgbClr val="107c10"/>
              </a:buClr>
              <a:buSzPct val="90000"/>
              <a:buFont typeface="Arial"/>
              <a:buChar char="•"/>
            </a:pPr>
            <a:r>
              <a:rPr b="0" lang="en-US" sz="2000" spc="-1" strike="noStrike">
                <a:solidFill>
                  <a:srgbClr val="000000"/>
                </a:solidFill>
                <a:latin typeface="Segoe UI"/>
              </a:rPr>
              <a:t># Somewhere later in your code</a:t>
            </a:r>
            <a:endParaRPr b="0" lang="en-US" sz="2000" spc="-1" strike="noStrike">
              <a:solidFill>
                <a:srgbClr val="000000"/>
              </a:solidFill>
              <a:latin typeface="Arial"/>
            </a:endParaRPr>
          </a:p>
          <a:p>
            <a:pPr>
              <a:lnSpc>
                <a:spcPct val="90000"/>
              </a:lnSpc>
              <a:spcBef>
                <a:spcPts val="598"/>
              </a:spcBef>
            </a:pPr>
            <a:r>
              <a:rPr b="0" lang="en-US" sz="2000" spc="-1" strike="noStrike">
                <a:solidFill>
                  <a:srgbClr val="666666"/>
                </a:solidFill>
                <a:latin typeface="Segoe UI"/>
                <a:ea typeface="Microsoft YaHei"/>
              </a:rPr>
              <a:t>if honour_roll</a:t>
            </a:r>
            <a:r>
              <a:rPr b="0" lang="en-US" sz="2000" spc="-1" strike="noStrike">
                <a:solidFill>
                  <a:srgbClr val="666666"/>
                </a:solidFill>
                <a:latin typeface="Segoe UI"/>
              </a:rPr>
              <a:t>= True</a:t>
            </a:r>
            <a:r>
              <a:rPr b="0" lang="en-US" sz="2000" spc="-1" strike="noStrike">
                <a:solidFill>
                  <a:srgbClr val="666666"/>
                </a:solidFill>
                <a:latin typeface="Segoe UI"/>
              </a:rPr>
              <a:t>: </a:t>
            </a:r>
            <a:r>
              <a:rPr b="0" lang="en-US" sz="2000" spc="-1" strike="noStrike">
                <a:solidFill>
                  <a:srgbClr val="002050"/>
                </a:solidFill>
                <a:latin typeface="Segoe UI"/>
              </a:rPr>
              <a:t>#</a:t>
            </a:r>
            <a:r>
              <a:rPr b="0" lang="en-US" sz="2000" spc="-1" strike="noStrike">
                <a:solidFill>
                  <a:srgbClr val="002050"/>
                </a:solidFill>
                <a:latin typeface="Segoe UI"/>
              </a:rPr>
              <a:t>如果</a:t>
            </a:r>
            <a:r>
              <a:rPr b="0" lang="en-US" sz="2000" spc="-1" strike="noStrike">
                <a:solidFill>
                  <a:srgbClr val="002050"/>
                </a:solidFill>
                <a:latin typeface="Segoe UI"/>
              </a:rPr>
              <a:t>honour_roll</a:t>
            </a:r>
            <a:r>
              <a:rPr b="0" lang="en-US" sz="2000" spc="-1" strike="noStrike">
                <a:solidFill>
                  <a:srgbClr val="002050"/>
                </a:solidFill>
                <a:latin typeface="Segoe UI"/>
              </a:rPr>
              <a:t>為</a:t>
            </a:r>
            <a:r>
              <a:rPr b="0" lang="en-US" sz="2000" spc="-1" strike="noStrike">
                <a:solidFill>
                  <a:srgbClr val="002050"/>
                </a:solidFill>
                <a:latin typeface="Segoe UI"/>
              </a:rPr>
              <a:t>True</a:t>
            </a:r>
            <a:r>
              <a:rPr b="0" lang="en-US" sz="2000" spc="-1" strike="noStrike">
                <a:solidFill>
                  <a:srgbClr val="002050"/>
                </a:solidFill>
                <a:latin typeface="Segoe UI"/>
              </a:rPr>
              <a:t>時</a:t>
            </a:r>
            <a:endParaRPr b="0" lang="en-US" sz="2000" spc="-1" strike="noStrike">
              <a:solidFill>
                <a:srgbClr val="000000"/>
              </a:solidFill>
              <a:latin typeface="Arial"/>
            </a:endParaRPr>
          </a:p>
          <a:p>
            <a:pPr>
              <a:lnSpc>
                <a:spcPct val="90000"/>
              </a:lnSpc>
              <a:spcBef>
                <a:spcPts val="598"/>
              </a:spcBef>
            </a:pPr>
            <a:r>
              <a:rPr b="0" lang="en-US" sz="2000" spc="-1" strike="noStrike">
                <a:solidFill>
                  <a:srgbClr val="107c10"/>
                </a:solidFill>
                <a:latin typeface="Segoe UI"/>
              </a:rPr>
              <a:t>         </a:t>
            </a:r>
            <a:r>
              <a:rPr b="0" lang="en-US" sz="2000" spc="-1" strike="noStrike">
                <a:solidFill>
                  <a:srgbClr val="666666"/>
                </a:solidFill>
                <a:latin typeface="Segoe UI"/>
              </a:rPr>
              <a:t>print(</a:t>
            </a:r>
            <a:r>
              <a:rPr b="0" lang="en-US" sz="2000" spc="-1" strike="noStrike">
                <a:solidFill>
                  <a:srgbClr val="c00000"/>
                </a:solidFill>
                <a:latin typeface="Segoe UI"/>
              </a:rPr>
              <a:t>'Well done'</a:t>
            </a:r>
            <a:r>
              <a:rPr b="0" lang="en-US" sz="2000" spc="-1" strike="noStrike">
                <a:solidFill>
                  <a:srgbClr val="666666"/>
                </a:solidFill>
                <a:latin typeface="Segoe UI"/>
              </a:rPr>
              <a:t>) </a:t>
            </a:r>
            <a:r>
              <a:rPr b="0" lang="en-US" sz="2000" spc="-1" strike="noStrike">
                <a:solidFill>
                  <a:srgbClr val="002050"/>
                </a:solidFill>
                <a:latin typeface="Segoe UI"/>
              </a:rPr>
              <a:t>#</a:t>
            </a:r>
            <a:r>
              <a:rPr b="0" lang="en-US" sz="2000" spc="-1" strike="noStrike">
                <a:solidFill>
                  <a:srgbClr val="002050"/>
                </a:solidFill>
                <a:latin typeface="Segoe UI"/>
              </a:rPr>
              <a:t>列印</a:t>
            </a:r>
            <a:r>
              <a:rPr b="0" lang="en-US" sz="2000" spc="-1" strike="noStrike">
                <a:solidFill>
                  <a:srgbClr val="002050"/>
                </a:solidFill>
                <a:latin typeface="Segoe UI"/>
              </a:rPr>
              <a:t>Well done</a:t>
            </a: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a:p>
            <a:pPr>
              <a:lnSpc>
                <a:spcPct val="90000"/>
              </a:lnSpc>
              <a:spcBef>
                <a:spcPts val="598"/>
              </a:spcBef>
            </a:pPr>
            <a:endParaRPr b="0" lang="en-US" sz="2000" spc="-1" strike="noStrike">
              <a:solidFill>
                <a:srgbClr val="000000"/>
              </a:solidFill>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LibreOffice/6.1.5.2$Linux_ARM_EABI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2019-12-28T19:36:35Z</dcterms:created>
  <dc:creator/>
  <dc:description/>
  <dc:language>zh-TW</dc:language>
  <cp:lastModifiedBy/>
  <dcterms:modified xsi:type="dcterms:W3CDTF">2019-12-28T19:43:42Z</dcterms:modified>
  <cp:revision>1</cp:revision>
  <dc:subject/>
  <dc:title/>
</cp:coreProperties>
</file>