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2.png" ContentType="image/png"/>
  <Override PartName="/ppt/media/image1.png" ContentType="image/png"/>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7.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24.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_rels/item44.xml.rels" ContentType="application/vnd.openxmlformats-package.relationships+xml"/>
  <Override PartName="/customXml/_rels/item43.xml.rels" ContentType="application/vnd.openxmlformats-package.relationships+xml"/>
  <Override PartName="/customXml/_rels/item42.xml.rels" ContentType="application/vnd.openxmlformats-package.relationships+xml"/>
  <Override PartName="/customXml/_rels/item41.xml.rels" ContentType="application/vnd.openxmlformats-package.relationships+xml"/>
  <Override PartName="/customXml/_rels/item40.xml.rels" ContentType="application/vnd.openxmlformats-package.relationships+xml"/>
  <Override PartName="/customXml/_rels/item39.xml.rels" ContentType="application/vnd.openxmlformats-package.relationships+xml"/>
  <Override PartName="/customXml/_rels/item38.xml.rels" ContentType="application/vnd.openxmlformats-package.relationships+xml"/>
  <Override PartName="/customXml/_rels/item14.xml.rels" ContentType="application/vnd.openxmlformats-package.relationships+xml"/>
  <Override PartName="/customXml/_rels/item13.xml.rels" ContentType="application/vnd.openxmlformats-package.relationships+xml"/>
  <Override PartName="/customXml/_rels/item12.xml.rels" ContentType="application/vnd.openxmlformats-package.relationships+xml"/>
  <Override PartName="/customXml/_rels/item37.xml.rels" ContentType="application/vnd.openxmlformats-package.relationships+xml"/>
  <Override PartName="/customXml/_rels/item9.xml.rels" ContentType="application/vnd.openxmlformats-package.relationships+xml"/>
  <Override PartName="/customXml/_rels/item8.xml.rels" ContentType="application/vnd.openxmlformats-package.relationships+xml"/>
  <Override PartName="/customXml/_rels/item10.xml.rels" ContentType="application/vnd.openxmlformats-package.relationships+xml"/>
  <Override PartName="/customXml/_rels/item7.xml.rels" ContentType="application/vnd.openxmlformats-package.relationships+xml"/>
  <Override PartName="/customXml/_rels/item1.xml.rels" ContentType="application/vnd.openxmlformats-package.relationships+xml"/>
  <Override PartName="/customXml/_rels/item15.xml.rels" ContentType="application/vnd.openxmlformats-package.relationships+xml"/>
  <Override PartName="/customXml/_rels/item20.xml.rels" ContentType="application/vnd.openxmlformats-package.relationships+xml"/>
  <Override PartName="/customXml/_rels/item45.xml.rels" ContentType="application/vnd.openxmlformats-package.relationships+xml"/>
  <Override PartName="/customXml/_rels/item5.xml.rels" ContentType="application/vnd.openxmlformats-package.relationships+xml"/>
  <Override PartName="/customXml/_rels/item29.xml.rels" ContentType="application/vnd.openxmlformats-package.relationships+xml"/>
  <Override PartName="/customXml/_rels/item34.xml.rels" ContentType="application/vnd.openxmlformats-package.relationships+xml"/>
  <Override PartName="/customXml/_rels/item16.xml.rels" ContentType="application/vnd.openxmlformats-package.relationships+xml"/>
  <Override PartName="/customXml/_rels/item21.xml.rels" ContentType="application/vnd.openxmlformats-package.relationships+xml"/>
  <Override PartName="/customXml/_rels/item6.xml.rels" ContentType="application/vnd.openxmlformats-package.relationships+xml"/>
  <Override PartName="/customXml/_rels/item35.xml.rels" ContentType="application/vnd.openxmlformats-package.relationships+xml"/>
  <Override PartName="/customXml/_rels/item17.xml.rels" ContentType="application/vnd.openxmlformats-package.relationships+xml"/>
  <Override PartName="/customXml/_rels/item22.xml.rels" ContentType="application/vnd.openxmlformats-package.relationships+xml"/>
  <Override PartName="/customXml/_rels/item18.xml.rels" ContentType="application/vnd.openxmlformats-package.relationships+xml"/>
  <Override PartName="/customXml/_rels/item11.xml.rels" ContentType="application/vnd.openxmlformats-package.relationships+xml"/>
  <Override PartName="/customXml/_rels/item23.xml.rels" ContentType="application/vnd.openxmlformats-package.relationships+xml"/>
  <Override PartName="/customXml/_rels/item19.xml.rels" ContentType="application/vnd.openxmlformats-package.relationships+xml"/>
  <Override PartName="/customXml/_rels/item36.xml.rels" ContentType="application/vnd.openxmlformats-package.relationships+xml"/>
  <Override PartName="/customXml/_rels/item24.xml.rels" ContentType="application/vnd.openxmlformats-package.relationships+xml"/>
  <Override PartName="/customXml/_rels/item25.xml.rels" ContentType="application/vnd.openxmlformats-package.relationships+xml"/>
  <Override PartName="/customXml/_rels/item2.xml.rels" ContentType="application/vnd.openxmlformats-package.relationships+xml"/>
  <Override PartName="/customXml/_rels/item30.xml.rels" ContentType="application/vnd.openxmlformats-package.relationships+xml"/>
  <Override PartName="/customXml/_rels/item26.xml.rels" ContentType="application/vnd.openxmlformats-package.relationships+xml"/>
  <Override PartName="/customXml/_rels/item3.xml.rels" ContentType="application/vnd.openxmlformats-package.relationships+xml"/>
  <Override PartName="/customXml/_rels/item31.xml.rels" ContentType="application/vnd.openxmlformats-package.relationships+xml"/>
  <Override PartName="/customXml/_rels/item27.xml.rels" ContentType="application/vnd.openxmlformats-package.relationships+xml"/>
  <Override PartName="/customXml/_rels/item4.xml.rels" ContentType="application/vnd.openxmlformats-package.relationships+xml"/>
  <Override PartName="/customXml/_rels/item32.xml.rels" ContentType="application/vnd.openxmlformats-package.relationships+xml"/>
  <Override PartName="/customXml/_rels/item28.xml.rels" ContentType="application/vnd.openxmlformats-package.relationships+xml"/>
  <Override PartName="/customXml/_rels/item33.xml.rels" ContentType="application/vnd.openxmlformats-package.relationships+xml"/>
  <Override PartName="/customXml/itemProps45.xml" ContentType="application/vnd.openxmlformats-officedocument.customXmlProperties+xml"/>
  <Override PartName="/customXml/item45.xml" ContentType="application/xml"/>
  <Override PartName="/customXml/itemProps44.xml" ContentType="application/vnd.openxmlformats-officedocument.customXmlProperties+xml"/>
  <Override PartName="/customXml/item44.xml" ContentType="application/xml"/>
  <Override PartName="/customXml/itemProps43.xml" ContentType="application/vnd.openxmlformats-officedocument.customXmlProperties+xml"/>
  <Override PartName="/customXml/item43.xml" ContentType="application/xml"/>
  <Override PartName="/customXml/itemProps42.xml" ContentType="application/vnd.openxmlformats-officedocument.customXmlProperties+xml"/>
  <Override PartName="/customXml/item42.xml" ContentType="application/xml"/>
  <Override PartName="/customXml/itemProps41.xml" ContentType="application/vnd.openxmlformats-officedocument.customXmlProperties+xml"/>
  <Override PartName="/customXml/item41.xml" ContentType="application/xml"/>
  <Override PartName="/customXml/itemProps40.xml" ContentType="application/vnd.openxmlformats-officedocument.customXmlProperties+xml"/>
  <Override PartName="/customXml/item40.xml" ContentType="application/xml"/>
  <Override PartName="/customXml/item9.xml" ContentType="application/xml"/>
  <Override PartName="/customXml/item8.xml" ContentType="application/xml"/>
  <Override PartName="/customXml/item7.xml" ContentType="application/xml"/>
  <Override PartName="/customXml/item6.xml" ContentType="application/xml"/>
  <Override PartName="/customXml/item5.xml" ContentType="application/xml"/>
  <Override PartName="/customXml/item4.xml" ContentType="application/xml"/>
  <Override PartName="/customXml/item3.xml" ContentType="application/xml"/>
  <Override PartName="/customXml/item2.xml" ContentType="application/xml"/>
  <Override PartName="/customXml/itemProps36.xml" ContentType="application/vnd.openxmlformats-officedocument.customXmlProperties+xml"/>
  <Override PartName="/customXml/item1.xml" ContentType="application/xml"/>
  <Override PartName="/customXml/itemProps35.xml" ContentType="application/vnd.openxmlformats-officedocument.customXmlProperties+xml"/>
  <Override PartName="/customXml/item18.xml" ContentType="application/xml"/>
  <Override PartName="/customXml/item17.xml" ContentType="application/xml"/>
  <Override PartName="/customXml/item16.xml" ContentType="application/xml"/>
  <Override PartName="/customXml/item15.xml" ContentType="application/xml"/>
  <Override PartName="/customXml/item14.xml" ContentType="application/xml"/>
  <Override PartName="/customXml/item39.xml" ContentType="application/xml"/>
  <Override PartName="/customXml/item13.xml" ContentType="application/xml"/>
  <Override PartName="/customXml/item38.xml" ContentType="application/xml"/>
  <Override PartName="/customXml/item37.xml" ContentType="application/xml"/>
  <Override PartName="/customXml/item36.xml" ContentType="application/xml"/>
  <Override PartName="/customXml/item35.xml" ContentType="application/xml"/>
  <Override PartName="/customXml/itemProps18.xml" ContentType="application/vnd.openxmlformats-officedocument.customXmlProperties+xml"/>
  <Override PartName="/customXml/itemProps9.xml" ContentType="application/vnd.openxmlformats-officedocument.customXmlProperties+xml"/>
  <Override PartName="/customXml/itemProps11.xml" ContentType="application/vnd.openxmlformats-officedocument.customXmlProperties+xml"/>
  <Override PartName="/customXml/itemProps2.xml" ContentType="application/vnd.openxmlformats-officedocument.customXmlProperties+xml"/>
  <Override PartName="/customXml/itemProps12.xml" ContentType="application/vnd.openxmlformats-officedocument.customXmlProperties+xml"/>
  <Override PartName="/customXml/itemProps3.xml" ContentType="application/vnd.openxmlformats-officedocument.customXmlProperties+xml"/>
  <Override PartName="/customXml/itemProps10.xml" ContentType="application/vnd.openxmlformats-officedocument.customXmlProperties+xml"/>
  <Override PartName="/customXml/itemProps1.xml" ContentType="application/vnd.openxmlformats-officedocument.customXmlProperties+xml"/>
  <Override PartName="/customXml/item29.xml" ContentType="application/xml"/>
  <Override PartName="/customXml/itemProps13.xml" ContentType="application/vnd.openxmlformats-officedocument.customXmlProperties+xml"/>
  <Override PartName="/customXml/itemProps4.xml" ContentType="application/vnd.openxmlformats-officedocument.customXmlProperties+xml"/>
  <Override PartName="/customXml/itemProps14.xml" ContentType="application/vnd.openxmlformats-officedocument.customXmlProperties+xml"/>
  <Override PartName="/customXml/itemProps5.xml" ContentType="application/vnd.openxmlformats-officedocument.customXmlProperties+xml"/>
  <Override PartName="/customXml/itemProps15.xml" ContentType="application/vnd.openxmlformats-officedocument.customXmlProperties+xml"/>
  <Override PartName="/customXml/itemProps6.xml" ContentType="application/vnd.openxmlformats-officedocument.customXmlProperties+xml"/>
  <Override PartName="/customXml/itemProps16.xml" ContentType="application/vnd.openxmlformats-officedocument.customXmlProperties+xml"/>
  <Override PartName="/customXml/itemProps7.xml" ContentType="application/vnd.openxmlformats-officedocument.customXmlProperties+xml"/>
  <Override PartName="/customXml/itemProps17.xml" ContentType="application/vnd.openxmlformats-officedocument.customXmlProperties+xml"/>
  <Override PartName="/customXml/itemProps8.xml" ContentType="application/vnd.openxmlformats-officedocument.customXmlProperties+xml"/>
  <Override PartName="/customXml/item19.xml" ContentType="application/xml"/>
  <Override PartName="/customXml/itemProps19.xml" ContentType="application/vnd.openxmlformats-officedocument.customXmlProperties+xml"/>
  <Override PartName="/customXml/itemProps37.xml" ContentType="application/vnd.openxmlformats-officedocument.customXmlProperties+xml"/>
  <Override PartName="/customXml/item20.xml" ContentType="application/xml"/>
  <Override PartName="/customXml/itemProps20.xml" ContentType="application/vnd.openxmlformats-officedocument.customXmlProperties+xml"/>
  <Override PartName="/customXml/itemProps38.xml" ContentType="application/vnd.openxmlformats-officedocument.customXmlProperties+xml"/>
  <Override PartName="/customXml/item21.xml" ContentType="application/xml"/>
  <Override PartName="/customXml/itemProps21.xml" ContentType="application/vnd.openxmlformats-officedocument.customXmlProperties+xml"/>
  <Override PartName="/customXml/itemProps39.xml" ContentType="application/vnd.openxmlformats-officedocument.customXmlProperties+xml"/>
  <Override PartName="/customXml/item22.xml" ContentType="application/xml"/>
  <Override PartName="/customXml/itemProps22.xml" ContentType="application/vnd.openxmlformats-officedocument.customXmlProperties+xml"/>
  <Override PartName="/customXml/item23.xml" ContentType="application/xml"/>
  <Override PartName="/customXml/itemProps23.xml" ContentType="application/vnd.openxmlformats-officedocument.customXmlProperties+xml"/>
  <Override PartName="/customXml/item24.xml" ContentType="application/xml"/>
  <Override PartName="/customXml/itemProps24.xml" ContentType="application/vnd.openxmlformats-officedocument.customXmlProperties+xml"/>
  <Override PartName="/customXml/item25.xml" ContentType="application/xml"/>
  <Override PartName="/customXml/itemProps25.xml" ContentType="application/vnd.openxmlformats-officedocument.customXmlProperties+xml"/>
  <Override PartName="/customXml/item26.xml" ContentType="application/xml"/>
  <Override PartName="/customXml/itemProps26.xml" ContentType="application/vnd.openxmlformats-officedocument.customXmlProperties+xml"/>
  <Override PartName="/customXml/item27.xml" ContentType="application/xml"/>
  <Override PartName="/customXml/item10.xml" ContentType="application/xml"/>
  <Override PartName="/customXml/itemProps27.xml" ContentType="application/vnd.openxmlformats-officedocument.customXmlProperties+xml"/>
  <Override PartName="/customXml/item28.xml" ContentType="application/xml"/>
  <Override PartName="/customXml/item11.xml" ContentType="application/xml"/>
  <Override PartName="/customXml/itemProps28.xml" ContentType="application/vnd.openxmlformats-officedocument.customXmlProperties+xml"/>
  <Override PartName="/customXml/item12.xml" ContentType="application/xml"/>
  <Override PartName="/customXml/itemProps29.xml" ContentType="application/vnd.openxmlformats-officedocument.customXmlProperties+xml"/>
  <Override PartName="/customXml/item30.xml" ContentType="application/xml"/>
  <Override PartName="/customXml/itemProps30.xml" ContentType="application/vnd.openxmlformats-officedocument.customXmlProperties+xml"/>
  <Override PartName="/customXml/item31.xml" ContentType="application/xml"/>
  <Override PartName="/customXml/itemProps31.xml" ContentType="application/vnd.openxmlformats-officedocument.customXmlProperties+xml"/>
  <Override PartName="/customXml/item32.xml" ContentType="application/xml"/>
  <Override PartName="/customXml/itemProps32.xml" ContentType="application/vnd.openxmlformats-officedocument.customXmlProperties+xml"/>
  <Override PartName="/customXml/item33.xml" ContentType="application/xml"/>
  <Override PartName="/customXml/itemProps33.xml" ContentType="application/vnd.openxmlformats-officedocument.customXmlProperties+xml"/>
  <Override PartName="/customXml/item34.xml" ContentType="application/xml"/>
  <Override PartName="/customXml/itemProps34.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customXml" Target="../customXml/item4.xml"/><Relationship Id="rId8" Type="http://schemas.openxmlformats.org/officeDocument/2006/relationships/customXml" Target="../customXml/item5.xml"/><Relationship Id="rId9" Type="http://schemas.openxmlformats.org/officeDocument/2006/relationships/customXml" Target="../customXml/item6.xml"/><Relationship Id="rId10" Type="http://schemas.openxmlformats.org/officeDocument/2006/relationships/customXml" Target="../customXml/item7.xml"/><Relationship Id="rId11" Type="http://schemas.openxmlformats.org/officeDocument/2006/relationships/customXml" Target="../customXml/item8.xml"/><Relationship Id="rId12" Type="http://schemas.openxmlformats.org/officeDocument/2006/relationships/customXml" Target="../customXml/item9.xml"/><Relationship Id="rId13" Type="http://schemas.openxmlformats.org/officeDocument/2006/relationships/customXml" Target="../customXml/item10.xml"/><Relationship Id="rId14" Type="http://schemas.openxmlformats.org/officeDocument/2006/relationships/customXml" Target="../customXml/item11.xml"/><Relationship Id="rId15" Type="http://schemas.openxmlformats.org/officeDocument/2006/relationships/customXml" Target="../customXml/item12.xml"/><Relationship Id="rId16" Type="http://schemas.openxmlformats.org/officeDocument/2006/relationships/customXml" Target="../customXml/item13.xml"/><Relationship Id="rId17" Type="http://schemas.openxmlformats.org/officeDocument/2006/relationships/customXml" Target="../customXml/item14.xml"/><Relationship Id="rId18" Type="http://schemas.openxmlformats.org/officeDocument/2006/relationships/customXml" Target="../customXml/item15.xml"/><Relationship Id="rId19" Type="http://schemas.openxmlformats.org/officeDocument/2006/relationships/customXml" Target="../customXml/item16.xml"/><Relationship Id="rId20" Type="http://schemas.openxmlformats.org/officeDocument/2006/relationships/customXml" Target="../customXml/item17.xml"/><Relationship Id="rId21" Type="http://schemas.openxmlformats.org/officeDocument/2006/relationships/customXml" Target="../customXml/item18.xml"/><Relationship Id="rId22" Type="http://schemas.openxmlformats.org/officeDocument/2006/relationships/customXml" Target="../customXml/item19.xml"/><Relationship Id="rId23" Type="http://schemas.openxmlformats.org/officeDocument/2006/relationships/customXml" Target="../customXml/item20.xml"/><Relationship Id="rId24" Type="http://schemas.openxmlformats.org/officeDocument/2006/relationships/customXml" Target="../customXml/item21.xml"/><Relationship Id="rId25" Type="http://schemas.openxmlformats.org/officeDocument/2006/relationships/customXml" Target="../customXml/item22.xml"/><Relationship Id="rId26" Type="http://schemas.openxmlformats.org/officeDocument/2006/relationships/customXml" Target="../customXml/item23.xml"/><Relationship Id="rId27" Type="http://schemas.openxmlformats.org/officeDocument/2006/relationships/customXml" Target="../customXml/item24.xml"/><Relationship Id="rId28" Type="http://schemas.openxmlformats.org/officeDocument/2006/relationships/customXml" Target="../customXml/item25.xml"/><Relationship Id="rId29" Type="http://schemas.openxmlformats.org/officeDocument/2006/relationships/customXml" Target="../customXml/item26.xml"/><Relationship Id="rId30" Type="http://schemas.openxmlformats.org/officeDocument/2006/relationships/customXml" Target="../customXml/item27.xml"/><Relationship Id="rId31" Type="http://schemas.openxmlformats.org/officeDocument/2006/relationships/customXml" Target="../customXml/item28.xml"/><Relationship Id="rId32" Type="http://schemas.openxmlformats.org/officeDocument/2006/relationships/customXml" Target="../customXml/item29.xml"/><Relationship Id="rId33" Type="http://schemas.openxmlformats.org/officeDocument/2006/relationships/customXml" Target="../customXml/item30.xml"/><Relationship Id="rId34" Type="http://schemas.openxmlformats.org/officeDocument/2006/relationships/customXml" Target="../customXml/item31.xml"/><Relationship Id="rId35" Type="http://schemas.openxmlformats.org/officeDocument/2006/relationships/customXml" Target="../customXml/item32.xml"/><Relationship Id="rId36" Type="http://schemas.openxmlformats.org/officeDocument/2006/relationships/customXml" Target="../customXml/item33.xml"/><Relationship Id="rId37" Type="http://schemas.openxmlformats.org/officeDocument/2006/relationships/customXml" Target="../customXml/item34.xml"/><Relationship Id="rId38" Type="http://schemas.openxmlformats.org/officeDocument/2006/relationships/customXml" Target="../customXml/item35.xml"/><Relationship Id="rId39" Type="http://schemas.openxmlformats.org/officeDocument/2006/relationships/customXml" Target="../customXml/item36.xml"/><Relationship Id="rId40" Type="http://schemas.openxmlformats.org/officeDocument/2006/relationships/customXml" Target="../customXml/item37.xml"/><Relationship Id="rId41" Type="http://schemas.openxmlformats.org/officeDocument/2006/relationships/customXml" Target="../customXml/item38.xml"/><Relationship Id="rId42" Type="http://schemas.openxmlformats.org/officeDocument/2006/relationships/customXml" Target="../customXml/item39.xml"/><Relationship Id="rId43" Type="http://schemas.openxmlformats.org/officeDocument/2006/relationships/customXml" Target="../customXml/item40.xml"/><Relationship Id="rId44" Type="http://schemas.openxmlformats.org/officeDocument/2006/relationships/customXml" Target="../customXml/item41.xml"/><Relationship Id="rId45" Type="http://schemas.openxmlformats.org/officeDocument/2006/relationships/customXml" Target="../customXml/item42.xml"/><Relationship Id="rId46" Type="http://schemas.openxmlformats.org/officeDocument/2006/relationships/customXml" Target="../customXml/item43.xml"/><Relationship Id="rId47" Type="http://schemas.openxmlformats.org/officeDocument/2006/relationships/customXml" Target="../customXml/item44.xml"/><Relationship Id="rId48" Type="http://schemas.openxmlformats.org/officeDocument/2006/relationships/customXml" Target="../customXml/item45.xml"/><Relationship Id="rId49"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x="12436475" cy="6994525"/>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505050"/>
                </a:solidFill>
                <a:latin typeface="Segoe UI"/>
              </a:rPr>
              <a:t>Click to move the slide</a:t>
            </a:r>
            <a:endParaRPr b="0" lang="en-US" sz="1800" spc="-1" strike="noStrike">
              <a:solidFill>
                <a:srgbClr val="505050"/>
              </a:solidFill>
              <a:latin typeface="Segoe UI"/>
            </a:endParaRPr>
          </a:p>
        </p:txBody>
      </p:sp>
      <p:sp>
        <p:nvSpPr>
          <p:cNvPr id="277"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78"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79"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80"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94249D3A-7C57-4990-AC13-43413831464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380880" y="685800"/>
            <a:ext cx="6095520" cy="3428640"/>
          </a:xfrm>
          <a:prstGeom prst="rect">
            <a:avLst/>
          </a:prstGeom>
        </p:spPr>
      </p:sp>
      <p:sp>
        <p:nvSpPr>
          <p:cNvPr id="300"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01" name="TextShape 3"/>
          <p:cNvSpPr txBox="1"/>
          <p:nvPr/>
        </p:nvSpPr>
        <p:spPr>
          <a:xfrm>
            <a:off x="5909400" y="8685360"/>
            <a:ext cx="946800" cy="456840"/>
          </a:xfrm>
          <a:prstGeom prst="rect">
            <a:avLst/>
          </a:prstGeom>
          <a:noFill/>
          <a:ln>
            <a:noFill/>
          </a:ln>
        </p:spPr>
        <p:txBody>
          <a:bodyPr anchor="b">
            <a:noAutofit/>
          </a:bodyPr>
          <a:p>
            <a:pPr algn="r">
              <a:lnSpc>
                <a:spcPct val="100000"/>
              </a:lnSpc>
            </a:pPr>
            <a:fld id="{584B8936-6AC0-478D-9E7C-F32CEDB9B9FD}" type="slidenum">
              <a:rPr b="0" lang="en-US" sz="1200" spc="-1" strike="noStrike">
                <a:solidFill>
                  <a:srgbClr val="000000"/>
                </a:solidFill>
                <a:latin typeface="Segoe UI"/>
                <a:ea typeface="+mn-ea"/>
              </a:rPr>
              <a:t>&lt;number&gt;</a:t>
            </a:fld>
            <a:endParaRPr b="0" lang="en-US" sz="1200" spc="-1" strike="noStrike">
              <a:latin typeface="Times New Roman"/>
            </a:endParaRPr>
          </a:p>
        </p:txBody>
      </p:sp>
      <p:sp>
        <p:nvSpPr>
          <p:cNvPr id="302" name="TextShape 4"/>
          <p:cNvSpPr txBox="1"/>
          <p:nvPr/>
        </p:nvSpPr>
        <p:spPr>
          <a:xfrm>
            <a:off x="3884760" y="0"/>
            <a:ext cx="2971440" cy="456840"/>
          </a:xfrm>
          <a:prstGeom prst="rect">
            <a:avLst/>
          </a:prstGeom>
          <a:noFill/>
          <a:ln>
            <a:noFill/>
          </a:ln>
        </p:spPr>
        <p:txBody>
          <a:bodyPr>
            <a:noAutofit/>
          </a:bodyPr>
          <a:p>
            <a:pPr algn="r">
              <a:lnSpc>
                <a:spcPct val="100000"/>
              </a:lnSpc>
            </a:pPr>
            <a:fld id="{1886CADC-6578-44E4-AF39-B66743581AF3}" type="datetime">
              <a:rPr b="0" lang="en-US" sz="1200" spc="-1" strike="noStrike">
                <a:solidFill>
                  <a:srgbClr val="000000"/>
                </a:solidFill>
                <a:latin typeface="Segoe UI"/>
                <a:ea typeface="+mn-ea"/>
              </a:rPr>
              <a:t>12/28/19</a:t>
            </a:fld>
            <a:r>
              <a:rPr b="0" lang="en-US" sz="1200" spc="-1" strike="noStrike">
                <a:solidFill>
                  <a:srgbClr val="000000"/>
                </a:solidFill>
                <a:latin typeface="Segoe UI"/>
                <a:ea typeface="+mn-ea"/>
              </a:rPr>
              <a:t> </a:t>
            </a:r>
            <a:fld id="{F489A65B-870F-4EF7-9C54-028237F410A4}" type="datetime12">
              <a:rPr b="0" lang="en-US" sz="1200" spc="-1" strike="noStrike">
                <a:solidFill>
                  <a:srgbClr val="000000"/>
                </a:solidFill>
                <a:latin typeface="Segoe UI"/>
                <a:ea typeface="+mn-ea"/>
              </a:rPr>
              <a:t>07:32 PM</a:t>
            </a:fld>
            <a:endParaRPr b="0" lang="en-US" sz="1200" spc="-1" strike="noStrike">
              <a:latin typeface="Times New Roman"/>
            </a:endParaRPr>
          </a:p>
        </p:txBody>
      </p:sp>
      <p:sp>
        <p:nvSpPr>
          <p:cNvPr id="303" name="TextShape 5"/>
          <p:cNvSpPr txBox="1"/>
          <p:nvPr/>
        </p:nvSpPr>
        <p:spPr>
          <a:xfrm>
            <a:off x="0" y="8686800"/>
            <a:ext cx="5920560" cy="355680"/>
          </a:xfrm>
          <a:prstGeom prst="rect">
            <a:avLst/>
          </a:prstGeom>
          <a:noFill/>
          <a:ln>
            <a:noFill/>
          </a:ln>
        </p:spPr>
        <p:txBody>
          <a:bodyPr anchor="b">
            <a:noAutofit/>
          </a:bodyPr>
          <a:p>
            <a:pPr marL="571680">
              <a:lnSpc>
                <a:spcPct val="100000"/>
              </a:lnSpc>
            </a:pPr>
            <a:r>
              <a:rPr b="0" lang="en-US" sz="400" spc="-1" strike="noStrike">
                <a:solidFill>
                  <a:srgbClr val="000000"/>
                </a:solidFill>
                <a:latin typeface="Segoe UI"/>
                <a:ea typeface="Segoe UI"/>
              </a:rPr>
              <a:t>© 2014 Microsoft Corporation. All rights reserved. MICROSOFT MAKES NO WARRANTIES, EXPRESS, IMPLIED OR STATUTORY, AS TO THE INFORMATION IN THIS PRESENTATION.</a:t>
            </a:r>
            <a:endParaRPr b="0" lang="en-US" sz="400" spc="-1" strike="noStrike">
              <a:latin typeface="Times New Roman"/>
            </a:endParaRPr>
          </a:p>
        </p:txBody>
      </p:sp>
      <p:sp>
        <p:nvSpPr>
          <p:cNvPr id="304" name="TextShape 6"/>
          <p:cNvSpPr txBox="1"/>
          <p:nvPr/>
        </p:nvSpPr>
        <p:spPr>
          <a:xfrm>
            <a:off x="0" y="0"/>
            <a:ext cx="2971440" cy="456840"/>
          </a:xfrm>
          <a:prstGeom prst="rect">
            <a:avLst/>
          </a:prstGeom>
          <a:noFill/>
          <a:ln>
            <a:noFill/>
          </a:ln>
        </p:spPr>
        <p:txBody>
          <a:bodyPr>
            <a:noAutofit/>
          </a:bodyPr>
          <a:p>
            <a:endParaRPr b="0" lang="en-US" sz="2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380880" y="685800"/>
            <a:ext cx="6095520" cy="3428640"/>
          </a:xfrm>
          <a:prstGeom prst="rect">
            <a:avLst/>
          </a:prstGeom>
        </p:spPr>
      </p:sp>
      <p:sp>
        <p:nvSpPr>
          <p:cNvPr id="306"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07" name="TextShape 3"/>
          <p:cNvSpPr txBox="1"/>
          <p:nvPr/>
        </p:nvSpPr>
        <p:spPr>
          <a:xfrm>
            <a:off x="5909400" y="8685360"/>
            <a:ext cx="946800" cy="456840"/>
          </a:xfrm>
          <a:prstGeom prst="rect">
            <a:avLst/>
          </a:prstGeom>
          <a:noFill/>
          <a:ln>
            <a:noFill/>
          </a:ln>
        </p:spPr>
        <p:txBody>
          <a:bodyPr anchor="b">
            <a:noAutofit/>
          </a:bodyPr>
          <a:p>
            <a:pPr algn="r">
              <a:lnSpc>
                <a:spcPct val="100000"/>
              </a:lnSpc>
            </a:pPr>
            <a:fld id="{563CBD6C-E7BB-4885-9228-A77EB6E6AFC4}" type="slidenum">
              <a:rPr b="0" lang="en-US" sz="1200" spc="-1" strike="noStrike">
                <a:solidFill>
                  <a:srgbClr val="000000"/>
                </a:solidFill>
                <a:latin typeface="Segoe UI"/>
                <a:ea typeface="+mn-ea"/>
              </a:rPr>
              <a:t>&lt;number&gt;</a:t>
            </a:fld>
            <a:endParaRPr b="0" lang="en-US" sz="1200" spc="-1" strike="noStrike">
              <a:latin typeface="Times New Roman"/>
            </a:endParaRPr>
          </a:p>
        </p:txBody>
      </p:sp>
      <p:sp>
        <p:nvSpPr>
          <p:cNvPr id="308" name="TextShape 4"/>
          <p:cNvSpPr txBox="1"/>
          <p:nvPr/>
        </p:nvSpPr>
        <p:spPr>
          <a:xfrm>
            <a:off x="3884760" y="0"/>
            <a:ext cx="2971440" cy="456840"/>
          </a:xfrm>
          <a:prstGeom prst="rect">
            <a:avLst/>
          </a:prstGeom>
          <a:noFill/>
          <a:ln>
            <a:noFill/>
          </a:ln>
        </p:spPr>
        <p:txBody>
          <a:bodyPr>
            <a:noAutofit/>
          </a:bodyPr>
          <a:p>
            <a:pPr algn="r">
              <a:lnSpc>
                <a:spcPct val="100000"/>
              </a:lnSpc>
            </a:pPr>
            <a:fld id="{6ACDAABD-651D-4F23-9429-614DF1A15E8D}" type="datetime">
              <a:rPr b="0" lang="en-US" sz="1200" spc="-1" strike="noStrike">
                <a:solidFill>
                  <a:srgbClr val="000000"/>
                </a:solidFill>
                <a:latin typeface="Segoe UI"/>
                <a:ea typeface="+mn-ea"/>
              </a:rPr>
              <a:t>12/28/19</a:t>
            </a:fld>
            <a:r>
              <a:rPr b="0" lang="en-US" sz="1200" spc="-1" strike="noStrike">
                <a:solidFill>
                  <a:srgbClr val="000000"/>
                </a:solidFill>
                <a:latin typeface="Segoe UI"/>
                <a:ea typeface="+mn-ea"/>
              </a:rPr>
              <a:t> </a:t>
            </a:r>
            <a:fld id="{0880D8DF-9092-4AE5-96CA-55D5913438E0}" type="datetime12">
              <a:rPr b="0" lang="en-US" sz="1200" spc="-1" strike="noStrike">
                <a:solidFill>
                  <a:srgbClr val="000000"/>
                </a:solidFill>
                <a:latin typeface="Segoe UI"/>
                <a:ea typeface="+mn-ea"/>
              </a:rPr>
              <a:t>07:32 PM</a:t>
            </a:fld>
            <a:endParaRPr b="0" lang="en-US" sz="1200" spc="-1" strike="noStrike">
              <a:latin typeface="Times New Roman"/>
            </a:endParaRPr>
          </a:p>
        </p:txBody>
      </p:sp>
      <p:sp>
        <p:nvSpPr>
          <p:cNvPr id="309" name="TextShape 5"/>
          <p:cNvSpPr txBox="1"/>
          <p:nvPr/>
        </p:nvSpPr>
        <p:spPr>
          <a:xfrm>
            <a:off x="0" y="8686800"/>
            <a:ext cx="5920560" cy="355680"/>
          </a:xfrm>
          <a:prstGeom prst="rect">
            <a:avLst/>
          </a:prstGeom>
          <a:noFill/>
          <a:ln>
            <a:noFill/>
          </a:ln>
        </p:spPr>
        <p:txBody>
          <a:bodyPr anchor="b">
            <a:noAutofit/>
          </a:bodyPr>
          <a:p>
            <a:pPr marL="571680">
              <a:lnSpc>
                <a:spcPct val="100000"/>
              </a:lnSpc>
            </a:pPr>
            <a:r>
              <a:rPr b="0" lang="en-US" sz="400" spc="-1" strike="noStrike">
                <a:solidFill>
                  <a:srgbClr val="000000"/>
                </a:solidFill>
                <a:latin typeface="Segoe UI"/>
                <a:ea typeface="Segoe UI"/>
              </a:rPr>
              <a:t>© 2014 Microsoft Corporation. All rights reserved. MICROSOFT MAKES NO WARRANTIES, EXPRESS, IMPLIED OR STATUTORY, AS TO THE INFORMATION IN THIS PRESENTATION.</a:t>
            </a:r>
            <a:endParaRPr b="0" lang="en-US" sz="400" spc="-1" strike="noStrike">
              <a:latin typeface="Times New Roman"/>
            </a:endParaRPr>
          </a:p>
        </p:txBody>
      </p:sp>
      <p:sp>
        <p:nvSpPr>
          <p:cNvPr id="310" name="TextShape 6"/>
          <p:cNvSpPr txBox="1"/>
          <p:nvPr/>
        </p:nvSpPr>
        <p:spPr>
          <a:xfrm>
            <a:off x="0" y="0"/>
            <a:ext cx="2971440" cy="456840"/>
          </a:xfrm>
          <a:prstGeom prst="rect">
            <a:avLst/>
          </a:prstGeom>
          <a:noFill/>
          <a:ln>
            <a:noFill/>
          </a:ln>
        </p:spPr>
        <p:txBody>
          <a:bodyPr>
            <a:noAutofit/>
          </a:bodyPr>
          <a:p>
            <a:endParaRPr b="0" lang="en-US" sz="2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380880" y="685800"/>
            <a:ext cx="6095520" cy="3428640"/>
          </a:xfrm>
          <a:prstGeom prst="rect">
            <a:avLst/>
          </a:prstGeom>
        </p:spPr>
      </p:sp>
      <p:sp>
        <p:nvSpPr>
          <p:cNvPr id="31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13" name="TextShape 3"/>
          <p:cNvSpPr txBox="1"/>
          <p:nvPr/>
        </p:nvSpPr>
        <p:spPr>
          <a:xfrm>
            <a:off x="5909400" y="8685360"/>
            <a:ext cx="946800" cy="456840"/>
          </a:xfrm>
          <a:prstGeom prst="rect">
            <a:avLst/>
          </a:prstGeom>
          <a:noFill/>
          <a:ln>
            <a:noFill/>
          </a:ln>
        </p:spPr>
        <p:txBody>
          <a:bodyPr anchor="b">
            <a:noAutofit/>
          </a:bodyPr>
          <a:p>
            <a:pPr algn="r">
              <a:lnSpc>
                <a:spcPct val="100000"/>
              </a:lnSpc>
            </a:pPr>
            <a:fld id="{BB987F7D-FFD0-40C9-9FAE-75C12C416B32}" type="slidenum">
              <a:rPr b="0" lang="en-US" sz="1200" spc="-1" strike="noStrike">
                <a:solidFill>
                  <a:srgbClr val="000000"/>
                </a:solidFill>
                <a:latin typeface="Segoe UI"/>
                <a:ea typeface="+mn-ea"/>
              </a:rPr>
              <a:t>&lt;number&gt;</a:t>
            </a:fld>
            <a:endParaRPr b="0" lang="en-US" sz="1200" spc="-1" strike="noStrike">
              <a:latin typeface="Times New Roman"/>
            </a:endParaRPr>
          </a:p>
        </p:txBody>
      </p:sp>
      <p:sp>
        <p:nvSpPr>
          <p:cNvPr id="314" name="TextShape 4"/>
          <p:cNvSpPr txBox="1"/>
          <p:nvPr/>
        </p:nvSpPr>
        <p:spPr>
          <a:xfrm>
            <a:off x="3884760" y="0"/>
            <a:ext cx="2971440" cy="456840"/>
          </a:xfrm>
          <a:prstGeom prst="rect">
            <a:avLst/>
          </a:prstGeom>
          <a:noFill/>
          <a:ln>
            <a:noFill/>
          </a:ln>
        </p:spPr>
        <p:txBody>
          <a:bodyPr>
            <a:noAutofit/>
          </a:bodyPr>
          <a:p>
            <a:pPr algn="r">
              <a:lnSpc>
                <a:spcPct val="100000"/>
              </a:lnSpc>
            </a:pPr>
            <a:fld id="{9BC22750-2AFF-408D-9B32-3FE549F4640C}" type="datetime">
              <a:rPr b="0" lang="en-US" sz="1200" spc="-1" strike="noStrike">
                <a:solidFill>
                  <a:srgbClr val="000000"/>
                </a:solidFill>
                <a:latin typeface="Segoe UI"/>
                <a:ea typeface="+mn-ea"/>
              </a:rPr>
              <a:t>12/28/19</a:t>
            </a:fld>
            <a:r>
              <a:rPr b="0" lang="en-US" sz="1200" spc="-1" strike="noStrike">
                <a:solidFill>
                  <a:srgbClr val="000000"/>
                </a:solidFill>
                <a:latin typeface="Segoe UI"/>
                <a:ea typeface="+mn-ea"/>
              </a:rPr>
              <a:t> </a:t>
            </a:r>
            <a:fld id="{E414A18D-9CAA-48FE-A0AB-2D0625E18004}" type="datetime12">
              <a:rPr b="0" lang="en-US" sz="1200" spc="-1" strike="noStrike">
                <a:solidFill>
                  <a:srgbClr val="000000"/>
                </a:solidFill>
                <a:latin typeface="Segoe UI"/>
                <a:ea typeface="+mn-ea"/>
              </a:rPr>
              <a:t>07:32 PM</a:t>
            </a:fld>
            <a:endParaRPr b="0" lang="en-US" sz="1200" spc="-1" strike="noStrike">
              <a:latin typeface="Times New Roman"/>
            </a:endParaRPr>
          </a:p>
        </p:txBody>
      </p:sp>
      <p:sp>
        <p:nvSpPr>
          <p:cNvPr id="315" name="TextShape 5"/>
          <p:cNvSpPr txBox="1"/>
          <p:nvPr/>
        </p:nvSpPr>
        <p:spPr>
          <a:xfrm>
            <a:off x="0" y="8686800"/>
            <a:ext cx="5920560" cy="355680"/>
          </a:xfrm>
          <a:prstGeom prst="rect">
            <a:avLst/>
          </a:prstGeom>
          <a:noFill/>
          <a:ln>
            <a:noFill/>
          </a:ln>
        </p:spPr>
        <p:txBody>
          <a:bodyPr anchor="b">
            <a:noAutofit/>
          </a:bodyPr>
          <a:p>
            <a:pPr marL="571680">
              <a:lnSpc>
                <a:spcPct val="100000"/>
              </a:lnSpc>
            </a:pPr>
            <a:r>
              <a:rPr b="0" lang="en-US" sz="400" spc="-1" strike="noStrike">
                <a:solidFill>
                  <a:srgbClr val="000000"/>
                </a:solidFill>
                <a:latin typeface="Segoe UI"/>
                <a:ea typeface="Segoe UI"/>
              </a:rPr>
              <a:t>© 2014 Microsoft Corporation. All rights reserved. MICROSOFT MAKES NO WARRANTIES, EXPRESS, IMPLIED OR STATUTORY, AS TO THE INFORMATION IN THIS PRESENTATION.</a:t>
            </a:r>
            <a:endParaRPr b="0" lang="en-US" sz="400" spc="-1" strike="noStrike">
              <a:latin typeface="Times New Roman"/>
            </a:endParaRPr>
          </a:p>
        </p:txBody>
      </p:sp>
      <p:sp>
        <p:nvSpPr>
          <p:cNvPr id="316" name="TextShape 6"/>
          <p:cNvSpPr txBox="1"/>
          <p:nvPr/>
        </p:nvSpPr>
        <p:spPr>
          <a:xfrm>
            <a:off x="0" y="0"/>
            <a:ext cx="2971440" cy="456840"/>
          </a:xfrm>
          <a:prstGeom prst="rect">
            <a:avLst/>
          </a:prstGeom>
          <a:noFill/>
          <a:ln>
            <a:noFill/>
          </a:ln>
        </p:spPr>
        <p:txBody>
          <a:bodyPr>
            <a:noAutofit/>
          </a:bodyPr>
          <a:p>
            <a:endParaRPr b="0" lang="en-US" sz="2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380880" y="685800"/>
            <a:ext cx="6095520" cy="3428640"/>
          </a:xfrm>
          <a:prstGeom prst="rect">
            <a:avLst/>
          </a:prstGeom>
        </p:spPr>
      </p:sp>
      <p:sp>
        <p:nvSpPr>
          <p:cNvPr id="318"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19" name="TextShape 3"/>
          <p:cNvSpPr txBox="1"/>
          <p:nvPr/>
        </p:nvSpPr>
        <p:spPr>
          <a:xfrm>
            <a:off x="5909400" y="8685360"/>
            <a:ext cx="946800" cy="456840"/>
          </a:xfrm>
          <a:prstGeom prst="rect">
            <a:avLst/>
          </a:prstGeom>
          <a:noFill/>
          <a:ln>
            <a:noFill/>
          </a:ln>
        </p:spPr>
        <p:txBody>
          <a:bodyPr anchor="b">
            <a:noAutofit/>
          </a:bodyPr>
          <a:p>
            <a:pPr algn="r">
              <a:lnSpc>
                <a:spcPct val="100000"/>
              </a:lnSpc>
            </a:pPr>
            <a:fld id="{DB6A8892-297F-4C64-848C-C3BE9697AA38}" type="slidenum">
              <a:rPr b="0" lang="en-US" sz="1200" spc="-1" strike="noStrike">
                <a:solidFill>
                  <a:srgbClr val="000000"/>
                </a:solidFill>
                <a:latin typeface="Segoe UI"/>
                <a:ea typeface="+mn-ea"/>
              </a:rPr>
              <a:t>&lt;number&gt;</a:t>
            </a:fld>
            <a:endParaRPr b="0" lang="en-US" sz="1200" spc="-1" strike="noStrike">
              <a:latin typeface="Times New Roman"/>
            </a:endParaRPr>
          </a:p>
        </p:txBody>
      </p:sp>
      <p:sp>
        <p:nvSpPr>
          <p:cNvPr id="320" name="TextShape 4"/>
          <p:cNvSpPr txBox="1"/>
          <p:nvPr/>
        </p:nvSpPr>
        <p:spPr>
          <a:xfrm>
            <a:off x="3884760" y="0"/>
            <a:ext cx="2971440" cy="456840"/>
          </a:xfrm>
          <a:prstGeom prst="rect">
            <a:avLst/>
          </a:prstGeom>
          <a:noFill/>
          <a:ln>
            <a:noFill/>
          </a:ln>
        </p:spPr>
        <p:txBody>
          <a:bodyPr>
            <a:noAutofit/>
          </a:bodyPr>
          <a:p>
            <a:pPr algn="r">
              <a:lnSpc>
                <a:spcPct val="100000"/>
              </a:lnSpc>
            </a:pPr>
            <a:fld id="{0DC0D1B3-06BD-4D82-9962-0F95E4CA16F8}" type="datetime">
              <a:rPr b="0" lang="en-US" sz="1200" spc="-1" strike="noStrike">
                <a:solidFill>
                  <a:srgbClr val="000000"/>
                </a:solidFill>
                <a:latin typeface="Segoe UI"/>
                <a:ea typeface="+mn-ea"/>
              </a:rPr>
              <a:t>12/28/19</a:t>
            </a:fld>
            <a:r>
              <a:rPr b="0" lang="en-US" sz="1200" spc="-1" strike="noStrike">
                <a:solidFill>
                  <a:srgbClr val="000000"/>
                </a:solidFill>
                <a:latin typeface="Segoe UI"/>
                <a:ea typeface="+mn-ea"/>
              </a:rPr>
              <a:t> </a:t>
            </a:r>
            <a:fld id="{E7F9FF28-8BA7-4D6D-B071-8396201365EE}" type="datetime12">
              <a:rPr b="0" lang="en-US" sz="1200" spc="-1" strike="noStrike">
                <a:solidFill>
                  <a:srgbClr val="000000"/>
                </a:solidFill>
                <a:latin typeface="Segoe UI"/>
                <a:ea typeface="+mn-ea"/>
              </a:rPr>
              <a:t>07:32 PM</a:t>
            </a:fld>
            <a:endParaRPr b="0" lang="en-US" sz="1200" spc="-1" strike="noStrike">
              <a:latin typeface="Times New Roman"/>
            </a:endParaRPr>
          </a:p>
        </p:txBody>
      </p:sp>
      <p:sp>
        <p:nvSpPr>
          <p:cNvPr id="321" name="TextShape 5"/>
          <p:cNvSpPr txBox="1"/>
          <p:nvPr/>
        </p:nvSpPr>
        <p:spPr>
          <a:xfrm>
            <a:off x="0" y="8686800"/>
            <a:ext cx="5920560" cy="355680"/>
          </a:xfrm>
          <a:prstGeom prst="rect">
            <a:avLst/>
          </a:prstGeom>
          <a:noFill/>
          <a:ln>
            <a:noFill/>
          </a:ln>
        </p:spPr>
        <p:txBody>
          <a:bodyPr anchor="b">
            <a:noAutofit/>
          </a:bodyPr>
          <a:p>
            <a:pPr marL="571680">
              <a:lnSpc>
                <a:spcPct val="100000"/>
              </a:lnSpc>
            </a:pPr>
            <a:r>
              <a:rPr b="0" lang="en-US" sz="400" spc="-1" strike="noStrike">
                <a:solidFill>
                  <a:srgbClr val="000000"/>
                </a:solidFill>
                <a:latin typeface="Segoe UI"/>
                <a:ea typeface="Segoe UI"/>
              </a:rPr>
              <a:t>© 2014 Microsoft Corporation. All rights reserved. MICROSOFT MAKES NO WARRANTIES, EXPRESS, IMPLIED OR STATUTORY, AS TO THE INFORMATION IN THIS PRESENTATION.</a:t>
            </a:r>
            <a:endParaRPr b="0" lang="en-US" sz="400" spc="-1" strike="noStrike">
              <a:latin typeface="Times New Roman"/>
            </a:endParaRPr>
          </a:p>
        </p:txBody>
      </p:sp>
      <p:sp>
        <p:nvSpPr>
          <p:cNvPr id="322" name="TextShape 6"/>
          <p:cNvSpPr txBox="1"/>
          <p:nvPr/>
        </p:nvSpPr>
        <p:spPr>
          <a:xfrm>
            <a:off x="0" y="0"/>
            <a:ext cx="2971440" cy="456840"/>
          </a:xfrm>
          <a:prstGeom prst="rect">
            <a:avLst/>
          </a:prstGeom>
          <a:noFill/>
          <a:ln>
            <a:noFill/>
          </a:ln>
        </p:spPr>
        <p:txBody>
          <a:bodyPr>
            <a:noAutofit/>
          </a:bodyPr>
          <a:p>
            <a:endParaRPr b="0" lang="en-US" sz="2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380880" y="685800"/>
            <a:ext cx="6095520" cy="3428640"/>
          </a:xfrm>
          <a:prstGeom prst="rect">
            <a:avLst/>
          </a:prstGeom>
        </p:spPr>
      </p:sp>
      <p:sp>
        <p:nvSpPr>
          <p:cNvPr id="324"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25" name="TextShape 3"/>
          <p:cNvSpPr txBox="1"/>
          <p:nvPr/>
        </p:nvSpPr>
        <p:spPr>
          <a:xfrm>
            <a:off x="5909400" y="8685360"/>
            <a:ext cx="946800" cy="456840"/>
          </a:xfrm>
          <a:prstGeom prst="rect">
            <a:avLst/>
          </a:prstGeom>
          <a:noFill/>
          <a:ln>
            <a:noFill/>
          </a:ln>
        </p:spPr>
        <p:txBody>
          <a:bodyPr anchor="b">
            <a:noAutofit/>
          </a:bodyPr>
          <a:p>
            <a:pPr algn="r">
              <a:lnSpc>
                <a:spcPct val="100000"/>
              </a:lnSpc>
            </a:pPr>
            <a:fld id="{9125436B-3CB5-420D-AF2E-1350D1B3FFF1}" type="slidenum">
              <a:rPr b="0" lang="en-US" sz="1200" spc="-1" strike="noStrike">
                <a:solidFill>
                  <a:srgbClr val="000000"/>
                </a:solidFill>
                <a:latin typeface="Segoe UI"/>
                <a:ea typeface="+mn-ea"/>
              </a:rPr>
              <a:t>&lt;number&gt;</a:t>
            </a:fld>
            <a:endParaRPr b="0" lang="en-US" sz="1200" spc="-1" strike="noStrike">
              <a:latin typeface="Times New Roman"/>
            </a:endParaRPr>
          </a:p>
        </p:txBody>
      </p:sp>
      <p:sp>
        <p:nvSpPr>
          <p:cNvPr id="326" name="TextShape 4"/>
          <p:cNvSpPr txBox="1"/>
          <p:nvPr/>
        </p:nvSpPr>
        <p:spPr>
          <a:xfrm>
            <a:off x="3884760" y="0"/>
            <a:ext cx="2971440" cy="456840"/>
          </a:xfrm>
          <a:prstGeom prst="rect">
            <a:avLst/>
          </a:prstGeom>
          <a:noFill/>
          <a:ln>
            <a:noFill/>
          </a:ln>
        </p:spPr>
        <p:txBody>
          <a:bodyPr>
            <a:noAutofit/>
          </a:bodyPr>
          <a:p>
            <a:pPr algn="r">
              <a:lnSpc>
                <a:spcPct val="100000"/>
              </a:lnSpc>
            </a:pPr>
            <a:fld id="{B12A2C95-176B-446C-A43C-D0E7D9350259}" type="datetime">
              <a:rPr b="0" lang="en-US" sz="1200" spc="-1" strike="noStrike">
                <a:solidFill>
                  <a:srgbClr val="000000"/>
                </a:solidFill>
                <a:latin typeface="Segoe UI"/>
                <a:ea typeface="+mn-ea"/>
              </a:rPr>
              <a:t>12/28/19</a:t>
            </a:fld>
            <a:r>
              <a:rPr b="0" lang="en-US" sz="1200" spc="-1" strike="noStrike">
                <a:solidFill>
                  <a:srgbClr val="000000"/>
                </a:solidFill>
                <a:latin typeface="Segoe UI"/>
                <a:ea typeface="+mn-ea"/>
              </a:rPr>
              <a:t> </a:t>
            </a:r>
            <a:fld id="{6F7770F8-A4C7-4FF6-8F77-4E059EA7BD12}" type="datetime12">
              <a:rPr b="0" lang="en-US" sz="1200" spc="-1" strike="noStrike">
                <a:solidFill>
                  <a:srgbClr val="000000"/>
                </a:solidFill>
                <a:latin typeface="Segoe UI"/>
                <a:ea typeface="+mn-ea"/>
              </a:rPr>
              <a:t>07:32 PM</a:t>
            </a:fld>
            <a:endParaRPr b="0" lang="en-US" sz="1200" spc="-1" strike="noStrike">
              <a:latin typeface="Times New Roman"/>
            </a:endParaRPr>
          </a:p>
        </p:txBody>
      </p:sp>
      <p:sp>
        <p:nvSpPr>
          <p:cNvPr id="327" name="TextShape 5"/>
          <p:cNvSpPr txBox="1"/>
          <p:nvPr/>
        </p:nvSpPr>
        <p:spPr>
          <a:xfrm>
            <a:off x="0" y="8686800"/>
            <a:ext cx="5920560" cy="355680"/>
          </a:xfrm>
          <a:prstGeom prst="rect">
            <a:avLst/>
          </a:prstGeom>
          <a:noFill/>
          <a:ln>
            <a:noFill/>
          </a:ln>
        </p:spPr>
        <p:txBody>
          <a:bodyPr anchor="b">
            <a:noAutofit/>
          </a:bodyPr>
          <a:p>
            <a:pPr marL="571680">
              <a:lnSpc>
                <a:spcPct val="100000"/>
              </a:lnSpc>
            </a:pPr>
            <a:r>
              <a:rPr b="0" lang="en-US" sz="400" spc="-1" strike="noStrike">
                <a:solidFill>
                  <a:srgbClr val="000000"/>
                </a:solidFill>
                <a:latin typeface="Segoe UI"/>
                <a:ea typeface="Segoe UI"/>
              </a:rPr>
              <a:t>© 2014 Microsoft Corporation. All rights reserved. MICROSOFT MAKES NO WARRANTIES, EXPRESS, IMPLIED OR STATUTORY, AS TO THE INFORMATION IN THIS PRESENTATION.</a:t>
            </a:r>
            <a:endParaRPr b="0" lang="en-US" sz="400" spc="-1" strike="noStrike">
              <a:latin typeface="Times New Roman"/>
            </a:endParaRPr>
          </a:p>
        </p:txBody>
      </p:sp>
      <p:sp>
        <p:nvSpPr>
          <p:cNvPr id="328" name="TextShape 6"/>
          <p:cNvSpPr txBox="1"/>
          <p:nvPr/>
        </p:nvSpPr>
        <p:spPr>
          <a:xfrm>
            <a:off x="0" y="0"/>
            <a:ext cx="2971440" cy="456840"/>
          </a:xfrm>
          <a:prstGeom prst="rect">
            <a:avLst/>
          </a:prstGeom>
          <a:noFill/>
          <a:ln>
            <a:noFill/>
          </a:ln>
        </p:spPr>
        <p:txBody>
          <a:bodyPr>
            <a:noAutofit/>
          </a:bodyPr>
          <a:p>
            <a:endParaRPr b="0" lang="en-US" sz="2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380880" y="685800"/>
            <a:ext cx="6095520" cy="3428640"/>
          </a:xfrm>
          <a:prstGeom prst="rect">
            <a:avLst/>
          </a:prstGeom>
        </p:spPr>
      </p:sp>
      <p:sp>
        <p:nvSpPr>
          <p:cNvPr id="330"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31" name="TextShape 3"/>
          <p:cNvSpPr txBox="1"/>
          <p:nvPr/>
        </p:nvSpPr>
        <p:spPr>
          <a:xfrm>
            <a:off x="5909400" y="8685360"/>
            <a:ext cx="946800" cy="456840"/>
          </a:xfrm>
          <a:prstGeom prst="rect">
            <a:avLst/>
          </a:prstGeom>
          <a:noFill/>
          <a:ln>
            <a:noFill/>
          </a:ln>
        </p:spPr>
        <p:txBody>
          <a:bodyPr anchor="b">
            <a:noAutofit/>
          </a:bodyPr>
          <a:p>
            <a:pPr algn="r">
              <a:lnSpc>
                <a:spcPct val="100000"/>
              </a:lnSpc>
            </a:pPr>
            <a:fld id="{21B2C36E-3CE1-4571-92A4-F63382FAB4C9}" type="slidenum">
              <a:rPr b="0" lang="en-US" sz="1200" spc="-1" strike="noStrike">
                <a:solidFill>
                  <a:srgbClr val="000000"/>
                </a:solidFill>
                <a:latin typeface="Segoe UI"/>
                <a:ea typeface="+mn-ea"/>
              </a:rPr>
              <a:t>&lt;number&gt;</a:t>
            </a:fld>
            <a:endParaRPr b="0" lang="en-US" sz="1200" spc="-1" strike="noStrike">
              <a:latin typeface="Times New Roman"/>
            </a:endParaRPr>
          </a:p>
        </p:txBody>
      </p:sp>
      <p:sp>
        <p:nvSpPr>
          <p:cNvPr id="332" name="TextShape 4"/>
          <p:cNvSpPr txBox="1"/>
          <p:nvPr/>
        </p:nvSpPr>
        <p:spPr>
          <a:xfrm>
            <a:off x="3884760" y="0"/>
            <a:ext cx="2971440" cy="456840"/>
          </a:xfrm>
          <a:prstGeom prst="rect">
            <a:avLst/>
          </a:prstGeom>
          <a:noFill/>
          <a:ln>
            <a:noFill/>
          </a:ln>
        </p:spPr>
        <p:txBody>
          <a:bodyPr>
            <a:noAutofit/>
          </a:bodyPr>
          <a:p>
            <a:pPr algn="r">
              <a:lnSpc>
                <a:spcPct val="100000"/>
              </a:lnSpc>
            </a:pPr>
            <a:fld id="{73DC2667-ACB7-4350-B0FD-D3FF82CB9A57}" type="datetime">
              <a:rPr b="0" lang="en-US" sz="1200" spc="-1" strike="noStrike">
                <a:solidFill>
                  <a:srgbClr val="000000"/>
                </a:solidFill>
                <a:latin typeface="Segoe UI"/>
                <a:ea typeface="+mn-ea"/>
              </a:rPr>
              <a:t>12/28/19</a:t>
            </a:fld>
            <a:r>
              <a:rPr b="0" lang="en-US" sz="1200" spc="-1" strike="noStrike">
                <a:solidFill>
                  <a:srgbClr val="000000"/>
                </a:solidFill>
                <a:latin typeface="Segoe UI"/>
                <a:ea typeface="+mn-ea"/>
              </a:rPr>
              <a:t> </a:t>
            </a:r>
            <a:fld id="{8D0069CF-46A8-4215-BB1D-82E767C122AB}" type="datetime12">
              <a:rPr b="0" lang="en-US" sz="1200" spc="-1" strike="noStrike">
                <a:solidFill>
                  <a:srgbClr val="000000"/>
                </a:solidFill>
                <a:latin typeface="Segoe UI"/>
                <a:ea typeface="+mn-ea"/>
              </a:rPr>
              <a:t>07:32 PM</a:t>
            </a:fld>
            <a:endParaRPr b="0" lang="en-US" sz="1200" spc="-1" strike="noStrike">
              <a:latin typeface="Times New Roman"/>
            </a:endParaRPr>
          </a:p>
        </p:txBody>
      </p:sp>
      <p:sp>
        <p:nvSpPr>
          <p:cNvPr id="333" name="TextShape 5"/>
          <p:cNvSpPr txBox="1"/>
          <p:nvPr/>
        </p:nvSpPr>
        <p:spPr>
          <a:xfrm>
            <a:off x="0" y="8686800"/>
            <a:ext cx="5920560" cy="355680"/>
          </a:xfrm>
          <a:prstGeom prst="rect">
            <a:avLst/>
          </a:prstGeom>
          <a:noFill/>
          <a:ln>
            <a:noFill/>
          </a:ln>
        </p:spPr>
        <p:txBody>
          <a:bodyPr anchor="b">
            <a:noAutofit/>
          </a:bodyPr>
          <a:p>
            <a:pPr marL="571680">
              <a:lnSpc>
                <a:spcPct val="100000"/>
              </a:lnSpc>
            </a:pPr>
            <a:r>
              <a:rPr b="0" lang="en-US" sz="400" spc="-1" strike="noStrike">
                <a:solidFill>
                  <a:srgbClr val="000000"/>
                </a:solidFill>
                <a:latin typeface="Segoe UI"/>
                <a:ea typeface="Segoe UI"/>
              </a:rPr>
              <a:t>© 2014 Microsoft Corporation. All rights reserved. MICROSOFT MAKES NO WARRANTIES, EXPRESS, IMPLIED OR STATUTORY, AS TO THE INFORMATION IN THIS PRESENTATION.</a:t>
            </a:r>
            <a:endParaRPr b="0" lang="en-US" sz="400" spc="-1" strike="noStrike">
              <a:latin typeface="Times New Roman"/>
            </a:endParaRPr>
          </a:p>
        </p:txBody>
      </p:sp>
      <p:sp>
        <p:nvSpPr>
          <p:cNvPr id="334" name="TextShape 6"/>
          <p:cNvSpPr txBox="1"/>
          <p:nvPr/>
        </p:nvSpPr>
        <p:spPr>
          <a:xfrm>
            <a:off x="0" y="0"/>
            <a:ext cx="2971440" cy="456840"/>
          </a:xfrm>
          <a:prstGeom prst="rect">
            <a:avLst/>
          </a:prstGeom>
          <a:noFill/>
          <a:ln>
            <a:noFill/>
          </a:ln>
        </p:spPr>
        <p:txBody>
          <a:bodyPr>
            <a:noAutofit/>
          </a:bodyPr>
          <a:p>
            <a:endParaRPr b="0" lang="en-US" sz="2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380880" y="685800"/>
            <a:ext cx="6095520" cy="3428640"/>
          </a:xfrm>
          <a:prstGeom prst="rect">
            <a:avLst/>
          </a:prstGeom>
        </p:spPr>
      </p:sp>
      <p:sp>
        <p:nvSpPr>
          <p:cNvPr id="336"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37" name="TextShape 3"/>
          <p:cNvSpPr txBox="1"/>
          <p:nvPr/>
        </p:nvSpPr>
        <p:spPr>
          <a:xfrm>
            <a:off x="5909400" y="8685360"/>
            <a:ext cx="946800" cy="456840"/>
          </a:xfrm>
          <a:prstGeom prst="rect">
            <a:avLst/>
          </a:prstGeom>
          <a:noFill/>
          <a:ln>
            <a:noFill/>
          </a:ln>
        </p:spPr>
        <p:txBody>
          <a:bodyPr anchor="b">
            <a:noAutofit/>
          </a:bodyPr>
          <a:p>
            <a:pPr algn="r">
              <a:lnSpc>
                <a:spcPct val="100000"/>
              </a:lnSpc>
            </a:pPr>
            <a:fld id="{CD26D0CA-8F2A-4910-B805-DCCBBCBBFD33}" type="slidenum">
              <a:rPr b="0" lang="en-US" sz="1200" spc="-1" strike="noStrike">
                <a:solidFill>
                  <a:srgbClr val="000000"/>
                </a:solidFill>
                <a:latin typeface="Segoe UI"/>
                <a:ea typeface="+mn-ea"/>
              </a:rPr>
              <a:t>&lt;number&gt;</a:t>
            </a:fld>
            <a:endParaRPr b="0" lang="en-US" sz="1200" spc="-1" strike="noStrike">
              <a:latin typeface="Times New Roman"/>
            </a:endParaRPr>
          </a:p>
        </p:txBody>
      </p:sp>
      <p:sp>
        <p:nvSpPr>
          <p:cNvPr id="338" name="TextShape 4"/>
          <p:cNvSpPr txBox="1"/>
          <p:nvPr/>
        </p:nvSpPr>
        <p:spPr>
          <a:xfrm>
            <a:off x="3884760" y="0"/>
            <a:ext cx="2971440" cy="456840"/>
          </a:xfrm>
          <a:prstGeom prst="rect">
            <a:avLst/>
          </a:prstGeom>
          <a:noFill/>
          <a:ln>
            <a:noFill/>
          </a:ln>
        </p:spPr>
        <p:txBody>
          <a:bodyPr>
            <a:noAutofit/>
          </a:bodyPr>
          <a:p>
            <a:pPr algn="r">
              <a:lnSpc>
                <a:spcPct val="100000"/>
              </a:lnSpc>
            </a:pPr>
            <a:fld id="{DF516C06-7D00-4D97-A667-7E67B57A5422}" type="datetime">
              <a:rPr b="0" lang="en-US" sz="1200" spc="-1" strike="noStrike">
                <a:solidFill>
                  <a:srgbClr val="000000"/>
                </a:solidFill>
                <a:latin typeface="Segoe UI"/>
                <a:ea typeface="+mn-ea"/>
              </a:rPr>
              <a:t>12/28/19</a:t>
            </a:fld>
            <a:r>
              <a:rPr b="0" lang="en-US" sz="1200" spc="-1" strike="noStrike">
                <a:solidFill>
                  <a:srgbClr val="000000"/>
                </a:solidFill>
                <a:latin typeface="Segoe UI"/>
                <a:ea typeface="+mn-ea"/>
              </a:rPr>
              <a:t> </a:t>
            </a:r>
            <a:fld id="{402AF5B8-4C3F-42FA-8F97-C1F9B79C7BFE}" type="datetime12">
              <a:rPr b="0" lang="en-US" sz="1200" spc="-1" strike="noStrike">
                <a:solidFill>
                  <a:srgbClr val="000000"/>
                </a:solidFill>
                <a:latin typeface="Segoe UI"/>
                <a:ea typeface="+mn-ea"/>
              </a:rPr>
              <a:t>07:32 PM</a:t>
            </a:fld>
            <a:endParaRPr b="0" lang="en-US" sz="1200" spc="-1" strike="noStrike">
              <a:latin typeface="Times New Roman"/>
            </a:endParaRPr>
          </a:p>
        </p:txBody>
      </p:sp>
      <p:sp>
        <p:nvSpPr>
          <p:cNvPr id="339" name="TextShape 5"/>
          <p:cNvSpPr txBox="1"/>
          <p:nvPr/>
        </p:nvSpPr>
        <p:spPr>
          <a:xfrm>
            <a:off x="0" y="8686800"/>
            <a:ext cx="5920560" cy="355680"/>
          </a:xfrm>
          <a:prstGeom prst="rect">
            <a:avLst/>
          </a:prstGeom>
          <a:noFill/>
          <a:ln>
            <a:noFill/>
          </a:ln>
        </p:spPr>
        <p:txBody>
          <a:bodyPr anchor="b">
            <a:noAutofit/>
          </a:bodyPr>
          <a:p>
            <a:pPr marL="571680">
              <a:lnSpc>
                <a:spcPct val="100000"/>
              </a:lnSpc>
            </a:pPr>
            <a:r>
              <a:rPr b="0" lang="en-US" sz="400" spc="-1" strike="noStrike">
                <a:solidFill>
                  <a:srgbClr val="000000"/>
                </a:solidFill>
                <a:latin typeface="Segoe UI"/>
                <a:ea typeface="Segoe UI"/>
              </a:rPr>
              <a:t>© 2014 Microsoft Corporation. All rights reserved. MICROSOFT MAKES NO WARRANTIES, EXPRESS, IMPLIED OR STATUTORY, AS TO THE INFORMATION IN THIS PRESENTATION.</a:t>
            </a:r>
            <a:endParaRPr b="0" lang="en-US" sz="400" spc="-1" strike="noStrike">
              <a:latin typeface="Times New Roman"/>
            </a:endParaRPr>
          </a:p>
        </p:txBody>
      </p:sp>
      <p:sp>
        <p:nvSpPr>
          <p:cNvPr id="340" name="TextShape 6"/>
          <p:cNvSpPr txBox="1"/>
          <p:nvPr/>
        </p:nvSpPr>
        <p:spPr>
          <a:xfrm>
            <a:off x="0" y="0"/>
            <a:ext cx="2971440" cy="456840"/>
          </a:xfrm>
          <a:prstGeom prst="rect">
            <a:avLst/>
          </a:prstGeom>
          <a:noFill/>
          <a:ln>
            <a:noFill/>
          </a:ln>
        </p:spPr>
        <p:txBody>
          <a:bodyPr>
            <a:noAutofit/>
          </a:bodyPr>
          <a:p>
            <a:endParaRPr b="0" lang="en-US" sz="2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Img"/>
          </p:nvPr>
        </p:nvSpPr>
        <p:spPr>
          <a:xfrm>
            <a:off x="380880" y="685800"/>
            <a:ext cx="6095520" cy="3428640"/>
          </a:xfrm>
          <a:prstGeom prst="rect">
            <a:avLst/>
          </a:prstGeom>
        </p:spPr>
      </p:sp>
      <p:sp>
        <p:nvSpPr>
          <p:cNvPr id="342"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343" name="TextShape 3"/>
          <p:cNvSpPr txBox="1"/>
          <p:nvPr/>
        </p:nvSpPr>
        <p:spPr>
          <a:xfrm>
            <a:off x="5909400" y="8685360"/>
            <a:ext cx="946800" cy="456840"/>
          </a:xfrm>
          <a:prstGeom prst="rect">
            <a:avLst/>
          </a:prstGeom>
          <a:noFill/>
          <a:ln>
            <a:noFill/>
          </a:ln>
        </p:spPr>
        <p:txBody>
          <a:bodyPr anchor="b">
            <a:noAutofit/>
          </a:bodyPr>
          <a:p>
            <a:pPr algn="r">
              <a:lnSpc>
                <a:spcPct val="100000"/>
              </a:lnSpc>
            </a:pPr>
            <a:fld id="{168E6D88-6C15-4FF7-A7E2-27412B264685}" type="slidenum">
              <a:rPr b="0" lang="en-US" sz="1200" spc="-1" strike="noStrike">
                <a:solidFill>
                  <a:srgbClr val="000000"/>
                </a:solidFill>
                <a:latin typeface="Segoe UI"/>
                <a:ea typeface="+mn-ea"/>
              </a:rPr>
              <a:t>&lt;number&gt;</a:t>
            </a:fld>
            <a:endParaRPr b="0" lang="en-US" sz="1200" spc="-1" strike="noStrike">
              <a:latin typeface="Times New Roman"/>
            </a:endParaRPr>
          </a:p>
        </p:txBody>
      </p:sp>
      <p:sp>
        <p:nvSpPr>
          <p:cNvPr id="344" name="TextShape 4"/>
          <p:cNvSpPr txBox="1"/>
          <p:nvPr/>
        </p:nvSpPr>
        <p:spPr>
          <a:xfrm>
            <a:off x="3884760" y="0"/>
            <a:ext cx="2971440" cy="456840"/>
          </a:xfrm>
          <a:prstGeom prst="rect">
            <a:avLst/>
          </a:prstGeom>
          <a:noFill/>
          <a:ln>
            <a:noFill/>
          </a:ln>
        </p:spPr>
        <p:txBody>
          <a:bodyPr>
            <a:noAutofit/>
          </a:bodyPr>
          <a:p>
            <a:pPr algn="r">
              <a:lnSpc>
                <a:spcPct val="100000"/>
              </a:lnSpc>
            </a:pPr>
            <a:fld id="{4F7A5FB8-9A85-40E4-8983-90B8C7D65843}" type="datetime">
              <a:rPr b="0" lang="en-US" sz="1200" spc="-1" strike="noStrike">
                <a:solidFill>
                  <a:srgbClr val="000000"/>
                </a:solidFill>
                <a:latin typeface="Segoe UI"/>
                <a:ea typeface="+mn-ea"/>
              </a:rPr>
              <a:t>12/28/19</a:t>
            </a:fld>
            <a:r>
              <a:rPr b="0" lang="en-US" sz="1200" spc="-1" strike="noStrike">
                <a:solidFill>
                  <a:srgbClr val="000000"/>
                </a:solidFill>
                <a:latin typeface="Segoe UI"/>
                <a:ea typeface="+mn-ea"/>
              </a:rPr>
              <a:t> </a:t>
            </a:r>
            <a:fld id="{DFF106C7-CB15-4584-8FF9-EED2C078004C}" type="datetime12">
              <a:rPr b="0" lang="en-US" sz="1200" spc="-1" strike="noStrike">
                <a:solidFill>
                  <a:srgbClr val="000000"/>
                </a:solidFill>
                <a:latin typeface="Segoe UI"/>
                <a:ea typeface="+mn-ea"/>
              </a:rPr>
              <a:t>07:32 PM</a:t>
            </a:fld>
            <a:endParaRPr b="0" lang="en-US" sz="1200" spc="-1" strike="noStrike">
              <a:latin typeface="Times New Roman"/>
            </a:endParaRPr>
          </a:p>
        </p:txBody>
      </p:sp>
      <p:sp>
        <p:nvSpPr>
          <p:cNvPr id="345" name="TextShape 5"/>
          <p:cNvSpPr txBox="1"/>
          <p:nvPr/>
        </p:nvSpPr>
        <p:spPr>
          <a:xfrm>
            <a:off x="0" y="8686800"/>
            <a:ext cx="5920560" cy="355680"/>
          </a:xfrm>
          <a:prstGeom prst="rect">
            <a:avLst/>
          </a:prstGeom>
          <a:noFill/>
          <a:ln>
            <a:noFill/>
          </a:ln>
        </p:spPr>
        <p:txBody>
          <a:bodyPr anchor="b">
            <a:noAutofit/>
          </a:bodyPr>
          <a:p>
            <a:pPr marL="571680">
              <a:lnSpc>
                <a:spcPct val="100000"/>
              </a:lnSpc>
            </a:pPr>
            <a:r>
              <a:rPr b="0" lang="en-US" sz="400" spc="-1" strike="noStrike">
                <a:solidFill>
                  <a:srgbClr val="000000"/>
                </a:solidFill>
                <a:latin typeface="Segoe UI"/>
                <a:ea typeface="Segoe UI"/>
              </a:rPr>
              <a:t>© 2014 Microsoft Corporation. All rights reserved. MICROSOFT MAKES NO WARRANTIES, EXPRESS, IMPLIED OR STATUTORY, AS TO THE INFORMATION IN THIS PRESENTATION.</a:t>
            </a:r>
            <a:endParaRPr b="0" lang="en-US" sz="400" spc="-1" strike="noStrike">
              <a:latin typeface="Times New Roman"/>
            </a:endParaRPr>
          </a:p>
        </p:txBody>
      </p:sp>
      <p:sp>
        <p:nvSpPr>
          <p:cNvPr id="346" name="TextShape 6"/>
          <p:cNvSpPr txBox="1"/>
          <p:nvPr/>
        </p:nvSpPr>
        <p:spPr>
          <a:xfrm>
            <a:off x="0" y="0"/>
            <a:ext cx="2971440" cy="456840"/>
          </a:xfrm>
          <a:prstGeom prst="rect">
            <a:avLst/>
          </a:prstGeom>
          <a:noFill/>
          <a:ln>
            <a:noFill/>
          </a:ln>
        </p:spPr>
        <p:txBody>
          <a:bodyPr>
            <a:noAutofit/>
          </a:bodyPr>
          <a:p>
            <a:endParaRPr b="0" lang="en-US"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106" name="PlaceHolder 2"/>
          <p:cNvSpPr>
            <a:spLocks noGrp="1"/>
          </p:cNvSpPr>
          <p:nvPr>
            <p:ph type="body"/>
          </p:nvPr>
        </p:nvSpPr>
        <p:spPr>
          <a:xfrm>
            <a:off x="621720" y="1636560"/>
            <a:ext cx="111924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07" name="PlaceHolder 3"/>
          <p:cNvSpPr>
            <a:spLocks noGrp="1"/>
          </p:cNvSpPr>
          <p:nvPr>
            <p:ph type="body"/>
          </p:nvPr>
        </p:nvSpPr>
        <p:spPr>
          <a:xfrm>
            <a:off x="621720" y="3755520"/>
            <a:ext cx="1119240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109" name="PlaceHolder 2"/>
          <p:cNvSpPr>
            <a:spLocks noGrp="1"/>
          </p:cNvSpPr>
          <p:nvPr>
            <p:ph type="body"/>
          </p:nvPr>
        </p:nvSpPr>
        <p:spPr>
          <a:xfrm>
            <a:off x="62172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10" name="PlaceHolder 3"/>
          <p:cNvSpPr>
            <a:spLocks noGrp="1"/>
          </p:cNvSpPr>
          <p:nvPr>
            <p:ph type="body"/>
          </p:nvPr>
        </p:nvSpPr>
        <p:spPr>
          <a:xfrm>
            <a:off x="635688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11" name="PlaceHolder 4"/>
          <p:cNvSpPr>
            <a:spLocks noGrp="1"/>
          </p:cNvSpPr>
          <p:nvPr>
            <p:ph type="body"/>
          </p:nvPr>
        </p:nvSpPr>
        <p:spPr>
          <a:xfrm>
            <a:off x="621720" y="375552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12" name="PlaceHolder 5"/>
          <p:cNvSpPr>
            <a:spLocks noGrp="1"/>
          </p:cNvSpPr>
          <p:nvPr>
            <p:ph type="body"/>
          </p:nvPr>
        </p:nvSpPr>
        <p:spPr>
          <a:xfrm>
            <a:off x="6356880" y="375552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114" name="PlaceHolder 2"/>
          <p:cNvSpPr>
            <a:spLocks noGrp="1"/>
          </p:cNvSpPr>
          <p:nvPr>
            <p:ph type="body"/>
          </p:nvPr>
        </p:nvSpPr>
        <p:spPr>
          <a:xfrm>
            <a:off x="621720" y="163656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15" name="PlaceHolder 3"/>
          <p:cNvSpPr>
            <a:spLocks noGrp="1"/>
          </p:cNvSpPr>
          <p:nvPr>
            <p:ph type="body"/>
          </p:nvPr>
        </p:nvSpPr>
        <p:spPr>
          <a:xfrm>
            <a:off x="4406040" y="163656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16" name="PlaceHolder 4"/>
          <p:cNvSpPr>
            <a:spLocks noGrp="1"/>
          </p:cNvSpPr>
          <p:nvPr>
            <p:ph type="body"/>
          </p:nvPr>
        </p:nvSpPr>
        <p:spPr>
          <a:xfrm>
            <a:off x="8190000" y="163656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17" name="PlaceHolder 5"/>
          <p:cNvSpPr>
            <a:spLocks noGrp="1"/>
          </p:cNvSpPr>
          <p:nvPr>
            <p:ph type="body"/>
          </p:nvPr>
        </p:nvSpPr>
        <p:spPr>
          <a:xfrm>
            <a:off x="621720" y="375552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18" name="PlaceHolder 6"/>
          <p:cNvSpPr>
            <a:spLocks noGrp="1"/>
          </p:cNvSpPr>
          <p:nvPr>
            <p:ph type="body"/>
          </p:nvPr>
        </p:nvSpPr>
        <p:spPr>
          <a:xfrm>
            <a:off x="4406040" y="375552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19" name="PlaceHolder 7"/>
          <p:cNvSpPr>
            <a:spLocks noGrp="1"/>
          </p:cNvSpPr>
          <p:nvPr>
            <p:ph type="body"/>
          </p:nvPr>
        </p:nvSpPr>
        <p:spPr>
          <a:xfrm>
            <a:off x="8190000" y="375552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162" name="PlaceHolder 2"/>
          <p:cNvSpPr>
            <a:spLocks noGrp="1"/>
          </p:cNvSpPr>
          <p:nvPr>
            <p:ph type="subTitle"/>
          </p:nvPr>
        </p:nvSpPr>
        <p:spPr>
          <a:xfrm>
            <a:off x="621720" y="1636560"/>
            <a:ext cx="11192400" cy="4056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164" name="PlaceHolder 2"/>
          <p:cNvSpPr>
            <a:spLocks noGrp="1"/>
          </p:cNvSpPr>
          <p:nvPr>
            <p:ph type="body"/>
          </p:nvPr>
        </p:nvSpPr>
        <p:spPr>
          <a:xfrm>
            <a:off x="621720" y="1636560"/>
            <a:ext cx="11192400" cy="405612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166" name="PlaceHolder 2"/>
          <p:cNvSpPr>
            <a:spLocks noGrp="1"/>
          </p:cNvSpPr>
          <p:nvPr>
            <p:ph type="body"/>
          </p:nvPr>
        </p:nvSpPr>
        <p:spPr>
          <a:xfrm>
            <a:off x="621720" y="1636560"/>
            <a:ext cx="5461560" cy="4056120"/>
          </a:xfrm>
          <a:prstGeom prst="rect">
            <a:avLst/>
          </a:prstGeom>
        </p:spPr>
        <p:txBody>
          <a:bodyPr lIns="0" rIns="0" tIns="0" bIns="0">
            <a:normAutofit/>
          </a:bodyPr>
          <a:p>
            <a:endParaRPr b="0" lang="en-US" sz="2000" spc="-1" strike="noStrike">
              <a:solidFill>
                <a:srgbClr val="505050"/>
              </a:solidFill>
              <a:latin typeface="Segoe UI"/>
            </a:endParaRPr>
          </a:p>
        </p:txBody>
      </p:sp>
      <p:sp>
        <p:nvSpPr>
          <p:cNvPr id="167" name="PlaceHolder 3"/>
          <p:cNvSpPr>
            <a:spLocks noGrp="1"/>
          </p:cNvSpPr>
          <p:nvPr>
            <p:ph type="body"/>
          </p:nvPr>
        </p:nvSpPr>
        <p:spPr>
          <a:xfrm>
            <a:off x="6356880" y="1636560"/>
            <a:ext cx="5461560" cy="405612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621720" y="279000"/>
            <a:ext cx="11192400" cy="541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171" name="PlaceHolder 2"/>
          <p:cNvSpPr>
            <a:spLocks noGrp="1"/>
          </p:cNvSpPr>
          <p:nvPr>
            <p:ph type="body"/>
          </p:nvPr>
        </p:nvSpPr>
        <p:spPr>
          <a:xfrm>
            <a:off x="62172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72" name="PlaceHolder 3"/>
          <p:cNvSpPr>
            <a:spLocks noGrp="1"/>
          </p:cNvSpPr>
          <p:nvPr>
            <p:ph type="body"/>
          </p:nvPr>
        </p:nvSpPr>
        <p:spPr>
          <a:xfrm>
            <a:off x="6356880" y="1636560"/>
            <a:ext cx="5461560" cy="4056120"/>
          </a:xfrm>
          <a:prstGeom prst="rect">
            <a:avLst/>
          </a:prstGeom>
        </p:spPr>
        <p:txBody>
          <a:bodyPr lIns="0" rIns="0" tIns="0" bIns="0">
            <a:normAutofit/>
          </a:bodyPr>
          <a:p>
            <a:endParaRPr b="0" lang="en-US" sz="2000" spc="-1" strike="noStrike">
              <a:solidFill>
                <a:srgbClr val="505050"/>
              </a:solidFill>
              <a:latin typeface="Segoe UI"/>
            </a:endParaRPr>
          </a:p>
        </p:txBody>
      </p:sp>
      <p:sp>
        <p:nvSpPr>
          <p:cNvPr id="173" name="PlaceHolder 4"/>
          <p:cNvSpPr>
            <a:spLocks noGrp="1"/>
          </p:cNvSpPr>
          <p:nvPr>
            <p:ph type="body"/>
          </p:nvPr>
        </p:nvSpPr>
        <p:spPr>
          <a:xfrm>
            <a:off x="621720" y="375552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85" name="PlaceHolder 2"/>
          <p:cNvSpPr>
            <a:spLocks noGrp="1"/>
          </p:cNvSpPr>
          <p:nvPr>
            <p:ph type="subTitle"/>
          </p:nvPr>
        </p:nvSpPr>
        <p:spPr>
          <a:xfrm>
            <a:off x="621720" y="1636560"/>
            <a:ext cx="11192400" cy="4056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175" name="PlaceHolder 2"/>
          <p:cNvSpPr>
            <a:spLocks noGrp="1"/>
          </p:cNvSpPr>
          <p:nvPr>
            <p:ph type="body"/>
          </p:nvPr>
        </p:nvSpPr>
        <p:spPr>
          <a:xfrm>
            <a:off x="621720" y="1636560"/>
            <a:ext cx="5461560" cy="4056120"/>
          </a:xfrm>
          <a:prstGeom prst="rect">
            <a:avLst/>
          </a:prstGeom>
        </p:spPr>
        <p:txBody>
          <a:bodyPr lIns="0" rIns="0" tIns="0" bIns="0">
            <a:normAutofit/>
          </a:bodyPr>
          <a:p>
            <a:endParaRPr b="0" lang="en-US" sz="2000" spc="-1" strike="noStrike">
              <a:solidFill>
                <a:srgbClr val="505050"/>
              </a:solidFill>
              <a:latin typeface="Segoe UI"/>
            </a:endParaRPr>
          </a:p>
        </p:txBody>
      </p:sp>
      <p:sp>
        <p:nvSpPr>
          <p:cNvPr id="176" name="PlaceHolder 3"/>
          <p:cNvSpPr>
            <a:spLocks noGrp="1"/>
          </p:cNvSpPr>
          <p:nvPr>
            <p:ph type="body"/>
          </p:nvPr>
        </p:nvSpPr>
        <p:spPr>
          <a:xfrm>
            <a:off x="635688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77" name="PlaceHolder 4"/>
          <p:cNvSpPr>
            <a:spLocks noGrp="1"/>
          </p:cNvSpPr>
          <p:nvPr>
            <p:ph type="body"/>
          </p:nvPr>
        </p:nvSpPr>
        <p:spPr>
          <a:xfrm>
            <a:off x="6356880" y="375552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179" name="PlaceHolder 2"/>
          <p:cNvSpPr>
            <a:spLocks noGrp="1"/>
          </p:cNvSpPr>
          <p:nvPr>
            <p:ph type="body"/>
          </p:nvPr>
        </p:nvSpPr>
        <p:spPr>
          <a:xfrm>
            <a:off x="62172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80" name="PlaceHolder 3"/>
          <p:cNvSpPr>
            <a:spLocks noGrp="1"/>
          </p:cNvSpPr>
          <p:nvPr>
            <p:ph type="body"/>
          </p:nvPr>
        </p:nvSpPr>
        <p:spPr>
          <a:xfrm>
            <a:off x="635688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81" name="PlaceHolder 4"/>
          <p:cNvSpPr>
            <a:spLocks noGrp="1"/>
          </p:cNvSpPr>
          <p:nvPr>
            <p:ph type="body"/>
          </p:nvPr>
        </p:nvSpPr>
        <p:spPr>
          <a:xfrm>
            <a:off x="621720" y="3755520"/>
            <a:ext cx="1119240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183" name="PlaceHolder 2"/>
          <p:cNvSpPr>
            <a:spLocks noGrp="1"/>
          </p:cNvSpPr>
          <p:nvPr>
            <p:ph type="body"/>
          </p:nvPr>
        </p:nvSpPr>
        <p:spPr>
          <a:xfrm>
            <a:off x="621720" y="1636560"/>
            <a:ext cx="111924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84" name="PlaceHolder 3"/>
          <p:cNvSpPr>
            <a:spLocks noGrp="1"/>
          </p:cNvSpPr>
          <p:nvPr>
            <p:ph type="body"/>
          </p:nvPr>
        </p:nvSpPr>
        <p:spPr>
          <a:xfrm>
            <a:off x="621720" y="3755520"/>
            <a:ext cx="1119240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186" name="PlaceHolder 2"/>
          <p:cNvSpPr>
            <a:spLocks noGrp="1"/>
          </p:cNvSpPr>
          <p:nvPr>
            <p:ph type="body"/>
          </p:nvPr>
        </p:nvSpPr>
        <p:spPr>
          <a:xfrm>
            <a:off x="62172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87" name="PlaceHolder 3"/>
          <p:cNvSpPr>
            <a:spLocks noGrp="1"/>
          </p:cNvSpPr>
          <p:nvPr>
            <p:ph type="body"/>
          </p:nvPr>
        </p:nvSpPr>
        <p:spPr>
          <a:xfrm>
            <a:off x="635688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88" name="PlaceHolder 4"/>
          <p:cNvSpPr>
            <a:spLocks noGrp="1"/>
          </p:cNvSpPr>
          <p:nvPr>
            <p:ph type="body"/>
          </p:nvPr>
        </p:nvSpPr>
        <p:spPr>
          <a:xfrm>
            <a:off x="621720" y="375552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89" name="PlaceHolder 5"/>
          <p:cNvSpPr>
            <a:spLocks noGrp="1"/>
          </p:cNvSpPr>
          <p:nvPr>
            <p:ph type="body"/>
          </p:nvPr>
        </p:nvSpPr>
        <p:spPr>
          <a:xfrm>
            <a:off x="6356880" y="375552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191" name="PlaceHolder 2"/>
          <p:cNvSpPr>
            <a:spLocks noGrp="1"/>
          </p:cNvSpPr>
          <p:nvPr>
            <p:ph type="body"/>
          </p:nvPr>
        </p:nvSpPr>
        <p:spPr>
          <a:xfrm>
            <a:off x="621720" y="163656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92" name="PlaceHolder 3"/>
          <p:cNvSpPr>
            <a:spLocks noGrp="1"/>
          </p:cNvSpPr>
          <p:nvPr>
            <p:ph type="body"/>
          </p:nvPr>
        </p:nvSpPr>
        <p:spPr>
          <a:xfrm>
            <a:off x="4406040" y="163656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93" name="PlaceHolder 4"/>
          <p:cNvSpPr>
            <a:spLocks noGrp="1"/>
          </p:cNvSpPr>
          <p:nvPr>
            <p:ph type="body"/>
          </p:nvPr>
        </p:nvSpPr>
        <p:spPr>
          <a:xfrm>
            <a:off x="8190000" y="163656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94" name="PlaceHolder 5"/>
          <p:cNvSpPr>
            <a:spLocks noGrp="1"/>
          </p:cNvSpPr>
          <p:nvPr>
            <p:ph type="body"/>
          </p:nvPr>
        </p:nvSpPr>
        <p:spPr>
          <a:xfrm>
            <a:off x="621720" y="375552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95" name="PlaceHolder 6"/>
          <p:cNvSpPr>
            <a:spLocks noGrp="1"/>
          </p:cNvSpPr>
          <p:nvPr>
            <p:ph type="body"/>
          </p:nvPr>
        </p:nvSpPr>
        <p:spPr>
          <a:xfrm>
            <a:off x="4406040" y="375552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96" name="PlaceHolder 7"/>
          <p:cNvSpPr>
            <a:spLocks noGrp="1"/>
          </p:cNvSpPr>
          <p:nvPr>
            <p:ph type="body"/>
          </p:nvPr>
        </p:nvSpPr>
        <p:spPr>
          <a:xfrm>
            <a:off x="8190000" y="375552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241" name="PlaceHolder 2"/>
          <p:cNvSpPr>
            <a:spLocks noGrp="1"/>
          </p:cNvSpPr>
          <p:nvPr>
            <p:ph type="subTitle"/>
          </p:nvPr>
        </p:nvSpPr>
        <p:spPr>
          <a:xfrm>
            <a:off x="621720" y="1636560"/>
            <a:ext cx="11192400" cy="4056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243" name="PlaceHolder 2"/>
          <p:cNvSpPr>
            <a:spLocks noGrp="1"/>
          </p:cNvSpPr>
          <p:nvPr>
            <p:ph type="body"/>
          </p:nvPr>
        </p:nvSpPr>
        <p:spPr>
          <a:xfrm>
            <a:off x="621720" y="1636560"/>
            <a:ext cx="11192400" cy="405612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245" name="PlaceHolder 2"/>
          <p:cNvSpPr>
            <a:spLocks noGrp="1"/>
          </p:cNvSpPr>
          <p:nvPr>
            <p:ph type="body"/>
          </p:nvPr>
        </p:nvSpPr>
        <p:spPr>
          <a:xfrm>
            <a:off x="621720" y="1636560"/>
            <a:ext cx="5461560" cy="4056120"/>
          </a:xfrm>
          <a:prstGeom prst="rect">
            <a:avLst/>
          </a:prstGeom>
        </p:spPr>
        <p:txBody>
          <a:bodyPr lIns="0" rIns="0" tIns="0" bIns="0">
            <a:normAutofit/>
          </a:bodyPr>
          <a:p>
            <a:endParaRPr b="0" lang="en-US" sz="2000" spc="-1" strike="noStrike">
              <a:solidFill>
                <a:srgbClr val="505050"/>
              </a:solidFill>
              <a:latin typeface="Segoe UI"/>
            </a:endParaRPr>
          </a:p>
        </p:txBody>
      </p:sp>
      <p:sp>
        <p:nvSpPr>
          <p:cNvPr id="246" name="PlaceHolder 3"/>
          <p:cNvSpPr>
            <a:spLocks noGrp="1"/>
          </p:cNvSpPr>
          <p:nvPr>
            <p:ph type="body"/>
          </p:nvPr>
        </p:nvSpPr>
        <p:spPr>
          <a:xfrm>
            <a:off x="6356880" y="1636560"/>
            <a:ext cx="5461560" cy="405612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87" name="PlaceHolder 2"/>
          <p:cNvSpPr>
            <a:spLocks noGrp="1"/>
          </p:cNvSpPr>
          <p:nvPr>
            <p:ph type="body"/>
          </p:nvPr>
        </p:nvSpPr>
        <p:spPr>
          <a:xfrm>
            <a:off x="621720" y="1636560"/>
            <a:ext cx="11192400" cy="405612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621720" y="279000"/>
            <a:ext cx="11192400" cy="541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250" name="PlaceHolder 2"/>
          <p:cNvSpPr>
            <a:spLocks noGrp="1"/>
          </p:cNvSpPr>
          <p:nvPr>
            <p:ph type="body"/>
          </p:nvPr>
        </p:nvSpPr>
        <p:spPr>
          <a:xfrm>
            <a:off x="62172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251" name="PlaceHolder 3"/>
          <p:cNvSpPr>
            <a:spLocks noGrp="1"/>
          </p:cNvSpPr>
          <p:nvPr>
            <p:ph type="body"/>
          </p:nvPr>
        </p:nvSpPr>
        <p:spPr>
          <a:xfrm>
            <a:off x="6356880" y="1636560"/>
            <a:ext cx="5461560" cy="4056120"/>
          </a:xfrm>
          <a:prstGeom prst="rect">
            <a:avLst/>
          </a:prstGeom>
        </p:spPr>
        <p:txBody>
          <a:bodyPr lIns="0" rIns="0" tIns="0" bIns="0">
            <a:normAutofit/>
          </a:bodyPr>
          <a:p>
            <a:endParaRPr b="0" lang="en-US" sz="2000" spc="-1" strike="noStrike">
              <a:solidFill>
                <a:srgbClr val="505050"/>
              </a:solidFill>
              <a:latin typeface="Segoe UI"/>
            </a:endParaRPr>
          </a:p>
        </p:txBody>
      </p:sp>
      <p:sp>
        <p:nvSpPr>
          <p:cNvPr id="252" name="PlaceHolder 4"/>
          <p:cNvSpPr>
            <a:spLocks noGrp="1"/>
          </p:cNvSpPr>
          <p:nvPr>
            <p:ph type="body"/>
          </p:nvPr>
        </p:nvSpPr>
        <p:spPr>
          <a:xfrm>
            <a:off x="621720" y="375552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254" name="PlaceHolder 2"/>
          <p:cNvSpPr>
            <a:spLocks noGrp="1"/>
          </p:cNvSpPr>
          <p:nvPr>
            <p:ph type="body"/>
          </p:nvPr>
        </p:nvSpPr>
        <p:spPr>
          <a:xfrm>
            <a:off x="621720" y="1636560"/>
            <a:ext cx="5461560" cy="4056120"/>
          </a:xfrm>
          <a:prstGeom prst="rect">
            <a:avLst/>
          </a:prstGeom>
        </p:spPr>
        <p:txBody>
          <a:bodyPr lIns="0" rIns="0" tIns="0" bIns="0">
            <a:normAutofit/>
          </a:bodyPr>
          <a:p>
            <a:endParaRPr b="0" lang="en-US" sz="2000" spc="-1" strike="noStrike">
              <a:solidFill>
                <a:srgbClr val="505050"/>
              </a:solidFill>
              <a:latin typeface="Segoe UI"/>
            </a:endParaRPr>
          </a:p>
        </p:txBody>
      </p:sp>
      <p:sp>
        <p:nvSpPr>
          <p:cNvPr id="255" name="PlaceHolder 3"/>
          <p:cNvSpPr>
            <a:spLocks noGrp="1"/>
          </p:cNvSpPr>
          <p:nvPr>
            <p:ph type="body"/>
          </p:nvPr>
        </p:nvSpPr>
        <p:spPr>
          <a:xfrm>
            <a:off x="635688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256" name="PlaceHolder 4"/>
          <p:cNvSpPr>
            <a:spLocks noGrp="1"/>
          </p:cNvSpPr>
          <p:nvPr>
            <p:ph type="body"/>
          </p:nvPr>
        </p:nvSpPr>
        <p:spPr>
          <a:xfrm>
            <a:off x="6356880" y="375552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258" name="PlaceHolder 2"/>
          <p:cNvSpPr>
            <a:spLocks noGrp="1"/>
          </p:cNvSpPr>
          <p:nvPr>
            <p:ph type="body"/>
          </p:nvPr>
        </p:nvSpPr>
        <p:spPr>
          <a:xfrm>
            <a:off x="62172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259" name="PlaceHolder 3"/>
          <p:cNvSpPr>
            <a:spLocks noGrp="1"/>
          </p:cNvSpPr>
          <p:nvPr>
            <p:ph type="body"/>
          </p:nvPr>
        </p:nvSpPr>
        <p:spPr>
          <a:xfrm>
            <a:off x="635688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260" name="PlaceHolder 4"/>
          <p:cNvSpPr>
            <a:spLocks noGrp="1"/>
          </p:cNvSpPr>
          <p:nvPr>
            <p:ph type="body"/>
          </p:nvPr>
        </p:nvSpPr>
        <p:spPr>
          <a:xfrm>
            <a:off x="621720" y="3755520"/>
            <a:ext cx="1119240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262" name="PlaceHolder 2"/>
          <p:cNvSpPr>
            <a:spLocks noGrp="1"/>
          </p:cNvSpPr>
          <p:nvPr>
            <p:ph type="body"/>
          </p:nvPr>
        </p:nvSpPr>
        <p:spPr>
          <a:xfrm>
            <a:off x="621720" y="1636560"/>
            <a:ext cx="111924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263" name="PlaceHolder 3"/>
          <p:cNvSpPr>
            <a:spLocks noGrp="1"/>
          </p:cNvSpPr>
          <p:nvPr>
            <p:ph type="body"/>
          </p:nvPr>
        </p:nvSpPr>
        <p:spPr>
          <a:xfrm>
            <a:off x="621720" y="3755520"/>
            <a:ext cx="1119240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265" name="PlaceHolder 2"/>
          <p:cNvSpPr>
            <a:spLocks noGrp="1"/>
          </p:cNvSpPr>
          <p:nvPr>
            <p:ph type="body"/>
          </p:nvPr>
        </p:nvSpPr>
        <p:spPr>
          <a:xfrm>
            <a:off x="62172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266" name="PlaceHolder 3"/>
          <p:cNvSpPr>
            <a:spLocks noGrp="1"/>
          </p:cNvSpPr>
          <p:nvPr>
            <p:ph type="body"/>
          </p:nvPr>
        </p:nvSpPr>
        <p:spPr>
          <a:xfrm>
            <a:off x="635688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267" name="PlaceHolder 4"/>
          <p:cNvSpPr>
            <a:spLocks noGrp="1"/>
          </p:cNvSpPr>
          <p:nvPr>
            <p:ph type="body"/>
          </p:nvPr>
        </p:nvSpPr>
        <p:spPr>
          <a:xfrm>
            <a:off x="621720" y="375552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268" name="PlaceHolder 5"/>
          <p:cNvSpPr>
            <a:spLocks noGrp="1"/>
          </p:cNvSpPr>
          <p:nvPr>
            <p:ph type="body"/>
          </p:nvPr>
        </p:nvSpPr>
        <p:spPr>
          <a:xfrm>
            <a:off x="6356880" y="375552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270" name="PlaceHolder 2"/>
          <p:cNvSpPr>
            <a:spLocks noGrp="1"/>
          </p:cNvSpPr>
          <p:nvPr>
            <p:ph type="body"/>
          </p:nvPr>
        </p:nvSpPr>
        <p:spPr>
          <a:xfrm>
            <a:off x="621720" y="163656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271" name="PlaceHolder 3"/>
          <p:cNvSpPr>
            <a:spLocks noGrp="1"/>
          </p:cNvSpPr>
          <p:nvPr>
            <p:ph type="body"/>
          </p:nvPr>
        </p:nvSpPr>
        <p:spPr>
          <a:xfrm>
            <a:off x="4406040" y="163656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272" name="PlaceHolder 4"/>
          <p:cNvSpPr>
            <a:spLocks noGrp="1"/>
          </p:cNvSpPr>
          <p:nvPr>
            <p:ph type="body"/>
          </p:nvPr>
        </p:nvSpPr>
        <p:spPr>
          <a:xfrm>
            <a:off x="8190000" y="163656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273" name="PlaceHolder 5"/>
          <p:cNvSpPr>
            <a:spLocks noGrp="1"/>
          </p:cNvSpPr>
          <p:nvPr>
            <p:ph type="body"/>
          </p:nvPr>
        </p:nvSpPr>
        <p:spPr>
          <a:xfrm>
            <a:off x="621720" y="375552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274" name="PlaceHolder 6"/>
          <p:cNvSpPr>
            <a:spLocks noGrp="1"/>
          </p:cNvSpPr>
          <p:nvPr>
            <p:ph type="body"/>
          </p:nvPr>
        </p:nvSpPr>
        <p:spPr>
          <a:xfrm>
            <a:off x="4406040" y="375552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275" name="PlaceHolder 7"/>
          <p:cNvSpPr>
            <a:spLocks noGrp="1"/>
          </p:cNvSpPr>
          <p:nvPr>
            <p:ph type="body"/>
          </p:nvPr>
        </p:nvSpPr>
        <p:spPr>
          <a:xfrm>
            <a:off x="8190000" y="3755520"/>
            <a:ext cx="360360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89" name="PlaceHolder 2"/>
          <p:cNvSpPr>
            <a:spLocks noGrp="1"/>
          </p:cNvSpPr>
          <p:nvPr>
            <p:ph type="body"/>
          </p:nvPr>
        </p:nvSpPr>
        <p:spPr>
          <a:xfrm>
            <a:off x="621720" y="1636560"/>
            <a:ext cx="5461560" cy="4056120"/>
          </a:xfrm>
          <a:prstGeom prst="rect">
            <a:avLst/>
          </a:prstGeom>
        </p:spPr>
        <p:txBody>
          <a:bodyPr lIns="0" rIns="0" tIns="0" bIns="0">
            <a:normAutofit/>
          </a:bodyPr>
          <a:p>
            <a:endParaRPr b="0" lang="en-US" sz="2000" spc="-1" strike="noStrike">
              <a:solidFill>
                <a:srgbClr val="505050"/>
              </a:solidFill>
              <a:latin typeface="Segoe UI"/>
            </a:endParaRPr>
          </a:p>
        </p:txBody>
      </p:sp>
      <p:sp>
        <p:nvSpPr>
          <p:cNvPr id="90" name="PlaceHolder 3"/>
          <p:cNvSpPr>
            <a:spLocks noGrp="1"/>
          </p:cNvSpPr>
          <p:nvPr>
            <p:ph type="body"/>
          </p:nvPr>
        </p:nvSpPr>
        <p:spPr>
          <a:xfrm>
            <a:off x="6356880" y="1636560"/>
            <a:ext cx="5461560" cy="405612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21720" y="279000"/>
            <a:ext cx="11192400" cy="541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94" name="PlaceHolder 2"/>
          <p:cNvSpPr>
            <a:spLocks noGrp="1"/>
          </p:cNvSpPr>
          <p:nvPr>
            <p:ph type="body"/>
          </p:nvPr>
        </p:nvSpPr>
        <p:spPr>
          <a:xfrm>
            <a:off x="62172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95" name="PlaceHolder 3"/>
          <p:cNvSpPr>
            <a:spLocks noGrp="1"/>
          </p:cNvSpPr>
          <p:nvPr>
            <p:ph type="body"/>
          </p:nvPr>
        </p:nvSpPr>
        <p:spPr>
          <a:xfrm>
            <a:off x="6356880" y="1636560"/>
            <a:ext cx="5461560" cy="4056120"/>
          </a:xfrm>
          <a:prstGeom prst="rect">
            <a:avLst/>
          </a:prstGeom>
        </p:spPr>
        <p:txBody>
          <a:bodyPr lIns="0" rIns="0" tIns="0" bIns="0">
            <a:normAutofit/>
          </a:bodyPr>
          <a:p>
            <a:endParaRPr b="0" lang="en-US" sz="2000" spc="-1" strike="noStrike">
              <a:solidFill>
                <a:srgbClr val="505050"/>
              </a:solidFill>
              <a:latin typeface="Segoe UI"/>
            </a:endParaRPr>
          </a:p>
        </p:txBody>
      </p:sp>
      <p:sp>
        <p:nvSpPr>
          <p:cNvPr id="96" name="PlaceHolder 4"/>
          <p:cNvSpPr>
            <a:spLocks noGrp="1"/>
          </p:cNvSpPr>
          <p:nvPr>
            <p:ph type="body"/>
          </p:nvPr>
        </p:nvSpPr>
        <p:spPr>
          <a:xfrm>
            <a:off x="621720" y="375552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98" name="PlaceHolder 2"/>
          <p:cNvSpPr>
            <a:spLocks noGrp="1"/>
          </p:cNvSpPr>
          <p:nvPr>
            <p:ph type="body"/>
          </p:nvPr>
        </p:nvSpPr>
        <p:spPr>
          <a:xfrm>
            <a:off x="621720" y="1636560"/>
            <a:ext cx="5461560" cy="4056120"/>
          </a:xfrm>
          <a:prstGeom prst="rect">
            <a:avLst/>
          </a:prstGeom>
        </p:spPr>
        <p:txBody>
          <a:bodyPr lIns="0" rIns="0" tIns="0" bIns="0">
            <a:normAutofit/>
          </a:bodyPr>
          <a:p>
            <a:endParaRPr b="0" lang="en-US" sz="2000" spc="-1" strike="noStrike">
              <a:solidFill>
                <a:srgbClr val="505050"/>
              </a:solidFill>
              <a:latin typeface="Segoe UI"/>
            </a:endParaRPr>
          </a:p>
        </p:txBody>
      </p:sp>
      <p:sp>
        <p:nvSpPr>
          <p:cNvPr id="99" name="PlaceHolder 3"/>
          <p:cNvSpPr>
            <a:spLocks noGrp="1"/>
          </p:cNvSpPr>
          <p:nvPr>
            <p:ph type="body"/>
          </p:nvPr>
        </p:nvSpPr>
        <p:spPr>
          <a:xfrm>
            <a:off x="635688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00" name="PlaceHolder 4"/>
          <p:cNvSpPr>
            <a:spLocks noGrp="1"/>
          </p:cNvSpPr>
          <p:nvPr>
            <p:ph type="body"/>
          </p:nvPr>
        </p:nvSpPr>
        <p:spPr>
          <a:xfrm>
            <a:off x="6356880" y="375552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21720" y="279000"/>
            <a:ext cx="11192400" cy="1167480"/>
          </a:xfrm>
          <a:prstGeom prst="rect">
            <a:avLst/>
          </a:prstGeom>
        </p:spPr>
        <p:txBody>
          <a:bodyPr lIns="0" rIns="0" tIns="0" bIns="0" anchor="ctr">
            <a:spAutoFit/>
          </a:bodyPr>
          <a:p>
            <a:endParaRPr b="0" lang="en-US" sz="1800" spc="-1" strike="noStrike">
              <a:solidFill>
                <a:srgbClr val="505050"/>
              </a:solidFill>
              <a:latin typeface="Segoe UI"/>
            </a:endParaRPr>
          </a:p>
        </p:txBody>
      </p:sp>
      <p:sp>
        <p:nvSpPr>
          <p:cNvPr id="102" name="PlaceHolder 2"/>
          <p:cNvSpPr>
            <a:spLocks noGrp="1"/>
          </p:cNvSpPr>
          <p:nvPr>
            <p:ph type="body"/>
          </p:nvPr>
        </p:nvSpPr>
        <p:spPr>
          <a:xfrm>
            <a:off x="62172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03" name="PlaceHolder 3"/>
          <p:cNvSpPr>
            <a:spLocks noGrp="1"/>
          </p:cNvSpPr>
          <p:nvPr>
            <p:ph type="body"/>
          </p:nvPr>
        </p:nvSpPr>
        <p:spPr>
          <a:xfrm>
            <a:off x="6356880" y="1636560"/>
            <a:ext cx="5461560" cy="1934640"/>
          </a:xfrm>
          <a:prstGeom prst="rect">
            <a:avLst/>
          </a:prstGeom>
        </p:spPr>
        <p:txBody>
          <a:bodyPr lIns="0" rIns="0" tIns="0" bIns="0">
            <a:normAutofit/>
          </a:bodyPr>
          <a:p>
            <a:endParaRPr b="0" lang="en-US" sz="2000" spc="-1" strike="noStrike">
              <a:solidFill>
                <a:srgbClr val="505050"/>
              </a:solidFill>
              <a:latin typeface="Segoe UI"/>
            </a:endParaRPr>
          </a:p>
        </p:txBody>
      </p:sp>
      <p:sp>
        <p:nvSpPr>
          <p:cNvPr id="104" name="PlaceHolder 4"/>
          <p:cNvSpPr>
            <a:spLocks noGrp="1"/>
          </p:cNvSpPr>
          <p:nvPr>
            <p:ph type="body"/>
          </p:nvPr>
        </p:nvSpPr>
        <p:spPr>
          <a:xfrm>
            <a:off x="621720" y="3755520"/>
            <a:ext cx="11192400" cy="1934640"/>
          </a:xfrm>
          <a:prstGeom prst="rect">
            <a:avLst/>
          </a:prstGeom>
        </p:spPr>
        <p:txBody>
          <a:bodyPr lIns="0" rIns="0" tIns="0" bIns="0">
            <a:normAutofit/>
          </a:bodyPr>
          <a:p>
            <a:endParaRPr b="0" lang="en-US" sz="2000" spc="-1" strike="noStrike">
              <a:solidFill>
                <a:srgbClr val="505050"/>
              </a:solidFill>
              <a:latin typeface="Segoe U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2c6"/>
        </a:solidFill>
      </p:bgPr>
    </p:bg>
    <p:spTree>
      <p:nvGrpSpPr>
        <p:cNvPr id="1" name=""/>
        <p:cNvGrpSpPr/>
        <p:nvPr/>
      </p:nvGrpSpPr>
      <p:grpSpPr>
        <a:xfrm>
          <a:off x="0" y="0"/>
          <a:ext cx="0" cy="0"/>
          <a:chOff x="0" y="0"/>
          <a:chExt cx="0" cy="0"/>
        </a:xfrm>
      </p:grpSpPr>
      <p:sp>
        <p:nvSpPr>
          <p:cNvPr id="0" name="CustomShape 1"/>
          <p:cNvSpPr/>
          <p:nvPr/>
        </p:nvSpPr>
        <p:spPr>
          <a:xfrm>
            <a:off x="-1681560" y="720"/>
            <a:ext cx="548280" cy="548280"/>
          </a:xfrm>
          <a:prstGeom prst="rect">
            <a:avLst/>
          </a:prstGeom>
          <a:solidFill>
            <a:srgbClr val="4668c5"/>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70</a:t>
            </a:r>
            <a:endParaRPr b="0" lang="en-US" sz="900" spc="-1" strike="noStrike">
              <a:latin typeface="Arial"/>
            </a:endParaRPr>
          </a:p>
          <a:p>
            <a:pPr>
              <a:lnSpc>
                <a:spcPct val="90000"/>
              </a:lnSpc>
            </a:pPr>
            <a:r>
              <a:rPr b="0" lang="en-US" sz="900" spc="-1" strike="noStrike">
                <a:solidFill>
                  <a:srgbClr val="ffffff"/>
                </a:solidFill>
                <a:latin typeface="Segoe UI"/>
                <a:ea typeface="Segoe UI"/>
              </a:rPr>
              <a:t>104</a:t>
            </a:r>
            <a:endParaRPr b="0" lang="en-US" sz="900" spc="-1" strike="noStrike">
              <a:latin typeface="Arial"/>
            </a:endParaRPr>
          </a:p>
          <a:p>
            <a:pPr>
              <a:lnSpc>
                <a:spcPct val="90000"/>
              </a:lnSpc>
            </a:pPr>
            <a:r>
              <a:rPr b="0" lang="en-US" sz="900" spc="-1" strike="noStrike">
                <a:solidFill>
                  <a:srgbClr val="ffffff"/>
                </a:solidFill>
                <a:latin typeface="Segoe UI"/>
                <a:ea typeface="Segoe UI"/>
              </a:rPr>
              <a:t>197</a:t>
            </a:r>
            <a:endParaRPr b="0" lang="en-US" sz="900" spc="-1" strike="noStrike">
              <a:latin typeface="Arial"/>
            </a:endParaRPr>
          </a:p>
        </p:txBody>
      </p:sp>
      <p:sp>
        <p:nvSpPr>
          <p:cNvPr id="1" name="CustomShape 2"/>
          <p:cNvSpPr/>
          <p:nvPr/>
        </p:nvSpPr>
        <p:spPr>
          <a:xfrm>
            <a:off x="-1133640" y="720"/>
            <a:ext cx="548280" cy="548280"/>
          </a:xfrm>
          <a:prstGeom prst="rect">
            <a:avLst/>
          </a:prstGeom>
          <a:solidFill>
            <a:srgbClr val="00188f"/>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24</a:t>
            </a:r>
            <a:endParaRPr b="0" lang="en-US" sz="900" spc="-1" strike="noStrike">
              <a:latin typeface="Arial"/>
            </a:endParaRPr>
          </a:p>
          <a:p>
            <a:pPr>
              <a:lnSpc>
                <a:spcPct val="90000"/>
              </a:lnSpc>
            </a:pPr>
            <a:r>
              <a:rPr b="0" lang="en-US" sz="900" spc="-1" strike="noStrike">
                <a:solidFill>
                  <a:srgbClr val="ffffff"/>
                </a:solidFill>
                <a:latin typeface="Segoe UI"/>
                <a:ea typeface="Segoe UI"/>
              </a:rPr>
              <a:t>143</a:t>
            </a:r>
            <a:endParaRPr b="0" lang="en-US" sz="900" spc="-1" strike="noStrike">
              <a:latin typeface="Arial"/>
            </a:endParaRPr>
          </a:p>
        </p:txBody>
      </p:sp>
      <p:sp>
        <p:nvSpPr>
          <p:cNvPr id="2" name="CustomShape 3"/>
          <p:cNvSpPr/>
          <p:nvPr/>
        </p:nvSpPr>
        <p:spPr>
          <a:xfrm>
            <a:off x="-576720" y="720"/>
            <a:ext cx="548280" cy="548280"/>
          </a:xfrm>
          <a:prstGeom prst="rect">
            <a:avLst/>
          </a:prstGeom>
          <a:solidFill>
            <a:srgbClr val="00205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32</a:t>
            </a:r>
            <a:endParaRPr b="0" lang="en-US" sz="900" spc="-1" strike="noStrike">
              <a:latin typeface="Arial"/>
            </a:endParaRPr>
          </a:p>
          <a:p>
            <a:pPr>
              <a:lnSpc>
                <a:spcPct val="90000"/>
              </a:lnSpc>
            </a:pPr>
            <a:r>
              <a:rPr b="0" lang="en-US" sz="900" spc="-1" strike="noStrike">
                <a:solidFill>
                  <a:srgbClr val="ffffff"/>
                </a:solidFill>
                <a:latin typeface="Segoe UI"/>
                <a:ea typeface="Segoe UI"/>
              </a:rPr>
              <a:t>80</a:t>
            </a:r>
            <a:endParaRPr b="0" lang="en-US" sz="900" spc="-1" strike="noStrike">
              <a:latin typeface="Arial"/>
            </a:endParaRPr>
          </a:p>
          <a:p>
            <a:pPr>
              <a:lnSpc>
                <a:spcPct val="90000"/>
              </a:lnSpc>
            </a:pPr>
            <a:endParaRPr b="0" lang="en-US" sz="900" spc="-1" strike="noStrike">
              <a:latin typeface="Arial"/>
            </a:endParaRPr>
          </a:p>
        </p:txBody>
      </p:sp>
      <p:sp>
        <p:nvSpPr>
          <p:cNvPr id="3" name="CustomShape 4"/>
          <p:cNvSpPr/>
          <p:nvPr/>
        </p:nvSpPr>
        <p:spPr>
          <a:xfrm>
            <a:off x="-1681200" y="1104120"/>
            <a:ext cx="548280" cy="548280"/>
          </a:xfrm>
          <a:prstGeom prst="rect">
            <a:avLst/>
          </a:prstGeom>
          <a:solidFill>
            <a:srgbClr val="00d8cc"/>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216</a:t>
            </a:r>
            <a:endParaRPr b="0" lang="en-US" sz="900" spc="-1" strike="noStrike">
              <a:latin typeface="Arial"/>
            </a:endParaRPr>
          </a:p>
          <a:p>
            <a:pPr>
              <a:lnSpc>
                <a:spcPct val="90000"/>
              </a:lnSpc>
            </a:pPr>
            <a:r>
              <a:rPr b="0" lang="en-US" sz="900" spc="-1" strike="noStrike">
                <a:solidFill>
                  <a:srgbClr val="000000"/>
                </a:solidFill>
                <a:latin typeface="Segoe UI"/>
                <a:ea typeface="Segoe UI"/>
              </a:rPr>
              <a:t>204</a:t>
            </a:r>
            <a:endParaRPr b="0" lang="en-US" sz="900" spc="-1" strike="noStrike">
              <a:latin typeface="Arial"/>
            </a:endParaRPr>
          </a:p>
        </p:txBody>
      </p:sp>
      <p:sp>
        <p:nvSpPr>
          <p:cNvPr id="4" name="CustomShape 5"/>
          <p:cNvSpPr/>
          <p:nvPr/>
        </p:nvSpPr>
        <p:spPr>
          <a:xfrm>
            <a:off x="-1134000" y="1104120"/>
            <a:ext cx="548280" cy="548280"/>
          </a:xfrm>
          <a:prstGeom prst="rect">
            <a:avLst/>
          </a:prstGeom>
          <a:solidFill>
            <a:srgbClr val="00b294"/>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178</a:t>
            </a:r>
            <a:endParaRPr b="0" lang="en-US" sz="900" spc="-1" strike="noStrike">
              <a:latin typeface="Arial"/>
            </a:endParaRPr>
          </a:p>
          <a:p>
            <a:pPr>
              <a:lnSpc>
                <a:spcPct val="90000"/>
              </a:lnSpc>
            </a:pPr>
            <a:r>
              <a:rPr b="0" lang="en-US" sz="900" spc="-1" strike="noStrike">
                <a:solidFill>
                  <a:srgbClr val="000000"/>
                </a:solidFill>
                <a:latin typeface="Segoe UI"/>
                <a:ea typeface="Segoe UI"/>
              </a:rPr>
              <a:t>148</a:t>
            </a:r>
            <a:endParaRPr b="0" lang="en-US" sz="900" spc="-1" strike="noStrike">
              <a:latin typeface="Arial"/>
            </a:endParaRPr>
          </a:p>
        </p:txBody>
      </p:sp>
      <p:sp>
        <p:nvSpPr>
          <p:cNvPr id="5" name="CustomShape 6"/>
          <p:cNvSpPr/>
          <p:nvPr/>
        </p:nvSpPr>
        <p:spPr>
          <a:xfrm>
            <a:off x="-576720" y="1104120"/>
            <a:ext cx="548280" cy="548280"/>
          </a:xfrm>
          <a:prstGeom prst="rect">
            <a:avLst/>
          </a:prstGeom>
          <a:solidFill>
            <a:srgbClr val="008272"/>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130</a:t>
            </a:r>
            <a:endParaRPr b="0" lang="en-US" sz="900" spc="-1" strike="noStrike">
              <a:latin typeface="Arial"/>
            </a:endParaRPr>
          </a:p>
          <a:p>
            <a:pPr>
              <a:lnSpc>
                <a:spcPct val="90000"/>
              </a:lnSpc>
            </a:pPr>
            <a:r>
              <a:rPr b="0" lang="en-US" sz="900" spc="-1" strike="noStrike">
                <a:solidFill>
                  <a:srgbClr val="ffffff"/>
                </a:solidFill>
                <a:latin typeface="Segoe UI"/>
                <a:ea typeface="Segoe UI"/>
              </a:rPr>
              <a:t>114</a:t>
            </a:r>
            <a:endParaRPr b="0" lang="en-US" sz="900" spc="-1" strike="noStrike">
              <a:latin typeface="Arial"/>
            </a:endParaRPr>
          </a:p>
        </p:txBody>
      </p:sp>
      <p:sp>
        <p:nvSpPr>
          <p:cNvPr id="6" name="CustomShape 7"/>
          <p:cNvSpPr/>
          <p:nvPr/>
        </p:nvSpPr>
        <p:spPr>
          <a:xfrm>
            <a:off x="-1671120" y="2214000"/>
            <a:ext cx="558000" cy="548280"/>
          </a:xfrm>
          <a:prstGeom prst="rect">
            <a:avLst/>
          </a:prstGeom>
          <a:solidFill>
            <a:srgbClr val="bad80a"/>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186</a:t>
            </a:r>
            <a:endParaRPr b="0" lang="en-US" sz="900" spc="-1" strike="noStrike">
              <a:latin typeface="Arial"/>
            </a:endParaRPr>
          </a:p>
          <a:p>
            <a:pPr>
              <a:lnSpc>
                <a:spcPct val="90000"/>
              </a:lnSpc>
            </a:pPr>
            <a:r>
              <a:rPr b="0" lang="en-US" sz="900" spc="-1" strike="noStrike">
                <a:solidFill>
                  <a:srgbClr val="000000"/>
                </a:solidFill>
                <a:latin typeface="Segoe UI"/>
                <a:ea typeface="Segoe UI"/>
              </a:rPr>
              <a:t>216</a:t>
            </a:r>
            <a:endParaRPr b="0" lang="en-US" sz="900" spc="-1" strike="noStrike">
              <a:latin typeface="Arial"/>
            </a:endParaRPr>
          </a:p>
          <a:p>
            <a:pPr>
              <a:lnSpc>
                <a:spcPct val="90000"/>
              </a:lnSpc>
            </a:pPr>
            <a:r>
              <a:rPr b="0" lang="en-US" sz="900" spc="-1" strike="noStrike">
                <a:solidFill>
                  <a:srgbClr val="000000"/>
                </a:solidFill>
                <a:latin typeface="Segoe UI"/>
                <a:ea typeface="Segoe UI"/>
              </a:rPr>
              <a:t>10</a:t>
            </a:r>
            <a:endParaRPr b="0" lang="en-US" sz="900" spc="-1" strike="noStrike">
              <a:latin typeface="Arial"/>
            </a:endParaRPr>
          </a:p>
        </p:txBody>
      </p:sp>
      <p:sp>
        <p:nvSpPr>
          <p:cNvPr id="7" name="CustomShape 8"/>
          <p:cNvSpPr/>
          <p:nvPr/>
        </p:nvSpPr>
        <p:spPr>
          <a:xfrm>
            <a:off x="-1122120" y="2214000"/>
            <a:ext cx="553680" cy="548280"/>
          </a:xfrm>
          <a:prstGeom prst="rect">
            <a:avLst/>
          </a:prstGeom>
          <a:solidFill>
            <a:srgbClr val="7fba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127</a:t>
            </a:r>
            <a:endParaRPr b="0" lang="en-US" sz="900" spc="-1" strike="noStrike">
              <a:latin typeface="Arial"/>
            </a:endParaRPr>
          </a:p>
          <a:p>
            <a:pPr>
              <a:lnSpc>
                <a:spcPct val="90000"/>
              </a:lnSpc>
            </a:pPr>
            <a:r>
              <a:rPr b="0" lang="en-US" sz="900" spc="-1" strike="noStrike">
                <a:solidFill>
                  <a:srgbClr val="000000"/>
                </a:solidFill>
                <a:latin typeface="Segoe UI"/>
                <a:ea typeface="Segoe UI"/>
              </a:rPr>
              <a:t>186</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8" name="CustomShape 9"/>
          <p:cNvSpPr/>
          <p:nvPr/>
        </p:nvSpPr>
        <p:spPr>
          <a:xfrm>
            <a:off x="-566640" y="2214000"/>
            <a:ext cx="548280" cy="548280"/>
          </a:xfrm>
          <a:prstGeom prst="rect">
            <a:avLst/>
          </a:prstGeom>
          <a:solidFill>
            <a:srgbClr val="008a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138</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p:txBody>
      </p:sp>
      <p:sp>
        <p:nvSpPr>
          <p:cNvPr id="9" name="CustomShape 10"/>
          <p:cNvSpPr/>
          <p:nvPr/>
        </p:nvSpPr>
        <p:spPr>
          <a:xfrm>
            <a:off x="-1692000" y="3309840"/>
            <a:ext cx="567720" cy="548280"/>
          </a:xfrm>
          <a:prstGeom prst="rect">
            <a:avLst/>
          </a:prstGeom>
          <a:solidFill>
            <a:srgbClr val="ffb9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185</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10" name="CustomShape 11"/>
          <p:cNvSpPr/>
          <p:nvPr/>
        </p:nvSpPr>
        <p:spPr>
          <a:xfrm>
            <a:off x="-1135080" y="3309840"/>
            <a:ext cx="558000" cy="548280"/>
          </a:xfrm>
          <a:prstGeom prst="rect">
            <a:avLst/>
          </a:prstGeom>
          <a:solidFill>
            <a:srgbClr val="ff8c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140</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11" name="CustomShape 12"/>
          <p:cNvSpPr/>
          <p:nvPr/>
        </p:nvSpPr>
        <p:spPr>
          <a:xfrm>
            <a:off x="-578160" y="3309840"/>
            <a:ext cx="548280" cy="548280"/>
          </a:xfrm>
          <a:prstGeom prst="rect">
            <a:avLst/>
          </a:prstGeom>
          <a:solidFill>
            <a:srgbClr val="dc3c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220</a:t>
            </a:r>
            <a:endParaRPr b="0" lang="en-US" sz="900" spc="-1" strike="noStrike">
              <a:latin typeface="Arial"/>
            </a:endParaRPr>
          </a:p>
          <a:p>
            <a:pPr>
              <a:lnSpc>
                <a:spcPct val="90000"/>
              </a:lnSpc>
            </a:pPr>
            <a:r>
              <a:rPr b="0" lang="en-US" sz="900" spc="-1" strike="noStrike">
                <a:solidFill>
                  <a:srgbClr val="ffffff"/>
                </a:solidFill>
                <a:latin typeface="Segoe UI"/>
                <a:ea typeface="Segoe UI"/>
              </a:rPr>
              <a:t>60</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p:txBody>
      </p:sp>
      <p:sp>
        <p:nvSpPr>
          <p:cNvPr id="12" name="CustomShape 13"/>
          <p:cNvSpPr/>
          <p:nvPr/>
        </p:nvSpPr>
        <p:spPr>
          <a:xfrm>
            <a:off x="-1684080" y="4403160"/>
            <a:ext cx="561600" cy="548280"/>
          </a:xfrm>
          <a:prstGeom prst="rect">
            <a:avLst/>
          </a:prstGeom>
          <a:solidFill>
            <a:srgbClr val="f472d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244</a:t>
            </a:r>
            <a:endParaRPr b="0" lang="en-US" sz="900" spc="-1" strike="noStrike">
              <a:latin typeface="Arial"/>
            </a:endParaRPr>
          </a:p>
          <a:p>
            <a:pPr>
              <a:lnSpc>
                <a:spcPct val="90000"/>
              </a:lnSpc>
            </a:pPr>
            <a:r>
              <a:rPr b="0" lang="en-US" sz="900" spc="-1" strike="noStrike">
                <a:solidFill>
                  <a:srgbClr val="000000"/>
                </a:solidFill>
                <a:latin typeface="Segoe UI"/>
                <a:ea typeface="Segoe UI"/>
              </a:rPr>
              <a:t>114</a:t>
            </a:r>
            <a:endParaRPr b="0" lang="en-US" sz="900" spc="-1" strike="noStrike">
              <a:latin typeface="Arial"/>
            </a:endParaRPr>
          </a:p>
          <a:p>
            <a:pPr>
              <a:lnSpc>
                <a:spcPct val="90000"/>
              </a:lnSpc>
            </a:pPr>
            <a:r>
              <a:rPr b="0" lang="en-US" sz="900" spc="-1" strike="noStrike">
                <a:solidFill>
                  <a:srgbClr val="000000"/>
                </a:solidFill>
                <a:latin typeface="Segoe UI"/>
                <a:ea typeface="Segoe UI"/>
              </a:rPr>
              <a:t>208</a:t>
            </a:r>
            <a:endParaRPr b="0" lang="en-US" sz="900" spc="-1" strike="noStrike">
              <a:latin typeface="Arial"/>
            </a:endParaRPr>
          </a:p>
        </p:txBody>
      </p:sp>
      <p:sp>
        <p:nvSpPr>
          <p:cNvPr id="13" name="CustomShape 14"/>
          <p:cNvSpPr/>
          <p:nvPr/>
        </p:nvSpPr>
        <p:spPr>
          <a:xfrm>
            <a:off x="-1130040" y="4403160"/>
            <a:ext cx="548280" cy="548280"/>
          </a:xfrm>
          <a:prstGeom prst="rect">
            <a:avLst/>
          </a:prstGeom>
          <a:solidFill>
            <a:srgbClr val="ec008c"/>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236</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140</a:t>
            </a:r>
            <a:endParaRPr b="0" lang="en-US" sz="900" spc="-1" strike="noStrike">
              <a:latin typeface="Arial"/>
            </a:endParaRPr>
          </a:p>
        </p:txBody>
      </p:sp>
      <p:sp>
        <p:nvSpPr>
          <p:cNvPr id="14" name="CustomShape 15"/>
          <p:cNvSpPr/>
          <p:nvPr/>
        </p:nvSpPr>
        <p:spPr>
          <a:xfrm>
            <a:off x="-581400" y="4403160"/>
            <a:ext cx="548280" cy="548280"/>
          </a:xfrm>
          <a:prstGeom prst="rect">
            <a:avLst/>
          </a:prstGeom>
          <a:solidFill>
            <a:srgbClr val="b4009e"/>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180</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158</a:t>
            </a:r>
            <a:endParaRPr b="0" lang="en-US" sz="900" spc="-1" strike="noStrike">
              <a:latin typeface="Arial"/>
            </a:endParaRPr>
          </a:p>
        </p:txBody>
      </p:sp>
      <p:sp>
        <p:nvSpPr>
          <p:cNvPr id="15" name="CustomShape 16"/>
          <p:cNvSpPr/>
          <p:nvPr/>
        </p:nvSpPr>
        <p:spPr>
          <a:xfrm>
            <a:off x="-1681200" y="556200"/>
            <a:ext cx="548280" cy="548280"/>
          </a:xfrm>
          <a:prstGeom prst="rect">
            <a:avLst/>
          </a:prstGeom>
          <a:solidFill>
            <a:srgbClr val="6dc2e9"/>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109</a:t>
            </a:r>
            <a:endParaRPr b="0" lang="en-US" sz="900" spc="-1" strike="noStrike">
              <a:latin typeface="Arial"/>
            </a:endParaRPr>
          </a:p>
          <a:p>
            <a:pPr>
              <a:lnSpc>
                <a:spcPct val="90000"/>
              </a:lnSpc>
            </a:pPr>
            <a:r>
              <a:rPr b="0" lang="en-US" sz="900" spc="-1" strike="noStrike">
                <a:solidFill>
                  <a:srgbClr val="000000"/>
                </a:solidFill>
                <a:latin typeface="Segoe UI"/>
                <a:ea typeface="Segoe UI"/>
              </a:rPr>
              <a:t>194</a:t>
            </a:r>
            <a:endParaRPr b="0" lang="en-US" sz="900" spc="-1" strike="noStrike">
              <a:latin typeface="Arial"/>
            </a:endParaRPr>
          </a:p>
          <a:p>
            <a:pPr>
              <a:lnSpc>
                <a:spcPct val="90000"/>
              </a:lnSpc>
            </a:pPr>
            <a:r>
              <a:rPr b="0" lang="en-US" sz="900" spc="-1" strike="noStrike">
                <a:solidFill>
                  <a:srgbClr val="000000"/>
                </a:solidFill>
                <a:latin typeface="Segoe UI"/>
                <a:ea typeface="Segoe UI"/>
              </a:rPr>
              <a:t>233</a:t>
            </a:r>
            <a:endParaRPr b="0" lang="en-US" sz="900" spc="-1" strike="noStrike">
              <a:latin typeface="Arial"/>
            </a:endParaRPr>
          </a:p>
        </p:txBody>
      </p:sp>
      <p:sp>
        <p:nvSpPr>
          <p:cNvPr id="16" name="CustomShape 17"/>
          <p:cNvSpPr/>
          <p:nvPr/>
        </p:nvSpPr>
        <p:spPr>
          <a:xfrm>
            <a:off x="-1134000" y="556200"/>
            <a:ext cx="556560" cy="548280"/>
          </a:xfrm>
          <a:prstGeom prst="rect">
            <a:avLst/>
          </a:prstGeom>
          <a:solidFill>
            <a:srgbClr val="00bcf2"/>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188</a:t>
            </a:r>
            <a:endParaRPr b="0" lang="en-US" sz="900" spc="-1" strike="noStrike">
              <a:latin typeface="Arial"/>
            </a:endParaRPr>
          </a:p>
          <a:p>
            <a:pPr>
              <a:lnSpc>
                <a:spcPct val="90000"/>
              </a:lnSpc>
            </a:pPr>
            <a:r>
              <a:rPr b="0" lang="en-US" sz="900" spc="-1" strike="noStrike">
                <a:solidFill>
                  <a:srgbClr val="000000"/>
                </a:solidFill>
                <a:latin typeface="Segoe UI"/>
                <a:ea typeface="Segoe UI"/>
              </a:rPr>
              <a:t>242</a:t>
            </a:r>
            <a:endParaRPr b="0" lang="en-US" sz="900" spc="-1" strike="noStrike">
              <a:latin typeface="Arial"/>
            </a:endParaRPr>
          </a:p>
        </p:txBody>
      </p:sp>
      <p:sp>
        <p:nvSpPr>
          <p:cNvPr id="17" name="CustomShape 18"/>
          <p:cNvSpPr/>
          <p:nvPr/>
        </p:nvSpPr>
        <p:spPr>
          <a:xfrm>
            <a:off x="-576720" y="556200"/>
            <a:ext cx="548280" cy="548280"/>
          </a:xfrm>
          <a:prstGeom prst="rect">
            <a:avLst/>
          </a:prstGeom>
          <a:solidFill>
            <a:srgbClr val="0072c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114</a:t>
            </a:r>
            <a:endParaRPr b="0" lang="en-US" sz="900" spc="-1" strike="noStrike">
              <a:latin typeface="Arial"/>
            </a:endParaRPr>
          </a:p>
          <a:p>
            <a:pPr>
              <a:lnSpc>
                <a:spcPct val="90000"/>
              </a:lnSpc>
            </a:pPr>
            <a:r>
              <a:rPr b="0" lang="en-US" sz="900" spc="-1" strike="noStrike">
                <a:solidFill>
                  <a:srgbClr val="ffffff"/>
                </a:solidFill>
                <a:latin typeface="Segoe UI"/>
                <a:ea typeface="Segoe UI"/>
              </a:rPr>
              <a:t>198</a:t>
            </a:r>
            <a:endParaRPr b="0" lang="en-US" sz="900" spc="-1" strike="noStrike">
              <a:latin typeface="Arial"/>
            </a:endParaRPr>
          </a:p>
        </p:txBody>
      </p:sp>
      <p:sp>
        <p:nvSpPr>
          <p:cNvPr id="18" name="CustomShape 19"/>
          <p:cNvSpPr/>
          <p:nvPr/>
        </p:nvSpPr>
        <p:spPr>
          <a:xfrm>
            <a:off x="-1681560" y="1659600"/>
            <a:ext cx="548280" cy="548280"/>
          </a:xfrm>
          <a:prstGeom prst="rect">
            <a:avLst/>
          </a:prstGeom>
          <a:solidFill>
            <a:srgbClr val="55d455"/>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85</a:t>
            </a:r>
            <a:endParaRPr b="0" lang="en-US" sz="900" spc="-1" strike="noStrike">
              <a:latin typeface="Arial"/>
            </a:endParaRPr>
          </a:p>
          <a:p>
            <a:pPr>
              <a:lnSpc>
                <a:spcPct val="90000"/>
              </a:lnSpc>
            </a:pPr>
            <a:r>
              <a:rPr b="0" lang="en-US" sz="900" spc="-1" strike="noStrike">
                <a:solidFill>
                  <a:srgbClr val="000000"/>
                </a:solidFill>
                <a:latin typeface="Segoe UI"/>
                <a:ea typeface="Segoe UI"/>
              </a:rPr>
              <a:t>212</a:t>
            </a:r>
            <a:endParaRPr b="0" lang="en-US" sz="900" spc="-1" strike="noStrike">
              <a:latin typeface="Arial"/>
            </a:endParaRPr>
          </a:p>
          <a:p>
            <a:pPr>
              <a:lnSpc>
                <a:spcPct val="90000"/>
              </a:lnSpc>
            </a:pPr>
            <a:r>
              <a:rPr b="0" lang="en-US" sz="900" spc="-1" strike="noStrike">
                <a:solidFill>
                  <a:srgbClr val="000000"/>
                </a:solidFill>
                <a:latin typeface="Segoe UI"/>
                <a:ea typeface="Segoe UI"/>
              </a:rPr>
              <a:t>85</a:t>
            </a:r>
            <a:endParaRPr b="0" lang="en-US" sz="900" spc="-1" strike="noStrike">
              <a:latin typeface="Arial"/>
            </a:endParaRPr>
          </a:p>
        </p:txBody>
      </p:sp>
      <p:sp>
        <p:nvSpPr>
          <p:cNvPr id="19" name="CustomShape 20"/>
          <p:cNvSpPr/>
          <p:nvPr/>
        </p:nvSpPr>
        <p:spPr>
          <a:xfrm>
            <a:off x="-1132920" y="1659600"/>
            <a:ext cx="548280" cy="548280"/>
          </a:xfrm>
          <a:prstGeom prst="rect">
            <a:avLst/>
          </a:prstGeom>
          <a:solidFill>
            <a:srgbClr val="009e49"/>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158</a:t>
            </a:r>
            <a:endParaRPr b="0" lang="en-US" sz="900" spc="-1" strike="noStrike">
              <a:latin typeface="Arial"/>
            </a:endParaRPr>
          </a:p>
          <a:p>
            <a:pPr>
              <a:lnSpc>
                <a:spcPct val="90000"/>
              </a:lnSpc>
            </a:pPr>
            <a:r>
              <a:rPr b="0" lang="en-US" sz="900" spc="-1" strike="noStrike">
                <a:solidFill>
                  <a:srgbClr val="000000"/>
                </a:solidFill>
                <a:latin typeface="Segoe UI"/>
                <a:ea typeface="Segoe UI"/>
              </a:rPr>
              <a:t>73</a:t>
            </a:r>
            <a:endParaRPr b="0" lang="en-US" sz="900" spc="-1" strike="noStrike">
              <a:latin typeface="Arial"/>
            </a:endParaRPr>
          </a:p>
        </p:txBody>
      </p:sp>
      <p:sp>
        <p:nvSpPr>
          <p:cNvPr id="20" name="CustomShape 21"/>
          <p:cNvSpPr/>
          <p:nvPr/>
        </p:nvSpPr>
        <p:spPr>
          <a:xfrm>
            <a:off x="-576720" y="1659600"/>
            <a:ext cx="548280" cy="548280"/>
          </a:xfrm>
          <a:prstGeom prst="rect">
            <a:avLst/>
          </a:prstGeom>
          <a:solidFill>
            <a:srgbClr val="007233"/>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114</a:t>
            </a:r>
            <a:endParaRPr b="0" lang="en-US" sz="900" spc="-1" strike="noStrike">
              <a:latin typeface="Arial"/>
            </a:endParaRPr>
          </a:p>
          <a:p>
            <a:pPr>
              <a:lnSpc>
                <a:spcPct val="90000"/>
              </a:lnSpc>
            </a:pPr>
            <a:r>
              <a:rPr b="0" lang="en-US" sz="900" spc="-1" strike="noStrike">
                <a:solidFill>
                  <a:srgbClr val="ffffff"/>
                </a:solidFill>
                <a:latin typeface="Segoe UI"/>
                <a:ea typeface="Segoe UI"/>
              </a:rPr>
              <a:t>51</a:t>
            </a:r>
            <a:endParaRPr b="0" lang="en-US" sz="900" spc="-1" strike="noStrike">
              <a:latin typeface="Arial"/>
            </a:endParaRPr>
          </a:p>
        </p:txBody>
      </p:sp>
      <p:sp>
        <p:nvSpPr>
          <p:cNvPr id="21" name="CustomShape 22"/>
          <p:cNvSpPr/>
          <p:nvPr/>
        </p:nvSpPr>
        <p:spPr>
          <a:xfrm>
            <a:off x="-1686960" y="2762640"/>
            <a:ext cx="545400" cy="548280"/>
          </a:xfrm>
          <a:prstGeom prst="rect">
            <a:avLst/>
          </a:prstGeom>
          <a:solidFill>
            <a:srgbClr val="fffc9e"/>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252</a:t>
            </a:r>
            <a:endParaRPr b="0" lang="en-US" sz="900" spc="-1" strike="noStrike">
              <a:latin typeface="Arial"/>
            </a:endParaRPr>
          </a:p>
          <a:p>
            <a:pPr>
              <a:lnSpc>
                <a:spcPct val="90000"/>
              </a:lnSpc>
            </a:pPr>
            <a:r>
              <a:rPr b="0" lang="en-US" sz="900" spc="-1" strike="noStrike">
                <a:solidFill>
                  <a:srgbClr val="000000"/>
                </a:solidFill>
                <a:latin typeface="Segoe UI"/>
                <a:ea typeface="Segoe UI"/>
              </a:rPr>
              <a:t>158</a:t>
            </a:r>
            <a:endParaRPr b="0" lang="en-US" sz="900" spc="-1" strike="noStrike">
              <a:latin typeface="Arial"/>
            </a:endParaRPr>
          </a:p>
        </p:txBody>
      </p:sp>
      <p:sp>
        <p:nvSpPr>
          <p:cNvPr id="22" name="CustomShape 23"/>
          <p:cNvSpPr/>
          <p:nvPr/>
        </p:nvSpPr>
        <p:spPr>
          <a:xfrm>
            <a:off x="-1133640" y="2762640"/>
            <a:ext cx="549000" cy="548280"/>
          </a:xfrm>
          <a:prstGeom prst="rect">
            <a:avLst/>
          </a:prstGeom>
          <a:solidFill>
            <a:srgbClr val="fff1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241</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23" name="CustomShape 24"/>
          <p:cNvSpPr/>
          <p:nvPr/>
        </p:nvSpPr>
        <p:spPr>
          <a:xfrm>
            <a:off x="-585360" y="2762640"/>
            <a:ext cx="558000" cy="548280"/>
          </a:xfrm>
          <a:prstGeom prst="rect">
            <a:avLst/>
          </a:prstGeom>
          <a:solidFill>
            <a:srgbClr val="fcd11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252</a:t>
            </a:r>
            <a:endParaRPr b="0" lang="en-US" sz="900" spc="-1" strike="noStrike">
              <a:latin typeface="Arial"/>
            </a:endParaRPr>
          </a:p>
          <a:p>
            <a:pPr>
              <a:lnSpc>
                <a:spcPct val="90000"/>
              </a:lnSpc>
            </a:pPr>
            <a:r>
              <a:rPr b="0" lang="en-US" sz="900" spc="-1" strike="noStrike">
                <a:solidFill>
                  <a:srgbClr val="000000"/>
                </a:solidFill>
                <a:latin typeface="Segoe UI"/>
                <a:ea typeface="Segoe UI"/>
              </a:rPr>
              <a:t>209</a:t>
            </a:r>
            <a:endParaRPr b="0" lang="en-US" sz="900" spc="-1" strike="noStrike">
              <a:latin typeface="Arial"/>
            </a:endParaRPr>
          </a:p>
          <a:p>
            <a:pPr>
              <a:lnSpc>
                <a:spcPct val="90000"/>
              </a:lnSpc>
            </a:pPr>
            <a:r>
              <a:rPr b="0" lang="en-US" sz="900" spc="-1" strike="noStrike">
                <a:solidFill>
                  <a:srgbClr val="000000"/>
                </a:solidFill>
                <a:latin typeface="Segoe UI"/>
                <a:ea typeface="Segoe UI"/>
              </a:rPr>
              <a:t>22</a:t>
            </a:r>
            <a:endParaRPr b="0" lang="en-US" sz="900" spc="-1" strike="noStrike">
              <a:latin typeface="Arial"/>
            </a:endParaRPr>
          </a:p>
          <a:p>
            <a:pPr>
              <a:lnSpc>
                <a:spcPct val="90000"/>
              </a:lnSpc>
            </a:pPr>
            <a:endParaRPr b="0" lang="en-US" sz="900" spc="-1" strike="noStrike">
              <a:latin typeface="Arial"/>
            </a:endParaRPr>
          </a:p>
        </p:txBody>
      </p:sp>
      <p:sp>
        <p:nvSpPr>
          <p:cNvPr id="24" name="CustomShape 25"/>
          <p:cNvSpPr/>
          <p:nvPr/>
        </p:nvSpPr>
        <p:spPr>
          <a:xfrm>
            <a:off x="-1692000" y="3857400"/>
            <a:ext cx="558360" cy="548280"/>
          </a:xfrm>
          <a:prstGeom prst="rect">
            <a:avLst/>
          </a:prstGeom>
          <a:solidFill>
            <a:srgbClr val="dd59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221</a:t>
            </a:r>
            <a:endParaRPr b="0" lang="en-US" sz="900" spc="-1" strike="noStrike">
              <a:latin typeface="Arial"/>
            </a:endParaRPr>
          </a:p>
          <a:p>
            <a:pPr>
              <a:lnSpc>
                <a:spcPct val="90000"/>
              </a:lnSpc>
            </a:pPr>
            <a:r>
              <a:rPr b="0" lang="en-US" sz="900" spc="-1" strike="noStrike">
                <a:solidFill>
                  <a:srgbClr val="000000"/>
                </a:solidFill>
                <a:latin typeface="Segoe UI"/>
                <a:ea typeface="Segoe UI"/>
              </a:rPr>
              <a:t>89</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25" name="CustomShape 26"/>
          <p:cNvSpPr/>
          <p:nvPr/>
        </p:nvSpPr>
        <p:spPr>
          <a:xfrm>
            <a:off x="-1136160" y="3857400"/>
            <a:ext cx="575640" cy="548280"/>
          </a:xfrm>
          <a:prstGeom prst="rect">
            <a:avLst/>
          </a:prstGeom>
          <a:solidFill>
            <a:srgbClr val="e81123"/>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232</a:t>
            </a:r>
            <a:endParaRPr b="0" lang="en-US" sz="900" spc="-1" strike="noStrike">
              <a:latin typeface="Arial"/>
            </a:endParaRPr>
          </a:p>
          <a:p>
            <a:pPr>
              <a:lnSpc>
                <a:spcPct val="90000"/>
              </a:lnSpc>
            </a:pPr>
            <a:r>
              <a:rPr b="0" lang="en-US" sz="900" spc="-1" strike="noStrike">
                <a:solidFill>
                  <a:srgbClr val="ffffff"/>
                </a:solidFill>
                <a:latin typeface="Segoe UI"/>
                <a:ea typeface="Segoe UI"/>
              </a:rPr>
              <a:t>17</a:t>
            </a:r>
            <a:endParaRPr b="0" lang="en-US" sz="900" spc="-1" strike="noStrike">
              <a:latin typeface="Arial"/>
            </a:endParaRPr>
          </a:p>
          <a:p>
            <a:pPr>
              <a:lnSpc>
                <a:spcPct val="90000"/>
              </a:lnSpc>
            </a:pPr>
            <a:r>
              <a:rPr b="0" lang="en-US" sz="900" spc="-1" strike="noStrike">
                <a:solidFill>
                  <a:srgbClr val="ffffff"/>
                </a:solidFill>
                <a:latin typeface="Segoe UI"/>
                <a:ea typeface="Segoe UI"/>
              </a:rPr>
              <a:t>35</a:t>
            </a:r>
            <a:endParaRPr b="0" lang="en-US" sz="900" spc="-1" strike="noStrike">
              <a:latin typeface="Arial"/>
            </a:endParaRPr>
          </a:p>
        </p:txBody>
      </p:sp>
      <p:sp>
        <p:nvSpPr>
          <p:cNvPr id="26" name="CustomShape 27"/>
          <p:cNvSpPr/>
          <p:nvPr/>
        </p:nvSpPr>
        <p:spPr>
          <a:xfrm>
            <a:off x="-579240" y="3857400"/>
            <a:ext cx="546120" cy="548280"/>
          </a:xfrm>
          <a:prstGeom prst="rect">
            <a:avLst/>
          </a:prstGeom>
          <a:solidFill>
            <a:srgbClr val="ba141a"/>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186</a:t>
            </a:r>
            <a:endParaRPr b="0" lang="en-US" sz="900" spc="-1" strike="noStrike">
              <a:latin typeface="Arial"/>
            </a:endParaRPr>
          </a:p>
          <a:p>
            <a:pPr>
              <a:lnSpc>
                <a:spcPct val="90000"/>
              </a:lnSpc>
            </a:pPr>
            <a:r>
              <a:rPr b="0" lang="en-US" sz="900" spc="-1" strike="noStrike">
                <a:solidFill>
                  <a:srgbClr val="ffffff"/>
                </a:solidFill>
                <a:latin typeface="Segoe UI"/>
                <a:ea typeface="Segoe UI"/>
              </a:rPr>
              <a:t>20</a:t>
            </a:r>
            <a:endParaRPr b="0" lang="en-US" sz="900" spc="-1" strike="noStrike">
              <a:latin typeface="Arial"/>
            </a:endParaRPr>
          </a:p>
          <a:p>
            <a:pPr>
              <a:lnSpc>
                <a:spcPct val="90000"/>
              </a:lnSpc>
            </a:pPr>
            <a:r>
              <a:rPr b="0" lang="en-US" sz="900" spc="-1" strike="noStrike">
                <a:solidFill>
                  <a:srgbClr val="ffffff"/>
                </a:solidFill>
                <a:latin typeface="Segoe UI"/>
                <a:ea typeface="Segoe UI"/>
              </a:rPr>
              <a:t>26</a:t>
            </a:r>
            <a:endParaRPr b="0" lang="en-US" sz="900" spc="-1" strike="noStrike">
              <a:latin typeface="Arial"/>
            </a:endParaRPr>
          </a:p>
        </p:txBody>
      </p:sp>
      <p:sp>
        <p:nvSpPr>
          <p:cNvPr id="27" name="CustomShape 28"/>
          <p:cNvSpPr/>
          <p:nvPr/>
        </p:nvSpPr>
        <p:spPr>
          <a:xfrm>
            <a:off x="-1684080" y="4957560"/>
            <a:ext cx="561600" cy="548280"/>
          </a:xfrm>
          <a:prstGeom prst="rect">
            <a:avLst/>
          </a:prstGeom>
          <a:solidFill>
            <a:srgbClr val="9b4f9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155</a:t>
            </a:r>
            <a:endParaRPr b="0" lang="en-US" sz="900" spc="-1" strike="noStrike">
              <a:latin typeface="Arial"/>
            </a:endParaRPr>
          </a:p>
          <a:p>
            <a:pPr>
              <a:lnSpc>
                <a:spcPct val="90000"/>
              </a:lnSpc>
            </a:pPr>
            <a:r>
              <a:rPr b="0" lang="en-US" sz="900" spc="-1" strike="noStrike">
                <a:solidFill>
                  <a:srgbClr val="ffffff"/>
                </a:solidFill>
                <a:latin typeface="Segoe UI"/>
                <a:ea typeface="Segoe UI"/>
              </a:rPr>
              <a:t>79</a:t>
            </a:r>
            <a:endParaRPr b="0" lang="en-US" sz="900" spc="-1" strike="noStrike">
              <a:latin typeface="Arial"/>
            </a:endParaRPr>
          </a:p>
          <a:p>
            <a:pPr>
              <a:lnSpc>
                <a:spcPct val="90000"/>
              </a:lnSpc>
            </a:pPr>
            <a:r>
              <a:rPr b="0" lang="en-US" sz="900" spc="-1" strike="noStrike">
                <a:solidFill>
                  <a:srgbClr val="ffffff"/>
                </a:solidFill>
                <a:latin typeface="Segoe UI"/>
                <a:ea typeface="Segoe UI"/>
              </a:rPr>
              <a:t>150</a:t>
            </a:r>
            <a:endParaRPr b="0" lang="en-US" sz="900" spc="-1" strike="noStrike">
              <a:latin typeface="Arial"/>
            </a:endParaRPr>
          </a:p>
        </p:txBody>
      </p:sp>
      <p:sp>
        <p:nvSpPr>
          <p:cNvPr id="28" name="CustomShape 29"/>
          <p:cNvSpPr/>
          <p:nvPr/>
        </p:nvSpPr>
        <p:spPr>
          <a:xfrm>
            <a:off x="-1129680" y="4957560"/>
            <a:ext cx="548280" cy="548280"/>
          </a:xfrm>
          <a:prstGeom prst="rect">
            <a:avLst/>
          </a:prstGeom>
          <a:solidFill>
            <a:srgbClr val="68217a"/>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104</a:t>
            </a:r>
            <a:endParaRPr b="0" lang="en-US" sz="900" spc="-1" strike="noStrike">
              <a:latin typeface="Arial"/>
            </a:endParaRPr>
          </a:p>
          <a:p>
            <a:pPr>
              <a:lnSpc>
                <a:spcPct val="90000"/>
              </a:lnSpc>
            </a:pPr>
            <a:r>
              <a:rPr b="0" lang="en-US" sz="900" spc="-1" strike="noStrike">
                <a:solidFill>
                  <a:srgbClr val="ffffff"/>
                </a:solidFill>
                <a:latin typeface="Segoe UI"/>
                <a:ea typeface="Segoe UI"/>
              </a:rPr>
              <a:t>33</a:t>
            </a:r>
            <a:endParaRPr b="0" lang="en-US" sz="900" spc="-1" strike="noStrike">
              <a:latin typeface="Arial"/>
            </a:endParaRPr>
          </a:p>
          <a:p>
            <a:pPr>
              <a:lnSpc>
                <a:spcPct val="90000"/>
              </a:lnSpc>
            </a:pPr>
            <a:r>
              <a:rPr b="0" lang="en-US" sz="900" spc="-1" strike="noStrike">
                <a:solidFill>
                  <a:srgbClr val="ffffff"/>
                </a:solidFill>
                <a:latin typeface="Segoe UI"/>
                <a:ea typeface="Segoe UI"/>
              </a:rPr>
              <a:t>122</a:t>
            </a:r>
            <a:endParaRPr b="0" lang="en-US" sz="900" spc="-1" strike="noStrike">
              <a:latin typeface="Arial"/>
            </a:endParaRPr>
          </a:p>
        </p:txBody>
      </p:sp>
      <p:sp>
        <p:nvSpPr>
          <p:cNvPr id="29" name="CustomShape 30"/>
          <p:cNvSpPr/>
          <p:nvPr/>
        </p:nvSpPr>
        <p:spPr>
          <a:xfrm>
            <a:off x="-581400" y="4957560"/>
            <a:ext cx="548640" cy="548280"/>
          </a:xfrm>
          <a:prstGeom prst="rect">
            <a:avLst/>
          </a:prstGeom>
          <a:solidFill>
            <a:srgbClr val="442359"/>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68</a:t>
            </a:r>
            <a:endParaRPr b="0" lang="en-US" sz="900" spc="-1" strike="noStrike">
              <a:latin typeface="Arial"/>
            </a:endParaRPr>
          </a:p>
          <a:p>
            <a:pPr>
              <a:lnSpc>
                <a:spcPct val="90000"/>
              </a:lnSpc>
            </a:pPr>
            <a:r>
              <a:rPr b="0" lang="en-US" sz="900" spc="-1" strike="noStrike">
                <a:solidFill>
                  <a:srgbClr val="ffffff"/>
                </a:solidFill>
                <a:latin typeface="Segoe UI"/>
                <a:ea typeface="Segoe UI"/>
              </a:rPr>
              <a:t>35</a:t>
            </a:r>
            <a:endParaRPr b="0" lang="en-US" sz="900" spc="-1" strike="noStrike">
              <a:latin typeface="Arial"/>
            </a:endParaRPr>
          </a:p>
          <a:p>
            <a:pPr>
              <a:lnSpc>
                <a:spcPct val="90000"/>
              </a:lnSpc>
            </a:pPr>
            <a:r>
              <a:rPr b="0" lang="en-US" sz="900" spc="-1" strike="noStrike">
                <a:solidFill>
                  <a:srgbClr val="ffffff"/>
                </a:solidFill>
                <a:latin typeface="Segoe UI"/>
                <a:ea typeface="Segoe UI"/>
              </a:rPr>
              <a:t>89</a:t>
            </a:r>
            <a:endParaRPr b="0" lang="en-US" sz="900" spc="-1" strike="noStrike">
              <a:latin typeface="Arial"/>
            </a:endParaRPr>
          </a:p>
        </p:txBody>
      </p:sp>
      <p:sp>
        <p:nvSpPr>
          <p:cNvPr id="30" name="CustomShape 31"/>
          <p:cNvSpPr/>
          <p:nvPr/>
        </p:nvSpPr>
        <p:spPr>
          <a:xfrm>
            <a:off x="-1129680" y="5504400"/>
            <a:ext cx="548280" cy="548280"/>
          </a:xfrm>
          <a:prstGeom prst="rect">
            <a:avLst/>
          </a:prstGeom>
          <a:solidFill>
            <a:srgbClr val="d2d2d2"/>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210</a:t>
            </a:r>
            <a:endParaRPr b="0" lang="en-US" sz="900" spc="-1" strike="noStrike">
              <a:latin typeface="Arial"/>
            </a:endParaRPr>
          </a:p>
          <a:p>
            <a:pPr>
              <a:lnSpc>
                <a:spcPct val="90000"/>
              </a:lnSpc>
            </a:pPr>
            <a:r>
              <a:rPr b="0" lang="en-US" sz="900" spc="-1" strike="noStrike">
                <a:solidFill>
                  <a:srgbClr val="000000"/>
                </a:solidFill>
                <a:latin typeface="Segoe UI"/>
                <a:ea typeface="Segoe UI"/>
              </a:rPr>
              <a:t>210</a:t>
            </a:r>
            <a:endParaRPr b="0" lang="en-US" sz="900" spc="-1" strike="noStrike">
              <a:latin typeface="Arial"/>
            </a:endParaRPr>
          </a:p>
          <a:p>
            <a:pPr>
              <a:lnSpc>
                <a:spcPct val="90000"/>
              </a:lnSpc>
            </a:pPr>
            <a:r>
              <a:rPr b="0" lang="en-US" sz="900" spc="-1" strike="noStrike">
                <a:solidFill>
                  <a:srgbClr val="000000"/>
                </a:solidFill>
                <a:latin typeface="Segoe UI"/>
                <a:ea typeface="Segoe UI"/>
              </a:rPr>
              <a:t>210</a:t>
            </a:r>
            <a:endParaRPr b="0" lang="en-US" sz="900" spc="-1" strike="noStrike">
              <a:latin typeface="Arial"/>
            </a:endParaRPr>
          </a:p>
        </p:txBody>
      </p:sp>
      <p:sp>
        <p:nvSpPr>
          <p:cNvPr id="31" name="CustomShape 32"/>
          <p:cNvSpPr/>
          <p:nvPr/>
        </p:nvSpPr>
        <p:spPr>
          <a:xfrm>
            <a:off x="-581400" y="5504400"/>
            <a:ext cx="548640" cy="548280"/>
          </a:xfrm>
          <a:prstGeom prst="rect">
            <a:avLst/>
          </a:prstGeom>
          <a:solidFill>
            <a:srgbClr val="96969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150</a:t>
            </a:r>
            <a:endParaRPr b="0" lang="en-US" sz="900" spc="-1" strike="noStrike">
              <a:latin typeface="Arial"/>
            </a:endParaRPr>
          </a:p>
          <a:p>
            <a:pPr>
              <a:lnSpc>
                <a:spcPct val="90000"/>
              </a:lnSpc>
            </a:pPr>
            <a:r>
              <a:rPr b="0" lang="en-US" sz="900" spc="-1" strike="noStrike">
                <a:solidFill>
                  <a:srgbClr val="ffffff"/>
                </a:solidFill>
                <a:latin typeface="Segoe UI"/>
                <a:ea typeface="Segoe UI"/>
              </a:rPr>
              <a:t>150</a:t>
            </a:r>
            <a:endParaRPr b="0" lang="en-US" sz="900" spc="-1" strike="noStrike">
              <a:latin typeface="Arial"/>
            </a:endParaRPr>
          </a:p>
          <a:p>
            <a:pPr>
              <a:lnSpc>
                <a:spcPct val="90000"/>
              </a:lnSpc>
            </a:pPr>
            <a:r>
              <a:rPr b="0" lang="en-US" sz="900" spc="-1" strike="noStrike">
                <a:solidFill>
                  <a:srgbClr val="ffffff"/>
                </a:solidFill>
                <a:latin typeface="Segoe UI"/>
                <a:ea typeface="Segoe UI"/>
              </a:rPr>
              <a:t>150</a:t>
            </a:r>
            <a:endParaRPr b="0" lang="en-US" sz="900" spc="-1" strike="noStrike">
              <a:latin typeface="Arial"/>
            </a:endParaRPr>
          </a:p>
        </p:txBody>
      </p:sp>
      <p:sp>
        <p:nvSpPr>
          <p:cNvPr id="32" name="CustomShape 33"/>
          <p:cNvSpPr/>
          <p:nvPr/>
        </p:nvSpPr>
        <p:spPr>
          <a:xfrm>
            <a:off x="-1141920" y="6053040"/>
            <a:ext cx="560520" cy="548280"/>
          </a:xfrm>
          <a:prstGeom prst="rect">
            <a:avLst/>
          </a:prstGeom>
          <a:solidFill>
            <a:srgbClr val="50505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80</a:t>
            </a:r>
            <a:endParaRPr b="0" lang="en-US" sz="900" spc="-1" strike="noStrike">
              <a:latin typeface="Arial"/>
            </a:endParaRPr>
          </a:p>
          <a:p>
            <a:pPr>
              <a:lnSpc>
                <a:spcPct val="90000"/>
              </a:lnSpc>
            </a:pPr>
            <a:r>
              <a:rPr b="0" lang="en-US" sz="900" spc="-1" strike="noStrike">
                <a:solidFill>
                  <a:srgbClr val="ffffff"/>
                </a:solidFill>
                <a:latin typeface="Segoe UI"/>
                <a:ea typeface="Segoe UI"/>
              </a:rPr>
              <a:t>80</a:t>
            </a:r>
            <a:endParaRPr b="0" lang="en-US" sz="900" spc="-1" strike="noStrike">
              <a:latin typeface="Arial"/>
            </a:endParaRPr>
          </a:p>
          <a:p>
            <a:pPr>
              <a:lnSpc>
                <a:spcPct val="90000"/>
              </a:lnSpc>
            </a:pPr>
            <a:r>
              <a:rPr b="0" lang="en-US" sz="900" spc="-1" strike="noStrike">
                <a:solidFill>
                  <a:srgbClr val="ffffff"/>
                </a:solidFill>
                <a:latin typeface="Segoe UI"/>
                <a:ea typeface="Segoe UI"/>
              </a:rPr>
              <a:t>80</a:t>
            </a:r>
            <a:endParaRPr b="0" lang="en-US" sz="900" spc="-1" strike="noStrike">
              <a:latin typeface="Arial"/>
            </a:endParaRPr>
          </a:p>
        </p:txBody>
      </p:sp>
      <p:sp>
        <p:nvSpPr>
          <p:cNvPr id="33" name="CustomShape 34"/>
          <p:cNvSpPr/>
          <p:nvPr/>
        </p:nvSpPr>
        <p:spPr>
          <a:xfrm>
            <a:off x="-1684080" y="6051240"/>
            <a:ext cx="547560" cy="548280"/>
          </a:xfrm>
          <a:prstGeom prst="rect">
            <a:avLst/>
          </a:prstGeom>
          <a:solidFill>
            <a:srgbClr val="737373"/>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115</a:t>
            </a:r>
            <a:endParaRPr b="0" lang="en-US" sz="900" spc="-1" strike="noStrike">
              <a:latin typeface="Arial"/>
            </a:endParaRPr>
          </a:p>
          <a:p>
            <a:pPr>
              <a:lnSpc>
                <a:spcPct val="90000"/>
              </a:lnSpc>
            </a:pPr>
            <a:r>
              <a:rPr b="0" lang="en-US" sz="900" spc="-1" strike="noStrike">
                <a:solidFill>
                  <a:srgbClr val="ffffff"/>
                </a:solidFill>
                <a:latin typeface="Segoe UI"/>
                <a:ea typeface="Segoe UI"/>
              </a:rPr>
              <a:t>115</a:t>
            </a:r>
            <a:endParaRPr b="0" lang="en-US" sz="900" spc="-1" strike="noStrike">
              <a:latin typeface="Arial"/>
            </a:endParaRPr>
          </a:p>
          <a:p>
            <a:pPr>
              <a:lnSpc>
                <a:spcPct val="90000"/>
              </a:lnSpc>
            </a:pPr>
            <a:r>
              <a:rPr b="0" lang="en-US" sz="900" spc="-1" strike="noStrike">
                <a:solidFill>
                  <a:srgbClr val="ffffff"/>
                </a:solidFill>
                <a:latin typeface="Segoe UI"/>
                <a:ea typeface="Segoe UI"/>
              </a:rPr>
              <a:t>115</a:t>
            </a:r>
            <a:endParaRPr b="0" lang="en-US" sz="900" spc="-1" strike="noStrike">
              <a:latin typeface="Arial"/>
            </a:endParaRPr>
          </a:p>
        </p:txBody>
      </p:sp>
      <p:sp>
        <p:nvSpPr>
          <p:cNvPr id="34" name="CustomShape 35"/>
          <p:cNvSpPr/>
          <p:nvPr/>
        </p:nvSpPr>
        <p:spPr>
          <a:xfrm>
            <a:off x="-585360" y="6053040"/>
            <a:ext cx="559440" cy="548280"/>
          </a:xfrm>
          <a:prstGeom prst="rect">
            <a:avLst/>
          </a:prstGeom>
          <a:solidFill>
            <a:srgbClr val="0000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p:txBody>
      </p:sp>
      <p:sp>
        <p:nvSpPr>
          <p:cNvPr id="35" name="CustomShape 36"/>
          <p:cNvSpPr/>
          <p:nvPr/>
        </p:nvSpPr>
        <p:spPr>
          <a:xfrm>
            <a:off x="-1684080" y="5504400"/>
            <a:ext cx="548280" cy="548280"/>
          </a:xfrm>
          <a:prstGeom prst="rect">
            <a:avLst/>
          </a:prstGeom>
          <a:solidFill>
            <a:srgbClr val="ffffff"/>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255</a:t>
            </a:r>
            <a:endParaRPr b="0" lang="en-US" sz="900" spc="-1" strike="noStrike">
              <a:latin typeface="Arial"/>
            </a:endParaRPr>
          </a:p>
        </p:txBody>
      </p:sp>
      <p:sp>
        <p:nvSpPr>
          <p:cNvPr id="36" name="CustomShape 37"/>
          <p:cNvSpPr/>
          <p:nvPr/>
        </p:nvSpPr>
        <p:spPr>
          <a:xfrm>
            <a:off x="-1144440" y="6766560"/>
            <a:ext cx="546840" cy="548280"/>
          </a:xfrm>
          <a:prstGeom prst="rect">
            <a:avLst/>
          </a:prstGeom>
          <a:solidFill>
            <a:srgbClr val="333333"/>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51</a:t>
            </a:r>
            <a:endParaRPr b="0" lang="en-US" sz="900" spc="-1" strike="noStrike">
              <a:latin typeface="Arial"/>
            </a:endParaRPr>
          </a:p>
          <a:p>
            <a:pPr>
              <a:lnSpc>
                <a:spcPct val="90000"/>
              </a:lnSpc>
            </a:pPr>
            <a:r>
              <a:rPr b="0" lang="en-US" sz="900" spc="-1" strike="noStrike">
                <a:solidFill>
                  <a:srgbClr val="ffffff"/>
                </a:solidFill>
                <a:latin typeface="Segoe UI"/>
                <a:ea typeface="Segoe UI"/>
              </a:rPr>
              <a:t>51</a:t>
            </a:r>
            <a:endParaRPr b="0" lang="en-US" sz="900" spc="-1" strike="noStrike">
              <a:latin typeface="Arial"/>
            </a:endParaRPr>
          </a:p>
          <a:p>
            <a:pPr>
              <a:lnSpc>
                <a:spcPct val="90000"/>
              </a:lnSpc>
            </a:pPr>
            <a:r>
              <a:rPr b="0" lang="en-US" sz="900" spc="-1" strike="noStrike">
                <a:solidFill>
                  <a:srgbClr val="ffffff"/>
                </a:solidFill>
                <a:latin typeface="Segoe UI"/>
                <a:ea typeface="Segoe UI"/>
              </a:rPr>
              <a:t>51</a:t>
            </a:r>
            <a:endParaRPr b="0" lang="en-US" sz="900" spc="-1" strike="noStrike">
              <a:latin typeface="Arial"/>
            </a:endParaRPr>
          </a:p>
        </p:txBody>
      </p:sp>
      <p:sp>
        <p:nvSpPr>
          <p:cNvPr id="37" name="CustomShape 38"/>
          <p:cNvSpPr/>
          <p:nvPr/>
        </p:nvSpPr>
        <p:spPr>
          <a:xfrm>
            <a:off x="-1695240" y="6766560"/>
            <a:ext cx="540360" cy="548280"/>
          </a:xfrm>
          <a:prstGeom prst="rect">
            <a:avLst/>
          </a:prstGeom>
          <a:solidFill>
            <a:srgbClr val="eeeeee"/>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238</a:t>
            </a:r>
            <a:endParaRPr b="0" lang="en-US" sz="900" spc="-1" strike="noStrike">
              <a:latin typeface="Arial"/>
            </a:endParaRPr>
          </a:p>
          <a:p>
            <a:pPr>
              <a:lnSpc>
                <a:spcPct val="90000"/>
              </a:lnSpc>
            </a:pPr>
            <a:r>
              <a:rPr b="0" lang="en-US" sz="900" spc="-1" strike="noStrike">
                <a:solidFill>
                  <a:srgbClr val="000000"/>
                </a:solidFill>
                <a:latin typeface="Segoe UI"/>
                <a:ea typeface="Segoe UI"/>
              </a:rPr>
              <a:t>238</a:t>
            </a:r>
            <a:endParaRPr b="0" lang="en-US" sz="900" spc="-1" strike="noStrike">
              <a:latin typeface="Arial"/>
            </a:endParaRPr>
          </a:p>
          <a:p>
            <a:pPr>
              <a:lnSpc>
                <a:spcPct val="90000"/>
              </a:lnSpc>
            </a:pPr>
            <a:r>
              <a:rPr b="0" lang="en-US" sz="900" spc="-1" strike="noStrike">
                <a:solidFill>
                  <a:srgbClr val="000000"/>
                </a:solidFill>
                <a:latin typeface="Segoe UI"/>
                <a:ea typeface="Segoe UI"/>
              </a:rPr>
              <a:t>238</a:t>
            </a:r>
            <a:endParaRPr b="0" lang="en-US" sz="900" spc="-1" strike="noStrike">
              <a:latin typeface="Arial"/>
            </a:endParaRPr>
          </a:p>
        </p:txBody>
      </p:sp>
      <p:sp>
        <p:nvSpPr>
          <p:cNvPr id="38" name="CustomShape 39"/>
          <p:cNvSpPr/>
          <p:nvPr/>
        </p:nvSpPr>
        <p:spPr>
          <a:xfrm>
            <a:off x="-587520" y="6766560"/>
            <a:ext cx="545760" cy="548280"/>
          </a:xfrm>
          <a:prstGeom prst="rect">
            <a:avLst/>
          </a:prstGeom>
          <a:solidFill>
            <a:srgbClr val="1570a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21</a:t>
            </a:r>
            <a:endParaRPr b="0" lang="en-US" sz="900" spc="-1" strike="noStrike">
              <a:latin typeface="Arial"/>
            </a:endParaRPr>
          </a:p>
          <a:p>
            <a:pPr>
              <a:lnSpc>
                <a:spcPct val="90000"/>
              </a:lnSpc>
            </a:pPr>
            <a:r>
              <a:rPr b="0" lang="en-US" sz="900" spc="-1" strike="noStrike">
                <a:solidFill>
                  <a:srgbClr val="ffffff"/>
                </a:solidFill>
                <a:latin typeface="Segoe UI"/>
                <a:ea typeface="Segoe UI"/>
              </a:rPr>
              <a:t>112</a:t>
            </a:r>
            <a:endParaRPr b="0" lang="en-US" sz="900" spc="-1" strike="noStrike">
              <a:latin typeface="Arial"/>
            </a:endParaRPr>
          </a:p>
          <a:p>
            <a:pPr>
              <a:lnSpc>
                <a:spcPct val="90000"/>
              </a:lnSpc>
            </a:pPr>
            <a:r>
              <a:rPr b="0" lang="en-US" sz="900" spc="-1" strike="noStrike">
                <a:solidFill>
                  <a:srgbClr val="ffffff"/>
                </a:solidFill>
                <a:latin typeface="Segoe UI"/>
                <a:ea typeface="Segoe UI"/>
              </a:rPr>
              <a:t>166</a:t>
            </a:r>
            <a:endParaRPr b="0" lang="en-US" sz="900" spc="-1" strike="noStrike">
              <a:latin typeface="Arial"/>
            </a:endParaRPr>
          </a:p>
        </p:txBody>
      </p:sp>
      <p:pic>
        <p:nvPicPr>
          <p:cNvPr id="39" name="Picture 89" descr=""/>
          <p:cNvPicPr/>
          <p:nvPr/>
        </p:nvPicPr>
        <p:blipFill>
          <a:blip r:embed="rId2"/>
          <a:stretch/>
        </p:blipFill>
        <p:spPr>
          <a:xfrm>
            <a:off x="351000" y="6143760"/>
            <a:ext cx="2283120" cy="372600"/>
          </a:xfrm>
          <a:prstGeom prst="rect">
            <a:avLst/>
          </a:prstGeom>
          <a:ln>
            <a:noFill/>
          </a:ln>
        </p:spPr>
      </p:pic>
      <p:sp>
        <p:nvSpPr>
          <p:cNvPr id="40" name="CustomShape 40"/>
          <p:cNvSpPr/>
          <p:nvPr/>
        </p:nvSpPr>
        <p:spPr>
          <a:xfrm>
            <a:off x="8809200" y="0"/>
            <a:ext cx="3627000" cy="6994080"/>
          </a:xfrm>
          <a:prstGeom prst="rect">
            <a:avLst/>
          </a:prstGeom>
          <a:solidFill>
            <a:srgbClr val="eeeeee"/>
          </a:solidFill>
          <a:ln>
            <a:noFill/>
          </a:ln>
        </p:spPr>
        <p:style>
          <a:lnRef idx="1">
            <a:schemeClr val="accent2"/>
          </a:lnRef>
          <a:fillRef idx="3">
            <a:schemeClr val="accent2"/>
          </a:fillRef>
          <a:effectRef idx="2">
            <a:schemeClr val="accent2"/>
          </a:effectRef>
          <a:fontRef idx="minor"/>
        </p:style>
      </p:sp>
      <p:sp>
        <p:nvSpPr>
          <p:cNvPr id="41" name="PlaceHolder 41"/>
          <p:cNvSpPr>
            <a:spLocks noGrp="1"/>
          </p:cNvSpPr>
          <p:nvPr>
            <p:ph type="body"/>
          </p:nvPr>
        </p:nvSpPr>
        <p:spPr>
          <a:xfrm>
            <a:off x="274680" y="2774520"/>
            <a:ext cx="8435880" cy="914040"/>
          </a:xfrm>
          <a:prstGeom prst="rect">
            <a:avLst/>
          </a:prstGeom>
        </p:spPr>
        <p:txBody>
          <a:bodyPr tIns="91440" bIns="91440">
            <a:noAutofit/>
          </a:bodyPr>
          <a:p>
            <a:pPr>
              <a:lnSpc>
                <a:spcPct val="90000"/>
              </a:lnSpc>
            </a:pPr>
            <a:r>
              <a:rPr b="0" lang="en-US" sz="2800" spc="-1" strike="noStrike">
                <a:solidFill>
                  <a:srgbClr val="ffffff"/>
                </a:solidFill>
                <a:latin typeface="Segoe UI Light"/>
              </a:rPr>
              <a:t>Speaker Name</a:t>
            </a:r>
            <a:endParaRPr b="0" lang="en-US" sz="2800" spc="-1" strike="noStrike">
              <a:solidFill>
                <a:srgbClr val="505050"/>
              </a:solidFill>
              <a:latin typeface="Segoe UI"/>
            </a:endParaRPr>
          </a:p>
        </p:txBody>
      </p:sp>
      <p:sp>
        <p:nvSpPr>
          <p:cNvPr id="42" name="PlaceHolder 42"/>
          <p:cNvSpPr>
            <a:spLocks noGrp="1"/>
          </p:cNvSpPr>
          <p:nvPr>
            <p:ph type="title"/>
          </p:nvPr>
        </p:nvSpPr>
        <p:spPr>
          <a:xfrm>
            <a:off x="274680" y="1677240"/>
            <a:ext cx="8435880" cy="1096920"/>
          </a:xfrm>
          <a:prstGeom prst="rect">
            <a:avLst/>
          </a:prstGeom>
        </p:spPr>
        <p:txBody>
          <a:bodyPr tIns="91440" bIns="91440">
            <a:noAutofit/>
          </a:bodyPr>
          <a:p>
            <a:pPr>
              <a:lnSpc>
                <a:spcPct val="90000"/>
              </a:lnSpc>
            </a:pPr>
            <a:r>
              <a:rPr b="0" lang="en-US" sz="6000" spc="-80" strike="noStrike">
                <a:solidFill>
                  <a:srgbClr val="ffffff"/>
                </a:solidFill>
                <a:latin typeface="Segoe UI Light"/>
              </a:rPr>
              <a:t>Presentation title</a:t>
            </a:r>
            <a:endParaRPr b="0" lang="en-US" sz="6000" spc="-1" strike="noStrike">
              <a:solidFill>
                <a:srgbClr val="505050"/>
              </a:solidFill>
              <a:latin typeface="Segoe UI"/>
            </a:endParaRPr>
          </a:p>
        </p:txBody>
      </p:sp>
      <p:grpSp>
        <p:nvGrpSpPr>
          <p:cNvPr id="43" name="Group 43"/>
          <p:cNvGrpSpPr/>
          <p:nvPr/>
        </p:nvGrpSpPr>
        <p:grpSpPr>
          <a:xfrm>
            <a:off x="9258120" y="1695240"/>
            <a:ext cx="2805120" cy="3603960"/>
            <a:chOff x="9258120" y="1695240"/>
            <a:chExt cx="2805120" cy="3603960"/>
          </a:xfrm>
        </p:grpSpPr>
        <p:sp>
          <p:nvSpPr>
            <p:cNvPr id="44" name="CustomShape 44"/>
            <p:cNvSpPr/>
            <p:nvPr/>
          </p:nvSpPr>
          <p:spPr>
            <a:xfrm>
              <a:off x="10001520" y="2125080"/>
              <a:ext cx="1366560" cy="1364760"/>
            </a:xfrm>
            <a:custGeom>
              <a:avLst/>
              <a:gdLst/>
              <a:ahLst/>
              <a:rect l="l" t="t"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360">
              <a:noFill/>
            </a:ln>
          </p:spPr>
          <p:style>
            <a:lnRef idx="0"/>
            <a:fillRef idx="0"/>
            <a:effectRef idx="0"/>
            <a:fontRef idx="minor"/>
          </p:style>
        </p:sp>
        <p:sp>
          <p:nvSpPr>
            <p:cNvPr id="45" name="CustomShape 45"/>
            <p:cNvSpPr/>
            <p:nvPr/>
          </p:nvSpPr>
          <p:spPr>
            <a:xfrm>
              <a:off x="9491040" y="5193720"/>
              <a:ext cx="2367000" cy="105480"/>
            </a:xfrm>
            <a:prstGeom prst="ellipse">
              <a:avLst/>
            </a:prstGeom>
            <a:solidFill>
              <a:srgbClr val="a0a0a0"/>
            </a:solidFill>
            <a:ln>
              <a:noFill/>
            </a:ln>
          </p:spPr>
          <p:style>
            <a:lnRef idx="0"/>
            <a:fillRef idx="0"/>
            <a:effectRef idx="0"/>
            <a:fontRef idx="minor"/>
          </p:style>
        </p:sp>
        <p:sp>
          <p:nvSpPr>
            <p:cNvPr id="46" name="CustomShape 46"/>
            <p:cNvSpPr/>
            <p:nvPr/>
          </p:nvSpPr>
          <p:spPr>
            <a:xfrm>
              <a:off x="11346480" y="4424760"/>
              <a:ext cx="171360" cy="131760"/>
            </a:xfrm>
            <a:custGeom>
              <a:avLst/>
              <a:gdLst/>
              <a:ahLst/>
              <a:rect l="l" t="t"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p:spPr>
          <p:style>
            <a:lnRef idx="0"/>
            <a:fillRef idx="0"/>
            <a:effectRef idx="0"/>
            <a:fontRef idx="minor"/>
          </p:style>
        </p:sp>
        <p:sp>
          <p:nvSpPr>
            <p:cNvPr id="47" name="CustomShape 47"/>
            <p:cNvSpPr/>
            <p:nvPr/>
          </p:nvSpPr>
          <p:spPr>
            <a:xfrm>
              <a:off x="10677960" y="3608280"/>
              <a:ext cx="749880" cy="876960"/>
            </a:xfrm>
            <a:custGeom>
              <a:avLst/>
              <a:gdLst/>
              <a:ahLst/>
              <a:rect l="l" t="t" r="r" b="b"/>
              <a:pathLst>
                <a:path w="284" h="332">
                  <a:moveTo>
                    <a:pt x="0" y="25"/>
                  </a:moveTo>
                  <a:lnTo>
                    <a:pt x="257" y="332"/>
                  </a:lnTo>
                  <a:lnTo>
                    <a:pt x="284" y="310"/>
                  </a:lnTo>
                  <a:lnTo>
                    <a:pt x="62" y="0"/>
                  </a:lnTo>
                  <a:lnTo>
                    <a:pt x="0" y="25"/>
                  </a:lnTo>
                  <a:close/>
                </a:path>
              </a:pathLst>
            </a:custGeom>
            <a:solidFill>
              <a:srgbClr val="5b9bd5"/>
            </a:solidFill>
            <a:ln>
              <a:noFill/>
            </a:ln>
          </p:spPr>
          <p:style>
            <a:lnRef idx="0"/>
            <a:fillRef idx="0"/>
            <a:effectRef idx="0"/>
            <a:fontRef idx="minor"/>
          </p:style>
        </p:sp>
        <p:sp>
          <p:nvSpPr>
            <p:cNvPr id="48" name="CustomShape 48"/>
            <p:cNvSpPr/>
            <p:nvPr/>
          </p:nvSpPr>
          <p:spPr>
            <a:xfrm>
              <a:off x="10497960" y="3613680"/>
              <a:ext cx="176760" cy="1117440"/>
            </a:xfrm>
            <a:custGeom>
              <a:avLst/>
              <a:gdLst/>
              <a:ahLst/>
              <a:rect l="l" t="t" r="r" b="b"/>
              <a:pathLst>
                <a:path w="67" h="423">
                  <a:moveTo>
                    <a:pt x="67" y="423"/>
                  </a:moveTo>
                  <a:lnTo>
                    <a:pt x="67" y="28"/>
                  </a:lnTo>
                  <a:lnTo>
                    <a:pt x="0" y="0"/>
                  </a:lnTo>
                  <a:lnTo>
                    <a:pt x="32" y="423"/>
                  </a:lnTo>
                  <a:lnTo>
                    <a:pt x="67" y="423"/>
                  </a:lnTo>
                  <a:close/>
                </a:path>
              </a:pathLst>
            </a:custGeom>
            <a:solidFill>
              <a:srgbClr val="0072c6"/>
            </a:solidFill>
            <a:ln>
              <a:noFill/>
            </a:ln>
          </p:spPr>
          <p:style>
            <a:lnRef idx="0"/>
            <a:fillRef idx="0"/>
            <a:effectRef idx="0"/>
            <a:fontRef idx="minor"/>
          </p:style>
        </p:sp>
        <p:sp>
          <p:nvSpPr>
            <p:cNvPr id="49" name="CustomShape 49"/>
            <p:cNvSpPr/>
            <p:nvPr/>
          </p:nvSpPr>
          <p:spPr>
            <a:xfrm>
              <a:off x="9903240" y="2939760"/>
              <a:ext cx="36720" cy="108000"/>
            </a:xfrm>
            <a:custGeom>
              <a:avLst/>
              <a:gdLst/>
              <a:ahLst/>
              <a:rect l="l" t="t" r="r" b="b"/>
              <a:pathLst>
                <a:path w="14" h="41">
                  <a:moveTo>
                    <a:pt x="9" y="0"/>
                  </a:moveTo>
                  <a:lnTo>
                    <a:pt x="0" y="40"/>
                  </a:lnTo>
                  <a:lnTo>
                    <a:pt x="5" y="41"/>
                  </a:lnTo>
                  <a:lnTo>
                    <a:pt x="14" y="1"/>
                  </a:lnTo>
                  <a:lnTo>
                    <a:pt x="9" y="0"/>
                  </a:lnTo>
                  <a:close/>
                </a:path>
              </a:pathLst>
            </a:custGeom>
            <a:solidFill>
              <a:srgbClr val="f3f3f3"/>
            </a:solidFill>
            <a:ln>
              <a:noFill/>
            </a:ln>
          </p:spPr>
          <p:style>
            <a:lnRef idx="0"/>
            <a:fillRef idx="0"/>
            <a:effectRef idx="0"/>
            <a:fontRef idx="minor"/>
          </p:style>
        </p:sp>
        <p:sp>
          <p:nvSpPr>
            <p:cNvPr id="50" name="CustomShape 50"/>
            <p:cNvSpPr/>
            <p:nvPr/>
          </p:nvSpPr>
          <p:spPr>
            <a:xfrm>
              <a:off x="11412000" y="2939760"/>
              <a:ext cx="33840" cy="108000"/>
            </a:xfrm>
            <a:custGeom>
              <a:avLst/>
              <a:gdLst/>
              <a:ahLst/>
              <a:rect l="l" t="t" r="r" b="b"/>
              <a:pathLst>
                <a:path w="13" h="41">
                  <a:moveTo>
                    <a:pt x="5" y="0"/>
                  </a:moveTo>
                  <a:lnTo>
                    <a:pt x="13" y="40"/>
                  </a:lnTo>
                  <a:lnTo>
                    <a:pt x="8" y="41"/>
                  </a:lnTo>
                  <a:lnTo>
                    <a:pt x="0" y="1"/>
                  </a:lnTo>
                  <a:lnTo>
                    <a:pt x="5" y="0"/>
                  </a:lnTo>
                  <a:close/>
                </a:path>
              </a:pathLst>
            </a:custGeom>
            <a:solidFill>
              <a:srgbClr val="f3f3f3"/>
            </a:solidFill>
            <a:ln>
              <a:noFill/>
            </a:ln>
          </p:spPr>
          <p:style>
            <a:lnRef idx="0"/>
            <a:fillRef idx="0"/>
            <a:effectRef idx="0"/>
            <a:fontRef idx="minor"/>
          </p:style>
        </p:sp>
        <p:sp>
          <p:nvSpPr>
            <p:cNvPr id="51" name="CustomShape 51"/>
            <p:cNvSpPr/>
            <p:nvPr/>
          </p:nvSpPr>
          <p:spPr>
            <a:xfrm>
              <a:off x="10437120" y="4784040"/>
              <a:ext cx="475200" cy="475200"/>
            </a:xfrm>
            <a:prstGeom prst="ellipse">
              <a:avLst/>
            </a:prstGeom>
            <a:solidFill>
              <a:srgbClr val="ffc000"/>
            </a:solidFill>
            <a:ln>
              <a:noFill/>
            </a:ln>
          </p:spPr>
          <p:style>
            <a:lnRef idx="0"/>
            <a:fillRef idx="0"/>
            <a:effectRef idx="0"/>
            <a:fontRef idx="minor"/>
          </p:style>
        </p:sp>
        <p:sp>
          <p:nvSpPr>
            <p:cNvPr id="52" name="CustomShape 52"/>
            <p:cNvSpPr/>
            <p:nvPr/>
          </p:nvSpPr>
          <p:spPr>
            <a:xfrm>
              <a:off x="10437120" y="4998240"/>
              <a:ext cx="475200" cy="261360"/>
            </a:xfrm>
            <a:custGeom>
              <a:avLst/>
              <a:gdLst/>
              <a:ahLst/>
              <a:rect l="l" t="t"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style>
            <a:lnRef idx="0"/>
            <a:fillRef idx="0"/>
            <a:effectRef idx="0"/>
            <a:fontRef idx="minor"/>
          </p:style>
        </p:sp>
        <p:sp>
          <p:nvSpPr>
            <p:cNvPr id="53" name="CustomShape 53"/>
            <p:cNvSpPr/>
            <p:nvPr/>
          </p:nvSpPr>
          <p:spPr>
            <a:xfrm>
              <a:off x="10542600" y="4731480"/>
              <a:ext cx="129240" cy="150120"/>
            </a:xfrm>
            <a:custGeom>
              <a:avLst/>
              <a:gdLst/>
              <a:ahLst/>
              <a:rect l="l" t="t"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p:spPr>
          <p:style>
            <a:lnRef idx="0"/>
            <a:fillRef idx="0"/>
            <a:effectRef idx="0"/>
            <a:fontRef idx="minor"/>
          </p:style>
        </p:sp>
        <p:grpSp>
          <p:nvGrpSpPr>
            <p:cNvPr id="54" name="Group 54"/>
            <p:cNvGrpSpPr/>
            <p:nvPr/>
          </p:nvGrpSpPr>
          <p:grpSpPr>
            <a:xfrm>
              <a:off x="9855360" y="1773360"/>
              <a:ext cx="474480" cy="267120"/>
              <a:chOff x="9855360" y="1773360"/>
              <a:chExt cx="474480" cy="267120"/>
            </a:xfrm>
          </p:grpSpPr>
          <p:sp>
            <p:nvSpPr>
              <p:cNvPr id="55" name="CustomShape 55"/>
              <p:cNvSpPr/>
              <p:nvPr/>
            </p:nvSpPr>
            <p:spPr>
              <a:xfrm>
                <a:off x="9855360" y="1773360"/>
                <a:ext cx="474480" cy="267120"/>
              </a:xfrm>
              <a:custGeom>
                <a:avLst/>
                <a:gdLst/>
                <a:ahLst/>
                <a:rect l="l" t="t"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style>
              <a:lnRef idx="0"/>
              <a:fillRef idx="0"/>
              <a:effectRef idx="0"/>
              <a:fontRef idx="minor"/>
            </p:style>
          </p:sp>
          <p:sp>
            <p:nvSpPr>
              <p:cNvPr id="56" name="CustomShape 56"/>
              <p:cNvSpPr/>
              <p:nvPr/>
            </p:nvSpPr>
            <p:spPr>
              <a:xfrm>
                <a:off x="10065960" y="1846800"/>
                <a:ext cx="79920" cy="123480"/>
              </a:xfrm>
              <a:custGeom>
                <a:avLst/>
                <a:gdLst/>
                <a:ahLst/>
                <a:rect l="l" t="t" r="r" b="b"/>
                <a:pathLst>
                  <a:path w="48" h="74">
                    <a:moveTo>
                      <a:pt x="0" y="0"/>
                    </a:moveTo>
                    <a:lnTo>
                      <a:pt x="0" y="74"/>
                    </a:lnTo>
                    <a:lnTo>
                      <a:pt x="48" y="36"/>
                    </a:lnTo>
                    <a:lnTo>
                      <a:pt x="0" y="0"/>
                    </a:lnTo>
                    <a:close/>
                  </a:path>
                </a:pathLst>
              </a:custGeom>
              <a:solidFill>
                <a:srgbClr val="0072c6"/>
              </a:solidFill>
              <a:ln>
                <a:noFill/>
              </a:ln>
            </p:spPr>
            <p:style>
              <a:lnRef idx="0"/>
              <a:fillRef idx="0"/>
              <a:effectRef idx="0"/>
              <a:fontRef idx="minor"/>
            </p:style>
          </p:sp>
        </p:grpSp>
        <p:grpSp>
          <p:nvGrpSpPr>
            <p:cNvPr id="57" name="Group 57"/>
            <p:cNvGrpSpPr/>
            <p:nvPr/>
          </p:nvGrpSpPr>
          <p:grpSpPr>
            <a:xfrm>
              <a:off x="9258120" y="2540520"/>
              <a:ext cx="384840" cy="233640"/>
              <a:chOff x="9258120" y="2540520"/>
              <a:chExt cx="384840" cy="233640"/>
            </a:xfrm>
          </p:grpSpPr>
          <p:sp>
            <p:nvSpPr>
              <p:cNvPr id="58" name="CustomShape 58"/>
              <p:cNvSpPr/>
              <p:nvPr/>
            </p:nvSpPr>
            <p:spPr>
              <a:xfrm>
                <a:off x="9309960" y="2540520"/>
                <a:ext cx="333000" cy="188640"/>
              </a:xfrm>
              <a:custGeom>
                <a:avLst/>
                <a:gdLst/>
                <a:ahLst/>
                <a:rect l="l" t="t"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style>
              <a:lnRef idx="0"/>
              <a:fillRef idx="0"/>
              <a:effectRef idx="0"/>
              <a:fontRef idx="minor"/>
            </p:style>
          </p:sp>
          <p:sp>
            <p:nvSpPr>
              <p:cNvPr id="59" name="CustomShape 59"/>
              <p:cNvSpPr/>
              <p:nvPr/>
            </p:nvSpPr>
            <p:spPr>
              <a:xfrm>
                <a:off x="9258120" y="2585520"/>
                <a:ext cx="333000" cy="188640"/>
              </a:xfrm>
              <a:custGeom>
                <a:avLst/>
                <a:gdLst/>
                <a:ahLst/>
                <a:rect l="l" t="t"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style>
              <a:lnRef idx="0"/>
              <a:fillRef idx="0"/>
              <a:effectRef idx="0"/>
              <a:fontRef idx="minor"/>
            </p:style>
          </p:sp>
          <p:sp>
            <p:nvSpPr>
              <p:cNvPr id="60" name="CustomShape 60"/>
              <p:cNvSpPr/>
              <p:nvPr/>
            </p:nvSpPr>
            <p:spPr>
              <a:xfrm>
                <a:off x="9404640" y="2637720"/>
                <a:ext cx="56520" cy="87120"/>
              </a:xfrm>
              <a:custGeom>
                <a:avLst/>
                <a:gdLst/>
                <a:ahLst/>
                <a:rect l="l" t="t" r="r" b="b"/>
                <a:pathLst>
                  <a:path w="48" h="74">
                    <a:moveTo>
                      <a:pt x="0" y="0"/>
                    </a:moveTo>
                    <a:lnTo>
                      <a:pt x="0" y="74"/>
                    </a:lnTo>
                    <a:lnTo>
                      <a:pt x="48" y="36"/>
                    </a:lnTo>
                    <a:lnTo>
                      <a:pt x="0" y="0"/>
                    </a:lnTo>
                    <a:close/>
                  </a:path>
                </a:pathLst>
              </a:custGeom>
              <a:solidFill>
                <a:srgbClr val="0072c6"/>
              </a:solidFill>
              <a:ln>
                <a:noFill/>
              </a:ln>
            </p:spPr>
            <p:style>
              <a:lnRef idx="0"/>
              <a:fillRef idx="0"/>
              <a:effectRef idx="0"/>
              <a:fontRef idx="minor"/>
            </p:style>
          </p:sp>
        </p:grpSp>
        <p:sp>
          <p:nvSpPr>
            <p:cNvPr id="61" name="CustomShape 61"/>
            <p:cNvSpPr/>
            <p:nvPr/>
          </p:nvSpPr>
          <p:spPr>
            <a:xfrm>
              <a:off x="11744640" y="2459160"/>
              <a:ext cx="318600" cy="384840"/>
            </a:xfrm>
            <a:custGeom>
              <a:avLst/>
              <a:gdLst/>
              <a:ahLst/>
              <a:rect l="l" t="t"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style>
            <a:lnRef idx="0"/>
            <a:fillRef idx="0"/>
            <a:effectRef idx="0"/>
            <a:fontRef idx="minor"/>
          </p:style>
        </p:sp>
        <p:sp>
          <p:nvSpPr>
            <p:cNvPr id="62" name="CustomShape 62"/>
            <p:cNvSpPr/>
            <p:nvPr/>
          </p:nvSpPr>
          <p:spPr>
            <a:xfrm>
              <a:off x="9717480" y="3394440"/>
              <a:ext cx="388080" cy="304920"/>
            </a:xfrm>
            <a:custGeom>
              <a:avLst/>
              <a:gdLst/>
              <a:ahLst/>
              <a:rect l="l" t="t"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style>
            <a:lnRef idx="0"/>
            <a:fillRef idx="0"/>
            <a:effectRef idx="0"/>
            <a:fontRef idx="minor"/>
          </p:style>
        </p:sp>
        <p:grpSp>
          <p:nvGrpSpPr>
            <p:cNvPr id="63" name="Group 63"/>
            <p:cNvGrpSpPr/>
            <p:nvPr/>
          </p:nvGrpSpPr>
          <p:grpSpPr>
            <a:xfrm>
              <a:off x="11134800" y="1695240"/>
              <a:ext cx="293040" cy="434880"/>
              <a:chOff x="11134800" y="1695240"/>
              <a:chExt cx="293040" cy="434880"/>
            </a:xfrm>
          </p:grpSpPr>
          <p:sp>
            <p:nvSpPr>
              <p:cNvPr id="64" name="CustomShape 64"/>
              <p:cNvSpPr/>
              <p:nvPr/>
            </p:nvSpPr>
            <p:spPr>
              <a:xfrm>
                <a:off x="11134800" y="1695240"/>
                <a:ext cx="293040" cy="434880"/>
              </a:xfrm>
              <a:custGeom>
                <a:avLst/>
                <a:gdLst/>
                <a:ahLst/>
                <a:rect l="l" t="t"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style>
              <a:lnRef idx="0"/>
              <a:fillRef idx="0"/>
              <a:effectRef idx="0"/>
              <a:fontRef idx="minor"/>
            </p:style>
          </p:sp>
          <p:sp>
            <p:nvSpPr>
              <p:cNvPr id="65" name="CustomShape 65"/>
              <p:cNvSpPr/>
              <p:nvPr/>
            </p:nvSpPr>
            <p:spPr>
              <a:xfrm>
                <a:off x="11220120" y="1783440"/>
                <a:ext cx="119520" cy="119520"/>
              </a:xfrm>
              <a:custGeom>
                <a:avLst/>
                <a:gdLst/>
                <a:ahLst/>
                <a:rect l="l" t="t"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style>
              <a:lnRef idx="0"/>
              <a:fillRef idx="0"/>
              <a:effectRef idx="0"/>
              <a:fontRef idx="minor"/>
            </p:style>
          </p:sp>
        </p:grpSp>
        <p:grpSp>
          <p:nvGrpSpPr>
            <p:cNvPr id="66" name="Group 66"/>
            <p:cNvGrpSpPr/>
            <p:nvPr/>
          </p:nvGrpSpPr>
          <p:grpSpPr>
            <a:xfrm>
              <a:off x="11331360" y="3397680"/>
              <a:ext cx="409680" cy="278640"/>
              <a:chOff x="11331360" y="3397680"/>
              <a:chExt cx="409680" cy="278640"/>
            </a:xfrm>
          </p:grpSpPr>
          <p:sp>
            <p:nvSpPr>
              <p:cNvPr id="67" name="CustomShape 67"/>
              <p:cNvSpPr/>
              <p:nvPr/>
            </p:nvSpPr>
            <p:spPr>
              <a:xfrm>
                <a:off x="11331360" y="3397680"/>
                <a:ext cx="409680" cy="278640"/>
              </a:xfrm>
              <a:custGeom>
                <a:avLst/>
                <a:gdLst/>
                <a:ahLst/>
                <a:rect l="l" t="t"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style>
              <a:lnRef idx="0"/>
              <a:fillRef idx="0"/>
              <a:effectRef idx="0"/>
              <a:fontRef idx="minor"/>
            </p:style>
          </p:sp>
          <p:sp>
            <p:nvSpPr>
              <p:cNvPr id="68" name="CustomShape 68"/>
              <p:cNvSpPr/>
              <p:nvPr/>
            </p:nvSpPr>
            <p:spPr>
              <a:xfrm>
                <a:off x="11575440" y="3471840"/>
                <a:ext cx="80280" cy="128160"/>
              </a:xfrm>
              <a:custGeom>
                <a:avLst/>
                <a:gdLst/>
                <a:ahLst/>
                <a:rect l="l" t="t"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style>
              <a:lnRef idx="0"/>
              <a:fillRef idx="0"/>
              <a:effectRef idx="0"/>
              <a:fontRef idx="minor"/>
            </p:style>
          </p:sp>
          <p:sp>
            <p:nvSpPr>
              <p:cNvPr id="69" name="CustomShape 69"/>
              <p:cNvSpPr/>
              <p:nvPr/>
            </p:nvSpPr>
            <p:spPr>
              <a:xfrm>
                <a:off x="11427480" y="3474000"/>
                <a:ext cx="123840" cy="25920"/>
              </a:xfrm>
              <a:prstGeom prst="rect">
                <a:avLst/>
              </a:prstGeom>
              <a:solidFill>
                <a:srgbClr val="0072c6"/>
              </a:solidFill>
              <a:ln>
                <a:noFill/>
              </a:ln>
            </p:spPr>
            <p:style>
              <a:lnRef idx="0"/>
              <a:fillRef idx="0"/>
              <a:effectRef idx="0"/>
              <a:fontRef idx="minor"/>
            </p:style>
          </p:sp>
          <p:sp>
            <p:nvSpPr>
              <p:cNvPr id="70" name="CustomShape 70"/>
              <p:cNvSpPr/>
              <p:nvPr/>
            </p:nvSpPr>
            <p:spPr>
              <a:xfrm>
                <a:off x="11427480" y="3522240"/>
                <a:ext cx="123840" cy="25920"/>
              </a:xfrm>
              <a:prstGeom prst="rect">
                <a:avLst/>
              </a:prstGeom>
              <a:solidFill>
                <a:srgbClr val="0072c6"/>
              </a:solidFill>
              <a:ln>
                <a:noFill/>
              </a:ln>
            </p:spPr>
            <p:style>
              <a:lnRef idx="0"/>
              <a:fillRef idx="0"/>
              <a:effectRef idx="0"/>
              <a:fontRef idx="minor"/>
            </p:style>
          </p:sp>
          <p:sp>
            <p:nvSpPr>
              <p:cNvPr id="71" name="CustomShape 71"/>
              <p:cNvSpPr/>
              <p:nvPr/>
            </p:nvSpPr>
            <p:spPr>
              <a:xfrm>
                <a:off x="11427480" y="3572280"/>
                <a:ext cx="123840" cy="25920"/>
              </a:xfrm>
              <a:prstGeom prst="rect">
                <a:avLst/>
              </a:prstGeom>
              <a:solidFill>
                <a:srgbClr val="0072c6"/>
              </a:solidFill>
              <a:ln>
                <a:noFill/>
              </a:ln>
            </p:spPr>
            <p:style>
              <a:lnRef idx="0"/>
              <a:fillRef idx="0"/>
              <a:effectRef idx="0"/>
              <a:fontRef idx="minor"/>
            </p:style>
          </p:sp>
        </p:grpSp>
        <p:grpSp>
          <p:nvGrpSpPr>
            <p:cNvPr id="72" name="Group 72"/>
            <p:cNvGrpSpPr/>
            <p:nvPr/>
          </p:nvGrpSpPr>
          <p:grpSpPr>
            <a:xfrm>
              <a:off x="9717120" y="2365560"/>
              <a:ext cx="1962720" cy="1329120"/>
              <a:chOff x="9717120" y="2365560"/>
              <a:chExt cx="1962720" cy="1329120"/>
            </a:xfrm>
          </p:grpSpPr>
          <p:sp>
            <p:nvSpPr>
              <p:cNvPr id="73" name="CustomShape 73"/>
              <p:cNvSpPr/>
              <p:nvPr/>
            </p:nvSpPr>
            <p:spPr>
              <a:xfrm>
                <a:off x="11544840" y="2574000"/>
                <a:ext cx="135000" cy="213480"/>
              </a:xfrm>
              <a:custGeom>
                <a:avLst/>
                <a:gdLst/>
                <a:ahLst/>
                <a:rect l="l" t="t"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style>
              <a:lnRef idx="0"/>
              <a:fillRef idx="0"/>
              <a:effectRef idx="0"/>
              <a:fontRef idx="minor"/>
            </p:style>
          </p:sp>
          <p:sp>
            <p:nvSpPr>
              <p:cNvPr id="74" name="CustomShape 74"/>
              <p:cNvSpPr/>
              <p:nvPr/>
            </p:nvSpPr>
            <p:spPr>
              <a:xfrm>
                <a:off x="9717120" y="2574000"/>
                <a:ext cx="137880" cy="213480"/>
              </a:xfrm>
              <a:custGeom>
                <a:avLst/>
                <a:gdLst/>
                <a:ahLst/>
                <a:rect l="l" t="t"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style>
              <a:lnRef idx="0"/>
              <a:fillRef idx="0"/>
              <a:effectRef idx="0"/>
              <a:fontRef idx="minor"/>
            </p:style>
          </p:sp>
          <p:sp>
            <p:nvSpPr>
              <p:cNvPr id="75" name="CustomShape 75"/>
              <p:cNvSpPr/>
              <p:nvPr/>
            </p:nvSpPr>
            <p:spPr>
              <a:xfrm>
                <a:off x="9757800" y="2725920"/>
                <a:ext cx="1883880" cy="968760"/>
              </a:xfrm>
              <a:custGeom>
                <a:avLst/>
                <a:gdLst/>
                <a:ahLst/>
                <a:rect l="l" t="t"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bfbfbf"/>
              </a:solidFill>
              <a:ln>
                <a:noFill/>
              </a:ln>
            </p:spPr>
            <p:style>
              <a:lnRef idx="0"/>
              <a:fillRef idx="0"/>
              <a:effectRef idx="0"/>
              <a:fontRef idx="minor"/>
            </p:style>
          </p:sp>
          <p:sp>
            <p:nvSpPr>
              <p:cNvPr id="76" name="CustomShape 76"/>
              <p:cNvSpPr/>
              <p:nvPr/>
            </p:nvSpPr>
            <p:spPr>
              <a:xfrm>
                <a:off x="9757800" y="2725920"/>
                <a:ext cx="1883880" cy="340920"/>
              </a:xfrm>
              <a:custGeom>
                <a:avLst/>
                <a:gdLst/>
                <a:ahLst/>
                <a:rect l="l" t="t"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style>
              <a:lnRef idx="0"/>
              <a:fillRef idx="0"/>
              <a:effectRef idx="0"/>
              <a:fontRef idx="minor"/>
            </p:style>
          </p:sp>
          <p:sp>
            <p:nvSpPr>
              <p:cNvPr id="77" name="CustomShape 77"/>
              <p:cNvSpPr/>
              <p:nvPr/>
            </p:nvSpPr>
            <p:spPr>
              <a:xfrm>
                <a:off x="10272240" y="2365560"/>
                <a:ext cx="294840" cy="294840"/>
              </a:xfrm>
              <a:custGeom>
                <a:avLst/>
                <a:gdLst/>
                <a:ahLst/>
                <a:rect l="l" t="t" r="r" b="b"/>
                <a:pathLst>
                  <a:path w="232" h="232">
                    <a:moveTo>
                      <a:pt x="92" y="232"/>
                    </a:moveTo>
                    <a:cubicBezTo>
                      <a:pt x="92" y="232"/>
                      <a:pt x="0" y="92"/>
                      <a:pt x="139" y="0"/>
                    </a:cubicBezTo>
                    <a:cubicBezTo>
                      <a:pt x="139" y="0"/>
                      <a:pt x="232" y="139"/>
                      <a:pt x="92" y="232"/>
                    </a:cubicBezTo>
                    <a:close/>
                  </a:path>
                </a:pathLst>
              </a:custGeom>
              <a:solidFill>
                <a:srgbClr val="e81123"/>
              </a:solidFill>
              <a:ln>
                <a:noFill/>
              </a:ln>
            </p:spPr>
            <p:style>
              <a:lnRef idx="0"/>
              <a:fillRef idx="0"/>
              <a:effectRef idx="0"/>
              <a:fontRef idx="minor"/>
            </p:style>
          </p:sp>
          <p:sp>
            <p:nvSpPr>
              <p:cNvPr id="78" name="CustomShape 78"/>
              <p:cNvSpPr/>
              <p:nvPr/>
            </p:nvSpPr>
            <p:spPr>
              <a:xfrm>
                <a:off x="10234440" y="2438640"/>
                <a:ext cx="281160" cy="281160"/>
              </a:xfrm>
              <a:custGeom>
                <a:avLst/>
                <a:gdLst/>
                <a:ahLst/>
                <a:rect l="l" t="t" r="r" b="b"/>
                <a:pathLst>
                  <a:path w="220" h="221">
                    <a:moveTo>
                      <a:pt x="153" y="221"/>
                    </a:moveTo>
                    <a:cubicBezTo>
                      <a:pt x="153" y="221"/>
                      <a:pt x="0" y="153"/>
                      <a:pt x="67" y="0"/>
                    </a:cubicBezTo>
                    <a:cubicBezTo>
                      <a:pt x="67" y="0"/>
                      <a:pt x="220" y="68"/>
                      <a:pt x="153" y="221"/>
                    </a:cubicBezTo>
                    <a:close/>
                  </a:path>
                </a:pathLst>
              </a:custGeom>
              <a:solidFill>
                <a:srgbClr val="e81123"/>
              </a:solidFill>
              <a:ln>
                <a:noFill/>
              </a:ln>
            </p:spPr>
            <p:style>
              <a:lnRef idx="0"/>
              <a:fillRef idx="0"/>
              <a:effectRef idx="0"/>
              <a:fontRef idx="minor"/>
            </p:style>
          </p:sp>
          <p:sp>
            <p:nvSpPr>
              <p:cNvPr id="79" name="CustomShape 79"/>
              <p:cNvSpPr/>
              <p:nvPr/>
            </p:nvSpPr>
            <p:spPr>
              <a:xfrm>
                <a:off x="10320840" y="2579760"/>
                <a:ext cx="273240" cy="286560"/>
              </a:xfrm>
              <a:custGeom>
                <a:avLst/>
                <a:gdLst/>
                <a:ahLst/>
                <a:rect l="l" t="t" r="r" b="b"/>
                <a:pathLst>
                  <a:path w="216" h="224">
                    <a:moveTo>
                      <a:pt x="216" y="156"/>
                    </a:moveTo>
                    <a:cubicBezTo>
                      <a:pt x="206" y="160"/>
                      <a:pt x="63" y="224"/>
                      <a:pt x="0" y="61"/>
                    </a:cubicBezTo>
                    <a:cubicBezTo>
                      <a:pt x="0" y="61"/>
                      <a:pt x="156" y="0"/>
                      <a:pt x="216" y="156"/>
                    </a:cubicBezTo>
                    <a:close/>
                  </a:path>
                </a:pathLst>
              </a:custGeom>
              <a:solidFill>
                <a:srgbClr val="e81123"/>
              </a:solidFill>
              <a:ln>
                <a:noFill/>
              </a:ln>
            </p:spPr>
            <p:style>
              <a:lnRef idx="0"/>
              <a:fillRef idx="0"/>
              <a:effectRef idx="0"/>
              <a:fontRef idx="minor"/>
            </p:style>
          </p:sp>
          <p:sp>
            <p:nvSpPr>
              <p:cNvPr id="80" name="CustomShape 80"/>
              <p:cNvSpPr/>
              <p:nvPr/>
            </p:nvSpPr>
            <p:spPr>
              <a:xfrm>
                <a:off x="10388520" y="2568600"/>
                <a:ext cx="224280" cy="189000"/>
              </a:xfrm>
              <a:custGeom>
                <a:avLst/>
                <a:gdLst/>
                <a:ahLst/>
                <a:rect l="l" t="t" r="r" b="b"/>
                <a:pathLst>
                  <a:path w="83" h="70">
                    <a:moveTo>
                      <a:pt x="83" y="31"/>
                    </a:moveTo>
                    <a:lnTo>
                      <a:pt x="65" y="70"/>
                    </a:lnTo>
                    <a:lnTo>
                      <a:pt x="0" y="39"/>
                    </a:lnTo>
                    <a:lnTo>
                      <a:pt x="18" y="0"/>
                    </a:lnTo>
                    <a:lnTo>
                      <a:pt x="83" y="31"/>
                    </a:lnTo>
                    <a:close/>
                  </a:path>
                </a:pathLst>
              </a:custGeom>
              <a:solidFill>
                <a:srgbClr val="e81123"/>
              </a:solidFill>
              <a:ln>
                <a:noFill/>
              </a:ln>
            </p:spPr>
            <p:style>
              <a:lnRef idx="0"/>
              <a:fillRef idx="0"/>
              <a:effectRef idx="0"/>
              <a:fontRef idx="minor"/>
            </p:style>
          </p:sp>
          <p:sp>
            <p:nvSpPr>
              <p:cNvPr id="81" name="CustomShape 81"/>
              <p:cNvSpPr/>
              <p:nvPr/>
            </p:nvSpPr>
            <p:spPr>
              <a:xfrm>
                <a:off x="10418400" y="2457720"/>
                <a:ext cx="375840" cy="419400"/>
              </a:xfrm>
              <a:custGeom>
                <a:avLst/>
                <a:gdLst/>
                <a:ahLst/>
                <a:rect l="l" t="t"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style>
              <a:lnRef idx="0"/>
              <a:fillRef idx="0"/>
              <a:effectRef idx="0"/>
              <a:fontRef idx="minor"/>
            </p:style>
          </p:sp>
          <p:sp>
            <p:nvSpPr>
              <p:cNvPr id="82" name="CustomShape 82"/>
              <p:cNvSpPr/>
              <p:nvPr/>
            </p:nvSpPr>
            <p:spPr>
              <a:xfrm>
                <a:off x="10572840" y="2547000"/>
                <a:ext cx="18720" cy="18720"/>
              </a:xfrm>
              <a:custGeom>
                <a:avLst/>
                <a:gdLst/>
                <a:ahLst/>
                <a:rect l="l" t="t"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style>
              <a:lnRef idx="0"/>
              <a:fillRef idx="0"/>
              <a:effectRef idx="0"/>
              <a:fontRef idx="minor"/>
            </p:style>
          </p:sp>
          <p:sp>
            <p:nvSpPr>
              <p:cNvPr id="83" name="CustomShape 83"/>
              <p:cNvSpPr/>
              <p:nvPr/>
            </p:nvSpPr>
            <p:spPr>
              <a:xfrm>
                <a:off x="10610640" y="2644560"/>
                <a:ext cx="181080" cy="232560"/>
              </a:xfrm>
              <a:custGeom>
                <a:avLst/>
                <a:gdLst/>
                <a:ahLst/>
                <a:rect l="l" t="t"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style>
              <a:lnRef idx="0"/>
              <a:fillRef idx="0"/>
              <a:effectRef idx="0"/>
              <a:fontRef idx="minor"/>
            </p:style>
          </p:sp>
        </p:grpSp>
      </p:gr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1681560" y="720"/>
            <a:ext cx="548280" cy="548280"/>
          </a:xfrm>
          <a:prstGeom prst="rect">
            <a:avLst/>
          </a:prstGeom>
          <a:solidFill>
            <a:srgbClr val="4668c5"/>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70</a:t>
            </a:r>
            <a:endParaRPr b="0" lang="en-US" sz="900" spc="-1" strike="noStrike">
              <a:latin typeface="Arial"/>
            </a:endParaRPr>
          </a:p>
          <a:p>
            <a:pPr>
              <a:lnSpc>
                <a:spcPct val="90000"/>
              </a:lnSpc>
            </a:pPr>
            <a:r>
              <a:rPr b="0" lang="en-US" sz="900" spc="-1" strike="noStrike">
                <a:solidFill>
                  <a:srgbClr val="ffffff"/>
                </a:solidFill>
                <a:latin typeface="Segoe UI"/>
                <a:ea typeface="Segoe UI"/>
              </a:rPr>
              <a:t>104</a:t>
            </a:r>
            <a:endParaRPr b="0" lang="en-US" sz="900" spc="-1" strike="noStrike">
              <a:latin typeface="Arial"/>
            </a:endParaRPr>
          </a:p>
          <a:p>
            <a:pPr>
              <a:lnSpc>
                <a:spcPct val="90000"/>
              </a:lnSpc>
            </a:pPr>
            <a:r>
              <a:rPr b="0" lang="en-US" sz="900" spc="-1" strike="noStrike">
                <a:solidFill>
                  <a:srgbClr val="ffffff"/>
                </a:solidFill>
                <a:latin typeface="Segoe UI"/>
                <a:ea typeface="Segoe UI"/>
              </a:rPr>
              <a:t>197</a:t>
            </a:r>
            <a:endParaRPr b="0" lang="en-US" sz="900" spc="-1" strike="noStrike">
              <a:latin typeface="Arial"/>
            </a:endParaRPr>
          </a:p>
        </p:txBody>
      </p:sp>
      <p:sp>
        <p:nvSpPr>
          <p:cNvPr id="121" name="CustomShape 2"/>
          <p:cNvSpPr/>
          <p:nvPr/>
        </p:nvSpPr>
        <p:spPr>
          <a:xfrm>
            <a:off x="-1133640" y="720"/>
            <a:ext cx="548280" cy="548280"/>
          </a:xfrm>
          <a:prstGeom prst="rect">
            <a:avLst/>
          </a:prstGeom>
          <a:solidFill>
            <a:srgbClr val="00188f"/>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24</a:t>
            </a:r>
            <a:endParaRPr b="0" lang="en-US" sz="900" spc="-1" strike="noStrike">
              <a:latin typeface="Arial"/>
            </a:endParaRPr>
          </a:p>
          <a:p>
            <a:pPr>
              <a:lnSpc>
                <a:spcPct val="90000"/>
              </a:lnSpc>
            </a:pPr>
            <a:r>
              <a:rPr b="0" lang="en-US" sz="900" spc="-1" strike="noStrike">
                <a:solidFill>
                  <a:srgbClr val="ffffff"/>
                </a:solidFill>
                <a:latin typeface="Segoe UI"/>
                <a:ea typeface="Segoe UI"/>
              </a:rPr>
              <a:t>143</a:t>
            </a:r>
            <a:endParaRPr b="0" lang="en-US" sz="900" spc="-1" strike="noStrike">
              <a:latin typeface="Arial"/>
            </a:endParaRPr>
          </a:p>
        </p:txBody>
      </p:sp>
      <p:sp>
        <p:nvSpPr>
          <p:cNvPr id="122" name="CustomShape 3"/>
          <p:cNvSpPr/>
          <p:nvPr/>
        </p:nvSpPr>
        <p:spPr>
          <a:xfrm>
            <a:off x="-576720" y="720"/>
            <a:ext cx="548280" cy="548280"/>
          </a:xfrm>
          <a:prstGeom prst="rect">
            <a:avLst/>
          </a:prstGeom>
          <a:solidFill>
            <a:srgbClr val="00205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32</a:t>
            </a:r>
            <a:endParaRPr b="0" lang="en-US" sz="900" spc="-1" strike="noStrike">
              <a:latin typeface="Arial"/>
            </a:endParaRPr>
          </a:p>
          <a:p>
            <a:pPr>
              <a:lnSpc>
                <a:spcPct val="90000"/>
              </a:lnSpc>
            </a:pPr>
            <a:r>
              <a:rPr b="0" lang="en-US" sz="900" spc="-1" strike="noStrike">
                <a:solidFill>
                  <a:srgbClr val="ffffff"/>
                </a:solidFill>
                <a:latin typeface="Segoe UI"/>
                <a:ea typeface="Segoe UI"/>
              </a:rPr>
              <a:t>80</a:t>
            </a:r>
            <a:endParaRPr b="0" lang="en-US" sz="900" spc="-1" strike="noStrike">
              <a:latin typeface="Arial"/>
            </a:endParaRPr>
          </a:p>
          <a:p>
            <a:pPr>
              <a:lnSpc>
                <a:spcPct val="90000"/>
              </a:lnSpc>
            </a:pPr>
            <a:endParaRPr b="0" lang="en-US" sz="900" spc="-1" strike="noStrike">
              <a:latin typeface="Arial"/>
            </a:endParaRPr>
          </a:p>
        </p:txBody>
      </p:sp>
      <p:sp>
        <p:nvSpPr>
          <p:cNvPr id="123" name="CustomShape 4"/>
          <p:cNvSpPr/>
          <p:nvPr/>
        </p:nvSpPr>
        <p:spPr>
          <a:xfrm>
            <a:off x="-1681200" y="1104120"/>
            <a:ext cx="548280" cy="548280"/>
          </a:xfrm>
          <a:prstGeom prst="rect">
            <a:avLst/>
          </a:prstGeom>
          <a:solidFill>
            <a:srgbClr val="00d8cc"/>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216</a:t>
            </a:r>
            <a:endParaRPr b="0" lang="en-US" sz="900" spc="-1" strike="noStrike">
              <a:latin typeface="Arial"/>
            </a:endParaRPr>
          </a:p>
          <a:p>
            <a:pPr>
              <a:lnSpc>
                <a:spcPct val="90000"/>
              </a:lnSpc>
            </a:pPr>
            <a:r>
              <a:rPr b="0" lang="en-US" sz="900" spc="-1" strike="noStrike">
                <a:solidFill>
                  <a:srgbClr val="000000"/>
                </a:solidFill>
                <a:latin typeface="Segoe UI"/>
                <a:ea typeface="Segoe UI"/>
              </a:rPr>
              <a:t>204</a:t>
            </a:r>
            <a:endParaRPr b="0" lang="en-US" sz="900" spc="-1" strike="noStrike">
              <a:latin typeface="Arial"/>
            </a:endParaRPr>
          </a:p>
        </p:txBody>
      </p:sp>
      <p:sp>
        <p:nvSpPr>
          <p:cNvPr id="124" name="CustomShape 5"/>
          <p:cNvSpPr/>
          <p:nvPr/>
        </p:nvSpPr>
        <p:spPr>
          <a:xfrm>
            <a:off x="-1134000" y="1104120"/>
            <a:ext cx="548280" cy="548280"/>
          </a:xfrm>
          <a:prstGeom prst="rect">
            <a:avLst/>
          </a:prstGeom>
          <a:solidFill>
            <a:srgbClr val="00b294"/>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178</a:t>
            </a:r>
            <a:endParaRPr b="0" lang="en-US" sz="900" spc="-1" strike="noStrike">
              <a:latin typeface="Arial"/>
            </a:endParaRPr>
          </a:p>
          <a:p>
            <a:pPr>
              <a:lnSpc>
                <a:spcPct val="90000"/>
              </a:lnSpc>
            </a:pPr>
            <a:r>
              <a:rPr b="0" lang="en-US" sz="900" spc="-1" strike="noStrike">
                <a:solidFill>
                  <a:srgbClr val="000000"/>
                </a:solidFill>
                <a:latin typeface="Segoe UI"/>
                <a:ea typeface="Segoe UI"/>
              </a:rPr>
              <a:t>148</a:t>
            </a:r>
            <a:endParaRPr b="0" lang="en-US" sz="900" spc="-1" strike="noStrike">
              <a:latin typeface="Arial"/>
            </a:endParaRPr>
          </a:p>
        </p:txBody>
      </p:sp>
      <p:sp>
        <p:nvSpPr>
          <p:cNvPr id="125" name="CustomShape 6"/>
          <p:cNvSpPr/>
          <p:nvPr/>
        </p:nvSpPr>
        <p:spPr>
          <a:xfrm>
            <a:off x="-576720" y="1104120"/>
            <a:ext cx="548280" cy="548280"/>
          </a:xfrm>
          <a:prstGeom prst="rect">
            <a:avLst/>
          </a:prstGeom>
          <a:solidFill>
            <a:srgbClr val="008272"/>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130</a:t>
            </a:r>
            <a:endParaRPr b="0" lang="en-US" sz="900" spc="-1" strike="noStrike">
              <a:latin typeface="Arial"/>
            </a:endParaRPr>
          </a:p>
          <a:p>
            <a:pPr>
              <a:lnSpc>
                <a:spcPct val="90000"/>
              </a:lnSpc>
            </a:pPr>
            <a:r>
              <a:rPr b="0" lang="en-US" sz="900" spc="-1" strike="noStrike">
                <a:solidFill>
                  <a:srgbClr val="ffffff"/>
                </a:solidFill>
                <a:latin typeface="Segoe UI"/>
                <a:ea typeface="Segoe UI"/>
              </a:rPr>
              <a:t>114</a:t>
            </a:r>
            <a:endParaRPr b="0" lang="en-US" sz="900" spc="-1" strike="noStrike">
              <a:latin typeface="Arial"/>
            </a:endParaRPr>
          </a:p>
        </p:txBody>
      </p:sp>
      <p:sp>
        <p:nvSpPr>
          <p:cNvPr id="126" name="CustomShape 7"/>
          <p:cNvSpPr/>
          <p:nvPr/>
        </p:nvSpPr>
        <p:spPr>
          <a:xfrm>
            <a:off x="-1671120" y="2214000"/>
            <a:ext cx="558000" cy="548280"/>
          </a:xfrm>
          <a:prstGeom prst="rect">
            <a:avLst/>
          </a:prstGeom>
          <a:solidFill>
            <a:srgbClr val="bad80a"/>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186</a:t>
            </a:r>
            <a:endParaRPr b="0" lang="en-US" sz="900" spc="-1" strike="noStrike">
              <a:latin typeface="Arial"/>
            </a:endParaRPr>
          </a:p>
          <a:p>
            <a:pPr>
              <a:lnSpc>
                <a:spcPct val="90000"/>
              </a:lnSpc>
            </a:pPr>
            <a:r>
              <a:rPr b="0" lang="en-US" sz="900" spc="-1" strike="noStrike">
                <a:solidFill>
                  <a:srgbClr val="000000"/>
                </a:solidFill>
                <a:latin typeface="Segoe UI"/>
                <a:ea typeface="Segoe UI"/>
              </a:rPr>
              <a:t>216</a:t>
            </a:r>
            <a:endParaRPr b="0" lang="en-US" sz="900" spc="-1" strike="noStrike">
              <a:latin typeface="Arial"/>
            </a:endParaRPr>
          </a:p>
          <a:p>
            <a:pPr>
              <a:lnSpc>
                <a:spcPct val="90000"/>
              </a:lnSpc>
            </a:pPr>
            <a:r>
              <a:rPr b="0" lang="en-US" sz="900" spc="-1" strike="noStrike">
                <a:solidFill>
                  <a:srgbClr val="000000"/>
                </a:solidFill>
                <a:latin typeface="Segoe UI"/>
                <a:ea typeface="Segoe UI"/>
              </a:rPr>
              <a:t>10</a:t>
            </a:r>
            <a:endParaRPr b="0" lang="en-US" sz="900" spc="-1" strike="noStrike">
              <a:latin typeface="Arial"/>
            </a:endParaRPr>
          </a:p>
        </p:txBody>
      </p:sp>
      <p:sp>
        <p:nvSpPr>
          <p:cNvPr id="127" name="CustomShape 8"/>
          <p:cNvSpPr/>
          <p:nvPr/>
        </p:nvSpPr>
        <p:spPr>
          <a:xfrm>
            <a:off x="-1122120" y="2214000"/>
            <a:ext cx="553680" cy="548280"/>
          </a:xfrm>
          <a:prstGeom prst="rect">
            <a:avLst/>
          </a:prstGeom>
          <a:solidFill>
            <a:srgbClr val="7fba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127</a:t>
            </a:r>
            <a:endParaRPr b="0" lang="en-US" sz="900" spc="-1" strike="noStrike">
              <a:latin typeface="Arial"/>
            </a:endParaRPr>
          </a:p>
          <a:p>
            <a:pPr>
              <a:lnSpc>
                <a:spcPct val="90000"/>
              </a:lnSpc>
            </a:pPr>
            <a:r>
              <a:rPr b="0" lang="en-US" sz="900" spc="-1" strike="noStrike">
                <a:solidFill>
                  <a:srgbClr val="000000"/>
                </a:solidFill>
                <a:latin typeface="Segoe UI"/>
                <a:ea typeface="Segoe UI"/>
              </a:rPr>
              <a:t>186</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128" name="CustomShape 9"/>
          <p:cNvSpPr/>
          <p:nvPr/>
        </p:nvSpPr>
        <p:spPr>
          <a:xfrm>
            <a:off x="-566640" y="2214000"/>
            <a:ext cx="548280" cy="548280"/>
          </a:xfrm>
          <a:prstGeom prst="rect">
            <a:avLst/>
          </a:prstGeom>
          <a:solidFill>
            <a:srgbClr val="008a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138</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p:txBody>
      </p:sp>
      <p:sp>
        <p:nvSpPr>
          <p:cNvPr id="129" name="CustomShape 10"/>
          <p:cNvSpPr/>
          <p:nvPr/>
        </p:nvSpPr>
        <p:spPr>
          <a:xfrm>
            <a:off x="-1692000" y="3309840"/>
            <a:ext cx="567720" cy="548280"/>
          </a:xfrm>
          <a:prstGeom prst="rect">
            <a:avLst/>
          </a:prstGeom>
          <a:solidFill>
            <a:srgbClr val="ffb9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185</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130" name="CustomShape 11"/>
          <p:cNvSpPr/>
          <p:nvPr/>
        </p:nvSpPr>
        <p:spPr>
          <a:xfrm>
            <a:off x="-1135080" y="3309840"/>
            <a:ext cx="558000" cy="548280"/>
          </a:xfrm>
          <a:prstGeom prst="rect">
            <a:avLst/>
          </a:prstGeom>
          <a:solidFill>
            <a:srgbClr val="ff8c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140</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131" name="CustomShape 12"/>
          <p:cNvSpPr/>
          <p:nvPr/>
        </p:nvSpPr>
        <p:spPr>
          <a:xfrm>
            <a:off x="-578160" y="3309840"/>
            <a:ext cx="548280" cy="548280"/>
          </a:xfrm>
          <a:prstGeom prst="rect">
            <a:avLst/>
          </a:prstGeom>
          <a:solidFill>
            <a:srgbClr val="dc3c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220</a:t>
            </a:r>
            <a:endParaRPr b="0" lang="en-US" sz="900" spc="-1" strike="noStrike">
              <a:latin typeface="Arial"/>
            </a:endParaRPr>
          </a:p>
          <a:p>
            <a:pPr>
              <a:lnSpc>
                <a:spcPct val="90000"/>
              </a:lnSpc>
            </a:pPr>
            <a:r>
              <a:rPr b="0" lang="en-US" sz="900" spc="-1" strike="noStrike">
                <a:solidFill>
                  <a:srgbClr val="ffffff"/>
                </a:solidFill>
                <a:latin typeface="Segoe UI"/>
                <a:ea typeface="Segoe UI"/>
              </a:rPr>
              <a:t>60</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p:txBody>
      </p:sp>
      <p:sp>
        <p:nvSpPr>
          <p:cNvPr id="132" name="CustomShape 13"/>
          <p:cNvSpPr/>
          <p:nvPr/>
        </p:nvSpPr>
        <p:spPr>
          <a:xfrm>
            <a:off x="-1684080" y="4403160"/>
            <a:ext cx="561600" cy="548280"/>
          </a:xfrm>
          <a:prstGeom prst="rect">
            <a:avLst/>
          </a:prstGeom>
          <a:solidFill>
            <a:srgbClr val="f472d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244</a:t>
            </a:r>
            <a:endParaRPr b="0" lang="en-US" sz="900" spc="-1" strike="noStrike">
              <a:latin typeface="Arial"/>
            </a:endParaRPr>
          </a:p>
          <a:p>
            <a:pPr>
              <a:lnSpc>
                <a:spcPct val="90000"/>
              </a:lnSpc>
            </a:pPr>
            <a:r>
              <a:rPr b="0" lang="en-US" sz="900" spc="-1" strike="noStrike">
                <a:solidFill>
                  <a:srgbClr val="000000"/>
                </a:solidFill>
                <a:latin typeface="Segoe UI"/>
                <a:ea typeface="Segoe UI"/>
              </a:rPr>
              <a:t>114</a:t>
            </a:r>
            <a:endParaRPr b="0" lang="en-US" sz="900" spc="-1" strike="noStrike">
              <a:latin typeface="Arial"/>
            </a:endParaRPr>
          </a:p>
          <a:p>
            <a:pPr>
              <a:lnSpc>
                <a:spcPct val="90000"/>
              </a:lnSpc>
            </a:pPr>
            <a:r>
              <a:rPr b="0" lang="en-US" sz="900" spc="-1" strike="noStrike">
                <a:solidFill>
                  <a:srgbClr val="000000"/>
                </a:solidFill>
                <a:latin typeface="Segoe UI"/>
                <a:ea typeface="Segoe UI"/>
              </a:rPr>
              <a:t>208</a:t>
            </a:r>
            <a:endParaRPr b="0" lang="en-US" sz="900" spc="-1" strike="noStrike">
              <a:latin typeface="Arial"/>
            </a:endParaRPr>
          </a:p>
        </p:txBody>
      </p:sp>
      <p:sp>
        <p:nvSpPr>
          <p:cNvPr id="133" name="CustomShape 14"/>
          <p:cNvSpPr/>
          <p:nvPr/>
        </p:nvSpPr>
        <p:spPr>
          <a:xfrm>
            <a:off x="-1130040" y="4403160"/>
            <a:ext cx="548280" cy="548280"/>
          </a:xfrm>
          <a:prstGeom prst="rect">
            <a:avLst/>
          </a:prstGeom>
          <a:solidFill>
            <a:srgbClr val="ec008c"/>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236</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140</a:t>
            </a:r>
            <a:endParaRPr b="0" lang="en-US" sz="900" spc="-1" strike="noStrike">
              <a:latin typeface="Arial"/>
            </a:endParaRPr>
          </a:p>
        </p:txBody>
      </p:sp>
      <p:sp>
        <p:nvSpPr>
          <p:cNvPr id="134" name="CustomShape 15"/>
          <p:cNvSpPr/>
          <p:nvPr/>
        </p:nvSpPr>
        <p:spPr>
          <a:xfrm>
            <a:off x="-581400" y="4403160"/>
            <a:ext cx="548280" cy="548280"/>
          </a:xfrm>
          <a:prstGeom prst="rect">
            <a:avLst/>
          </a:prstGeom>
          <a:solidFill>
            <a:srgbClr val="b4009e"/>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180</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158</a:t>
            </a:r>
            <a:endParaRPr b="0" lang="en-US" sz="900" spc="-1" strike="noStrike">
              <a:latin typeface="Arial"/>
            </a:endParaRPr>
          </a:p>
        </p:txBody>
      </p:sp>
      <p:sp>
        <p:nvSpPr>
          <p:cNvPr id="135" name="CustomShape 16"/>
          <p:cNvSpPr/>
          <p:nvPr/>
        </p:nvSpPr>
        <p:spPr>
          <a:xfrm>
            <a:off x="-1681200" y="556200"/>
            <a:ext cx="548280" cy="548280"/>
          </a:xfrm>
          <a:prstGeom prst="rect">
            <a:avLst/>
          </a:prstGeom>
          <a:solidFill>
            <a:srgbClr val="6dc2e9"/>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109</a:t>
            </a:r>
            <a:endParaRPr b="0" lang="en-US" sz="900" spc="-1" strike="noStrike">
              <a:latin typeface="Arial"/>
            </a:endParaRPr>
          </a:p>
          <a:p>
            <a:pPr>
              <a:lnSpc>
                <a:spcPct val="90000"/>
              </a:lnSpc>
            </a:pPr>
            <a:r>
              <a:rPr b="0" lang="en-US" sz="900" spc="-1" strike="noStrike">
                <a:solidFill>
                  <a:srgbClr val="000000"/>
                </a:solidFill>
                <a:latin typeface="Segoe UI"/>
                <a:ea typeface="Segoe UI"/>
              </a:rPr>
              <a:t>194</a:t>
            </a:r>
            <a:endParaRPr b="0" lang="en-US" sz="900" spc="-1" strike="noStrike">
              <a:latin typeface="Arial"/>
            </a:endParaRPr>
          </a:p>
          <a:p>
            <a:pPr>
              <a:lnSpc>
                <a:spcPct val="90000"/>
              </a:lnSpc>
            </a:pPr>
            <a:r>
              <a:rPr b="0" lang="en-US" sz="900" spc="-1" strike="noStrike">
                <a:solidFill>
                  <a:srgbClr val="000000"/>
                </a:solidFill>
                <a:latin typeface="Segoe UI"/>
                <a:ea typeface="Segoe UI"/>
              </a:rPr>
              <a:t>233</a:t>
            </a:r>
            <a:endParaRPr b="0" lang="en-US" sz="900" spc="-1" strike="noStrike">
              <a:latin typeface="Arial"/>
            </a:endParaRPr>
          </a:p>
        </p:txBody>
      </p:sp>
      <p:sp>
        <p:nvSpPr>
          <p:cNvPr id="136" name="CustomShape 17"/>
          <p:cNvSpPr/>
          <p:nvPr/>
        </p:nvSpPr>
        <p:spPr>
          <a:xfrm>
            <a:off x="-1134000" y="556200"/>
            <a:ext cx="556560" cy="548280"/>
          </a:xfrm>
          <a:prstGeom prst="rect">
            <a:avLst/>
          </a:prstGeom>
          <a:solidFill>
            <a:srgbClr val="00bcf2"/>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188</a:t>
            </a:r>
            <a:endParaRPr b="0" lang="en-US" sz="900" spc="-1" strike="noStrike">
              <a:latin typeface="Arial"/>
            </a:endParaRPr>
          </a:p>
          <a:p>
            <a:pPr>
              <a:lnSpc>
                <a:spcPct val="90000"/>
              </a:lnSpc>
            </a:pPr>
            <a:r>
              <a:rPr b="0" lang="en-US" sz="900" spc="-1" strike="noStrike">
                <a:solidFill>
                  <a:srgbClr val="000000"/>
                </a:solidFill>
                <a:latin typeface="Segoe UI"/>
                <a:ea typeface="Segoe UI"/>
              </a:rPr>
              <a:t>242</a:t>
            </a:r>
            <a:endParaRPr b="0" lang="en-US" sz="900" spc="-1" strike="noStrike">
              <a:latin typeface="Arial"/>
            </a:endParaRPr>
          </a:p>
        </p:txBody>
      </p:sp>
      <p:sp>
        <p:nvSpPr>
          <p:cNvPr id="137" name="CustomShape 18"/>
          <p:cNvSpPr/>
          <p:nvPr/>
        </p:nvSpPr>
        <p:spPr>
          <a:xfrm>
            <a:off x="-576720" y="556200"/>
            <a:ext cx="548280" cy="548280"/>
          </a:xfrm>
          <a:prstGeom prst="rect">
            <a:avLst/>
          </a:prstGeom>
          <a:solidFill>
            <a:srgbClr val="0072c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114</a:t>
            </a:r>
            <a:endParaRPr b="0" lang="en-US" sz="900" spc="-1" strike="noStrike">
              <a:latin typeface="Arial"/>
            </a:endParaRPr>
          </a:p>
          <a:p>
            <a:pPr>
              <a:lnSpc>
                <a:spcPct val="90000"/>
              </a:lnSpc>
            </a:pPr>
            <a:r>
              <a:rPr b="0" lang="en-US" sz="900" spc="-1" strike="noStrike">
                <a:solidFill>
                  <a:srgbClr val="ffffff"/>
                </a:solidFill>
                <a:latin typeface="Segoe UI"/>
                <a:ea typeface="Segoe UI"/>
              </a:rPr>
              <a:t>198</a:t>
            </a:r>
            <a:endParaRPr b="0" lang="en-US" sz="900" spc="-1" strike="noStrike">
              <a:latin typeface="Arial"/>
            </a:endParaRPr>
          </a:p>
        </p:txBody>
      </p:sp>
      <p:sp>
        <p:nvSpPr>
          <p:cNvPr id="138" name="CustomShape 19"/>
          <p:cNvSpPr/>
          <p:nvPr/>
        </p:nvSpPr>
        <p:spPr>
          <a:xfrm>
            <a:off x="-1681560" y="1659600"/>
            <a:ext cx="548280" cy="548280"/>
          </a:xfrm>
          <a:prstGeom prst="rect">
            <a:avLst/>
          </a:prstGeom>
          <a:solidFill>
            <a:srgbClr val="55d455"/>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85</a:t>
            </a:r>
            <a:endParaRPr b="0" lang="en-US" sz="900" spc="-1" strike="noStrike">
              <a:latin typeface="Arial"/>
            </a:endParaRPr>
          </a:p>
          <a:p>
            <a:pPr>
              <a:lnSpc>
                <a:spcPct val="90000"/>
              </a:lnSpc>
            </a:pPr>
            <a:r>
              <a:rPr b="0" lang="en-US" sz="900" spc="-1" strike="noStrike">
                <a:solidFill>
                  <a:srgbClr val="000000"/>
                </a:solidFill>
                <a:latin typeface="Segoe UI"/>
                <a:ea typeface="Segoe UI"/>
              </a:rPr>
              <a:t>212</a:t>
            </a:r>
            <a:endParaRPr b="0" lang="en-US" sz="900" spc="-1" strike="noStrike">
              <a:latin typeface="Arial"/>
            </a:endParaRPr>
          </a:p>
          <a:p>
            <a:pPr>
              <a:lnSpc>
                <a:spcPct val="90000"/>
              </a:lnSpc>
            </a:pPr>
            <a:r>
              <a:rPr b="0" lang="en-US" sz="900" spc="-1" strike="noStrike">
                <a:solidFill>
                  <a:srgbClr val="000000"/>
                </a:solidFill>
                <a:latin typeface="Segoe UI"/>
                <a:ea typeface="Segoe UI"/>
              </a:rPr>
              <a:t>85</a:t>
            </a:r>
            <a:endParaRPr b="0" lang="en-US" sz="900" spc="-1" strike="noStrike">
              <a:latin typeface="Arial"/>
            </a:endParaRPr>
          </a:p>
        </p:txBody>
      </p:sp>
      <p:sp>
        <p:nvSpPr>
          <p:cNvPr id="139" name="CustomShape 20"/>
          <p:cNvSpPr/>
          <p:nvPr/>
        </p:nvSpPr>
        <p:spPr>
          <a:xfrm>
            <a:off x="-1132920" y="1659600"/>
            <a:ext cx="548280" cy="548280"/>
          </a:xfrm>
          <a:prstGeom prst="rect">
            <a:avLst/>
          </a:prstGeom>
          <a:solidFill>
            <a:srgbClr val="009e49"/>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158</a:t>
            </a:r>
            <a:endParaRPr b="0" lang="en-US" sz="900" spc="-1" strike="noStrike">
              <a:latin typeface="Arial"/>
            </a:endParaRPr>
          </a:p>
          <a:p>
            <a:pPr>
              <a:lnSpc>
                <a:spcPct val="90000"/>
              </a:lnSpc>
            </a:pPr>
            <a:r>
              <a:rPr b="0" lang="en-US" sz="900" spc="-1" strike="noStrike">
                <a:solidFill>
                  <a:srgbClr val="000000"/>
                </a:solidFill>
                <a:latin typeface="Segoe UI"/>
                <a:ea typeface="Segoe UI"/>
              </a:rPr>
              <a:t>73</a:t>
            </a:r>
            <a:endParaRPr b="0" lang="en-US" sz="900" spc="-1" strike="noStrike">
              <a:latin typeface="Arial"/>
            </a:endParaRPr>
          </a:p>
        </p:txBody>
      </p:sp>
      <p:sp>
        <p:nvSpPr>
          <p:cNvPr id="140" name="CustomShape 21"/>
          <p:cNvSpPr/>
          <p:nvPr/>
        </p:nvSpPr>
        <p:spPr>
          <a:xfrm>
            <a:off x="-576720" y="1659600"/>
            <a:ext cx="548280" cy="548280"/>
          </a:xfrm>
          <a:prstGeom prst="rect">
            <a:avLst/>
          </a:prstGeom>
          <a:solidFill>
            <a:srgbClr val="007233"/>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114</a:t>
            </a:r>
            <a:endParaRPr b="0" lang="en-US" sz="900" spc="-1" strike="noStrike">
              <a:latin typeface="Arial"/>
            </a:endParaRPr>
          </a:p>
          <a:p>
            <a:pPr>
              <a:lnSpc>
                <a:spcPct val="90000"/>
              </a:lnSpc>
            </a:pPr>
            <a:r>
              <a:rPr b="0" lang="en-US" sz="900" spc="-1" strike="noStrike">
                <a:solidFill>
                  <a:srgbClr val="ffffff"/>
                </a:solidFill>
                <a:latin typeface="Segoe UI"/>
                <a:ea typeface="Segoe UI"/>
              </a:rPr>
              <a:t>51</a:t>
            </a:r>
            <a:endParaRPr b="0" lang="en-US" sz="900" spc="-1" strike="noStrike">
              <a:latin typeface="Arial"/>
            </a:endParaRPr>
          </a:p>
        </p:txBody>
      </p:sp>
      <p:sp>
        <p:nvSpPr>
          <p:cNvPr id="141" name="CustomShape 22"/>
          <p:cNvSpPr/>
          <p:nvPr/>
        </p:nvSpPr>
        <p:spPr>
          <a:xfrm>
            <a:off x="-1686960" y="2762640"/>
            <a:ext cx="545400" cy="548280"/>
          </a:xfrm>
          <a:prstGeom prst="rect">
            <a:avLst/>
          </a:prstGeom>
          <a:solidFill>
            <a:srgbClr val="fffc9e"/>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252</a:t>
            </a:r>
            <a:endParaRPr b="0" lang="en-US" sz="900" spc="-1" strike="noStrike">
              <a:latin typeface="Arial"/>
            </a:endParaRPr>
          </a:p>
          <a:p>
            <a:pPr>
              <a:lnSpc>
                <a:spcPct val="90000"/>
              </a:lnSpc>
            </a:pPr>
            <a:r>
              <a:rPr b="0" lang="en-US" sz="900" spc="-1" strike="noStrike">
                <a:solidFill>
                  <a:srgbClr val="000000"/>
                </a:solidFill>
                <a:latin typeface="Segoe UI"/>
                <a:ea typeface="Segoe UI"/>
              </a:rPr>
              <a:t>158</a:t>
            </a:r>
            <a:endParaRPr b="0" lang="en-US" sz="900" spc="-1" strike="noStrike">
              <a:latin typeface="Arial"/>
            </a:endParaRPr>
          </a:p>
        </p:txBody>
      </p:sp>
      <p:sp>
        <p:nvSpPr>
          <p:cNvPr id="142" name="CustomShape 23"/>
          <p:cNvSpPr/>
          <p:nvPr/>
        </p:nvSpPr>
        <p:spPr>
          <a:xfrm>
            <a:off x="-1133640" y="2762640"/>
            <a:ext cx="549000" cy="548280"/>
          </a:xfrm>
          <a:prstGeom prst="rect">
            <a:avLst/>
          </a:prstGeom>
          <a:solidFill>
            <a:srgbClr val="fff1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241</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143" name="CustomShape 24"/>
          <p:cNvSpPr/>
          <p:nvPr/>
        </p:nvSpPr>
        <p:spPr>
          <a:xfrm>
            <a:off x="-585360" y="2762640"/>
            <a:ext cx="558000" cy="548280"/>
          </a:xfrm>
          <a:prstGeom prst="rect">
            <a:avLst/>
          </a:prstGeom>
          <a:solidFill>
            <a:srgbClr val="fcd11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252</a:t>
            </a:r>
            <a:endParaRPr b="0" lang="en-US" sz="900" spc="-1" strike="noStrike">
              <a:latin typeface="Arial"/>
            </a:endParaRPr>
          </a:p>
          <a:p>
            <a:pPr>
              <a:lnSpc>
                <a:spcPct val="90000"/>
              </a:lnSpc>
            </a:pPr>
            <a:r>
              <a:rPr b="0" lang="en-US" sz="900" spc="-1" strike="noStrike">
                <a:solidFill>
                  <a:srgbClr val="000000"/>
                </a:solidFill>
                <a:latin typeface="Segoe UI"/>
                <a:ea typeface="Segoe UI"/>
              </a:rPr>
              <a:t>209</a:t>
            </a:r>
            <a:endParaRPr b="0" lang="en-US" sz="900" spc="-1" strike="noStrike">
              <a:latin typeface="Arial"/>
            </a:endParaRPr>
          </a:p>
          <a:p>
            <a:pPr>
              <a:lnSpc>
                <a:spcPct val="90000"/>
              </a:lnSpc>
            </a:pPr>
            <a:r>
              <a:rPr b="0" lang="en-US" sz="900" spc="-1" strike="noStrike">
                <a:solidFill>
                  <a:srgbClr val="000000"/>
                </a:solidFill>
                <a:latin typeface="Segoe UI"/>
                <a:ea typeface="Segoe UI"/>
              </a:rPr>
              <a:t>22</a:t>
            </a:r>
            <a:endParaRPr b="0" lang="en-US" sz="900" spc="-1" strike="noStrike">
              <a:latin typeface="Arial"/>
            </a:endParaRPr>
          </a:p>
          <a:p>
            <a:pPr>
              <a:lnSpc>
                <a:spcPct val="90000"/>
              </a:lnSpc>
            </a:pPr>
            <a:endParaRPr b="0" lang="en-US" sz="900" spc="-1" strike="noStrike">
              <a:latin typeface="Arial"/>
            </a:endParaRPr>
          </a:p>
        </p:txBody>
      </p:sp>
      <p:sp>
        <p:nvSpPr>
          <p:cNvPr id="144" name="CustomShape 25"/>
          <p:cNvSpPr/>
          <p:nvPr/>
        </p:nvSpPr>
        <p:spPr>
          <a:xfrm>
            <a:off x="-1692000" y="3857400"/>
            <a:ext cx="558360" cy="548280"/>
          </a:xfrm>
          <a:prstGeom prst="rect">
            <a:avLst/>
          </a:prstGeom>
          <a:solidFill>
            <a:srgbClr val="dd59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221</a:t>
            </a:r>
            <a:endParaRPr b="0" lang="en-US" sz="900" spc="-1" strike="noStrike">
              <a:latin typeface="Arial"/>
            </a:endParaRPr>
          </a:p>
          <a:p>
            <a:pPr>
              <a:lnSpc>
                <a:spcPct val="90000"/>
              </a:lnSpc>
            </a:pPr>
            <a:r>
              <a:rPr b="0" lang="en-US" sz="900" spc="-1" strike="noStrike">
                <a:solidFill>
                  <a:srgbClr val="000000"/>
                </a:solidFill>
                <a:latin typeface="Segoe UI"/>
                <a:ea typeface="Segoe UI"/>
              </a:rPr>
              <a:t>89</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145" name="CustomShape 26"/>
          <p:cNvSpPr/>
          <p:nvPr/>
        </p:nvSpPr>
        <p:spPr>
          <a:xfrm>
            <a:off x="-1136160" y="3857400"/>
            <a:ext cx="575640" cy="548280"/>
          </a:xfrm>
          <a:prstGeom prst="rect">
            <a:avLst/>
          </a:prstGeom>
          <a:solidFill>
            <a:srgbClr val="e81123"/>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232</a:t>
            </a:r>
            <a:endParaRPr b="0" lang="en-US" sz="900" spc="-1" strike="noStrike">
              <a:latin typeface="Arial"/>
            </a:endParaRPr>
          </a:p>
          <a:p>
            <a:pPr>
              <a:lnSpc>
                <a:spcPct val="90000"/>
              </a:lnSpc>
            </a:pPr>
            <a:r>
              <a:rPr b="0" lang="en-US" sz="900" spc="-1" strike="noStrike">
                <a:solidFill>
                  <a:srgbClr val="ffffff"/>
                </a:solidFill>
                <a:latin typeface="Segoe UI"/>
                <a:ea typeface="Segoe UI"/>
              </a:rPr>
              <a:t>17</a:t>
            </a:r>
            <a:endParaRPr b="0" lang="en-US" sz="900" spc="-1" strike="noStrike">
              <a:latin typeface="Arial"/>
            </a:endParaRPr>
          </a:p>
          <a:p>
            <a:pPr>
              <a:lnSpc>
                <a:spcPct val="90000"/>
              </a:lnSpc>
            </a:pPr>
            <a:r>
              <a:rPr b="0" lang="en-US" sz="900" spc="-1" strike="noStrike">
                <a:solidFill>
                  <a:srgbClr val="ffffff"/>
                </a:solidFill>
                <a:latin typeface="Segoe UI"/>
                <a:ea typeface="Segoe UI"/>
              </a:rPr>
              <a:t>35</a:t>
            </a:r>
            <a:endParaRPr b="0" lang="en-US" sz="900" spc="-1" strike="noStrike">
              <a:latin typeface="Arial"/>
            </a:endParaRPr>
          </a:p>
        </p:txBody>
      </p:sp>
      <p:sp>
        <p:nvSpPr>
          <p:cNvPr id="146" name="CustomShape 27"/>
          <p:cNvSpPr/>
          <p:nvPr/>
        </p:nvSpPr>
        <p:spPr>
          <a:xfrm>
            <a:off x="-579240" y="3857400"/>
            <a:ext cx="546120" cy="548280"/>
          </a:xfrm>
          <a:prstGeom prst="rect">
            <a:avLst/>
          </a:prstGeom>
          <a:solidFill>
            <a:srgbClr val="ba141a"/>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186</a:t>
            </a:r>
            <a:endParaRPr b="0" lang="en-US" sz="900" spc="-1" strike="noStrike">
              <a:latin typeface="Arial"/>
            </a:endParaRPr>
          </a:p>
          <a:p>
            <a:pPr>
              <a:lnSpc>
                <a:spcPct val="90000"/>
              </a:lnSpc>
            </a:pPr>
            <a:r>
              <a:rPr b="0" lang="en-US" sz="900" spc="-1" strike="noStrike">
                <a:solidFill>
                  <a:srgbClr val="ffffff"/>
                </a:solidFill>
                <a:latin typeface="Segoe UI"/>
                <a:ea typeface="Segoe UI"/>
              </a:rPr>
              <a:t>20</a:t>
            </a:r>
            <a:endParaRPr b="0" lang="en-US" sz="900" spc="-1" strike="noStrike">
              <a:latin typeface="Arial"/>
            </a:endParaRPr>
          </a:p>
          <a:p>
            <a:pPr>
              <a:lnSpc>
                <a:spcPct val="90000"/>
              </a:lnSpc>
            </a:pPr>
            <a:r>
              <a:rPr b="0" lang="en-US" sz="900" spc="-1" strike="noStrike">
                <a:solidFill>
                  <a:srgbClr val="ffffff"/>
                </a:solidFill>
                <a:latin typeface="Segoe UI"/>
                <a:ea typeface="Segoe UI"/>
              </a:rPr>
              <a:t>26</a:t>
            </a:r>
            <a:endParaRPr b="0" lang="en-US" sz="900" spc="-1" strike="noStrike">
              <a:latin typeface="Arial"/>
            </a:endParaRPr>
          </a:p>
        </p:txBody>
      </p:sp>
      <p:sp>
        <p:nvSpPr>
          <p:cNvPr id="147" name="CustomShape 28"/>
          <p:cNvSpPr/>
          <p:nvPr/>
        </p:nvSpPr>
        <p:spPr>
          <a:xfrm>
            <a:off x="-1684080" y="4957560"/>
            <a:ext cx="561600" cy="548280"/>
          </a:xfrm>
          <a:prstGeom prst="rect">
            <a:avLst/>
          </a:prstGeom>
          <a:solidFill>
            <a:srgbClr val="9b4f9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155</a:t>
            </a:r>
            <a:endParaRPr b="0" lang="en-US" sz="900" spc="-1" strike="noStrike">
              <a:latin typeface="Arial"/>
            </a:endParaRPr>
          </a:p>
          <a:p>
            <a:pPr>
              <a:lnSpc>
                <a:spcPct val="90000"/>
              </a:lnSpc>
            </a:pPr>
            <a:r>
              <a:rPr b="0" lang="en-US" sz="900" spc="-1" strike="noStrike">
                <a:solidFill>
                  <a:srgbClr val="ffffff"/>
                </a:solidFill>
                <a:latin typeface="Segoe UI"/>
                <a:ea typeface="Segoe UI"/>
              </a:rPr>
              <a:t>79</a:t>
            </a:r>
            <a:endParaRPr b="0" lang="en-US" sz="900" spc="-1" strike="noStrike">
              <a:latin typeface="Arial"/>
            </a:endParaRPr>
          </a:p>
          <a:p>
            <a:pPr>
              <a:lnSpc>
                <a:spcPct val="90000"/>
              </a:lnSpc>
            </a:pPr>
            <a:r>
              <a:rPr b="0" lang="en-US" sz="900" spc="-1" strike="noStrike">
                <a:solidFill>
                  <a:srgbClr val="ffffff"/>
                </a:solidFill>
                <a:latin typeface="Segoe UI"/>
                <a:ea typeface="Segoe UI"/>
              </a:rPr>
              <a:t>150</a:t>
            </a:r>
            <a:endParaRPr b="0" lang="en-US" sz="900" spc="-1" strike="noStrike">
              <a:latin typeface="Arial"/>
            </a:endParaRPr>
          </a:p>
        </p:txBody>
      </p:sp>
      <p:sp>
        <p:nvSpPr>
          <p:cNvPr id="148" name="CustomShape 29"/>
          <p:cNvSpPr/>
          <p:nvPr/>
        </p:nvSpPr>
        <p:spPr>
          <a:xfrm>
            <a:off x="-1129680" y="4957560"/>
            <a:ext cx="548280" cy="548280"/>
          </a:xfrm>
          <a:prstGeom prst="rect">
            <a:avLst/>
          </a:prstGeom>
          <a:solidFill>
            <a:srgbClr val="68217a"/>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104</a:t>
            </a:r>
            <a:endParaRPr b="0" lang="en-US" sz="900" spc="-1" strike="noStrike">
              <a:latin typeface="Arial"/>
            </a:endParaRPr>
          </a:p>
          <a:p>
            <a:pPr>
              <a:lnSpc>
                <a:spcPct val="90000"/>
              </a:lnSpc>
            </a:pPr>
            <a:r>
              <a:rPr b="0" lang="en-US" sz="900" spc="-1" strike="noStrike">
                <a:solidFill>
                  <a:srgbClr val="ffffff"/>
                </a:solidFill>
                <a:latin typeface="Segoe UI"/>
                <a:ea typeface="Segoe UI"/>
              </a:rPr>
              <a:t>33</a:t>
            </a:r>
            <a:endParaRPr b="0" lang="en-US" sz="900" spc="-1" strike="noStrike">
              <a:latin typeface="Arial"/>
            </a:endParaRPr>
          </a:p>
          <a:p>
            <a:pPr>
              <a:lnSpc>
                <a:spcPct val="90000"/>
              </a:lnSpc>
            </a:pPr>
            <a:r>
              <a:rPr b="0" lang="en-US" sz="900" spc="-1" strike="noStrike">
                <a:solidFill>
                  <a:srgbClr val="ffffff"/>
                </a:solidFill>
                <a:latin typeface="Segoe UI"/>
                <a:ea typeface="Segoe UI"/>
              </a:rPr>
              <a:t>122</a:t>
            </a:r>
            <a:endParaRPr b="0" lang="en-US" sz="900" spc="-1" strike="noStrike">
              <a:latin typeface="Arial"/>
            </a:endParaRPr>
          </a:p>
        </p:txBody>
      </p:sp>
      <p:sp>
        <p:nvSpPr>
          <p:cNvPr id="149" name="CustomShape 30"/>
          <p:cNvSpPr/>
          <p:nvPr/>
        </p:nvSpPr>
        <p:spPr>
          <a:xfrm>
            <a:off x="-581400" y="4957560"/>
            <a:ext cx="548640" cy="548280"/>
          </a:xfrm>
          <a:prstGeom prst="rect">
            <a:avLst/>
          </a:prstGeom>
          <a:solidFill>
            <a:srgbClr val="442359"/>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68</a:t>
            </a:r>
            <a:endParaRPr b="0" lang="en-US" sz="900" spc="-1" strike="noStrike">
              <a:latin typeface="Arial"/>
            </a:endParaRPr>
          </a:p>
          <a:p>
            <a:pPr>
              <a:lnSpc>
                <a:spcPct val="90000"/>
              </a:lnSpc>
            </a:pPr>
            <a:r>
              <a:rPr b="0" lang="en-US" sz="900" spc="-1" strike="noStrike">
                <a:solidFill>
                  <a:srgbClr val="ffffff"/>
                </a:solidFill>
                <a:latin typeface="Segoe UI"/>
                <a:ea typeface="Segoe UI"/>
              </a:rPr>
              <a:t>35</a:t>
            </a:r>
            <a:endParaRPr b="0" lang="en-US" sz="900" spc="-1" strike="noStrike">
              <a:latin typeface="Arial"/>
            </a:endParaRPr>
          </a:p>
          <a:p>
            <a:pPr>
              <a:lnSpc>
                <a:spcPct val="90000"/>
              </a:lnSpc>
            </a:pPr>
            <a:r>
              <a:rPr b="0" lang="en-US" sz="900" spc="-1" strike="noStrike">
                <a:solidFill>
                  <a:srgbClr val="ffffff"/>
                </a:solidFill>
                <a:latin typeface="Segoe UI"/>
                <a:ea typeface="Segoe UI"/>
              </a:rPr>
              <a:t>89</a:t>
            </a:r>
            <a:endParaRPr b="0" lang="en-US" sz="900" spc="-1" strike="noStrike">
              <a:latin typeface="Arial"/>
            </a:endParaRPr>
          </a:p>
        </p:txBody>
      </p:sp>
      <p:sp>
        <p:nvSpPr>
          <p:cNvPr id="150" name="CustomShape 31"/>
          <p:cNvSpPr/>
          <p:nvPr/>
        </p:nvSpPr>
        <p:spPr>
          <a:xfrm>
            <a:off x="-1129680" y="5504400"/>
            <a:ext cx="548280" cy="548280"/>
          </a:xfrm>
          <a:prstGeom prst="rect">
            <a:avLst/>
          </a:prstGeom>
          <a:solidFill>
            <a:srgbClr val="d2d2d2"/>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210</a:t>
            </a:r>
            <a:endParaRPr b="0" lang="en-US" sz="900" spc="-1" strike="noStrike">
              <a:latin typeface="Arial"/>
            </a:endParaRPr>
          </a:p>
          <a:p>
            <a:pPr>
              <a:lnSpc>
                <a:spcPct val="90000"/>
              </a:lnSpc>
            </a:pPr>
            <a:r>
              <a:rPr b="0" lang="en-US" sz="900" spc="-1" strike="noStrike">
                <a:solidFill>
                  <a:srgbClr val="000000"/>
                </a:solidFill>
                <a:latin typeface="Segoe UI"/>
                <a:ea typeface="Segoe UI"/>
              </a:rPr>
              <a:t>210</a:t>
            </a:r>
            <a:endParaRPr b="0" lang="en-US" sz="900" spc="-1" strike="noStrike">
              <a:latin typeface="Arial"/>
            </a:endParaRPr>
          </a:p>
          <a:p>
            <a:pPr>
              <a:lnSpc>
                <a:spcPct val="90000"/>
              </a:lnSpc>
            </a:pPr>
            <a:r>
              <a:rPr b="0" lang="en-US" sz="900" spc="-1" strike="noStrike">
                <a:solidFill>
                  <a:srgbClr val="000000"/>
                </a:solidFill>
                <a:latin typeface="Segoe UI"/>
                <a:ea typeface="Segoe UI"/>
              </a:rPr>
              <a:t>210</a:t>
            </a:r>
            <a:endParaRPr b="0" lang="en-US" sz="900" spc="-1" strike="noStrike">
              <a:latin typeface="Arial"/>
            </a:endParaRPr>
          </a:p>
        </p:txBody>
      </p:sp>
      <p:sp>
        <p:nvSpPr>
          <p:cNvPr id="151" name="CustomShape 32"/>
          <p:cNvSpPr/>
          <p:nvPr/>
        </p:nvSpPr>
        <p:spPr>
          <a:xfrm>
            <a:off x="-581400" y="5504400"/>
            <a:ext cx="548640" cy="548280"/>
          </a:xfrm>
          <a:prstGeom prst="rect">
            <a:avLst/>
          </a:prstGeom>
          <a:solidFill>
            <a:srgbClr val="96969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150</a:t>
            </a:r>
            <a:endParaRPr b="0" lang="en-US" sz="900" spc="-1" strike="noStrike">
              <a:latin typeface="Arial"/>
            </a:endParaRPr>
          </a:p>
          <a:p>
            <a:pPr>
              <a:lnSpc>
                <a:spcPct val="90000"/>
              </a:lnSpc>
            </a:pPr>
            <a:r>
              <a:rPr b="0" lang="en-US" sz="900" spc="-1" strike="noStrike">
                <a:solidFill>
                  <a:srgbClr val="ffffff"/>
                </a:solidFill>
                <a:latin typeface="Segoe UI"/>
                <a:ea typeface="Segoe UI"/>
              </a:rPr>
              <a:t>150</a:t>
            </a:r>
            <a:endParaRPr b="0" lang="en-US" sz="900" spc="-1" strike="noStrike">
              <a:latin typeface="Arial"/>
            </a:endParaRPr>
          </a:p>
          <a:p>
            <a:pPr>
              <a:lnSpc>
                <a:spcPct val="90000"/>
              </a:lnSpc>
            </a:pPr>
            <a:r>
              <a:rPr b="0" lang="en-US" sz="900" spc="-1" strike="noStrike">
                <a:solidFill>
                  <a:srgbClr val="ffffff"/>
                </a:solidFill>
                <a:latin typeface="Segoe UI"/>
                <a:ea typeface="Segoe UI"/>
              </a:rPr>
              <a:t>150</a:t>
            </a:r>
            <a:endParaRPr b="0" lang="en-US" sz="900" spc="-1" strike="noStrike">
              <a:latin typeface="Arial"/>
            </a:endParaRPr>
          </a:p>
        </p:txBody>
      </p:sp>
      <p:sp>
        <p:nvSpPr>
          <p:cNvPr id="152" name="CustomShape 33"/>
          <p:cNvSpPr/>
          <p:nvPr/>
        </p:nvSpPr>
        <p:spPr>
          <a:xfrm>
            <a:off x="-1141920" y="6053040"/>
            <a:ext cx="560520" cy="548280"/>
          </a:xfrm>
          <a:prstGeom prst="rect">
            <a:avLst/>
          </a:prstGeom>
          <a:solidFill>
            <a:srgbClr val="50505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80</a:t>
            </a:r>
            <a:endParaRPr b="0" lang="en-US" sz="900" spc="-1" strike="noStrike">
              <a:latin typeface="Arial"/>
            </a:endParaRPr>
          </a:p>
          <a:p>
            <a:pPr>
              <a:lnSpc>
                <a:spcPct val="90000"/>
              </a:lnSpc>
            </a:pPr>
            <a:r>
              <a:rPr b="0" lang="en-US" sz="900" spc="-1" strike="noStrike">
                <a:solidFill>
                  <a:srgbClr val="ffffff"/>
                </a:solidFill>
                <a:latin typeface="Segoe UI"/>
                <a:ea typeface="Segoe UI"/>
              </a:rPr>
              <a:t>80</a:t>
            </a:r>
            <a:endParaRPr b="0" lang="en-US" sz="900" spc="-1" strike="noStrike">
              <a:latin typeface="Arial"/>
            </a:endParaRPr>
          </a:p>
          <a:p>
            <a:pPr>
              <a:lnSpc>
                <a:spcPct val="90000"/>
              </a:lnSpc>
            </a:pPr>
            <a:r>
              <a:rPr b="0" lang="en-US" sz="900" spc="-1" strike="noStrike">
                <a:solidFill>
                  <a:srgbClr val="ffffff"/>
                </a:solidFill>
                <a:latin typeface="Segoe UI"/>
                <a:ea typeface="Segoe UI"/>
              </a:rPr>
              <a:t>80</a:t>
            </a:r>
            <a:endParaRPr b="0" lang="en-US" sz="900" spc="-1" strike="noStrike">
              <a:latin typeface="Arial"/>
            </a:endParaRPr>
          </a:p>
        </p:txBody>
      </p:sp>
      <p:sp>
        <p:nvSpPr>
          <p:cNvPr id="153" name="CustomShape 34"/>
          <p:cNvSpPr/>
          <p:nvPr/>
        </p:nvSpPr>
        <p:spPr>
          <a:xfrm>
            <a:off x="-1684080" y="6051240"/>
            <a:ext cx="547560" cy="548280"/>
          </a:xfrm>
          <a:prstGeom prst="rect">
            <a:avLst/>
          </a:prstGeom>
          <a:solidFill>
            <a:srgbClr val="737373"/>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115</a:t>
            </a:r>
            <a:endParaRPr b="0" lang="en-US" sz="900" spc="-1" strike="noStrike">
              <a:latin typeface="Arial"/>
            </a:endParaRPr>
          </a:p>
          <a:p>
            <a:pPr>
              <a:lnSpc>
                <a:spcPct val="90000"/>
              </a:lnSpc>
            </a:pPr>
            <a:r>
              <a:rPr b="0" lang="en-US" sz="900" spc="-1" strike="noStrike">
                <a:solidFill>
                  <a:srgbClr val="ffffff"/>
                </a:solidFill>
                <a:latin typeface="Segoe UI"/>
                <a:ea typeface="Segoe UI"/>
              </a:rPr>
              <a:t>115</a:t>
            </a:r>
            <a:endParaRPr b="0" lang="en-US" sz="900" spc="-1" strike="noStrike">
              <a:latin typeface="Arial"/>
            </a:endParaRPr>
          </a:p>
          <a:p>
            <a:pPr>
              <a:lnSpc>
                <a:spcPct val="90000"/>
              </a:lnSpc>
            </a:pPr>
            <a:r>
              <a:rPr b="0" lang="en-US" sz="900" spc="-1" strike="noStrike">
                <a:solidFill>
                  <a:srgbClr val="ffffff"/>
                </a:solidFill>
                <a:latin typeface="Segoe UI"/>
                <a:ea typeface="Segoe UI"/>
              </a:rPr>
              <a:t>115</a:t>
            </a:r>
            <a:endParaRPr b="0" lang="en-US" sz="900" spc="-1" strike="noStrike">
              <a:latin typeface="Arial"/>
            </a:endParaRPr>
          </a:p>
        </p:txBody>
      </p:sp>
      <p:sp>
        <p:nvSpPr>
          <p:cNvPr id="154" name="CustomShape 35"/>
          <p:cNvSpPr/>
          <p:nvPr/>
        </p:nvSpPr>
        <p:spPr>
          <a:xfrm>
            <a:off x="-585360" y="6053040"/>
            <a:ext cx="559440" cy="548280"/>
          </a:xfrm>
          <a:prstGeom prst="rect">
            <a:avLst/>
          </a:prstGeom>
          <a:solidFill>
            <a:srgbClr val="0000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p:txBody>
      </p:sp>
      <p:sp>
        <p:nvSpPr>
          <p:cNvPr id="155" name="CustomShape 36"/>
          <p:cNvSpPr/>
          <p:nvPr/>
        </p:nvSpPr>
        <p:spPr>
          <a:xfrm>
            <a:off x="-1684080" y="5504400"/>
            <a:ext cx="548280" cy="548280"/>
          </a:xfrm>
          <a:prstGeom prst="rect">
            <a:avLst/>
          </a:prstGeom>
          <a:solidFill>
            <a:srgbClr val="ffffff"/>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255</a:t>
            </a:r>
            <a:endParaRPr b="0" lang="en-US" sz="900" spc="-1" strike="noStrike">
              <a:latin typeface="Arial"/>
            </a:endParaRPr>
          </a:p>
        </p:txBody>
      </p:sp>
      <p:sp>
        <p:nvSpPr>
          <p:cNvPr id="156" name="CustomShape 37"/>
          <p:cNvSpPr/>
          <p:nvPr/>
        </p:nvSpPr>
        <p:spPr>
          <a:xfrm>
            <a:off x="-1144440" y="6766560"/>
            <a:ext cx="546840" cy="548280"/>
          </a:xfrm>
          <a:prstGeom prst="rect">
            <a:avLst/>
          </a:prstGeom>
          <a:solidFill>
            <a:srgbClr val="333333"/>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51</a:t>
            </a:r>
            <a:endParaRPr b="0" lang="en-US" sz="900" spc="-1" strike="noStrike">
              <a:latin typeface="Arial"/>
            </a:endParaRPr>
          </a:p>
          <a:p>
            <a:pPr>
              <a:lnSpc>
                <a:spcPct val="90000"/>
              </a:lnSpc>
            </a:pPr>
            <a:r>
              <a:rPr b="0" lang="en-US" sz="900" spc="-1" strike="noStrike">
                <a:solidFill>
                  <a:srgbClr val="ffffff"/>
                </a:solidFill>
                <a:latin typeface="Segoe UI"/>
                <a:ea typeface="Segoe UI"/>
              </a:rPr>
              <a:t>51</a:t>
            </a:r>
            <a:endParaRPr b="0" lang="en-US" sz="900" spc="-1" strike="noStrike">
              <a:latin typeface="Arial"/>
            </a:endParaRPr>
          </a:p>
          <a:p>
            <a:pPr>
              <a:lnSpc>
                <a:spcPct val="90000"/>
              </a:lnSpc>
            </a:pPr>
            <a:r>
              <a:rPr b="0" lang="en-US" sz="900" spc="-1" strike="noStrike">
                <a:solidFill>
                  <a:srgbClr val="ffffff"/>
                </a:solidFill>
                <a:latin typeface="Segoe UI"/>
                <a:ea typeface="Segoe UI"/>
              </a:rPr>
              <a:t>51</a:t>
            </a:r>
            <a:endParaRPr b="0" lang="en-US" sz="900" spc="-1" strike="noStrike">
              <a:latin typeface="Arial"/>
            </a:endParaRPr>
          </a:p>
        </p:txBody>
      </p:sp>
      <p:sp>
        <p:nvSpPr>
          <p:cNvPr id="157" name="CustomShape 38"/>
          <p:cNvSpPr/>
          <p:nvPr/>
        </p:nvSpPr>
        <p:spPr>
          <a:xfrm>
            <a:off x="-1695240" y="6766560"/>
            <a:ext cx="540360" cy="548280"/>
          </a:xfrm>
          <a:prstGeom prst="rect">
            <a:avLst/>
          </a:prstGeom>
          <a:solidFill>
            <a:srgbClr val="eeeeee"/>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238</a:t>
            </a:r>
            <a:endParaRPr b="0" lang="en-US" sz="900" spc="-1" strike="noStrike">
              <a:latin typeface="Arial"/>
            </a:endParaRPr>
          </a:p>
          <a:p>
            <a:pPr>
              <a:lnSpc>
                <a:spcPct val="90000"/>
              </a:lnSpc>
            </a:pPr>
            <a:r>
              <a:rPr b="0" lang="en-US" sz="900" spc="-1" strike="noStrike">
                <a:solidFill>
                  <a:srgbClr val="000000"/>
                </a:solidFill>
                <a:latin typeface="Segoe UI"/>
                <a:ea typeface="Segoe UI"/>
              </a:rPr>
              <a:t>238</a:t>
            </a:r>
            <a:endParaRPr b="0" lang="en-US" sz="900" spc="-1" strike="noStrike">
              <a:latin typeface="Arial"/>
            </a:endParaRPr>
          </a:p>
          <a:p>
            <a:pPr>
              <a:lnSpc>
                <a:spcPct val="90000"/>
              </a:lnSpc>
            </a:pPr>
            <a:r>
              <a:rPr b="0" lang="en-US" sz="900" spc="-1" strike="noStrike">
                <a:solidFill>
                  <a:srgbClr val="000000"/>
                </a:solidFill>
                <a:latin typeface="Segoe UI"/>
                <a:ea typeface="Segoe UI"/>
              </a:rPr>
              <a:t>238</a:t>
            </a:r>
            <a:endParaRPr b="0" lang="en-US" sz="900" spc="-1" strike="noStrike">
              <a:latin typeface="Arial"/>
            </a:endParaRPr>
          </a:p>
        </p:txBody>
      </p:sp>
      <p:sp>
        <p:nvSpPr>
          <p:cNvPr id="158" name="CustomShape 39"/>
          <p:cNvSpPr/>
          <p:nvPr/>
        </p:nvSpPr>
        <p:spPr>
          <a:xfrm>
            <a:off x="-587520" y="6766560"/>
            <a:ext cx="545760" cy="548280"/>
          </a:xfrm>
          <a:prstGeom prst="rect">
            <a:avLst/>
          </a:prstGeom>
          <a:solidFill>
            <a:srgbClr val="1570a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21</a:t>
            </a:r>
            <a:endParaRPr b="0" lang="en-US" sz="900" spc="-1" strike="noStrike">
              <a:latin typeface="Arial"/>
            </a:endParaRPr>
          </a:p>
          <a:p>
            <a:pPr>
              <a:lnSpc>
                <a:spcPct val="90000"/>
              </a:lnSpc>
            </a:pPr>
            <a:r>
              <a:rPr b="0" lang="en-US" sz="900" spc="-1" strike="noStrike">
                <a:solidFill>
                  <a:srgbClr val="ffffff"/>
                </a:solidFill>
                <a:latin typeface="Segoe UI"/>
                <a:ea typeface="Segoe UI"/>
              </a:rPr>
              <a:t>112</a:t>
            </a:r>
            <a:endParaRPr b="0" lang="en-US" sz="900" spc="-1" strike="noStrike">
              <a:latin typeface="Arial"/>
            </a:endParaRPr>
          </a:p>
          <a:p>
            <a:pPr>
              <a:lnSpc>
                <a:spcPct val="90000"/>
              </a:lnSpc>
            </a:pPr>
            <a:r>
              <a:rPr b="0" lang="en-US" sz="900" spc="-1" strike="noStrike">
                <a:solidFill>
                  <a:srgbClr val="ffffff"/>
                </a:solidFill>
                <a:latin typeface="Segoe UI"/>
                <a:ea typeface="Segoe UI"/>
              </a:rPr>
              <a:t>166</a:t>
            </a:r>
            <a:endParaRPr b="0" lang="en-US" sz="900" spc="-1" strike="noStrike">
              <a:latin typeface="Arial"/>
            </a:endParaRPr>
          </a:p>
        </p:txBody>
      </p:sp>
      <p:sp>
        <p:nvSpPr>
          <p:cNvPr id="159" name="PlaceHolder 40"/>
          <p:cNvSpPr>
            <a:spLocks noGrp="1"/>
          </p:cNvSpPr>
          <p:nvPr>
            <p:ph type="title"/>
          </p:nvPr>
        </p:nvSpPr>
        <p:spPr>
          <a:xfrm>
            <a:off x="365760" y="365760"/>
            <a:ext cx="11703960" cy="914040"/>
          </a:xfrm>
          <a:prstGeom prst="rect">
            <a:avLst/>
          </a:prstGeom>
        </p:spPr>
        <p:txBody>
          <a:bodyPr tIns="91440" bIns="91440">
            <a:noAutofit/>
          </a:bodyPr>
          <a:p>
            <a:pPr>
              <a:lnSpc>
                <a:spcPct val="90000"/>
              </a:lnSpc>
            </a:pPr>
            <a:r>
              <a:rPr b="0" lang="en-US" sz="4800" spc="-72" strike="noStrike">
                <a:solidFill>
                  <a:srgbClr val="0072c6"/>
                </a:solidFill>
                <a:latin typeface="Segoe UI Light"/>
              </a:rPr>
              <a:t>Slide for developer code</a:t>
            </a:r>
            <a:endParaRPr b="0" lang="en-US" sz="4800" spc="-1" strike="noStrike">
              <a:solidFill>
                <a:srgbClr val="505050"/>
              </a:solidFill>
              <a:latin typeface="Segoe UI"/>
            </a:endParaRPr>
          </a:p>
        </p:txBody>
      </p:sp>
      <p:sp>
        <p:nvSpPr>
          <p:cNvPr id="160" name="PlaceHolder 41"/>
          <p:cNvSpPr>
            <a:spLocks noGrp="1"/>
          </p:cNvSpPr>
          <p:nvPr>
            <p:ph type="body"/>
          </p:nvPr>
        </p:nvSpPr>
        <p:spPr>
          <a:xfrm>
            <a:off x="365760" y="1371600"/>
            <a:ext cx="11703960" cy="4239360"/>
          </a:xfrm>
          <a:prstGeom prst="rect">
            <a:avLst/>
          </a:prstGeom>
        </p:spPr>
        <p:txBody>
          <a:bodyPr tIns="91440" bIns="91440">
            <a:spAutoFit/>
          </a:bodyPr>
          <a:p>
            <a:pPr>
              <a:lnSpc>
                <a:spcPct val="90000"/>
              </a:lnSpc>
              <a:spcBef>
                <a:spcPts val="601"/>
              </a:spcBef>
            </a:pPr>
            <a:r>
              <a:rPr b="0" lang="en-US" sz="3200" spc="-1" strike="noStrike">
                <a:solidFill>
                  <a:srgbClr val="000000"/>
                </a:solidFill>
                <a:latin typeface="Consolas"/>
              </a:rPr>
              <a:t>Click to edit Master text styles</a:t>
            </a:r>
            <a:endParaRPr b="0" lang="en-US" sz="3200" spc="-1" strike="noStrike">
              <a:solidFill>
                <a:srgbClr val="505050"/>
              </a:solidFill>
              <a:latin typeface="Segoe UI"/>
            </a:endParaRPr>
          </a:p>
          <a:p>
            <a:pPr marL="228600">
              <a:lnSpc>
                <a:spcPct val="90000"/>
              </a:lnSpc>
              <a:spcBef>
                <a:spcPts val="601"/>
              </a:spcBef>
            </a:pPr>
            <a:r>
              <a:rPr b="0" lang="en-US" sz="2000" spc="-1" strike="noStrike">
                <a:solidFill>
                  <a:srgbClr val="000000"/>
                </a:solidFill>
                <a:latin typeface="Consolas"/>
              </a:rPr>
              <a:t>Second level</a:t>
            </a:r>
            <a:endParaRPr b="0" lang="en-US" sz="2000" spc="-1" strike="noStrike">
              <a:solidFill>
                <a:srgbClr val="505050"/>
              </a:solidFill>
              <a:latin typeface="Segoe UI"/>
            </a:endParaRPr>
          </a:p>
          <a:p>
            <a:pPr marL="457200">
              <a:lnSpc>
                <a:spcPct val="90000"/>
              </a:lnSpc>
              <a:spcBef>
                <a:spcPts val="601"/>
              </a:spcBef>
            </a:pPr>
            <a:r>
              <a:rPr b="0" lang="en-US" sz="2000" spc="-1" strike="noStrike">
                <a:solidFill>
                  <a:srgbClr val="000000"/>
                </a:solidFill>
                <a:latin typeface="Consolas"/>
              </a:rPr>
              <a:t>Third level</a:t>
            </a:r>
            <a:endParaRPr b="0" lang="en-US" sz="2000" spc="-1" strike="noStrike">
              <a:solidFill>
                <a:srgbClr val="505050"/>
              </a:solidFill>
              <a:latin typeface="Segoe UI"/>
            </a:endParaRPr>
          </a:p>
          <a:p>
            <a:pPr marL="685800">
              <a:lnSpc>
                <a:spcPct val="90000"/>
              </a:lnSpc>
              <a:spcBef>
                <a:spcPts val="601"/>
              </a:spcBef>
            </a:pPr>
            <a:r>
              <a:rPr b="0" lang="en-US" sz="2000" spc="-1" strike="noStrike">
                <a:solidFill>
                  <a:srgbClr val="000000"/>
                </a:solidFill>
                <a:latin typeface="Consolas"/>
              </a:rPr>
              <a:t>Fourth level</a:t>
            </a:r>
            <a:endParaRPr b="0" lang="en-US" sz="2000" spc="-1" strike="noStrike">
              <a:solidFill>
                <a:srgbClr val="505050"/>
              </a:solidFill>
              <a:latin typeface="Segoe UI"/>
            </a:endParaRPr>
          </a:p>
          <a:p>
            <a:pPr marL="914400">
              <a:lnSpc>
                <a:spcPct val="90000"/>
              </a:lnSpc>
              <a:spcBef>
                <a:spcPts val="601"/>
              </a:spcBef>
            </a:pPr>
            <a:r>
              <a:rPr b="0" lang="en-US" sz="2000" spc="-1" strike="noStrike">
                <a:solidFill>
                  <a:srgbClr val="000000"/>
                </a:solidFill>
                <a:latin typeface="Consolas"/>
              </a:rPr>
              <a:t>Fifth level</a:t>
            </a:r>
            <a:endParaRPr b="0" lang="en-US" sz="2000" spc="-1" strike="noStrike">
              <a:solidFill>
                <a:srgbClr val="505050"/>
              </a:solidFill>
              <a:latin typeface="Segoe U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72c6"/>
        </a:solidFill>
      </p:bgPr>
    </p:bg>
    <p:spTree>
      <p:nvGrpSpPr>
        <p:cNvPr id="1" name=""/>
        <p:cNvGrpSpPr/>
        <p:nvPr/>
      </p:nvGrpSpPr>
      <p:grpSpPr>
        <a:xfrm>
          <a:off x="0" y="0"/>
          <a:ext cx="0" cy="0"/>
          <a:chOff x="0" y="0"/>
          <a:chExt cx="0" cy="0"/>
        </a:xfrm>
      </p:grpSpPr>
      <p:sp>
        <p:nvSpPr>
          <p:cNvPr id="197" name="CustomShape 1"/>
          <p:cNvSpPr/>
          <p:nvPr/>
        </p:nvSpPr>
        <p:spPr>
          <a:xfrm>
            <a:off x="-1681560" y="720"/>
            <a:ext cx="548280" cy="548280"/>
          </a:xfrm>
          <a:prstGeom prst="rect">
            <a:avLst/>
          </a:prstGeom>
          <a:solidFill>
            <a:srgbClr val="4668c5"/>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70</a:t>
            </a:r>
            <a:endParaRPr b="0" lang="en-US" sz="900" spc="-1" strike="noStrike">
              <a:latin typeface="Arial"/>
            </a:endParaRPr>
          </a:p>
          <a:p>
            <a:pPr>
              <a:lnSpc>
                <a:spcPct val="90000"/>
              </a:lnSpc>
            </a:pPr>
            <a:r>
              <a:rPr b="0" lang="en-US" sz="900" spc="-1" strike="noStrike">
                <a:solidFill>
                  <a:srgbClr val="ffffff"/>
                </a:solidFill>
                <a:latin typeface="Segoe UI"/>
                <a:ea typeface="Segoe UI"/>
              </a:rPr>
              <a:t>104</a:t>
            </a:r>
            <a:endParaRPr b="0" lang="en-US" sz="900" spc="-1" strike="noStrike">
              <a:latin typeface="Arial"/>
            </a:endParaRPr>
          </a:p>
          <a:p>
            <a:pPr>
              <a:lnSpc>
                <a:spcPct val="90000"/>
              </a:lnSpc>
            </a:pPr>
            <a:r>
              <a:rPr b="0" lang="en-US" sz="900" spc="-1" strike="noStrike">
                <a:solidFill>
                  <a:srgbClr val="ffffff"/>
                </a:solidFill>
                <a:latin typeface="Segoe UI"/>
                <a:ea typeface="Segoe UI"/>
              </a:rPr>
              <a:t>197</a:t>
            </a:r>
            <a:endParaRPr b="0" lang="en-US" sz="900" spc="-1" strike="noStrike">
              <a:latin typeface="Arial"/>
            </a:endParaRPr>
          </a:p>
        </p:txBody>
      </p:sp>
      <p:sp>
        <p:nvSpPr>
          <p:cNvPr id="198" name="CustomShape 2"/>
          <p:cNvSpPr/>
          <p:nvPr/>
        </p:nvSpPr>
        <p:spPr>
          <a:xfrm>
            <a:off x="-1133640" y="720"/>
            <a:ext cx="548280" cy="548280"/>
          </a:xfrm>
          <a:prstGeom prst="rect">
            <a:avLst/>
          </a:prstGeom>
          <a:solidFill>
            <a:srgbClr val="00188f"/>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24</a:t>
            </a:r>
            <a:endParaRPr b="0" lang="en-US" sz="900" spc="-1" strike="noStrike">
              <a:latin typeface="Arial"/>
            </a:endParaRPr>
          </a:p>
          <a:p>
            <a:pPr>
              <a:lnSpc>
                <a:spcPct val="90000"/>
              </a:lnSpc>
            </a:pPr>
            <a:r>
              <a:rPr b="0" lang="en-US" sz="900" spc="-1" strike="noStrike">
                <a:solidFill>
                  <a:srgbClr val="ffffff"/>
                </a:solidFill>
                <a:latin typeface="Segoe UI"/>
                <a:ea typeface="Segoe UI"/>
              </a:rPr>
              <a:t>143</a:t>
            </a:r>
            <a:endParaRPr b="0" lang="en-US" sz="900" spc="-1" strike="noStrike">
              <a:latin typeface="Arial"/>
            </a:endParaRPr>
          </a:p>
        </p:txBody>
      </p:sp>
      <p:sp>
        <p:nvSpPr>
          <p:cNvPr id="199" name="CustomShape 3"/>
          <p:cNvSpPr/>
          <p:nvPr/>
        </p:nvSpPr>
        <p:spPr>
          <a:xfrm>
            <a:off x="-576720" y="720"/>
            <a:ext cx="548280" cy="548280"/>
          </a:xfrm>
          <a:prstGeom prst="rect">
            <a:avLst/>
          </a:prstGeom>
          <a:solidFill>
            <a:srgbClr val="00205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32</a:t>
            </a:r>
            <a:endParaRPr b="0" lang="en-US" sz="900" spc="-1" strike="noStrike">
              <a:latin typeface="Arial"/>
            </a:endParaRPr>
          </a:p>
          <a:p>
            <a:pPr>
              <a:lnSpc>
                <a:spcPct val="90000"/>
              </a:lnSpc>
            </a:pPr>
            <a:r>
              <a:rPr b="0" lang="en-US" sz="900" spc="-1" strike="noStrike">
                <a:solidFill>
                  <a:srgbClr val="ffffff"/>
                </a:solidFill>
                <a:latin typeface="Segoe UI"/>
                <a:ea typeface="Segoe UI"/>
              </a:rPr>
              <a:t>80</a:t>
            </a:r>
            <a:endParaRPr b="0" lang="en-US" sz="900" spc="-1" strike="noStrike">
              <a:latin typeface="Arial"/>
            </a:endParaRPr>
          </a:p>
          <a:p>
            <a:pPr>
              <a:lnSpc>
                <a:spcPct val="90000"/>
              </a:lnSpc>
            </a:pPr>
            <a:endParaRPr b="0" lang="en-US" sz="900" spc="-1" strike="noStrike">
              <a:latin typeface="Arial"/>
            </a:endParaRPr>
          </a:p>
        </p:txBody>
      </p:sp>
      <p:sp>
        <p:nvSpPr>
          <p:cNvPr id="200" name="CustomShape 4"/>
          <p:cNvSpPr/>
          <p:nvPr/>
        </p:nvSpPr>
        <p:spPr>
          <a:xfrm>
            <a:off x="-1681200" y="1104120"/>
            <a:ext cx="548280" cy="548280"/>
          </a:xfrm>
          <a:prstGeom prst="rect">
            <a:avLst/>
          </a:prstGeom>
          <a:solidFill>
            <a:srgbClr val="00d8cc"/>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216</a:t>
            </a:r>
            <a:endParaRPr b="0" lang="en-US" sz="900" spc="-1" strike="noStrike">
              <a:latin typeface="Arial"/>
            </a:endParaRPr>
          </a:p>
          <a:p>
            <a:pPr>
              <a:lnSpc>
                <a:spcPct val="90000"/>
              </a:lnSpc>
            </a:pPr>
            <a:r>
              <a:rPr b="0" lang="en-US" sz="900" spc="-1" strike="noStrike">
                <a:solidFill>
                  <a:srgbClr val="000000"/>
                </a:solidFill>
                <a:latin typeface="Segoe UI"/>
                <a:ea typeface="Segoe UI"/>
              </a:rPr>
              <a:t>204</a:t>
            </a:r>
            <a:endParaRPr b="0" lang="en-US" sz="900" spc="-1" strike="noStrike">
              <a:latin typeface="Arial"/>
            </a:endParaRPr>
          </a:p>
        </p:txBody>
      </p:sp>
      <p:sp>
        <p:nvSpPr>
          <p:cNvPr id="201" name="CustomShape 5"/>
          <p:cNvSpPr/>
          <p:nvPr/>
        </p:nvSpPr>
        <p:spPr>
          <a:xfrm>
            <a:off x="-1134000" y="1104120"/>
            <a:ext cx="548280" cy="548280"/>
          </a:xfrm>
          <a:prstGeom prst="rect">
            <a:avLst/>
          </a:prstGeom>
          <a:solidFill>
            <a:srgbClr val="00b294"/>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178</a:t>
            </a:r>
            <a:endParaRPr b="0" lang="en-US" sz="900" spc="-1" strike="noStrike">
              <a:latin typeface="Arial"/>
            </a:endParaRPr>
          </a:p>
          <a:p>
            <a:pPr>
              <a:lnSpc>
                <a:spcPct val="90000"/>
              </a:lnSpc>
            </a:pPr>
            <a:r>
              <a:rPr b="0" lang="en-US" sz="900" spc="-1" strike="noStrike">
                <a:solidFill>
                  <a:srgbClr val="000000"/>
                </a:solidFill>
                <a:latin typeface="Segoe UI"/>
                <a:ea typeface="Segoe UI"/>
              </a:rPr>
              <a:t>148</a:t>
            </a:r>
            <a:endParaRPr b="0" lang="en-US" sz="900" spc="-1" strike="noStrike">
              <a:latin typeface="Arial"/>
            </a:endParaRPr>
          </a:p>
        </p:txBody>
      </p:sp>
      <p:sp>
        <p:nvSpPr>
          <p:cNvPr id="202" name="CustomShape 6"/>
          <p:cNvSpPr/>
          <p:nvPr/>
        </p:nvSpPr>
        <p:spPr>
          <a:xfrm>
            <a:off x="-576720" y="1104120"/>
            <a:ext cx="548280" cy="548280"/>
          </a:xfrm>
          <a:prstGeom prst="rect">
            <a:avLst/>
          </a:prstGeom>
          <a:solidFill>
            <a:srgbClr val="008272"/>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130</a:t>
            </a:r>
            <a:endParaRPr b="0" lang="en-US" sz="900" spc="-1" strike="noStrike">
              <a:latin typeface="Arial"/>
            </a:endParaRPr>
          </a:p>
          <a:p>
            <a:pPr>
              <a:lnSpc>
                <a:spcPct val="90000"/>
              </a:lnSpc>
            </a:pPr>
            <a:r>
              <a:rPr b="0" lang="en-US" sz="900" spc="-1" strike="noStrike">
                <a:solidFill>
                  <a:srgbClr val="ffffff"/>
                </a:solidFill>
                <a:latin typeface="Segoe UI"/>
                <a:ea typeface="Segoe UI"/>
              </a:rPr>
              <a:t>114</a:t>
            </a:r>
            <a:endParaRPr b="0" lang="en-US" sz="900" spc="-1" strike="noStrike">
              <a:latin typeface="Arial"/>
            </a:endParaRPr>
          </a:p>
        </p:txBody>
      </p:sp>
      <p:sp>
        <p:nvSpPr>
          <p:cNvPr id="203" name="CustomShape 7"/>
          <p:cNvSpPr/>
          <p:nvPr/>
        </p:nvSpPr>
        <p:spPr>
          <a:xfrm>
            <a:off x="-1671120" y="2214000"/>
            <a:ext cx="558000" cy="548280"/>
          </a:xfrm>
          <a:prstGeom prst="rect">
            <a:avLst/>
          </a:prstGeom>
          <a:solidFill>
            <a:srgbClr val="bad80a"/>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186</a:t>
            </a:r>
            <a:endParaRPr b="0" lang="en-US" sz="900" spc="-1" strike="noStrike">
              <a:latin typeface="Arial"/>
            </a:endParaRPr>
          </a:p>
          <a:p>
            <a:pPr>
              <a:lnSpc>
                <a:spcPct val="90000"/>
              </a:lnSpc>
            </a:pPr>
            <a:r>
              <a:rPr b="0" lang="en-US" sz="900" spc="-1" strike="noStrike">
                <a:solidFill>
                  <a:srgbClr val="000000"/>
                </a:solidFill>
                <a:latin typeface="Segoe UI"/>
                <a:ea typeface="Segoe UI"/>
              </a:rPr>
              <a:t>216</a:t>
            </a:r>
            <a:endParaRPr b="0" lang="en-US" sz="900" spc="-1" strike="noStrike">
              <a:latin typeface="Arial"/>
            </a:endParaRPr>
          </a:p>
          <a:p>
            <a:pPr>
              <a:lnSpc>
                <a:spcPct val="90000"/>
              </a:lnSpc>
            </a:pPr>
            <a:r>
              <a:rPr b="0" lang="en-US" sz="900" spc="-1" strike="noStrike">
                <a:solidFill>
                  <a:srgbClr val="000000"/>
                </a:solidFill>
                <a:latin typeface="Segoe UI"/>
                <a:ea typeface="Segoe UI"/>
              </a:rPr>
              <a:t>10</a:t>
            </a:r>
            <a:endParaRPr b="0" lang="en-US" sz="900" spc="-1" strike="noStrike">
              <a:latin typeface="Arial"/>
            </a:endParaRPr>
          </a:p>
        </p:txBody>
      </p:sp>
      <p:sp>
        <p:nvSpPr>
          <p:cNvPr id="204" name="CustomShape 8"/>
          <p:cNvSpPr/>
          <p:nvPr/>
        </p:nvSpPr>
        <p:spPr>
          <a:xfrm>
            <a:off x="-1122120" y="2214000"/>
            <a:ext cx="553680" cy="548280"/>
          </a:xfrm>
          <a:prstGeom prst="rect">
            <a:avLst/>
          </a:prstGeom>
          <a:solidFill>
            <a:srgbClr val="7fba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127</a:t>
            </a:r>
            <a:endParaRPr b="0" lang="en-US" sz="900" spc="-1" strike="noStrike">
              <a:latin typeface="Arial"/>
            </a:endParaRPr>
          </a:p>
          <a:p>
            <a:pPr>
              <a:lnSpc>
                <a:spcPct val="90000"/>
              </a:lnSpc>
            </a:pPr>
            <a:r>
              <a:rPr b="0" lang="en-US" sz="900" spc="-1" strike="noStrike">
                <a:solidFill>
                  <a:srgbClr val="000000"/>
                </a:solidFill>
                <a:latin typeface="Segoe UI"/>
                <a:ea typeface="Segoe UI"/>
              </a:rPr>
              <a:t>186</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205" name="CustomShape 9"/>
          <p:cNvSpPr/>
          <p:nvPr/>
        </p:nvSpPr>
        <p:spPr>
          <a:xfrm>
            <a:off x="-566640" y="2214000"/>
            <a:ext cx="548280" cy="548280"/>
          </a:xfrm>
          <a:prstGeom prst="rect">
            <a:avLst/>
          </a:prstGeom>
          <a:solidFill>
            <a:srgbClr val="008a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138</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p:txBody>
      </p:sp>
      <p:sp>
        <p:nvSpPr>
          <p:cNvPr id="206" name="CustomShape 10"/>
          <p:cNvSpPr/>
          <p:nvPr/>
        </p:nvSpPr>
        <p:spPr>
          <a:xfrm>
            <a:off x="-1692000" y="3309840"/>
            <a:ext cx="567720" cy="548280"/>
          </a:xfrm>
          <a:prstGeom prst="rect">
            <a:avLst/>
          </a:prstGeom>
          <a:solidFill>
            <a:srgbClr val="ffb9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185</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207" name="CustomShape 11"/>
          <p:cNvSpPr/>
          <p:nvPr/>
        </p:nvSpPr>
        <p:spPr>
          <a:xfrm>
            <a:off x="-1135080" y="3309840"/>
            <a:ext cx="558000" cy="548280"/>
          </a:xfrm>
          <a:prstGeom prst="rect">
            <a:avLst/>
          </a:prstGeom>
          <a:solidFill>
            <a:srgbClr val="ff8c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140</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208" name="CustomShape 12"/>
          <p:cNvSpPr/>
          <p:nvPr/>
        </p:nvSpPr>
        <p:spPr>
          <a:xfrm>
            <a:off x="-578160" y="3309840"/>
            <a:ext cx="548280" cy="548280"/>
          </a:xfrm>
          <a:prstGeom prst="rect">
            <a:avLst/>
          </a:prstGeom>
          <a:solidFill>
            <a:srgbClr val="dc3c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220</a:t>
            </a:r>
            <a:endParaRPr b="0" lang="en-US" sz="900" spc="-1" strike="noStrike">
              <a:latin typeface="Arial"/>
            </a:endParaRPr>
          </a:p>
          <a:p>
            <a:pPr>
              <a:lnSpc>
                <a:spcPct val="90000"/>
              </a:lnSpc>
            </a:pPr>
            <a:r>
              <a:rPr b="0" lang="en-US" sz="900" spc="-1" strike="noStrike">
                <a:solidFill>
                  <a:srgbClr val="ffffff"/>
                </a:solidFill>
                <a:latin typeface="Segoe UI"/>
                <a:ea typeface="Segoe UI"/>
              </a:rPr>
              <a:t>60</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p:txBody>
      </p:sp>
      <p:sp>
        <p:nvSpPr>
          <p:cNvPr id="209" name="CustomShape 13"/>
          <p:cNvSpPr/>
          <p:nvPr/>
        </p:nvSpPr>
        <p:spPr>
          <a:xfrm>
            <a:off x="-1684080" y="4403160"/>
            <a:ext cx="561600" cy="548280"/>
          </a:xfrm>
          <a:prstGeom prst="rect">
            <a:avLst/>
          </a:prstGeom>
          <a:solidFill>
            <a:srgbClr val="f472d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244</a:t>
            </a:r>
            <a:endParaRPr b="0" lang="en-US" sz="900" spc="-1" strike="noStrike">
              <a:latin typeface="Arial"/>
            </a:endParaRPr>
          </a:p>
          <a:p>
            <a:pPr>
              <a:lnSpc>
                <a:spcPct val="90000"/>
              </a:lnSpc>
            </a:pPr>
            <a:r>
              <a:rPr b="0" lang="en-US" sz="900" spc="-1" strike="noStrike">
                <a:solidFill>
                  <a:srgbClr val="000000"/>
                </a:solidFill>
                <a:latin typeface="Segoe UI"/>
                <a:ea typeface="Segoe UI"/>
              </a:rPr>
              <a:t>114</a:t>
            </a:r>
            <a:endParaRPr b="0" lang="en-US" sz="900" spc="-1" strike="noStrike">
              <a:latin typeface="Arial"/>
            </a:endParaRPr>
          </a:p>
          <a:p>
            <a:pPr>
              <a:lnSpc>
                <a:spcPct val="90000"/>
              </a:lnSpc>
            </a:pPr>
            <a:r>
              <a:rPr b="0" lang="en-US" sz="900" spc="-1" strike="noStrike">
                <a:solidFill>
                  <a:srgbClr val="000000"/>
                </a:solidFill>
                <a:latin typeface="Segoe UI"/>
                <a:ea typeface="Segoe UI"/>
              </a:rPr>
              <a:t>208</a:t>
            </a:r>
            <a:endParaRPr b="0" lang="en-US" sz="900" spc="-1" strike="noStrike">
              <a:latin typeface="Arial"/>
            </a:endParaRPr>
          </a:p>
        </p:txBody>
      </p:sp>
      <p:sp>
        <p:nvSpPr>
          <p:cNvPr id="210" name="CustomShape 14"/>
          <p:cNvSpPr/>
          <p:nvPr/>
        </p:nvSpPr>
        <p:spPr>
          <a:xfrm>
            <a:off x="-1130040" y="4403160"/>
            <a:ext cx="548280" cy="548280"/>
          </a:xfrm>
          <a:prstGeom prst="rect">
            <a:avLst/>
          </a:prstGeom>
          <a:solidFill>
            <a:srgbClr val="ec008c"/>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236</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140</a:t>
            </a:r>
            <a:endParaRPr b="0" lang="en-US" sz="900" spc="-1" strike="noStrike">
              <a:latin typeface="Arial"/>
            </a:endParaRPr>
          </a:p>
        </p:txBody>
      </p:sp>
      <p:sp>
        <p:nvSpPr>
          <p:cNvPr id="211" name="CustomShape 15"/>
          <p:cNvSpPr/>
          <p:nvPr/>
        </p:nvSpPr>
        <p:spPr>
          <a:xfrm>
            <a:off x="-581400" y="4403160"/>
            <a:ext cx="548280" cy="548280"/>
          </a:xfrm>
          <a:prstGeom prst="rect">
            <a:avLst/>
          </a:prstGeom>
          <a:solidFill>
            <a:srgbClr val="b4009e"/>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180</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158</a:t>
            </a:r>
            <a:endParaRPr b="0" lang="en-US" sz="900" spc="-1" strike="noStrike">
              <a:latin typeface="Arial"/>
            </a:endParaRPr>
          </a:p>
        </p:txBody>
      </p:sp>
      <p:sp>
        <p:nvSpPr>
          <p:cNvPr id="212" name="CustomShape 16"/>
          <p:cNvSpPr/>
          <p:nvPr/>
        </p:nvSpPr>
        <p:spPr>
          <a:xfrm>
            <a:off x="-1681200" y="556200"/>
            <a:ext cx="548280" cy="548280"/>
          </a:xfrm>
          <a:prstGeom prst="rect">
            <a:avLst/>
          </a:prstGeom>
          <a:solidFill>
            <a:srgbClr val="6dc2e9"/>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109</a:t>
            </a:r>
            <a:endParaRPr b="0" lang="en-US" sz="900" spc="-1" strike="noStrike">
              <a:latin typeface="Arial"/>
            </a:endParaRPr>
          </a:p>
          <a:p>
            <a:pPr>
              <a:lnSpc>
                <a:spcPct val="90000"/>
              </a:lnSpc>
            </a:pPr>
            <a:r>
              <a:rPr b="0" lang="en-US" sz="900" spc="-1" strike="noStrike">
                <a:solidFill>
                  <a:srgbClr val="000000"/>
                </a:solidFill>
                <a:latin typeface="Segoe UI"/>
                <a:ea typeface="Segoe UI"/>
              </a:rPr>
              <a:t>194</a:t>
            </a:r>
            <a:endParaRPr b="0" lang="en-US" sz="900" spc="-1" strike="noStrike">
              <a:latin typeface="Arial"/>
            </a:endParaRPr>
          </a:p>
          <a:p>
            <a:pPr>
              <a:lnSpc>
                <a:spcPct val="90000"/>
              </a:lnSpc>
            </a:pPr>
            <a:r>
              <a:rPr b="0" lang="en-US" sz="900" spc="-1" strike="noStrike">
                <a:solidFill>
                  <a:srgbClr val="000000"/>
                </a:solidFill>
                <a:latin typeface="Segoe UI"/>
                <a:ea typeface="Segoe UI"/>
              </a:rPr>
              <a:t>233</a:t>
            </a:r>
            <a:endParaRPr b="0" lang="en-US" sz="900" spc="-1" strike="noStrike">
              <a:latin typeface="Arial"/>
            </a:endParaRPr>
          </a:p>
        </p:txBody>
      </p:sp>
      <p:sp>
        <p:nvSpPr>
          <p:cNvPr id="213" name="CustomShape 17"/>
          <p:cNvSpPr/>
          <p:nvPr/>
        </p:nvSpPr>
        <p:spPr>
          <a:xfrm>
            <a:off x="-1134000" y="556200"/>
            <a:ext cx="556560" cy="548280"/>
          </a:xfrm>
          <a:prstGeom prst="rect">
            <a:avLst/>
          </a:prstGeom>
          <a:solidFill>
            <a:srgbClr val="00bcf2"/>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188</a:t>
            </a:r>
            <a:endParaRPr b="0" lang="en-US" sz="900" spc="-1" strike="noStrike">
              <a:latin typeface="Arial"/>
            </a:endParaRPr>
          </a:p>
          <a:p>
            <a:pPr>
              <a:lnSpc>
                <a:spcPct val="90000"/>
              </a:lnSpc>
            </a:pPr>
            <a:r>
              <a:rPr b="0" lang="en-US" sz="900" spc="-1" strike="noStrike">
                <a:solidFill>
                  <a:srgbClr val="000000"/>
                </a:solidFill>
                <a:latin typeface="Segoe UI"/>
                <a:ea typeface="Segoe UI"/>
              </a:rPr>
              <a:t>242</a:t>
            </a:r>
            <a:endParaRPr b="0" lang="en-US" sz="900" spc="-1" strike="noStrike">
              <a:latin typeface="Arial"/>
            </a:endParaRPr>
          </a:p>
        </p:txBody>
      </p:sp>
      <p:sp>
        <p:nvSpPr>
          <p:cNvPr id="214" name="CustomShape 18"/>
          <p:cNvSpPr/>
          <p:nvPr/>
        </p:nvSpPr>
        <p:spPr>
          <a:xfrm>
            <a:off x="-576720" y="556200"/>
            <a:ext cx="548280" cy="548280"/>
          </a:xfrm>
          <a:prstGeom prst="rect">
            <a:avLst/>
          </a:prstGeom>
          <a:solidFill>
            <a:srgbClr val="0072c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114</a:t>
            </a:r>
            <a:endParaRPr b="0" lang="en-US" sz="900" spc="-1" strike="noStrike">
              <a:latin typeface="Arial"/>
            </a:endParaRPr>
          </a:p>
          <a:p>
            <a:pPr>
              <a:lnSpc>
                <a:spcPct val="90000"/>
              </a:lnSpc>
            </a:pPr>
            <a:r>
              <a:rPr b="0" lang="en-US" sz="900" spc="-1" strike="noStrike">
                <a:solidFill>
                  <a:srgbClr val="ffffff"/>
                </a:solidFill>
                <a:latin typeface="Segoe UI"/>
                <a:ea typeface="Segoe UI"/>
              </a:rPr>
              <a:t>198</a:t>
            </a:r>
            <a:endParaRPr b="0" lang="en-US" sz="900" spc="-1" strike="noStrike">
              <a:latin typeface="Arial"/>
            </a:endParaRPr>
          </a:p>
        </p:txBody>
      </p:sp>
      <p:sp>
        <p:nvSpPr>
          <p:cNvPr id="215" name="CustomShape 19"/>
          <p:cNvSpPr/>
          <p:nvPr/>
        </p:nvSpPr>
        <p:spPr>
          <a:xfrm>
            <a:off x="-1681560" y="1659600"/>
            <a:ext cx="548280" cy="548280"/>
          </a:xfrm>
          <a:prstGeom prst="rect">
            <a:avLst/>
          </a:prstGeom>
          <a:solidFill>
            <a:srgbClr val="55d455"/>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85</a:t>
            </a:r>
            <a:endParaRPr b="0" lang="en-US" sz="900" spc="-1" strike="noStrike">
              <a:latin typeface="Arial"/>
            </a:endParaRPr>
          </a:p>
          <a:p>
            <a:pPr>
              <a:lnSpc>
                <a:spcPct val="90000"/>
              </a:lnSpc>
            </a:pPr>
            <a:r>
              <a:rPr b="0" lang="en-US" sz="900" spc="-1" strike="noStrike">
                <a:solidFill>
                  <a:srgbClr val="000000"/>
                </a:solidFill>
                <a:latin typeface="Segoe UI"/>
                <a:ea typeface="Segoe UI"/>
              </a:rPr>
              <a:t>212</a:t>
            </a:r>
            <a:endParaRPr b="0" lang="en-US" sz="900" spc="-1" strike="noStrike">
              <a:latin typeface="Arial"/>
            </a:endParaRPr>
          </a:p>
          <a:p>
            <a:pPr>
              <a:lnSpc>
                <a:spcPct val="90000"/>
              </a:lnSpc>
            </a:pPr>
            <a:r>
              <a:rPr b="0" lang="en-US" sz="900" spc="-1" strike="noStrike">
                <a:solidFill>
                  <a:srgbClr val="000000"/>
                </a:solidFill>
                <a:latin typeface="Segoe UI"/>
                <a:ea typeface="Segoe UI"/>
              </a:rPr>
              <a:t>85</a:t>
            </a:r>
            <a:endParaRPr b="0" lang="en-US" sz="900" spc="-1" strike="noStrike">
              <a:latin typeface="Arial"/>
            </a:endParaRPr>
          </a:p>
        </p:txBody>
      </p:sp>
      <p:sp>
        <p:nvSpPr>
          <p:cNvPr id="216" name="CustomShape 20"/>
          <p:cNvSpPr/>
          <p:nvPr/>
        </p:nvSpPr>
        <p:spPr>
          <a:xfrm>
            <a:off x="-1132920" y="1659600"/>
            <a:ext cx="548280" cy="548280"/>
          </a:xfrm>
          <a:prstGeom prst="rect">
            <a:avLst/>
          </a:prstGeom>
          <a:solidFill>
            <a:srgbClr val="009e49"/>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0</a:t>
            </a:r>
            <a:endParaRPr b="0" lang="en-US" sz="900" spc="-1" strike="noStrike">
              <a:latin typeface="Arial"/>
            </a:endParaRPr>
          </a:p>
          <a:p>
            <a:pPr>
              <a:lnSpc>
                <a:spcPct val="90000"/>
              </a:lnSpc>
            </a:pPr>
            <a:r>
              <a:rPr b="0" lang="en-US" sz="900" spc="-1" strike="noStrike">
                <a:solidFill>
                  <a:srgbClr val="000000"/>
                </a:solidFill>
                <a:latin typeface="Segoe UI"/>
                <a:ea typeface="Segoe UI"/>
              </a:rPr>
              <a:t>158</a:t>
            </a:r>
            <a:endParaRPr b="0" lang="en-US" sz="900" spc="-1" strike="noStrike">
              <a:latin typeface="Arial"/>
            </a:endParaRPr>
          </a:p>
          <a:p>
            <a:pPr>
              <a:lnSpc>
                <a:spcPct val="90000"/>
              </a:lnSpc>
            </a:pPr>
            <a:r>
              <a:rPr b="0" lang="en-US" sz="900" spc="-1" strike="noStrike">
                <a:solidFill>
                  <a:srgbClr val="000000"/>
                </a:solidFill>
                <a:latin typeface="Segoe UI"/>
                <a:ea typeface="Segoe UI"/>
              </a:rPr>
              <a:t>73</a:t>
            </a:r>
            <a:endParaRPr b="0" lang="en-US" sz="900" spc="-1" strike="noStrike">
              <a:latin typeface="Arial"/>
            </a:endParaRPr>
          </a:p>
        </p:txBody>
      </p:sp>
      <p:sp>
        <p:nvSpPr>
          <p:cNvPr id="217" name="CustomShape 21"/>
          <p:cNvSpPr/>
          <p:nvPr/>
        </p:nvSpPr>
        <p:spPr>
          <a:xfrm>
            <a:off x="-576720" y="1659600"/>
            <a:ext cx="548280" cy="548280"/>
          </a:xfrm>
          <a:prstGeom prst="rect">
            <a:avLst/>
          </a:prstGeom>
          <a:solidFill>
            <a:srgbClr val="007233"/>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114</a:t>
            </a:r>
            <a:endParaRPr b="0" lang="en-US" sz="900" spc="-1" strike="noStrike">
              <a:latin typeface="Arial"/>
            </a:endParaRPr>
          </a:p>
          <a:p>
            <a:pPr>
              <a:lnSpc>
                <a:spcPct val="90000"/>
              </a:lnSpc>
            </a:pPr>
            <a:r>
              <a:rPr b="0" lang="en-US" sz="900" spc="-1" strike="noStrike">
                <a:solidFill>
                  <a:srgbClr val="ffffff"/>
                </a:solidFill>
                <a:latin typeface="Segoe UI"/>
                <a:ea typeface="Segoe UI"/>
              </a:rPr>
              <a:t>51</a:t>
            </a:r>
            <a:endParaRPr b="0" lang="en-US" sz="900" spc="-1" strike="noStrike">
              <a:latin typeface="Arial"/>
            </a:endParaRPr>
          </a:p>
        </p:txBody>
      </p:sp>
      <p:sp>
        <p:nvSpPr>
          <p:cNvPr id="218" name="CustomShape 22"/>
          <p:cNvSpPr/>
          <p:nvPr/>
        </p:nvSpPr>
        <p:spPr>
          <a:xfrm>
            <a:off x="-1686960" y="2762640"/>
            <a:ext cx="545400" cy="548280"/>
          </a:xfrm>
          <a:prstGeom prst="rect">
            <a:avLst/>
          </a:prstGeom>
          <a:solidFill>
            <a:srgbClr val="fffc9e"/>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252</a:t>
            </a:r>
            <a:endParaRPr b="0" lang="en-US" sz="900" spc="-1" strike="noStrike">
              <a:latin typeface="Arial"/>
            </a:endParaRPr>
          </a:p>
          <a:p>
            <a:pPr>
              <a:lnSpc>
                <a:spcPct val="90000"/>
              </a:lnSpc>
            </a:pPr>
            <a:r>
              <a:rPr b="0" lang="en-US" sz="900" spc="-1" strike="noStrike">
                <a:solidFill>
                  <a:srgbClr val="000000"/>
                </a:solidFill>
                <a:latin typeface="Segoe UI"/>
                <a:ea typeface="Segoe UI"/>
              </a:rPr>
              <a:t>158</a:t>
            </a:r>
            <a:endParaRPr b="0" lang="en-US" sz="900" spc="-1" strike="noStrike">
              <a:latin typeface="Arial"/>
            </a:endParaRPr>
          </a:p>
        </p:txBody>
      </p:sp>
      <p:sp>
        <p:nvSpPr>
          <p:cNvPr id="219" name="CustomShape 23"/>
          <p:cNvSpPr/>
          <p:nvPr/>
        </p:nvSpPr>
        <p:spPr>
          <a:xfrm>
            <a:off x="-1133640" y="2762640"/>
            <a:ext cx="549000" cy="548280"/>
          </a:xfrm>
          <a:prstGeom prst="rect">
            <a:avLst/>
          </a:prstGeom>
          <a:solidFill>
            <a:srgbClr val="fff1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241</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220" name="CustomShape 24"/>
          <p:cNvSpPr/>
          <p:nvPr/>
        </p:nvSpPr>
        <p:spPr>
          <a:xfrm>
            <a:off x="-585360" y="2762640"/>
            <a:ext cx="558000" cy="548280"/>
          </a:xfrm>
          <a:prstGeom prst="rect">
            <a:avLst/>
          </a:prstGeom>
          <a:solidFill>
            <a:srgbClr val="fcd11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252</a:t>
            </a:r>
            <a:endParaRPr b="0" lang="en-US" sz="900" spc="-1" strike="noStrike">
              <a:latin typeface="Arial"/>
            </a:endParaRPr>
          </a:p>
          <a:p>
            <a:pPr>
              <a:lnSpc>
                <a:spcPct val="90000"/>
              </a:lnSpc>
            </a:pPr>
            <a:r>
              <a:rPr b="0" lang="en-US" sz="900" spc="-1" strike="noStrike">
                <a:solidFill>
                  <a:srgbClr val="000000"/>
                </a:solidFill>
                <a:latin typeface="Segoe UI"/>
                <a:ea typeface="Segoe UI"/>
              </a:rPr>
              <a:t>209</a:t>
            </a:r>
            <a:endParaRPr b="0" lang="en-US" sz="900" spc="-1" strike="noStrike">
              <a:latin typeface="Arial"/>
            </a:endParaRPr>
          </a:p>
          <a:p>
            <a:pPr>
              <a:lnSpc>
                <a:spcPct val="90000"/>
              </a:lnSpc>
            </a:pPr>
            <a:r>
              <a:rPr b="0" lang="en-US" sz="900" spc="-1" strike="noStrike">
                <a:solidFill>
                  <a:srgbClr val="000000"/>
                </a:solidFill>
                <a:latin typeface="Segoe UI"/>
                <a:ea typeface="Segoe UI"/>
              </a:rPr>
              <a:t>22</a:t>
            </a:r>
            <a:endParaRPr b="0" lang="en-US" sz="900" spc="-1" strike="noStrike">
              <a:latin typeface="Arial"/>
            </a:endParaRPr>
          </a:p>
          <a:p>
            <a:pPr>
              <a:lnSpc>
                <a:spcPct val="90000"/>
              </a:lnSpc>
            </a:pPr>
            <a:endParaRPr b="0" lang="en-US" sz="900" spc="-1" strike="noStrike">
              <a:latin typeface="Arial"/>
            </a:endParaRPr>
          </a:p>
        </p:txBody>
      </p:sp>
      <p:sp>
        <p:nvSpPr>
          <p:cNvPr id="221" name="CustomShape 25"/>
          <p:cNvSpPr/>
          <p:nvPr/>
        </p:nvSpPr>
        <p:spPr>
          <a:xfrm>
            <a:off x="-1692000" y="3857400"/>
            <a:ext cx="558360" cy="548280"/>
          </a:xfrm>
          <a:prstGeom prst="rect">
            <a:avLst/>
          </a:prstGeom>
          <a:solidFill>
            <a:srgbClr val="dd59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221</a:t>
            </a:r>
            <a:endParaRPr b="0" lang="en-US" sz="900" spc="-1" strike="noStrike">
              <a:latin typeface="Arial"/>
            </a:endParaRPr>
          </a:p>
          <a:p>
            <a:pPr>
              <a:lnSpc>
                <a:spcPct val="90000"/>
              </a:lnSpc>
            </a:pPr>
            <a:r>
              <a:rPr b="0" lang="en-US" sz="900" spc="-1" strike="noStrike">
                <a:solidFill>
                  <a:srgbClr val="000000"/>
                </a:solidFill>
                <a:latin typeface="Segoe UI"/>
                <a:ea typeface="Segoe UI"/>
              </a:rPr>
              <a:t>89</a:t>
            </a:r>
            <a:endParaRPr b="0" lang="en-US" sz="900" spc="-1" strike="noStrike">
              <a:latin typeface="Arial"/>
            </a:endParaRPr>
          </a:p>
          <a:p>
            <a:pPr>
              <a:lnSpc>
                <a:spcPct val="90000"/>
              </a:lnSpc>
            </a:pPr>
            <a:r>
              <a:rPr b="0" lang="en-US" sz="900" spc="-1" strike="noStrike">
                <a:solidFill>
                  <a:srgbClr val="000000"/>
                </a:solidFill>
                <a:latin typeface="Segoe UI"/>
                <a:ea typeface="Segoe UI"/>
              </a:rPr>
              <a:t>0</a:t>
            </a:r>
            <a:endParaRPr b="0" lang="en-US" sz="900" spc="-1" strike="noStrike">
              <a:latin typeface="Arial"/>
            </a:endParaRPr>
          </a:p>
        </p:txBody>
      </p:sp>
      <p:sp>
        <p:nvSpPr>
          <p:cNvPr id="222" name="CustomShape 26"/>
          <p:cNvSpPr/>
          <p:nvPr/>
        </p:nvSpPr>
        <p:spPr>
          <a:xfrm>
            <a:off x="-1136160" y="3857400"/>
            <a:ext cx="575640" cy="548280"/>
          </a:xfrm>
          <a:prstGeom prst="rect">
            <a:avLst/>
          </a:prstGeom>
          <a:solidFill>
            <a:srgbClr val="e81123"/>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232</a:t>
            </a:r>
            <a:endParaRPr b="0" lang="en-US" sz="900" spc="-1" strike="noStrike">
              <a:latin typeface="Arial"/>
            </a:endParaRPr>
          </a:p>
          <a:p>
            <a:pPr>
              <a:lnSpc>
                <a:spcPct val="90000"/>
              </a:lnSpc>
            </a:pPr>
            <a:r>
              <a:rPr b="0" lang="en-US" sz="900" spc="-1" strike="noStrike">
                <a:solidFill>
                  <a:srgbClr val="ffffff"/>
                </a:solidFill>
                <a:latin typeface="Segoe UI"/>
                <a:ea typeface="Segoe UI"/>
              </a:rPr>
              <a:t>17</a:t>
            </a:r>
            <a:endParaRPr b="0" lang="en-US" sz="900" spc="-1" strike="noStrike">
              <a:latin typeface="Arial"/>
            </a:endParaRPr>
          </a:p>
          <a:p>
            <a:pPr>
              <a:lnSpc>
                <a:spcPct val="90000"/>
              </a:lnSpc>
            </a:pPr>
            <a:r>
              <a:rPr b="0" lang="en-US" sz="900" spc="-1" strike="noStrike">
                <a:solidFill>
                  <a:srgbClr val="ffffff"/>
                </a:solidFill>
                <a:latin typeface="Segoe UI"/>
                <a:ea typeface="Segoe UI"/>
              </a:rPr>
              <a:t>35</a:t>
            </a:r>
            <a:endParaRPr b="0" lang="en-US" sz="900" spc="-1" strike="noStrike">
              <a:latin typeface="Arial"/>
            </a:endParaRPr>
          </a:p>
        </p:txBody>
      </p:sp>
      <p:sp>
        <p:nvSpPr>
          <p:cNvPr id="223" name="CustomShape 27"/>
          <p:cNvSpPr/>
          <p:nvPr/>
        </p:nvSpPr>
        <p:spPr>
          <a:xfrm>
            <a:off x="-579240" y="3857400"/>
            <a:ext cx="546120" cy="548280"/>
          </a:xfrm>
          <a:prstGeom prst="rect">
            <a:avLst/>
          </a:prstGeom>
          <a:solidFill>
            <a:srgbClr val="ba141a"/>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186</a:t>
            </a:r>
            <a:endParaRPr b="0" lang="en-US" sz="900" spc="-1" strike="noStrike">
              <a:latin typeface="Arial"/>
            </a:endParaRPr>
          </a:p>
          <a:p>
            <a:pPr>
              <a:lnSpc>
                <a:spcPct val="90000"/>
              </a:lnSpc>
            </a:pPr>
            <a:r>
              <a:rPr b="0" lang="en-US" sz="900" spc="-1" strike="noStrike">
                <a:solidFill>
                  <a:srgbClr val="ffffff"/>
                </a:solidFill>
                <a:latin typeface="Segoe UI"/>
                <a:ea typeface="Segoe UI"/>
              </a:rPr>
              <a:t>20</a:t>
            </a:r>
            <a:endParaRPr b="0" lang="en-US" sz="900" spc="-1" strike="noStrike">
              <a:latin typeface="Arial"/>
            </a:endParaRPr>
          </a:p>
          <a:p>
            <a:pPr>
              <a:lnSpc>
                <a:spcPct val="90000"/>
              </a:lnSpc>
            </a:pPr>
            <a:r>
              <a:rPr b="0" lang="en-US" sz="900" spc="-1" strike="noStrike">
                <a:solidFill>
                  <a:srgbClr val="ffffff"/>
                </a:solidFill>
                <a:latin typeface="Segoe UI"/>
                <a:ea typeface="Segoe UI"/>
              </a:rPr>
              <a:t>26</a:t>
            </a:r>
            <a:endParaRPr b="0" lang="en-US" sz="900" spc="-1" strike="noStrike">
              <a:latin typeface="Arial"/>
            </a:endParaRPr>
          </a:p>
        </p:txBody>
      </p:sp>
      <p:sp>
        <p:nvSpPr>
          <p:cNvPr id="224" name="CustomShape 28"/>
          <p:cNvSpPr/>
          <p:nvPr/>
        </p:nvSpPr>
        <p:spPr>
          <a:xfrm>
            <a:off x="-1684080" y="4957560"/>
            <a:ext cx="561600" cy="548280"/>
          </a:xfrm>
          <a:prstGeom prst="rect">
            <a:avLst/>
          </a:prstGeom>
          <a:solidFill>
            <a:srgbClr val="9b4f9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155</a:t>
            </a:r>
            <a:endParaRPr b="0" lang="en-US" sz="900" spc="-1" strike="noStrike">
              <a:latin typeface="Arial"/>
            </a:endParaRPr>
          </a:p>
          <a:p>
            <a:pPr>
              <a:lnSpc>
                <a:spcPct val="90000"/>
              </a:lnSpc>
            </a:pPr>
            <a:r>
              <a:rPr b="0" lang="en-US" sz="900" spc="-1" strike="noStrike">
                <a:solidFill>
                  <a:srgbClr val="ffffff"/>
                </a:solidFill>
                <a:latin typeface="Segoe UI"/>
                <a:ea typeface="Segoe UI"/>
              </a:rPr>
              <a:t>79</a:t>
            </a:r>
            <a:endParaRPr b="0" lang="en-US" sz="900" spc="-1" strike="noStrike">
              <a:latin typeface="Arial"/>
            </a:endParaRPr>
          </a:p>
          <a:p>
            <a:pPr>
              <a:lnSpc>
                <a:spcPct val="90000"/>
              </a:lnSpc>
            </a:pPr>
            <a:r>
              <a:rPr b="0" lang="en-US" sz="900" spc="-1" strike="noStrike">
                <a:solidFill>
                  <a:srgbClr val="ffffff"/>
                </a:solidFill>
                <a:latin typeface="Segoe UI"/>
                <a:ea typeface="Segoe UI"/>
              </a:rPr>
              <a:t>150</a:t>
            </a:r>
            <a:endParaRPr b="0" lang="en-US" sz="900" spc="-1" strike="noStrike">
              <a:latin typeface="Arial"/>
            </a:endParaRPr>
          </a:p>
        </p:txBody>
      </p:sp>
      <p:sp>
        <p:nvSpPr>
          <p:cNvPr id="225" name="CustomShape 29"/>
          <p:cNvSpPr/>
          <p:nvPr/>
        </p:nvSpPr>
        <p:spPr>
          <a:xfrm>
            <a:off x="-1129680" y="4957560"/>
            <a:ext cx="548280" cy="548280"/>
          </a:xfrm>
          <a:prstGeom prst="rect">
            <a:avLst/>
          </a:prstGeom>
          <a:solidFill>
            <a:srgbClr val="68217a"/>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104</a:t>
            </a:r>
            <a:endParaRPr b="0" lang="en-US" sz="900" spc="-1" strike="noStrike">
              <a:latin typeface="Arial"/>
            </a:endParaRPr>
          </a:p>
          <a:p>
            <a:pPr>
              <a:lnSpc>
                <a:spcPct val="90000"/>
              </a:lnSpc>
            </a:pPr>
            <a:r>
              <a:rPr b="0" lang="en-US" sz="900" spc="-1" strike="noStrike">
                <a:solidFill>
                  <a:srgbClr val="ffffff"/>
                </a:solidFill>
                <a:latin typeface="Segoe UI"/>
                <a:ea typeface="Segoe UI"/>
              </a:rPr>
              <a:t>33</a:t>
            </a:r>
            <a:endParaRPr b="0" lang="en-US" sz="900" spc="-1" strike="noStrike">
              <a:latin typeface="Arial"/>
            </a:endParaRPr>
          </a:p>
          <a:p>
            <a:pPr>
              <a:lnSpc>
                <a:spcPct val="90000"/>
              </a:lnSpc>
            </a:pPr>
            <a:r>
              <a:rPr b="0" lang="en-US" sz="900" spc="-1" strike="noStrike">
                <a:solidFill>
                  <a:srgbClr val="ffffff"/>
                </a:solidFill>
                <a:latin typeface="Segoe UI"/>
                <a:ea typeface="Segoe UI"/>
              </a:rPr>
              <a:t>122</a:t>
            </a:r>
            <a:endParaRPr b="0" lang="en-US" sz="900" spc="-1" strike="noStrike">
              <a:latin typeface="Arial"/>
            </a:endParaRPr>
          </a:p>
        </p:txBody>
      </p:sp>
      <p:sp>
        <p:nvSpPr>
          <p:cNvPr id="226" name="CustomShape 30"/>
          <p:cNvSpPr/>
          <p:nvPr/>
        </p:nvSpPr>
        <p:spPr>
          <a:xfrm>
            <a:off x="-581400" y="4957560"/>
            <a:ext cx="548640" cy="548280"/>
          </a:xfrm>
          <a:prstGeom prst="rect">
            <a:avLst/>
          </a:prstGeom>
          <a:solidFill>
            <a:srgbClr val="442359"/>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68</a:t>
            </a:r>
            <a:endParaRPr b="0" lang="en-US" sz="900" spc="-1" strike="noStrike">
              <a:latin typeface="Arial"/>
            </a:endParaRPr>
          </a:p>
          <a:p>
            <a:pPr>
              <a:lnSpc>
                <a:spcPct val="90000"/>
              </a:lnSpc>
            </a:pPr>
            <a:r>
              <a:rPr b="0" lang="en-US" sz="900" spc="-1" strike="noStrike">
                <a:solidFill>
                  <a:srgbClr val="ffffff"/>
                </a:solidFill>
                <a:latin typeface="Segoe UI"/>
                <a:ea typeface="Segoe UI"/>
              </a:rPr>
              <a:t>35</a:t>
            </a:r>
            <a:endParaRPr b="0" lang="en-US" sz="900" spc="-1" strike="noStrike">
              <a:latin typeface="Arial"/>
            </a:endParaRPr>
          </a:p>
          <a:p>
            <a:pPr>
              <a:lnSpc>
                <a:spcPct val="90000"/>
              </a:lnSpc>
            </a:pPr>
            <a:r>
              <a:rPr b="0" lang="en-US" sz="900" spc="-1" strike="noStrike">
                <a:solidFill>
                  <a:srgbClr val="ffffff"/>
                </a:solidFill>
                <a:latin typeface="Segoe UI"/>
                <a:ea typeface="Segoe UI"/>
              </a:rPr>
              <a:t>89</a:t>
            </a:r>
            <a:endParaRPr b="0" lang="en-US" sz="900" spc="-1" strike="noStrike">
              <a:latin typeface="Arial"/>
            </a:endParaRPr>
          </a:p>
        </p:txBody>
      </p:sp>
      <p:sp>
        <p:nvSpPr>
          <p:cNvPr id="227" name="CustomShape 31"/>
          <p:cNvSpPr/>
          <p:nvPr/>
        </p:nvSpPr>
        <p:spPr>
          <a:xfrm>
            <a:off x="-1129680" y="5504400"/>
            <a:ext cx="548280" cy="548280"/>
          </a:xfrm>
          <a:prstGeom prst="rect">
            <a:avLst/>
          </a:prstGeom>
          <a:solidFill>
            <a:srgbClr val="d2d2d2"/>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210</a:t>
            </a:r>
            <a:endParaRPr b="0" lang="en-US" sz="900" spc="-1" strike="noStrike">
              <a:latin typeface="Arial"/>
            </a:endParaRPr>
          </a:p>
          <a:p>
            <a:pPr>
              <a:lnSpc>
                <a:spcPct val="90000"/>
              </a:lnSpc>
            </a:pPr>
            <a:r>
              <a:rPr b="0" lang="en-US" sz="900" spc="-1" strike="noStrike">
                <a:solidFill>
                  <a:srgbClr val="000000"/>
                </a:solidFill>
                <a:latin typeface="Segoe UI"/>
                <a:ea typeface="Segoe UI"/>
              </a:rPr>
              <a:t>210</a:t>
            </a:r>
            <a:endParaRPr b="0" lang="en-US" sz="900" spc="-1" strike="noStrike">
              <a:latin typeface="Arial"/>
            </a:endParaRPr>
          </a:p>
          <a:p>
            <a:pPr>
              <a:lnSpc>
                <a:spcPct val="90000"/>
              </a:lnSpc>
            </a:pPr>
            <a:r>
              <a:rPr b="0" lang="en-US" sz="900" spc="-1" strike="noStrike">
                <a:solidFill>
                  <a:srgbClr val="000000"/>
                </a:solidFill>
                <a:latin typeface="Segoe UI"/>
                <a:ea typeface="Segoe UI"/>
              </a:rPr>
              <a:t>210</a:t>
            </a:r>
            <a:endParaRPr b="0" lang="en-US" sz="900" spc="-1" strike="noStrike">
              <a:latin typeface="Arial"/>
            </a:endParaRPr>
          </a:p>
        </p:txBody>
      </p:sp>
      <p:sp>
        <p:nvSpPr>
          <p:cNvPr id="228" name="CustomShape 32"/>
          <p:cNvSpPr/>
          <p:nvPr/>
        </p:nvSpPr>
        <p:spPr>
          <a:xfrm>
            <a:off x="-581400" y="5504400"/>
            <a:ext cx="548640" cy="548280"/>
          </a:xfrm>
          <a:prstGeom prst="rect">
            <a:avLst/>
          </a:prstGeom>
          <a:solidFill>
            <a:srgbClr val="96969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150</a:t>
            </a:r>
            <a:endParaRPr b="0" lang="en-US" sz="900" spc="-1" strike="noStrike">
              <a:latin typeface="Arial"/>
            </a:endParaRPr>
          </a:p>
          <a:p>
            <a:pPr>
              <a:lnSpc>
                <a:spcPct val="90000"/>
              </a:lnSpc>
            </a:pPr>
            <a:r>
              <a:rPr b="0" lang="en-US" sz="900" spc="-1" strike="noStrike">
                <a:solidFill>
                  <a:srgbClr val="ffffff"/>
                </a:solidFill>
                <a:latin typeface="Segoe UI"/>
                <a:ea typeface="Segoe UI"/>
              </a:rPr>
              <a:t>150</a:t>
            </a:r>
            <a:endParaRPr b="0" lang="en-US" sz="900" spc="-1" strike="noStrike">
              <a:latin typeface="Arial"/>
            </a:endParaRPr>
          </a:p>
          <a:p>
            <a:pPr>
              <a:lnSpc>
                <a:spcPct val="90000"/>
              </a:lnSpc>
            </a:pPr>
            <a:r>
              <a:rPr b="0" lang="en-US" sz="900" spc="-1" strike="noStrike">
                <a:solidFill>
                  <a:srgbClr val="ffffff"/>
                </a:solidFill>
                <a:latin typeface="Segoe UI"/>
                <a:ea typeface="Segoe UI"/>
              </a:rPr>
              <a:t>150</a:t>
            </a:r>
            <a:endParaRPr b="0" lang="en-US" sz="900" spc="-1" strike="noStrike">
              <a:latin typeface="Arial"/>
            </a:endParaRPr>
          </a:p>
        </p:txBody>
      </p:sp>
      <p:sp>
        <p:nvSpPr>
          <p:cNvPr id="229" name="CustomShape 33"/>
          <p:cNvSpPr/>
          <p:nvPr/>
        </p:nvSpPr>
        <p:spPr>
          <a:xfrm>
            <a:off x="-1141920" y="6053040"/>
            <a:ext cx="560520" cy="548280"/>
          </a:xfrm>
          <a:prstGeom prst="rect">
            <a:avLst/>
          </a:prstGeom>
          <a:solidFill>
            <a:srgbClr val="50505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80</a:t>
            </a:r>
            <a:endParaRPr b="0" lang="en-US" sz="900" spc="-1" strike="noStrike">
              <a:latin typeface="Arial"/>
            </a:endParaRPr>
          </a:p>
          <a:p>
            <a:pPr>
              <a:lnSpc>
                <a:spcPct val="90000"/>
              </a:lnSpc>
            </a:pPr>
            <a:r>
              <a:rPr b="0" lang="en-US" sz="900" spc="-1" strike="noStrike">
                <a:solidFill>
                  <a:srgbClr val="ffffff"/>
                </a:solidFill>
                <a:latin typeface="Segoe UI"/>
                <a:ea typeface="Segoe UI"/>
              </a:rPr>
              <a:t>80</a:t>
            </a:r>
            <a:endParaRPr b="0" lang="en-US" sz="900" spc="-1" strike="noStrike">
              <a:latin typeface="Arial"/>
            </a:endParaRPr>
          </a:p>
          <a:p>
            <a:pPr>
              <a:lnSpc>
                <a:spcPct val="90000"/>
              </a:lnSpc>
            </a:pPr>
            <a:r>
              <a:rPr b="0" lang="en-US" sz="900" spc="-1" strike="noStrike">
                <a:solidFill>
                  <a:srgbClr val="ffffff"/>
                </a:solidFill>
                <a:latin typeface="Segoe UI"/>
                <a:ea typeface="Segoe UI"/>
              </a:rPr>
              <a:t>80</a:t>
            </a:r>
            <a:endParaRPr b="0" lang="en-US" sz="900" spc="-1" strike="noStrike">
              <a:latin typeface="Arial"/>
            </a:endParaRPr>
          </a:p>
        </p:txBody>
      </p:sp>
      <p:sp>
        <p:nvSpPr>
          <p:cNvPr id="230" name="CustomShape 34"/>
          <p:cNvSpPr/>
          <p:nvPr/>
        </p:nvSpPr>
        <p:spPr>
          <a:xfrm>
            <a:off x="-1684080" y="6051240"/>
            <a:ext cx="547560" cy="548280"/>
          </a:xfrm>
          <a:prstGeom prst="rect">
            <a:avLst/>
          </a:prstGeom>
          <a:solidFill>
            <a:srgbClr val="737373"/>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115</a:t>
            </a:r>
            <a:endParaRPr b="0" lang="en-US" sz="900" spc="-1" strike="noStrike">
              <a:latin typeface="Arial"/>
            </a:endParaRPr>
          </a:p>
          <a:p>
            <a:pPr>
              <a:lnSpc>
                <a:spcPct val="90000"/>
              </a:lnSpc>
            </a:pPr>
            <a:r>
              <a:rPr b="0" lang="en-US" sz="900" spc="-1" strike="noStrike">
                <a:solidFill>
                  <a:srgbClr val="ffffff"/>
                </a:solidFill>
                <a:latin typeface="Segoe UI"/>
                <a:ea typeface="Segoe UI"/>
              </a:rPr>
              <a:t>115</a:t>
            </a:r>
            <a:endParaRPr b="0" lang="en-US" sz="900" spc="-1" strike="noStrike">
              <a:latin typeface="Arial"/>
            </a:endParaRPr>
          </a:p>
          <a:p>
            <a:pPr>
              <a:lnSpc>
                <a:spcPct val="90000"/>
              </a:lnSpc>
            </a:pPr>
            <a:r>
              <a:rPr b="0" lang="en-US" sz="900" spc="-1" strike="noStrike">
                <a:solidFill>
                  <a:srgbClr val="ffffff"/>
                </a:solidFill>
                <a:latin typeface="Segoe UI"/>
                <a:ea typeface="Segoe UI"/>
              </a:rPr>
              <a:t>115</a:t>
            </a:r>
            <a:endParaRPr b="0" lang="en-US" sz="900" spc="-1" strike="noStrike">
              <a:latin typeface="Arial"/>
            </a:endParaRPr>
          </a:p>
        </p:txBody>
      </p:sp>
      <p:sp>
        <p:nvSpPr>
          <p:cNvPr id="231" name="CustomShape 35"/>
          <p:cNvSpPr/>
          <p:nvPr/>
        </p:nvSpPr>
        <p:spPr>
          <a:xfrm>
            <a:off x="-585360" y="6053040"/>
            <a:ext cx="559440" cy="548280"/>
          </a:xfrm>
          <a:prstGeom prst="rect">
            <a:avLst/>
          </a:prstGeom>
          <a:solidFill>
            <a:srgbClr val="000000"/>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a:p>
            <a:pPr>
              <a:lnSpc>
                <a:spcPct val="90000"/>
              </a:lnSpc>
            </a:pPr>
            <a:r>
              <a:rPr b="0" lang="en-US" sz="900" spc="-1" strike="noStrike">
                <a:solidFill>
                  <a:srgbClr val="ffffff"/>
                </a:solidFill>
                <a:latin typeface="Segoe UI"/>
                <a:ea typeface="Segoe UI"/>
              </a:rPr>
              <a:t>0</a:t>
            </a:r>
            <a:endParaRPr b="0" lang="en-US" sz="900" spc="-1" strike="noStrike">
              <a:latin typeface="Arial"/>
            </a:endParaRPr>
          </a:p>
        </p:txBody>
      </p:sp>
      <p:sp>
        <p:nvSpPr>
          <p:cNvPr id="232" name="CustomShape 36"/>
          <p:cNvSpPr/>
          <p:nvPr/>
        </p:nvSpPr>
        <p:spPr>
          <a:xfrm>
            <a:off x="-1684080" y="5504400"/>
            <a:ext cx="548280" cy="548280"/>
          </a:xfrm>
          <a:prstGeom prst="rect">
            <a:avLst/>
          </a:prstGeom>
          <a:solidFill>
            <a:srgbClr val="ffffff"/>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255</a:t>
            </a:r>
            <a:endParaRPr b="0" lang="en-US" sz="900" spc="-1" strike="noStrike">
              <a:latin typeface="Arial"/>
            </a:endParaRPr>
          </a:p>
          <a:p>
            <a:pPr>
              <a:lnSpc>
                <a:spcPct val="90000"/>
              </a:lnSpc>
            </a:pPr>
            <a:r>
              <a:rPr b="0" lang="en-US" sz="900" spc="-1" strike="noStrike">
                <a:solidFill>
                  <a:srgbClr val="000000"/>
                </a:solidFill>
                <a:latin typeface="Segoe UI"/>
                <a:ea typeface="Segoe UI"/>
              </a:rPr>
              <a:t>255</a:t>
            </a:r>
            <a:endParaRPr b="0" lang="en-US" sz="900" spc="-1" strike="noStrike">
              <a:latin typeface="Arial"/>
            </a:endParaRPr>
          </a:p>
        </p:txBody>
      </p:sp>
      <p:sp>
        <p:nvSpPr>
          <p:cNvPr id="233" name="CustomShape 37"/>
          <p:cNvSpPr/>
          <p:nvPr/>
        </p:nvSpPr>
        <p:spPr>
          <a:xfrm>
            <a:off x="-1144440" y="6766560"/>
            <a:ext cx="546840" cy="548280"/>
          </a:xfrm>
          <a:prstGeom prst="rect">
            <a:avLst/>
          </a:prstGeom>
          <a:solidFill>
            <a:srgbClr val="333333"/>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51</a:t>
            </a:r>
            <a:endParaRPr b="0" lang="en-US" sz="900" spc="-1" strike="noStrike">
              <a:latin typeface="Arial"/>
            </a:endParaRPr>
          </a:p>
          <a:p>
            <a:pPr>
              <a:lnSpc>
                <a:spcPct val="90000"/>
              </a:lnSpc>
            </a:pPr>
            <a:r>
              <a:rPr b="0" lang="en-US" sz="900" spc="-1" strike="noStrike">
                <a:solidFill>
                  <a:srgbClr val="ffffff"/>
                </a:solidFill>
                <a:latin typeface="Segoe UI"/>
                <a:ea typeface="Segoe UI"/>
              </a:rPr>
              <a:t>51</a:t>
            </a:r>
            <a:endParaRPr b="0" lang="en-US" sz="900" spc="-1" strike="noStrike">
              <a:latin typeface="Arial"/>
            </a:endParaRPr>
          </a:p>
          <a:p>
            <a:pPr>
              <a:lnSpc>
                <a:spcPct val="90000"/>
              </a:lnSpc>
            </a:pPr>
            <a:r>
              <a:rPr b="0" lang="en-US" sz="900" spc="-1" strike="noStrike">
                <a:solidFill>
                  <a:srgbClr val="ffffff"/>
                </a:solidFill>
                <a:latin typeface="Segoe UI"/>
                <a:ea typeface="Segoe UI"/>
              </a:rPr>
              <a:t>51</a:t>
            </a:r>
            <a:endParaRPr b="0" lang="en-US" sz="900" spc="-1" strike="noStrike">
              <a:latin typeface="Arial"/>
            </a:endParaRPr>
          </a:p>
        </p:txBody>
      </p:sp>
      <p:sp>
        <p:nvSpPr>
          <p:cNvPr id="234" name="CustomShape 38"/>
          <p:cNvSpPr/>
          <p:nvPr/>
        </p:nvSpPr>
        <p:spPr>
          <a:xfrm>
            <a:off x="-1695240" y="6766560"/>
            <a:ext cx="540360" cy="548280"/>
          </a:xfrm>
          <a:prstGeom prst="rect">
            <a:avLst/>
          </a:prstGeom>
          <a:solidFill>
            <a:srgbClr val="eeeeee"/>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000000"/>
                </a:solidFill>
                <a:latin typeface="Segoe UI"/>
                <a:ea typeface="Segoe UI"/>
              </a:rPr>
              <a:t>238</a:t>
            </a:r>
            <a:endParaRPr b="0" lang="en-US" sz="900" spc="-1" strike="noStrike">
              <a:latin typeface="Arial"/>
            </a:endParaRPr>
          </a:p>
          <a:p>
            <a:pPr>
              <a:lnSpc>
                <a:spcPct val="90000"/>
              </a:lnSpc>
            </a:pPr>
            <a:r>
              <a:rPr b="0" lang="en-US" sz="900" spc="-1" strike="noStrike">
                <a:solidFill>
                  <a:srgbClr val="000000"/>
                </a:solidFill>
                <a:latin typeface="Segoe UI"/>
                <a:ea typeface="Segoe UI"/>
              </a:rPr>
              <a:t>238</a:t>
            </a:r>
            <a:endParaRPr b="0" lang="en-US" sz="900" spc="-1" strike="noStrike">
              <a:latin typeface="Arial"/>
            </a:endParaRPr>
          </a:p>
          <a:p>
            <a:pPr>
              <a:lnSpc>
                <a:spcPct val="90000"/>
              </a:lnSpc>
            </a:pPr>
            <a:r>
              <a:rPr b="0" lang="en-US" sz="900" spc="-1" strike="noStrike">
                <a:solidFill>
                  <a:srgbClr val="000000"/>
                </a:solidFill>
                <a:latin typeface="Segoe UI"/>
                <a:ea typeface="Segoe UI"/>
              </a:rPr>
              <a:t>238</a:t>
            </a:r>
            <a:endParaRPr b="0" lang="en-US" sz="900" spc="-1" strike="noStrike">
              <a:latin typeface="Arial"/>
            </a:endParaRPr>
          </a:p>
        </p:txBody>
      </p:sp>
      <p:sp>
        <p:nvSpPr>
          <p:cNvPr id="235" name="CustomShape 39"/>
          <p:cNvSpPr/>
          <p:nvPr/>
        </p:nvSpPr>
        <p:spPr>
          <a:xfrm>
            <a:off x="-587520" y="6766560"/>
            <a:ext cx="545760" cy="548280"/>
          </a:xfrm>
          <a:prstGeom prst="rect">
            <a:avLst/>
          </a:prstGeom>
          <a:solidFill>
            <a:srgbClr val="1570a6"/>
          </a:solidFill>
          <a:ln w="9360">
            <a:noFill/>
          </a:ln>
        </p:spPr>
        <p:style>
          <a:lnRef idx="0"/>
          <a:fillRef idx="0"/>
          <a:effectRef idx="0"/>
          <a:fontRef idx="minor"/>
        </p:style>
        <p:txBody>
          <a:bodyPr lIns="137160" rIns="137160" tIns="109440" bIns="109440">
            <a:noAutofit/>
          </a:bodyPr>
          <a:p>
            <a:pPr>
              <a:lnSpc>
                <a:spcPct val="90000"/>
              </a:lnSpc>
            </a:pPr>
            <a:r>
              <a:rPr b="0" lang="en-US" sz="900" spc="-1" strike="noStrike">
                <a:solidFill>
                  <a:srgbClr val="ffffff"/>
                </a:solidFill>
                <a:latin typeface="Segoe UI"/>
                <a:ea typeface="Segoe UI"/>
              </a:rPr>
              <a:t>21</a:t>
            </a:r>
            <a:endParaRPr b="0" lang="en-US" sz="900" spc="-1" strike="noStrike">
              <a:latin typeface="Arial"/>
            </a:endParaRPr>
          </a:p>
          <a:p>
            <a:pPr>
              <a:lnSpc>
                <a:spcPct val="90000"/>
              </a:lnSpc>
            </a:pPr>
            <a:r>
              <a:rPr b="0" lang="en-US" sz="900" spc="-1" strike="noStrike">
                <a:solidFill>
                  <a:srgbClr val="ffffff"/>
                </a:solidFill>
                <a:latin typeface="Segoe UI"/>
                <a:ea typeface="Segoe UI"/>
              </a:rPr>
              <a:t>112</a:t>
            </a:r>
            <a:endParaRPr b="0" lang="en-US" sz="900" spc="-1" strike="noStrike">
              <a:latin typeface="Arial"/>
            </a:endParaRPr>
          </a:p>
          <a:p>
            <a:pPr>
              <a:lnSpc>
                <a:spcPct val="90000"/>
              </a:lnSpc>
            </a:pPr>
            <a:r>
              <a:rPr b="0" lang="en-US" sz="900" spc="-1" strike="noStrike">
                <a:solidFill>
                  <a:srgbClr val="ffffff"/>
                </a:solidFill>
                <a:latin typeface="Segoe UI"/>
                <a:ea typeface="Segoe UI"/>
              </a:rPr>
              <a:t>166</a:t>
            </a:r>
            <a:endParaRPr b="0" lang="en-US" sz="900" spc="-1" strike="noStrike">
              <a:latin typeface="Arial"/>
            </a:endParaRPr>
          </a:p>
        </p:txBody>
      </p:sp>
      <p:sp>
        <p:nvSpPr>
          <p:cNvPr id="236" name="CustomShape 40"/>
          <p:cNvSpPr/>
          <p:nvPr/>
        </p:nvSpPr>
        <p:spPr>
          <a:xfrm>
            <a:off x="351000" y="5554800"/>
            <a:ext cx="11703960" cy="1096200"/>
          </a:xfrm>
          <a:prstGeom prst="rect">
            <a:avLst/>
          </a:prstGeom>
          <a:noFill/>
          <a:ln w="12600">
            <a:noFill/>
          </a:ln>
        </p:spPr>
        <p:style>
          <a:lnRef idx="0"/>
          <a:fillRef idx="0"/>
          <a:effectRef idx="0"/>
          <a:fontRef idx="minor"/>
        </p:style>
        <p:txBody>
          <a:bodyPr tIns="91440" bIns="91440">
            <a:spAutoFit/>
          </a:bodyPr>
          <a:p>
            <a:pPr>
              <a:lnSpc>
                <a:spcPct val="100000"/>
              </a:lnSpc>
            </a:pPr>
            <a:r>
              <a:rPr b="0" lang="en-US" sz="1000" spc="-1" strike="noStrike">
                <a:solidFill>
                  <a:srgbClr val="ffffff"/>
                </a:solidFill>
                <a:latin typeface="Segoe UI"/>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b="0" lang="en-US" sz="1000" spc="-1" strike="noStrike">
              <a:latin typeface="Arial"/>
            </a:endParaRPr>
          </a:p>
          <a:p>
            <a:pPr>
              <a:lnSpc>
                <a:spcPct val="100000"/>
              </a:lnSpc>
            </a:pPr>
            <a:r>
              <a:rPr b="0" lang="en-US" sz="1000" spc="-1" strike="noStrike">
                <a:solidFill>
                  <a:srgbClr val="ffffff"/>
                </a:solidFill>
                <a:latin typeface="Segoe UI"/>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b="0" lang="en-US" sz="1000" spc="-1" strike="noStrike">
              <a:latin typeface="Arial"/>
            </a:endParaRPr>
          </a:p>
        </p:txBody>
      </p:sp>
      <p:pic>
        <p:nvPicPr>
          <p:cNvPr id="237" name="Picture 4" descr=""/>
          <p:cNvPicPr/>
          <p:nvPr/>
        </p:nvPicPr>
        <p:blipFill>
          <a:blip r:embed="rId2"/>
          <a:stretch/>
        </p:blipFill>
        <p:spPr>
          <a:xfrm>
            <a:off x="459360" y="3144960"/>
            <a:ext cx="3288240" cy="704160"/>
          </a:xfrm>
          <a:prstGeom prst="rect">
            <a:avLst/>
          </a:prstGeom>
          <a:ln>
            <a:noFill/>
          </a:ln>
        </p:spPr>
      </p:pic>
      <p:sp>
        <p:nvSpPr>
          <p:cNvPr id="238" name="PlaceHolder 41"/>
          <p:cNvSpPr>
            <a:spLocks noGrp="1"/>
          </p:cNvSpPr>
          <p:nvPr>
            <p:ph type="title"/>
          </p:nvPr>
        </p:nvSpPr>
        <p:spPr>
          <a:xfrm>
            <a:off x="621720" y="279000"/>
            <a:ext cx="11192400" cy="1167480"/>
          </a:xfrm>
          <a:prstGeom prst="rect">
            <a:avLst/>
          </a:prstGeom>
        </p:spPr>
        <p:txBody>
          <a:bodyPr lIns="0" rIns="0" tIns="0" bIns="0" anchor="ctr">
            <a:noAutofit/>
          </a:bodyPr>
          <a:p>
            <a:r>
              <a:rPr b="0" lang="en-US" sz="1800" spc="-1" strike="noStrike">
                <a:solidFill>
                  <a:srgbClr val="505050"/>
                </a:solidFill>
                <a:latin typeface="Segoe UI"/>
              </a:rPr>
              <a:t>Click to edit the title text format</a:t>
            </a:r>
            <a:endParaRPr b="0" lang="en-US" sz="1800" spc="-1" strike="noStrike">
              <a:solidFill>
                <a:srgbClr val="505050"/>
              </a:solidFill>
              <a:latin typeface="Segoe UI"/>
            </a:endParaRPr>
          </a:p>
        </p:txBody>
      </p:sp>
      <p:sp>
        <p:nvSpPr>
          <p:cNvPr id="239" name="PlaceHolder 42"/>
          <p:cNvSpPr>
            <a:spLocks noGrp="1"/>
          </p:cNvSpPr>
          <p:nvPr>
            <p:ph type="body"/>
          </p:nvPr>
        </p:nvSpPr>
        <p:spPr>
          <a:xfrm>
            <a:off x="621720" y="1636560"/>
            <a:ext cx="11192400" cy="40561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505050"/>
                </a:solidFill>
                <a:latin typeface="Segoe UI"/>
              </a:rPr>
              <a:t>Click to edit the outline text format</a:t>
            </a:r>
            <a:endParaRPr b="0" lang="en-US" sz="2000" spc="-1" strike="noStrike">
              <a:solidFill>
                <a:srgbClr val="505050"/>
              </a:solidFill>
              <a:latin typeface="Segoe UI"/>
            </a:endParaRPr>
          </a:p>
          <a:p>
            <a:pPr lvl="1" marL="864000" indent="-324000">
              <a:spcBef>
                <a:spcPts val="1134"/>
              </a:spcBef>
              <a:buClr>
                <a:srgbClr val="000000"/>
              </a:buClr>
              <a:buSzPct val="75000"/>
              <a:buFont typeface="Symbol" charset="2"/>
              <a:buChar char=""/>
            </a:pPr>
            <a:r>
              <a:rPr b="0" lang="en-US" sz="2000" spc="-1" strike="noStrike">
                <a:solidFill>
                  <a:srgbClr val="505050"/>
                </a:solidFill>
                <a:latin typeface="Segoe UI"/>
              </a:rPr>
              <a:t>Second Outline Level</a:t>
            </a:r>
            <a:endParaRPr b="0" lang="en-US" sz="2000" spc="-1" strike="noStrike">
              <a:solidFill>
                <a:srgbClr val="505050"/>
              </a:solidFill>
              <a:latin typeface="Segoe UI"/>
            </a:endParaRPr>
          </a:p>
          <a:p>
            <a:pPr lvl="2" marL="1296000" indent="-288000">
              <a:spcBef>
                <a:spcPts val="850"/>
              </a:spcBef>
              <a:buClr>
                <a:srgbClr val="000000"/>
              </a:buClr>
              <a:buSzPct val="45000"/>
              <a:buFont typeface="Wingdings" charset="2"/>
              <a:buChar char=""/>
            </a:pPr>
            <a:r>
              <a:rPr b="0" lang="en-US" sz="2000" spc="-1" strike="noStrike">
                <a:solidFill>
                  <a:srgbClr val="505050"/>
                </a:solidFill>
                <a:latin typeface="Segoe UI"/>
              </a:rPr>
              <a:t>Third Outline Level</a:t>
            </a:r>
            <a:endParaRPr b="0" lang="en-US" sz="2000" spc="-1" strike="noStrike">
              <a:solidFill>
                <a:srgbClr val="505050"/>
              </a:solidFill>
              <a:latin typeface="Segoe UI"/>
            </a:endParaRPr>
          </a:p>
          <a:p>
            <a:pPr lvl="3" marL="1728000" indent="-216000">
              <a:spcBef>
                <a:spcPts val="567"/>
              </a:spcBef>
              <a:buClr>
                <a:srgbClr val="000000"/>
              </a:buClr>
              <a:buSzPct val="75000"/>
              <a:buFont typeface="Symbol" charset="2"/>
              <a:buChar char=""/>
            </a:pPr>
            <a:r>
              <a:rPr b="0" lang="en-US" sz="2000" spc="-1" strike="noStrike">
                <a:solidFill>
                  <a:srgbClr val="505050"/>
                </a:solidFill>
                <a:latin typeface="Segoe UI"/>
              </a:rPr>
              <a:t>Fourth Outline Level</a:t>
            </a:r>
            <a:endParaRPr b="0" lang="en-US" sz="2000" spc="-1" strike="noStrike">
              <a:solidFill>
                <a:srgbClr val="505050"/>
              </a:solidFill>
              <a:latin typeface="Segoe UI"/>
            </a:endParaRPr>
          </a:p>
          <a:p>
            <a:pPr lvl="4" marL="2160000" indent="-216000">
              <a:spcBef>
                <a:spcPts val="283"/>
              </a:spcBef>
              <a:buClr>
                <a:srgbClr val="000000"/>
              </a:buClr>
              <a:buSzPct val="45000"/>
              <a:buFont typeface="Wingdings" charset="2"/>
              <a:buChar char=""/>
            </a:pPr>
            <a:r>
              <a:rPr b="0" lang="en-US" sz="2000" spc="-1" strike="noStrike">
                <a:solidFill>
                  <a:srgbClr val="505050"/>
                </a:solidFill>
                <a:latin typeface="Segoe UI"/>
              </a:rPr>
              <a:t>Fifth Outline Level</a:t>
            </a:r>
            <a:endParaRPr b="0" lang="en-US" sz="2000" spc="-1" strike="noStrike">
              <a:solidFill>
                <a:srgbClr val="505050"/>
              </a:solidFill>
              <a:latin typeface="Segoe UI"/>
            </a:endParaRPr>
          </a:p>
          <a:p>
            <a:pPr lvl="5" marL="2592000" indent="-216000">
              <a:spcBef>
                <a:spcPts val="283"/>
              </a:spcBef>
              <a:buClr>
                <a:srgbClr val="000000"/>
              </a:buClr>
              <a:buSzPct val="45000"/>
              <a:buFont typeface="Wingdings" charset="2"/>
              <a:buChar char=""/>
            </a:pPr>
            <a:r>
              <a:rPr b="0" lang="en-US" sz="2000" spc="-1" strike="noStrike">
                <a:solidFill>
                  <a:srgbClr val="505050"/>
                </a:solidFill>
                <a:latin typeface="Segoe UI"/>
              </a:rPr>
              <a:t>Sixth Outline Level</a:t>
            </a:r>
            <a:endParaRPr b="0" lang="en-US" sz="2000" spc="-1" strike="noStrike">
              <a:solidFill>
                <a:srgbClr val="505050"/>
              </a:solidFill>
              <a:latin typeface="Segoe UI"/>
            </a:endParaRPr>
          </a:p>
          <a:p>
            <a:pPr lvl="6" marL="3024000" indent="-216000">
              <a:spcBef>
                <a:spcPts val="283"/>
              </a:spcBef>
              <a:buClr>
                <a:srgbClr val="000000"/>
              </a:buClr>
              <a:buSzPct val="45000"/>
              <a:buFont typeface="Wingdings" charset="2"/>
              <a:buChar char=""/>
            </a:pPr>
            <a:r>
              <a:rPr b="0" lang="en-US" sz="2000" spc="-1" strike="noStrike">
                <a:solidFill>
                  <a:srgbClr val="505050"/>
                </a:solidFill>
                <a:latin typeface="Segoe UI"/>
              </a:rPr>
              <a:t>Seventh Outline Level</a:t>
            </a:r>
            <a:endParaRPr b="0" lang="en-US" sz="2000" spc="-1" strike="noStrike">
              <a:solidFill>
                <a:srgbClr val="505050"/>
              </a:solidFill>
              <a:latin typeface="Segoe U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274680" y="1677240"/>
            <a:ext cx="8229240" cy="1096920"/>
          </a:xfrm>
          <a:prstGeom prst="rect">
            <a:avLst/>
          </a:prstGeom>
          <a:noFill/>
          <a:ln>
            <a:noFill/>
          </a:ln>
        </p:spPr>
        <p:txBody>
          <a:bodyPr tIns="91440" bIns="91440">
            <a:noAutofit/>
          </a:bodyPr>
          <a:p>
            <a:pPr>
              <a:lnSpc>
                <a:spcPct val="90000"/>
              </a:lnSpc>
            </a:pPr>
            <a:r>
              <a:rPr b="0" lang="en-US" sz="6000" spc="-80" strike="noStrike">
                <a:solidFill>
                  <a:srgbClr val="ffffff"/>
                </a:solidFill>
                <a:latin typeface="Segoe UI Light"/>
              </a:rPr>
              <a:t>Handling multiple conditions </a:t>
            </a:r>
            <a:br/>
            <a:endParaRPr b="0" lang="en-US" sz="6000" spc="-1" strike="noStrike">
              <a:solidFill>
                <a:srgbClr val="505050"/>
              </a:solidFill>
              <a:latin typeface="Segoe UI"/>
            </a:endParaRPr>
          </a:p>
        </p:txBody>
      </p:sp>
    </p:spTree>
  </p:cSld>
  <mc:AlternateContent>
    <mc:Choice Requires="p14">
      <p:transition p14:dur="10"/>
    </mc:Choice>
    <mc:Fallback>
      <p:transition/>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p14:dur="10"/>
    </mc:Choice>
    <mc:Fallback>
      <p:transition/>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365760" y="365760"/>
            <a:ext cx="11703960" cy="914040"/>
          </a:xfrm>
          <a:prstGeom prst="rect">
            <a:avLst/>
          </a:prstGeom>
          <a:noFill/>
          <a:ln>
            <a:noFill/>
          </a:ln>
        </p:spPr>
        <p:txBody>
          <a:bodyPr tIns="91440" bIns="91440">
            <a:noAutofit/>
          </a:bodyPr>
          <a:p>
            <a:pPr>
              <a:lnSpc>
                <a:spcPct val="90000"/>
              </a:lnSpc>
            </a:pPr>
            <a:r>
              <a:rPr b="1" lang="en-US" sz="4800" spc="-72" strike="noStrike">
                <a:solidFill>
                  <a:srgbClr val="0072c6"/>
                </a:solidFill>
                <a:latin typeface="Segoe UI Light"/>
              </a:rPr>
              <a:t>您可能需要檢查多個條件以確定正確的措施</a:t>
            </a:r>
            <a:endParaRPr b="0" lang="en-US" sz="4800" spc="-1" strike="noStrike">
              <a:solidFill>
                <a:srgbClr val="505050"/>
              </a:solidFill>
              <a:latin typeface="Segoe UI"/>
            </a:endParaRPr>
          </a:p>
        </p:txBody>
      </p:sp>
      <p:sp>
        <p:nvSpPr>
          <p:cNvPr id="284" name="TextShape 2"/>
          <p:cNvSpPr txBox="1"/>
          <p:nvPr/>
        </p:nvSpPr>
        <p:spPr>
          <a:xfrm>
            <a:off x="365760" y="1371600"/>
            <a:ext cx="12070800" cy="5828760"/>
          </a:xfrm>
          <a:prstGeom prst="rect">
            <a:avLst/>
          </a:prstGeom>
          <a:noFill/>
          <a:ln>
            <a:noFill/>
          </a:ln>
        </p:spPr>
        <p:txBody>
          <a:bodyPr tIns="91440" bIns="91440">
            <a:noAutofit/>
          </a:bodyPr>
          <a:p>
            <a:pPr>
              <a:lnSpc>
                <a:spcPct val="90000"/>
              </a:lnSpc>
              <a:spcBef>
                <a:spcPts val="601"/>
              </a:spcBef>
            </a:pPr>
            <a:endParaRPr b="0" lang="en-US" sz="20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rPr>
              <a:t>if province == </a:t>
            </a:r>
            <a:r>
              <a:rPr b="0" lang="en-US" sz="3200" spc="-1" strike="noStrike">
                <a:solidFill>
                  <a:srgbClr val="c00000"/>
                </a:solidFill>
                <a:latin typeface="Consolas"/>
              </a:rPr>
              <a:t>'Alberta'</a:t>
            </a:r>
            <a:r>
              <a:rPr b="0" lang="en-US" sz="3200" spc="-1" strike="noStrike">
                <a:solidFill>
                  <a:srgbClr val="002050"/>
                </a:solidFill>
                <a:latin typeface="Consolas"/>
              </a:rPr>
              <a:t>: </a:t>
            </a:r>
            <a:r>
              <a:rPr b="0" lang="en-US" sz="2200" spc="-1" strike="noStrike">
                <a:solidFill>
                  <a:srgbClr val="002050"/>
                </a:solidFill>
                <a:latin typeface="Consolas"/>
              </a:rPr>
              <a:t>#</a:t>
            </a:r>
            <a:r>
              <a:rPr b="0" lang="en-US" sz="2200" spc="-1" strike="noStrike">
                <a:solidFill>
                  <a:srgbClr val="002050"/>
                </a:solidFill>
                <a:latin typeface="Consolas"/>
              </a:rPr>
              <a:t>如果</a:t>
            </a:r>
            <a:r>
              <a:rPr b="0" lang="en-US" sz="2200" spc="-1" strike="noStrike">
                <a:solidFill>
                  <a:srgbClr val="002050"/>
                </a:solidFill>
                <a:latin typeface="Consolas"/>
              </a:rPr>
              <a:t>province</a:t>
            </a:r>
            <a:r>
              <a:rPr b="0" lang="en-US" sz="2200" spc="-1" strike="noStrike">
                <a:solidFill>
                  <a:srgbClr val="002050"/>
                </a:solidFill>
                <a:latin typeface="Consolas"/>
              </a:rPr>
              <a:t>相同於</a:t>
            </a:r>
            <a:r>
              <a:rPr b="0" lang="en-US" sz="2200" spc="-1" strike="noStrike">
                <a:solidFill>
                  <a:srgbClr val="002050"/>
                </a:solidFill>
                <a:latin typeface="Consolas"/>
              </a:rPr>
              <a:t>Alberta</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rPr>
              <a:t>	</a:t>
            </a:r>
            <a:r>
              <a:rPr b="0" lang="en-US" sz="3200" spc="-1" strike="noStrike">
                <a:solidFill>
                  <a:srgbClr val="000000"/>
                </a:solidFill>
                <a:latin typeface="Consolas"/>
              </a:rPr>
              <a:t>tax = 0.05 </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0.05</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if province == </a:t>
            </a:r>
            <a:r>
              <a:rPr b="0" lang="en-US" sz="3200" spc="-1" strike="noStrike">
                <a:solidFill>
                  <a:srgbClr val="c00000"/>
                </a:solidFill>
                <a:latin typeface="Consolas"/>
                <a:ea typeface="Noto Sans CJK TC Regular"/>
              </a:rPr>
              <a:t>'Nunavut'</a:t>
            </a:r>
            <a:r>
              <a:rPr b="0" lang="en-US" sz="3200" spc="-1" strike="noStrike">
                <a:solidFill>
                  <a:srgbClr val="002050"/>
                </a:solidFill>
                <a:latin typeface="Consolas"/>
                <a:ea typeface="Noto Sans CJK TC Regular"/>
              </a:rPr>
              <a:t>: </a:t>
            </a:r>
            <a:r>
              <a:rPr b="0" lang="en-US" sz="2200" spc="-1" strike="noStrike">
                <a:solidFill>
                  <a:srgbClr val="002050"/>
                </a:solidFill>
                <a:latin typeface="Consolas"/>
              </a:rPr>
              <a:t>#</a:t>
            </a:r>
            <a:r>
              <a:rPr b="0" lang="en-US" sz="2200" spc="-1" strike="noStrike">
                <a:solidFill>
                  <a:srgbClr val="002050"/>
                </a:solidFill>
                <a:latin typeface="Consolas"/>
              </a:rPr>
              <a:t>如果</a:t>
            </a:r>
            <a:r>
              <a:rPr b="0" lang="en-US" sz="2200" spc="-1" strike="noStrike">
                <a:solidFill>
                  <a:srgbClr val="002050"/>
                </a:solidFill>
                <a:latin typeface="Consolas"/>
              </a:rPr>
              <a:t>province</a:t>
            </a:r>
            <a:r>
              <a:rPr b="0" lang="en-US" sz="2200" spc="-1" strike="noStrike">
                <a:solidFill>
                  <a:srgbClr val="002050"/>
                </a:solidFill>
                <a:latin typeface="Consolas"/>
              </a:rPr>
              <a:t>相同於</a:t>
            </a:r>
            <a:r>
              <a:rPr b="0" lang="en-US" sz="2200" spc="-1" strike="noStrike">
                <a:solidFill>
                  <a:srgbClr val="002050"/>
                </a:solidFill>
                <a:latin typeface="Consolas"/>
              </a:rPr>
              <a:t>Nunavut</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0.05  </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0.05</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if province == </a:t>
            </a:r>
            <a:r>
              <a:rPr b="0" lang="en-US" sz="3200" spc="-1" strike="noStrike">
                <a:solidFill>
                  <a:srgbClr val="c00000"/>
                </a:solidFill>
                <a:latin typeface="Consolas"/>
                <a:ea typeface="Noto Sans CJK TC Regular"/>
              </a:rPr>
              <a:t>'Ontario'</a:t>
            </a:r>
            <a:r>
              <a:rPr b="0" lang="en-US" sz="3200" spc="-1" strike="noStrike">
                <a:solidFill>
                  <a:srgbClr val="002050"/>
                </a:solidFill>
                <a:latin typeface="Consolas"/>
                <a:ea typeface="Noto Sans CJK TC Regular"/>
              </a:rPr>
              <a:t>: </a:t>
            </a:r>
            <a:r>
              <a:rPr b="0" lang="en-US" sz="2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如果</a:t>
            </a:r>
            <a:r>
              <a:rPr b="0" lang="en-US" sz="2200" spc="-1" strike="noStrike">
                <a:solidFill>
                  <a:srgbClr val="002050"/>
                </a:solidFill>
                <a:latin typeface="Consolas"/>
                <a:ea typeface="Noto Sans CJK TC Regular"/>
              </a:rPr>
              <a:t>province</a:t>
            </a:r>
            <a:r>
              <a:rPr b="0" lang="en-US" sz="2200" spc="-1" strike="noStrike">
                <a:solidFill>
                  <a:srgbClr val="002050"/>
                </a:solidFill>
                <a:latin typeface="Consolas"/>
                <a:ea typeface="Noto Sans CJK TC Regular"/>
              </a:rPr>
              <a:t>相同於</a:t>
            </a:r>
            <a:r>
              <a:rPr b="0" lang="en-US" sz="2200" spc="-1" strike="noStrike">
                <a:solidFill>
                  <a:srgbClr val="002050"/>
                </a:solidFill>
                <a:latin typeface="Consolas"/>
                <a:ea typeface="Noto Sans CJK TC Regular"/>
              </a:rPr>
              <a:t>Ontario</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0.13  </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0.13</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rPr>
              <a:t> </a:t>
            </a:r>
            <a:endParaRPr b="0" lang="en-US" sz="3200" spc="-1" strike="noStrike">
              <a:solidFill>
                <a:srgbClr val="505050"/>
              </a:solidFill>
              <a:latin typeface="Segoe UI"/>
            </a:endParaRPr>
          </a:p>
          <a:p>
            <a:pPr>
              <a:lnSpc>
                <a:spcPct val="90000"/>
              </a:lnSpc>
              <a:spcBef>
                <a:spcPts val="601"/>
              </a:spcBef>
            </a:pPr>
            <a:endParaRPr b="0" lang="en-US" sz="3200" spc="-1" strike="noStrike">
              <a:solidFill>
                <a:srgbClr val="505050"/>
              </a:solidFill>
              <a:latin typeface="Segoe UI"/>
            </a:endParaRPr>
          </a:p>
          <a:p>
            <a:pPr>
              <a:lnSpc>
                <a:spcPct val="90000"/>
              </a:lnSpc>
              <a:spcBef>
                <a:spcPts val="601"/>
              </a:spcBef>
            </a:pPr>
            <a:endParaRPr b="0" lang="en-US" sz="3200" spc="-1" strike="noStrike">
              <a:solidFill>
                <a:srgbClr val="505050"/>
              </a:solidFill>
              <a:latin typeface="Segoe UI"/>
            </a:endParaRPr>
          </a:p>
          <a:p>
            <a:pPr>
              <a:lnSpc>
                <a:spcPct val="90000"/>
              </a:lnSpc>
              <a:spcBef>
                <a:spcPts val="601"/>
              </a:spcBef>
            </a:pPr>
            <a:endParaRPr b="0" lang="en-US" sz="3200" spc="-1" strike="noStrike">
              <a:solidFill>
                <a:srgbClr val="505050"/>
              </a:solidFill>
              <a:latin typeface="Segoe UI"/>
            </a:endParaRPr>
          </a:p>
        </p:txBody>
      </p:sp>
    </p:spTree>
  </p:cSld>
  <mc:AlternateContent>
    <mc:Choice Requires="p14">
      <p:transition p14:dur="10"/>
    </mc:Choice>
    <mc:Fallback>
      <p:transition/>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84">
                                            <p:txEl>
                                              <p:pRg st="1" end="1"/>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284">
                                            <p:txEl>
                                              <p:pRg st="2" end="2"/>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284">
                                            <p:txEl>
                                              <p:pRg st="3" end="3"/>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284">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432000" y="262080"/>
            <a:ext cx="11703960" cy="914040"/>
          </a:xfrm>
          <a:prstGeom prst="rect">
            <a:avLst/>
          </a:prstGeom>
          <a:noFill/>
          <a:ln>
            <a:noFill/>
          </a:ln>
        </p:spPr>
        <p:txBody>
          <a:bodyPr tIns="91440" bIns="91440">
            <a:noAutofit/>
          </a:bodyPr>
          <a:p>
            <a:pPr>
              <a:lnSpc>
                <a:spcPct val="90000"/>
              </a:lnSpc>
            </a:pPr>
            <a:r>
              <a:rPr b="1" lang="en-US" sz="4800" spc="-72" strike="noStrike">
                <a:solidFill>
                  <a:srgbClr val="0072c6"/>
                </a:solidFill>
                <a:latin typeface="Segoe UI Light"/>
              </a:rPr>
              <a:t>如果只發生一種情況，則可以將單個</a:t>
            </a:r>
            <a:r>
              <a:rPr b="1" lang="en-US" sz="4800" spc="-72" strike="noStrike">
                <a:solidFill>
                  <a:srgbClr val="0072c6"/>
                </a:solidFill>
                <a:latin typeface="Segoe UI Light"/>
              </a:rPr>
              <a:t>if</a:t>
            </a:r>
            <a:r>
              <a:rPr b="1" lang="en-US" sz="4800" spc="-72" strike="noStrike">
                <a:solidFill>
                  <a:srgbClr val="0072c6"/>
                </a:solidFill>
                <a:latin typeface="Segoe UI Light"/>
              </a:rPr>
              <a:t>語句與</a:t>
            </a:r>
            <a:r>
              <a:rPr b="1" lang="en-US" sz="4800" spc="-72" strike="noStrike">
                <a:solidFill>
                  <a:srgbClr val="0072c6"/>
                </a:solidFill>
                <a:latin typeface="Segoe UI Light"/>
              </a:rPr>
              <a:t>elif</a:t>
            </a:r>
            <a:r>
              <a:rPr b="1" lang="en-US" sz="4800" spc="-72" strike="noStrike">
                <a:solidFill>
                  <a:srgbClr val="0072c6"/>
                </a:solidFill>
                <a:latin typeface="Segoe UI Light"/>
              </a:rPr>
              <a:t>一起使用</a:t>
            </a:r>
            <a:endParaRPr b="0" lang="en-US" sz="4800" spc="-1" strike="noStrike">
              <a:solidFill>
                <a:srgbClr val="505050"/>
              </a:solidFill>
              <a:latin typeface="Segoe UI"/>
            </a:endParaRPr>
          </a:p>
        </p:txBody>
      </p:sp>
      <p:sp>
        <p:nvSpPr>
          <p:cNvPr id="286" name="TextShape 2"/>
          <p:cNvSpPr txBox="1"/>
          <p:nvPr/>
        </p:nvSpPr>
        <p:spPr>
          <a:xfrm>
            <a:off x="144000" y="1371600"/>
            <a:ext cx="12240000" cy="5324400"/>
          </a:xfrm>
          <a:prstGeom prst="rect">
            <a:avLst/>
          </a:prstGeom>
          <a:noFill/>
          <a:ln>
            <a:noFill/>
          </a:ln>
        </p:spPr>
        <p:txBody>
          <a:bodyPr tIns="91440" bIns="91440">
            <a:noAutofit/>
          </a:bodyPr>
          <a:p>
            <a:pPr>
              <a:lnSpc>
                <a:spcPct val="90000"/>
              </a:lnSpc>
              <a:spcBef>
                <a:spcPts val="601"/>
              </a:spcBef>
            </a:pPr>
            <a:endParaRPr b="0" lang="en-US" sz="20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if province == </a:t>
            </a:r>
            <a:r>
              <a:rPr b="0" lang="en-US" sz="3200" spc="-1" strike="noStrike">
                <a:solidFill>
                  <a:srgbClr val="c00000"/>
                </a:solidFill>
                <a:latin typeface="Consolas"/>
                <a:ea typeface="Noto Sans CJK TC Regular"/>
              </a:rPr>
              <a:t>'Alberta'</a:t>
            </a:r>
            <a:r>
              <a:rPr b="0" lang="en-US" sz="3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如果</a:t>
            </a:r>
            <a:r>
              <a:rPr b="0" lang="en-US" sz="2200" spc="-1" strike="noStrike">
                <a:solidFill>
                  <a:srgbClr val="002050"/>
                </a:solidFill>
                <a:latin typeface="Consolas"/>
                <a:ea typeface="Noto Sans CJK TC Regular"/>
              </a:rPr>
              <a:t>province</a:t>
            </a:r>
            <a:r>
              <a:rPr b="0" lang="en-US" sz="2200" spc="-1" strike="noStrike">
                <a:solidFill>
                  <a:srgbClr val="002050"/>
                </a:solidFill>
                <a:latin typeface="Consolas"/>
                <a:ea typeface="Noto Sans CJK TC Regular"/>
              </a:rPr>
              <a:t>相同於</a:t>
            </a:r>
            <a:r>
              <a:rPr b="0" lang="en-US" sz="2200" spc="-1" strike="noStrike">
                <a:solidFill>
                  <a:srgbClr val="002050"/>
                </a:solidFill>
                <a:latin typeface="Consolas"/>
                <a:ea typeface="Noto Sans CJK TC Regular"/>
              </a:rPr>
              <a:t>Alberta</a:t>
            </a:r>
            <a:r>
              <a:rPr b="0" lang="en-US" sz="2200" spc="-1" strike="noStrike">
                <a:solidFill>
                  <a:srgbClr val="002050"/>
                </a:solidFill>
                <a:latin typeface="Consolas"/>
              </a:rPr>
              <a:t>時</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0.05</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0.05</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elif province == </a:t>
            </a:r>
            <a:r>
              <a:rPr b="0" lang="en-US" sz="3200" spc="-1" strike="noStrike">
                <a:solidFill>
                  <a:srgbClr val="c00000"/>
                </a:solidFill>
                <a:latin typeface="Consolas"/>
                <a:ea typeface="Noto Sans CJK TC Regular"/>
              </a:rPr>
              <a:t>'Nunavut'</a:t>
            </a:r>
            <a:r>
              <a:rPr b="0" lang="en-US" sz="3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否則如果</a:t>
            </a:r>
            <a:r>
              <a:rPr b="0" lang="en-US" sz="2200" spc="-1" strike="noStrike">
                <a:solidFill>
                  <a:srgbClr val="002050"/>
                </a:solidFill>
                <a:latin typeface="Consolas"/>
                <a:ea typeface="Noto Sans CJK TC Regular"/>
              </a:rPr>
              <a:t>province</a:t>
            </a:r>
            <a:r>
              <a:rPr b="0" lang="en-US" sz="2200" spc="-1" strike="noStrike">
                <a:solidFill>
                  <a:srgbClr val="002050"/>
                </a:solidFill>
                <a:latin typeface="Consolas"/>
                <a:ea typeface="Noto Sans CJK TC Regular"/>
              </a:rPr>
              <a:t>相同於</a:t>
            </a:r>
            <a:r>
              <a:rPr b="0" lang="en-US" sz="2200" spc="-1" strike="noStrike">
                <a:solidFill>
                  <a:srgbClr val="002050"/>
                </a:solidFill>
                <a:latin typeface="Consolas"/>
                <a:ea typeface="Noto Sans CJK TC Regular"/>
              </a:rPr>
              <a:t>Nunavut</a:t>
            </a:r>
            <a:r>
              <a:rPr b="0" lang="en-US" sz="2200" spc="-1" strike="noStrike">
                <a:solidFill>
                  <a:srgbClr val="002050"/>
                </a:solidFill>
                <a:latin typeface="Consolas"/>
              </a:rPr>
              <a:t>時</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0.05</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0.05</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elif province == </a:t>
            </a:r>
            <a:r>
              <a:rPr b="0" lang="en-US" sz="3200" spc="-1" strike="noStrike">
                <a:solidFill>
                  <a:srgbClr val="c00000"/>
                </a:solidFill>
                <a:latin typeface="Consolas"/>
                <a:ea typeface="Noto Sans CJK TC Regular"/>
              </a:rPr>
              <a:t>'Ontario'</a:t>
            </a:r>
            <a:r>
              <a:rPr b="0" lang="en-US" sz="3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否則如果</a:t>
            </a:r>
            <a:r>
              <a:rPr b="0" lang="en-US" sz="2200" spc="-1" strike="noStrike">
                <a:solidFill>
                  <a:srgbClr val="002050"/>
                </a:solidFill>
                <a:latin typeface="Consolas"/>
                <a:ea typeface="Noto Sans CJK TC Regular"/>
              </a:rPr>
              <a:t>province</a:t>
            </a:r>
            <a:r>
              <a:rPr b="0" lang="en-US" sz="2200" spc="-1" strike="noStrike">
                <a:solidFill>
                  <a:srgbClr val="002050"/>
                </a:solidFill>
                <a:latin typeface="Consolas"/>
                <a:ea typeface="Noto Sans CJK TC Regular"/>
              </a:rPr>
              <a:t>相同於</a:t>
            </a:r>
            <a:r>
              <a:rPr b="0" lang="en-US" sz="2200" spc="-1" strike="noStrike">
                <a:solidFill>
                  <a:srgbClr val="002050"/>
                </a:solidFill>
                <a:latin typeface="Consolas"/>
                <a:ea typeface="Noto Sans CJK TC Regular"/>
              </a:rPr>
              <a:t>Ontario</a:t>
            </a:r>
            <a:r>
              <a:rPr b="0" lang="en-US" sz="2200" spc="-1" strike="noStrike">
                <a:solidFill>
                  <a:srgbClr val="002050"/>
                </a:solidFill>
                <a:latin typeface="Consolas"/>
              </a:rPr>
              <a:t>時</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0.13</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0.13</a:t>
            </a:r>
            <a:endParaRPr b="0" lang="en-US" sz="2200" spc="-1" strike="noStrike">
              <a:solidFill>
                <a:srgbClr val="505050"/>
              </a:solidFill>
              <a:latin typeface="Segoe UI"/>
            </a:endParaRPr>
          </a:p>
        </p:txBody>
      </p:sp>
    </p:spTree>
  </p:cSld>
  <mc:AlternateContent>
    <mc:Choice Requires="p14">
      <p:transition p14:dur="10"/>
    </mc:Choice>
    <mc:Fallback>
      <p:transition/>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365760" y="365760"/>
            <a:ext cx="11703960" cy="914040"/>
          </a:xfrm>
          <a:prstGeom prst="rect">
            <a:avLst/>
          </a:prstGeom>
          <a:noFill/>
          <a:ln>
            <a:noFill/>
          </a:ln>
        </p:spPr>
        <p:txBody>
          <a:bodyPr tIns="91440" bIns="91440">
            <a:noAutofit/>
          </a:bodyPr>
          <a:p>
            <a:pPr>
              <a:lnSpc>
                <a:spcPct val="90000"/>
              </a:lnSpc>
            </a:pPr>
            <a:r>
              <a:rPr b="1" lang="en-US" sz="4800" spc="-72" strike="noStrike">
                <a:solidFill>
                  <a:srgbClr val="0072c6"/>
                </a:solidFill>
                <a:latin typeface="Segoe UI Light"/>
              </a:rPr>
              <a:t>當您使用</a:t>
            </a:r>
            <a:r>
              <a:rPr b="1" lang="en-US" sz="4800" spc="-72" strike="noStrike">
                <a:solidFill>
                  <a:srgbClr val="0072c6"/>
                </a:solidFill>
                <a:latin typeface="Segoe UI Light"/>
              </a:rPr>
              <a:t>elif</a:t>
            </a:r>
            <a:r>
              <a:rPr b="1" lang="en-US" sz="4800" spc="-72" strike="noStrike">
                <a:solidFill>
                  <a:srgbClr val="0072c6"/>
                </a:solidFill>
                <a:latin typeface="Segoe UI Light"/>
              </a:rPr>
              <a:t>而不是多個</a:t>
            </a:r>
            <a:r>
              <a:rPr b="1" lang="en-US" sz="4800" spc="-72" strike="noStrike">
                <a:solidFill>
                  <a:srgbClr val="0072c6"/>
                </a:solidFill>
                <a:latin typeface="Segoe UI Light"/>
              </a:rPr>
              <a:t>if</a:t>
            </a:r>
            <a:r>
              <a:rPr b="1" lang="en-US" sz="4800" spc="-72" strike="noStrike">
                <a:solidFill>
                  <a:srgbClr val="0072c6"/>
                </a:solidFill>
                <a:latin typeface="Segoe UI Light"/>
              </a:rPr>
              <a:t>語句時，可以添加默認操作</a:t>
            </a:r>
            <a:endParaRPr b="0" lang="en-US" sz="4800" spc="-1" strike="noStrike">
              <a:solidFill>
                <a:srgbClr val="505050"/>
              </a:solidFill>
              <a:latin typeface="Segoe UI"/>
            </a:endParaRPr>
          </a:p>
        </p:txBody>
      </p:sp>
      <p:sp>
        <p:nvSpPr>
          <p:cNvPr id="288" name="TextShape 2"/>
          <p:cNvSpPr txBox="1"/>
          <p:nvPr/>
        </p:nvSpPr>
        <p:spPr>
          <a:xfrm>
            <a:off x="0" y="1371600"/>
            <a:ext cx="12436560" cy="5468400"/>
          </a:xfrm>
          <a:prstGeom prst="rect">
            <a:avLst/>
          </a:prstGeom>
          <a:noFill/>
          <a:ln>
            <a:noFill/>
          </a:ln>
        </p:spPr>
        <p:txBody>
          <a:bodyPr tIns="91440" bIns="91440">
            <a:noAutofit/>
          </a:bodyPr>
          <a:p>
            <a:pPr>
              <a:lnSpc>
                <a:spcPct val="90000"/>
              </a:lnSpc>
              <a:spcBef>
                <a:spcPts val="601"/>
              </a:spcBef>
            </a:pPr>
            <a:endParaRPr b="0" lang="en-US" sz="20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if province == </a:t>
            </a:r>
            <a:r>
              <a:rPr b="0" lang="en-US" sz="3200" spc="-1" strike="noStrike">
                <a:solidFill>
                  <a:srgbClr val="c00000"/>
                </a:solidFill>
                <a:latin typeface="Consolas"/>
                <a:ea typeface="Noto Sans CJK TC Regular"/>
              </a:rPr>
              <a:t>'Alberta'</a:t>
            </a:r>
            <a:r>
              <a:rPr b="0" lang="en-US" sz="3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如果</a:t>
            </a:r>
            <a:r>
              <a:rPr b="0" lang="en-US" sz="2200" spc="-1" strike="noStrike">
                <a:solidFill>
                  <a:srgbClr val="002050"/>
                </a:solidFill>
                <a:latin typeface="Consolas"/>
                <a:ea typeface="Noto Sans CJK TC Regular"/>
              </a:rPr>
              <a:t>province</a:t>
            </a:r>
            <a:r>
              <a:rPr b="0" lang="en-US" sz="2200" spc="-1" strike="noStrike">
                <a:solidFill>
                  <a:srgbClr val="002050"/>
                </a:solidFill>
                <a:latin typeface="Consolas"/>
                <a:ea typeface="Noto Sans CJK TC Regular"/>
              </a:rPr>
              <a:t>相同於</a:t>
            </a:r>
            <a:r>
              <a:rPr b="0" lang="en-US" sz="2200" spc="-1" strike="noStrike">
                <a:solidFill>
                  <a:srgbClr val="002050"/>
                </a:solidFill>
                <a:latin typeface="Consolas"/>
                <a:ea typeface="Noto Sans CJK TC Regular"/>
              </a:rPr>
              <a:t>Alberta</a:t>
            </a:r>
            <a:r>
              <a:rPr b="0" lang="en-US" sz="2200" spc="-1" strike="noStrike">
                <a:solidFill>
                  <a:srgbClr val="002050"/>
                </a:solidFill>
                <a:latin typeface="Consolas"/>
              </a:rPr>
              <a:t>時</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0.05</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0.05</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elif province == </a:t>
            </a:r>
            <a:r>
              <a:rPr b="0" lang="en-US" sz="3200" spc="-1" strike="noStrike">
                <a:solidFill>
                  <a:srgbClr val="c00000"/>
                </a:solidFill>
                <a:latin typeface="Consolas"/>
                <a:ea typeface="Noto Sans CJK TC Regular"/>
              </a:rPr>
              <a:t>'Nunavut'</a:t>
            </a:r>
            <a:r>
              <a:rPr b="0" lang="en-US" sz="3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否則如果</a:t>
            </a:r>
            <a:r>
              <a:rPr b="0" lang="en-US" sz="2200" spc="-1" strike="noStrike">
                <a:solidFill>
                  <a:srgbClr val="002050"/>
                </a:solidFill>
                <a:latin typeface="Consolas"/>
                <a:ea typeface="Noto Sans CJK TC Regular"/>
              </a:rPr>
              <a:t>province</a:t>
            </a:r>
            <a:r>
              <a:rPr b="0" lang="en-US" sz="2200" spc="-1" strike="noStrike">
                <a:solidFill>
                  <a:srgbClr val="002050"/>
                </a:solidFill>
                <a:latin typeface="Consolas"/>
                <a:ea typeface="Noto Sans CJK TC Regular"/>
              </a:rPr>
              <a:t>相同於</a:t>
            </a:r>
            <a:r>
              <a:rPr b="0" lang="en-US" sz="2200" spc="-1" strike="noStrike">
                <a:solidFill>
                  <a:srgbClr val="002050"/>
                </a:solidFill>
                <a:latin typeface="Consolas"/>
                <a:ea typeface="Noto Sans CJK TC Regular"/>
              </a:rPr>
              <a:t>Nunavut</a:t>
            </a:r>
            <a:r>
              <a:rPr b="0" lang="en-US" sz="2200" spc="-1" strike="noStrike">
                <a:solidFill>
                  <a:srgbClr val="002050"/>
                </a:solidFill>
                <a:latin typeface="Consolas"/>
              </a:rPr>
              <a:t>時</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0.05</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0.05</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elif province == </a:t>
            </a:r>
            <a:r>
              <a:rPr b="0" lang="en-US" sz="3200" spc="-1" strike="noStrike">
                <a:solidFill>
                  <a:srgbClr val="c00000"/>
                </a:solidFill>
                <a:latin typeface="Consolas"/>
                <a:ea typeface="Noto Sans CJK TC Regular"/>
              </a:rPr>
              <a:t>'Ontario'</a:t>
            </a:r>
            <a:r>
              <a:rPr b="0" lang="en-US" sz="3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否則如果</a:t>
            </a:r>
            <a:r>
              <a:rPr b="0" lang="en-US" sz="2200" spc="-1" strike="noStrike">
                <a:solidFill>
                  <a:srgbClr val="002050"/>
                </a:solidFill>
                <a:latin typeface="Consolas"/>
                <a:ea typeface="Noto Sans CJK TC Regular"/>
              </a:rPr>
              <a:t>province</a:t>
            </a:r>
            <a:r>
              <a:rPr b="0" lang="en-US" sz="2200" spc="-1" strike="noStrike">
                <a:solidFill>
                  <a:srgbClr val="002050"/>
                </a:solidFill>
                <a:latin typeface="Consolas"/>
                <a:ea typeface="Noto Sans CJK TC Regular"/>
              </a:rPr>
              <a:t>相同於</a:t>
            </a:r>
            <a:r>
              <a:rPr b="0" lang="en-US" sz="2200" spc="-1" strike="noStrike">
                <a:solidFill>
                  <a:srgbClr val="002050"/>
                </a:solidFill>
                <a:latin typeface="Consolas"/>
                <a:ea typeface="Noto Sans CJK TC Regular"/>
              </a:rPr>
              <a:t>Ontario</a:t>
            </a:r>
            <a:r>
              <a:rPr b="0" lang="en-US" sz="2200" spc="-1" strike="noStrike">
                <a:solidFill>
                  <a:srgbClr val="002050"/>
                </a:solidFill>
                <a:latin typeface="Consolas"/>
              </a:rPr>
              <a:t>時</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0.13</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0.13</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else:</a:t>
            </a:r>
            <a:r>
              <a:rPr b="0" lang="en-US" sz="2200" spc="-1" strike="noStrike">
                <a:solidFill>
                  <a:srgbClr val="002050"/>
                </a:solidFill>
                <a:latin typeface="Consolas"/>
              </a:rPr>
              <a:t>#</a:t>
            </a:r>
            <a:r>
              <a:rPr b="0" lang="en-US" sz="2200" spc="-1" strike="noStrike">
                <a:solidFill>
                  <a:srgbClr val="002050"/>
                </a:solidFill>
                <a:latin typeface="Consolas"/>
              </a:rPr>
              <a:t>否則</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0.15</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0.15</a:t>
            </a:r>
            <a:endParaRPr b="0" lang="en-US" sz="2200" spc="-1" strike="noStrike">
              <a:solidFill>
                <a:srgbClr val="505050"/>
              </a:solidFill>
              <a:latin typeface="Segoe UI"/>
            </a:endParaRPr>
          </a:p>
        </p:txBody>
      </p:sp>
    </p:spTree>
  </p:cSld>
  <mc:AlternateContent>
    <mc:Choice Requires="p14">
      <p:transition p14:dur="10"/>
    </mc:Choice>
    <mc:Fallback>
      <p:transition/>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88">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365760" y="365760"/>
            <a:ext cx="11703960" cy="914040"/>
          </a:xfrm>
          <a:prstGeom prst="rect">
            <a:avLst/>
          </a:prstGeom>
          <a:noFill/>
          <a:ln>
            <a:noFill/>
          </a:ln>
        </p:spPr>
        <p:txBody>
          <a:bodyPr tIns="91440" bIns="91440">
            <a:noAutofit/>
          </a:bodyPr>
          <a:p>
            <a:pPr>
              <a:lnSpc>
                <a:spcPct val="90000"/>
              </a:lnSpc>
            </a:pPr>
            <a:r>
              <a:rPr b="1" lang="en-US" sz="4800" spc="-72" strike="noStrike">
                <a:solidFill>
                  <a:srgbClr val="0072c6"/>
                </a:solidFill>
                <a:latin typeface="Segoe UI Light"/>
              </a:rPr>
              <a:t>如果多個條件導致相同的動作，則可以將它們合併為一個條件</a:t>
            </a:r>
            <a:endParaRPr b="0" lang="en-US" sz="4800" spc="-1" strike="noStrike">
              <a:solidFill>
                <a:srgbClr val="505050"/>
              </a:solidFill>
              <a:latin typeface="Segoe UI"/>
            </a:endParaRPr>
          </a:p>
        </p:txBody>
      </p:sp>
      <p:sp>
        <p:nvSpPr>
          <p:cNvPr id="290" name="TextShape 2"/>
          <p:cNvSpPr txBox="1"/>
          <p:nvPr/>
        </p:nvSpPr>
        <p:spPr>
          <a:xfrm>
            <a:off x="0" y="1371600"/>
            <a:ext cx="12436560" cy="5828760"/>
          </a:xfrm>
          <a:prstGeom prst="rect">
            <a:avLst/>
          </a:prstGeom>
          <a:noFill/>
          <a:ln>
            <a:noFill/>
          </a:ln>
        </p:spPr>
        <p:txBody>
          <a:bodyPr tIns="91440" bIns="91440">
            <a:noAutofit/>
          </a:bodyPr>
          <a:p>
            <a:pPr>
              <a:lnSpc>
                <a:spcPct val="90000"/>
              </a:lnSpc>
              <a:spcBef>
                <a:spcPts val="601"/>
              </a:spcBef>
            </a:pPr>
            <a:endParaRPr b="0" lang="en-US" sz="20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rPr>
              <a:t>if province == </a:t>
            </a:r>
            <a:r>
              <a:rPr b="0" lang="en-US" sz="3200" spc="-1" strike="noStrike">
                <a:solidFill>
                  <a:srgbClr val="c00000"/>
                </a:solidFill>
                <a:latin typeface="Consolas"/>
              </a:rPr>
              <a:t>'Alberta' </a:t>
            </a:r>
            <a:r>
              <a:rPr b="0" lang="en-US" sz="3200" spc="-1" strike="noStrike">
                <a:solidFill>
                  <a:srgbClr val="000000"/>
                </a:solidFill>
                <a:latin typeface="Consolas"/>
              </a:rPr>
              <a:t>\</a:t>
            </a:r>
            <a:endParaRPr b="0" lang="en-US" sz="3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or province == </a:t>
            </a:r>
            <a:r>
              <a:rPr b="0" lang="en-US" sz="3200" spc="-1" strike="noStrike">
                <a:solidFill>
                  <a:srgbClr val="c00000"/>
                </a:solidFill>
                <a:latin typeface="Consolas"/>
                <a:ea typeface="Noto Sans CJK TC Regular"/>
              </a:rPr>
              <a:t>'Nunavut'</a:t>
            </a:r>
            <a:r>
              <a:rPr b="0" lang="en-US" sz="3200" spc="-1" strike="noStrike">
                <a:solidFill>
                  <a:srgbClr val="002050"/>
                </a:solidFill>
                <a:latin typeface="Consolas"/>
                <a:ea typeface="Noto Sans CJK TC Regular"/>
              </a:rPr>
              <a:t>:</a:t>
            </a:r>
            <a:r>
              <a:rPr b="0" lang="en-US" sz="1800" spc="-1" strike="noStrike">
                <a:solidFill>
                  <a:srgbClr val="002050"/>
                </a:solidFill>
                <a:latin typeface="Consolas"/>
                <a:ea typeface="Noto Sans CJK TC Regular"/>
              </a:rPr>
              <a:t>#</a:t>
            </a:r>
            <a:r>
              <a:rPr b="0" lang="en-US" sz="1800" spc="-1" strike="noStrike">
                <a:solidFill>
                  <a:srgbClr val="002050"/>
                </a:solidFill>
                <a:latin typeface="Consolas"/>
                <a:ea typeface="Noto Sans CJK TC Regular"/>
              </a:rPr>
              <a:t>如果</a:t>
            </a:r>
            <a:r>
              <a:rPr b="0" lang="en-US" sz="1800" spc="-1" strike="noStrike">
                <a:solidFill>
                  <a:srgbClr val="002050"/>
                </a:solidFill>
                <a:latin typeface="Consolas"/>
                <a:ea typeface="Noto Sans CJK TC Regular"/>
              </a:rPr>
              <a:t>province</a:t>
            </a:r>
            <a:r>
              <a:rPr b="0" lang="en-US" sz="1800" spc="-1" strike="noStrike">
                <a:solidFill>
                  <a:srgbClr val="002050"/>
                </a:solidFill>
                <a:latin typeface="Consolas"/>
                <a:ea typeface="Noto Sans CJK TC Regular"/>
              </a:rPr>
              <a:t>相同於</a:t>
            </a:r>
            <a:r>
              <a:rPr b="0" lang="en-US" sz="1800" spc="-1" strike="noStrike">
                <a:solidFill>
                  <a:srgbClr val="002050"/>
                </a:solidFill>
                <a:latin typeface="Consolas"/>
                <a:ea typeface="Noto Sans CJK TC Regular"/>
              </a:rPr>
              <a:t>Alberta</a:t>
            </a:r>
            <a:r>
              <a:rPr b="0" lang="en-US" sz="1800" spc="-1" strike="noStrike">
                <a:solidFill>
                  <a:srgbClr val="002050"/>
                </a:solidFill>
                <a:latin typeface="Consolas"/>
                <a:ea typeface="Noto Sans CJK TC Regular"/>
              </a:rPr>
              <a:t>或是</a:t>
            </a:r>
            <a:r>
              <a:rPr b="0" lang="en-US" sz="1800" spc="-1" strike="noStrike">
                <a:solidFill>
                  <a:srgbClr val="002050"/>
                </a:solidFill>
                <a:latin typeface="Consolas"/>
                <a:ea typeface="Noto Sans CJK TC Regular"/>
              </a:rPr>
              <a:t>Nunavut</a:t>
            </a:r>
            <a:r>
              <a:rPr b="0" lang="en-US" sz="1800" spc="-1" strike="noStrike">
                <a:solidFill>
                  <a:srgbClr val="002050"/>
                </a:solidFill>
                <a:latin typeface="Consolas"/>
              </a:rPr>
              <a:t>時</a:t>
            </a:r>
            <a:endParaRPr b="0" lang="en-US" sz="18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0.05</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0.05</a:t>
            </a:r>
            <a:r>
              <a:rPr b="0" lang="en-US" sz="3200" spc="-1" strike="noStrike">
                <a:solidFill>
                  <a:srgbClr val="000000"/>
                </a:solidFill>
                <a:latin typeface="Consolas"/>
              </a:rPr>
              <a:t> </a:t>
            </a:r>
            <a:endParaRPr b="0" lang="en-US" sz="3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elif province == </a:t>
            </a:r>
            <a:r>
              <a:rPr b="0" lang="en-US" sz="3200" spc="-1" strike="noStrike">
                <a:solidFill>
                  <a:srgbClr val="c00000"/>
                </a:solidFill>
                <a:latin typeface="Consolas"/>
                <a:ea typeface="Noto Sans CJK TC Regular"/>
              </a:rPr>
              <a:t>'Ontario'</a:t>
            </a:r>
            <a:r>
              <a:rPr b="0" lang="en-US" sz="3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否則如果</a:t>
            </a:r>
            <a:r>
              <a:rPr b="0" lang="en-US" sz="2200" spc="-1" strike="noStrike">
                <a:solidFill>
                  <a:srgbClr val="002050"/>
                </a:solidFill>
                <a:latin typeface="Consolas"/>
                <a:ea typeface="Noto Sans CJK TC Regular"/>
              </a:rPr>
              <a:t>province</a:t>
            </a:r>
            <a:r>
              <a:rPr b="0" lang="en-US" sz="2200" spc="-1" strike="noStrike">
                <a:solidFill>
                  <a:srgbClr val="002050"/>
                </a:solidFill>
                <a:latin typeface="Consolas"/>
                <a:ea typeface="Noto Sans CJK TC Regular"/>
              </a:rPr>
              <a:t>相同於</a:t>
            </a:r>
            <a:r>
              <a:rPr b="0" lang="en-US" sz="2200" spc="-1" strike="noStrike">
                <a:solidFill>
                  <a:srgbClr val="002050"/>
                </a:solidFill>
                <a:latin typeface="Consolas"/>
                <a:ea typeface="Noto Sans CJK TC Regular"/>
              </a:rPr>
              <a:t>Ontario</a:t>
            </a:r>
            <a:r>
              <a:rPr b="0" lang="en-US" sz="2200" spc="-1" strike="noStrike">
                <a:solidFill>
                  <a:srgbClr val="002050"/>
                </a:solidFill>
                <a:latin typeface="Consolas"/>
              </a:rPr>
              <a:t>時</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0.13</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0.13</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else:</a:t>
            </a:r>
            <a:r>
              <a:rPr b="0" lang="en-US" sz="2200" spc="-1" strike="noStrike">
                <a:solidFill>
                  <a:srgbClr val="002050"/>
                </a:solidFill>
                <a:latin typeface="Consolas"/>
              </a:rPr>
              <a:t>#</a:t>
            </a:r>
            <a:r>
              <a:rPr b="0" lang="en-US" sz="2200" spc="-1" strike="noStrike">
                <a:solidFill>
                  <a:srgbClr val="002050"/>
                </a:solidFill>
                <a:latin typeface="Consolas"/>
              </a:rPr>
              <a:t>否則</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0.15</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0.15</a:t>
            </a:r>
            <a:endParaRPr b="0" lang="en-US" sz="2200" spc="-1" strike="noStrike">
              <a:solidFill>
                <a:srgbClr val="505050"/>
              </a:solidFill>
              <a:latin typeface="Segoe UI"/>
            </a:endParaRPr>
          </a:p>
          <a:p>
            <a:pPr>
              <a:lnSpc>
                <a:spcPct val="90000"/>
              </a:lnSpc>
              <a:spcBef>
                <a:spcPts val="601"/>
              </a:spcBef>
            </a:pPr>
            <a:endParaRPr b="0" lang="en-US" sz="2200" spc="-1" strike="noStrike">
              <a:solidFill>
                <a:srgbClr val="505050"/>
              </a:solidFill>
              <a:latin typeface="Segoe UI"/>
            </a:endParaRPr>
          </a:p>
          <a:p>
            <a:pPr>
              <a:lnSpc>
                <a:spcPct val="90000"/>
              </a:lnSpc>
              <a:spcBef>
                <a:spcPts val="601"/>
              </a:spcBef>
            </a:pPr>
            <a:endParaRPr b="0" lang="en-US" sz="2200" spc="-1" strike="noStrike">
              <a:solidFill>
                <a:srgbClr val="505050"/>
              </a:solidFill>
              <a:latin typeface="Segoe UI"/>
            </a:endParaRPr>
          </a:p>
          <a:p>
            <a:pPr>
              <a:lnSpc>
                <a:spcPct val="90000"/>
              </a:lnSpc>
              <a:spcBef>
                <a:spcPts val="601"/>
              </a:spcBef>
            </a:pPr>
            <a:endParaRPr b="0" lang="en-US" sz="2200" spc="-1" strike="noStrike">
              <a:solidFill>
                <a:srgbClr val="505050"/>
              </a:solidFill>
              <a:latin typeface="Segoe UI"/>
            </a:endParaRPr>
          </a:p>
        </p:txBody>
      </p:sp>
    </p:spTree>
  </p:cSld>
  <mc:AlternateContent>
    <mc:Choice Requires="p14">
      <p:transition p14:dur="10"/>
    </mc:Choice>
    <mc:Fallback>
      <p:transition/>
    </mc:Fallback>
  </mc:AlternateContent>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90">
                                            <p:txEl>
                                              <p:pRg st="1" end="1"/>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290">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365760" y="365760"/>
            <a:ext cx="11703960" cy="914040"/>
          </a:xfrm>
          <a:prstGeom prst="rect">
            <a:avLst/>
          </a:prstGeom>
          <a:noFill/>
          <a:ln>
            <a:noFill/>
          </a:ln>
        </p:spPr>
        <p:txBody>
          <a:bodyPr tIns="91440" bIns="91440">
            <a:noAutofit/>
          </a:bodyPr>
          <a:p>
            <a:pPr>
              <a:lnSpc>
                <a:spcPct val="90000"/>
              </a:lnSpc>
            </a:pPr>
            <a:r>
              <a:rPr b="1" lang="en-US" sz="4800" spc="-72" strike="noStrike">
                <a:solidFill>
                  <a:srgbClr val="0072c6"/>
                </a:solidFill>
                <a:latin typeface="Segoe UI Light"/>
              </a:rPr>
              <a:t>OR</a:t>
            </a:r>
            <a:r>
              <a:rPr b="1" lang="en-US" sz="4800" spc="-72" strike="noStrike">
                <a:solidFill>
                  <a:srgbClr val="0072c6"/>
                </a:solidFill>
                <a:latin typeface="Segoe UI Light"/>
              </a:rPr>
              <a:t>語句的處理方式</a:t>
            </a:r>
            <a:r>
              <a:rPr b="1" lang="en-US" sz="4800" spc="-72" strike="noStrike">
                <a:solidFill>
                  <a:srgbClr val="0072c6"/>
                </a:solidFill>
                <a:latin typeface="Segoe UI Light"/>
              </a:rPr>
              <a:t>(OR</a:t>
            </a:r>
            <a:r>
              <a:rPr b="1" lang="en-US" sz="4800" spc="-72" strike="noStrike">
                <a:solidFill>
                  <a:srgbClr val="0072c6"/>
                </a:solidFill>
                <a:latin typeface="Segoe UI Light"/>
              </a:rPr>
              <a:t>真值表</a:t>
            </a:r>
            <a:r>
              <a:rPr b="1" lang="en-US" sz="4800" spc="-72" strike="noStrike">
                <a:solidFill>
                  <a:srgbClr val="0072c6"/>
                </a:solidFill>
                <a:latin typeface="Segoe UI Light"/>
              </a:rPr>
              <a:t>)</a:t>
            </a:r>
            <a:endParaRPr b="0" lang="en-US" sz="4800" spc="-1" strike="noStrike">
              <a:solidFill>
                <a:srgbClr val="505050"/>
              </a:solidFill>
              <a:latin typeface="Segoe UI"/>
            </a:endParaRPr>
          </a:p>
        </p:txBody>
      </p:sp>
      <p:graphicFrame>
        <p:nvGraphicFramePr>
          <p:cNvPr id="292" name="Table 2"/>
          <p:cNvGraphicFramePr/>
          <p:nvPr/>
        </p:nvGraphicFramePr>
        <p:xfrm>
          <a:off x="579600" y="2354400"/>
          <a:ext cx="8305560" cy="1921680"/>
        </p:xfrm>
        <a:graphic>
          <a:graphicData uri="http://schemas.openxmlformats.org/drawingml/2006/table">
            <a:tbl>
              <a:tblPr/>
              <a:tblGrid>
                <a:gridCol w="2209680"/>
                <a:gridCol w="2385720"/>
                <a:gridCol w="3710160"/>
              </a:tblGrid>
              <a:tr h="430200">
                <a:tc>
                  <a:txBody>
                    <a:bodyPr>
                      <a:noAutofit/>
                    </a:bodyPr>
                    <a:p>
                      <a:pPr>
                        <a:lnSpc>
                          <a:spcPct val="100000"/>
                        </a:lnSpc>
                      </a:pPr>
                      <a:r>
                        <a:rPr b="1" lang="en-US" sz="1800" spc="-1" strike="noStrike">
                          <a:solidFill>
                            <a:srgbClr val="ffffff"/>
                          </a:solidFill>
                          <a:latin typeface="Segoe UI"/>
                        </a:rPr>
                        <a:t>First Condition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77d6"/>
                    </a:solidFill>
                  </a:tcPr>
                </a:tc>
                <a:tc>
                  <a:txBody>
                    <a:bodyPr>
                      <a:noAutofit/>
                    </a:bodyPr>
                    <a:p>
                      <a:pPr>
                        <a:lnSpc>
                          <a:spcPct val="100000"/>
                        </a:lnSpc>
                      </a:pPr>
                      <a:r>
                        <a:rPr b="1" lang="en-US" sz="1800" spc="-1" strike="noStrike">
                          <a:solidFill>
                            <a:srgbClr val="ffffff"/>
                          </a:solidFill>
                          <a:latin typeface="Segoe UI"/>
                        </a:rPr>
                        <a:t>Second Condition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77d6"/>
                    </a:solidFill>
                  </a:tcPr>
                </a:tc>
                <a:tc>
                  <a:txBody>
                    <a:bodyPr>
                      <a:noAutofit/>
                    </a:bodyPr>
                    <a:p>
                      <a:pPr>
                        <a:lnSpc>
                          <a:spcPct val="100000"/>
                        </a:lnSpc>
                      </a:pPr>
                      <a:r>
                        <a:rPr b="1" lang="en-US" sz="1800" spc="-1" strike="noStrike">
                          <a:solidFill>
                            <a:srgbClr val="ffffff"/>
                          </a:solidFill>
                          <a:latin typeface="Segoe UI"/>
                        </a:rPr>
                        <a:t>Condition evaluates as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77d6"/>
                    </a:solidFill>
                  </a:tcPr>
                </a:tc>
              </a:tr>
              <a:tr h="430200">
                <a:tc>
                  <a:txBody>
                    <a:bodyPr>
                      <a:noAutofit/>
                    </a:bodyPr>
                    <a:p>
                      <a:pPr>
                        <a:lnSpc>
                          <a:spcPct val="100000"/>
                        </a:lnSpc>
                      </a:pPr>
                      <a:r>
                        <a:rPr b="1" lang="en-US" sz="1800" spc="-1" strike="noStrike">
                          <a:solidFill>
                            <a:srgbClr val="505050"/>
                          </a:solidFill>
                          <a:latin typeface="Segoe UI"/>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6ef"/>
                    </a:solidFill>
                  </a:tcPr>
                </a:tc>
                <a:tc>
                  <a:txBody>
                    <a:bodyPr>
                      <a:noAutofit/>
                    </a:bodyPr>
                    <a:p>
                      <a:pPr>
                        <a:lnSpc>
                          <a:spcPct val="100000"/>
                        </a:lnSpc>
                      </a:pPr>
                      <a:r>
                        <a:rPr b="1" lang="en-US" sz="1800" spc="-1" strike="noStrike">
                          <a:solidFill>
                            <a:srgbClr val="505050"/>
                          </a:solidFill>
                          <a:latin typeface="Segoe UI"/>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6ef"/>
                    </a:solidFill>
                  </a:tcPr>
                </a:tc>
                <a:tc>
                  <a:txBody>
                    <a:bodyPr>
                      <a:noAutofit/>
                    </a:bodyPr>
                    <a:p>
                      <a:pPr>
                        <a:lnSpc>
                          <a:spcPct val="100000"/>
                        </a:lnSpc>
                      </a:pPr>
                      <a:r>
                        <a:rPr b="1" lang="en-US" sz="1800" spc="-1" strike="noStrike">
                          <a:solidFill>
                            <a:srgbClr val="505050"/>
                          </a:solidFill>
                          <a:latin typeface="Segoe UI"/>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6ef"/>
                    </a:solidFill>
                  </a:tcPr>
                </a:tc>
              </a:tr>
              <a:tr h="430200">
                <a:tc>
                  <a:txBody>
                    <a:bodyPr>
                      <a:noAutofit/>
                    </a:bodyPr>
                    <a:p>
                      <a:pPr>
                        <a:lnSpc>
                          <a:spcPct val="100000"/>
                        </a:lnSpc>
                      </a:pPr>
                      <a:r>
                        <a:rPr b="1" lang="en-US" sz="1800" spc="-1" strike="noStrike">
                          <a:solidFill>
                            <a:srgbClr val="505050"/>
                          </a:solidFill>
                          <a:latin typeface="Segoe UI"/>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7"/>
                    </a:solidFill>
                  </a:tcPr>
                </a:tc>
                <a:tc>
                  <a:txBody>
                    <a:bodyPr>
                      <a:noAutofit/>
                    </a:bodyPr>
                    <a:p>
                      <a:pPr>
                        <a:lnSpc>
                          <a:spcPct val="100000"/>
                        </a:lnSpc>
                      </a:pPr>
                      <a:r>
                        <a:rPr b="1" lang="en-US" sz="1800" spc="-1" strike="noStrike">
                          <a:solidFill>
                            <a:srgbClr val="505050"/>
                          </a:solidFill>
                          <a:latin typeface="Segoe UI"/>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7"/>
                    </a:solidFill>
                  </a:tcPr>
                </a:tc>
                <a:tc>
                  <a:txBody>
                    <a:bodyPr>
                      <a:noAutofit/>
                    </a:bodyPr>
                    <a:p>
                      <a:pPr>
                        <a:lnSpc>
                          <a:spcPct val="100000"/>
                        </a:lnSpc>
                      </a:pPr>
                      <a:r>
                        <a:rPr b="1" lang="en-US" sz="1800" spc="-1" strike="noStrike">
                          <a:solidFill>
                            <a:srgbClr val="505050"/>
                          </a:solidFill>
                          <a:latin typeface="Segoe UI"/>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7"/>
                    </a:solidFill>
                  </a:tcPr>
                </a:tc>
              </a:tr>
              <a:tr h="430200">
                <a:tc>
                  <a:txBody>
                    <a:bodyPr>
                      <a:noAutofit/>
                    </a:bodyPr>
                    <a:p>
                      <a:pPr>
                        <a:lnSpc>
                          <a:spcPct val="100000"/>
                        </a:lnSpc>
                      </a:pPr>
                      <a:r>
                        <a:rPr b="1" lang="en-US" sz="1800" spc="-1" strike="noStrike">
                          <a:solidFill>
                            <a:srgbClr val="505050"/>
                          </a:solidFill>
                          <a:latin typeface="Segoe UI"/>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6ef"/>
                    </a:solidFill>
                  </a:tcPr>
                </a:tc>
                <a:tc>
                  <a:txBody>
                    <a:bodyPr>
                      <a:noAutofit/>
                    </a:bodyPr>
                    <a:p>
                      <a:pPr>
                        <a:lnSpc>
                          <a:spcPct val="100000"/>
                        </a:lnSpc>
                      </a:pPr>
                      <a:r>
                        <a:rPr b="1" lang="en-US" sz="1800" spc="-1" strike="noStrike">
                          <a:solidFill>
                            <a:srgbClr val="505050"/>
                          </a:solidFill>
                          <a:latin typeface="Segoe UI"/>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6ef"/>
                    </a:solidFill>
                  </a:tcPr>
                </a:tc>
                <a:tc>
                  <a:txBody>
                    <a:bodyPr>
                      <a:noAutofit/>
                    </a:bodyPr>
                    <a:p>
                      <a:pPr>
                        <a:lnSpc>
                          <a:spcPct val="100000"/>
                        </a:lnSpc>
                      </a:pPr>
                      <a:r>
                        <a:rPr b="1" lang="en-US" sz="1800" spc="-1" strike="noStrike">
                          <a:solidFill>
                            <a:srgbClr val="505050"/>
                          </a:solidFill>
                          <a:latin typeface="Segoe UI"/>
                        </a:rPr>
                        <a:t>TRUE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6ef"/>
                    </a:solidFill>
                  </a:tcPr>
                </a:tc>
              </a:tr>
              <a:tr h="430200">
                <a:tc>
                  <a:txBody>
                    <a:bodyPr>
                      <a:noAutofit/>
                    </a:bodyPr>
                    <a:p>
                      <a:pPr>
                        <a:lnSpc>
                          <a:spcPct val="100000"/>
                        </a:lnSpc>
                      </a:pPr>
                      <a:r>
                        <a:rPr b="1" lang="en-US" sz="1800" spc="-1" strike="noStrike">
                          <a:solidFill>
                            <a:srgbClr val="505050"/>
                          </a:solidFill>
                          <a:latin typeface="Segoe UI"/>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7"/>
                    </a:solidFill>
                  </a:tcPr>
                </a:tc>
                <a:tc>
                  <a:txBody>
                    <a:bodyPr>
                      <a:noAutofit/>
                    </a:bodyPr>
                    <a:p>
                      <a:pPr>
                        <a:lnSpc>
                          <a:spcPct val="100000"/>
                        </a:lnSpc>
                      </a:pPr>
                      <a:r>
                        <a:rPr b="1" lang="en-US" sz="1800" spc="-1" strike="noStrike">
                          <a:solidFill>
                            <a:srgbClr val="505050"/>
                          </a:solidFill>
                          <a:latin typeface="Segoe UI"/>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7"/>
                    </a:solidFill>
                  </a:tcPr>
                </a:tc>
                <a:tc>
                  <a:txBody>
                    <a:bodyPr>
                      <a:noAutofit/>
                    </a:bodyPr>
                    <a:p>
                      <a:pPr>
                        <a:lnSpc>
                          <a:spcPct val="100000"/>
                        </a:lnSpc>
                      </a:pPr>
                      <a:r>
                        <a:rPr b="1" lang="en-US" sz="1800" spc="-1" strike="noStrike">
                          <a:solidFill>
                            <a:srgbClr val="505050"/>
                          </a:solidFill>
                          <a:latin typeface="Segoe UI"/>
                        </a:rPr>
                        <a:t>FALSE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7"/>
                    </a:solidFill>
                  </a:tcPr>
                </a:tc>
              </a:tr>
            </a:tbl>
          </a:graphicData>
        </a:graphic>
      </p:graphicFrame>
    </p:spTree>
  </p:cSld>
  <mc:AlternateContent>
    <mc:Choice Requires="p14">
      <p:transition p14:dur="10"/>
    </mc:Choice>
    <mc:Fallback>
      <p:transition/>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365760" y="365760"/>
            <a:ext cx="11703960" cy="914040"/>
          </a:xfrm>
          <a:prstGeom prst="rect">
            <a:avLst/>
          </a:prstGeom>
          <a:noFill/>
          <a:ln>
            <a:noFill/>
          </a:ln>
        </p:spPr>
        <p:txBody>
          <a:bodyPr tIns="91440" bIns="91440">
            <a:noAutofit/>
          </a:bodyPr>
          <a:p>
            <a:pPr>
              <a:lnSpc>
                <a:spcPct val="90000"/>
              </a:lnSpc>
            </a:pPr>
            <a:r>
              <a:rPr b="1" lang="en-US" sz="4800" spc="-72" strike="noStrike">
                <a:solidFill>
                  <a:srgbClr val="0072c6"/>
                </a:solidFill>
                <a:latin typeface="Segoe UI Light"/>
              </a:rPr>
              <a:t>如果有要檢查的可能值列表，則可以使用</a:t>
            </a:r>
            <a:r>
              <a:rPr b="1" lang="en-US" sz="4800" spc="-72" strike="noStrike">
                <a:solidFill>
                  <a:srgbClr val="0072c6"/>
                </a:solidFill>
                <a:latin typeface="Segoe UI Light"/>
              </a:rPr>
              <a:t>IN</a:t>
            </a:r>
            <a:r>
              <a:rPr b="1" lang="en-US" sz="4800" spc="-72" strike="noStrike">
                <a:solidFill>
                  <a:srgbClr val="0072c6"/>
                </a:solidFill>
                <a:latin typeface="Segoe UI Light"/>
              </a:rPr>
              <a:t>運算符</a:t>
            </a:r>
            <a:endParaRPr b="0" lang="en-US" sz="4800" spc="-1" strike="noStrike">
              <a:solidFill>
                <a:srgbClr val="505050"/>
              </a:solidFill>
              <a:latin typeface="Segoe UI"/>
            </a:endParaRPr>
          </a:p>
        </p:txBody>
      </p:sp>
      <p:sp>
        <p:nvSpPr>
          <p:cNvPr id="294" name="TextShape 2"/>
          <p:cNvSpPr txBox="1"/>
          <p:nvPr/>
        </p:nvSpPr>
        <p:spPr>
          <a:xfrm>
            <a:off x="365760" y="1922040"/>
            <a:ext cx="12070800" cy="5308920"/>
          </a:xfrm>
          <a:prstGeom prst="rect">
            <a:avLst/>
          </a:prstGeom>
          <a:noFill/>
          <a:ln>
            <a:noFill/>
          </a:ln>
        </p:spPr>
        <p:txBody>
          <a:bodyPr tIns="91440" bIns="91440">
            <a:noAutofit/>
          </a:bodyPr>
          <a:p>
            <a:pPr>
              <a:lnSpc>
                <a:spcPct val="90000"/>
              </a:lnSpc>
              <a:spcBef>
                <a:spcPts val="601"/>
              </a:spcBef>
            </a:pPr>
            <a:r>
              <a:rPr b="0" lang="en-US" sz="3200" spc="-1" strike="noStrike">
                <a:solidFill>
                  <a:srgbClr val="000000"/>
                </a:solidFill>
                <a:latin typeface="Consolas"/>
              </a:rPr>
              <a:t>if province in(</a:t>
            </a:r>
            <a:r>
              <a:rPr b="0" lang="en-US" sz="3200" spc="-1" strike="noStrike">
                <a:solidFill>
                  <a:srgbClr val="c00000"/>
                </a:solidFill>
                <a:latin typeface="Consolas"/>
              </a:rPr>
              <a:t>'Alberta'</a:t>
            </a:r>
            <a:r>
              <a:rPr b="0" lang="en-US" sz="3200" spc="-1" strike="noStrike">
                <a:solidFill>
                  <a:srgbClr val="002050"/>
                </a:solidFill>
                <a:latin typeface="Consolas"/>
              </a:rPr>
              <a:t>,</a:t>
            </a:r>
            <a:r>
              <a:rPr b="0" lang="en-US" sz="3200" spc="-1" strike="noStrike">
                <a:solidFill>
                  <a:srgbClr val="c00000"/>
                </a:solidFill>
                <a:latin typeface="Consolas"/>
              </a:rPr>
              <a:t> </a:t>
            </a:r>
            <a:r>
              <a:rPr b="0" lang="en-US" sz="3200" spc="-1" strike="noStrike">
                <a:solidFill>
                  <a:srgbClr val="000000"/>
                </a:solidFill>
                <a:latin typeface="Consolas"/>
              </a:rPr>
              <a:t>\ </a:t>
            </a:r>
            <a:r>
              <a:rPr b="0" lang="en-US" sz="3200" spc="-1" strike="noStrike">
                <a:solidFill>
                  <a:srgbClr val="c00000"/>
                </a:solidFill>
                <a:latin typeface="Consolas"/>
              </a:rPr>
              <a:t>'Nunavut'</a:t>
            </a:r>
            <a:r>
              <a:rPr b="0" lang="en-US" sz="3200" spc="-1" strike="noStrike">
                <a:solidFill>
                  <a:srgbClr val="002050"/>
                </a:solidFill>
                <a:latin typeface="Consolas"/>
              </a:rPr>
              <a:t>,</a:t>
            </a:r>
            <a:r>
              <a:rPr b="0" lang="en-US" sz="3200" spc="-1" strike="noStrike">
                <a:solidFill>
                  <a:srgbClr val="c00000"/>
                </a:solidFill>
                <a:latin typeface="Consolas"/>
              </a:rPr>
              <a:t>'Yukon'</a:t>
            </a:r>
            <a:r>
              <a:rPr b="0" lang="en-US" sz="3200" spc="-1" strike="noStrike">
                <a:solidFill>
                  <a:srgbClr val="002050"/>
                </a:solidFill>
                <a:latin typeface="Consolas"/>
              </a:rPr>
              <a:t>):</a:t>
            </a:r>
            <a:endParaRPr b="0" lang="en-US" sz="3200" spc="-1" strike="noStrike">
              <a:solidFill>
                <a:srgbClr val="505050"/>
              </a:solidFill>
              <a:latin typeface="Segoe UI"/>
            </a:endParaRPr>
          </a:p>
          <a:p>
            <a:pPr>
              <a:lnSpc>
                <a:spcPct val="90000"/>
              </a:lnSpc>
              <a:spcBef>
                <a:spcPts val="601"/>
              </a:spcBef>
            </a:pPr>
            <a:r>
              <a:rPr b="0" lang="en-US" sz="2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如果</a:t>
            </a:r>
            <a:r>
              <a:rPr b="0" lang="en-US" sz="2200" spc="-1" strike="noStrike">
                <a:solidFill>
                  <a:srgbClr val="002050"/>
                </a:solidFill>
                <a:latin typeface="Consolas"/>
                <a:ea typeface="Noto Sans CJK TC Regular"/>
              </a:rPr>
              <a:t>province</a:t>
            </a:r>
            <a:r>
              <a:rPr b="0" lang="en-US" sz="2200" spc="-1" strike="noStrike">
                <a:solidFill>
                  <a:srgbClr val="002050"/>
                </a:solidFill>
                <a:latin typeface="Consolas"/>
                <a:ea typeface="Noto Sans CJK TC Regular"/>
              </a:rPr>
              <a:t>相同於括號內名稱</a:t>
            </a:r>
            <a:r>
              <a:rPr b="0" lang="en-US" sz="2200" spc="-1" strike="noStrike">
                <a:solidFill>
                  <a:srgbClr val="002050"/>
                </a:solidFill>
                <a:latin typeface="Consolas"/>
              </a:rPr>
              <a:t>(Alberta</a:t>
            </a:r>
            <a:r>
              <a:rPr b="0" lang="en-US" sz="2200" spc="-1" strike="noStrike">
                <a:solidFill>
                  <a:srgbClr val="002050"/>
                </a:solidFill>
                <a:latin typeface="Consolas"/>
              </a:rPr>
              <a:t>、</a:t>
            </a:r>
            <a:r>
              <a:rPr b="0" lang="en-US" sz="2200" spc="-1" strike="noStrike">
                <a:solidFill>
                  <a:srgbClr val="002050"/>
                </a:solidFill>
                <a:latin typeface="Consolas"/>
              </a:rPr>
              <a:t>Nunavut</a:t>
            </a:r>
            <a:r>
              <a:rPr b="0" lang="en-US" sz="2200" spc="-1" strike="noStrike">
                <a:solidFill>
                  <a:srgbClr val="002050"/>
                </a:solidFill>
                <a:latin typeface="Consolas"/>
              </a:rPr>
              <a:t>、</a:t>
            </a:r>
            <a:r>
              <a:rPr b="0" lang="en-US" sz="2200" spc="-1" strike="noStrike">
                <a:solidFill>
                  <a:srgbClr val="002050"/>
                </a:solidFill>
                <a:latin typeface="Consolas"/>
              </a:rPr>
              <a:t>Yukon)</a:t>
            </a:r>
            <a:r>
              <a:rPr b="0" lang="en-US" sz="2200" spc="-1" strike="noStrike">
                <a:solidFill>
                  <a:srgbClr val="002050"/>
                </a:solidFill>
                <a:latin typeface="Consolas"/>
              </a:rPr>
              <a:t>時</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0.05</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0.05</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elif province == </a:t>
            </a:r>
            <a:r>
              <a:rPr b="0" lang="en-US" sz="3200" spc="-1" strike="noStrike">
                <a:solidFill>
                  <a:srgbClr val="c00000"/>
                </a:solidFill>
                <a:latin typeface="Consolas"/>
                <a:ea typeface="Noto Sans CJK TC Regular"/>
              </a:rPr>
              <a:t>'Ontario'</a:t>
            </a:r>
            <a:r>
              <a:rPr b="0" lang="en-US" sz="3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否則如果</a:t>
            </a:r>
            <a:r>
              <a:rPr b="0" lang="en-US" sz="2200" spc="-1" strike="noStrike">
                <a:solidFill>
                  <a:srgbClr val="002050"/>
                </a:solidFill>
                <a:latin typeface="Consolas"/>
                <a:ea typeface="Noto Sans CJK TC Regular"/>
              </a:rPr>
              <a:t>province</a:t>
            </a:r>
            <a:r>
              <a:rPr b="0" lang="en-US" sz="2200" spc="-1" strike="noStrike">
                <a:solidFill>
                  <a:srgbClr val="002050"/>
                </a:solidFill>
                <a:latin typeface="Consolas"/>
                <a:ea typeface="Noto Sans CJK TC Regular"/>
              </a:rPr>
              <a:t>相同於</a:t>
            </a:r>
            <a:r>
              <a:rPr b="0" lang="en-US" sz="2200" spc="-1" strike="noStrike">
                <a:solidFill>
                  <a:srgbClr val="002050"/>
                </a:solidFill>
                <a:latin typeface="Consolas"/>
                <a:ea typeface="Noto Sans CJK TC Regular"/>
              </a:rPr>
              <a:t>Ontario</a:t>
            </a:r>
            <a:r>
              <a:rPr b="0" lang="en-US" sz="2200" spc="-1" strike="noStrike">
                <a:solidFill>
                  <a:srgbClr val="002050"/>
                </a:solidFill>
                <a:latin typeface="Consolas"/>
              </a:rPr>
              <a:t>時</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0.13</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0.13</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rPr>
              <a:t>else:</a:t>
            </a:r>
            <a:r>
              <a:rPr b="0" lang="en-US" sz="2200" spc="-1" strike="noStrike">
                <a:solidFill>
                  <a:srgbClr val="002050"/>
                </a:solidFill>
                <a:latin typeface="Consolas"/>
              </a:rPr>
              <a:t>#</a:t>
            </a:r>
            <a:r>
              <a:rPr b="0" lang="en-US" sz="2200" spc="-1" strike="noStrike">
                <a:solidFill>
                  <a:srgbClr val="002050"/>
                </a:solidFill>
                <a:latin typeface="Consolas"/>
              </a:rPr>
              <a:t>否則</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0.15</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0.15</a:t>
            </a:r>
            <a:endParaRPr b="0" lang="en-US" sz="2200" spc="-1" strike="noStrike">
              <a:solidFill>
                <a:srgbClr val="505050"/>
              </a:solidFill>
              <a:latin typeface="Segoe UI"/>
            </a:endParaRPr>
          </a:p>
          <a:p>
            <a:pPr>
              <a:lnSpc>
                <a:spcPct val="90000"/>
              </a:lnSpc>
              <a:spcBef>
                <a:spcPts val="601"/>
              </a:spcBef>
            </a:pPr>
            <a:endParaRPr b="0" lang="en-US" sz="2200" spc="-1" strike="noStrike">
              <a:solidFill>
                <a:srgbClr val="505050"/>
              </a:solidFill>
              <a:latin typeface="Segoe UI"/>
            </a:endParaRPr>
          </a:p>
          <a:p>
            <a:pPr>
              <a:lnSpc>
                <a:spcPct val="90000"/>
              </a:lnSpc>
              <a:spcBef>
                <a:spcPts val="601"/>
              </a:spcBef>
            </a:pPr>
            <a:endParaRPr b="0" lang="en-US" sz="2200" spc="-1" strike="noStrike">
              <a:solidFill>
                <a:srgbClr val="505050"/>
              </a:solidFill>
              <a:latin typeface="Segoe UI"/>
            </a:endParaRPr>
          </a:p>
          <a:p>
            <a:pPr>
              <a:lnSpc>
                <a:spcPct val="90000"/>
              </a:lnSpc>
              <a:spcBef>
                <a:spcPts val="601"/>
              </a:spcBef>
            </a:pPr>
            <a:endParaRPr b="0" lang="en-US" sz="2200" spc="-1" strike="noStrike">
              <a:solidFill>
                <a:srgbClr val="505050"/>
              </a:solidFill>
              <a:latin typeface="Segoe UI"/>
            </a:endParaRPr>
          </a:p>
        </p:txBody>
      </p:sp>
    </p:spTree>
  </p:cSld>
  <mc:AlternateContent>
    <mc:Choice Requires="p14">
      <p:transition p14:dur="10"/>
    </mc:Choice>
    <mc:Fallback>
      <p:transition/>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94">
                                            <p:txEl>
                                              <p:pRg st="0" end="0"/>
                                            </p:txEl>
                                          </p:spTgt>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294">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365760" y="365760"/>
            <a:ext cx="11703960" cy="914040"/>
          </a:xfrm>
          <a:prstGeom prst="rect">
            <a:avLst/>
          </a:prstGeom>
          <a:noFill/>
          <a:ln>
            <a:noFill/>
          </a:ln>
        </p:spPr>
        <p:txBody>
          <a:bodyPr tIns="91440" bIns="91440">
            <a:noAutofit/>
          </a:bodyPr>
          <a:p>
            <a:pPr>
              <a:lnSpc>
                <a:spcPct val="90000"/>
              </a:lnSpc>
            </a:pPr>
            <a:r>
              <a:rPr b="1" lang="en-US" sz="4800" spc="-72" strike="noStrike">
                <a:solidFill>
                  <a:srgbClr val="0072c6"/>
                </a:solidFill>
                <a:latin typeface="Segoe UI Light"/>
              </a:rPr>
              <a:t>如果動作取決於條件的組合，則可以嵌套</a:t>
            </a:r>
            <a:r>
              <a:rPr b="1" lang="en-US" sz="4800" spc="-72" strike="noStrike">
                <a:solidFill>
                  <a:srgbClr val="0072c6"/>
                </a:solidFill>
                <a:latin typeface="Segoe UI Light"/>
              </a:rPr>
              <a:t>if</a:t>
            </a:r>
            <a:r>
              <a:rPr b="1" lang="en-US" sz="4800" spc="-72" strike="noStrike">
                <a:solidFill>
                  <a:srgbClr val="0072c6"/>
                </a:solidFill>
                <a:latin typeface="Segoe UI Light"/>
              </a:rPr>
              <a:t>語句</a:t>
            </a:r>
            <a:endParaRPr b="0" lang="en-US" sz="4800" spc="-1" strike="noStrike">
              <a:solidFill>
                <a:srgbClr val="505050"/>
              </a:solidFill>
              <a:latin typeface="Segoe UI"/>
            </a:endParaRPr>
          </a:p>
        </p:txBody>
      </p:sp>
      <p:sp>
        <p:nvSpPr>
          <p:cNvPr id="296" name="TextShape 2"/>
          <p:cNvSpPr txBox="1"/>
          <p:nvPr/>
        </p:nvSpPr>
        <p:spPr>
          <a:xfrm>
            <a:off x="0" y="1371600"/>
            <a:ext cx="12436560" cy="7389360"/>
          </a:xfrm>
          <a:prstGeom prst="rect">
            <a:avLst/>
          </a:prstGeom>
          <a:noFill/>
          <a:ln>
            <a:noFill/>
          </a:ln>
        </p:spPr>
        <p:txBody>
          <a:bodyPr tIns="91440" bIns="91440">
            <a:noAutofit/>
          </a:bodyPr>
          <a:p>
            <a:pPr>
              <a:lnSpc>
                <a:spcPct val="90000"/>
              </a:lnSpc>
              <a:spcBef>
                <a:spcPts val="601"/>
              </a:spcBef>
            </a:pPr>
            <a:endParaRPr b="0" lang="en-US" sz="20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if country == </a:t>
            </a:r>
            <a:r>
              <a:rPr b="0" lang="en-US" sz="3200" spc="-1" strike="noStrike">
                <a:solidFill>
                  <a:srgbClr val="c00000"/>
                </a:solidFill>
                <a:latin typeface="Consolas"/>
                <a:ea typeface="Noto Sans CJK TC Regular"/>
              </a:rPr>
              <a:t>'Canada':</a:t>
            </a:r>
            <a:r>
              <a:rPr b="0" lang="en-US" sz="2200" spc="-1" strike="noStrike">
                <a:solidFill>
                  <a:srgbClr val="002050"/>
                </a:solidFill>
                <a:latin typeface="Segoe UI"/>
              </a:rPr>
              <a:t>#</a:t>
            </a:r>
            <a:r>
              <a:rPr b="0" lang="en-US" sz="2200" spc="-1" strike="noStrike">
                <a:solidFill>
                  <a:srgbClr val="002050"/>
                </a:solidFill>
                <a:latin typeface="Segoe UI"/>
              </a:rPr>
              <a:t>如果</a:t>
            </a:r>
            <a:r>
              <a:rPr b="0" lang="en-US" sz="2200" spc="-1" strike="noStrike">
                <a:solidFill>
                  <a:srgbClr val="002050"/>
                </a:solidFill>
                <a:latin typeface="Segoe UI"/>
              </a:rPr>
              <a:t>country</a:t>
            </a:r>
            <a:r>
              <a:rPr b="0" lang="en-US" sz="2200" spc="-1" strike="noStrike">
                <a:solidFill>
                  <a:srgbClr val="002050"/>
                </a:solidFill>
                <a:latin typeface="Segoe UI"/>
              </a:rPr>
              <a:t>相同於</a:t>
            </a:r>
            <a:r>
              <a:rPr b="0" lang="en-US" sz="2200" spc="-1" strike="noStrike">
                <a:solidFill>
                  <a:srgbClr val="002050"/>
                </a:solidFill>
                <a:latin typeface="Segoe UI"/>
              </a:rPr>
              <a:t>Canada</a:t>
            </a:r>
            <a:r>
              <a:rPr b="0" lang="en-US" sz="2200" spc="-1" strike="noStrike">
                <a:solidFill>
                  <a:srgbClr val="002050"/>
                </a:solidFill>
                <a:latin typeface="Segoe UI"/>
              </a:rPr>
              <a:t>時</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if province in(</a:t>
            </a:r>
            <a:r>
              <a:rPr b="0" lang="en-US" sz="3200" spc="-1" strike="noStrike">
                <a:solidFill>
                  <a:srgbClr val="c00000"/>
                </a:solidFill>
                <a:latin typeface="Consolas"/>
                <a:ea typeface="Noto Sans CJK TC Regular"/>
              </a:rPr>
              <a:t>'Alberta'</a:t>
            </a:r>
            <a:r>
              <a:rPr b="0" lang="en-US" sz="3200" spc="-1" strike="noStrike">
                <a:solidFill>
                  <a:srgbClr val="002050"/>
                </a:solidFill>
                <a:latin typeface="Consolas"/>
                <a:ea typeface="Noto Sans CJK TC Regular"/>
              </a:rPr>
              <a:t>,\ </a:t>
            </a:r>
            <a:r>
              <a:rPr b="0" lang="en-US" sz="3200" spc="-1" strike="noStrike">
                <a:solidFill>
                  <a:srgbClr val="c00000"/>
                </a:solidFill>
                <a:latin typeface="Consolas"/>
              </a:rPr>
              <a:t>'Nunavut'</a:t>
            </a:r>
            <a:r>
              <a:rPr b="0" lang="en-US" sz="3200" spc="-1" strike="noStrike">
                <a:solidFill>
                  <a:srgbClr val="002050"/>
                </a:solidFill>
                <a:latin typeface="Consolas"/>
              </a:rPr>
              <a:t>,</a:t>
            </a:r>
            <a:r>
              <a:rPr b="0" lang="en-US" sz="3200" spc="-1" strike="noStrike">
                <a:solidFill>
                  <a:srgbClr val="c00000"/>
                </a:solidFill>
                <a:latin typeface="Consolas"/>
              </a:rPr>
              <a:t>'Yukon'</a:t>
            </a:r>
            <a:r>
              <a:rPr b="0" lang="en-US" sz="3200" spc="-1" strike="noStrike">
                <a:solidFill>
                  <a:srgbClr val="002050"/>
                </a:solidFill>
                <a:latin typeface="Consolas"/>
              </a:rPr>
              <a:t>):</a:t>
            </a:r>
            <a:endParaRPr b="0" lang="en-US" sz="3200" spc="-1" strike="noStrike">
              <a:solidFill>
                <a:srgbClr val="505050"/>
              </a:solidFill>
              <a:latin typeface="Segoe UI"/>
            </a:endParaRPr>
          </a:p>
          <a:p>
            <a:pPr>
              <a:lnSpc>
                <a:spcPct val="90000"/>
              </a:lnSpc>
              <a:spcBef>
                <a:spcPts val="601"/>
              </a:spcBef>
            </a:pPr>
            <a:r>
              <a:rPr b="0" lang="en-US" sz="2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如果</a:t>
            </a:r>
            <a:r>
              <a:rPr b="0" lang="en-US" sz="2200" spc="-1" strike="noStrike">
                <a:solidFill>
                  <a:srgbClr val="002050"/>
                </a:solidFill>
                <a:latin typeface="Consolas"/>
                <a:ea typeface="Noto Sans CJK TC Regular"/>
              </a:rPr>
              <a:t>province</a:t>
            </a:r>
            <a:r>
              <a:rPr b="0" lang="en-US" sz="2200" spc="-1" strike="noStrike">
                <a:solidFill>
                  <a:srgbClr val="002050"/>
                </a:solidFill>
                <a:latin typeface="Consolas"/>
                <a:ea typeface="Noto Sans CJK TC Regular"/>
              </a:rPr>
              <a:t>相同於括號內名稱</a:t>
            </a:r>
            <a:r>
              <a:rPr b="0" lang="en-US" sz="2200" spc="-1" strike="noStrike">
                <a:solidFill>
                  <a:srgbClr val="002050"/>
                </a:solidFill>
                <a:latin typeface="Consolas"/>
              </a:rPr>
              <a:t>(Alberta</a:t>
            </a:r>
            <a:r>
              <a:rPr b="0" lang="en-US" sz="2200" spc="-1" strike="noStrike">
                <a:solidFill>
                  <a:srgbClr val="002050"/>
                </a:solidFill>
                <a:latin typeface="Consolas"/>
              </a:rPr>
              <a:t>、</a:t>
            </a:r>
            <a:r>
              <a:rPr b="0" lang="en-US" sz="2200" spc="-1" strike="noStrike">
                <a:solidFill>
                  <a:srgbClr val="002050"/>
                </a:solidFill>
                <a:latin typeface="Consolas"/>
              </a:rPr>
              <a:t>Nunavut</a:t>
            </a:r>
            <a:r>
              <a:rPr b="0" lang="en-US" sz="2200" spc="-1" strike="noStrike">
                <a:solidFill>
                  <a:srgbClr val="002050"/>
                </a:solidFill>
                <a:latin typeface="Consolas"/>
              </a:rPr>
              <a:t>、</a:t>
            </a:r>
            <a:r>
              <a:rPr b="0" lang="en-US" sz="2200" spc="-1" strike="noStrike">
                <a:solidFill>
                  <a:srgbClr val="002050"/>
                </a:solidFill>
                <a:latin typeface="Consolas"/>
              </a:rPr>
              <a:t>Yukon)</a:t>
            </a:r>
            <a:r>
              <a:rPr b="0" lang="en-US" sz="2200" spc="-1" strike="noStrike">
                <a:solidFill>
                  <a:srgbClr val="002050"/>
                </a:solidFill>
                <a:latin typeface="Consolas"/>
              </a:rPr>
              <a:t>時</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0.05</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0.05</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elif province == </a:t>
            </a:r>
            <a:r>
              <a:rPr b="0" lang="en-US" sz="3200" spc="-1" strike="noStrike">
                <a:solidFill>
                  <a:srgbClr val="c00000"/>
                </a:solidFill>
                <a:latin typeface="Consolas"/>
                <a:ea typeface="Noto Sans CJK TC Regular"/>
              </a:rPr>
              <a:t>'Ontario'</a:t>
            </a:r>
            <a:r>
              <a:rPr b="0" lang="en-US" sz="3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否則如果</a:t>
            </a:r>
            <a:r>
              <a:rPr b="0" lang="en-US" sz="2200" spc="-1" strike="noStrike">
                <a:solidFill>
                  <a:srgbClr val="002050"/>
                </a:solidFill>
                <a:latin typeface="Consolas"/>
                <a:ea typeface="Noto Sans CJK TC Regular"/>
              </a:rPr>
              <a:t>province</a:t>
            </a:r>
            <a:r>
              <a:rPr b="0" lang="en-US" sz="2200" spc="-1" strike="noStrike">
                <a:solidFill>
                  <a:srgbClr val="002050"/>
                </a:solidFill>
                <a:latin typeface="Consolas"/>
                <a:ea typeface="Noto Sans CJK TC Regular"/>
              </a:rPr>
              <a:t>相同於</a:t>
            </a:r>
            <a:r>
              <a:rPr b="0" lang="en-US" sz="2200" spc="-1" strike="noStrike">
                <a:solidFill>
                  <a:srgbClr val="002050"/>
                </a:solidFill>
                <a:latin typeface="Consolas"/>
                <a:ea typeface="Noto Sans CJK TC Regular"/>
              </a:rPr>
              <a:t>Ontario</a:t>
            </a:r>
            <a:r>
              <a:rPr b="0" lang="en-US" sz="2200" spc="-1" strike="noStrike">
                <a:solidFill>
                  <a:srgbClr val="002050"/>
                </a:solidFill>
                <a:latin typeface="Consolas"/>
              </a:rPr>
              <a:t>時</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0.13</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0.13</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else:</a:t>
            </a:r>
            <a:r>
              <a:rPr b="0" lang="en-US" sz="2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否則</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0.15</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0.15</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else:</a:t>
            </a:r>
            <a:r>
              <a:rPr b="0" lang="en-US" sz="2200" spc="-1" strike="noStrike">
                <a:solidFill>
                  <a:srgbClr val="002050"/>
                </a:solidFill>
                <a:latin typeface="Consolas"/>
                <a:ea typeface="Noto Sans CJK TC Regular"/>
              </a:rPr>
              <a:t>#</a:t>
            </a:r>
            <a:r>
              <a:rPr b="0" lang="en-US" sz="2200" spc="-1" strike="noStrike">
                <a:solidFill>
                  <a:srgbClr val="002050"/>
                </a:solidFill>
                <a:latin typeface="Consolas"/>
                <a:ea typeface="Noto Sans CJK TC Regular"/>
              </a:rPr>
              <a:t>否則</a:t>
            </a:r>
            <a:endParaRPr b="0" lang="en-US" sz="22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Consolas"/>
                <a:ea typeface="Noto Sans CJK TC Regular"/>
              </a:rPr>
              <a:t>  </a:t>
            </a:r>
            <a:r>
              <a:rPr b="0" lang="en-US" sz="3200" spc="-1" strike="noStrike">
                <a:solidFill>
                  <a:srgbClr val="000000"/>
                </a:solidFill>
                <a:latin typeface="Consolas"/>
                <a:ea typeface="Noto Sans CJK TC Regular"/>
              </a:rPr>
              <a:t>tax = 0.0</a:t>
            </a:r>
            <a:r>
              <a:rPr b="0" lang="en-US" sz="2200" spc="-1" strike="noStrike">
                <a:solidFill>
                  <a:srgbClr val="002050"/>
                </a:solidFill>
                <a:latin typeface="Consolas"/>
              </a:rPr>
              <a:t>#</a:t>
            </a:r>
            <a:r>
              <a:rPr b="0" lang="en-US" sz="2200" spc="-1" strike="noStrike">
                <a:solidFill>
                  <a:srgbClr val="002050"/>
                </a:solidFill>
                <a:latin typeface="Consolas"/>
              </a:rPr>
              <a:t>設</a:t>
            </a:r>
            <a:r>
              <a:rPr b="0" lang="en-US" sz="2200" spc="-1" strike="noStrike">
                <a:solidFill>
                  <a:srgbClr val="002050"/>
                </a:solidFill>
                <a:latin typeface="Consolas"/>
              </a:rPr>
              <a:t>tax</a:t>
            </a:r>
            <a:r>
              <a:rPr b="0" lang="en-US" sz="2200" spc="-1" strike="noStrike">
                <a:solidFill>
                  <a:srgbClr val="002050"/>
                </a:solidFill>
                <a:latin typeface="Consolas"/>
              </a:rPr>
              <a:t>為</a:t>
            </a:r>
            <a:r>
              <a:rPr b="0" lang="en-US" sz="2200" spc="-1" strike="noStrike">
                <a:solidFill>
                  <a:srgbClr val="002050"/>
                </a:solidFill>
                <a:latin typeface="Consolas"/>
              </a:rPr>
              <a:t>0.0</a:t>
            </a:r>
            <a:endParaRPr b="0" lang="en-US" sz="2200" spc="-1" strike="noStrike">
              <a:solidFill>
                <a:srgbClr val="505050"/>
              </a:solidFill>
              <a:latin typeface="Segoe UI"/>
            </a:endParaRPr>
          </a:p>
          <a:p>
            <a:pPr>
              <a:lnSpc>
                <a:spcPct val="90000"/>
              </a:lnSpc>
              <a:spcBef>
                <a:spcPts val="601"/>
              </a:spcBef>
            </a:pPr>
            <a:endParaRPr b="0" lang="en-US" sz="2200" spc="-1" strike="noStrike">
              <a:solidFill>
                <a:srgbClr val="505050"/>
              </a:solidFill>
              <a:latin typeface="Segoe UI"/>
            </a:endParaRPr>
          </a:p>
          <a:p>
            <a:pPr>
              <a:lnSpc>
                <a:spcPct val="90000"/>
              </a:lnSpc>
              <a:spcBef>
                <a:spcPts val="601"/>
              </a:spcBef>
            </a:pPr>
            <a:endParaRPr b="0" lang="en-US" sz="2200" spc="-1" strike="noStrike">
              <a:solidFill>
                <a:srgbClr val="505050"/>
              </a:solidFill>
              <a:latin typeface="Segoe UI"/>
            </a:endParaRPr>
          </a:p>
          <a:p>
            <a:pPr>
              <a:lnSpc>
                <a:spcPct val="90000"/>
              </a:lnSpc>
              <a:spcBef>
                <a:spcPts val="601"/>
              </a:spcBef>
            </a:pPr>
            <a:endParaRPr b="0" lang="en-US" sz="2200" spc="-1" strike="noStrike">
              <a:solidFill>
                <a:srgbClr val="505050"/>
              </a:solidFill>
              <a:latin typeface="Segoe UI"/>
            </a:endParaRPr>
          </a:p>
        </p:txBody>
      </p:sp>
    </p:spTree>
  </p:cSld>
  <mc:AlternateContent>
    <mc:Choice Requires="p14">
      <p:transition p14:dur="10"/>
    </mc:Choice>
    <mc:Fallback>
      <p:transition/>
    </mc:Fallback>
  </mc:AlternateContent>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296">
                                            <p:txEl>
                                              <p:pRg st="1" end="1"/>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296">
                                            <p:txEl>
                                              <p:pRg st="2" end="2"/>
                                            </p:txEl>
                                          </p:spTgt>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365760" y="365760"/>
            <a:ext cx="11703960" cy="914040"/>
          </a:xfrm>
          <a:prstGeom prst="rect">
            <a:avLst/>
          </a:prstGeom>
          <a:noFill/>
          <a:ln>
            <a:noFill/>
          </a:ln>
        </p:spPr>
        <p:txBody>
          <a:bodyPr tIns="91440" bIns="91440">
            <a:noAutofit/>
          </a:bodyPr>
          <a:p>
            <a:pPr>
              <a:lnSpc>
                <a:spcPct val="90000"/>
              </a:lnSpc>
            </a:pPr>
            <a:r>
              <a:rPr b="1" lang="en-US" sz="4800" spc="-72" strike="noStrike">
                <a:solidFill>
                  <a:srgbClr val="0072c6"/>
                </a:solidFill>
                <a:latin typeface="Segoe UI Light"/>
              </a:rPr>
              <a:t>處理現實世界的業務規則可能需要復雜的條件邏輯，但是代碼仍然可以高效地編寫</a:t>
            </a:r>
            <a:endParaRPr b="0" lang="en-US" sz="4800" spc="-1" strike="noStrike">
              <a:solidFill>
                <a:srgbClr val="505050"/>
              </a:solidFill>
              <a:latin typeface="Segoe UI"/>
            </a:endParaRPr>
          </a:p>
        </p:txBody>
      </p:sp>
      <p:sp>
        <p:nvSpPr>
          <p:cNvPr id="298" name="TextShape 2"/>
          <p:cNvSpPr txBox="1"/>
          <p:nvPr/>
        </p:nvSpPr>
        <p:spPr>
          <a:xfrm>
            <a:off x="387360" y="2430360"/>
            <a:ext cx="11703960" cy="4149000"/>
          </a:xfrm>
          <a:prstGeom prst="rect">
            <a:avLst/>
          </a:prstGeom>
          <a:noFill/>
          <a:ln>
            <a:noFill/>
          </a:ln>
        </p:spPr>
        <p:txBody>
          <a:bodyPr tIns="91440" bIns="91440">
            <a:spAutoFit/>
          </a:bodyPr>
          <a:p>
            <a:pPr>
              <a:lnSpc>
                <a:spcPct val="90000"/>
              </a:lnSpc>
              <a:spcBef>
                <a:spcPts val="601"/>
              </a:spcBef>
            </a:pPr>
            <a:endParaRPr b="0" lang="en-US" sz="2000" spc="-1" strike="noStrike">
              <a:solidFill>
                <a:srgbClr val="505050"/>
              </a:solidFill>
              <a:latin typeface="Segoe UI"/>
            </a:endParaRPr>
          </a:p>
          <a:p>
            <a:pPr>
              <a:lnSpc>
                <a:spcPct val="90000"/>
              </a:lnSpc>
              <a:spcBef>
                <a:spcPts val="601"/>
              </a:spcBef>
            </a:pPr>
            <a:r>
              <a:rPr b="0" lang="en-US" sz="3200" spc="-1" strike="noStrike">
                <a:solidFill>
                  <a:srgbClr val="000000"/>
                </a:solidFill>
                <a:latin typeface="Segoe UI Light"/>
              </a:rPr>
              <a:t>根據位置應用適當的州或聯邦稅根據工作級別計算工資</a:t>
            </a:r>
            <a:endParaRPr b="0" lang="en-US" sz="3200" spc="-1" strike="noStrike">
              <a:solidFill>
                <a:srgbClr val="505050"/>
              </a:solidFill>
              <a:latin typeface="Segoe UI"/>
            </a:endParaRPr>
          </a:p>
        </p:txBody>
      </p:sp>
    </p:spTree>
  </p:cSld>
  <mc:AlternateContent>
    <mc:Choice Requires="p14">
      <p:transition p14:dur="10"/>
    </mc:Choice>
    <mc:Fallback>
      <p:transition/>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10.xml.rels><?xml version="1.0" encoding="UTF-8"?>
<Relationships xmlns="http://schemas.openxmlformats.org/package/2006/relationships"><Relationship Id="rId1" Type="http://schemas.openxmlformats.org/officeDocument/2006/relationships/customXmlProps" Target="itemProps10.xml"/>
</Relationships>
</file>

<file path=customXml/_rels/item11.xml.rels><?xml version="1.0" encoding="UTF-8"?>
<Relationships xmlns="http://schemas.openxmlformats.org/package/2006/relationships"><Relationship Id="rId1" Type="http://schemas.openxmlformats.org/officeDocument/2006/relationships/customXmlProps" Target="itemProps11.xml"/>
</Relationships>
</file>

<file path=customXml/_rels/item12.xml.rels><?xml version="1.0" encoding="UTF-8"?>
<Relationships xmlns="http://schemas.openxmlformats.org/package/2006/relationships"><Relationship Id="rId1" Type="http://schemas.openxmlformats.org/officeDocument/2006/relationships/customXmlProps" Target="itemProps12.xml"/>
</Relationships>
</file>

<file path=customXml/_rels/item13.xml.rels><?xml version="1.0" encoding="UTF-8"?>
<Relationships xmlns="http://schemas.openxmlformats.org/package/2006/relationships"><Relationship Id="rId1" Type="http://schemas.openxmlformats.org/officeDocument/2006/relationships/customXmlProps" Target="itemProps13.xml"/>
</Relationships>
</file>

<file path=customXml/_rels/item14.xml.rels><?xml version="1.0" encoding="UTF-8"?>
<Relationships xmlns="http://schemas.openxmlformats.org/package/2006/relationships"><Relationship Id="rId1" Type="http://schemas.openxmlformats.org/officeDocument/2006/relationships/customXmlProps" Target="itemProps14.xml"/>
</Relationships>
</file>

<file path=customXml/_rels/item15.xml.rels><?xml version="1.0" encoding="UTF-8"?>
<Relationships xmlns="http://schemas.openxmlformats.org/package/2006/relationships"><Relationship Id="rId1" Type="http://schemas.openxmlformats.org/officeDocument/2006/relationships/customXmlProps" Target="itemProps15.xml"/>
</Relationships>
</file>

<file path=customXml/_rels/item16.xml.rels><?xml version="1.0" encoding="UTF-8"?>
<Relationships xmlns="http://schemas.openxmlformats.org/package/2006/relationships"><Relationship Id="rId1" Type="http://schemas.openxmlformats.org/officeDocument/2006/relationships/customXmlProps" Target="itemProps16.xml"/>
</Relationships>
</file>

<file path=customXml/_rels/item17.xml.rels><?xml version="1.0" encoding="UTF-8"?>
<Relationships xmlns="http://schemas.openxmlformats.org/package/2006/relationships"><Relationship Id="rId1" Type="http://schemas.openxmlformats.org/officeDocument/2006/relationships/customXmlProps" Target="itemProps17.xml"/>
</Relationships>
</file>

<file path=customXml/_rels/item18.xml.rels><?xml version="1.0" encoding="UTF-8"?>
<Relationships xmlns="http://schemas.openxmlformats.org/package/2006/relationships"><Relationship Id="rId1" Type="http://schemas.openxmlformats.org/officeDocument/2006/relationships/customXmlProps" Target="itemProps18.xml"/>
</Relationships>
</file>

<file path=customXml/_rels/item19.xml.rels><?xml version="1.0" encoding="UTF-8"?>
<Relationships xmlns="http://schemas.openxmlformats.org/package/2006/relationships"><Relationship Id="rId1" Type="http://schemas.openxmlformats.org/officeDocument/2006/relationships/customXmlProps" Target="itemProps19.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20.xml.rels><?xml version="1.0" encoding="UTF-8"?>
<Relationships xmlns="http://schemas.openxmlformats.org/package/2006/relationships"><Relationship Id="rId1" Type="http://schemas.openxmlformats.org/officeDocument/2006/relationships/customXmlProps" Target="itemProps20.xml"/>
</Relationships>
</file>

<file path=customXml/_rels/item21.xml.rels><?xml version="1.0" encoding="UTF-8"?>
<Relationships xmlns="http://schemas.openxmlformats.org/package/2006/relationships"><Relationship Id="rId1" Type="http://schemas.openxmlformats.org/officeDocument/2006/relationships/customXmlProps" Target="itemProps21.xml"/>
</Relationships>
</file>

<file path=customXml/_rels/item22.xml.rels><?xml version="1.0" encoding="UTF-8"?>
<Relationships xmlns="http://schemas.openxmlformats.org/package/2006/relationships"><Relationship Id="rId1" Type="http://schemas.openxmlformats.org/officeDocument/2006/relationships/customXmlProps" Target="itemProps22.xml"/>
</Relationships>
</file>

<file path=customXml/_rels/item23.xml.rels><?xml version="1.0" encoding="UTF-8"?>
<Relationships xmlns="http://schemas.openxmlformats.org/package/2006/relationships"><Relationship Id="rId1" Type="http://schemas.openxmlformats.org/officeDocument/2006/relationships/customXmlProps" Target="itemProps23.xml"/>
</Relationships>
</file>

<file path=customXml/_rels/item24.xml.rels><?xml version="1.0" encoding="UTF-8"?>
<Relationships xmlns="http://schemas.openxmlformats.org/package/2006/relationships"><Relationship Id="rId1" Type="http://schemas.openxmlformats.org/officeDocument/2006/relationships/customXmlProps" Target="itemProps24.xml"/>
</Relationships>
</file>

<file path=customXml/_rels/item25.xml.rels><?xml version="1.0" encoding="UTF-8"?>
<Relationships xmlns="http://schemas.openxmlformats.org/package/2006/relationships"><Relationship Id="rId1" Type="http://schemas.openxmlformats.org/officeDocument/2006/relationships/customXmlProps" Target="itemProps25.xml"/>
</Relationships>
</file>

<file path=customXml/_rels/item26.xml.rels><?xml version="1.0" encoding="UTF-8"?>
<Relationships xmlns="http://schemas.openxmlformats.org/package/2006/relationships"><Relationship Id="rId1" Type="http://schemas.openxmlformats.org/officeDocument/2006/relationships/customXmlProps" Target="itemProps26.xml"/>
</Relationships>
</file>

<file path=customXml/_rels/item27.xml.rels><?xml version="1.0" encoding="UTF-8"?>
<Relationships xmlns="http://schemas.openxmlformats.org/package/2006/relationships"><Relationship Id="rId1" Type="http://schemas.openxmlformats.org/officeDocument/2006/relationships/customXmlProps" Target="itemProps27.xml"/>
</Relationships>
</file>

<file path=customXml/_rels/item28.xml.rels><?xml version="1.0" encoding="UTF-8"?>
<Relationships xmlns="http://schemas.openxmlformats.org/package/2006/relationships"><Relationship Id="rId1" Type="http://schemas.openxmlformats.org/officeDocument/2006/relationships/customXmlProps" Target="itemProps28.xml"/>
</Relationships>
</file>

<file path=customXml/_rels/item29.xml.rels><?xml version="1.0" encoding="UTF-8"?>
<Relationships xmlns="http://schemas.openxmlformats.org/package/2006/relationships"><Relationship Id="rId1" Type="http://schemas.openxmlformats.org/officeDocument/2006/relationships/customXmlProps" Target="itemProps29.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_rels/item30.xml.rels><?xml version="1.0" encoding="UTF-8"?>
<Relationships xmlns="http://schemas.openxmlformats.org/package/2006/relationships"><Relationship Id="rId1" Type="http://schemas.openxmlformats.org/officeDocument/2006/relationships/customXmlProps" Target="itemProps30.xml"/>
</Relationships>
</file>

<file path=customXml/_rels/item31.xml.rels><?xml version="1.0" encoding="UTF-8"?>
<Relationships xmlns="http://schemas.openxmlformats.org/package/2006/relationships"><Relationship Id="rId1" Type="http://schemas.openxmlformats.org/officeDocument/2006/relationships/customXmlProps" Target="itemProps31.xml"/>
</Relationships>
</file>

<file path=customXml/_rels/item32.xml.rels><?xml version="1.0" encoding="UTF-8"?>
<Relationships xmlns="http://schemas.openxmlformats.org/package/2006/relationships"><Relationship Id="rId1" Type="http://schemas.openxmlformats.org/officeDocument/2006/relationships/customXmlProps" Target="itemProps32.xml"/>
</Relationships>
</file>

<file path=customXml/_rels/item33.xml.rels><?xml version="1.0" encoding="UTF-8"?>
<Relationships xmlns="http://schemas.openxmlformats.org/package/2006/relationships"><Relationship Id="rId1" Type="http://schemas.openxmlformats.org/officeDocument/2006/relationships/customXmlProps" Target="itemProps33.xml"/>
</Relationships>
</file>

<file path=customXml/_rels/item34.xml.rels><?xml version="1.0" encoding="UTF-8"?>
<Relationships xmlns="http://schemas.openxmlformats.org/package/2006/relationships"><Relationship Id="rId1" Type="http://schemas.openxmlformats.org/officeDocument/2006/relationships/customXmlProps" Target="itemProps34.xml"/>
</Relationships>
</file>

<file path=customXml/_rels/item35.xml.rels><?xml version="1.0" encoding="UTF-8"?>
<Relationships xmlns="http://schemas.openxmlformats.org/package/2006/relationships"><Relationship Id="rId1" Type="http://schemas.openxmlformats.org/officeDocument/2006/relationships/customXmlProps" Target="itemProps35.xml"/>
</Relationships>
</file>

<file path=customXml/_rels/item36.xml.rels><?xml version="1.0" encoding="UTF-8"?>
<Relationships xmlns="http://schemas.openxmlformats.org/package/2006/relationships"><Relationship Id="rId1" Type="http://schemas.openxmlformats.org/officeDocument/2006/relationships/customXmlProps" Target="itemProps36.xml"/>
</Relationships>
</file>

<file path=customXml/_rels/item37.xml.rels><?xml version="1.0" encoding="UTF-8"?>
<Relationships xmlns="http://schemas.openxmlformats.org/package/2006/relationships"><Relationship Id="rId1" Type="http://schemas.openxmlformats.org/officeDocument/2006/relationships/customXmlProps" Target="itemProps37.xml"/>
</Relationships>
</file>

<file path=customXml/_rels/item38.xml.rels><?xml version="1.0" encoding="UTF-8"?>
<Relationships xmlns="http://schemas.openxmlformats.org/package/2006/relationships"><Relationship Id="rId1" Type="http://schemas.openxmlformats.org/officeDocument/2006/relationships/customXmlProps" Target="itemProps38.xml"/>
</Relationships>
</file>

<file path=customXml/_rels/item39.xml.rels><?xml version="1.0" encoding="UTF-8"?>
<Relationships xmlns="http://schemas.openxmlformats.org/package/2006/relationships"><Relationship Id="rId1" Type="http://schemas.openxmlformats.org/officeDocument/2006/relationships/customXmlProps" Target="itemProps39.xml"/>
</Relationships>
</file>

<file path=customXml/_rels/item4.xml.rels><?xml version="1.0" encoding="UTF-8"?>
<Relationships xmlns="http://schemas.openxmlformats.org/package/2006/relationships"><Relationship Id="rId1" Type="http://schemas.openxmlformats.org/officeDocument/2006/relationships/customXmlProps" Target="itemProps4.xml"/>
</Relationships>
</file>

<file path=customXml/_rels/item40.xml.rels><?xml version="1.0" encoding="UTF-8"?>
<Relationships xmlns="http://schemas.openxmlformats.org/package/2006/relationships"><Relationship Id="rId1" Type="http://schemas.openxmlformats.org/officeDocument/2006/relationships/customXmlProps" Target="itemProps40.xml"/>
</Relationships>
</file>

<file path=customXml/_rels/item41.xml.rels><?xml version="1.0" encoding="UTF-8"?>
<Relationships xmlns="http://schemas.openxmlformats.org/package/2006/relationships"><Relationship Id="rId1" Type="http://schemas.openxmlformats.org/officeDocument/2006/relationships/customXmlProps" Target="itemProps41.xml"/>
</Relationships>
</file>

<file path=customXml/_rels/item42.xml.rels><?xml version="1.0" encoding="UTF-8"?>
<Relationships xmlns="http://schemas.openxmlformats.org/package/2006/relationships"><Relationship Id="rId1" Type="http://schemas.openxmlformats.org/officeDocument/2006/relationships/customXmlProps" Target="itemProps42.xml"/>
</Relationships>
</file>

<file path=customXml/_rels/item43.xml.rels><?xml version="1.0" encoding="UTF-8"?>
<Relationships xmlns="http://schemas.openxmlformats.org/package/2006/relationships"><Relationship Id="rId1" Type="http://schemas.openxmlformats.org/officeDocument/2006/relationships/customXmlProps" Target="itemProps43.xml"/>
</Relationships>
</file>

<file path=customXml/_rels/item44.xml.rels><?xml version="1.0" encoding="UTF-8"?>
<Relationships xmlns="http://schemas.openxmlformats.org/package/2006/relationships"><Relationship Id="rId1" Type="http://schemas.openxmlformats.org/officeDocument/2006/relationships/customXmlProps" Target="itemProps44.xml"/>
</Relationships>
</file>

<file path=customXml/_rels/item45.xml.rels><?xml version="1.0" encoding="UTF-8"?>
<Relationships xmlns="http://schemas.openxmlformats.org/package/2006/relationships"><Relationship Id="rId1" Type="http://schemas.openxmlformats.org/officeDocument/2006/relationships/customXmlProps" Target="itemProps45.xml"/>
</Relationships>
</file>

<file path=customXml/_rels/item5.xml.rels><?xml version="1.0" encoding="UTF-8"?>
<Relationships xmlns="http://schemas.openxmlformats.org/package/2006/relationships"><Relationship Id="rId1" Type="http://schemas.openxmlformats.org/officeDocument/2006/relationships/customXmlProps" Target="itemProps5.xml"/>
</Relationships>
</file>

<file path=customXml/_rels/item6.xml.rels><?xml version="1.0" encoding="UTF-8"?>
<Relationships xmlns="http://schemas.openxmlformats.org/package/2006/relationships"><Relationship Id="rId1" Type="http://schemas.openxmlformats.org/officeDocument/2006/relationships/customXmlProps" Target="itemProps6.xml"/>
</Relationships>
</file>

<file path=customXml/_rels/item7.xml.rels><?xml version="1.0" encoding="UTF-8"?>
<Relationships xmlns="http://schemas.openxmlformats.org/package/2006/relationships"><Relationship Id="rId1" Type="http://schemas.openxmlformats.org/officeDocument/2006/relationships/customXmlProps" Target="itemProps7.xml"/>
</Relationships>
</file>

<file path=customXml/_rels/item8.xml.rels><?xml version="1.0" encoding="UTF-8"?>
<Relationships xmlns="http://schemas.openxmlformats.org/package/2006/relationships"><Relationship Id="rId1" Type="http://schemas.openxmlformats.org/officeDocument/2006/relationships/customXmlProps" Target="itemProps8.xml"/>
</Relationships>
</file>

<file path=customXml/_rels/item9.xml.rels><?xml version="1.0" encoding="UTF-8"?>
<Relationships xmlns="http://schemas.openxmlformats.org/package/2006/relationships"><Relationship Id="rId1" Type="http://schemas.openxmlformats.org/officeDocument/2006/relationships/customXmlProps" Target="itemProps9.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a2191c86-fc50-4add-948c-129f6b5a88d8"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d69996e1-3d61-4686-9b63-f1b855c596ab" Revision="1" Stencil="7276b9ef-3953-4dce-a89b-ed85f20b8b93" StencilVersion="1.0"/>
</Control>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a53d73d2-368b-429e-b817-1324eec1382c" Revision="1" Stencil="7276b9ef-3953-4dce-a89b-ed85f20b8b93" StencilVersion="1.0"/>
</Control>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Control xmlns="http://schemas.microsoft.com/VisualStudio/2011/storyboarding/control">
  <Id Name="d69996e1-3d61-4686-9b63-f1b855c596ab" Revision="1" Stencil="7276b9ef-3953-4dce-a89b-ed85f20b8b93" StencilVersion="1.0"/>
</Control>
</file>

<file path=customXml/item44.xml><?xml version="1.0" encoding="utf-8"?>
<Control xmlns="http://schemas.microsoft.com/VisualStudio/2011/storyboarding/control">
  <Id Name="a53d73d2-368b-429e-b817-1324eec1382c" Revision="1" Stencil="7276b9ef-3953-4dce-a89b-ed85f20b8b93" StencilVersion="1.0"/>
</Control>
</file>

<file path=customXml/item45.xml><?xml version="1.0" encoding="utf-8"?>
<Control xmlns="http://schemas.microsoft.com/VisualStudio/2011/storyboarding/control">
  <Id Name="369f9055-6b6c-48b9-9320-5df2d46c430a"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F44B34A8-4DFC-4F32-B3C9-177440695EAB}">
  <ds:schemaRefs>
    <ds:schemaRef ds:uri="http://schemas.microsoft.com/sharepoint/v3/contenttype/forms"/>
  </ds:schemaRefs>
</ds:datastoreItem>
</file>

<file path=customXml/itemProps10.xml><?xml version="1.0" encoding="utf-8"?>
<ds:datastoreItem xmlns:ds="http://schemas.openxmlformats.org/officeDocument/2006/customXml" ds:itemID="{51ED43DE-9999-46D5-866B-93ADAEAA7BD5}">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0.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21.xml><?xml version="1.0" encoding="utf-8"?>
<ds:datastoreItem xmlns:ds="http://schemas.openxmlformats.org/officeDocument/2006/customXml" ds:itemID="{86CB9B7E-243A-4E87-8A04-28A21E4E0FF7}">
  <ds:schemaRefs>
    <ds:schemaRef ds:uri="http://schemas.microsoft.com/sharepoint/v3/contenttype/forms"/>
  </ds:schemaRefs>
</ds:datastoreItem>
</file>

<file path=customXml/itemProps2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4.xml><?xml version="1.0" encoding="utf-8"?>
<ds:datastoreItem xmlns:ds="http://schemas.openxmlformats.org/officeDocument/2006/customXml" ds:itemID="{97E714E7-FEBD-487B-A19B-A14135D10E62}">
  <ds:schemaRefs>
    <ds:schemaRef ds:uri="http://schemas.microsoft.com/sharepoint/v3/contenttype/forms"/>
  </ds:schemaRefs>
</ds:datastoreItem>
</file>

<file path=customXml/itemProps2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6.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6.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7.xml><?xml version="1.0" encoding="utf-8"?>
<ds:datastoreItem xmlns:ds="http://schemas.openxmlformats.org/officeDocument/2006/customXml" ds:itemID="{82CF7300-177B-4EFE-B6EE-E1F673722888}">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40.xml><?xml version="1.0" encoding="utf-8"?>
<ds:datastoreItem xmlns:ds="http://schemas.openxmlformats.org/officeDocument/2006/customXml" ds:itemID="{8B7C7593-0F31-401F-B5AE-8697BEBC9037}">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4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5.xml><?xml version="1.0" encoding="utf-8"?>
<ds:datastoreItem xmlns:ds="http://schemas.openxmlformats.org/officeDocument/2006/customXml" ds:itemID="{052BE33F-5EBD-455D-B2B8-31A1ACCC4B51}">
  <ds:schemaRefs>
    <ds:schemaRef ds:uri="http://schemas.microsoft.com/sharepoint/v3/contenttype/forms"/>
  </ds:schemaRefs>
</ds:datastoreItem>
</file>

<file path=customXml/itemProps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7.xml><?xml version="1.0" encoding="utf-8"?>
<ds:datastoreItem xmlns:ds="http://schemas.openxmlformats.org/officeDocument/2006/customXml" ds:itemID="{1C74BD1B-C336-4BF3-9DC2-F61AEC4AF3DB}">
  <ds:schemaRefs>
    <ds:schemaRef ds:uri="http://schemas.microsoft.com/office/2006/metadata/properties"/>
    <ds:schemaRef ds:uri="http://schemas.microsoft.com/office/infopath/2007/PartnerControls"/>
    <ds:schemaRef ds:uri="83cd2334-221a-48c3-9034-bfd1542dfe28"/>
  </ds:schemaRefs>
</ds:datastoreItem>
</file>

<file path=customXml/itemProps8.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2381</TotalTime>
  <Application>LibreOffice/6.1.5.2$Linux_ARM_EABI LibreOffice_project/10$Build-2</Application>
  <Words>614</Words>
  <Paragraphs>143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2015-06-04T21:40:17Z</dcterms:created>
  <dc:creator>Microsoft Office User</dc:creator>
  <dc:description>Template: Maryfj_x005F_x000d_
Formatting: _x005F_x000d_
Audience Type:</dc:description>
  <cp:keywords>MSVID Brand Guidelines Branding Visual Identity grid</cp:keywords>
  <dc:language>zh-TW</dc:language>
  <cp:lastModifiedBy/>
  <dcterms:modified xsi:type="dcterms:W3CDTF">2019-12-28T19:32:51Z</dcterms:modified>
  <cp:revision>208</cp:revision>
  <dc:subject>&lt;Speech title here&gt;</dc:subject>
  <dc:title>Presentation title goes here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Audience">
    <vt:lpwstr/>
  </property>
  <property fmtid="{D5CDD505-2E9C-101B-9397-08002B2CF9AE}" pid="4" name="Campaign">
    <vt:lpwstr/>
  </property>
  <property fmtid="{D5CDD505-2E9C-101B-9397-08002B2CF9AE}" pid="5" name="ContentTypeId">
    <vt:lpwstr>0x010100674EDBEC711BD14FBA6FF5C10FEFEAC7</vt:lpwstr>
  </property>
  <property fmtid="{D5CDD505-2E9C-101B-9397-08002B2CF9AE}" pid="6" name="Event Location">
    <vt:lpwstr/>
  </property>
  <property fmtid="{D5CDD505-2E9C-101B-9397-08002B2CF9AE}" pid="7" name="Event Venue">
    <vt:lpwstr/>
  </property>
  <property fmtid="{D5CDD505-2E9C-101B-9397-08002B2CF9AE}" pid="8" name="Event1">
    <vt:lpwstr>622;#Unassigned|2c8af875-f38a-40b8-a0a9-056aed3fc8c0</vt:lpwstr>
  </property>
  <property fmtid="{D5CDD505-2E9C-101B-9397-08002B2CF9AE}" pid="9" name="HiddenSlides">
    <vt:i4>0</vt:i4>
  </property>
  <property fmtid="{D5CDD505-2E9C-101B-9397-08002B2CF9AE}" pid="10" name="HyperlinksChanged">
    <vt:bool>0</vt:bool>
  </property>
  <property fmtid="{D5CDD505-2E9C-101B-9397-08002B2CF9AE}" pid="11" name="IsMyDocuments">
    <vt:bool>1</vt:bool>
  </property>
  <property fmtid="{D5CDD505-2E9C-101B-9397-08002B2CF9AE}" pid="12" name="LinksUpToDate">
    <vt:bool>0</vt:bool>
  </property>
  <property fmtid="{D5CDD505-2E9C-101B-9397-08002B2CF9AE}" pid="13" name="MMClips">
    <vt:i4>0</vt:i4>
  </property>
  <property fmtid="{D5CDD505-2E9C-101B-9397-08002B2CF9AE}" pid="14" name="Notes">
    <vt:i4>8</vt:i4>
  </property>
  <property fmtid="{D5CDD505-2E9C-101B-9397-08002B2CF9AE}" pid="15" name="PresentationFormat">
    <vt:lpwstr>Custom</vt:lpwstr>
  </property>
  <property fmtid="{D5CDD505-2E9C-101B-9397-08002B2CF9AE}" pid="16" name="Product">
    <vt:lpwstr/>
  </property>
  <property fmtid="{D5CDD505-2E9C-101B-9397-08002B2CF9AE}" pid="17" name="ScaleCrop">
    <vt:bool>0</vt:bool>
  </property>
  <property fmtid="{D5CDD505-2E9C-101B-9397-08002B2CF9AE}" pid="18" name="ShareDoc">
    <vt:bool>0</vt:bool>
  </property>
  <property fmtid="{D5CDD505-2E9C-101B-9397-08002B2CF9AE}" pid="19" name="Slides">
    <vt:i4>10</vt:i4>
  </property>
  <property fmtid="{D5CDD505-2E9C-101B-9397-08002B2CF9AE}" pid="20" name="Track">
    <vt:lpwstr/>
  </property>
</Properties>
</file>