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cat_cat &gt;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931400" y="1172520"/>
            <a:ext cx="6276240" cy="43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cat &gt;&gt;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931400" y="1296000"/>
            <a:ext cx="6276240" cy="43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cp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944000" y="1172520"/>
            <a:ext cx="6257160" cy="432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cp -r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007720" y="1220040"/>
            <a:ext cx="6257160" cy="432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094480" y="1172520"/>
            <a:ext cx="6257160" cy="432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rm -r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800000" y="1326960"/>
            <a:ext cx="6276240" cy="43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scrot -sb_scrot -s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2160000"/>
            <a:ext cx="5027760" cy="34790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055120" y="2448000"/>
            <a:ext cx="5025600" cy="322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LibreOffice/6.1.5.2$Linux_ARM_EABI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2019-10-07T21:11:19Z</dcterms:created>
  <dc:creator/>
  <dc:description/>
  <dc:language>zh-TW</dc:language>
  <cp:lastModifiedBy/>
  <dcterms:modified xsi:type="dcterms:W3CDTF">2019-10-07T21:29:17Z</dcterms:modified>
  <cp:revision>2</cp:revision>
  <dc:subject/>
  <dc:title/>
</cp:coreProperties>
</file>