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1DE7289-F174-42FB-85AA-FACF060C804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cd ~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656000" y="1200960"/>
            <a:ext cx="6276600" cy="434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cd ..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805040" y="1272960"/>
            <a:ext cx="6276600" cy="434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cd TARGET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872000" y="1200960"/>
            <a:ext cx="6276600" cy="434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mkdir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931400" y="1224000"/>
            <a:ext cx="6276600" cy="434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rmdir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859400" y="1200960"/>
            <a:ext cx="6276600" cy="434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mv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944000" y="1128960"/>
            <a:ext cx="6276600" cy="434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mv &lt;&lt;rename&gt;&gt;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787400" y="1172520"/>
            <a:ext cx="6276600" cy="434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LibreOffice/6.1.5.2$Linux_ARM_EABI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2019-10-07T20:19:26Z</dcterms:created>
  <dc:creator/>
  <dc:description/>
  <dc:language>zh-TW</dc:language>
  <cp:lastModifiedBy/>
  <dcterms:modified xsi:type="dcterms:W3CDTF">2019-10-07T20:39:26Z</dcterms:modified>
  <cp:revision>1</cp:revision>
  <dc:subject/>
  <dc:title/>
</cp:coreProperties>
</file>